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13" r:id="rId2"/>
    <p:sldId id="263" r:id="rId3"/>
    <p:sldId id="308" r:id="rId4"/>
    <p:sldId id="276" r:id="rId5"/>
    <p:sldId id="310" r:id="rId6"/>
    <p:sldId id="266" r:id="rId7"/>
    <p:sldId id="267" r:id="rId8"/>
    <p:sldId id="271" r:id="rId9"/>
    <p:sldId id="281" r:id="rId10"/>
    <p:sldId id="272" r:id="rId11"/>
    <p:sldId id="299" r:id="rId12"/>
    <p:sldId id="277" r:id="rId13"/>
    <p:sldId id="290" r:id="rId14"/>
    <p:sldId id="292" r:id="rId15"/>
    <p:sldId id="307" r:id="rId16"/>
    <p:sldId id="282" r:id="rId17"/>
    <p:sldId id="283" r:id="rId18"/>
    <p:sldId id="302" r:id="rId19"/>
    <p:sldId id="285" r:id="rId20"/>
    <p:sldId id="306" r:id="rId21"/>
    <p:sldId id="303" r:id="rId22"/>
    <p:sldId id="286" r:id="rId23"/>
    <p:sldId id="287" r:id="rId24"/>
    <p:sldId id="288" r:id="rId25"/>
    <p:sldId id="289" r:id="rId26"/>
    <p:sldId id="305" r:id="rId27"/>
    <p:sldId id="295" r:id="rId28"/>
    <p:sldId id="309" r:id="rId29"/>
    <p:sldId id="296" r:id="rId30"/>
    <p:sldId id="300" r:id="rId31"/>
    <p:sldId id="297" r:id="rId32"/>
    <p:sldId id="311" r:id="rId33"/>
    <p:sldId id="312" r:id="rId34"/>
    <p:sldId id="314" r:id="rId35"/>
  </p:sldIdLst>
  <p:sldSz cx="12192000" cy="6858000"/>
  <p:notesSz cx="6858000" cy="9144000"/>
  <p:embeddedFontLst>
    <p:embeddedFont>
      <p:font typeface="微软雅黑" panose="020B0503020204020204" pitchFamily="34" charset="-122"/>
      <p:regular r:id="rId36"/>
      <p:bold r:id="rId37"/>
    </p:embeddedFont>
    <p:embeddedFont>
      <p:font typeface="Poppins" panose="02000000000000000000" pitchFamily="2" charset="0"/>
      <p:regular r:id="rId38"/>
      <p:bold r:id="rId39"/>
    </p:embeddedFont>
    <p:embeddedFont>
      <p:font typeface="Roboto Th" pitchFamily="2" charset="0"/>
      <p:regular r:id="rId40"/>
    </p:embeddedFont>
    <p:embeddedFont>
      <p:font typeface="Montserrat" panose="02010600030101010101" charset="-122"/>
      <p:regular r:id="rId41"/>
      <p:bold r:id="rId42"/>
    </p:embeddedFont>
    <p:embeddedFont>
      <p:font typeface="Arial Black" panose="020B0A04020102020204" pitchFamily="34" charset="0"/>
      <p:bold r:id="rId43"/>
    </p:embeddedFont>
    <p:embeddedFont>
      <p:font typeface="等线 Light" panose="02010600030101010101" pitchFamily="2" charset="-122"/>
      <p:regular r:id="rId44"/>
    </p:embeddedFont>
    <p:embeddedFont>
      <p:font typeface="等线" panose="02010600030101010101" pitchFamily="2" charset="-122"/>
      <p:regular r:id="rId45"/>
      <p:bold r:id="rId46"/>
    </p:embeddedFont>
    <p:embeddedFont>
      <p:font typeface="Lato" panose="020B0604020202020204" charset="0"/>
      <p:regular r:id="rId47"/>
      <p:bold r:id="rId48"/>
    </p:embeddedFont>
    <p:embeddedFont>
      <p:font typeface="黑体" panose="02010609060101010101" pitchFamily="49" charset="-122"/>
      <p:regular r:id="rId49"/>
    </p:embeddedFont>
    <p:embeddedFont>
      <p:font typeface="Open Sans" panose="020B0604020202020204" charset="0"/>
      <p:regular r:id="rId50"/>
      <p:bold r:id="rId51"/>
      <p:italic r:id="rId52"/>
      <p:boldItalic r:id="rId53"/>
    </p:embeddedFont>
    <p:embeddedFont>
      <p:font typeface="张海山锐谐体" panose="02000000000000000000" pitchFamily="2" charset="-122"/>
      <p:regular r:id="rId54"/>
    </p:embeddedFont>
    <p:embeddedFont>
      <p:font typeface=" 汉仪良品线简" panose="02010600030101010101" charset="-122"/>
      <p:regular r:id="rId55"/>
    </p:embeddedFont>
    <p:embeddedFont>
      <p:font typeface="Montserrat-Regular" panose="020B0604020202020204" charset="0"/>
      <p:regular r:id="rId56"/>
    </p:embeddedFont>
    <p:embeddedFont>
      <p:font typeface="仿宋" panose="02010609060101010101" pitchFamily="49" charset="-122"/>
      <p:regular r:id="rId5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708" userDrawn="1">
          <p15:clr>
            <a:srgbClr val="A4A3A4"/>
          </p15:clr>
        </p15:guide>
        <p15:guide id="4" orient="horz" pos="2614" userDrawn="1">
          <p15:clr>
            <a:srgbClr val="A4A3A4"/>
          </p15:clr>
        </p15:guide>
        <p15:guide id="5" pos="7333" userDrawn="1">
          <p15:clr>
            <a:srgbClr val="A4A3A4"/>
          </p15:clr>
        </p15:guide>
        <p15:guide id="6" pos="347" userDrawn="1">
          <p15:clr>
            <a:srgbClr val="A4A3A4"/>
          </p15:clr>
        </p15:guide>
        <p15:guide id="7" orient="horz" pos="360" userDrawn="1">
          <p15:clr>
            <a:srgbClr val="A4A3A4"/>
          </p15:clr>
        </p15:guide>
        <p15:guide id="9" orient="horz" pos="2092" userDrawn="1">
          <p15:clr>
            <a:srgbClr val="A4A3A4"/>
          </p15:clr>
        </p15:guide>
        <p15:guide id="10" orient="horz" pos="1209" userDrawn="1">
          <p15:clr>
            <a:srgbClr val="A4A3A4"/>
          </p15:clr>
        </p15:guide>
        <p15:guide id="11" pos="5928" userDrawn="1">
          <p15:clr>
            <a:srgbClr val="A4A3A4"/>
          </p15:clr>
        </p15:guide>
        <p15:guide id="12" pos="4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2E3F"/>
    <a:srgbClr val="061830"/>
    <a:srgbClr val="4BFFEE"/>
    <a:srgbClr val="04FBB5"/>
    <a:srgbClr val="06162D"/>
    <a:srgbClr val="3C96C7"/>
    <a:srgbClr val="BC121A"/>
    <a:srgbClr val="3CB4E7"/>
    <a:srgbClr val="35C6DD"/>
    <a:srgbClr val="71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09" autoAdjust="0"/>
    <p:restoredTop sz="94660"/>
  </p:normalViewPr>
  <p:slideViewPr>
    <p:cSldViewPr snapToGrid="0">
      <p:cViewPr varScale="1">
        <p:scale>
          <a:sx n="74" d="100"/>
          <a:sy n="74" d="100"/>
        </p:scale>
        <p:origin x="678" y="66"/>
      </p:cViewPr>
      <p:guideLst>
        <p:guide orient="horz" pos="2183"/>
        <p:guide pos="3840"/>
        <p:guide pos="1708"/>
        <p:guide orient="horz" pos="2614"/>
        <p:guide pos="7333"/>
        <p:guide pos="347"/>
        <p:guide orient="horz" pos="360"/>
        <p:guide orient="horz" pos="2092"/>
        <p:guide orient="horz" pos="1209"/>
        <p:guide pos="5928"/>
        <p:guide pos="4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font" Target="fonts/font15.fntdata"/><Relationship Id="rId55" Type="http://schemas.openxmlformats.org/officeDocument/2006/relationships/font" Target="fonts/font20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font" Target="fonts/font18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56" Type="http://schemas.openxmlformats.org/officeDocument/2006/relationships/font" Target="fonts/font21.fntdata"/><Relationship Id="rId8" Type="http://schemas.openxmlformats.org/officeDocument/2006/relationships/slide" Target="slides/slide7.xml"/><Relationship Id="rId51" Type="http://schemas.openxmlformats.org/officeDocument/2006/relationships/font" Target="fonts/font1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6.fntdata"/><Relationship Id="rId54" Type="http://schemas.openxmlformats.org/officeDocument/2006/relationships/font" Target="fonts/font19.fntdata"/><Relationship Id="rId62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font" Target="fonts/font14.fntdata"/><Relationship Id="rId57" Type="http://schemas.openxmlformats.org/officeDocument/2006/relationships/font" Target="fonts/font2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52" Type="http://schemas.openxmlformats.org/officeDocument/2006/relationships/font" Target="fonts/font17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第一季度</c:v>
                </c:pt>
              </c:strCache>
            </c:strRef>
          </c:tx>
          <c:spPr>
            <a:ln w="28575" cap="rnd">
              <a:solidFill>
                <a:srgbClr val="4BFFEE"/>
              </a:solidFill>
              <a:round/>
            </a:ln>
            <a:effectLst/>
          </c:spPr>
          <c:marker>
            <c:symbol val="none"/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81E3-4EF1-AD02-49B057A4F9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第二季度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81E3-4EF1-AD02-49B057A4F9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第三季度</c:v>
                </c:pt>
              </c:strCache>
            </c:strRef>
          </c:tx>
          <c:spPr>
            <a:ln w="28575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none"/>
          </c:marker>
          <c:xVal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81E3-4EF1-AD02-49B057A4F9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26512096"/>
        <c:axId val="926530592"/>
      </c:scatterChart>
      <c:valAx>
        <c:axId val="9265120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26530592"/>
        <c:crosses val="autoZero"/>
        <c:crossBetween val="midCat"/>
      </c:valAx>
      <c:valAx>
        <c:axId val="92653059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alpha val="2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2651209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 rot="0"/>
          <a:lstStyle/>
          <a:p>
            <a:endParaRPr lang="en-ID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4.3277799999999998E-2"/>
          <c:y val="5.0520099999999998E-2"/>
          <c:w val="0.93980799999999998"/>
          <c:h val="0.72301300000000002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2016</c:v>
                </c:pt>
              </c:strCache>
            </c:strRef>
          </c:tx>
          <c:spPr>
            <a:ln w="12700" cap="flat">
              <a:solidFill>
                <a:srgbClr val="4BFFEE"/>
              </a:solidFill>
              <a:prstDash val="solid"/>
              <a:miter lim="400000"/>
            </a:ln>
            <a:effectLst/>
          </c:spPr>
          <c:marker>
            <c:symbol val="circle"/>
            <c:size val="8"/>
            <c:spPr>
              <a:solidFill>
                <a:srgbClr val="4BFFEE"/>
              </a:solidFill>
              <a:ln w="76200" cap="flat">
                <a:noFill/>
                <a:prstDash val="solid"/>
                <a:miter lim="400000"/>
              </a:ln>
              <a:effectLst/>
            </c:spPr>
          </c:marker>
          <c:cat>
            <c:strRef>
              <c:f>Sheet1!$B$1:$I$1</c:f>
              <c:strCach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17</c:v>
                </c:pt>
                <c:pt idx="1">
                  <c:v>65</c:v>
                </c:pt>
                <c:pt idx="2">
                  <c:v>53</c:v>
                </c:pt>
                <c:pt idx="3">
                  <c:v>50</c:v>
                </c:pt>
                <c:pt idx="4">
                  <c:v>32</c:v>
                </c:pt>
                <c:pt idx="5">
                  <c:v>45</c:v>
                </c:pt>
                <c:pt idx="6">
                  <c:v>53</c:v>
                </c:pt>
                <c:pt idx="7">
                  <c:v>72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B5A8-4310-911D-CDBAE72AAAE5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2017</c:v>
                </c:pt>
              </c:strCache>
            </c:strRef>
          </c:tx>
          <c:spPr>
            <a:ln w="12700" cap="flat">
              <a:solidFill>
                <a:schemeClr val="bg1"/>
              </a:solidFill>
              <a:prstDash val="solid"/>
              <a:miter lim="400000"/>
            </a:ln>
            <a:effectLst/>
          </c:spPr>
          <c:marker>
            <c:symbol val="diamond"/>
            <c:size val="8"/>
            <c:spPr>
              <a:solidFill>
                <a:schemeClr val="bg1"/>
              </a:solidFill>
              <a:ln w="0" cap="flat">
                <a:noFill/>
                <a:prstDash val="solid"/>
                <a:miter lim="400000"/>
              </a:ln>
              <a:effectLst/>
            </c:spPr>
          </c:marker>
          <c:cat>
            <c:strRef>
              <c:f>Sheet1!$B$1:$I$1</c:f>
              <c:strCache>
                <c:ptCount val="8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17</c:v>
                </c:pt>
                <c:pt idx="1">
                  <c:v>25</c:v>
                </c:pt>
                <c:pt idx="2">
                  <c:v>70</c:v>
                </c:pt>
                <c:pt idx="3">
                  <c:v>30</c:v>
                </c:pt>
                <c:pt idx="4">
                  <c:v>65</c:v>
                </c:pt>
                <c:pt idx="5">
                  <c:v>95</c:v>
                </c:pt>
                <c:pt idx="6">
                  <c:v>83</c:v>
                </c:pt>
                <c:pt idx="7">
                  <c:v>110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B5A8-4310-911D-CDBAE72AAA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26228176"/>
        <c:axId val="926229264"/>
      </c:lineChart>
      <c:catAx>
        <c:axId val="926228176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low"/>
        <c:crossAx val="926229264"/>
        <c:crosses val="autoZero"/>
        <c:auto val="1"/>
        <c:lblAlgn val="ctr"/>
        <c:lblOffset val="100"/>
        <c:noMultiLvlLbl val="1"/>
      </c:catAx>
      <c:valAx>
        <c:axId val="926229264"/>
        <c:scaling>
          <c:orientation val="minMax"/>
        </c:scaling>
        <c:delete val="0"/>
        <c:axPos val="l"/>
        <c:majorGridlines>
          <c:spPr>
            <a:ln w="12700" cap="flat">
              <a:solidFill>
                <a:schemeClr val="bg1">
                  <a:alpha val="20000"/>
                </a:schemeClr>
              </a:solidFill>
              <a:prstDash val="solid"/>
              <a:miter lim="400000"/>
            </a:ln>
          </c:spPr>
        </c:majorGridlines>
        <c:numFmt formatCode="General" sourceLinked="1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105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pPr>
            <a:endParaRPr lang="zh-CN"/>
          </a:p>
        </c:txPr>
        <c:crossAx val="926228176"/>
        <c:crosses val="autoZero"/>
        <c:crossBetween val="midCat"/>
        <c:majorUnit val="27.5"/>
        <c:minorUnit val="13.75"/>
      </c:valAx>
      <c:spPr>
        <a:noFill/>
        <a:ln w="12700" cap="flat">
          <a:noFill/>
          <a:miter lim="400000"/>
        </a:ln>
        <a:effectLst/>
      </c:spPr>
    </c:plotArea>
    <c:legend>
      <c:legendPos val="b"/>
      <c:layout>
        <c:manualLayout>
          <c:xMode val="edge"/>
          <c:yMode val="edge"/>
          <c:x val="0.11932158325776278"/>
          <c:y val="0.83228133113526359"/>
          <c:w val="0.15749455107214394"/>
          <c:h val="8.5357013473844681E-2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/>
        <a:lstStyle/>
        <a:p>
          <a:pPr>
            <a:defRPr sz="12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sz="1400">
          <a:latin typeface="Poppins" panose="02000000000000000000" pitchFamily="2" charset="0"/>
          <a:cs typeface="Poppins" panose="02000000000000000000" pitchFamily="2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0242472652949935E-2"/>
          <c:y val="3.5735711475252875E-2"/>
          <c:w val="0.93975752734705009"/>
          <c:h val="0.7733618981649789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ln w="12700" cap="rnd">
              <a:solidFill>
                <a:srgbClr val="4BFFEE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rgbClr val="4BFFEE"/>
              </a:solidFill>
              <a:ln w="38100">
                <a:noFill/>
              </a:ln>
              <a:effectLst/>
            </c:spPr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0.1</c:v>
                </c:pt>
                <c:pt idx="1">
                  <c:v>0.5</c:v>
                </c:pt>
                <c:pt idx="2">
                  <c:v>0.8</c:v>
                </c:pt>
                <c:pt idx="3">
                  <c:v>2.5</c:v>
                </c:pt>
                <c:pt idx="4">
                  <c:v>2</c:v>
                </c:pt>
                <c:pt idx="5">
                  <c:v>5</c:v>
                </c:pt>
                <c:pt idx="6">
                  <c:v>4</c:v>
                </c:pt>
                <c:pt idx="7">
                  <c:v>1.5</c:v>
                </c:pt>
                <c:pt idx="8">
                  <c:v>5</c:v>
                </c:pt>
                <c:pt idx="9">
                  <c:v>1.5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08D5-4FFA-A2BB-88A575DBE19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ln w="12700" cap="rnd">
              <a:solidFill>
                <a:schemeClr val="tx2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2"/>
              </a:solidFill>
              <a:ln w="38100">
                <a:noFill/>
              </a:ln>
              <a:effectLst/>
            </c:spPr>
          </c:marker>
          <c:cat>
            <c:numRef>
              <c:f>Sheet1!$A$2:$A$11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0.2</c:v>
                </c:pt>
                <c:pt idx="1">
                  <c:v>0.2</c:v>
                </c:pt>
                <c:pt idx="2">
                  <c:v>0.3</c:v>
                </c:pt>
                <c:pt idx="3">
                  <c:v>1</c:v>
                </c:pt>
                <c:pt idx="4">
                  <c:v>1</c:v>
                </c:pt>
                <c:pt idx="5">
                  <c:v>0.1</c:v>
                </c:pt>
                <c:pt idx="6">
                  <c:v>2</c:v>
                </c:pt>
                <c:pt idx="7">
                  <c:v>4</c:v>
                </c:pt>
                <c:pt idx="8">
                  <c:v>0.5</c:v>
                </c:pt>
                <c:pt idx="9">
                  <c:v>0.5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08D5-4FFA-A2BB-88A575DBE1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3424864"/>
        <c:axId val="1063427584"/>
      </c:lineChart>
      <c:catAx>
        <c:axId val="10634248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063427584"/>
        <c:crosses val="autoZero"/>
        <c:auto val="1"/>
        <c:lblAlgn val="ctr"/>
        <c:lblOffset val="100"/>
        <c:noMultiLvlLbl val="0"/>
      </c:catAx>
      <c:valAx>
        <c:axId val="1063427584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chemeClr val="accent3">
                  <a:lumMod val="40000"/>
                  <a:lumOff val="60000"/>
                  <a:alpha val="2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pPr>
            <a:endParaRPr lang="zh-CN"/>
          </a:p>
        </c:txPr>
        <c:crossAx val="1063424864"/>
        <c:crosses val="autoZero"/>
        <c:crossBetween val="between"/>
      </c:valAx>
      <c:spPr>
        <a:noFill/>
        <a:ln>
          <a:solidFill>
            <a:schemeClr val="bg1">
              <a:alpha val="20000"/>
            </a:schemeClr>
          </a:solidFill>
        </a:ln>
        <a:effectLst/>
      </c:spPr>
    </c:plotArea>
    <c:legend>
      <c:legendPos val="r"/>
      <c:layout>
        <c:manualLayout>
          <c:xMode val="edge"/>
          <c:yMode val="edge"/>
          <c:x val="0.29630993858321308"/>
          <c:y val="0.83206641722307739"/>
          <c:w val="0.41378001846925716"/>
          <c:h val="0.140200562220516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BFFE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BBA-4ED1-9A66-1C9B2FAF9C74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BBA-4ED1-9A66-1C9B2FAF9C74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69</c:v>
                </c:pt>
                <c:pt idx="1">
                  <c:v>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BBA-4ED1-9A66-1C9B2FAF9C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BFFE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CE9-4DB0-B9C2-8FED3C6AC992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CE9-4DB0-B9C2-8FED3C6AC992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74</c:v>
                </c:pt>
                <c:pt idx="1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CE9-4DB0-B9C2-8FED3C6AC9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BFFE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3A4-41A4-A93B-2CDAD498641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3A4-41A4-A93B-2CDAD4986411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82</c:v>
                </c:pt>
                <c:pt idx="1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3A4-41A4-A93B-2CDAD49864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BFFE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FFA-4ED6-8F7E-E9EE81F12EC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FFA-4ED6-8F7E-E9EE81F12ECC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57</c:v>
                </c:pt>
                <c:pt idx="1">
                  <c:v>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FFA-4ED6-8F7E-E9EE81F12E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B8A3CFAE-4C74-482E-81AF-1B50C11C04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077" b="3692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0DFB254-65C4-4FDE-B6FB-110BCEB3F96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6162D">
              <a:alpha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24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5B8EBA-6F31-4FD2-A4C5-21A50F7F5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FD4500B-0FEF-424A-AB7B-4F4B58701D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46358E4-507F-45FE-8E5F-D7450A60F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90848F6-D07F-4BC0-89A8-78EF5E569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CF5AFAE-3B73-4B9A-A3E3-832A1C8FD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750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95E5B67-BD07-4A66-9AAB-793F8DFECC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C2E44F6-6EF2-4509-8231-7BEDBABA75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0918AFD-D75A-4487-9DC3-B71A0D293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05779B6-27C3-4082-81AC-7CE2B592D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305BE3F-C4C9-44C1-8229-FD59903D0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093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4821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0" name="Shape 2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799518" y="6586628"/>
            <a:ext cx="392482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645684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5E5F55-A8EC-45C9-AB96-55463EE902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6D030C5-43B3-40DF-8EC3-549331560C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6682838-351D-4A71-8F80-903207774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FA89CF3-74CF-473B-B75C-42AF46254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8392395-A5DA-4CC0-88DA-77BB63D72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820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BA6A20F-8D2B-4217-A86C-9626897B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73547E1-3615-4A4A-9F93-A332EF4897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3876AD2-3E54-42DD-8E78-8A8A05DED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26F0E23-E45D-4CBD-948D-0F5C331CF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1FABA30-7121-4FC2-982A-FD6D29E52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587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FB525FB-B593-4846-BA0D-4FD1E046B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8EBDBC6-94FD-4482-9025-CA9B66077D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F2B2F-B0BE-4F7D-8A99-A4A014E84A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B31E68D-4CFA-409A-B4E0-93643242B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1E84751-F81E-448F-AAD9-73D1E1A84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8850EC9-2B01-4013-9044-7991C2A34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746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FC6B3F-E2ED-4C11-9B0D-63AED3857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48282FC-0CA6-4428-BB06-C981FE7FE1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F657D88-5744-4506-AE57-738878B069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85BCE99-50CC-4564-AC83-D12CE6E821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038215B-444B-48CA-8E13-693141105F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E7E8C18B-652C-46B0-889A-FBDE21EC5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738A8918-4163-446A-9FB1-D1C9F3F6A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8EA1AED-A676-4072-A4D2-27A97F256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083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DA2858-0438-42A8-9AA8-25FC1ED2F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728493A8-40F5-4841-9D4C-C36A3835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5092EF8-1EEB-4AC6-BB1D-AC2B17B64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2041FAD-F1EC-4734-8313-6FC767E86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30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25F0E72-D3D5-4D27-BDA1-C667CFBE3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28723ED-270F-4D68-A6E6-2AB7C2C6F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36663D5-0DED-48BE-8E25-176434FFC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63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96E5C2D-1C1A-484F-B14F-9C82FBF5B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29BE1D0-CB07-4397-84B5-E8CB80012C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D3C8918-A1D5-4D72-B47E-C11F7E4C5E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E73033C-D655-4C36-A616-9B09ACCF0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15EE88B-2258-43CC-8278-4A46D6971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F21E6C0-DA51-4F38-8AF1-9CC83380E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691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44D3DE-7FE6-4F73-A485-EDE316CAF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8DFF48F-C50A-40E9-BC77-3625AF6442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FF2DEAA-5229-4A75-B2FE-09CCEDE63A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6BD9F5E-FC80-4120-8201-AF19ABF01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B186-A61B-4926-A007-F0A4CB4A3C89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6663477-6C05-4580-8DFD-CE362C448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79D2A13-63B1-452F-AF10-0BE210694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006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CB82981-C93F-41D3-869D-B653124B4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8D4D850-F165-4106-8CF5-842AA136D7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B04779-D4F9-4DF3-BCB1-7B65C14308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0B186-A61B-4926-A007-F0A4CB4A3C89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05E14F0-201C-4AC1-9198-8DADCE4DB5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4D005E-340A-4DCA-AB58-83C2A043C0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954B1-88A7-4B16-ACFA-C534E893A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62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item.taobao.com/item.htm%20...%20amp;id=560456949968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tem.taobao.com/item.htm?spm=a1z10.5-c-s.w4002-16068808533.16.5733a5edYtMRHU&amp;id=560456949968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webfonts/specimen/Gentium+Book+Basic" TargetMode="Externa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google.com/webfonts/specimen/Gentium+Book+Basic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webfonts/specimen/Gentium+Book+Basic" TargetMode="Externa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webfonts/specimen/Gentium+Book+Basic" TargetMode="Externa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tb.am/gvf9t" TargetMode="External"/><Relationship Id="rId2" Type="http://schemas.openxmlformats.org/officeDocument/2006/relationships/hyperlink" Target="http://rapidppt.taobao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image" Target="../media/image9.png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slideLayout" Target="../slideLayouts/slideLayout1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文字&#10;&#10;已生成极高可信度的说明">
            <a:hlinkClick r:id="rId2"/>
            <a:extLst>
              <a:ext uri="{FF2B5EF4-FFF2-40B4-BE49-F238E27FC236}">
                <a16:creationId xmlns:a16="http://schemas.microsoft.com/office/drawing/2014/main" xmlns="" id="{0AFD8510-8D08-49A9-A590-E7D68BA8E6A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DB3B938-C26E-4507-9B9E-01CBADEC449F}"/>
              </a:ext>
            </a:extLst>
          </p:cNvPr>
          <p:cNvSpPr/>
          <p:nvPr/>
        </p:nvSpPr>
        <p:spPr>
          <a:xfrm>
            <a:off x="107950" y="2834782"/>
            <a:ext cx="4953000" cy="1668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从</a:t>
            </a:r>
            <a:r>
              <a:rPr lang="en-US" altLang="zh-CN" sz="2000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10</a:t>
            </a:r>
            <a:r>
              <a:rPr lang="zh-CN" altLang="en-US" sz="2000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万件作品中精选出，不怕任何挑剔的眼光，</a:t>
            </a:r>
            <a:r>
              <a:rPr lang="en-US" altLang="zh-CN" sz="2000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PK</a:t>
            </a:r>
            <a:r>
              <a:rPr lang="zh-CN" altLang="en-US" sz="2000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一切“伪高端”。全国</a:t>
            </a:r>
            <a:r>
              <a:rPr lang="en-US" altLang="zh-CN" sz="2000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100</a:t>
            </a:r>
            <a:r>
              <a:rPr lang="zh-CN" altLang="en-US" sz="2000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位大神级设计师倾力之作，包括</a:t>
            </a:r>
            <a:r>
              <a:rPr lang="zh-CN" altLang="en-US" sz="2000" b="1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布衣公子、夏影、璞石、杜小二等！</a:t>
            </a:r>
            <a:endParaRPr lang="en-US" altLang="zh-CN" sz="2000" b="1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77187E8-299B-4736-B81A-7A1B99056700}"/>
              </a:ext>
            </a:extLst>
          </p:cNvPr>
          <p:cNvSpPr/>
          <p:nvPr/>
        </p:nvSpPr>
        <p:spPr>
          <a:xfrm>
            <a:off x="107950" y="5394751"/>
            <a:ext cx="493816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每一件作品都是</a:t>
            </a:r>
            <a:r>
              <a:rPr lang="en-US" altLang="zh-CN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100%</a:t>
            </a:r>
            <a:r>
              <a:rPr lang="zh-CN" altLang="en-US" dirty="0">
                <a:latin typeface=" 汉仪良品线简" panose="00020600040101010101" pitchFamily="18" charset="-122"/>
                <a:ea typeface=" 汉仪良品线简" panose="00020600040101010101" pitchFamily="18" charset="-122"/>
              </a:rPr>
              <a:t>正权保障，每个元素都可以修改。</a:t>
            </a:r>
            <a:endParaRPr lang="en-US" altLang="zh-CN" dirty="0">
              <a:latin typeface=" 汉仪良品线简" panose="00020600040101010101" pitchFamily="18" charset="-122"/>
              <a:ea typeface=" 汉仪良品线简" panose="00020600040101010101" pitchFamily="18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6BDCC84D-3006-4BA6-8420-D5BC8AAA4657}"/>
              </a:ext>
            </a:extLst>
          </p:cNvPr>
          <p:cNvGrpSpPr/>
          <p:nvPr/>
        </p:nvGrpSpPr>
        <p:grpSpPr>
          <a:xfrm>
            <a:off x="107950" y="935335"/>
            <a:ext cx="4127500" cy="1008460"/>
            <a:chOff x="114300" y="414635"/>
            <a:chExt cx="4127500" cy="100846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3F543F7C-3CFF-4769-9DBC-180400F755F3}"/>
                </a:ext>
              </a:extLst>
            </p:cNvPr>
            <p:cNvSpPr/>
            <p:nvPr/>
          </p:nvSpPr>
          <p:spPr>
            <a:xfrm>
              <a:off x="114300" y="414635"/>
              <a:ext cx="4127500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s-ES" sz="2000" b="1" dirty="0">
                  <a:solidFill>
                    <a:srgbClr val="D12E3F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想要更多如此精美的模板</a:t>
              </a:r>
              <a:r>
                <a:rPr lang="zh-CN" altLang="en-US" sz="2000" b="1" dirty="0">
                  <a:solidFill>
                    <a:srgbClr val="D12E3F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吗？</a:t>
              </a:r>
              <a:endParaRPr lang="en-US" altLang="zh-CN" sz="2000" b="1" dirty="0">
                <a:solidFill>
                  <a:srgbClr val="D12E3F"/>
                </a:solidFill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rgbClr val="D12E3F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直接点击右图！</a:t>
              </a:r>
              <a:r>
                <a:rPr lang="en-US" altLang="zh-CN" sz="2400" b="1" dirty="0">
                  <a:solidFill>
                    <a:srgbClr val="D12E3F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9.9</a:t>
              </a:r>
              <a:r>
                <a:rPr lang="zh-CN" altLang="en-US" sz="2400" b="1" dirty="0">
                  <a:solidFill>
                    <a:srgbClr val="D12E3F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元</a:t>
              </a:r>
              <a:r>
                <a:rPr lang="zh-CN" altLang="en-US" sz="2000" b="1" dirty="0">
                  <a:solidFill>
                    <a:srgbClr val="D12E3F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全部带回家</a:t>
              </a:r>
              <a:r>
                <a:rPr lang="zh-CN" altLang="en-US" sz="2000" b="1" dirty="0">
                  <a:solidFill>
                    <a:srgbClr val="FF0000"/>
                  </a:solidFill>
                  <a:latin typeface=" 汉仪良品线简" panose="00020600040101010101" pitchFamily="18" charset="-122"/>
                  <a:ea typeface=" 汉仪良品线简" panose="00020600040101010101" pitchFamily="18" charset="-122"/>
                </a:rPr>
                <a:t>！</a:t>
              </a:r>
              <a:endParaRPr lang="en-US" altLang="zh-CN" sz="2000" b="1" dirty="0">
                <a:solidFill>
                  <a:srgbClr val="FF0000"/>
                </a:solidFill>
                <a:latin typeface=" 汉仪良品线简" panose="00020600040101010101" pitchFamily="18" charset="-122"/>
                <a:ea typeface=" 汉仪良品线简" panose="00020600040101010101" pitchFamily="18" charset="-122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08C7E22-F40B-4BE3-8B78-EA359717007D}"/>
                </a:ext>
              </a:extLst>
            </p:cNvPr>
            <p:cNvCxnSpPr>
              <a:cxnSpLocks/>
            </p:cNvCxnSpPr>
            <p:nvPr/>
          </p:nvCxnSpPr>
          <p:spPr>
            <a:xfrm>
              <a:off x="258763" y="1423095"/>
              <a:ext cx="3881437" cy="0"/>
            </a:xfrm>
            <a:prstGeom prst="lin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</p:grpSp>
      <p:sp>
        <p:nvSpPr>
          <p:cNvPr id="16" name="矩形 15">
            <a:hlinkClick r:id="rId4"/>
            <a:extLst>
              <a:ext uri="{FF2B5EF4-FFF2-40B4-BE49-F238E27FC236}">
                <a16:creationId xmlns:a16="http://schemas.microsoft.com/office/drawing/2014/main" xmlns="" id="{721672CC-5581-42B3-B58A-CBAC3B8E9058}"/>
              </a:ext>
            </a:extLst>
          </p:cNvPr>
          <p:cNvSpPr/>
          <p:nvPr/>
        </p:nvSpPr>
        <p:spPr>
          <a:xfrm>
            <a:off x="-1130300" y="-262006"/>
            <a:ext cx="13645952" cy="7302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56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ADB3077-DAD0-4C28-A5AE-4620A04CD585}"/>
              </a:ext>
            </a:extLst>
          </p:cNvPr>
          <p:cNvGrpSpPr/>
          <p:nvPr/>
        </p:nvGrpSpPr>
        <p:grpSpPr>
          <a:xfrm>
            <a:off x="4118004" y="4022445"/>
            <a:ext cx="8535466" cy="214521"/>
            <a:chOff x="4118004" y="4022445"/>
            <a:chExt cx="8535466" cy="214521"/>
          </a:xfrm>
        </p:grpSpPr>
        <p:sp>
          <p:nvSpPr>
            <p:cNvPr id="89" name="Line 19">
              <a:extLst>
                <a:ext uri="{FF2B5EF4-FFF2-40B4-BE49-F238E27FC236}">
                  <a16:creationId xmlns:a16="http://schemas.microsoft.com/office/drawing/2014/main" xmlns="" id="{E1D264E0-7F05-46F0-8E1B-C14B070634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9099" y="4129705"/>
              <a:ext cx="8424371" cy="0"/>
            </a:xfrm>
            <a:prstGeom prst="line">
              <a:avLst/>
            </a:prstGeom>
            <a:noFill/>
            <a:ln w="38100" cap="rnd">
              <a:solidFill>
                <a:srgbClr val="4BFFEE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Oval 29">
              <a:extLst>
                <a:ext uri="{FF2B5EF4-FFF2-40B4-BE49-F238E27FC236}">
                  <a16:creationId xmlns:a16="http://schemas.microsoft.com/office/drawing/2014/main" xmlns="" id="{EDF3F93F-C645-45F3-A714-3AB33343A4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8004" y="4022445"/>
              <a:ext cx="214521" cy="214521"/>
            </a:xfrm>
            <a:prstGeom prst="ellipse">
              <a:avLst/>
            </a:prstGeom>
            <a:solidFill>
              <a:srgbClr val="4BFFE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9640F46-2937-4E65-9C3A-8FE6892C0938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AB6053C4-22DF-4EE0-A1CF-00EAB45E8DAF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DB6AAFC1-3DAE-4C9D-BFAE-FD33512E00C0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2" name="Freeform 43">
                <a:extLst>
                  <a:ext uri="{FF2B5EF4-FFF2-40B4-BE49-F238E27FC236}">
                    <a16:creationId xmlns:a16="http://schemas.microsoft.com/office/drawing/2014/main" xmlns="" id="{CB5D99DF-CA48-485F-8E96-28F5BB334935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44">
                <a:extLst>
                  <a:ext uri="{FF2B5EF4-FFF2-40B4-BE49-F238E27FC236}">
                    <a16:creationId xmlns:a16="http://schemas.microsoft.com/office/drawing/2014/main" xmlns="" id="{3AB41C04-169A-465D-A9E5-D143AF48F8F8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37BDC873-2DB3-4821-93C4-2AAF9ABFCD31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10" name="弧形 9">
                <a:extLst>
                  <a:ext uri="{FF2B5EF4-FFF2-40B4-BE49-F238E27FC236}">
                    <a16:creationId xmlns:a16="http://schemas.microsoft.com/office/drawing/2014/main" xmlns="" id="{3FE4DD16-0966-47CC-B354-F0BC80B333BC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弧形 10">
                <a:extLst>
                  <a:ext uri="{FF2B5EF4-FFF2-40B4-BE49-F238E27FC236}">
                    <a16:creationId xmlns:a16="http://schemas.microsoft.com/office/drawing/2014/main" xmlns="" id="{F9550015-499F-478E-BA39-3EB3E56F9125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181498A1-867F-4430-8165-9418FCA0C80A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24C4DEDD-18BF-4DB2-ABC2-5F575CC93774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8" name="TextBox 22">
            <a:extLst>
              <a:ext uri="{FF2B5EF4-FFF2-40B4-BE49-F238E27FC236}">
                <a16:creationId xmlns:a16="http://schemas.microsoft.com/office/drawing/2014/main" xmlns="" id="{76CAC3F4-2E2A-4518-83EF-416AC39B84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演示设计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培训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CDFBFE7-A482-420E-AB1C-06A386C50177}"/>
              </a:ext>
            </a:extLst>
          </p:cNvPr>
          <p:cNvGrpSpPr/>
          <p:nvPr/>
        </p:nvGrpSpPr>
        <p:grpSpPr>
          <a:xfrm>
            <a:off x="8478969" y="4129705"/>
            <a:ext cx="1873639" cy="1454072"/>
            <a:chOff x="7996376" y="4129705"/>
            <a:chExt cx="1873639" cy="1454072"/>
          </a:xfrm>
        </p:grpSpPr>
        <p:sp>
          <p:nvSpPr>
            <p:cNvPr id="91" name="矩形 90">
              <a:extLst>
                <a:ext uri="{FF2B5EF4-FFF2-40B4-BE49-F238E27FC236}">
                  <a16:creationId xmlns:a16="http://schemas.microsoft.com/office/drawing/2014/main" xmlns="" id="{63FE1F32-39C1-4C1E-8FE6-E10D61E336A7}"/>
                </a:ext>
              </a:extLst>
            </p:cNvPr>
            <p:cNvSpPr/>
            <p:nvPr/>
          </p:nvSpPr>
          <p:spPr>
            <a:xfrm>
              <a:off x="8211491" y="5047947"/>
              <a:ext cx="1658524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buClr>
                  <a:srgbClr val="C00000"/>
                </a:buClr>
              </a:pP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产品发布</a:t>
              </a:r>
              <a:endParaRPr lang="zh-CN" altLang="zh-CN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2" name="Line 21">
              <a:extLst>
                <a:ext uri="{FF2B5EF4-FFF2-40B4-BE49-F238E27FC236}">
                  <a16:creationId xmlns:a16="http://schemas.microsoft.com/office/drawing/2014/main" xmlns="" id="{C05B5F31-6A45-474E-984E-81C0F8269D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40648" y="4129705"/>
              <a:ext cx="0" cy="723649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Oval 30">
              <a:extLst>
                <a:ext uri="{FF2B5EF4-FFF2-40B4-BE49-F238E27FC236}">
                  <a16:creationId xmlns:a16="http://schemas.microsoft.com/office/drawing/2014/main" xmlns="" id="{CEB0E4A5-2BD0-46C3-8588-0CFF5D8F6C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6376" y="4891774"/>
              <a:ext cx="690273" cy="692003"/>
            </a:xfrm>
            <a:prstGeom prst="ellipse">
              <a:avLst/>
            </a:prstGeom>
            <a:gradFill flip="none" rotWithShape="1">
              <a:gsLst>
                <a:gs pos="4000">
                  <a:srgbClr val="4BFFEE">
                    <a:alpha val="5000"/>
                  </a:srgbClr>
                </a:gs>
                <a:gs pos="60000">
                  <a:srgbClr val="4BFFEE">
                    <a:alpha val="44000"/>
                  </a:srgbClr>
                </a:gs>
                <a:gs pos="100000">
                  <a:srgbClr val="4BFFEE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xmlns="" id="{2B41C50E-5424-4E5D-9478-AB787B8A88AB}"/>
                </a:ext>
              </a:extLst>
            </p:cNvPr>
            <p:cNvGrpSpPr/>
            <p:nvPr/>
          </p:nvGrpSpPr>
          <p:grpSpPr>
            <a:xfrm>
              <a:off x="8130136" y="5046633"/>
              <a:ext cx="415360" cy="420161"/>
              <a:chOff x="7562850" y="3016250"/>
              <a:chExt cx="823913" cy="833438"/>
            </a:xfrm>
            <a:solidFill>
              <a:schemeClr val="bg1"/>
            </a:solidFill>
            <a:effectLst/>
          </p:grpSpPr>
          <p:sp>
            <p:nvSpPr>
              <p:cNvPr id="126" name="Freeform 3435">
                <a:extLst>
                  <a:ext uri="{FF2B5EF4-FFF2-40B4-BE49-F238E27FC236}">
                    <a16:creationId xmlns:a16="http://schemas.microsoft.com/office/drawing/2014/main" xmlns="" id="{6756CB16-E759-4CB5-9736-39AC8356B4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66050" y="3609975"/>
                <a:ext cx="34925" cy="38100"/>
              </a:xfrm>
              <a:custGeom>
                <a:avLst/>
                <a:gdLst>
                  <a:gd name="T0" fmla="*/ 8 w 22"/>
                  <a:gd name="T1" fmla="*/ 24 h 24"/>
                  <a:gd name="T2" fmla="*/ 0 w 22"/>
                  <a:gd name="T3" fmla="*/ 14 h 24"/>
                  <a:gd name="T4" fmla="*/ 14 w 22"/>
                  <a:gd name="T5" fmla="*/ 0 h 24"/>
                  <a:gd name="T6" fmla="*/ 22 w 22"/>
                  <a:gd name="T7" fmla="*/ 9 h 24"/>
                  <a:gd name="T8" fmla="*/ 8 w 22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4">
                    <a:moveTo>
                      <a:pt x="8" y="24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22" y="9"/>
                    </a:lnTo>
                    <a:lnTo>
                      <a:pt x="8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436">
                <a:extLst>
                  <a:ext uri="{FF2B5EF4-FFF2-40B4-BE49-F238E27FC236}">
                    <a16:creationId xmlns:a16="http://schemas.microsoft.com/office/drawing/2014/main" xmlns="" id="{92AF624F-ECBB-48C7-B96F-BA937D7CCD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26363" y="3624263"/>
                <a:ext cx="61913" cy="61913"/>
              </a:xfrm>
              <a:custGeom>
                <a:avLst/>
                <a:gdLst>
                  <a:gd name="T0" fmla="*/ 18 w 36"/>
                  <a:gd name="T1" fmla="*/ 36 h 36"/>
                  <a:gd name="T2" fmla="*/ 5 w 36"/>
                  <a:gd name="T3" fmla="*/ 31 h 36"/>
                  <a:gd name="T4" fmla="*/ 0 w 36"/>
                  <a:gd name="T5" fmla="*/ 18 h 36"/>
                  <a:gd name="T6" fmla="*/ 5 w 36"/>
                  <a:gd name="T7" fmla="*/ 5 h 36"/>
                  <a:gd name="T8" fmla="*/ 5 w 36"/>
                  <a:gd name="T9" fmla="*/ 5 h 36"/>
                  <a:gd name="T10" fmla="*/ 18 w 36"/>
                  <a:gd name="T11" fmla="*/ 0 h 36"/>
                  <a:gd name="T12" fmla="*/ 31 w 36"/>
                  <a:gd name="T13" fmla="*/ 5 h 36"/>
                  <a:gd name="T14" fmla="*/ 36 w 36"/>
                  <a:gd name="T15" fmla="*/ 18 h 36"/>
                  <a:gd name="T16" fmla="*/ 31 w 36"/>
                  <a:gd name="T17" fmla="*/ 31 h 36"/>
                  <a:gd name="T18" fmla="*/ 18 w 36"/>
                  <a:gd name="T19" fmla="*/ 36 h 36"/>
                  <a:gd name="T20" fmla="*/ 18 w 36"/>
                  <a:gd name="T21" fmla="*/ 12 h 36"/>
                  <a:gd name="T22" fmla="*/ 14 w 36"/>
                  <a:gd name="T23" fmla="*/ 14 h 36"/>
                  <a:gd name="T24" fmla="*/ 14 w 36"/>
                  <a:gd name="T25" fmla="*/ 14 h 36"/>
                  <a:gd name="T26" fmla="*/ 12 w 36"/>
                  <a:gd name="T27" fmla="*/ 18 h 36"/>
                  <a:gd name="T28" fmla="*/ 14 w 36"/>
                  <a:gd name="T29" fmla="*/ 22 h 36"/>
                  <a:gd name="T30" fmla="*/ 23 w 36"/>
                  <a:gd name="T31" fmla="*/ 22 h 36"/>
                  <a:gd name="T32" fmla="*/ 24 w 36"/>
                  <a:gd name="T33" fmla="*/ 18 h 36"/>
                  <a:gd name="T34" fmla="*/ 23 w 36"/>
                  <a:gd name="T35" fmla="*/ 14 h 36"/>
                  <a:gd name="T36" fmla="*/ 18 w 36"/>
                  <a:gd name="T3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36">
                    <a:moveTo>
                      <a:pt x="18" y="36"/>
                    </a:moveTo>
                    <a:cubicBezTo>
                      <a:pt x="13" y="36"/>
                      <a:pt x="9" y="34"/>
                      <a:pt x="5" y="31"/>
                    </a:cubicBezTo>
                    <a:cubicBezTo>
                      <a:pt x="2" y="27"/>
                      <a:pt x="0" y="23"/>
                      <a:pt x="0" y="18"/>
                    </a:cubicBezTo>
                    <a:cubicBezTo>
                      <a:pt x="0" y="13"/>
                      <a:pt x="2" y="8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9" y="2"/>
                      <a:pt x="13" y="0"/>
                      <a:pt x="18" y="0"/>
                    </a:cubicBezTo>
                    <a:cubicBezTo>
                      <a:pt x="23" y="0"/>
                      <a:pt x="28" y="2"/>
                      <a:pt x="31" y="5"/>
                    </a:cubicBezTo>
                    <a:cubicBezTo>
                      <a:pt x="34" y="8"/>
                      <a:pt x="36" y="13"/>
                      <a:pt x="36" y="18"/>
                    </a:cubicBezTo>
                    <a:cubicBezTo>
                      <a:pt x="36" y="23"/>
                      <a:pt x="34" y="27"/>
                      <a:pt x="31" y="31"/>
                    </a:cubicBezTo>
                    <a:cubicBezTo>
                      <a:pt x="28" y="34"/>
                      <a:pt x="23" y="36"/>
                      <a:pt x="18" y="36"/>
                    </a:cubicBezTo>
                    <a:close/>
                    <a:moveTo>
                      <a:pt x="18" y="12"/>
                    </a:moveTo>
                    <a:cubicBezTo>
                      <a:pt x="17" y="12"/>
                      <a:pt x="15" y="12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3" y="15"/>
                      <a:pt x="12" y="16"/>
                      <a:pt x="12" y="18"/>
                    </a:cubicBezTo>
                    <a:cubicBezTo>
                      <a:pt x="12" y="19"/>
                      <a:pt x="13" y="21"/>
                      <a:pt x="14" y="22"/>
                    </a:cubicBezTo>
                    <a:cubicBezTo>
                      <a:pt x="16" y="24"/>
                      <a:pt x="20" y="24"/>
                      <a:pt x="23" y="22"/>
                    </a:cubicBezTo>
                    <a:cubicBezTo>
                      <a:pt x="24" y="21"/>
                      <a:pt x="24" y="19"/>
                      <a:pt x="24" y="18"/>
                    </a:cubicBezTo>
                    <a:cubicBezTo>
                      <a:pt x="24" y="16"/>
                      <a:pt x="24" y="15"/>
                      <a:pt x="23" y="14"/>
                    </a:cubicBezTo>
                    <a:cubicBezTo>
                      <a:pt x="21" y="12"/>
                      <a:pt x="20" y="12"/>
                      <a:pt x="1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437">
                <a:extLst>
                  <a:ext uri="{FF2B5EF4-FFF2-40B4-BE49-F238E27FC236}">
                    <a16:creationId xmlns:a16="http://schemas.microsoft.com/office/drawing/2014/main" xmlns="" id="{880D4B1F-7BE5-4283-A041-5A2502123F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3975" y="3654425"/>
                <a:ext cx="84138" cy="84138"/>
              </a:xfrm>
              <a:custGeom>
                <a:avLst/>
                <a:gdLst>
                  <a:gd name="T0" fmla="*/ 49 w 49"/>
                  <a:gd name="T1" fmla="*/ 49 h 49"/>
                  <a:gd name="T2" fmla="*/ 15 w 49"/>
                  <a:gd name="T3" fmla="*/ 34 h 49"/>
                  <a:gd name="T4" fmla="*/ 0 w 49"/>
                  <a:gd name="T5" fmla="*/ 0 h 49"/>
                  <a:gd name="T6" fmla="*/ 12 w 49"/>
                  <a:gd name="T7" fmla="*/ 0 h 49"/>
                  <a:gd name="T8" fmla="*/ 23 w 49"/>
                  <a:gd name="T9" fmla="*/ 26 h 49"/>
                  <a:gd name="T10" fmla="*/ 49 w 49"/>
                  <a:gd name="T11" fmla="*/ 37 h 49"/>
                  <a:gd name="T12" fmla="*/ 49 w 49"/>
                  <a:gd name="T13" fmla="*/ 37 h 49"/>
                  <a:gd name="T14" fmla="*/ 49 w 49"/>
                  <a:gd name="T15" fmla="*/ 49 h 49"/>
                  <a:gd name="T16" fmla="*/ 49 w 49"/>
                  <a:gd name="T1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49">
                    <a:moveTo>
                      <a:pt x="49" y="49"/>
                    </a:moveTo>
                    <a:cubicBezTo>
                      <a:pt x="36" y="49"/>
                      <a:pt x="24" y="44"/>
                      <a:pt x="15" y="34"/>
                    </a:cubicBezTo>
                    <a:cubicBezTo>
                      <a:pt x="5" y="25"/>
                      <a:pt x="0" y="13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0"/>
                      <a:pt x="16" y="19"/>
                      <a:pt x="23" y="26"/>
                    </a:cubicBezTo>
                    <a:cubicBezTo>
                      <a:pt x="30" y="33"/>
                      <a:pt x="3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438">
                <a:extLst>
                  <a:ext uri="{FF2B5EF4-FFF2-40B4-BE49-F238E27FC236}">
                    <a16:creationId xmlns:a16="http://schemas.microsoft.com/office/drawing/2014/main" xmlns="" id="{B08E3352-4E14-4663-8867-25D6FA1EC8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1588" y="3654425"/>
                <a:ext cx="136525" cy="138113"/>
              </a:xfrm>
              <a:custGeom>
                <a:avLst/>
                <a:gdLst>
                  <a:gd name="T0" fmla="*/ 80 w 80"/>
                  <a:gd name="T1" fmla="*/ 81 h 81"/>
                  <a:gd name="T2" fmla="*/ 23 w 80"/>
                  <a:gd name="T3" fmla="*/ 57 h 81"/>
                  <a:gd name="T4" fmla="*/ 0 w 80"/>
                  <a:gd name="T5" fmla="*/ 0 h 81"/>
                  <a:gd name="T6" fmla="*/ 12 w 80"/>
                  <a:gd name="T7" fmla="*/ 0 h 81"/>
                  <a:gd name="T8" fmla="*/ 32 w 80"/>
                  <a:gd name="T9" fmla="*/ 48 h 81"/>
                  <a:gd name="T10" fmla="*/ 80 w 80"/>
                  <a:gd name="T11" fmla="*/ 69 h 81"/>
                  <a:gd name="T12" fmla="*/ 80 w 80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81">
                    <a:moveTo>
                      <a:pt x="80" y="81"/>
                    </a:moveTo>
                    <a:cubicBezTo>
                      <a:pt x="58" y="81"/>
                      <a:pt x="38" y="72"/>
                      <a:pt x="23" y="57"/>
                    </a:cubicBezTo>
                    <a:cubicBezTo>
                      <a:pt x="8" y="42"/>
                      <a:pt x="0" y="22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8"/>
                      <a:pt x="19" y="36"/>
                      <a:pt x="32" y="48"/>
                    </a:cubicBezTo>
                    <a:cubicBezTo>
                      <a:pt x="45" y="61"/>
                      <a:pt x="62" y="69"/>
                      <a:pt x="80" y="69"/>
                    </a:cubicBezTo>
                    <a:lnTo>
                      <a:pt x="8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439">
                <a:extLst>
                  <a:ext uri="{FF2B5EF4-FFF2-40B4-BE49-F238E27FC236}">
                    <a16:creationId xmlns:a16="http://schemas.microsoft.com/office/drawing/2014/main" xmlns="" id="{1509CB93-1E04-4AA8-B64B-D7DE37E4D4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2850" y="3654425"/>
                <a:ext cx="195263" cy="195263"/>
              </a:xfrm>
              <a:custGeom>
                <a:avLst/>
                <a:gdLst>
                  <a:gd name="T0" fmla="*/ 114 w 114"/>
                  <a:gd name="T1" fmla="*/ 114 h 114"/>
                  <a:gd name="T2" fmla="*/ 33 w 114"/>
                  <a:gd name="T3" fmla="*/ 81 h 114"/>
                  <a:gd name="T4" fmla="*/ 0 w 114"/>
                  <a:gd name="T5" fmla="*/ 0 h 114"/>
                  <a:gd name="T6" fmla="*/ 12 w 114"/>
                  <a:gd name="T7" fmla="*/ 0 h 114"/>
                  <a:gd name="T8" fmla="*/ 42 w 114"/>
                  <a:gd name="T9" fmla="*/ 72 h 114"/>
                  <a:gd name="T10" fmla="*/ 114 w 114"/>
                  <a:gd name="T11" fmla="*/ 102 h 114"/>
                  <a:gd name="T12" fmla="*/ 114 w 114"/>
                  <a:gd name="T1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" h="114">
                    <a:moveTo>
                      <a:pt x="114" y="114"/>
                    </a:moveTo>
                    <a:cubicBezTo>
                      <a:pt x="83" y="114"/>
                      <a:pt x="55" y="102"/>
                      <a:pt x="33" y="81"/>
                    </a:cubicBezTo>
                    <a:cubicBezTo>
                      <a:pt x="12" y="59"/>
                      <a:pt x="0" y="31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27"/>
                      <a:pt x="23" y="53"/>
                      <a:pt x="42" y="72"/>
                    </a:cubicBezTo>
                    <a:cubicBezTo>
                      <a:pt x="61" y="92"/>
                      <a:pt x="87" y="102"/>
                      <a:pt x="114" y="102"/>
                    </a:cubicBezTo>
                    <a:lnTo>
                      <a:pt x="114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440">
                <a:extLst>
                  <a:ext uri="{FF2B5EF4-FFF2-40B4-BE49-F238E27FC236}">
                    <a16:creationId xmlns:a16="http://schemas.microsoft.com/office/drawing/2014/main" xmlns="" id="{804889A2-25E9-4F3C-88DA-A252E7F688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00975" y="3192463"/>
                <a:ext cx="415925" cy="412750"/>
              </a:xfrm>
              <a:custGeom>
                <a:avLst/>
                <a:gdLst>
                  <a:gd name="T0" fmla="*/ 103 w 244"/>
                  <a:gd name="T1" fmla="*/ 241 h 241"/>
                  <a:gd name="T2" fmla="*/ 80 w 244"/>
                  <a:gd name="T3" fmla="*/ 232 h 241"/>
                  <a:gd name="T4" fmla="*/ 12 w 244"/>
                  <a:gd name="T5" fmla="*/ 164 h 241"/>
                  <a:gd name="T6" fmla="*/ 12 w 244"/>
                  <a:gd name="T7" fmla="*/ 119 h 241"/>
                  <a:gd name="T8" fmla="*/ 121 w 244"/>
                  <a:gd name="T9" fmla="*/ 10 h 241"/>
                  <a:gd name="T10" fmla="*/ 144 w 244"/>
                  <a:gd name="T11" fmla="*/ 0 h 241"/>
                  <a:gd name="T12" fmla="*/ 166 w 244"/>
                  <a:gd name="T13" fmla="*/ 10 h 241"/>
                  <a:gd name="T14" fmla="*/ 234 w 244"/>
                  <a:gd name="T15" fmla="*/ 78 h 241"/>
                  <a:gd name="T16" fmla="*/ 244 w 244"/>
                  <a:gd name="T17" fmla="*/ 100 h 241"/>
                  <a:gd name="T18" fmla="*/ 234 w 244"/>
                  <a:gd name="T19" fmla="*/ 123 h 241"/>
                  <a:gd name="T20" fmla="*/ 125 w 244"/>
                  <a:gd name="T21" fmla="*/ 232 h 241"/>
                  <a:gd name="T22" fmla="*/ 103 w 244"/>
                  <a:gd name="T23" fmla="*/ 241 h 241"/>
                  <a:gd name="T24" fmla="*/ 89 w 244"/>
                  <a:gd name="T25" fmla="*/ 224 h 241"/>
                  <a:gd name="T26" fmla="*/ 103 w 244"/>
                  <a:gd name="T27" fmla="*/ 229 h 241"/>
                  <a:gd name="T28" fmla="*/ 116 w 244"/>
                  <a:gd name="T29" fmla="*/ 224 h 241"/>
                  <a:gd name="T30" fmla="*/ 226 w 244"/>
                  <a:gd name="T31" fmla="*/ 114 h 241"/>
                  <a:gd name="T32" fmla="*/ 232 w 244"/>
                  <a:gd name="T33" fmla="*/ 100 h 241"/>
                  <a:gd name="T34" fmla="*/ 226 w 244"/>
                  <a:gd name="T35" fmla="*/ 87 h 241"/>
                  <a:gd name="T36" fmla="*/ 158 w 244"/>
                  <a:gd name="T37" fmla="*/ 18 h 241"/>
                  <a:gd name="T38" fmla="*/ 144 w 244"/>
                  <a:gd name="T39" fmla="*/ 12 h 241"/>
                  <a:gd name="T40" fmla="*/ 130 w 244"/>
                  <a:gd name="T41" fmla="*/ 18 h 241"/>
                  <a:gd name="T42" fmla="*/ 20 w 244"/>
                  <a:gd name="T43" fmla="*/ 128 h 241"/>
                  <a:gd name="T44" fmla="*/ 20 w 244"/>
                  <a:gd name="T45" fmla="*/ 155 h 241"/>
                  <a:gd name="T46" fmla="*/ 89 w 244"/>
                  <a:gd name="T47" fmla="*/ 22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44" h="241">
                    <a:moveTo>
                      <a:pt x="103" y="241"/>
                    </a:moveTo>
                    <a:cubicBezTo>
                      <a:pt x="94" y="241"/>
                      <a:pt x="86" y="238"/>
                      <a:pt x="80" y="232"/>
                    </a:cubicBezTo>
                    <a:cubicBezTo>
                      <a:pt x="12" y="164"/>
                      <a:pt x="12" y="164"/>
                      <a:pt x="12" y="164"/>
                    </a:cubicBezTo>
                    <a:cubicBezTo>
                      <a:pt x="0" y="152"/>
                      <a:pt x="0" y="131"/>
                      <a:pt x="12" y="119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7" y="4"/>
                      <a:pt x="135" y="0"/>
                      <a:pt x="144" y="0"/>
                    </a:cubicBezTo>
                    <a:cubicBezTo>
                      <a:pt x="152" y="0"/>
                      <a:pt x="160" y="4"/>
                      <a:pt x="166" y="10"/>
                    </a:cubicBezTo>
                    <a:cubicBezTo>
                      <a:pt x="234" y="78"/>
                      <a:pt x="234" y="78"/>
                      <a:pt x="234" y="78"/>
                    </a:cubicBezTo>
                    <a:cubicBezTo>
                      <a:pt x="240" y="84"/>
                      <a:pt x="244" y="92"/>
                      <a:pt x="244" y="100"/>
                    </a:cubicBezTo>
                    <a:cubicBezTo>
                      <a:pt x="244" y="109"/>
                      <a:pt x="240" y="117"/>
                      <a:pt x="234" y="123"/>
                    </a:cubicBezTo>
                    <a:cubicBezTo>
                      <a:pt x="125" y="232"/>
                      <a:pt x="125" y="232"/>
                      <a:pt x="125" y="232"/>
                    </a:cubicBezTo>
                    <a:cubicBezTo>
                      <a:pt x="119" y="238"/>
                      <a:pt x="111" y="241"/>
                      <a:pt x="103" y="241"/>
                    </a:cubicBezTo>
                    <a:close/>
                    <a:moveTo>
                      <a:pt x="89" y="224"/>
                    </a:moveTo>
                    <a:cubicBezTo>
                      <a:pt x="92" y="227"/>
                      <a:pt x="97" y="229"/>
                      <a:pt x="103" y="229"/>
                    </a:cubicBezTo>
                    <a:cubicBezTo>
                      <a:pt x="108" y="229"/>
                      <a:pt x="113" y="227"/>
                      <a:pt x="116" y="22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30" y="111"/>
                      <a:pt x="232" y="106"/>
                      <a:pt x="232" y="100"/>
                    </a:cubicBezTo>
                    <a:cubicBezTo>
                      <a:pt x="232" y="95"/>
                      <a:pt x="230" y="90"/>
                      <a:pt x="226" y="87"/>
                    </a:cubicBezTo>
                    <a:cubicBezTo>
                      <a:pt x="158" y="18"/>
                      <a:pt x="158" y="18"/>
                      <a:pt x="158" y="18"/>
                    </a:cubicBezTo>
                    <a:cubicBezTo>
                      <a:pt x="154" y="14"/>
                      <a:pt x="149" y="12"/>
                      <a:pt x="144" y="12"/>
                    </a:cubicBezTo>
                    <a:cubicBezTo>
                      <a:pt x="138" y="12"/>
                      <a:pt x="134" y="14"/>
                      <a:pt x="130" y="18"/>
                    </a:cubicBezTo>
                    <a:cubicBezTo>
                      <a:pt x="20" y="128"/>
                      <a:pt x="20" y="128"/>
                      <a:pt x="20" y="128"/>
                    </a:cubicBezTo>
                    <a:cubicBezTo>
                      <a:pt x="13" y="135"/>
                      <a:pt x="13" y="148"/>
                      <a:pt x="20" y="155"/>
                    </a:cubicBezTo>
                    <a:lnTo>
                      <a:pt x="89" y="2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441">
                <a:extLst>
                  <a:ext uri="{FF2B5EF4-FFF2-40B4-BE49-F238E27FC236}">
                    <a16:creationId xmlns:a16="http://schemas.microsoft.com/office/drawing/2014/main" xmlns="" id="{DBF91FE6-B6A7-4066-9380-17487D3152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08950" y="3016250"/>
                <a:ext cx="277813" cy="279400"/>
              </a:xfrm>
              <a:custGeom>
                <a:avLst/>
                <a:gdLst>
                  <a:gd name="T0" fmla="*/ 69 w 163"/>
                  <a:gd name="T1" fmla="*/ 163 h 163"/>
                  <a:gd name="T2" fmla="*/ 47 w 163"/>
                  <a:gd name="T3" fmla="*/ 154 h 163"/>
                  <a:gd name="T4" fmla="*/ 12 w 163"/>
                  <a:gd name="T5" fmla="*/ 119 h 163"/>
                  <a:gd name="T6" fmla="*/ 12 w 163"/>
                  <a:gd name="T7" fmla="*/ 75 h 163"/>
                  <a:gd name="T8" fmla="*/ 75 w 163"/>
                  <a:gd name="T9" fmla="*/ 12 h 163"/>
                  <a:gd name="T10" fmla="*/ 120 w 163"/>
                  <a:gd name="T11" fmla="*/ 12 h 163"/>
                  <a:gd name="T12" fmla="*/ 154 w 163"/>
                  <a:gd name="T13" fmla="*/ 47 h 163"/>
                  <a:gd name="T14" fmla="*/ 163 w 163"/>
                  <a:gd name="T15" fmla="*/ 69 h 163"/>
                  <a:gd name="T16" fmla="*/ 154 w 163"/>
                  <a:gd name="T17" fmla="*/ 91 h 163"/>
                  <a:gd name="T18" fmla="*/ 91 w 163"/>
                  <a:gd name="T19" fmla="*/ 154 h 163"/>
                  <a:gd name="T20" fmla="*/ 69 w 163"/>
                  <a:gd name="T21" fmla="*/ 163 h 163"/>
                  <a:gd name="T22" fmla="*/ 97 w 163"/>
                  <a:gd name="T23" fmla="*/ 15 h 163"/>
                  <a:gd name="T24" fmla="*/ 83 w 163"/>
                  <a:gd name="T25" fmla="*/ 21 h 163"/>
                  <a:gd name="T26" fmla="*/ 21 w 163"/>
                  <a:gd name="T27" fmla="*/ 83 h 163"/>
                  <a:gd name="T28" fmla="*/ 21 w 163"/>
                  <a:gd name="T29" fmla="*/ 111 h 163"/>
                  <a:gd name="T30" fmla="*/ 55 w 163"/>
                  <a:gd name="T31" fmla="*/ 145 h 163"/>
                  <a:gd name="T32" fmla="*/ 69 w 163"/>
                  <a:gd name="T33" fmla="*/ 151 h 163"/>
                  <a:gd name="T34" fmla="*/ 83 w 163"/>
                  <a:gd name="T35" fmla="*/ 145 h 163"/>
                  <a:gd name="T36" fmla="*/ 145 w 163"/>
                  <a:gd name="T37" fmla="*/ 83 h 163"/>
                  <a:gd name="T38" fmla="*/ 151 w 163"/>
                  <a:gd name="T39" fmla="*/ 69 h 163"/>
                  <a:gd name="T40" fmla="*/ 145 w 163"/>
                  <a:gd name="T41" fmla="*/ 55 h 163"/>
                  <a:gd name="T42" fmla="*/ 111 w 163"/>
                  <a:gd name="T43" fmla="*/ 21 h 163"/>
                  <a:gd name="T44" fmla="*/ 97 w 163"/>
                  <a:gd name="T45" fmla="*/ 1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3" h="163">
                    <a:moveTo>
                      <a:pt x="69" y="163"/>
                    </a:moveTo>
                    <a:cubicBezTo>
                      <a:pt x="61" y="163"/>
                      <a:pt x="53" y="160"/>
                      <a:pt x="47" y="154"/>
                    </a:cubicBezTo>
                    <a:cubicBezTo>
                      <a:pt x="12" y="119"/>
                      <a:pt x="12" y="119"/>
                      <a:pt x="12" y="119"/>
                    </a:cubicBezTo>
                    <a:cubicBezTo>
                      <a:pt x="0" y="107"/>
                      <a:pt x="0" y="87"/>
                      <a:pt x="12" y="75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87" y="0"/>
                      <a:pt x="107" y="0"/>
                      <a:pt x="120" y="12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60" y="53"/>
                      <a:pt x="163" y="60"/>
                      <a:pt x="163" y="69"/>
                    </a:cubicBezTo>
                    <a:cubicBezTo>
                      <a:pt x="163" y="77"/>
                      <a:pt x="160" y="85"/>
                      <a:pt x="154" y="91"/>
                    </a:cubicBezTo>
                    <a:cubicBezTo>
                      <a:pt x="91" y="154"/>
                      <a:pt x="91" y="154"/>
                      <a:pt x="91" y="154"/>
                    </a:cubicBezTo>
                    <a:cubicBezTo>
                      <a:pt x="85" y="160"/>
                      <a:pt x="77" y="163"/>
                      <a:pt x="69" y="163"/>
                    </a:cubicBezTo>
                    <a:close/>
                    <a:moveTo>
                      <a:pt x="97" y="15"/>
                    </a:moveTo>
                    <a:cubicBezTo>
                      <a:pt x="92" y="15"/>
                      <a:pt x="87" y="17"/>
                      <a:pt x="83" y="21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13" y="91"/>
                      <a:pt x="13" y="103"/>
                      <a:pt x="21" y="111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59" y="149"/>
                      <a:pt x="64" y="151"/>
                      <a:pt x="69" y="151"/>
                    </a:cubicBezTo>
                    <a:cubicBezTo>
                      <a:pt x="74" y="151"/>
                      <a:pt x="79" y="149"/>
                      <a:pt x="83" y="145"/>
                    </a:cubicBezTo>
                    <a:cubicBezTo>
                      <a:pt x="145" y="83"/>
                      <a:pt x="145" y="83"/>
                      <a:pt x="145" y="83"/>
                    </a:cubicBezTo>
                    <a:cubicBezTo>
                      <a:pt x="149" y="79"/>
                      <a:pt x="151" y="74"/>
                      <a:pt x="151" y="69"/>
                    </a:cubicBezTo>
                    <a:cubicBezTo>
                      <a:pt x="151" y="64"/>
                      <a:pt x="149" y="59"/>
                      <a:pt x="145" y="55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07" y="17"/>
                      <a:pt x="102" y="15"/>
                      <a:pt x="9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442">
                <a:extLst>
                  <a:ext uri="{FF2B5EF4-FFF2-40B4-BE49-F238E27FC236}">
                    <a16:creationId xmlns:a16="http://schemas.microsoft.com/office/drawing/2014/main" xmlns="" id="{96A302D9-5505-4FE6-8BC1-6DA824C8AE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1013" y="3209925"/>
                <a:ext cx="47625" cy="46038"/>
              </a:xfrm>
              <a:custGeom>
                <a:avLst/>
                <a:gdLst>
                  <a:gd name="T0" fmla="*/ 10 w 30"/>
                  <a:gd name="T1" fmla="*/ 29 h 29"/>
                  <a:gd name="T2" fmla="*/ 0 w 30"/>
                  <a:gd name="T3" fmla="*/ 20 h 29"/>
                  <a:gd name="T4" fmla="*/ 20 w 30"/>
                  <a:gd name="T5" fmla="*/ 0 h 29"/>
                  <a:gd name="T6" fmla="*/ 30 w 30"/>
                  <a:gd name="T7" fmla="*/ 9 h 29"/>
                  <a:gd name="T8" fmla="*/ 10 w 30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9">
                    <a:moveTo>
                      <a:pt x="10" y="29"/>
                    </a:moveTo>
                    <a:lnTo>
                      <a:pt x="0" y="20"/>
                    </a:lnTo>
                    <a:lnTo>
                      <a:pt x="20" y="0"/>
                    </a:lnTo>
                    <a:lnTo>
                      <a:pt x="30" y="9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443">
                <a:extLst>
                  <a:ext uri="{FF2B5EF4-FFF2-40B4-BE49-F238E27FC236}">
                    <a16:creationId xmlns:a16="http://schemas.microsoft.com/office/drawing/2014/main" xmlns="" id="{8FE1DC5A-2F68-4C1E-8D08-133C03D7D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3400" y="3263900"/>
                <a:ext cx="46038" cy="46038"/>
              </a:xfrm>
              <a:custGeom>
                <a:avLst/>
                <a:gdLst>
                  <a:gd name="T0" fmla="*/ 10 w 29"/>
                  <a:gd name="T1" fmla="*/ 29 h 29"/>
                  <a:gd name="T2" fmla="*/ 0 w 29"/>
                  <a:gd name="T3" fmla="*/ 19 h 29"/>
                  <a:gd name="T4" fmla="*/ 20 w 29"/>
                  <a:gd name="T5" fmla="*/ 0 h 29"/>
                  <a:gd name="T6" fmla="*/ 29 w 29"/>
                  <a:gd name="T7" fmla="*/ 8 h 29"/>
                  <a:gd name="T8" fmla="*/ 10 w 29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10" y="29"/>
                    </a:moveTo>
                    <a:lnTo>
                      <a:pt x="0" y="19"/>
                    </a:lnTo>
                    <a:lnTo>
                      <a:pt x="20" y="0"/>
                    </a:lnTo>
                    <a:lnTo>
                      <a:pt x="29" y="8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444">
                <a:extLst>
                  <a:ext uri="{FF2B5EF4-FFF2-40B4-BE49-F238E27FC236}">
                    <a16:creationId xmlns:a16="http://schemas.microsoft.com/office/drawing/2014/main" xmlns="" id="{DA7F3DE8-3C1A-48CB-8028-9A051A019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7863" y="3022600"/>
                <a:ext cx="88900" cy="88900"/>
              </a:xfrm>
              <a:custGeom>
                <a:avLst/>
                <a:gdLst>
                  <a:gd name="T0" fmla="*/ 43 w 52"/>
                  <a:gd name="T1" fmla="*/ 52 h 52"/>
                  <a:gd name="T2" fmla="*/ 35 w 52"/>
                  <a:gd name="T3" fmla="*/ 44 h 52"/>
                  <a:gd name="T4" fmla="*/ 40 w 52"/>
                  <a:gd name="T5" fmla="*/ 31 h 52"/>
                  <a:gd name="T6" fmla="*/ 35 w 52"/>
                  <a:gd name="T7" fmla="*/ 17 h 52"/>
                  <a:gd name="T8" fmla="*/ 21 w 52"/>
                  <a:gd name="T9" fmla="*/ 12 h 52"/>
                  <a:gd name="T10" fmla="*/ 8 w 52"/>
                  <a:gd name="T11" fmla="*/ 17 h 52"/>
                  <a:gd name="T12" fmla="*/ 0 w 52"/>
                  <a:gd name="T13" fmla="*/ 9 h 52"/>
                  <a:gd name="T14" fmla="*/ 21 w 52"/>
                  <a:gd name="T15" fmla="*/ 0 h 52"/>
                  <a:gd name="T16" fmla="*/ 43 w 52"/>
                  <a:gd name="T17" fmla="*/ 9 h 52"/>
                  <a:gd name="T18" fmla="*/ 52 w 52"/>
                  <a:gd name="T19" fmla="*/ 31 h 52"/>
                  <a:gd name="T20" fmla="*/ 43 w 52"/>
                  <a:gd name="T2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52">
                    <a:moveTo>
                      <a:pt x="43" y="52"/>
                    </a:moveTo>
                    <a:cubicBezTo>
                      <a:pt x="35" y="44"/>
                      <a:pt x="35" y="44"/>
                      <a:pt x="35" y="44"/>
                    </a:cubicBezTo>
                    <a:cubicBezTo>
                      <a:pt x="38" y="40"/>
                      <a:pt x="40" y="36"/>
                      <a:pt x="40" y="31"/>
                    </a:cubicBezTo>
                    <a:cubicBezTo>
                      <a:pt x="40" y="26"/>
                      <a:pt x="38" y="21"/>
                      <a:pt x="35" y="17"/>
                    </a:cubicBezTo>
                    <a:cubicBezTo>
                      <a:pt x="31" y="14"/>
                      <a:pt x="26" y="12"/>
                      <a:pt x="21" y="12"/>
                    </a:cubicBezTo>
                    <a:cubicBezTo>
                      <a:pt x="16" y="12"/>
                      <a:pt x="12" y="14"/>
                      <a:pt x="8" y="1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6" y="3"/>
                      <a:pt x="13" y="0"/>
                      <a:pt x="21" y="0"/>
                    </a:cubicBezTo>
                    <a:cubicBezTo>
                      <a:pt x="30" y="0"/>
                      <a:pt x="37" y="3"/>
                      <a:pt x="43" y="9"/>
                    </a:cubicBezTo>
                    <a:cubicBezTo>
                      <a:pt x="49" y="15"/>
                      <a:pt x="52" y="22"/>
                      <a:pt x="52" y="31"/>
                    </a:cubicBezTo>
                    <a:cubicBezTo>
                      <a:pt x="52" y="39"/>
                      <a:pt x="49" y="47"/>
                      <a:pt x="4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445">
                <a:extLst>
                  <a:ext uri="{FF2B5EF4-FFF2-40B4-BE49-F238E27FC236}">
                    <a16:creationId xmlns:a16="http://schemas.microsoft.com/office/drawing/2014/main" xmlns="" id="{3BAC2559-CF0E-4EE9-B3AE-667B616E54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45450" y="3433763"/>
                <a:ext cx="312738" cy="314325"/>
              </a:xfrm>
              <a:custGeom>
                <a:avLst/>
                <a:gdLst>
                  <a:gd name="T0" fmla="*/ 75 w 184"/>
                  <a:gd name="T1" fmla="*/ 184 h 184"/>
                  <a:gd name="T2" fmla="*/ 67 w 184"/>
                  <a:gd name="T3" fmla="*/ 181 h 184"/>
                  <a:gd name="T4" fmla="*/ 4 w 184"/>
                  <a:gd name="T5" fmla="*/ 118 h 184"/>
                  <a:gd name="T6" fmla="*/ 4 w 184"/>
                  <a:gd name="T7" fmla="*/ 102 h 184"/>
                  <a:gd name="T8" fmla="*/ 102 w 184"/>
                  <a:gd name="T9" fmla="*/ 4 h 184"/>
                  <a:gd name="T10" fmla="*/ 118 w 184"/>
                  <a:gd name="T11" fmla="*/ 4 h 184"/>
                  <a:gd name="T12" fmla="*/ 181 w 184"/>
                  <a:gd name="T13" fmla="*/ 67 h 184"/>
                  <a:gd name="T14" fmla="*/ 184 w 184"/>
                  <a:gd name="T15" fmla="*/ 75 h 184"/>
                  <a:gd name="T16" fmla="*/ 181 w 184"/>
                  <a:gd name="T17" fmla="*/ 83 h 184"/>
                  <a:gd name="T18" fmla="*/ 83 w 184"/>
                  <a:gd name="T19" fmla="*/ 181 h 184"/>
                  <a:gd name="T20" fmla="*/ 75 w 184"/>
                  <a:gd name="T21" fmla="*/ 184 h 184"/>
                  <a:gd name="T22" fmla="*/ 13 w 184"/>
                  <a:gd name="T23" fmla="*/ 110 h 184"/>
                  <a:gd name="T24" fmla="*/ 75 w 184"/>
                  <a:gd name="T25" fmla="*/ 172 h 184"/>
                  <a:gd name="T26" fmla="*/ 172 w 184"/>
                  <a:gd name="T27" fmla="*/ 75 h 184"/>
                  <a:gd name="T28" fmla="*/ 110 w 184"/>
                  <a:gd name="T29" fmla="*/ 13 h 184"/>
                  <a:gd name="T30" fmla="*/ 13 w 184"/>
                  <a:gd name="T31" fmla="*/ 11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4" h="184">
                    <a:moveTo>
                      <a:pt x="75" y="184"/>
                    </a:moveTo>
                    <a:cubicBezTo>
                      <a:pt x="72" y="184"/>
                      <a:pt x="69" y="183"/>
                      <a:pt x="67" y="181"/>
                    </a:cubicBezTo>
                    <a:cubicBezTo>
                      <a:pt x="4" y="118"/>
                      <a:pt x="4" y="118"/>
                      <a:pt x="4" y="118"/>
                    </a:cubicBezTo>
                    <a:cubicBezTo>
                      <a:pt x="0" y="114"/>
                      <a:pt x="0" y="106"/>
                      <a:pt x="4" y="102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7" y="0"/>
                      <a:pt x="114" y="0"/>
                      <a:pt x="118" y="4"/>
                    </a:cubicBezTo>
                    <a:cubicBezTo>
                      <a:pt x="181" y="67"/>
                      <a:pt x="181" y="67"/>
                      <a:pt x="181" y="67"/>
                    </a:cubicBezTo>
                    <a:cubicBezTo>
                      <a:pt x="183" y="69"/>
                      <a:pt x="184" y="72"/>
                      <a:pt x="184" y="75"/>
                    </a:cubicBezTo>
                    <a:cubicBezTo>
                      <a:pt x="184" y="78"/>
                      <a:pt x="183" y="81"/>
                      <a:pt x="181" y="83"/>
                    </a:cubicBezTo>
                    <a:cubicBezTo>
                      <a:pt x="83" y="181"/>
                      <a:pt x="83" y="181"/>
                      <a:pt x="83" y="181"/>
                    </a:cubicBezTo>
                    <a:cubicBezTo>
                      <a:pt x="81" y="183"/>
                      <a:pt x="78" y="184"/>
                      <a:pt x="75" y="184"/>
                    </a:cubicBezTo>
                    <a:close/>
                    <a:moveTo>
                      <a:pt x="13" y="110"/>
                    </a:moveTo>
                    <a:cubicBezTo>
                      <a:pt x="75" y="172"/>
                      <a:pt x="75" y="172"/>
                      <a:pt x="75" y="172"/>
                    </a:cubicBezTo>
                    <a:cubicBezTo>
                      <a:pt x="172" y="75"/>
                      <a:pt x="172" y="75"/>
                      <a:pt x="172" y="75"/>
                    </a:cubicBezTo>
                    <a:cubicBezTo>
                      <a:pt x="110" y="13"/>
                      <a:pt x="110" y="13"/>
                      <a:pt x="110" y="13"/>
                    </a:cubicBezTo>
                    <a:lnTo>
                      <a:pt x="13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446">
                <a:extLst>
                  <a:ext uri="{FF2B5EF4-FFF2-40B4-BE49-F238E27FC236}">
                    <a16:creationId xmlns:a16="http://schemas.microsoft.com/office/drawing/2014/main" xmlns="" id="{2E7E1275-4C3D-4DAC-A0D2-75AB89F62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3075" y="3481388"/>
                <a:ext cx="57150" cy="58738"/>
              </a:xfrm>
              <a:custGeom>
                <a:avLst/>
                <a:gdLst>
                  <a:gd name="T0" fmla="*/ 26 w 36"/>
                  <a:gd name="T1" fmla="*/ 37 h 37"/>
                  <a:gd name="T2" fmla="*/ 0 w 36"/>
                  <a:gd name="T3" fmla="*/ 9 h 37"/>
                  <a:gd name="T4" fmla="*/ 9 w 36"/>
                  <a:gd name="T5" fmla="*/ 0 h 37"/>
                  <a:gd name="T6" fmla="*/ 36 w 36"/>
                  <a:gd name="T7" fmla="*/ 27 h 37"/>
                  <a:gd name="T8" fmla="*/ 26 w 36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26" y="37"/>
                    </a:moveTo>
                    <a:lnTo>
                      <a:pt x="0" y="9"/>
                    </a:lnTo>
                    <a:lnTo>
                      <a:pt x="9" y="0"/>
                    </a:lnTo>
                    <a:lnTo>
                      <a:pt x="36" y="27"/>
                    </a:lnTo>
                    <a:lnTo>
                      <a:pt x="26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447">
                <a:extLst>
                  <a:ext uri="{FF2B5EF4-FFF2-40B4-BE49-F238E27FC236}">
                    <a16:creationId xmlns:a16="http://schemas.microsoft.com/office/drawing/2014/main" xmlns="" id="{35A1D644-170F-4409-BB3F-44CCB9EDCD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2863" y="3049588"/>
                <a:ext cx="312738" cy="314325"/>
              </a:xfrm>
              <a:custGeom>
                <a:avLst/>
                <a:gdLst>
                  <a:gd name="T0" fmla="*/ 75 w 184"/>
                  <a:gd name="T1" fmla="*/ 184 h 184"/>
                  <a:gd name="T2" fmla="*/ 67 w 184"/>
                  <a:gd name="T3" fmla="*/ 181 h 184"/>
                  <a:gd name="T4" fmla="*/ 4 w 184"/>
                  <a:gd name="T5" fmla="*/ 118 h 184"/>
                  <a:gd name="T6" fmla="*/ 5 w 184"/>
                  <a:gd name="T7" fmla="*/ 102 h 184"/>
                  <a:gd name="T8" fmla="*/ 102 w 184"/>
                  <a:gd name="T9" fmla="*/ 4 h 184"/>
                  <a:gd name="T10" fmla="*/ 118 w 184"/>
                  <a:gd name="T11" fmla="*/ 4 h 184"/>
                  <a:gd name="T12" fmla="*/ 181 w 184"/>
                  <a:gd name="T13" fmla="*/ 67 h 184"/>
                  <a:gd name="T14" fmla="*/ 184 w 184"/>
                  <a:gd name="T15" fmla="*/ 75 h 184"/>
                  <a:gd name="T16" fmla="*/ 181 w 184"/>
                  <a:gd name="T17" fmla="*/ 83 h 184"/>
                  <a:gd name="T18" fmla="*/ 83 w 184"/>
                  <a:gd name="T19" fmla="*/ 181 h 184"/>
                  <a:gd name="T20" fmla="*/ 75 w 184"/>
                  <a:gd name="T21" fmla="*/ 184 h 184"/>
                  <a:gd name="T22" fmla="*/ 13 w 184"/>
                  <a:gd name="T23" fmla="*/ 110 h 184"/>
                  <a:gd name="T24" fmla="*/ 75 w 184"/>
                  <a:gd name="T25" fmla="*/ 172 h 184"/>
                  <a:gd name="T26" fmla="*/ 172 w 184"/>
                  <a:gd name="T27" fmla="*/ 75 h 184"/>
                  <a:gd name="T28" fmla="*/ 110 w 184"/>
                  <a:gd name="T29" fmla="*/ 13 h 184"/>
                  <a:gd name="T30" fmla="*/ 13 w 184"/>
                  <a:gd name="T31" fmla="*/ 11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4" h="184">
                    <a:moveTo>
                      <a:pt x="75" y="184"/>
                    </a:moveTo>
                    <a:cubicBezTo>
                      <a:pt x="72" y="184"/>
                      <a:pt x="69" y="183"/>
                      <a:pt x="67" y="181"/>
                    </a:cubicBezTo>
                    <a:cubicBezTo>
                      <a:pt x="4" y="118"/>
                      <a:pt x="4" y="118"/>
                      <a:pt x="4" y="118"/>
                    </a:cubicBezTo>
                    <a:cubicBezTo>
                      <a:pt x="0" y="114"/>
                      <a:pt x="0" y="107"/>
                      <a:pt x="5" y="102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7" y="0"/>
                      <a:pt x="114" y="0"/>
                      <a:pt x="118" y="4"/>
                    </a:cubicBezTo>
                    <a:cubicBezTo>
                      <a:pt x="181" y="67"/>
                      <a:pt x="181" y="67"/>
                      <a:pt x="181" y="67"/>
                    </a:cubicBezTo>
                    <a:cubicBezTo>
                      <a:pt x="183" y="69"/>
                      <a:pt x="184" y="72"/>
                      <a:pt x="184" y="75"/>
                    </a:cubicBezTo>
                    <a:cubicBezTo>
                      <a:pt x="184" y="78"/>
                      <a:pt x="183" y="81"/>
                      <a:pt x="181" y="83"/>
                    </a:cubicBezTo>
                    <a:cubicBezTo>
                      <a:pt x="83" y="181"/>
                      <a:pt x="83" y="181"/>
                      <a:pt x="83" y="181"/>
                    </a:cubicBezTo>
                    <a:cubicBezTo>
                      <a:pt x="81" y="183"/>
                      <a:pt x="78" y="184"/>
                      <a:pt x="75" y="184"/>
                    </a:cubicBezTo>
                    <a:close/>
                    <a:moveTo>
                      <a:pt x="13" y="110"/>
                    </a:moveTo>
                    <a:cubicBezTo>
                      <a:pt x="75" y="172"/>
                      <a:pt x="75" y="172"/>
                      <a:pt x="75" y="172"/>
                    </a:cubicBezTo>
                    <a:cubicBezTo>
                      <a:pt x="172" y="75"/>
                      <a:pt x="172" y="75"/>
                      <a:pt x="172" y="75"/>
                    </a:cubicBezTo>
                    <a:cubicBezTo>
                      <a:pt x="110" y="13"/>
                      <a:pt x="110" y="13"/>
                      <a:pt x="110" y="13"/>
                    </a:cubicBezTo>
                    <a:lnTo>
                      <a:pt x="13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448">
                <a:extLst>
                  <a:ext uri="{FF2B5EF4-FFF2-40B4-BE49-F238E27FC236}">
                    <a16:creationId xmlns:a16="http://schemas.microsoft.com/office/drawing/2014/main" xmlns="" id="{07CEE526-FC24-42F6-BACF-4E773DCE0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2413" y="3259138"/>
                <a:ext cx="57150" cy="58738"/>
              </a:xfrm>
              <a:custGeom>
                <a:avLst/>
                <a:gdLst>
                  <a:gd name="T0" fmla="*/ 27 w 36"/>
                  <a:gd name="T1" fmla="*/ 37 h 37"/>
                  <a:gd name="T2" fmla="*/ 0 w 36"/>
                  <a:gd name="T3" fmla="*/ 10 h 37"/>
                  <a:gd name="T4" fmla="*/ 9 w 36"/>
                  <a:gd name="T5" fmla="*/ 0 h 37"/>
                  <a:gd name="T6" fmla="*/ 36 w 36"/>
                  <a:gd name="T7" fmla="*/ 27 h 37"/>
                  <a:gd name="T8" fmla="*/ 27 w 36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27" y="37"/>
                    </a:moveTo>
                    <a:lnTo>
                      <a:pt x="0" y="10"/>
                    </a:lnTo>
                    <a:lnTo>
                      <a:pt x="9" y="0"/>
                    </a:lnTo>
                    <a:lnTo>
                      <a:pt x="36" y="27"/>
                    </a:lnTo>
                    <a:lnTo>
                      <a:pt x="2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449">
                <a:extLst>
                  <a:ext uri="{FF2B5EF4-FFF2-40B4-BE49-F238E27FC236}">
                    <a16:creationId xmlns:a16="http://schemas.microsoft.com/office/drawing/2014/main" xmlns="" id="{64398B08-6F3E-4981-9A2D-62016A8B93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56513" y="3475038"/>
                <a:ext cx="279400" cy="280988"/>
              </a:xfrm>
              <a:custGeom>
                <a:avLst/>
                <a:gdLst>
                  <a:gd name="T0" fmla="*/ 156 w 164"/>
                  <a:gd name="T1" fmla="*/ 164 h 164"/>
                  <a:gd name="T2" fmla="*/ 152 w 164"/>
                  <a:gd name="T3" fmla="*/ 162 h 164"/>
                  <a:gd name="T4" fmla="*/ 2 w 164"/>
                  <a:gd name="T5" fmla="*/ 12 h 164"/>
                  <a:gd name="T6" fmla="*/ 0 w 164"/>
                  <a:gd name="T7" fmla="*/ 5 h 164"/>
                  <a:gd name="T8" fmla="*/ 6 w 164"/>
                  <a:gd name="T9" fmla="*/ 2 h 164"/>
                  <a:gd name="T10" fmla="*/ 118 w 164"/>
                  <a:gd name="T11" fmla="*/ 46 h 164"/>
                  <a:gd name="T12" fmla="*/ 162 w 164"/>
                  <a:gd name="T13" fmla="*/ 158 h 164"/>
                  <a:gd name="T14" fmla="*/ 159 w 164"/>
                  <a:gd name="T15" fmla="*/ 164 h 164"/>
                  <a:gd name="T16" fmla="*/ 156 w 164"/>
                  <a:gd name="T17" fmla="*/ 164 h 164"/>
                  <a:gd name="T18" fmla="*/ 21 w 164"/>
                  <a:gd name="T19" fmla="*/ 14 h 164"/>
                  <a:gd name="T20" fmla="*/ 150 w 164"/>
                  <a:gd name="T21" fmla="*/ 143 h 164"/>
                  <a:gd name="T22" fmla="*/ 110 w 164"/>
                  <a:gd name="T23" fmla="*/ 54 h 164"/>
                  <a:gd name="T24" fmla="*/ 21 w 164"/>
                  <a:gd name="T25" fmla="*/ 1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4" h="164">
                    <a:moveTo>
                      <a:pt x="156" y="164"/>
                    </a:moveTo>
                    <a:cubicBezTo>
                      <a:pt x="155" y="164"/>
                      <a:pt x="153" y="163"/>
                      <a:pt x="152" y="16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0"/>
                      <a:pt x="0" y="8"/>
                      <a:pt x="0" y="5"/>
                    </a:cubicBezTo>
                    <a:cubicBezTo>
                      <a:pt x="1" y="3"/>
                      <a:pt x="3" y="2"/>
                      <a:pt x="6" y="2"/>
                    </a:cubicBezTo>
                    <a:cubicBezTo>
                      <a:pt x="48" y="0"/>
                      <a:pt x="89" y="16"/>
                      <a:pt x="118" y="46"/>
                    </a:cubicBezTo>
                    <a:cubicBezTo>
                      <a:pt x="148" y="75"/>
                      <a:pt x="164" y="116"/>
                      <a:pt x="162" y="158"/>
                    </a:cubicBezTo>
                    <a:cubicBezTo>
                      <a:pt x="162" y="161"/>
                      <a:pt x="161" y="163"/>
                      <a:pt x="159" y="164"/>
                    </a:cubicBezTo>
                    <a:cubicBezTo>
                      <a:pt x="158" y="164"/>
                      <a:pt x="157" y="164"/>
                      <a:pt x="156" y="164"/>
                    </a:cubicBezTo>
                    <a:close/>
                    <a:moveTo>
                      <a:pt x="21" y="14"/>
                    </a:moveTo>
                    <a:cubicBezTo>
                      <a:pt x="150" y="143"/>
                      <a:pt x="150" y="143"/>
                      <a:pt x="150" y="143"/>
                    </a:cubicBezTo>
                    <a:cubicBezTo>
                      <a:pt x="148" y="110"/>
                      <a:pt x="134" y="78"/>
                      <a:pt x="110" y="54"/>
                    </a:cubicBezTo>
                    <a:cubicBezTo>
                      <a:pt x="86" y="30"/>
                      <a:pt x="54" y="16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450">
                <a:extLst>
                  <a:ext uri="{FF2B5EF4-FFF2-40B4-BE49-F238E27FC236}">
                    <a16:creationId xmlns:a16="http://schemas.microsoft.com/office/drawing/2014/main" xmlns="" id="{8DDA7A2D-404E-4B51-A6C1-E2037A0569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3838" y="3517900"/>
                <a:ext cx="50800" cy="49213"/>
              </a:xfrm>
              <a:custGeom>
                <a:avLst/>
                <a:gdLst>
                  <a:gd name="T0" fmla="*/ 9 w 32"/>
                  <a:gd name="T1" fmla="*/ 31 h 31"/>
                  <a:gd name="T2" fmla="*/ 0 w 32"/>
                  <a:gd name="T3" fmla="*/ 23 h 31"/>
                  <a:gd name="T4" fmla="*/ 23 w 32"/>
                  <a:gd name="T5" fmla="*/ 0 h 31"/>
                  <a:gd name="T6" fmla="*/ 32 w 32"/>
                  <a:gd name="T7" fmla="*/ 9 h 31"/>
                  <a:gd name="T8" fmla="*/ 9 w 32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9" y="31"/>
                    </a:moveTo>
                    <a:lnTo>
                      <a:pt x="0" y="23"/>
                    </a:lnTo>
                    <a:lnTo>
                      <a:pt x="23" y="0"/>
                    </a:lnTo>
                    <a:lnTo>
                      <a:pt x="32" y="9"/>
                    </a:lnTo>
                    <a:lnTo>
                      <a:pt x="9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A380B59-BAB8-4B10-860B-78BE5ABFBFDD}"/>
              </a:ext>
            </a:extLst>
          </p:cNvPr>
          <p:cNvGrpSpPr/>
          <p:nvPr/>
        </p:nvGrpSpPr>
        <p:grpSpPr>
          <a:xfrm>
            <a:off x="9806831" y="2804519"/>
            <a:ext cx="1841800" cy="1269826"/>
            <a:chOff x="9324238" y="2804519"/>
            <a:chExt cx="1841800" cy="1269826"/>
          </a:xfrm>
        </p:grpSpPr>
        <p:sp>
          <p:nvSpPr>
            <p:cNvPr id="81" name="矩形 80">
              <a:extLst>
                <a:ext uri="{FF2B5EF4-FFF2-40B4-BE49-F238E27FC236}">
                  <a16:creationId xmlns:a16="http://schemas.microsoft.com/office/drawing/2014/main" xmlns="" id="{EB13C76A-172D-4072-A1E3-D525144311EA}"/>
                </a:ext>
              </a:extLst>
            </p:cNvPr>
            <p:cNvSpPr/>
            <p:nvPr/>
          </p:nvSpPr>
          <p:spPr>
            <a:xfrm>
              <a:off x="9507514" y="2979326"/>
              <a:ext cx="1658524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buClr>
                  <a:srgbClr val="C00000"/>
                </a:buClr>
              </a:pP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工作汇报</a:t>
              </a:r>
              <a:endParaRPr lang="zh-CN" altLang="zh-CN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3" name="Line 22">
              <a:extLst>
                <a:ext uri="{FF2B5EF4-FFF2-40B4-BE49-F238E27FC236}">
                  <a16:creationId xmlns:a16="http://schemas.microsoft.com/office/drawing/2014/main" xmlns="" id="{5DE11235-6CDE-476A-BE1F-0A16C067FC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670240" y="3577213"/>
              <a:ext cx="0" cy="497132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Oval 25">
              <a:extLst>
                <a:ext uri="{FF2B5EF4-FFF2-40B4-BE49-F238E27FC236}">
                  <a16:creationId xmlns:a16="http://schemas.microsoft.com/office/drawing/2014/main" xmlns="" id="{EE31FB3F-5D82-44C6-A6AF-B1BD8F4F22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24238" y="2804519"/>
              <a:ext cx="690273" cy="692003"/>
            </a:xfrm>
            <a:prstGeom prst="ellipse">
              <a:avLst/>
            </a:prstGeom>
            <a:gradFill flip="none" rotWithShape="1">
              <a:gsLst>
                <a:gs pos="4000">
                  <a:srgbClr val="4BFFEE">
                    <a:alpha val="5000"/>
                  </a:srgbClr>
                </a:gs>
                <a:gs pos="60000">
                  <a:srgbClr val="4BFFEE">
                    <a:alpha val="44000"/>
                  </a:srgbClr>
                </a:gs>
                <a:gs pos="100000">
                  <a:srgbClr val="4BFFEE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xmlns="" id="{B0B2FD9D-7C52-4CAF-A192-B6D8B6F4E23E}"/>
                </a:ext>
              </a:extLst>
            </p:cNvPr>
            <p:cNvGrpSpPr/>
            <p:nvPr/>
          </p:nvGrpSpPr>
          <p:grpSpPr>
            <a:xfrm>
              <a:off x="9463652" y="2953187"/>
              <a:ext cx="411444" cy="391994"/>
              <a:chOff x="11320463" y="3016250"/>
              <a:chExt cx="873125" cy="831850"/>
            </a:xfrm>
            <a:solidFill>
              <a:schemeClr val="bg1"/>
            </a:solidFill>
            <a:effectLst/>
          </p:grpSpPr>
          <p:sp>
            <p:nvSpPr>
              <p:cNvPr id="152" name="Freeform 3451">
                <a:extLst>
                  <a:ext uri="{FF2B5EF4-FFF2-40B4-BE49-F238E27FC236}">
                    <a16:creationId xmlns:a16="http://schemas.microsoft.com/office/drawing/2014/main" xmlns="" id="{E5312A09-BB51-4E5A-91B7-7C7279718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20463" y="3529013"/>
                <a:ext cx="873125" cy="255588"/>
              </a:xfrm>
              <a:custGeom>
                <a:avLst/>
                <a:gdLst>
                  <a:gd name="T0" fmla="*/ 508 w 514"/>
                  <a:gd name="T1" fmla="*/ 150 h 150"/>
                  <a:gd name="T2" fmla="*/ 419 w 514"/>
                  <a:gd name="T3" fmla="*/ 150 h 150"/>
                  <a:gd name="T4" fmla="*/ 413 w 514"/>
                  <a:gd name="T5" fmla="*/ 144 h 150"/>
                  <a:gd name="T6" fmla="*/ 419 w 514"/>
                  <a:gd name="T7" fmla="*/ 138 h 150"/>
                  <a:gd name="T8" fmla="*/ 502 w 514"/>
                  <a:gd name="T9" fmla="*/ 138 h 150"/>
                  <a:gd name="T10" fmla="*/ 502 w 514"/>
                  <a:gd name="T11" fmla="*/ 40 h 150"/>
                  <a:gd name="T12" fmla="*/ 475 w 514"/>
                  <a:gd name="T13" fmla="*/ 12 h 150"/>
                  <a:gd name="T14" fmla="*/ 39 w 514"/>
                  <a:gd name="T15" fmla="*/ 12 h 150"/>
                  <a:gd name="T16" fmla="*/ 12 w 514"/>
                  <a:gd name="T17" fmla="*/ 40 h 150"/>
                  <a:gd name="T18" fmla="*/ 12 w 514"/>
                  <a:gd name="T19" fmla="*/ 144 h 150"/>
                  <a:gd name="T20" fmla="*/ 6 w 514"/>
                  <a:gd name="T21" fmla="*/ 150 h 150"/>
                  <a:gd name="T22" fmla="*/ 0 w 514"/>
                  <a:gd name="T23" fmla="*/ 144 h 150"/>
                  <a:gd name="T24" fmla="*/ 0 w 514"/>
                  <a:gd name="T25" fmla="*/ 40 h 150"/>
                  <a:gd name="T26" fmla="*/ 39 w 514"/>
                  <a:gd name="T27" fmla="*/ 0 h 150"/>
                  <a:gd name="T28" fmla="*/ 475 w 514"/>
                  <a:gd name="T29" fmla="*/ 0 h 150"/>
                  <a:gd name="T30" fmla="*/ 514 w 514"/>
                  <a:gd name="T31" fmla="*/ 40 h 150"/>
                  <a:gd name="T32" fmla="*/ 514 w 514"/>
                  <a:gd name="T33" fmla="*/ 144 h 150"/>
                  <a:gd name="T34" fmla="*/ 508 w 514"/>
                  <a:gd name="T3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4" h="150">
                    <a:moveTo>
                      <a:pt x="508" y="150"/>
                    </a:moveTo>
                    <a:cubicBezTo>
                      <a:pt x="419" y="150"/>
                      <a:pt x="419" y="150"/>
                      <a:pt x="419" y="150"/>
                    </a:cubicBezTo>
                    <a:cubicBezTo>
                      <a:pt x="416" y="150"/>
                      <a:pt x="413" y="147"/>
                      <a:pt x="413" y="144"/>
                    </a:cubicBezTo>
                    <a:cubicBezTo>
                      <a:pt x="413" y="141"/>
                      <a:pt x="416" y="138"/>
                      <a:pt x="419" y="138"/>
                    </a:cubicBezTo>
                    <a:cubicBezTo>
                      <a:pt x="502" y="138"/>
                      <a:pt x="502" y="138"/>
                      <a:pt x="502" y="138"/>
                    </a:cubicBezTo>
                    <a:cubicBezTo>
                      <a:pt x="502" y="40"/>
                      <a:pt x="502" y="40"/>
                      <a:pt x="502" y="40"/>
                    </a:cubicBezTo>
                    <a:cubicBezTo>
                      <a:pt x="502" y="25"/>
                      <a:pt x="490" y="12"/>
                      <a:pt x="475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24" y="12"/>
                      <a:pt x="12" y="25"/>
                      <a:pt x="12" y="40"/>
                    </a:cubicBezTo>
                    <a:cubicBezTo>
                      <a:pt x="12" y="144"/>
                      <a:pt x="12" y="144"/>
                      <a:pt x="12" y="144"/>
                    </a:cubicBezTo>
                    <a:cubicBezTo>
                      <a:pt x="12" y="147"/>
                      <a:pt x="9" y="150"/>
                      <a:pt x="6" y="150"/>
                    </a:cubicBezTo>
                    <a:cubicBezTo>
                      <a:pt x="2" y="150"/>
                      <a:pt x="0" y="147"/>
                      <a:pt x="0" y="14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7" y="0"/>
                      <a:pt x="39" y="0"/>
                    </a:cubicBezTo>
                    <a:cubicBezTo>
                      <a:pt x="475" y="0"/>
                      <a:pt x="475" y="0"/>
                      <a:pt x="475" y="0"/>
                    </a:cubicBezTo>
                    <a:cubicBezTo>
                      <a:pt x="497" y="0"/>
                      <a:pt x="514" y="18"/>
                      <a:pt x="514" y="40"/>
                    </a:cubicBezTo>
                    <a:cubicBezTo>
                      <a:pt x="514" y="144"/>
                      <a:pt x="514" y="144"/>
                      <a:pt x="514" y="144"/>
                    </a:cubicBezTo>
                    <a:cubicBezTo>
                      <a:pt x="514" y="147"/>
                      <a:pt x="512" y="150"/>
                      <a:pt x="508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452">
                <a:extLst>
                  <a:ext uri="{FF2B5EF4-FFF2-40B4-BE49-F238E27FC236}">
                    <a16:creationId xmlns:a16="http://schemas.microsoft.com/office/drawing/2014/main" xmlns="" id="{553725EE-43E5-488B-9351-F2CE3AF3F6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83975" y="3016250"/>
                <a:ext cx="544513" cy="531813"/>
              </a:xfrm>
              <a:custGeom>
                <a:avLst/>
                <a:gdLst>
                  <a:gd name="T0" fmla="*/ 314 w 320"/>
                  <a:gd name="T1" fmla="*/ 311 h 311"/>
                  <a:gd name="T2" fmla="*/ 6 w 320"/>
                  <a:gd name="T3" fmla="*/ 311 h 311"/>
                  <a:gd name="T4" fmla="*/ 0 w 320"/>
                  <a:gd name="T5" fmla="*/ 305 h 311"/>
                  <a:gd name="T6" fmla="*/ 0 w 320"/>
                  <a:gd name="T7" fmla="*/ 6 h 311"/>
                  <a:gd name="T8" fmla="*/ 6 w 320"/>
                  <a:gd name="T9" fmla="*/ 0 h 311"/>
                  <a:gd name="T10" fmla="*/ 229 w 320"/>
                  <a:gd name="T11" fmla="*/ 0 h 311"/>
                  <a:gd name="T12" fmla="*/ 233 w 320"/>
                  <a:gd name="T13" fmla="*/ 2 h 311"/>
                  <a:gd name="T14" fmla="*/ 318 w 320"/>
                  <a:gd name="T15" fmla="*/ 87 h 311"/>
                  <a:gd name="T16" fmla="*/ 320 w 320"/>
                  <a:gd name="T17" fmla="*/ 91 h 311"/>
                  <a:gd name="T18" fmla="*/ 320 w 320"/>
                  <a:gd name="T19" fmla="*/ 305 h 311"/>
                  <a:gd name="T20" fmla="*/ 314 w 320"/>
                  <a:gd name="T21" fmla="*/ 311 h 311"/>
                  <a:gd name="T22" fmla="*/ 12 w 320"/>
                  <a:gd name="T23" fmla="*/ 299 h 311"/>
                  <a:gd name="T24" fmla="*/ 308 w 320"/>
                  <a:gd name="T25" fmla="*/ 299 h 311"/>
                  <a:gd name="T26" fmla="*/ 308 w 320"/>
                  <a:gd name="T27" fmla="*/ 94 h 311"/>
                  <a:gd name="T28" fmla="*/ 226 w 320"/>
                  <a:gd name="T29" fmla="*/ 12 h 311"/>
                  <a:gd name="T30" fmla="*/ 12 w 320"/>
                  <a:gd name="T31" fmla="*/ 12 h 311"/>
                  <a:gd name="T32" fmla="*/ 12 w 320"/>
                  <a:gd name="T33" fmla="*/ 299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0" h="311">
                    <a:moveTo>
                      <a:pt x="314" y="311"/>
                    </a:moveTo>
                    <a:cubicBezTo>
                      <a:pt x="6" y="311"/>
                      <a:pt x="6" y="311"/>
                      <a:pt x="6" y="311"/>
                    </a:cubicBezTo>
                    <a:cubicBezTo>
                      <a:pt x="3" y="311"/>
                      <a:pt x="0" y="309"/>
                      <a:pt x="0" y="30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30" y="0"/>
                      <a:pt x="232" y="1"/>
                      <a:pt x="233" y="2"/>
                    </a:cubicBezTo>
                    <a:cubicBezTo>
                      <a:pt x="318" y="87"/>
                      <a:pt x="318" y="87"/>
                      <a:pt x="318" y="87"/>
                    </a:cubicBezTo>
                    <a:cubicBezTo>
                      <a:pt x="319" y="88"/>
                      <a:pt x="320" y="90"/>
                      <a:pt x="320" y="91"/>
                    </a:cubicBezTo>
                    <a:cubicBezTo>
                      <a:pt x="320" y="305"/>
                      <a:pt x="320" y="305"/>
                      <a:pt x="320" y="305"/>
                    </a:cubicBezTo>
                    <a:cubicBezTo>
                      <a:pt x="320" y="309"/>
                      <a:pt x="317" y="311"/>
                      <a:pt x="314" y="311"/>
                    </a:cubicBezTo>
                    <a:close/>
                    <a:moveTo>
                      <a:pt x="12" y="299"/>
                    </a:moveTo>
                    <a:cubicBezTo>
                      <a:pt x="308" y="299"/>
                      <a:pt x="308" y="299"/>
                      <a:pt x="308" y="299"/>
                    </a:cubicBezTo>
                    <a:cubicBezTo>
                      <a:pt x="308" y="94"/>
                      <a:pt x="308" y="94"/>
                      <a:pt x="308" y="94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12" y="12"/>
                      <a:pt x="12" y="12"/>
                      <a:pt x="12" y="12"/>
                    </a:cubicBezTo>
                    <a:lnTo>
                      <a:pt x="12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453">
                <a:extLst>
                  <a:ext uri="{FF2B5EF4-FFF2-40B4-BE49-F238E27FC236}">
                    <a16:creationId xmlns:a16="http://schemas.microsoft.com/office/drawing/2014/main" xmlns="" id="{1E56B14C-9B39-4343-B6C0-02BA5159C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4625" y="3273425"/>
                <a:ext cx="303213" cy="20638"/>
              </a:xfrm>
              <a:custGeom>
                <a:avLst/>
                <a:gdLst>
                  <a:gd name="T0" fmla="*/ 172 w 178"/>
                  <a:gd name="T1" fmla="*/ 12 h 12"/>
                  <a:gd name="T2" fmla="*/ 6 w 178"/>
                  <a:gd name="T3" fmla="*/ 12 h 12"/>
                  <a:gd name="T4" fmla="*/ 0 w 178"/>
                  <a:gd name="T5" fmla="*/ 6 h 12"/>
                  <a:gd name="T6" fmla="*/ 6 w 178"/>
                  <a:gd name="T7" fmla="*/ 0 h 12"/>
                  <a:gd name="T8" fmla="*/ 172 w 178"/>
                  <a:gd name="T9" fmla="*/ 0 h 12"/>
                  <a:gd name="T10" fmla="*/ 178 w 178"/>
                  <a:gd name="T11" fmla="*/ 6 h 12"/>
                  <a:gd name="T12" fmla="*/ 172 w 17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2">
                    <a:moveTo>
                      <a:pt x="17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5" y="0"/>
                      <a:pt x="178" y="3"/>
                      <a:pt x="178" y="6"/>
                    </a:cubicBezTo>
                    <a:cubicBezTo>
                      <a:pt x="178" y="9"/>
                      <a:pt x="175" y="12"/>
                      <a:pt x="17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454">
                <a:extLst>
                  <a:ext uri="{FF2B5EF4-FFF2-40B4-BE49-F238E27FC236}">
                    <a16:creationId xmlns:a16="http://schemas.microsoft.com/office/drawing/2014/main" xmlns="" id="{4CB615B8-034F-45C9-8B70-E1B233FF36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1450" y="3351213"/>
                <a:ext cx="303213" cy="19050"/>
              </a:xfrm>
              <a:custGeom>
                <a:avLst/>
                <a:gdLst>
                  <a:gd name="T0" fmla="*/ 172 w 178"/>
                  <a:gd name="T1" fmla="*/ 12 h 12"/>
                  <a:gd name="T2" fmla="*/ 6 w 178"/>
                  <a:gd name="T3" fmla="*/ 12 h 12"/>
                  <a:gd name="T4" fmla="*/ 0 w 178"/>
                  <a:gd name="T5" fmla="*/ 6 h 12"/>
                  <a:gd name="T6" fmla="*/ 6 w 178"/>
                  <a:gd name="T7" fmla="*/ 0 h 12"/>
                  <a:gd name="T8" fmla="*/ 172 w 178"/>
                  <a:gd name="T9" fmla="*/ 0 h 12"/>
                  <a:gd name="T10" fmla="*/ 178 w 178"/>
                  <a:gd name="T11" fmla="*/ 6 h 12"/>
                  <a:gd name="T12" fmla="*/ 172 w 17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2">
                    <a:moveTo>
                      <a:pt x="17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6" y="0"/>
                      <a:pt x="178" y="3"/>
                      <a:pt x="178" y="6"/>
                    </a:cubicBezTo>
                    <a:cubicBezTo>
                      <a:pt x="178" y="10"/>
                      <a:pt x="176" y="12"/>
                      <a:pt x="17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455">
                <a:extLst>
                  <a:ext uri="{FF2B5EF4-FFF2-40B4-BE49-F238E27FC236}">
                    <a16:creationId xmlns:a16="http://schemas.microsoft.com/office/drawing/2014/main" xmlns="" id="{46D69D62-9E41-43BE-9EDD-E30DC00D7D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7800" y="3195638"/>
                <a:ext cx="301625" cy="19050"/>
              </a:xfrm>
              <a:custGeom>
                <a:avLst/>
                <a:gdLst>
                  <a:gd name="T0" fmla="*/ 172 w 178"/>
                  <a:gd name="T1" fmla="*/ 12 h 12"/>
                  <a:gd name="T2" fmla="*/ 6 w 178"/>
                  <a:gd name="T3" fmla="*/ 12 h 12"/>
                  <a:gd name="T4" fmla="*/ 0 w 178"/>
                  <a:gd name="T5" fmla="*/ 6 h 12"/>
                  <a:gd name="T6" fmla="*/ 6 w 178"/>
                  <a:gd name="T7" fmla="*/ 0 h 12"/>
                  <a:gd name="T8" fmla="*/ 172 w 178"/>
                  <a:gd name="T9" fmla="*/ 0 h 12"/>
                  <a:gd name="T10" fmla="*/ 178 w 178"/>
                  <a:gd name="T11" fmla="*/ 6 h 12"/>
                  <a:gd name="T12" fmla="*/ 172 w 17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2">
                    <a:moveTo>
                      <a:pt x="17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5" y="0"/>
                      <a:pt x="178" y="3"/>
                      <a:pt x="178" y="6"/>
                    </a:cubicBezTo>
                    <a:cubicBezTo>
                      <a:pt x="178" y="10"/>
                      <a:pt x="175" y="12"/>
                      <a:pt x="17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456">
                <a:extLst>
                  <a:ext uri="{FF2B5EF4-FFF2-40B4-BE49-F238E27FC236}">
                    <a16:creationId xmlns:a16="http://schemas.microsoft.com/office/drawing/2014/main" xmlns="" id="{2D2423BE-F929-49F1-A95C-367405700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90325" y="3668713"/>
                <a:ext cx="533400" cy="20638"/>
              </a:xfrm>
              <a:custGeom>
                <a:avLst/>
                <a:gdLst>
                  <a:gd name="T0" fmla="*/ 308 w 314"/>
                  <a:gd name="T1" fmla="*/ 12 h 12"/>
                  <a:gd name="T2" fmla="*/ 6 w 314"/>
                  <a:gd name="T3" fmla="*/ 12 h 12"/>
                  <a:gd name="T4" fmla="*/ 0 w 314"/>
                  <a:gd name="T5" fmla="*/ 6 h 12"/>
                  <a:gd name="T6" fmla="*/ 6 w 314"/>
                  <a:gd name="T7" fmla="*/ 0 h 12"/>
                  <a:gd name="T8" fmla="*/ 308 w 314"/>
                  <a:gd name="T9" fmla="*/ 0 h 12"/>
                  <a:gd name="T10" fmla="*/ 314 w 314"/>
                  <a:gd name="T11" fmla="*/ 6 h 12"/>
                  <a:gd name="T12" fmla="*/ 308 w 31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12">
                    <a:moveTo>
                      <a:pt x="30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08" y="0"/>
                      <a:pt x="308" y="0"/>
                      <a:pt x="308" y="0"/>
                    </a:cubicBezTo>
                    <a:cubicBezTo>
                      <a:pt x="311" y="0"/>
                      <a:pt x="314" y="3"/>
                      <a:pt x="314" y="6"/>
                    </a:cubicBezTo>
                    <a:cubicBezTo>
                      <a:pt x="314" y="10"/>
                      <a:pt x="311" y="12"/>
                      <a:pt x="30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3457">
                <a:extLst>
                  <a:ext uri="{FF2B5EF4-FFF2-40B4-BE49-F238E27FC236}">
                    <a16:creationId xmlns:a16="http://schemas.microsoft.com/office/drawing/2014/main" xmlns="" id="{FE113D51-A102-4E99-B664-C4403BF081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42700" y="3730625"/>
                <a:ext cx="630238" cy="117475"/>
              </a:xfrm>
              <a:custGeom>
                <a:avLst/>
                <a:gdLst>
                  <a:gd name="T0" fmla="*/ 365 w 371"/>
                  <a:gd name="T1" fmla="*/ 69 h 69"/>
                  <a:gd name="T2" fmla="*/ 6 w 371"/>
                  <a:gd name="T3" fmla="*/ 69 h 69"/>
                  <a:gd name="T4" fmla="*/ 1 w 371"/>
                  <a:gd name="T5" fmla="*/ 66 h 69"/>
                  <a:gd name="T6" fmla="*/ 1 w 371"/>
                  <a:gd name="T7" fmla="*/ 60 h 69"/>
                  <a:gd name="T8" fmla="*/ 29 w 371"/>
                  <a:gd name="T9" fmla="*/ 4 h 69"/>
                  <a:gd name="T10" fmla="*/ 37 w 371"/>
                  <a:gd name="T11" fmla="*/ 2 h 69"/>
                  <a:gd name="T12" fmla="*/ 40 w 371"/>
                  <a:gd name="T13" fmla="*/ 10 h 69"/>
                  <a:gd name="T14" fmla="*/ 16 w 371"/>
                  <a:gd name="T15" fmla="*/ 57 h 69"/>
                  <a:gd name="T16" fmla="*/ 355 w 371"/>
                  <a:gd name="T17" fmla="*/ 57 h 69"/>
                  <a:gd name="T18" fmla="*/ 330 w 371"/>
                  <a:gd name="T19" fmla="*/ 10 h 69"/>
                  <a:gd name="T20" fmla="*/ 333 w 371"/>
                  <a:gd name="T21" fmla="*/ 2 h 69"/>
                  <a:gd name="T22" fmla="*/ 341 w 371"/>
                  <a:gd name="T23" fmla="*/ 4 h 69"/>
                  <a:gd name="T24" fmla="*/ 370 w 371"/>
                  <a:gd name="T25" fmla="*/ 60 h 69"/>
                  <a:gd name="T26" fmla="*/ 370 w 371"/>
                  <a:gd name="T27" fmla="*/ 66 h 69"/>
                  <a:gd name="T28" fmla="*/ 365 w 371"/>
                  <a:gd name="T2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1" h="69">
                    <a:moveTo>
                      <a:pt x="365" y="69"/>
                    </a:moveTo>
                    <a:cubicBezTo>
                      <a:pt x="6" y="69"/>
                      <a:pt x="6" y="69"/>
                      <a:pt x="6" y="69"/>
                    </a:cubicBezTo>
                    <a:cubicBezTo>
                      <a:pt x="4" y="69"/>
                      <a:pt x="2" y="68"/>
                      <a:pt x="1" y="66"/>
                    </a:cubicBezTo>
                    <a:cubicBezTo>
                      <a:pt x="0" y="64"/>
                      <a:pt x="0" y="62"/>
                      <a:pt x="1" y="6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0" y="1"/>
                      <a:pt x="34" y="0"/>
                      <a:pt x="37" y="2"/>
                    </a:cubicBezTo>
                    <a:cubicBezTo>
                      <a:pt x="40" y="3"/>
                      <a:pt x="41" y="7"/>
                      <a:pt x="40" y="10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355" y="57"/>
                      <a:pt x="355" y="57"/>
                      <a:pt x="355" y="57"/>
                    </a:cubicBezTo>
                    <a:cubicBezTo>
                      <a:pt x="330" y="10"/>
                      <a:pt x="330" y="10"/>
                      <a:pt x="330" y="10"/>
                    </a:cubicBezTo>
                    <a:cubicBezTo>
                      <a:pt x="329" y="7"/>
                      <a:pt x="330" y="3"/>
                      <a:pt x="333" y="2"/>
                    </a:cubicBezTo>
                    <a:cubicBezTo>
                      <a:pt x="336" y="0"/>
                      <a:pt x="339" y="1"/>
                      <a:pt x="341" y="4"/>
                    </a:cubicBezTo>
                    <a:cubicBezTo>
                      <a:pt x="370" y="60"/>
                      <a:pt x="370" y="60"/>
                      <a:pt x="370" y="60"/>
                    </a:cubicBezTo>
                    <a:cubicBezTo>
                      <a:pt x="371" y="62"/>
                      <a:pt x="371" y="64"/>
                      <a:pt x="370" y="66"/>
                    </a:cubicBezTo>
                    <a:cubicBezTo>
                      <a:pt x="369" y="67"/>
                      <a:pt x="367" y="69"/>
                      <a:pt x="365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3458">
                <a:extLst>
                  <a:ext uri="{FF2B5EF4-FFF2-40B4-BE49-F238E27FC236}">
                    <a16:creationId xmlns:a16="http://schemas.microsoft.com/office/drawing/2014/main" xmlns="" id="{38BF5C7A-E8FF-451F-94B8-78F2B14E8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44313" y="3754438"/>
                <a:ext cx="223838" cy="20638"/>
              </a:xfrm>
              <a:custGeom>
                <a:avLst/>
                <a:gdLst>
                  <a:gd name="T0" fmla="*/ 126 w 132"/>
                  <a:gd name="T1" fmla="*/ 12 h 12"/>
                  <a:gd name="T2" fmla="*/ 6 w 132"/>
                  <a:gd name="T3" fmla="*/ 12 h 12"/>
                  <a:gd name="T4" fmla="*/ 0 w 132"/>
                  <a:gd name="T5" fmla="*/ 6 h 12"/>
                  <a:gd name="T6" fmla="*/ 6 w 132"/>
                  <a:gd name="T7" fmla="*/ 0 h 12"/>
                  <a:gd name="T8" fmla="*/ 126 w 132"/>
                  <a:gd name="T9" fmla="*/ 0 h 12"/>
                  <a:gd name="T10" fmla="*/ 132 w 132"/>
                  <a:gd name="T11" fmla="*/ 6 h 12"/>
                  <a:gd name="T12" fmla="*/ 126 w 13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12">
                    <a:moveTo>
                      <a:pt x="126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9" y="0"/>
                      <a:pt x="132" y="3"/>
                      <a:pt x="132" y="6"/>
                    </a:cubicBezTo>
                    <a:cubicBezTo>
                      <a:pt x="132" y="9"/>
                      <a:pt x="129" y="12"/>
                      <a:pt x="1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3459">
                <a:extLst>
                  <a:ext uri="{FF2B5EF4-FFF2-40B4-BE49-F238E27FC236}">
                    <a16:creationId xmlns:a16="http://schemas.microsoft.com/office/drawing/2014/main" xmlns="" id="{B0E39FD2-D8C4-4974-8971-ACD92B451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20463" y="3768725"/>
                <a:ext cx="169863" cy="20638"/>
              </a:xfrm>
              <a:custGeom>
                <a:avLst/>
                <a:gdLst>
                  <a:gd name="T0" fmla="*/ 94 w 100"/>
                  <a:gd name="T1" fmla="*/ 12 h 12"/>
                  <a:gd name="T2" fmla="*/ 6 w 100"/>
                  <a:gd name="T3" fmla="*/ 12 h 12"/>
                  <a:gd name="T4" fmla="*/ 0 w 100"/>
                  <a:gd name="T5" fmla="*/ 6 h 12"/>
                  <a:gd name="T6" fmla="*/ 6 w 100"/>
                  <a:gd name="T7" fmla="*/ 0 h 12"/>
                  <a:gd name="T8" fmla="*/ 94 w 100"/>
                  <a:gd name="T9" fmla="*/ 0 h 12"/>
                  <a:gd name="T10" fmla="*/ 100 w 100"/>
                  <a:gd name="T11" fmla="*/ 6 h 12"/>
                  <a:gd name="T12" fmla="*/ 94 w 10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2">
                    <a:moveTo>
                      <a:pt x="9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8" y="0"/>
                      <a:pt x="100" y="3"/>
                      <a:pt x="100" y="6"/>
                    </a:cubicBezTo>
                    <a:cubicBezTo>
                      <a:pt x="100" y="10"/>
                      <a:pt x="98" y="12"/>
                      <a:pt x="9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41B3D10E-D548-4CB0-AB15-8B3732EC44EE}"/>
              </a:ext>
            </a:extLst>
          </p:cNvPr>
          <p:cNvGrpSpPr/>
          <p:nvPr/>
        </p:nvGrpSpPr>
        <p:grpSpPr>
          <a:xfrm>
            <a:off x="7148559" y="1789004"/>
            <a:ext cx="1876901" cy="2285340"/>
            <a:chOff x="6665966" y="1789004"/>
            <a:chExt cx="1876901" cy="2285340"/>
          </a:xfrm>
        </p:grpSpPr>
        <p:sp>
          <p:nvSpPr>
            <p:cNvPr id="96" name="矩形 95">
              <a:extLst>
                <a:ext uri="{FF2B5EF4-FFF2-40B4-BE49-F238E27FC236}">
                  <a16:creationId xmlns:a16="http://schemas.microsoft.com/office/drawing/2014/main" xmlns="" id="{BD04CAFC-9180-4451-A1FF-D3D66AD3C882}"/>
                </a:ext>
              </a:extLst>
            </p:cNvPr>
            <p:cNvSpPr/>
            <p:nvPr/>
          </p:nvSpPr>
          <p:spPr>
            <a:xfrm>
              <a:off x="6884343" y="1949156"/>
              <a:ext cx="1658524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buClr>
                  <a:srgbClr val="C00000"/>
                </a:buClr>
              </a:pP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招商宣传</a:t>
              </a:r>
              <a:endParaRPr lang="zh-CN" altLang="zh-CN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4" name="Line 23">
              <a:extLst>
                <a:ext uri="{FF2B5EF4-FFF2-40B4-BE49-F238E27FC236}">
                  <a16:creationId xmlns:a16="http://schemas.microsoft.com/office/drawing/2014/main" xmlns="" id="{7C97078D-216A-452A-8AEE-B26F69ACC4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11968" y="2522135"/>
              <a:ext cx="0" cy="1552209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Oval 26">
              <a:extLst>
                <a:ext uri="{FF2B5EF4-FFF2-40B4-BE49-F238E27FC236}">
                  <a16:creationId xmlns:a16="http://schemas.microsoft.com/office/drawing/2014/main" xmlns="" id="{41F2481D-46A8-442F-BA2C-E70FFC5D19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5966" y="1789004"/>
              <a:ext cx="692003" cy="690273"/>
            </a:xfrm>
            <a:prstGeom prst="ellipse">
              <a:avLst/>
            </a:prstGeom>
            <a:gradFill flip="none" rotWithShape="1">
              <a:gsLst>
                <a:gs pos="4000">
                  <a:srgbClr val="4BFFEE">
                    <a:alpha val="5000"/>
                  </a:srgbClr>
                </a:gs>
                <a:gs pos="60000">
                  <a:srgbClr val="4BFFEE">
                    <a:alpha val="44000"/>
                  </a:srgbClr>
                </a:gs>
                <a:gs pos="100000">
                  <a:srgbClr val="4BFFEE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xmlns="" id="{CECC7C77-D07B-43EA-A4EF-FD6890812A5D}"/>
                </a:ext>
              </a:extLst>
            </p:cNvPr>
            <p:cNvGrpSpPr/>
            <p:nvPr/>
          </p:nvGrpSpPr>
          <p:grpSpPr>
            <a:xfrm>
              <a:off x="6846552" y="1924732"/>
              <a:ext cx="341962" cy="390202"/>
              <a:chOff x="10117138" y="3005138"/>
              <a:chExt cx="765175" cy="873125"/>
            </a:xfrm>
            <a:solidFill>
              <a:schemeClr val="bg1"/>
            </a:solidFill>
            <a:effectLst/>
          </p:grpSpPr>
          <p:sp>
            <p:nvSpPr>
              <p:cNvPr id="166" name="Freeform 3460">
                <a:extLst>
                  <a:ext uri="{FF2B5EF4-FFF2-40B4-BE49-F238E27FC236}">
                    <a16:creationId xmlns:a16="http://schemas.microsoft.com/office/drawing/2014/main" xmlns="" id="{D28E8BDE-130D-4E32-B912-14314B79C4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17138" y="3005138"/>
                <a:ext cx="765175" cy="769938"/>
              </a:xfrm>
              <a:custGeom>
                <a:avLst/>
                <a:gdLst>
                  <a:gd name="T0" fmla="*/ 225 w 450"/>
                  <a:gd name="T1" fmla="*/ 450 h 450"/>
                  <a:gd name="T2" fmla="*/ 0 w 450"/>
                  <a:gd name="T3" fmla="*/ 225 h 450"/>
                  <a:gd name="T4" fmla="*/ 225 w 450"/>
                  <a:gd name="T5" fmla="*/ 0 h 450"/>
                  <a:gd name="T6" fmla="*/ 450 w 450"/>
                  <a:gd name="T7" fmla="*/ 225 h 450"/>
                  <a:gd name="T8" fmla="*/ 225 w 450"/>
                  <a:gd name="T9" fmla="*/ 450 h 450"/>
                  <a:gd name="T10" fmla="*/ 225 w 450"/>
                  <a:gd name="T11" fmla="*/ 12 h 450"/>
                  <a:gd name="T12" fmla="*/ 12 w 450"/>
                  <a:gd name="T13" fmla="*/ 225 h 450"/>
                  <a:gd name="T14" fmla="*/ 225 w 450"/>
                  <a:gd name="T15" fmla="*/ 438 h 450"/>
                  <a:gd name="T16" fmla="*/ 438 w 450"/>
                  <a:gd name="T17" fmla="*/ 225 h 450"/>
                  <a:gd name="T18" fmla="*/ 225 w 450"/>
                  <a:gd name="T19" fmla="*/ 12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0" h="450">
                    <a:moveTo>
                      <a:pt x="225" y="450"/>
                    </a:moveTo>
                    <a:cubicBezTo>
                      <a:pt x="101" y="450"/>
                      <a:pt x="0" y="349"/>
                      <a:pt x="0" y="225"/>
                    </a:cubicBezTo>
                    <a:cubicBezTo>
                      <a:pt x="0" y="101"/>
                      <a:pt x="101" y="0"/>
                      <a:pt x="225" y="0"/>
                    </a:cubicBezTo>
                    <a:cubicBezTo>
                      <a:pt x="349" y="0"/>
                      <a:pt x="450" y="101"/>
                      <a:pt x="450" y="225"/>
                    </a:cubicBezTo>
                    <a:cubicBezTo>
                      <a:pt x="450" y="349"/>
                      <a:pt x="349" y="450"/>
                      <a:pt x="225" y="450"/>
                    </a:cubicBezTo>
                    <a:close/>
                    <a:moveTo>
                      <a:pt x="225" y="12"/>
                    </a:moveTo>
                    <a:cubicBezTo>
                      <a:pt x="108" y="12"/>
                      <a:pt x="12" y="108"/>
                      <a:pt x="12" y="225"/>
                    </a:cubicBezTo>
                    <a:cubicBezTo>
                      <a:pt x="12" y="343"/>
                      <a:pt x="108" y="438"/>
                      <a:pt x="225" y="438"/>
                    </a:cubicBezTo>
                    <a:cubicBezTo>
                      <a:pt x="343" y="438"/>
                      <a:pt x="438" y="343"/>
                      <a:pt x="438" y="225"/>
                    </a:cubicBezTo>
                    <a:cubicBezTo>
                      <a:pt x="438" y="108"/>
                      <a:pt x="343" y="12"/>
                      <a:pt x="2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3461">
                <a:extLst>
                  <a:ext uri="{FF2B5EF4-FFF2-40B4-BE49-F238E27FC236}">
                    <a16:creationId xmlns:a16="http://schemas.microsoft.com/office/drawing/2014/main" xmlns="" id="{0191DE5B-B233-4124-A267-13472EC65E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60038" y="3348038"/>
                <a:ext cx="82550" cy="82550"/>
              </a:xfrm>
              <a:custGeom>
                <a:avLst/>
                <a:gdLst>
                  <a:gd name="T0" fmla="*/ 24 w 49"/>
                  <a:gd name="T1" fmla="*/ 48 h 48"/>
                  <a:gd name="T2" fmla="*/ 0 w 49"/>
                  <a:gd name="T3" fmla="*/ 24 h 48"/>
                  <a:gd name="T4" fmla="*/ 24 w 49"/>
                  <a:gd name="T5" fmla="*/ 0 h 48"/>
                  <a:gd name="T6" fmla="*/ 49 w 49"/>
                  <a:gd name="T7" fmla="*/ 24 h 48"/>
                  <a:gd name="T8" fmla="*/ 24 w 49"/>
                  <a:gd name="T9" fmla="*/ 48 h 48"/>
                  <a:gd name="T10" fmla="*/ 24 w 49"/>
                  <a:gd name="T11" fmla="*/ 12 h 48"/>
                  <a:gd name="T12" fmla="*/ 12 w 49"/>
                  <a:gd name="T13" fmla="*/ 24 h 48"/>
                  <a:gd name="T14" fmla="*/ 24 w 49"/>
                  <a:gd name="T15" fmla="*/ 36 h 48"/>
                  <a:gd name="T16" fmla="*/ 37 w 49"/>
                  <a:gd name="T17" fmla="*/ 24 h 48"/>
                  <a:gd name="T18" fmla="*/ 24 w 49"/>
                  <a:gd name="T19" fmla="*/ 1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8">
                    <a:moveTo>
                      <a:pt x="24" y="48"/>
                    </a:moveTo>
                    <a:cubicBezTo>
                      <a:pt x="11" y="48"/>
                      <a:pt x="0" y="38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8" y="0"/>
                      <a:pt x="49" y="11"/>
                      <a:pt x="49" y="24"/>
                    </a:cubicBezTo>
                    <a:cubicBezTo>
                      <a:pt x="49" y="38"/>
                      <a:pt x="38" y="48"/>
                      <a:pt x="24" y="48"/>
                    </a:cubicBezTo>
                    <a:close/>
                    <a:moveTo>
                      <a:pt x="24" y="12"/>
                    </a:moveTo>
                    <a:cubicBezTo>
                      <a:pt x="17" y="12"/>
                      <a:pt x="12" y="17"/>
                      <a:pt x="12" y="24"/>
                    </a:cubicBezTo>
                    <a:cubicBezTo>
                      <a:pt x="12" y="31"/>
                      <a:pt x="17" y="36"/>
                      <a:pt x="24" y="36"/>
                    </a:cubicBezTo>
                    <a:cubicBezTo>
                      <a:pt x="31" y="36"/>
                      <a:pt x="37" y="31"/>
                      <a:pt x="37" y="24"/>
                    </a:cubicBezTo>
                    <a:cubicBezTo>
                      <a:pt x="37" y="17"/>
                      <a:pt x="31" y="12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3462">
                <a:extLst>
                  <a:ext uri="{FF2B5EF4-FFF2-40B4-BE49-F238E27FC236}">
                    <a16:creationId xmlns:a16="http://schemas.microsoft.com/office/drawing/2014/main" xmlns="" id="{F2E125A4-CE10-40F0-8CE9-C5CD7B8AA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055938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3" y="39"/>
                      <a:pt x="0" y="36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6"/>
                      <a:pt x="10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463">
                <a:extLst>
                  <a:ext uri="{FF2B5EF4-FFF2-40B4-BE49-F238E27FC236}">
                    <a16:creationId xmlns:a16="http://schemas.microsoft.com/office/drawing/2014/main" xmlns="" id="{5737885B-10CC-4D47-8661-36FCC64EAB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67938" y="3379788"/>
                <a:ext cx="66675" cy="20638"/>
              </a:xfrm>
              <a:custGeom>
                <a:avLst/>
                <a:gdLst>
                  <a:gd name="T0" fmla="*/ 33 w 39"/>
                  <a:gd name="T1" fmla="*/ 12 h 12"/>
                  <a:gd name="T2" fmla="*/ 6 w 39"/>
                  <a:gd name="T3" fmla="*/ 12 h 12"/>
                  <a:gd name="T4" fmla="*/ 0 w 39"/>
                  <a:gd name="T5" fmla="*/ 6 h 12"/>
                  <a:gd name="T6" fmla="*/ 6 w 39"/>
                  <a:gd name="T7" fmla="*/ 0 h 12"/>
                  <a:gd name="T8" fmla="*/ 33 w 39"/>
                  <a:gd name="T9" fmla="*/ 0 h 12"/>
                  <a:gd name="T10" fmla="*/ 39 w 39"/>
                  <a:gd name="T11" fmla="*/ 6 h 12"/>
                  <a:gd name="T12" fmla="*/ 33 w 3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2">
                    <a:moveTo>
                      <a:pt x="33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6" y="0"/>
                      <a:pt x="39" y="3"/>
                      <a:pt x="39" y="6"/>
                    </a:cubicBezTo>
                    <a:cubicBezTo>
                      <a:pt x="39" y="9"/>
                      <a:pt x="36" y="12"/>
                      <a:pt x="3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3464">
                <a:extLst>
                  <a:ext uri="{FF2B5EF4-FFF2-40B4-BE49-F238E27FC236}">
                    <a16:creationId xmlns:a16="http://schemas.microsoft.com/office/drawing/2014/main" xmlns="" id="{B5D2FC1F-3344-483D-8838-021F6A07F1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656013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3" y="39"/>
                      <a:pt x="0" y="36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6"/>
                      <a:pt x="10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465">
                <a:extLst>
                  <a:ext uri="{FF2B5EF4-FFF2-40B4-BE49-F238E27FC236}">
                    <a16:creationId xmlns:a16="http://schemas.microsoft.com/office/drawing/2014/main" xmlns="" id="{490E37FA-0451-4B35-BD08-BFE2675BAF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425" y="3379788"/>
                <a:ext cx="65088" cy="20638"/>
              </a:xfrm>
              <a:custGeom>
                <a:avLst/>
                <a:gdLst>
                  <a:gd name="T0" fmla="*/ 32 w 38"/>
                  <a:gd name="T1" fmla="*/ 12 h 12"/>
                  <a:gd name="T2" fmla="*/ 6 w 38"/>
                  <a:gd name="T3" fmla="*/ 12 h 12"/>
                  <a:gd name="T4" fmla="*/ 0 w 38"/>
                  <a:gd name="T5" fmla="*/ 6 h 12"/>
                  <a:gd name="T6" fmla="*/ 6 w 38"/>
                  <a:gd name="T7" fmla="*/ 0 h 12"/>
                  <a:gd name="T8" fmla="*/ 32 w 38"/>
                  <a:gd name="T9" fmla="*/ 0 h 12"/>
                  <a:gd name="T10" fmla="*/ 38 w 38"/>
                  <a:gd name="T11" fmla="*/ 6 h 12"/>
                  <a:gd name="T12" fmla="*/ 32 w 3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">
                    <a:moveTo>
                      <a:pt x="3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6" y="0"/>
                      <a:pt x="38" y="3"/>
                      <a:pt x="38" y="6"/>
                    </a:cubicBezTo>
                    <a:cubicBezTo>
                      <a:pt x="38" y="9"/>
                      <a:pt x="36" y="12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3466">
                <a:extLst>
                  <a:ext uri="{FF2B5EF4-FFF2-40B4-BE49-F238E27FC236}">
                    <a16:creationId xmlns:a16="http://schemas.microsoft.com/office/drawing/2014/main" xmlns="" id="{4407AF80-6CEC-426B-BBB3-668F2ACEA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203575"/>
                <a:ext cx="20638" cy="165100"/>
              </a:xfrm>
              <a:custGeom>
                <a:avLst/>
                <a:gdLst>
                  <a:gd name="T0" fmla="*/ 6 w 12"/>
                  <a:gd name="T1" fmla="*/ 97 h 97"/>
                  <a:gd name="T2" fmla="*/ 0 w 12"/>
                  <a:gd name="T3" fmla="*/ 91 h 97"/>
                  <a:gd name="T4" fmla="*/ 0 w 12"/>
                  <a:gd name="T5" fmla="*/ 6 h 97"/>
                  <a:gd name="T6" fmla="*/ 6 w 12"/>
                  <a:gd name="T7" fmla="*/ 0 h 97"/>
                  <a:gd name="T8" fmla="*/ 12 w 12"/>
                  <a:gd name="T9" fmla="*/ 6 h 97"/>
                  <a:gd name="T10" fmla="*/ 12 w 12"/>
                  <a:gd name="T11" fmla="*/ 91 h 97"/>
                  <a:gd name="T12" fmla="*/ 6 w 12"/>
                  <a:gd name="T1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7">
                    <a:moveTo>
                      <a:pt x="6" y="97"/>
                    </a:moveTo>
                    <a:cubicBezTo>
                      <a:pt x="3" y="97"/>
                      <a:pt x="0" y="94"/>
                      <a:pt x="0" y="9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2" y="94"/>
                      <a:pt x="10" y="97"/>
                      <a:pt x="6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467">
                <a:extLst>
                  <a:ext uri="{FF2B5EF4-FFF2-40B4-BE49-F238E27FC236}">
                    <a16:creationId xmlns:a16="http://schemas.microsoft.com/office/drawing/2014/main" xmlns="" id="{5271C0C7-BC01-4843-B485-3F0A56595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1950" y="3379788"/>
                <a:ext cx="163513" cy="20638"/>
              </a:xfrm>
              <a:custGeom>
                <a:avLst/>
                <a:gdLst>
                  <a:gd name="T0" fmla="*/ 90 w 96"/>
                  <a:gd name="T1" fmla="*/ 12 h 12"/>
                  <a:gd name="T2" fmla="*/ 6 w 96"/>
                  <a:gd name="T3" fmla="*/ 12 h 12"/>
                  <a:gd name="T4" fmla="*/ 0 w 96"/>
                  <a:gd name="T5" fmla="*/ 6 h 12"/>
                  <a:gd name="T6" fmla="*/ 6 w 96"/>
                  <a:gd name="T7" fmla="*/ 0 h 12"/>
                  <a:gd name="T8" fmla="*/ 90 w 96"/>
                  <a:gd name="T9" fmla="*/ 0 h 12"/>
                  <a:gd name="T10" fmla="*/ 96 w 96"/>
                  <a:gd name="T11" fmla="*/ 6 h 12"/>
                  <a:gd name="T12" fmla="*/ 90 w 9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2">
                    <a:moveTo>
                      <a:pt x="9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3" y="0"/>
                      <a:pt x="96" y="3"/>
                      <a:pt x="96" y="6"/>
                    </a:cubicBezTo>
                    <a:cubicBezTo>
                      <a:pt x="96" y="9"/>
                      <a:pt x="93" y="12"/>
                      <a:pt x="9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468">
                <a:extLst>
                  <a:ext uri="{FF2B5EF4-FFF2-40B4-BE49-F238E27FC236}">
                    <a16:creationId xmlns:a16="http://schemas.microsoft.com/office/drawing/2014/main" xmlns="" id="{E14AAACD-48AC-4346-9909-5CBDAE2597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55300" y="3773488"/>
                <a:ext cx="92075" cy="104775"/>
              </a:xfrm>
              <a:custGeom>
                <a:avLst/>
                <a:gdLst>
                  <a:gd name="T0" fmla="*/ 47 w 54"/>
                  <a:gd name="T1" fmla="*/ 62 h 62"/>
                  <a:gd name="T2" fmla="*/ 42 w 54"/>
                  <a:gd name="T3" fmla="*/ 60 h 62"/>
                  <a:gd name="T4" fmla="*/ 2 w 54"/>
                  <a:gd name="T5" fmla="*/ 11 h 62"/>
                  <a:gd name="T6" fmla="*/ 3 w 54"/>
                  <a:gd name="T7" fmla="*/ 2 h 62"/>
                  <a:gd name="T8" fmla="*/ 12 w 54"/>
                  <a:gd name="T9" fmla="*/ 3 h 62"/>
                  <a:gd name="T10" fmla="*/ 51 w 54"/>
                  <a:gd name="T11" fmla="*/ 53 h 62"/>
                  <a:gd name="T12" fmla="*/ 51 w 54"/>
                  <a:gd name="T13" fmla="*/ 61 h 62"/>
                  <a:gd name="T14" fmla="*/ 47 w 54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2">
                    <a:moveTo>
                      <a:pt x="47" y="62"/>
                    </a:moveTo>
                    <a:cubicBezTo>
                      <a:pt x="45" y="62"/>
                      <a:pt x="43" y="62"/>
                      <a:pt x="42" y="6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1" y="4"/>
                      <a:pt x="3" y="2"/>
                    </a:cubicBezTo>
                    <a:cubicBezTo>
                      <a:pt x="6" y="0"/>
                      <a:pt x="10" y="1"/>
                      <a:pt x="12" y="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4" y="55"/>
                      <a:pt x="53" y="59"/>
                      <a:pt x="51" y="61"/>
                    </a:cubicBezTo>
                    <a:cubicBezTo>
                      <a:pt x="49" y="62"/>
                      <a:pt x="48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469">
                <a:extLst>
                  <a:ext uri="{FF2B5EF4-FFF2-40B4-BE49-F238E27FC236}">
                    <a16:creationId xmlns:a16="http://schemas.microsoft.com/office/drawing/2014/main" xmlns="" id="{F9109E40-EEA1-49EB-A5D2-8469AA0E9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55250" y="3773488"/>
                <a:ext cx="90488" cy="104775"/>
              </a:xfrm>
              <a:custGeom>
                <a:avLst/>
                <a:gdLst>
                  <a:gd name="T0" fmla="*/ 7 w 53"/>
                  <a:gd name="T1" fmla="*/ 62 h 62"/>
                  <a:gd name="T2" fmla="*/ 3 w 53"/>
                  <a:gd name="T3" fmla="*/ 61 h 62"/>
                  <a:gd name="T4" fmla="*/ 2 w 53"/>
                  <a:gd name="T5" fmla="*/ 53 h 62"/>
                  <a:gd name="T6" fmla="*/ 42 w 53"/>
                  <a:gd name="T7" fmla="*/ 3 h 62"/>
                  <a:gd name="T8" fmla="*/ 50 w 53"/>
                  <a:gd name="T9" fmla="*/ 2 h 62"/>
                  <a:gd name="T10" fmla="*/ 51 w 53"/>
                  <a:gd name="T11" fmla="*/ 11 h 62"/>
                  <a:gd name="T12" fmla="*/ 12 w 53"/>
                  <a:gd name="T13" fmla="*/ 60 h 62"/>
                  <a:gd name="T14" fmla="*/ 7 w 53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62">
                    <a:moveTo>
                      <a:pt x="7" y="62"/>
                    </a:moveTo>
                    <a:cubicBezTo>
                      <a:pt x="6" y="62"/>
                      <a:pt x="4" y="62"/>
                      <a:pt x="3" y="61"/>
                    </a:cubicBezTo>
                    <a:cubicBezTo>
                      <a:pt x="0" y="59"/>
                      <a:pt x="0" y="55"/>
                      <a:pt x="2" y="5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4" y="1"/>
                      <a:pt x="48" y="0"/>
                      <a:pt x="50" y="2"/>
                    </a:cubicBezTo>
                    <a:cubicBezTo>
                      <a:pt x="53" y="4"/>
                      <a:pt x="53" y="8"/>
                      <a:pt x="51" y="11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0" y="62"/>
                      <a:pt x="9" y="62"/>
                      <a:pt x="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470">
                <a:extLst>
                  <a:ext uri="{FF2B5EF4-FFF2-40B4-BE49-F238E27FC236}">
                    <a16:creationId xmlns:a16="http://schemas.microsoft.com/office/drawing/2014/main" xmlns="" id="{0B9AE2BB-77DA-49C3-88F5-5CE9FA909B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7138" y="3787775"/>
                <a:ext cx="765175" cy="90488"/>
              </a:xfrm>
              <a:custGeom>
                <a:avLst/>
                <a:gdLst>
                  <a:gd name="T0" fmla="*/ 423 w 450"/>
                  <a:gd name="T1" fmla="*/ 53 h 53"/>
                  <a:gd name="T2" fmla="*/ 27 w 450"/>
                  <a:gd name="T3" fmla="*/ 53 h 53"/>
                  <a:gd name="T4" fmla="*/ 0 w 450"/>
                  <a:gd name="T5" fmla="*/ 27 h 53"/>
                  <a:gd name="T6" fmla="*/ 27 w 450"/>
                  <a:gd name="T7" fmla="*/ 0 h 53"/>
                  <a:gd name="T8" fmla="*/ 34 w 450"/>
                  <a:gd name="T9" fmla="*/ 0 h 53"/>
                  <a:gd name="T10" fmla="*/ 40 w 450"/>
                  <a:gd name="T11" fmla="*/ 6 h 53"/>
                  <a:gd name="T12" fmla="*/ 34 w 450"/>
                  <a:gd name="T13" fmla="*/ 12 h 53"/>
                  <a:gd name="T14" fmla="*/ 27 w 450"/>
                  <a:gd name="T15" fmla="*/ 12 h 53"/>
                  <a:gd name="T16" fmla="*/ 12 w 450"/>
                  <a:gd name="T17" fmla="*/ 27 h 53"/>
                  <a:gd name="T18" fmla="*/ 27 w 450"/>
                  <a:gd name="T19" fmla="*/ 41 h 53"/>
                  <a:gd name="T20" fmla="*/ 423 w 450"/>
                  <a:gd name="T21" fmla="*/ 41 h 53"/>
                  <a:gd name="T22" fmla="*/ 438 w 450"/>
                  <a:gd name="T23" fmla="*/ 27 h 53"/>
                  <a:gd name="T24" fmla="*/ 423 w 450"/>
                  <a:gd name="T25" fmla="*/ 12 h 53"/>
                  <a:gd name="T26" fmla="*/ 416 w 450"/>
                  <a:gd name="T27" fmla="*/ 12 h 53"/>
                  <a:gd name="T28" fmla="*/ 410 w 450"/>
                  <a:gd name="T29" fmla="*/ 6 h 53"/>
                  <a:gd name="T30" fmla="*/ 416 w 450"/>
                  <a:gd name="T31" fmla="*/ 0 h 53"/>
                  <a:gd name="T32" fmla="*/ 423 w 450"/>
                  <a:gd name="T33" fmla="*/ 0 h 53"/>
                  <a:gd name="T34" fmla="*/ 450 w 450"/>
                  <a:gd name="T35" fmla="*/ 27 h 53"/>
                  <a:gd name="T36" fmla="*/ 423 w 450"/>
                  <a:gd name="T3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0" h="53">
                    <a:moveTo>
                      <a:pt x="423" y="53"/>
                    </a:moveTo>
                    <a:cubicBezTo>
                      <a:pt x="27" y="53"/>
                      <a:pt x="27" y="53"/>
                      <a:pt x="27" y="53"/>
                    </a:cubicBezTo>
                    <a:cubicBezTo>
                      <a:pt x="12" y="53"/>
                      <a:pt x="0" y="41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8" y="0"/>
                      <a:pt x="40" y="2"/>
                      <a:pt x="40" y="6"/>
                    </a:cubicBezTo>
                    <a:cubicBezTo>
                      <a:pt x="40" y="9"/>
                      <a:pt x="38" y="12"/>
                      <a:pt x="34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19" y="12"/>
                      <a:pt x="12" y="18"/>
                      <a:pt x="12" y="27"/>
                    </a:cubicBezTo>
                    <a:cubicBezTo>
                      <a:pt x="12" y="35"/>
                      <a:pt x="19" y="41"/>
                      <a:pt x="27" y="41"/>
                    </a:cubicBezTo>
                    <a:cubicBezTo>
                      <a:pt x="423" y="41"/>
                      <a:pt x="423" y="41"/>
                      <a:pt x="423" y="41"/>
                    </a:cubicBezTo>
                    <a:cubicBezTo>
                      <a:pt x="432" y="41"/>
                      <a:pt x="438" y="35"/>
                      <a:pt x="438" y="27"/>
                    </a:cubicBezTo>
                    <a:cubicBezTo>
                      <a:pt x="438" y="18"/>
                      <a:pt x="432" y="12"/>
                      <a:pt x="423" y="12"/>
                    </a:cubicBezTo>
                    <a:cubicBezTo>
                      <a:pt x="416" y="12"/>
                      <a:pt x="416" y="12"/>
                      <a:pt x="416" y="12"/>
                    </a:cubicBezTo>
                    <a:cubicBezTo>
                      <a:pt x="413" y="12"/>
                      <a:pt x="410" y="9"/>
                      <a:pt x="410" y="6"/>
                    </a:cubicBezTo>
                    <a:cubicBezTo>
                      <a:pt x="410" y="2"/>
                      <a:pt x="413" y="0"/>
                      <a:pt x="416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438" y="0"/>
                      <a:pt x="450" y="12"/>
                      <a:pt x="450" y="27"/>
                    </a:cubicBezTo>
                    <a:cubicBezTo>
                      <a:pt x="450" y="41"/>
                      <a:pt x="438" y="53"/>
                      <a:pt x="423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471">
                <a:extLst>
                  <a:ext uri="{FF2B5EF4-FFF2-40B4-BE49-F238E27FC236}">
                    <a16:creationId xmlns:a16="http://schemas.microsoft.com/office/drawing/2014/main" xmlns="" id="{11BFB81A-C95F-4212-9A17-256CD90431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4150" y="3235325"/>
                <a:ext cx="311150" cy="312738"/>
              </a:xfrm>
              <a:custGeom>
                <a:avLst/>
                <a:gdLst>
                  <a:gd name="T0" fmla="*/ 92 w 183"/>
                  <a:gd name="T1" fmla="*/ 183 h 183"/>
                  <a:gd name="T2" fmla="*/ 0 w 183"/>
                  <a:gd name="T3" fmla="*/ 90 h 183"/>
                  <a:gd name="T4" fmla="*/ 69 w 183"/>
                  <a:gd name="T5" fmla="*/ 0 h 183"/>
                  <a:gd name="T6" fmla="*/ 76 w 183"/>
                  <a:gd name="T7" fmla="*/ 5 h 183"/>
                  <a:gd name="T8" fmla="*/ 72 w 183"/>
                  <a:gd name="T9" fmla="*/ 12 h 183"/>
                  <a:gd name="T10" fmla="*/ 12 w 183"/>
                  <a:gd name="T11" fmla="*/ 90 h 183"/>
                  <a:gd name="T12" fmla="*/ 92 w 183"/>
                  <a:gd name="T13" fmla="*/ 171 h 183"/>
                  <a:gd name="T14" fmla="*/ 171 w 183"/>
                  <a:gd name="T15" fmla="*/ 109 h 183"/>
                  <a:gd name="T16" fmla="*/ 178 w 183"/>
                  <a:gd name="T17" fmla="*/ 105 h 183"/>
                  <a:gd name="T18" fmla="*/ 182 w 183"/>
                  <a:gd name="T19" fmla="*/ 112 h 183"/>
                  <a:gd name="T20" fmla="*/ 92 w 183"/>
                  <a:gd name="T21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" h="183">
                    <a:moveTo>
                      <a:pt x="92" y="183"/>
                    </a:moveTo>
                    <a:cubicBezTo>
                      <a:pt x="41" y="183"/>
                      <a:pt x="0" y="141"/>
                      <a:pt x="0" y="90"/>
                    </a:cubicBezTo>
                    <a:cubicBezTo>
                      <a:pt x="0" y="48"/>
                      <a:pt x="28" y="11"/>
                      <a:pt x="69" y="0"/>
                    </a:cubicBezTo>
                    <a:cubicBezTo>
                      <a:pt x="72" y="0"/>
                      <a:pt x="76" y="2"/>
                      <a:pt x="76" y="5"/>
                    </a:cubicBezTo>
                    <a:cubicBezTo>
                      <a:pt x="77" y="8"/>
                      <a:pt x="75" y="11"/>
                      <a:pt x="72" y="12"/>
                    </a:cubicBezTo>
                    <a:cubicBezTo>
                      <a:pt x="37" y="21"/>
                      <a:pt x="12" y="53"/>
                      <a:pt x="12" y="90"/>
                    </a:cubicBezTo>
                    <a:cubicBezTo>
                      <a:pt x="12" y="135"/>
                      <a:pt x="48" y="171"/>
                      <a:pt x="92" y="171"/>
                    </a:cubicBezTo>
                    <a:cubicBezTo>
                      <a:pt x="129" y="171"/>
                      <a:pt x="162" y="145"/>
                      <a:pt x="171" y="109"/>
                    </a:cubicBezTo>
                    <a:cubicBezTo>
                      <a:pt x="171" y="106"/>
                      <a:pt x="175" y="104"/>
                      <a:pt x="178" y="105"/>
                    </a:cubicBezTo>
                    <a:cubicBezTo>
                      <a:pt x="181" y="106"/>
                      <a:pt x="183" y="109"/>
                      <a:pt x="182" y="112"/>
                    </a:cubicBezTo>
                    <a:cubicBezTo>
                      <a:pt x="172" y="154"/>
                      <a:pt x="135" y="183"/>
                      <a:pt x="92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3472">
                <a:extLst>
                  <a:ext uri="{FF2B5EF4-FFF2-40B4-BE49-F238E27FC236}">
                    <a16:creationId xmlns:a16="http://schemas.microsoft.com/office/drawing/2014/main" xmlns="" id="{C1D0E132-810F-46A9-92C7-5BC177208A6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64813" y="3087688"/>
                <a:ext cx="25400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7 h 15"/>
                  <a:gd name="T4" fmla="*/ 8 w 15"/>
                  <a:gd name="T5" fmla="*/ 0 h 15"/>
                  <a:gd name="T6" fmla="*/ 15 w 15"/>
                  <a:gd name="T7" fmla="*/ 7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7 h 15"/>
                  <a:gd name="T14" fmla="*/ 8 w 15"/>
                  <a:gd name="T15" fmla="*/ 12 h 15"/>
                  <a:gd name="T16" fmla="*/ 12 w 15"/>
                  <a:gd name="T17" fmla="*/ 7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7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7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3473">
                <a:extLst>
                  <a:ext uri="{FF2B5EF4-FFF2-40B4-BE49-F238E27FC236}">
                    <a16:creationId xmlns:a16="http://schemas.microsoft.com/office/drawing/2014/main" xmlns="" id="{CB5E50C1-4933-4529-9145-C391C06401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7650" y="3086100"/>
                <a:ext cx="30163" cy="26988"/>
              </a:xfrm>
              <a:custGeom>
                <a:avLst/>
                <a:gdLst>
                  <a:gd name="T0" fmla="*/ 9 w 17"/>
                  <a:gd name="T1" fmla="*/ 16 h 16"/>
                  <a:gd name="T2" fmla="*/ 2 w 17"/>
                  <a:gd name="T3" fmla="*/ 12 h 16"/>
                  <a:gd name="T4" fmla="*/ 5 w 17"/>
                  <a:gd name="T5" fmla="*/ 2 h 16"/>
                  <a:gd name="T6" fmla="*/ 11 w 17"/>
                  <a:gd name="T7" fmla="*/ 1 h 16"/>
                  <a:gd name="T8" fmla="*/ 15 w 17"/>
                  <a:gd name="T9" fmla="*/ 5 h 16"/>
                  <a:gd name="T10" fmla="*/ 15 w 17"/>
                  <a:gd name="T11" fmla="*/ 5 h 16"/>
                  <a:gd name="T12" fmla="*/ 13 w 17"/>
                  <a:gd name="T13" fmla="*/ 15 h 16"/>
                  <a:gd name="T14" fmla="*/ 9 w 17"/>
                  <a:gd name="T15" fmla="*/ 16 h 16"/>
                  <a:gd name="T16" fmla="*/ 5 w 17"/>
                  <a:gd name="T17" fmla="*/ 11 h 16"/>
                  <a:gd name="T18" fmla="*/ 8 w 17"/>
                  <a:gd name="T19" fmla="*/ 13 h 16"/>
                  <a:gd name="T20" fmla="*/ 11 w 17"/>
                  <a:gd name="T21" fmla="*/ 12 h 16"/>
                  <a:gd name="T22" fmla="*/ 13 w 17"/>
                  <a:gd name="T23" fmla="*/ 6 h 16"/>
                  <a:gd name="T24" fmla="*/ 13 w 17"/>
                  <a:gd name="T25" fmla="*/ 6 h 16"/>
                  <a:gd name="T26" fmla="*/ 10 w 17"/>
                  <a:gd name="T27" fmla="*/ 8 h 16"/>
                  <a:gd name="T28" fmla="*/ 13 w 17"/>
                  <a:gd name="T29" fmla="*/ 6 h 16"/>
                  <a:gd name="T30" fmla="*/ 7 w 17"/>
                  <a:gd name="T31" fmla="*/ 4 h 16"/>
                  <a:gd name="T32" fmla="*/ 5 w 17"/>
                  <a:gd name="T33" fmla="*/ 11 h 16"/>
                  <a:gd name="T34" fmla="*/ 5 w 17"/>
                  <a:gd name="T35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6">
                    <a:moveTo>
                      <a:pt x="9" y="16"/>
                    </a:moveTo>
                    <a:cubicBezTo>
                      <a:pt x="6" y="16"/>
                      <a:pt x="4" y="15"/>
                      <a:pt x="2" y="12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7" y="1"/>
                      <a:pt x="9" y="0"/>
                      <a:pt x="11" y="1"/>
                    </a:cubicBezTo>
                    <a:cubicBezTo>
                      <a:pt x="13" y="1"/>
                      <a:pt x="14" y="3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7" y="8"/>
                      <a:pt x="16" y="13"/>
                      <a:pt x="13" y="15"/>
                    </a:cubicBezTo>
                    <a:cubicBezTo>
                      <a:pt x="11" y="16"/>
                      <a:pt x="10" y="16"/>
                      <a:pt x="9" y="16"/>
                    </a:cubicBezTo>
                    <a:close/>
                    <a:moveTo>
                      <a:pt x="5" y="11"/>
                    </a:moveTo>
                    <a:cubicBezTo>
                      <a:pt x="6" y="12"/>
                      <a:pt x="7" y="12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3" y="11"/>
                      <a:pt x="14" y="8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4"/>
                      <a:pt x="9" y="3"/>
                      <a:pt x="7" y="4"/>
                    </a:cubicBezTo>
                    <a:cubicBezTo>
                      <a:pt x="5" y="6"/>
                      <a:pt x="4" y="8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474">
                <a:extLst>
                  <a:ext uri="{FF2B5EF4-FFF2-40B4-BE49-F238E27FC236}">
                    <a16:creationId xmlns:a16="http://schemas.microsoft.com/office/drawing/2014/main" xmlns="" id="{6B32A263-A228-4AE9-A151-CC3AC729EB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6213" y="3116263"/>
                <a:ext cx="30163" cy="25400"/>
              </a:xfrm>
              <a:custGeom>
                <a:avLst/>
                <a:gdLst>
                  <a:gd name="T0" fmla="*/ 8 w 17"/>
                  <a:gd name="T1" fmla="*/ 15 h 15"/>
                  <a:gd name="T2" fmla="*/ 3 w 17"/>
                  <a:gd name="T3" fmla="*/ 13 h 15"/>
                  <a:gd name="T4" fmla="*/ 3 w 17"/>
                  <a:gd name="T5" fmla="*/ 3 h 15"/>
                  <a:gd name="T6" fmla="*/ 14 w 17"/>
                  <a:gd name="T7" fmla="*/ 2 h 15"/>
                  <a:gd name="T8" fmla="*/ 14 w 17"/>
                  <a:gd name="T9" fmla="*/ 13 h 15"/>
                  <a:gd name="T10" fmla="*/ 8 w 17"/>
                  <a:gd name="T11" fmla="*/ 15 h 15"/>
                  <a:gd name="T12" fmla="*/ 8 w 17"/>
                  <a:gd name="T13" fmla="*/ 3 h 15"/>
                  <a:gd name="T14" fmla="*/ 5 w 17"/>
                  <a:gd name="T15" fmla="*/ 5 h 15"/>
                  <a:gd name="T16" fmla="*/ 5 w 17"/>
                  <a:gd name="T17" fmla="*/ 11 h 15"/>
                  <a:gd name="T18" fmla="*/ 12 w 17"/>
                  <a:gd name="T19" fmla="*/ 11 h 15"/>
                  <a:gd name="T20" fmla="*/ 12 w 17"/>
                  <a:gd name="T21" fmla="*/ 5 h 15"/>
                  <a:gd name="T22" fmla="*/ 8 w 17"/>
                  <a:gd name="T2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5">
                    <a:moveTo>
                      <a:pt x="8" y="15"/>
                    </a:moveTo>
                    <a:cubicBezTo>
                      <a:pt x="6" y="15"/>
                      <a:pt x="5" y="15"/>
                      <a:pt x="3" y="13"/>
                    </a:cubicBezTo>
                    <a:cubicBezTo>
                      <a:pt x="0" y="10"/>
                      <a:pt x="0" y="5"/>
                      <a:pt x="3" y="3"/>
                    </a:cubicBezTo>
                    <a:cubicBezTo>
                      <a:pt x="6" y="0"/>
                      <a:pt x="11" y="0"/>
                      <a:pt x="14" y="2"/>
                    </a:cubicBezTo>
                    <a:cubicBezTo>
                      <a:pt x="17" y="5"/>
                      <a:pt x="17" y="10"/>
                      <a:pt x="14" y="13"/>
                    </a:cubicBezTo>
                    <a:cubicBezTo>
                      <a:pt x="12" y="15"/>
                      <a:pt x="10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7" y="3"/>
                      <a:pt x="6" y="4"/>
                      <a:pt x="5" y="5"/>
                    </a:cubicBezTo>
                    <a:cubicBezTo>
                      <a:pt x="4" y="6"/>
                      <a:pt x="4" y="9"/>
                      <a:pt x="5" y="11"/>
                    </a:cubicBezTo>
                    <a:cubicBezTo>
                      <a:pt x="7" y="13"/>
                      <a:pt x="10" y="13"/>
                      <a:pt x="12" y="11"/>
                    </a:cubicBezTo>
                    <a:cubicBezTo>
                      <a:pt x="13" y="9"/>
                      <a:pt x="13" y="6"/>
                      <a:pt x="12" y="5"/>
                    </a:cubicBezTo>
                    <a:cubicBezTo>
                      <a:pt x="11" y="4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3475">
                <a:extLst>
                  <a:ext uri="{FF2B5EF4-FFF2-40B4-BE49-F238E27FC236}">
                    <a16:creationId xmlns:a16="http://schemas.microsoft.com/office/drawing/2014/main" xmlns="" id="{308E197A-8953-4166-B84A-EE39C7CE69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75888" y="3162300"/>
                <a:ext cx="26988" cy="26988"/>
              </a:xfrm>
              <a:custGeom>
                <a:avLst/>
                <a:gdLst>
                  <a:gd name="T0" fmla="*/ 8 w 16"/>
                  <a:gd name="T1" fmla="*/ 16 h 16"/>
                  <a:gd name="T2" fmla="*/ 4 w 16"/>
                  <a:gd name="T3" fmla="*/ 15 h 16"/>
                  <a:gd name="T4" fmla="*/ 1 w 16"/>
                  <a:gd name="T5" fmla="*/ 11 h 16"/>
                  <a:gd name="T6" fmla="*/ 1 w 16"/>
                  <a:gd name="T7" fmla="*/ 5 h 16"/>
                  <a:gd name="T8" fmla="*/ 12 w 16"/>
                  <a:gd name="T9" fmla="*/ 2 h 16"/>
                  <a:gd name="T10" fmla="*/ 15 w 16"/>
                  <a:gd name="T11" fmla="*/ 7 h 16"/>
                  <a:gd name="T12" fmla="*/ 15 w 16"/>
                  <a:gd name="T13" fmla="*/ 13 h 16"/>
                  <a:gd name="T14" fmla="*/ 10 w 16"/>
                  <a:gd name="T15" fmla="*/ 16 h 16"/>
                  <a:gd name="T16" fmla="*/ 8 w 16"/>
                  <a:gd name="T17" fmla="*/ 16 h 16"/>
                  <a:gd name="T18" fmla="*/ 6 w 16"/>
                  <a:gd name="T19" fmla="*/ 13 h 16"/>
                  <a:gd name="T20" fmla="*/ 12 w 16"/>
                  <a:gd name="T21" fmla="*/ 11 h 16"/>
                  <a:gd name="T22" fmla="*/ 12 w 16"/>
                  <a:gd name="T23" fmla="*/ 8 h 16"/>
                  <a:gd name="T24" fmla="*/ 10 w 16"/>
                  <a:gd name="T25" fmla="*/ 5 h 16"/>
                  <a:gd name="T26" fmla="*/ 9 w 16"/>
                  <a:gd name="T27" fmla="*/ 7 h 16"/>
                  <a:gd name="T28" fmla="*/ 10 w 16"/>
                  <a:gd name="T29" fmla="*/ 5 h 16"/>
                  <a:gd name="T30" fmla="*/ 10 w 16"/>
                  <a:gd name="T31" fmla="*/ 5 h 16"/>
                  <a:gd name="T32" fmla="*/ 7 w 16"/>
                  <a:gd name="T33" fmla="*/ 5 h 16"/>
                  <a:gd name="T34" fmla="*/ 4 w 16"/>
                  <a:gd name="T35" fmla="*/ 7 h 16"/>
                  <a:gd name="T36" fmla="*/ 4 w 16"/>
                  <a:gd name="T37" fmla="*/ 10 h 16"/>
                  <a:gd name="T38" fmla="*/ 6 w 16"/>
                  <a:gd name="T39" fmla="*/ 13 h 16"/>
                  <a:gd name="T40" fmla="*/ 6 w 16"/>
                  <a:gd name="T41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cubicBezTo>
                      <a:pt x="7" y="16"/>
                      <a:pt x="5" y="16"/>
                      <a:pt x="4" y="15"/>
                    </a:cubicBezTo>
                    <a:cubicBezTo>
                      <a:pt x="3" y="14"/>
                      <a:pt x="1" y="13"/>
                      <a:pt x="1" y="11"/>
                    </a:cubicBezTo>
                    <a:cubicBezTo>
                      <a:pt x="0" y="9"/>
                      <a:pt x="0" y="7"/>
                      <a:pt x="1" y="5"/>
                    </a:cubicBezTo>
                    <a:cubicBezTo>
                      <a:pt x="4" y="1"/>
                      <a:pt x="8" y="0"/>
                      <a:pt x="12" y="2"/>
                    </a:cubicBezTo>
                    <a:cubicBezTo>
                      <a:pt x="14" y="3"/>
                      <a:pt x="15" y="5"/>
                      <a:pt x="15" y="7"/>
                    </a:cubicBezTo>
                    <a:cubicBezTo>
                      <a:pt x="16" y="9"/>
                      <a:pt x="16" y="11"/>
                      <a:pt x="15" y="13"/>
                    </a:cubicBezTo>
                    <a:cubicBezTo>
                      <a:pt x="14" y="14"/>
                      <a:pt x="12" y="16"/>
                      <a:pt x="10" y="16"/>
                    </a:cubicBezTo>
                    <a:cubicBezTo>
                      <a:pt x="9" y="16"/>
                      <a:pt x="9" y="16"/>
                      <a:pt x="8" y="16"/>
                    </a:cubicBezTo>
                    <a:close/>
                    <a:moveTo>
                      <a:pt x="6" y="13"/>
                    </a:moveTo>
                    <a:cubicBezTo>
                      <a:pt x="8" y="14"/>
                      <a:pt x="11" y="13"/>
                      <a:pt x="12" y="11"/>
                    </a:cubicBezTo>
                    <a:cubicBezTo>
                      <a:pt x="12" y="10"/>
                      <a:pt x="13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8" y="4"/>
                      <a:pt x="7" y="5"/>
                    </a:cubicBezTo>
                    <a:cubicBezTo>
                      <a:pt x="6" y="5"/>
                      <a:pt x="5" y="6"/>
                      <a:pt x="4" y="7"/>
                    </a:cubicBezTo>
                    <a:cubicBezTo>
                      <a:pt x="4" y="8"/>
                      <a:pt x="3" y="9"/>
                      <a:pt x="4" y="10"/>
                    </a:cubicBezTo>
                    <a:cubicBezTo>
                      <a:pt x="4" y="11"/>
                      <a:pt x="5" y="12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3476">
                <a:extLst>
                  <a:ext uri="{FF2B5EF4-FFF2-40B4-BE49-F238E27FC236}">
                    <a16:creationId xmlns:a16="http://schemas.microsoft.com/office/drawing/2014/main" xmlns="" id="{7BC67C57-9AF6-4CED-B599-C812739B4F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28263" y="3225800"/>
                <a:ext cx="28575" cy="26988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2 w 17"/>
                  <a:gd name="T5" fmla="*/ 12 h 16"/>
                  <a:gd name="T6" fmla="*/ 1 w 17"/>
                  <a:gd name="T7" fmla="*/ 6 h 16"/>
                  <a:gd name="T8" fmla="*/ 4 w 17"/>
                  <a:gd name="T9" fmla="*/ 2 h 16"/>
                  <a:gd name="T10" fmla="*/ 10 w 17"/>
                  <a:gd name="T11" fmla="*/ 1 h 16"/>
                  <a:gd name="T12" fmla="*/ 15 w 17"/>
                  <a:gd name="T13" fmla="*/ 10 h 16"/>
                  <a:gd name="T14" fmla="*/ 8 w 17"/>
                  <a:gd name="T15" fmla="*/ 16 h 16"/>
                  <a:gd name="T16" fmla="*/ 7 w 17"/>
                  <a:gd name="T17" fmla="*/ 12 h 16"/>
                  <a:gd name="T18" fmla="*/ 10 w 17"/>
                  <a:gd name="T19" fmla="*/ 12 h 16"/>
                  <a:gd name="T20" fmla="*/ 12 w 17"/>
                  <a:gd name="T21" fmla="*/ 9 h 16"/>
                  <a:gd name="T22" fmla="*/ 12 w 17"/>
                  <a:gd name="T23" fmla="*/ 6 h 16"/>
                  <a:gd name="T24" fmla="*/ 9 w 17"/>
                  <a:gd name="T25" fmla="*/ 4 h 16"/>
                  <a:gd name="T26" fmla="*/ 9 w 17"/>
                  <a:gd name="T27" fmla="*/ 4 h 16"/>
                  <a:gd name="T28" fmla="*/ 9 w 17"/>
                  <a:gd name="T29" fmla="*/ 7 h 16"/>
                  <a:gd name="T30" fmla="*/ 9 w 17"/>
                  <a:gd name="T31" fmla="*/ 4 h 16"/>
                  <a:gd name="T32" fmla="*/ 4 w 17"/>
                  <a:gd name="T33" fmla="*/ 7 h 16"/>
                  <a:gd name="T34" fmla="*/ 7 w 17"/>
                  <a:gd name="T35" fmla="*/ 12 h 16"/>
                  <a:gd name="T36" fmla="*/ 7 w 17"/>
                  <a:gd name="T37" fmla="*/ 12 h 16"/>
                  <a:gd name="T38" fmla="*/ 7 w 17"/>
                  <a:gd name="T39" fmla="*/ 12 h 16"/>
                  <a:gd name="T40" fmla="*/ 7 w 17"/>
                  <a:gd name="T4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7" y="16"/>
                      <a:pt x="7" y="16"/>
                      <a:pt x="6" y="16"/>
                    </a:cubicBezTo>
                    <a:cubicBezTo>
                      <a:pt x="4" y="15"/>
                      <a:pt x="3" y="14"/>
                      <a:pt x="2" y="12"/>
                    </a:cubicBezTo>
                    <a:cubicBezTo>
                      <a:pt x="1" y="10"/>
                      <a:pt x="0" y="8"/>
                      <a:pt x="1" y="6"/>
                    </a:cubicBezTo>
                    <a:cubicBezTo>
                      <a:pt x="1" y="4"/>
                      <a:pt x="3" y="3"/>
                      <a:pt x="4" y="2"/>
                    </a:cubicBezTo>
                    <a:cubicBezTo>
                      <a:pt x="6" y="1"/>
                      <a:pt x="8" y="0"/>
                      <a:pt x="10" y="1"/>
                    </a:cubicBezTo>
                    <a:cubicBezTo>
                      <a:pt x="14" y="2"/>
                      <a:pt x="17" y="6"/>
                      <a:pt x="15" y="10"/>
                    </a:cubicBezTo>
                    <a:cubicBezTo>
                      <a:pt x="15" y="14"/>
                      <a:pt x="11" y="16"/>
                      <a:pt x="8" y="16"/>
                    </a:cubicBezTo>
                    <a:close/>
                    <a:moveTo>
                      <a:pt x="7" y="12"/>
                    </a:moveTo>
                    <a:cubicBezTo>
                      <a:pt x="8" y="13"/>
                      <a:pt x="9" y="13"/>
                      <a:pt x="10" y="12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3" y="8"/>
                      <a:pt x="13" y="7"/>
                      <a:pt x="12" y="6"/>
                    </a:cubicBezTo>
                    <a:cubicBezTo>
                      <a:pt x="11" y="5"/>
                      <a:pt x="10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7" y="3"/>
                      <a:pt x="4" y="5"/>
                      <a:pt x="4" y="7"/>
                    </a:cubicBezTo>
                    <a:cubicBezTo>
                      <a:pt x="3" y="9"/>
                      <a:pt x="5" y="12"/>
                      <a:pt x="7" y="12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477">
                <a:extLst>
                  <a:ext uri="{FF2B5EF4-FFF2-40B4-BE49-F238E27FC236}">
                    <a16:creationId xmlns:a16="http://schemas.microsoft.com/office/drawing/2014/main" xmlns="" id="{2F884BDF-0ABE-4572-A264-39395C025A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99688" y="3298825"/>
                <a:ext cx="25400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" y="0"/>
                      <a:pt x="15" y="3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478">
                <a:extLst>
                  <a:ext uri="{FF2B5EF4-FFF2-40B4-BE49-F238E27FC236}">
                    <a16:creationId xmlns:a16="http://schemas.microsoft.com/office/drawing/2014/main" xmlns="" id="{F22844F3-5F14-436A-B825-C5B195EBFB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98100" y="3452813"/>
                <a:ext cx="26988" cy="26988"/>
              </a:xfrm>
              <a:custGeom>
                <a:avLst/>
                <a:gdLst>
                  <a:gd name="T0" fmla="*/ 9 w 16"/>
                  <a:gd name="T1" fmla="*/ 16 h 16"/>
                  <a:gd name="T2" fmla="*/ 2 w 16"/>
                  <a:gd name="T3" fmla="*/ 12 h 16"/>
                  <a:gd name="T4" fmla="*/ 5 w 16"/>
                  <a:gd name="T5" fmla="*/ 2 h 16"/>
                  <a:gd name="T6" fmla="*/ 5 w 16"/>
                  <a:gd name="T7" fmla="*/ 2 h 16"/>
                  <a:gd name="T8" fmla="*/ 15 w 16"/>
                  <a:gd name="T9" fmla="*/ 5 h 16"/>
                  <a:gd name="T10" fmla="*/ 16 w 16"/>
                  <a:gd name="T11" fmla="*/ 11 h 16"/>
                  <a:gd name="T12" fmla="*/ 12 w 16"/>
                  <a:gd name="T13" fmla="*/ 15 h 16"/>
                  <a:gd name="T14" fmla="*/ 9 w 16"/>
                  <a:gd name="T15" fmla="*/ 16 h 16"/>
                  <a:gd name="T16" fmla="*/ 9 w 16"/>
                  <a:gd name="T17" fmla="*/ 4 h 16"/>
                  <a:gd name="T18" fmla="*/ 6 w 16"/>
                  <a:gd name="T19" fmla="*/ 5 h 16"/>
                  <a:gd name="T20" fmla="*/ 4 w 16"/>
                  <a:gd name="T21" fmla="*/ 7 h 16"/>
                  <a:gd name="T22" fmla="*/ 5 w 16"/>
                  <a:gd name="T23" fmla="*/ 11 h 16"/>
                  <a:gd name="T24" fmla="*/ 11 w 16"/>
                  <a:gd name="T25" fmla="*/ 12 h 16"/>
                  <a:gd name="T26" fmla="*/ 8 w 16"/>
                  <a:gd name="T27" fmla="*/ 7 h 16"/>
                  <a:gd name="T28" fmla="*/ 11 w 16"/>
                  <a:gd name="T29" fmla="*/ 12 h 16"/>
                  <a:gd name="T30" fmla="*/ 12 w 16"/>
                  <a:gd name="T31" fmla="*/ 6 h 16"/>
                  <a:gd name="T32" fmla="*/ 9 w 16"/>
                  <a:gd name="T3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cubicBezTo>
                      <a:pt x="6" y="16"/>
                      <a:pt x="3" y="15"/>
                      <a:pt x="2" y="12"/>
                    </a:cubicBezTo>
                    <a:cubicBezTo>
                      <a:pt x="0" y="9"/>
                      <a:pt x="1" y="4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8" y="0"/>
                      <a:pt x="13" y="1"/>
                      <a:pt x="15" y="5"/>
                    </a:cubicBezTo>
                    <a:cubicBezTo>
                      <a:pt x="16" y="7"/>
                      <a:pt x="16" y="9"/>
                      <a:pt x="16" y="11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9" y="16"/>
                    </a:cubicBezTo>
                    <a:close/>
                    <a:moveTo>
                      <a:pt x="9" y="4"/>
                    </a:moveTo>
                    <a:cubicBezTo>
                      <a:pt x="8" y="4"/>
                      <a:pt x="7" y="4"/>
                      <a:pt x="6" y="5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6" y="13"/>
                      <a:pt x="9" y="14"/>
                      <a:pt x="11" y="12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3" y="11"/>
                      <a:pt x="14" y="8"/>
                      <a:pt x="12" y="6"/>
                    </a:cubicBezTo>
                    <a:cubicBezTo>
                      <a:pt x="12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479">
                <a:extLst>
                  <a:ext uri="{FF2B5EF4-FFF2-40B4-BE49-F238E27FC236}">
                    <a16:creationId xmlns:a16="http://schemas.microsoft.com/office/drawing/2014/main" xmlns="" id="{76999CD8-10E1-443F-A8DB-09B7CB4CF8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29850" y="3525838"/>
                <a:ext cx="25400" cy="28575"/>
              </a:xfrm>
              <a:custGeom>
                <a:avLst/>
                <a:gdLst>
                  <a:gd name="T0" fmla="*/ 7 w 15"/>
                  <a:gd name="T1" fmla="*/ 16 h 16"/>
                  <a:gd name="T2" fmla="*/ 2 w 15"/>
                  <a:gd name="T3" fmla="*/ 13 h 16"/>
                  <a:gd name="T4" fmla="*/ 0 w 15"/>
                  <a:gd name="T5" fmla="*/ 8 h 16"/>
                  <a:gd name="T6" fmla="*/ 2 w 15"/>
                  <a:gd name="T7" fmla="*/ 3 h 16"/>
                  <a:gd name="T8" fmla="*/ 12 w 15"/>
                  <a:gd name="T9" fmla="*/ 3 h 16"/>
                  <a:gd name="T10" fmla="*/ 12 w 15"/>
                  <a:gd name="T11" fmla="*/ 13 h 16"/>
                  <a:gd name="T12" fmla="*/ 7 w 15"/>
                  <a:gd name="T13" fmla="*/ 16 h 16"/>
                  <a:gd name="T14" fmla="*/ 7 w 15"/>
                  <a:gd name="T15" fmla="*/ 4 h 16"/>
                  <a:gd name="T16" fmla="*/ 4 w 15"/>
                  <a:gd name="T17" fmla="*/ 5 h 16"/>
                  <a:gd name="T18" fmla="*/ 4 w 15"/>
                  <a:gd name="T19" fmla="*/ 11 h 16"/>
                  <a:gd name="T20" fmla="*/ 10 w 15"/>
                  <a:gd name="T21" fmla="*/ 11 h 16"/>
                  <a:gd name="T22" fmla="*/ 12 w 15"/>
                  <a:gd name="T23" fmla="*/ 8 h 16"/>
                  <a:gd name="T24" fmla="*/ 10 w 15"/>
                  <a:gd name="T25" fmla="*/ 5 h 16"/>
                  <a:gd name="T26" fmla="*/ 7 w 15"/>
                  <a:gd name="T2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6">
                    <a:moveTo>
                      <a:pt x="7" y="16"/>
                    </a:moveTo>
                    <a:cubicBezTo>
                      <a:pt x="5" y="16"/>
                      <a:pt x="3" y="15"/>
                      <a:pt x="2" y="13"/>
                    </a:cubicBezTo>
                    <a:cubicBezTo>
                      <a:pt x="0" y="12"/>
                      <a:pt x="0" y="10"/>
                      <a:pt x="0" y="8"/>
                    </a:cubicBezTo>
                    <a:cubicBezTo>
                      <a:pt x="0" y="6"/>
                      <a:pt x="0" y="4"/>
                      <a:pt x="2" y="3"/>
                    </a:cubicBezTo>
                    <a:cubicBezTo>
                      <a:pt x="5" y="0"/>
                      <a:pt x="10" y="0"/>
                      <a:pt x="12" y="3"/>
                    </a:cubicBezTo>
                    <a:cubicBezTo>
                      <a:pt x="15" y="6"/>
                      <a:pt x="15" y="10"/>
                      <a:pt x="12" y="13"/>
                    </a:cubicBezTo>
                    <a:cubicBezTo>
                      <a:pt x="11" y="15"/>
                      <a:pt x="9" y="16"/>
                      <a:pt x="7" y="16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4"/>
                      <a:pt x="4" y="5"/>
                    </a:cubicBezTo>
                    <a:cubicBezTo>
                      <a:pt x="2" y="7"/>
                      <a:pt x="2" y="9"/>
                      <a:pt x="4" y="11"/>
                    </a:cubicBezTo>
                    <a:cubicBezTo>
                      <a:pt x="6" y="13"/>
                      <a:pt x="9" y="13"/>
                      <a:pt x="10" y="11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4"/>
                      <a:pt x="8" y="4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480">
                <a:extLst>
                  <a:ext uri="{FF2B5EF4-FFF2-40B4-BE49-F238E27FC236}">
                    <a16:creationId xmlns:a16="http://schemas.microsoft.com/office/drawing/2014/main" xmlns="" id="{51A26F1A-3EF7-491E-94ED-70D5312431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74300" y="3587750"/>
                <a:ext cx="30163" cy="26988"/>
              </a:xfrm>
              <a:custGeom>
                <a:avLst/>
                <a:gdLst>
                  <a:gd name="T0" fmla="*/ 9 w 18"/>
                  <a:gd name="T1" fmla="*/ 16 h 16"/>
                  <a:gd name="T2" fmla="*/ 5 w 18"/>
                  <a:gd name="T3" fmla="*/ 15 h 16"/>
                  <a:gd name="T4" fmla="*/ 2 w 18"/>
                  <a:gd name="T5" fmla="*/ 5 h 16"/>
                  <a:gd name="T6" fmla="*/ 2 w 18"/>
                  <a:gd name="T7" fmla="*/ 5 h 16"/>
                  <a:gd name="T8" fmla="*/ 13 w 18"/>
                  <a:gd name="T9" fmla="*/ 2 h 16"/>
                  <a:gd name="T10" fmla="*/ 16 w 18"/>
                  <a:gd name="T11" fmla="*/ 12 h 16"/>
                  <a:gd name="T12" fmla="*/ 9 w 18"/>
                  <a:gd name="T13" fmla="*/ 16 h 16"/>
                  <a:gd name="T14" fmla="*/ 9 w 18"/>
                  <a:gd name="T15" fmla="*/ 4 h 16"/>
                  <a:gd name="T16" fmla="*/ 5 w 18"/>
                  <a:gd name="T17" fmla="*/ 6 h 16"/>
                  <a:gd name="T18" fmla="*/ 7 w 18"/>
                  <a:gd name="T19" fmla="*/ 12 h 16"/>
                  <a:gd name="T20" fmla="*/ 10 w 18"/>
                  <a:gd name="T21" fmla="*/ 13 h 16"/>
                  <a:gd name="T22" fmla="*/ 13 w 18"/>
                  <a:gd name="T23" fmla="*/ 11 h 16"/>
                  <a:gd name="T24" fmla="*/ 8 w 18"/>
                  <a:gd name="T25" fmla="*/ 8 h 16"/>
                  <a:gd name="T26" fmla="*/ 13 w 18"/>
                  <a:gd name="T27" fmla="*/ 11 h 16"/>
                  <a:gd name="T28" fmla="*/ 11 w 18"/>
                  <a:gd name="T29" fmla="*/ 5 h 16"/>
                  <a:gd name="T30" fmla="*/ 9 w 18"/>
                  <a:gd name="T3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16">
                    <a:moveTo>
                      <a:pt x="9" y="16"/>
                    </a:moveTo>
                    <a:cubicBezTo>
                      <a:pt x="8" y="16"/>
                      <a:pt x="6" y="16"/>
                      <a:pt x="5" y="15"/>
                    </a:cubicBezTo>
                    <a:cubicBezTo>
                      <a:pt x="2" y="13"/>
                      <a:pt x="0" y="8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5" y="1"/>
                      <a:pt x="9" y="0"/>
                      <a:pt x="13" y="2"/>
                    </a:cubicBezTo>
                    <a:cubicBezTo>
                      <a:pt x="16" y="4"/>
                      <a:pt x="18" y="9"/>
                      <a:pt x="16" y="12"/>
                    </a:cubicBezTo>
                    <a:cubicBezTo>
                      <a:pt x="14" y="15"/>
                      <a:pt x="12" y="16"/>
                      <a:pt x="9" y="16"/>
                    </a:cubicBezTo>
                    <a:close/>
                    <a:moveTo>
                      <a:pt x="9" y="4"/>
                    </a:moveTo>
                    <a:cubicBezTo>
                      <a:pt x="8" y="4"/>
                      <a:pt x="6" y="5"/>
                      <a:pt x="5" y="6"/>
                    </a:cubicBezTo>
                    <a:cubicBezTo>
                      <a:pt x="4" y="8"/>
                      <a:pt x="5" y="11"/>
                      <a:pt x="7" y="12"/>
                    </a:cubicBezTo>
                    <a:cubicBezTo>
                      <a:pt x="8" y="13"/>
                      <a:pt x="9" y="13"/>
                      <a:pt x="10" y="13"/>
                    </a:cubicBezTo>
                    <a:cubicBezTo>
                      <a:pt x="11" y="12"/>
                      <a:pt x="12" y="12"/>
                      <a:pt x="13" y="1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8"/>
                      <a:pt x="13" y="6"/>
                      <a:pt x="11" y="5"/>
                    </a:cubicBezTo>
                    <a:cubicBezTo>
                      <a:pt x="11" y="4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481">
                <a:extLst>
                  <a:ext uri="{FF2B5EF4-FFF2-40B4-BE49-F238E27FC236}">
                    <a16:creationId xmlns:a16="http://schemas.microsoft.com/office/drawing/2014/main" xmlns="" id="{21676C37-F768-4981-AE70-20E475A243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6213" y="3635375"/>
                <a:ext cx="30163" cy="28575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1 w 17"/>
                  <a:gd name="T5" fmla="*/ 6 h 16"/>
                  <a:gd name="T6" fmla="*/ 1 w 17"/>
                  <a:gd name="T7" fmla="*/ 6 h 16"/>
                  <a:gd name="T8" fmla="*/ 5 w 17"/>
                  <a:gd name="T9" fmla="*/ 2 h 16"/>
                  <a:gd name="T10" fmla="*/ 10 w 17"/>
                  <a:gd name="T11" fmla="*/ 1 h 16"/>
                  <a:gd name="T12" fmla="*/ 16 w 17"/>
                  <a:gd name="T13" fmla="*/ 10 h 16"/>
                  <a:gd name="T14" fmla="*/ 12 w 17"/>
                  <a:gd name="T15" fmla="*/ 15 h 16"/>
                  <a:gd name="T16" fmla="*/ 8 w 17"/>
                  <a:gd name="T17" fmla="*/ 16 h 16"/>
                  <a:gd name="T18" fmla="*/ 4 w 17"/>
                  <a:gd name="T19" fmla="*/ 7 h 16"/>
                  <a:gd name="T20" fmla="*/ 7 w 17"/>
                  <a:gd name="T21" fmla="*/ 13 h 16"/>
                  <a:gd name="T22" fmla="*/ 11 w 17"/>
                  <a:gd name="T23" fmla="*/ 12 h 16"/>
                  <a:gd name="T24" fmla="*/ 13 w 17"/>
                  <a:gd name="T25" fmla="*/ 9 h 16"/>
                  <a:gd name="T26" fmla="*/ 13 w 17"/>
                  <a:gd name="T27" fmla="*/ 9 h 16"/>
                  <a:gd name="T28" fmla="*/ 10 w 17"/>
                  <a:gd name="T29" fmla="*/ 4 h 16"/>
                  <a:gd name="T30" fmla="*/ 6 w 17"/>
                  <a:gd name="T31" fmla="*/ 4 h 16"/>
                  <a:gd name="T32" fmla="*/ 4 w 17"/>
                  <a:gd name="T33" fmla="*/ 7 h 16"/>
                  <a:gd name="T34" fmla="*/ 4 w 17"/>
                  <a:gd name="T35" fmla="*/ 7 h 16"/>
                  <a:gd name="T36" fmla="*/ 7 w 17"/>
                  <a:gd name="T37" fmla="*/ 8 h 16"/>
                  <a:gd name="T38" fmla="*/ 4 w 17"/>
                  <a:gd name="T3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8" y="16"/>
                      <a:pt x="7" y="16"/>
                      <a:pt x="6" y="16"/>
                    </a:cubicBezTo>
                    <a:cubicBezTo>
                      <a:pt x="2" y="15"/>
                      <a:pt x="0" y="10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4"/>
                      <a:pt x="3" y="3"/>
                      <a:pt x="5" y="2"/>
                    </a:cubicBezTo>
                    <a:cubicBezTo>
                      <a:pt x="6" y="1"/>
                      <a:pt x="8" y="0"/>
                      <a:pt x="10" y="1"/>
                    </a:cubicBezTo>
                    <a:cubicBezTo>
                      <a:pt x="14" y="2"/>
                      <a:pt x="17" y="6"/>
                      <a:pt x="16" y="10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8" y="16"/>
                    </a:cubicBezTo>
                    <a:close/>
                    <a:moveTo>
                      <a:pt x="4" y="7"/>
                    </a:moveTo>
                    <a:cubicBezTo>
                      <a:pt x="4" y="9"/>
                      <a:pt x="5" y="12"/>
                      <a:pt x="7" y="13"/>
                    </a:cubicBezTo>
                    <a:cubicBezTo>
                      <a:pt x="8" y="13"/>
                      <a:pt x="10" y="13"/>
                      <a:pt x="11" y="12"/>
                    </a:cubicBezTo>
                    <a:cubicBezTo>
                      <a:pt x="12" y="12"/>
                      <a:pt x="12" y="11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7"/>
                      <a:pt x="12" y="5"/>
                      <a:pt x="10" y="4"/>
                    </a:cubicBezTo>
                    <a:cubicBezTo>
                      <a:pt x="8" y="4"/>
                      <a:pt x="7" y="4"/>
                      <a:pt x="6" y="4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7" y="8"/>
                      <a:pt x="7" y="8"/>
                      <a:pt x="7" y="8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482">
                <a:extLst>
                  <a:ext uri="{FF2B5EF4-FFF2-40B4-BE49-F238E27FC236}">
                    <a16:creationId xmlns:a16="http://schemas.microsoft.com/office/drawing/2014/main" xmlns="" id="{819C967B-A9D9-4727-812B-EA411BACF3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9238" y="3667125"/>
                <a:ext cx="26988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483">
                <a:extLst>
                  <a:ext uri="{FF2B5EF4-FFF2-40B4-BE49-F238E27FC236}">
                    <a16:creationId xmlns:a16="http://schemas.microsoft.com/office/drawing/2014/main" xmlns="" id="{A03AA977-9E91-450F-98A4-1AC9B01690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64813" y="3667125"/>
                <a:ext cx="26988" cy="25400"/>
              </a:xfrm>
              <a:custGeom>
                <a:avLst/>
                <a:gdLst>
                  <a:gd name="T0" fmla="*/ 8 w 16"/>
                  <a:gd name="T1" fmla="*/ 15 h 15"/>
                  <a:gd name="T2" fmla="*/ 6 w 16"/>
                  <a:gd name="T3" fmla="*/ 15 h 15"/>
                  <a:gd name="T4" fmla="*/ 1 w 16"/>
                  <a:gd name="T5" fmla="*/ 12 h 15"/>
                  <a:gd name="T6" fmla="*/ 1 w 16"/>
                  <a:gd name="T7" fmla="*/ 12 h 15"/>
                  <a:gd name="T8" fmla="*/ 0 w 16"/>
                  <a:gd name="T9" fmla="*/ 6 h 15"/>
                  <a:gd name="T10" fmla="*/ 4 w 16"/>
                  <a:gd name="T11" fmla="*/ 1 h 15"/>
                  <a:gd name="T12" fmla="*/ 10 w 16"/>
                  <a:gd name="T13" fmla="*/ 0 h 15"/>
                  <a:gd name="T14" fmla="*/ 14 w 16"/>
                  <a:gd name="T15" fmla="*/ 4 h 15"/>
                  <a:gd name="T16" fmla="*/ 15 w 16"/>
                  <a:gd name="T17" fmla="*/ 10 h 15"/>
                  <a:gd name="T18" fmla="*/ 12 w 16"/>
                  <a:gd name="T19" fmla="*/ 14 h 15"/>
                  <a:gd name="T20" fmla="*/ 8 w 16"/>
                  <a:gd name="T21" fmla="*/ 15 h 15"/>
                  <a:gd name="T22" fmla="*/ 4 w 16"/>
                  <a:gd name="T23" fmla="*/ 10 h 15"/>
                  <a:gd name="T24" fmla="*/ 7 w 16"/>
                  <a:gd name="T25" fmla="*/ 12 h 15"/>
                  <a:gd name="T26" fmla="*/ 10 w 16"/>
                  <a:gd name="T27" fmla="*/ 12 h 15"/>
                  <a:gd name="T28" fmla="*/ 12 w 16"/>
                  <a:gd name="T29" fmla="*/ 9 h 15"/>
                  <a:gd name="T30" fmla="*/ 12 w 16"/>
                  <a:gd name="T31" fmla="*/ 6 h 15"/>
                  <a:gd name="T32" fmla="*/ 12 w 16"/>
                  <a:gd name="T33" fmla="*/ 6 h 15"/>
                  <a:gd name="T34" fmla="*/ 9 w 16"/>
                  <a:gd name="T35" fmla="*/ 4 h 15"/>
                  <a:gd name="T36" fmla="*/ 6 w 16"/>
                  <a:gd name="T37" fmla="*/ 4 h 15"/>
                  <a:gd name="T38" fmla="*/ 4 w 16"/>
                  <a:gd name="T39" fmla="*/ 7 h 15"/>
                  <a:gd name="T40" fmla="*/ 4 w 16"/>
                  <a:gd name="T41" fmla="*/ 10 h 15"/>
                  <a:gd name="T42" fmla="*/ 4 w 16"/>
                  <a:gd name="T43" fmla="*/ 10 h 15"/>
                  <a:gd name="T44" fmla="*/ 6 w 16"/>
                  <a:gd name="T45" fmla="*/ 9 h 15"/>
                  <a:gd name="T46" fmla="*/ 4 w 16"/>
                  <a:gd name="T4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" h="15">
                    <a:moveTo>
                      <a:pt x="8" y="15"/>
                    </a:moveTo>
                    <a:cubicBezTo>
                      <a:pt x="7" y="15"/>
                      <a:pt x="7" y="15"/>
                      <a:pt x="6" y="15"/>
                    </a:cubicBezTo>
                    <a:cubicBezTo>
                      <a:pt x="4" y="15"/>
                      <a:pt x="2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4"/>
                      <a:pt x="2" y="2"/>
                      <a:pt x="4" y="1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2" y="1"/>
                      <a:pt x="13" y="2"/>
                      <a:pt x="14" y="4"/>
                    </a:cubicBezTo>
                    <a:cubicBezTo>
                      <a:pt x="15" y="6"/>
                      <a:pt x="16" y="8"/>
                      <a:pt x="15" y="10"/>
                    </a:cubicBezTo>
                    <a:cubicBezTo>
                      <a:pt x="15" y="12"/>
                      <a:pt x="13" y="13"/>
                      <a:pt x="12" y="14"/>
                    </a:cubicBezTo>
                    <a:cubicBezTo>
                      <a:pt x="10" y="15"/>
                      <a:pt x="9" y="15"/>
                      <a:pt x="8" y="15"/>
                    </a:cubicBezTo>
                    <a:close/>
                    <a:moveTo>
                      <a:pt x="4" y="10"/>
                    </a:moveTo>
                    <a:cubicBezTo>
                      <a:pt x="5" y="11"/>
                      <a:pt x="6" y="12"/>
                      <a:pt x="7" y="12"/>
                    </a:cubicBezTo>
                    <a:cubicBezTo>
                      <a:pt x="8" y="12"/>
                      <a:pt x="9" y="12"/>
                      <a:pt x="10" y="12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5"/>
                      <a:pt x="10" y="4"/>
                      <a:pt x="9" y="4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3" y="8"/>
                      <a:pt x="3" y="9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9"/>
                      <a:pt x="6" y="9"/>
                      <a:pt x="6" y="9"/>
                    </a:cubicBez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484">
                <a:extLst>
                  <a:ext uri="{FF2B5EF4-FFF2-40B4-BE49-F238E27FC236}">
                    <a16:creationId xmlns:a16="http://schemas.microsoft.com/office/drawing/2014/main" xmlns="" id="{D0CB00DD-02CD-4F2E-A859-392854884E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36250" y="3635375"/>
                <a:ext cx="28575" cy="28575"/>
              </a:xfrm>
              <a:custGeom>
                <a:avLst/>
                <a:gdLst>
                  <a:gd name="T0" fmla="*/ 8 w 17"/>
                  <a:gd name="T1" fmla="*/ 16 h 16"/>
                  <a:gd name="T2" fmla="*/ 3 w 17"/>
                  <a:gd name="T3" fmla="*/ 14 h 16"/>
                  <a:gd name="T4" fmla="*/ 3 w 17"/>
                  <a:gd name="T5" fmla="*/ 3 h 16"/>
                  <a:gd name="T6" fmla="*/ 14 w 17"/>
                  <a:gd name="T7" fmla="*/ 3 h 16"/>
                  <a:gd name="T8" fmla="*/ 14 w 17"/>
                  <a:gd name="T9" fmla="*/ 14 h 16"/>
                  <a:gd name="T10" fmla="*/ 8 w 17"/>
                  <a:gd name="T11" fmla="*/ 16 h 16"/>
                  <a:gd name="T12" fmla="*/ 8 w 17"/>
                  <a:gd name="T13" fmla="*/ 4 h 16"/>
                  <a:gd name="T14" fmla="*/ 5 w 17"/>
                  <a:gd name="T15" fmla="*/ 5 h 16"/>
                  <a:gd name="T16" fmla="*/ 5 w 17"/>
                  <a:gd name="T17" fmla="*/ 11 h 16"/>
                  <a:gd name="T18" fmla="*/ 11 w 17"/>
                  <a:gd name="T19" fmla="*/ 11 h 16"/>
                  <a:gd name="T20" fmla="*/ 11 w 17"/>
                  <a:gd name="T21" fmla="*/ 5 h 16"/>
                  <a:gd name="T22" fmla="*/ 8 w 17"/>
                  <a:gd name="T2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6" y="16"/>
                      <a:pt x="4" y="15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ubicBezTo>
                      <a:pt x="12" y="15"/>
                      <a:pt x="10" y="16"/>
                      <a:pt x="8" y="16"/>
                    </a:cubicBezTo>
                    <a:close/>
                    <a:moveTo>
                      <a:pt x="8" y="4"/>
                    </a:moveTo>
                    <a:cubicBezTo>
                      <a:pt x="7" y="4"/>
                      <a:pt x="6" y="4"/>
                      <a:pt x="5" y="5"/>
                    </a:cubicBezTo>
                    <a:cubicBezTo>
                      <a:pt x="3" y="7"/>
                      <a:pt x="3" y="10"/>
                      <a:pt x="5" y="11"/>
                    </a:cubicBezTo>
                    <a:cubicBezTo>
                      <a:pt x="7" y="13"/>
                      <a:pt x="10" y="13"/>
                      <a:pt x="11" y="11"/>
                    </a:cubicBezTo>
                    <a:cubicBezTo>
                      <a:pt x="13" y="10"/>
                      <a:pt x="13" y="7"/>
                      <a:pt x="11" y="5"/>
                    </a:cubicBezTo>
                    <a:cubicBezTo>
                      <a:pt x="10" y="4"/>
                      <a:pt x="9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485">
                <a:extLst>
                  <a:ext uri="{FF2B5EF4-FFF2-40B4-BE49-F238E27FC236}">
                    <a16:creationId xmlns:a16="http://schemas.microsoft.com/office/drawing/2014/main" xmlns="" id="{107B3D8E-2C89-4781-8440-8A85F79DA3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99750" y="3587750"/>
                <a:ext cx="25400" cy="26988"/>
              </a:xfrm>
              <a:custGeom>
                <a:avLst/>
                <a:gdLst>
                  <a:gd name="T0" fmla="*/ 8 w 15"/>
                  <a:gd name="T1" fmla="*/ 16 h 16"/>
                  <a:gd name="T2" fmla="*/ 4 w 15"/>
                  <a:gd name="T3" fmla="*/ 15 h 16"/>
                  <a:gd name="T4" fmla="*/ 4 w 15"/>
                  <a:gd name="T5" fmla="*/ 15 h 16"/>
                  <a:gd name="T6" fmla="*/ 0 w 15"/>
                  <a:gd name="T7" fmla="*/ 10 h 16"/>
                  <a:gd name="T8" fmla="*/ 1 w 15"/>
                  <a:gd name="T9" fmla="*/ 5 h 16"/>
                  <a:gd name="T10" fmla="*/ 6 w 15"/>
                  <a:gd name="T11" fmla="*/ 1 h 16"/>
                  <a:gd name="T12" fmla="*/ 11 w 15"/>
                  <a:gd name="T13" fmla="*/ 2 h 16"/>
                  <a:gd name="T14" fmla="*/ 15 w 15"/>
                  <a:gd name="T15" fmla="*/ 6 h 16"/>
                  <a:gd name="T16" fmla="*/ 14 w 15"/>
                  <a:gd name="T17" fmla="*/ 12 h 16"/>
                  <a:gd name="T18" fmla="*/ 8 w 15"/>
                  <a:gd name="T19" fmla="*/ 16 h 16"/>
                  <a:gd name="T20" fmla="*/ 8 w 15"/>
                  <a:gd name="T21" fmla="*/ 4 h 16"/>
                  <a:gd name="T22" fmla="*/ 4 w 15"/>
                  <a:gd name="T23" fmla="*/ 6 h 16"/>
                  <a:gd name="T24" fmla="*/ 3 w 15"/>
                  <a:gd name="T25" fmla="*/ 9 h 16"/>
                  <a:gd name="T26" fmla="*/ 5 w 15"/>
                  <a:gd name="T27" fmla="*/ 12 h 16"/>
                  <a:gd name="T28" fmla="*/ 9 w 15"/>
                  <a:gd name="T29" fmla="*/ 13 h 16"/>
                  <a:gd name="T30" fmla="*/ 11 w 15"/>
                  <a:gd name="T31" fmla="*/ 11 h 16"/>
                  <a:gd name="T32" fmla="*/ 12 w 15"/>
                  <a:gd name="T33" fmla="*/ 7 h 16"/>
                  <a:gd name="T34" fmla="*/ 10 w 15"/>
                  <a:gd name="T35" fmla="*/ 5 h 16"/>
                  <a:gd name="T36" fmla="*/ 7 w 15"/>
                  <a:gd name="T37" fmla="*/ 10 h 16"/>
                  <a:gd name="T38" fmla="*/ 10 w 15"/>
                  <a:gd name="T39" fmla="*/ 5 h 16"/>
                  <a:gd name="T40" fmla="*/ 8 w 15"/>
                  <a:gd name="T4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6">
                    <a:moveTo>
                      <a:pt x="8" y="16"/>
                    </a:moveTo>
                    <a:cubicBezTo>
                      <a:pt x="6" y="16"/>
                      <a:pt x="5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2" y="14"/>
                      <a:pt x="1" y="12"/>
                      <a:pt x="0" y="10"/>
                    </a:cubicBezTo>
                    <a:cubicBezTo>
                      <a:pt x="0" y="8"/>
                      <a:pt x="0" y="6"/>
                      <a:pt x="1" y="5"/>
                    </a:cubicBezTo>
                    <a:cubicBezTo>
                      <a:pt x="2" y="3"/>
                      <a:pt x="4" y="2"/>
                      <a:pt x="6" y="1"/>
                    </a:cubicBezTo>
                    <a:cubicBezTo>
                      <a:pt x="8" y="0"/>
                      <a:pt x="10" y="1"/>
                      <a:pt x="11" y="2"/>
                    </a:cubicBezTo>
                    <a:cubicBezTo>
                      <a:pt x="13" y="3"/>
                      <a:pt x="14" y="4"/>
                      <a:pt x="15" y="6"/>
                    </a:cubicBezTo>
                    <a:cubicBezTo>
                      <a:pt x="15" y="8"/>
                      <a:pt x="15" y="10"/>
                      <a:pt x="14" y="12"/>
                    </a:cubicBezTo>
                    <a:cubicBezTo>
                      <a:pt x="13" y="15"/>
                      <a:pt x="10" y="16"/>
                      <a:pt x="8" y="16"/>
                    </a:cubicBezTo>
                    <a:close/>
                    <a:moveTo>
                      <a:pt x="8" y="4"/>
                    </a:moveTo>
                    <a:cubicBezTo>
                      <a:pt x="6" y="4"/>
                      <a:pt x="5" y="5"/>
                      <a:pt x="4" y="6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4" y="11"/>
                      <a:pt x="4" y="12"/>
                      <a:pt x="5" y="12"/>
                    </a:cubicBezTo>
                    <a:cubicBezTo>
                      <a:pt x="6" y="13"/>
                      <a:pt x="8" y="13"/>
                      <a:pt x="9" y="13"/>
                    </a:cubicBezTo>
                    <a:cubicBezTo>
                      <a:pt x="10" y="12"/>
                      <a:pt x="11" y="12"/>
                      <a:pt x="11" y="11"/>
                    </a:cubicBezTo>
                    <a:cubicBezTo>
                      <a:pt x="12" y="10"/>
                      <a:pt x="12" y="8"/>
                      <a:pt x="12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8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486">
                <a:extLst>
                  <a:ext uri="{FF2B5EF4-FFF2-40B4-BE49-F238E27FC236}">
                    <a16:creationId xmlns:a16="http://schemas.microsoft.com/office/drawing/2014/main" xmlns="" id="{4F064D82-FF86-4F51-B76C-7EEA11C176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4200" y="3525838"/>
                <a:ext cx="28575" cy="28575"/>
              </a:xfrm>
              <a:custGeom>
                <a:avLst/>
                <a:gdLst>
                  <a:gd name="T0" fmla="*/ 9 w 16"/>
                  <a:gd name="T1" fmla="*/ 16 h 16"/>
                  <a:gd name="T2" fmla="*/ 7 w 16"/>
                  <a:gd name="T3" fmla="*/ 15 h 16"/>
                  <a:gd name="T4" fmla="*/ 7 w 16"/>
                  <a:gd name="T5" fmla="*/ 15 h 16"/>
                  <a:gd name="T6" fmla="*/ 1 w 16"/>
                  <a:gd name="T7" fmla="*/ 6 h 16"/>
                  <a:gd name="T8" fmla="*/ 10 w 16"/>
                  <a:gd name="T9" fmla="*/ 1 h 16"/>
                  <a:gd name="T10" fmla="*/ 15 w 16"/>
                  <a:gd name="T11" fmla="*/ 4 h 16"/>
                  <a:gd name="T12" fmla="*/ 16 w 16"/>
                  <a:gd name="T13" fmla="*/ 10 h 16"/>
                  <a:gd name="T14" fmla="*/ 12 w 16"/>
                  <a:gd name="T15" fmla="*/ 15 h 16"/>
                  <a:gd name="T16" fmla="*/ 9 w 16"/>
                  <a:gd name="T17" fmla="*/ 16 h 16"/>
                  <a:gd name="T18" fmla="*/ 7 w 16"/>
                  <a:gd name="T19" fmla="*/ 12 h 16"/>
                  <a:gd name="T20" fmla="*/ 7 w 16"/>
                  <a:gd name="T21" fmla="*/ 12 h 16"/>
                  <a:gd name="T22" fmla="*/ 13 w 16"/>
                  <a:gd name="T23" fmla="*/ 9 h 16"/>
                  <a:gd name="T24" fmla="*/ 10 w 16"/>
                  <a:gd name="T25" fmla="*/ 4 h 16"/>
                  <a:gd name="T26" fmla="*/ 6 w 16"/>
                  <a:gd name="T27" fmla="*/ 4 h 16"/>
                  <a:gd name="T28" fmla="*/ 4 w 16"/>
                  <a:gd name="T29" fmla="*/ 7 h 16"/>
                  <a:gd name="T30" fmla="*/ 5 w 16"/>
                  <a:gd name="T31" fmla="*/ 10 h 16"/>
                  <a:gd name="T32" fmla="*/ 7 w 16"/>
                  <a:gd name="T33" fmla="*/ 12 h 16"/>
                  <a:gd name="T34" fmla="*/ 8 w 16"/>
                  <a:gd name="T35" fmla="*/ 9 h 16"/>
                  <a:gd name="T36" fmla="*/ 7 w 16"/>
                  <a:gd name="T37" fmla="*/ 12 h 16"/>
                  <a:gd name="T38" fmla="*/ 10 w 16"/>
                  <a:gd name="T39" fmla="*/ 4 h 16"/>
                  <a:gd name="T40" fmla="*/ 10 w 16"/>
                  <a:gd name="T41" fmla="*/ 4 h 16"/>
                  <a:gd name="T42" fmla="*/ 10 w 16"/>
                  <a:gd name="T4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cubicBezTo>
                      <a:pt x="8" y="16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0"/>
                      <a:pt x="1" y="6"/>
                    </a:cubicBezTo>
                    <a:cubicBezTo>
                      <a:pt x="2" y="2"/>
                      <a:pt x="6" y="0"/>
                      <a:pt x="10" y="1"/>
                    </a:cubicBezTo>
                    <a:cubicBezTo>
                      <a:pt x="12" y="1"/>
                      <a:pt x="14" y="2"/>
                      <a:pt x="15" y="4"/>
                    </a:cubicBezTo>
                    <a:cubicBezTo>
                      <a:pt x="16" y="6"/>
                      <a:pt x="16" y="8"/>
                      <a:pt x="16" y="10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5"/>
                      <a:pt x="10" y="16"/>
                      <a:pt x="9" y="16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10" y="13"/>
                      <a:pt x="12" y="11"/>
                      <a:pt x="13" y="9"/>
                    </a:cubicBezTo>
                    <a:cubicBezTo>
                      <a:pt x="13" y="7"/>
                      <a:pt x="12" y="4"/>
                      <a:pt x="10" y="4"/>
                    </a:cubicBezTo>
                    <a:cubicBezTo>
                      <a:pt x="9" y="3"/>
                      <a:pt x="7" y="4"/>
                      <a:pt x="6" y="4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8"/>
                      <a:pt x="4" y="9"/>
                      <a:pt x="5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8" y="9"/>
                      <a:pt x="8" y="9"/>
                      <a:pt x="8" y="9"/>
                    </a:cubicBezTo>
                    <a:lnTo>
                      <a:pt x="7" y="12"/>
                    </a:lnTo>
                    <a:close/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487">
                <a:extLst>
                  <a:ext uri="{FF2B5EF4-FFF2-40B4-BE49-F238E27FC236}">
                    <a16:creationId xmlns:a16="http://schemas.microsoft.com/office/drawing/2014/main" xmlns="" id="{B493ADF4-F570-487E-A171-D6C0FDFB68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75950" y="3454400"/>
                <a:ext cx="26988" cy="25400"/>
              </a:xfrm>
              <a:custGeom>
                <a:avLst/>
                <a:gdLst>
                  <a:gd name="T0" fmla="*/ 8 w 16"/>
                  <a:gd name="T1" fmla="*/ 15 h 15"/>
                  <a:gd name="T2" fmla="*/ 0 w 16"/>
                  <a:gd name="T3" fmla="*/ 8 h 15"/>
                  <a:gd name="T4" fmla="*/ 8 w 16"/>
                  <a:gd name="T5" fmla="*/ 0 h 15"/>
                  <a:gd name="T6" fmla="*/ 16 w 16"/>
                  <a:gd name="T7" fmla="*/ 8 h 15"/>
                  <a:gd name="T8" fmla="*/ 8 w 16"/>
                  <a:gd name="T9" fmla="*/ 15 h 15"/>
                  <a:gd name="T10" fmla="*/ 8 w 16"/>
                  <a:gd name="T11" fmla="*/ 3 h 15"/>
                  <a:gd name="T12" fmla="*/ 4 w 16"/>
                  <a:gd name="T13" fmla="*/ 8 h 15"/>
                  <a:gd name="T14" fmla="*/ 8 w 16"/>
                  <a:gd name="T15" fmla="*/ 12 h 15"/>
                  <a:gd name="T16" fmla="*/ 12 w 16"/>
                  <a:gd name="T17" fmla="*/ 8 h 15"/>
                  <a:gd name="T18" fmla="*/ 8 w 16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6" y="3"/>
                      <a:pt x="16" y="8"/>
                    </a:cubicBezTo>
                    <a:cubicBezTo>
                      <a:pt x="16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6" y="3"/>
                      <a:pt x="4" y="5"/>
                      <a:pt x="4" y="8"/>
                    </a:cubicBezTo>
                    <a:cubicBezTo>
                      <a:pt x="4" y="10"/>
                      <a:pt x="6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488">
                <a:extLst>
                  <a:ext uri="{FF2B5EF4-FFF2-40B4-BE49-F238E27FC236}">
                    <a16:creationId xmlns:a16="http://schemas.microsoft.com/office/drawing/2014/main" xmlns="" id="{60A8473D-4BBB-4C51-9637-F6EA3B4149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75950" y="3298825"/>
                <a:ext cx="28575" cy="25400"/>
              </a:xfrm>
              <a:custGeom>
                <a:avLst/>
                <a:gdLst>
                  <a:gd name="T0" fmla="*/ 8 w 17"/>
                  <a:gd name="T1" fmla="*/ 15 h 15"/>
                  <a:gd name="T2" fmla="*/ 1 w 17"/>
                  <a:gd name="T3" fmla="*/ 11 h 15"/>
                  <a:gd name="T4" fmla="*/ 1 w 17"/>
                  <a:gd name="T5" fmla="*/ 6 h 15"/>
                  <a:gd name="T6" fmla="*/ 4 w 17"/>
                  <a:gd name="T7" fmla="*/ 1 h 15"/>
                  <a:gd name="T8" fmla="*/ 10 w 17"/>
                  <a:gd name="T9" fmla="*/ 0 h 15"/>
                  <a:gd name="T10" fmla="*/ 15 w 17"/>
                  <a:gd name="T11" fmla="*/ 4 h 15"/>
                  <a:gd name="T12" fmla="*/ 12 w 17"/>
                  <a:gd name="T13" fmla="*/ 14 h 15"/>
                  <a:gd name="T14" fmla="*/ 12 w 17"/>
                  <a:gd name="T15" fmla="*/ 14 h 15"/>
                  <a:gd name="T16" fmla="*/ 8 w 17"/>
                  <a:gd name="T17" fmla="*/ 15 h 15"/>
                  <a:gd name="T18" fmla="*/ 6 w 17"/>
                  <a:gd name="T19" fmla="*/ 4 h 15"/>
                  <a:gd name="T20" fmla="*/ 4 w 17"/>
                  <a:gd name="T21" fmla="*/ 10 h 15"/>
                  <a:gd name="T22" fmla="*/ 7 w 17"/>
                  <a:gd name="T23" fmla="*/ 12 h 15"/>
                  <a:gd name="T24" fmla="*/ 10 w 17"/>
                  <a:gd name="T25" fmla="*/ 11 h 15"/>
                  <a:gd name="T26" fmla="*/ 12 w 17"/>
                  <a:gd name="T27" fmla="*/ 9 h 15"/>
                  <a:gd name="T28" fmla="*/ 12 w 17"/>
                  <a:gd name="T29" fmla="*/ 5 h 15"/>
                  <a:gd name="T30" fmla="*/ 6 w 17"/>
                  <a:gd name="T31" fmla="*/ 4 h 15"/>
                  <a:gd name="T32" fmla="*/ 9 w 17"/>
                  <a:gd name="T33" fmla="*/ 9 h 15"/>
                  <a:gd name="T34" fmla="*/ 6 w 17"/>
                  <a:gd name="T35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5">
                    <a:moveTo>
                      <a:pt x="8" y="15"/>
                    </a:moveTo>
                    <a:cubicBezTo>
                      <a:pt x="5" y="15"/>
                      <a:pt x="3" y="14"/>
                      <a:pt x="1" y="11"/>
                    </a:cubicBezTo>
                    <a:cubicBezTo>
                      <a:pt x="0" y="10"/>
                      <a:pt x="0" y="8"/>
                      <a:pt x="1" y="6"/>
                    </a:cubicBezTo>
                    <a:cubicBezTo>
                      <a:pt x="1" y="4"/>
                      <a:pt x="3" y="2"/>
                      <a:pt x="4" y="1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2" y="1"/>
                      <a:pt x="14" y="2"/>
                      <a:pt x="15" y="4"/>
                    </a:cubicBezTo>
                    <a:cubicBezTo>
                      <a:pt x="17" y="7"/>
                      <a:pt x="15" y="12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5"/>
                      <a:pt x="9" y="15"/>
                      <a:pt x="8" y="15"/>
                    </a:cubicBezTo>
                    <a:close/>
                    <a:moveTo>
                      <a:pt x="6" y="4"/>
                    </a:moveTo>
                    <a:cubicBezTo>
                      <a:pt x="4" y="5"/>
                      <a:pt x="3" y="8"/>
                      <a:pt x="4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8" y="12"/>
                      <a:pt x="9" y="12"/>
                      <a:pt x="10" y="11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3" y="8"/>
                      <a:pt x="12" y="6"/>
                      <a:pt x="12" y="5"/>
                    </a:cubicBezTo>
                    <a:cubicBezTo>
                      <a:pt x="11" y="3"/>
                      <a:pt x="8" y="3"/>
                      <a:pt x="6" y="4"/>
                    </a:cubicBezTo>
                    <a:cubicBezTo>
                      <a:pt x="9" y="9"/>
                      <a:pt x="9" y="9"/>
                      <a:pt x="9" y="9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489">
                <a:extLst>
                  <a:ext uri="{FF2B5EF4-FFF2-40B4-BE49-F238E27FC236}">
                    <a16:creationId xmlns:a16="http://schemas.microsoft.com/office/drawing/2014/main" xmlns="" id="{29EF049C-6195-4FD8-BAA7-0158BDC618F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4200" y="3227388"/>
                <a:ext cx="30163" cy="25400"/>
              </a:xfrm>
              <a:custGeom>
                <a:avLst/>
                <a:gdLst>
                  <a:gd name="T0" fmla="*/ 9 w 17"/>
                  <a:gd name="T1" fmla="*/ 15 h 15"/>
                  <a:gd name="T2" fmla="*/ 3 w 17"/>
                  <a:gd name="T3" fmla="*/ 13 h 15"/>
                  <a:gd name="T4" fmla="*/ 3 w 17"/>
                  <a:gd name="T5" fmla="*/ 2 h 15"/>
                  <a:gd name="T6" fmla="*/ 9 w 17"/>
                  <a:gd name="T7" fmla="*/ 0 h 15"/>
                  <a:gd name="T8" fmla="*/ 9 w 17"/>
                  <a:gd name="T9" fmla="*/ 0 h 15"/>
                  <a:gd name="T10" fmla="*/ 14 w 17"/>
                  <a:gd name="T11" fmla="*/ 2 h 15"/>
                  <a:gd name="T12" fmla="*/ 14 w 17"/>
                  <a:gd name="T13" fmla="*/ 13 h 15"/>
                  <a:gd name="T14" fmla="*/ 14 w 17"/>
                  <a:gd name="T15" fmla="*/ 13 h 15"/>
                  <a:gd name="T16" fmla="*/ 9 w 17"/>
                  <a:gd name="T17" fmla="*/ 15 h 15"/>
                  <a:gd name="T18" fmla="*/ 5 w 17"/>
                  <a:gd name="T19" fmla="*/ 4 h 15"/>
                  <a:gd name="T20" fmla="*/ 5 w 17"/>
                  <a:gd name="T21" fmla="*/ 10 h 15"/>
                  <a:gd name="T22" fmla="*/ 9 w 17"/>
                  <a:gd name="T23" fmla="*/ 12 h 15"/>
                  <a:gd name="T24" fmla="*/ 9 w 17"/>
                  <a:gd name="T25" fmla="*/ 12 h 15"/>
                  <a:gd name="T26" fmla="*/ 12 w 17"/>
                  <a:gd name="T27" fmla="*/ 10 h 15"/>
                  <a:gd name="T28" fmla="*/ 12 w 17"/>
                  <a:gd name="T29" fmla="*/ 4 h 15"/>
                  <a:gd name="T30" fmla="*/ 5 w 17"/>
                  <a:gd name="T31" fmla="*/ 4 h 15"/>
                  <a:gd name="T32" fmla="*/ 10 w 17"/>
                  <a:gd name="T33" fmla="*/ 8 h 15"/>
                  <a:gd name="T34" fmla="*/ 5 w 17"/>
                  <a:gd name="T35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5">
                    <a:moveTo>
                      <a:pt x="9" y="15"/>
                    </a:moveTo>
                    <a:cubicBezTo>
                      <a:pt x="7" y="15"/>
                      <a:pt x="5" y="14"/>
                      <a:pt x="3" y="13"/>
                    </a:cubicBezTo>
                    <a:cubicBezTo>
                      <a:pt x="0" y="10"/>
                      <a:pt x="0" y="5"/>
                      <a:pt x="3" y="2"/>
                    </a:cubicBezTo>
                    <a:cubicBezTo>
                      <a:pt x="5" y="0"/>
                      <a:pt x="6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1" y="0"/>
                      <a:pt x="12" y="0"/>
                      <a:pt x="14" y="2"/>
                    </a:cubicBezTo>
                    <a:cubicBezTo>
                      <a:pt x="17" y="5"/>
                      <a:pt x="17" y="10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2" y="14"/>
                      <a:pt x="10" y="15"/>
                      <a:pt x="9" y="15"/>
                    </a:cubicBezTo>
                    <a:close/>
                    <a:moveTo>
                      <a:pt x="5" y="4"/>
                    </a:moveTo>
                    <a:cubicBezTo>
                      <a:pt x="4" y="6"/>
                      <a:pt x="4" y="9"/>
                      <a:pt x="5" y="10"/>
                    </a:cubicBezTo>
                    <a:cubicBezTo>
                      <a:pt x="6" y="11"/>
                      <a:pt x="7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3" y="9"/>
                      <a:pt x="13" y="6"/>
                      <a:pt x="12" y="4"/>
                    </a:cubicBezTo>
                    <a:cubicBezTo>
                      <a:pt x="10" y="2"/>
                      <a:pt x="7" y="2"/>
                      <a:pt x="5" y="4"/>
                    </a:cubicBezTo>
                    <a:cubicBezTo>
                      <a:pt x="10" y="8"/>
                      <a:pt x="10" y="8"/>
                      <a:pt x="10" y="8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3490">
                <a:extLst>
                  <a:ext uri="{FF2B5EF4-FFF2-40B4-BE49-F238E27FC236}">
                    <a16:creationId xmlns:a16="http://schemas.microsoft.com/office/drawing/2014/main" xmlns="" id="{34C72110-2E84-4365-8E57-2DCCF27BBD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99750" y="3162300"/>
                <a:ext cx="25400" cy="26988"/>
              </a:xfrm>
              <a:custGeom>
                <a:avLst/>
                <a:gdLst>
                  <a:gd name="T0" fmla="*/ 8 w 15"/>
                  <a:gd name="T1" fmla="*/ 16 h 16"/>
                  <a:gd name="T2" fmla="*/ 4 w 15"/>
                  <a:gd name="T3" fmla="*/ 15 h 16"/>
                  <a:gd name="T4" fmla="*/ 0 w 15"/>
                  <a:gd name="T5" fmla="*/ 11 h 16"/>
                  <a:gd name="T6" fmla="*/ 1 w 15"/>
                  <a:gd name="T7" fmla="*/ 5 h 16"/>
                  <a:gd name="T8" fmla="*/ 11 w 15"/>
                  <a:gd name="T9" fmla="*/ 2 h 16"/>
                  <a:gd name="T10" fmla="*/ 15 w 15"/>
                  <a:gd name="T11" fmla="*/ 7 h 16"/>
                  <a:gd name="T12" fmla="*/ 14 w 15"/>
                  <a:gd name="T13" fmla="*/ 13 h 16"/>
                  <a:gd name="T14" fmla="*/ 14 w 15"/>
                  <a:gd name="T15" fmla="*/ 13 h 16"/>
                  <a:gd name="T16" fmla="*/ 10 w 15"/>
                  <a:gd name="T17" fmla="*/ 16 h 16"/>
                  <a:gd name="T18" fmla="*/ 8 w 15"/>
                  <a:gd name="T19" fmla="*/ 16 h 16"/>
                  <a:gd name="T20" fmla="*/ 4 w 15"/>
                  <a:gd name="T21" fmla="*/ 7 h 16"/>
                  <a:gd name="T22" fmla="*/ 3 w 15"/>
                  <a:gd name="T23" fmla="*/ 10 h 16"/>
                  <a:gd name="T24" fmla="*/ 5 w 15"/>
                  <a:gd name="T25" fmla="*/ 13 h 16"/>
                  <a:gd name="T26" fmla="*/ 11 w 15"/>
                  <a:gd name="T27" fmla="*/ 11 h 16"/>
                  <a:gd name="T28" fmla="*/ 12 w 15"/>
                  <a:gd name="T29" fmla="*/ 8 h 16"/>
                  <a:gd name="T30" fmla="*/ 10 w 15"/>
                  <a:gd name="T31" fmla="*/ 5 h 16"/>
                  <a:gd name="T32" fmla="*/ 6 w 15"/>
                  <a:gd name="T33" fmla="*/ 5 h 16"/>
                  <a:gd name="T34" fmla="*/ 4 w 15"/>
                  <a:gd name="T35" fmla="*/ 7 h 16"/>
                  <a:gd name="T36" fmla="*/ 9 w 15"/>
                  <a:gd name="T37" fmla="*/ 10 h 16"/>
                  <a:gd name="T38" fmla="*/ 4 w 15"/>
                  <a:gd name="T3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16">
                    <a:moveTo>
                      <a:pt x="8" y="16"/>
                    </a:moveTo>
                    <a:cubicBezTo>
                      <a:pt x="6" y="16"/>
                      <a:pt x="5" y="16"/>
                      <a:pt x="4" y="15"/>
                    </a:cubicBezTo>
                    <a:cubicBezTo>
                      <a:pt x="2" y="14"/>
                      <a:pt x="1" y="13"/>
                      <a:pt x="0" y="11"/>
                    </a:cubicBezTo>
                    <a:cubicBezTo>
                      <a:pt x="0" y="9"/>
                      <a:pt x="0" y="7"/>
                      <a:pt x="1" y="5"/>
                    </a:cubicBezTo>
                    <a:cubicBezTo>
                      <a:pt x="3" y="1"/>
                      <a:pt x="8" y="0"/>
                      <a:pt x="11" y="2"/>
                    </a:cubicBezTo>
                    <a:cubicBezTo>
                      <a:pt x="13" y="3"/>
                      <a:pt x="14" y="5"/>
                      <a:pt x="15" y="7"/>
                    </a:cubicBezTo>
                    <a:cubicBezTo>
                      <a:pt x="15" y="9"/>
                      <a:pt x="15" y="11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6"/>
                      <a:pt x="10" y="16"/>
                    </a:cubicBezTo>
                    <a:cubicBezTo>
                      <a:pt x="9" y="16"/>
                      <a:pt x="8" y="16"/>
                      <a:pt x="8" y="16"/>
                    </a:cubicBezTo>
                    <a:close/>
                    <a:moveTo>
                      <a:pt x="4" y="7"/>
                    </a:moveTo>
                    <a:cubicBezTo>
                      <a:pt x="3" y="8"/>
                      <a:pt x="3" y="9"/>
                      <a:pt x="3" y="10"/>
                    </a:cubicBezTo>
                    <a:cubicBezTo>
                      <a:pt x="4" y="11"/>
                      <a:pt x="4" y="12"/>
                      <a:pt x="5" y="13"/>
                    </a:cubicBezTo>
                    <a:cubicBezTo>
                      <a:pt x="7" y="14"/>
                      <a:pt x="10" y="13"/>
                      <a:pt x="11" y="11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4"/>
                      <a:pt x="8" y="4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9" y="10"/>
                      <a:pt x="9" y="10"/>
                      <a:pt x="9" y="10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3491">
                <a:extLst>
                  <a:ext uri="{FF2B5EF4-FFF2-40B4-BE49-F238E27FC236}">
                    <a16:creationId xmlns:a16="http://schemas.microsoft.com/office/drawing/2014/main" xmlns="" id="{60BAA350-8750-40AC-8D6F-2F35EA7031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36250" y="3114675"/>
                <a:ext cx="28575" cy="26988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1 w 17"/>
                  <a:gd name="T5" fmla="*/ 7 h 16"/>
                  <a:gd name="T6" fmla="*/ 10 w 17"/>
                  <a:gd name="T7" fmla="*/ 2 h 16"/>
                  <a:gd name="T8" fmla="*/ 16 w 17"/>
                  <a:gd name="T9" fmla="*/ 11 h 16"/>
                  <a:gd name="T10" fmla="*/ 16 w 17"/>
                  <a:gd name="T11" fmla="*/ 11 h 16"/>
                  <a:gd name="T12" fmla="*/ 12 w 17"/>
                  <a:gd name="T13" fmla="*/ 15 h 16"/>
                  <a:gd name="T14" fmla="*/ 8 w 17"/>
                  <a:gd name="T15" fmla="*/ 16 h 16"/>
                  <a:gd name="T16" fmla="*/ 4 w 17"/>
                  <a:gd name="T17" fmla="*/ 8 h 16"/>
                  <a:gd name="T18" fmla="*/ 7 w 17"/>
                  <a:gd name="T19" fmla="*/ 13 h 16"/>
                  <a:gd name="T20" fmla="*/ 12 w 17"/>
                  <a:gd name="T21" fmla="*/ 10 h 16"/>
                  <a:gd name="T22" fmla="*/ 9 w 17"/>
                  <a:gd name="T23" fmla="*/ 5 h 16"/>
                  <a:gd name="T24" fmla="*/ 6 w 17"/>
                  <a:gd name="T25" fmla="*/ 5 h 16"/>
                  <a:gd name="T26" fmla="*/ 4 w 17"/>
                  <a:gd name="T27" fmla="*/ 8 h 16"/>
                  <a:gd name="T28" fmla="*/ 10 w 17"/>
                  <a:gd name="T29" fmla="*/ 9 h 16"/>
                  <a:gd name="T30" fmla="*/ 4 w 17"/>
                  <a:gd name="T3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8" y="16"/>
                      <a:pt x="7" y="16"/>
                      <a:pt x="6" y="16"/>
                    </a:cubicBezTo>
                    <a:cubicBezTo>
                      <a:pt x="2" y="15"/>
                      <a:pt x="0" y="11"/>
                      <a:pt x="1" y="7"/>
                    </a:cubicBezTo>
                    <a:cubicBezTo>
                      <a:pt x="2" y="3"/>
                      <a:pt x="6" y="0"/>
                      <a:pt x="10" y="2"/>
                    </a:cubicBezTo>
                    <a:cubicBezTo>
                      <a:pt x="14" y="3"/>
                      <a:pt x="17" y="7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3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8" y="16"/>
                    </a:cubicBezTo>
                    <a:close/>
                    <a:moveTo>
                      <a:pt x="4" y="8"/>
                    </a:moveTo>
                    <a:cubicBezTo>
                      <a:pt x="3" y="10"/>
                      <a:pt x="5" y="12"/>
                      <a:pt x="7" y="13"/>
                    </a:cubicBezTo>
                    <a:cubicBezTo>
                      <a:pt x="9" y="14"/>
                      <a:pt x="12" y="12"/>
                      <a:pt x="12" y="10"/>
                    </a:cubicBezTo>
                    <a:cubicBezTo>
                      <a:pt x="13" y="8"/>
                      <a:pt x="12" y="5"/>
                      <a:pt x="9" y="5"/>
                    </a:cubicBezTo>
                    <a:cubicBezTo>
                      <a:pt x="8" y="4"/>
                      <a:pt x="7" y="4"/>
                      <a:pt x="6" y="5"/>
                    </a:cubicBezTo>
                    <a:cubicBezTo>
                      <a:pt x="5" y="6"/>
                      <a:pt x="4" y="7"/>
                      <a:pt x="4" y="8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E767A83D-DA00-4342-85AD-7FBDAC138F31}"/>
              </a:ext>
            </a:extLst>
          </p:cNvPr>
          <p:cNvGrpSpPr/>
          <p:nvPr/>
        </p:nvGrpSpPr>
        <p:grpSpPr>
          <a:xfrm>
            <a:off x="5810422" y="4129706"/>
            <a:ext cx="1870800" cy="1730873"/>
            <a:chOff x="5327829" y="4129706"/>
            <a:chExt cx="1870800" cy="1730873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xmlns="" id="{C89DB38C-CA4E-4798-BBFA-113532379A25}"/>
                </a:ext>
              </a:extLst>
            </p:cNvPr>
            <p:cNvSpPr/>
            <p:nvPr/>
          </p:nvSpPr>
          <p:spPr>
            <a:xfrm>
              <a:off x="5540105" y="5337000"/>
              <a:ext cx="1658524" cy="379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buClr>
                  <a:srgbClr val="C00000"/>
                </a:buClr>
              </a:pP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融资路演</a:t>
              </a:r>
              <a:endParaRPr lang="zh-CN" altLang="zh-CN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0" name="Line 20">
              <a:extLst>
                <a:ext uri="{FF2B5EF4-FFF2-40B4-BE49-F238E27FC236}">
                  <a16:creationId xmlns:a16="http://schemas.microsoft.com/office/drawing/2014/main" xmlns="" id="{7A84C15C-340D-412F-B78A-DB7F4172DE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73831" y="4129706"/>
              <a:ext cx="0" cy="974857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Oval 28">
              <a:extLst>
                <a:ext uri="{FF2B5EF4-FFF2-40B4-BE49-F238E27FC236}">
                  <a16:creationId xmlns:a16="http://schemas.microsoft.com/office/drawing/2014/main" xmlns="" id="{2D6F6AA3-1112-44D4-8A6E-14F704D5F6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7829" y="5170306"/>
              <a:ext cx="690273" cy="690273"/>
            </a:xfrm>
            <a:prstGeom prst="ellipse">
              <a:avLst/>
            </a:prstGeom>
            <a:gradFill flip="none" rotWithShape="1">
              <a:gsLst>
                <a:gs pos="4000">
                  <a:srgbClr val="4BFFEE">
                    <a:alpha val="5000"/>
                  </a:srgbClr>
                </a:gs>
                <a:gs pos="60000">
                  <a:srgbClr val="4BFFEE">
                    <a:alpha val="44000"/>
                  </a:srgbClr>
                </a:gs>
                <a:gs pos="100000">
                  <a:srgbClr val="4BFFEE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grpSp>
          <p:nvGrpSpPr>
            <p:cNvPr id="202" name="组合 201">
              <a:extLst>
                <a:ext uri="{FF2B5EF4-FFF2-40B4-BE49-F238E27FC236}">
                  <a16:creationId xmlns:a16="http://schemas.microsoft.com/office/drawing/2014/main" xmlns="" id="{CCCA0609-C6B4-4984-B6D2-34D5C446E855}"/>
                </a:ext>
              </a:extLst>
            </p:cNvPr>
            <p:cNvGrpSpPr/>
            <p:nvPr/>
          </p:nvGrpSpPr>
          <p:grpSpPr>
            <a:xfrm>
              <a:off x="5471602" y="5301353"/>
              <a:ext cx="426278" cy="419121"/>
              <a:chOff x="15740063" y="5287963"/>
              <a:chExt cx="850900" cy="836612"/>
            </a:xfrm>
            <a:solidFill>
              <a:schemeClr val="bg1"/>
            </a:solidFill>
            <a:effectLst/>
          </p:grpSpPr>
          <p:sp>
            <p:nvSpPr>
              <p:cNvPr id="203" name="Freeform 68">
                <a:extLst>
                  <a:ext uri="{FF2B5EF4-FFF2-40B4-BE49-F238E27FC236}">
                    <a16:creationId xmlns:a16="http://schemas.microsoft.com/office/drawing/2014/main" xmlns="" id="{CCF24440-FA3C-4A80-8947-06455EEBA0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82938" y="5634038"/>
                <a:ext cx="708025" cy="20637"/>
              </a:xfrm>
              <a:custGeom>
                <a:avLst/>
                <a:gdLst>
                  <a:gd name="T0" fmla="*/ 419 w 425"/>
                  <a:gd name="T1" fmla="*/ 12 h 12"/>
                  <a:gd name="T2" fmla="*/ 6 w 425"/>
                  <a:gd name="T3" fmla="*/ 12 h 12"/>
                  <a:gd name="T4" fmla="*/ 0 w 425"/>
                  <a:gd name="T5" fmla="*/ 6 h 12"/>
                  <a:gd name="T6" fmla="*/ 6 w 425"/>
                  <a:gd name="T7" fmla="*/ 0 h 12"/>
                  <a:gd name="T8" fmla="*/ 419 w 425"/>
                  <a:gd name="T9" fmla="*/ 0 h 12"/>
                  <a:gd name="T10" fmla="*/ 425 w 425"/>
                  <a:gd name="T11" fmla="*/ 6 h 12"/>
                  <a:gd name="T12" fmla="*/ 419 w 42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5" h="12">
                    <a:moveTo>
                      <a:pt x="41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422" y="0"/>
                      <a:pt x="425" y="3"/>
                      <a:pt x="425" y="6"/>
                    </a:cubicBezTo>
                    <a:cubicBezTo>
                      <a:pt x="425" y="10"/>
                      <a:pt x="422" y="12"/>
                      <a:pt x="41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69">
                <a:extLst>
                  <a:ext uri="{FF2B5EF4-FFF2-40B4-BE49-F238E27FC236}">
                    <a16:creationId xmlns:a16="http://schemas.microsoft.com/office/drawing/2014/main" xmlns="" id="{5E8A216F-48BB-49AA-B2BD-ED680B3225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5838" y="5289550"/>
                <a:ext cx="20638" cy="366712"/>
              </a:xfrm>
              <a:custGeom>
                <a:avLst/>
                <a:gdLst>
                  <a:gd name="T0" fmla="*/ 6 w 12"/>
                  <a:gd name="T1" fmla="*/ 219 h 219"/>
                  <a:gd name="T2" fmla="*/ 0 w 12"/>
                  <a:gd name="T3" fmla="*/ 213 h 219"/>
                  <a:gd name="T4" fmla="*/ 0 w 12"/>
                  <a:gd name="T5" fmla="*/ 6 h 219"/>
                  <a:gd name="T6" fmla="*/ 6 w 12"/>
                  <a:gd name="T7" fmla="*/ 0 h 219"/>
                  <a:gd name="T8" fmla="*/ 12 w 12"/>
                  <a:gd name="T9" fmla="*/ 6 h 219"/>
                  <a:gd name="T10" fmla="*/ 12 w 12"/>
                  <a:gd name="T11" fmla="*/ 213 h 219"/>
                  <a:gd name="T12" fmla="*/ 6 w 12"/>
                  <a:gd name="T13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19">
                    <a:moveTo>
                      <a:pt x="6" y="219"/>
                    </a:moveTo>
                    <a:cubicBezTo>
                      <a:pt x="3" y="219"/>
                      <a:pt x="0" y="216"/>
                      <a:pt x="0" y="21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213"/>
                      <a:pt x="12" y="213"/>
                      <a:pt x="12" y="213"/>
                    </a:cubicBezTo>
                    <a:cubicBezTo>
                      <a:pt x="12" y="216"/>
                      <a:pt x="10" y="219"/>
                      <a:pt x="6" y="2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70">
                <a:extLst>
                  <a:ext uri="{FF2B5EF4-FFF2-40B4-BE49-F238E27FC236}">
                    <a16:creationId xmlns:a16="http://schemas.microsoft.com/office/drawing/2014/main" xmlns="" id="{68A44B86-C74A-4298-8996-780C095BD9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82938" y="5289550"/>
                <a:ext cx="708025" cy="666750"/>
              </a:xfrm>
              <a:custGeom>
                <a:avLst/>
                <a:gdLst>
                  <a:gd name="T0" fmla="*/ 313 w 425"/>
                  <a:gd name="T1" fmla="*/ 399 h 399"/>
                  <a:gd name="T2" fmla="*/ 308 w 425"/>
                  <a:gd name="T3" fmla="*/ 395 h 399"/>
                  <a:gd name="T4" fmla="*/ 311 w 425"/>
                  <a:gd name="T5" fmla="*/ 387 h 399"/>
                  <a:gd name="T6" fmla="*/ 413 w 425"/>
                  <a:gd name="T7" fmla="*/ 212 h 399"/>
                  <a:gd name="T8" fmla="*/ 212 w 425"/>
                  <a:gd name="T9" fmla="*/ 12 h 399"/>
                  <a:gd name="T10" fmla="*/ 12 w 425"/>
                  <a:gd name="T11" fmla="*/ 212 h 399"/>
                  <a:gd name="T12" fmla="*/ 6 w 425"/>
                  <a:gd name="T13" fmla="*/ 218 h 399"/>
                  <a:gd name="T14" fmla="*/ 0 w 425"/>
                  <a:gd name="T15" fmla="*/ 212 h 399"/>
                  <a:gd name="T16" fmla="*/ 212 w 425"/>
                  <a:gd name="T17" fmla="*/ 0 h 399"/>
                  <a:gd name="T18" fmla="*/ 425 w 425"/>
                  <a:gd name="T19" fmla="*/ 212 h 399"/>
                  <a:gd name="T20" fmla="*/ 316 w 425"/>
                  <a:gd name="T21" fmla="*/ 398 h 399"/>
                  <a:gd name="T22" fmla="*/ 313 w 425"/>
                  <a:gd name="T23" fmla="*/ 399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5" h="399">
                    <a:moveTo>
                      <a:pt x="313" y="399"/>
                    </a:moveTo>
                    <a:cubicBezTo>
                      <a:pt x="311" y="399"/>
                      <a:pt x="309" y="397"/>
                      <a:pt x="308" y="395"/>
                    </a:cubicBezTo>
                    <a:cubicBezTo>
                      <a:pt x="307" y="393"/>
                      <a:pt x="308" y="389"/>
                      <a:pt x="311" y="387"/>
                    </a:cubicBezTo>
                    <a:cubicBezTo>
                      <a:pt x="374" y="352"/>
                      <a:pt x="413" y="285"/>
                      <a:pt x="413" y="212"/>
                    </a:cubicBezTo>
                    <a:cubicBezTo>
                      <a:pt x="413" y="102"/>
                      <a:pt x="323" y="12"/>
                      <a:pt x="212" y="12"/>
                    </a:cubicBezTo>
                    <a:cubicBezTo>
                      <a:pt x="102" y="12"/>
                      <a:pt x="12" y="102"/>
                      <a:pt x="12" y="212"/>
                    </a:cubicBezTo>
                    <a:cubicBezTo>
                      <a:pt x="12" y="216"/>
                      <a:pt x="9" y="218"/>
                      <a:pt x="6" y="218"/>
                    </a:cubicBezTo>
                    <a:cubicBezTo>
                      <a:pt x="3" y="218"/>
                      <a:pt x="0" y="216"/>
                      <a:pt x="0" y="212"/>
                    </a:cubicBezTo>
                    <a:cubicBezTo>
                      <a:pt x="0" y="95"/>
                      <a:pt x="95" y="0"/>
                      <a:pt x="212" y="0"/>
                    </a:cubicBezTo>
                    <a:cubicBezTo>
                      <a:pt x="330" y="0"/>
                      <a:pt x="425" y="95"/>
                      <a:pt x="425" y="212"/>
                    </a:cubicBezTo>
                    <a:cubicBezTo>
                      <a:pt x="425" y="289"/>
                      <a:pt x="383" y="360"/>
                      <a:pt x="316" y="398"/>
                    </a:cubicBezTo>
                    <a:cubicBezTo>
                      <a:pt x="315" y="398"/>
                      <a:pt x="314" y="399"/>
                      <a:pt x="313" y="3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71">
                <a:extLst>
                  <a:ext uri="{FF2B5EF4-FFF2-40B4-BE49-F238E27FC236}">
                    <a16:creationId xmlns:a16="http://schemas.microsoft.com/office/drawing/2014/main" xmlns="" id="{E5FF9799-F280-41E0-AE35-2FE104B199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43275" y="5287963"/>
                <a:ext cx="204788" cy="366712"/>
              </a:xfrm>
              <a:custGeom>
                <a:avLst/>
                <a:gdLst>
                  <a:gd name="T0" fmla="*/ 6 w 123"/>
                  <a:gd name="T1" fmla="*/ 219 h 219"/>
                  <a:gd name="T2" fmla="*/ 0 w 123"/>
                  <a:gd name="T3" fmla="*/ 213 h 219"/>
                  <a:gd name="T4" fmla="*/ 114 w 123"/>
                  <a:gd name="T5" fmla="*/ 1 h 219"/>
                  <a:gd name="T6" fmla="*/ 122 w 123"/>
                  <a:gd name="T7" fmla="*/ 5 h 219"/>
                  <a:gd name="T8" fmla="*/ 119 w 123"/>
                  <a:gd name="T9" fmla="*/ 12 h 219"/>
                  <a:gd name="T10" fmla="*/ 119 w 123"/>
                  <a:gd name="T11" fmla="*/ 12 h 219"/>
                  <a:gd name="T12" fmla="*/ 12 w 123"/>
                  <a:gd name="T13" fmla="*/ 213 h 219"/>
                  <a:gd name="T14" fmla="*/ 6 w 123"/>
                  <a:gd name="T15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219">
                    <a:moveTo>
                      <a:pt x="6" y="219"/>
                    </a:moveTo>
                    <a:cubicBezTo>
                      <a:pt x="2" y="219"/>
                      <a:pt x="0" y="217"/>
                      <a:pt x="0" y="213"/>
                    </a:cubicBezTo>
                    <a:cubicBezTo>
                      <a:pt x="0" y="49"/>
                      <a:pt x="113" y="2"/>
                      <a:pt x="114" y="1"/>
                    </a:cubicBezTo>
                    <a:cubicBezTo>
                      <a:pt x="117" y="0"/>
                      <a:pt x="121" y="2"/>
                      <a:pt x="122" y="5"/>
                    </a:cubicBezTo>
                    <a:cubicBezTo>
                      <a:pt x="123" y="8"/>
                      <a:pt x="122" y="11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4" y="14"/>
                      <a:pt x="12" y="57"/>
                      <a:pt x="12" y="213"/>
                    </a:cubicBezTo>
                    <a:cubicBezTo>
                      <a:pt x="12" y="217"/>
                      <a:pt x="9" y="219"/>
                      <a:pt x="6" y="2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Line 72">
                <a:extLst>
                  <a:ext uri="{FF2B5EF4-FFF2-40B4-BE49-F238E27FC236}">
                    <a16:creationId xmlns:a16="http://schemas.microsoft.com/office/drawing/2014/main" xmlns="" id="{0B0DB48C-F721-44FE-9C7C-87DBCD7D63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052800" y="5643563"/>
                <a:ext cx="0" cy="0"/>
              </a:xfrm>
              <a:prstGeom prst="line">
                <a:avLst/>
              </a:prstGeom>
              <a:grpFill/>
              <a:ln w="19050" cap="rnd">
                <a:solidFill>
                  <a:srgbClr val="344154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73">
                <a:extLst>
                  <a:ext uri="{FF2B5EF4-FFF2-40B4-BE49-F238E27FC236}">
                    <a16:creationId xmlns:a16="http://schemas.microsoft.com/office/drawing/2014/main" xmlns="" id="{F0C0E8DF-B500-4465-83BF-161D3FDE37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5838" y="5287963"/>
                <a:ext cx="204788" cy="366712"/>
              </a:xfrm>
              <a:custGeom>
                <a:avLst/>
                <a:gdLst>
                  <a:gd name="T0" fmla="*/ 117 w 123"/>
                  <a:gd name="T1" fmla="*/ 219 h 219"/>
                  <a:gd name="T2" fmla="*/ 111 w 123"/>
                  <a:gd name="T3" fmla="*/ 213 h 219"/>
                  <a:gd name="T4" fmla="*/ 4 w 123"/>
                  <a:gd name="T5" fmla="*/ 12 h 219"/>
                  <a:gd name="T6" fmla="*/ 1 w 123"/>
                  <a:gd name="T7" fmla="*/ 5 h 219"/>
                  <a:gd name="T8" fmla="*/ 9 w 123"/>
                  <a:gd name="T9" fmla="*/ 1 h 219"/>
                  <a:gd name="T10" fmla="*/ 123 w 123"/>
                  <a:gd name="T11" fmla="*/ 213 h 219"/>
                  <a:gd name="T12" fmla="*/ 117 w 123"/>
                  <a:gd name="T13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219">
                    <a:moveTo>
                      <a:pt x="117" y="219"/>
                    </a:moveTo>
                    <a:cubicBezTo>
                      <a:pt x="114" y="219"/>
                      <a:pt x="111" y="217"/>
                      <a:pt x="111" y="213"/>
                    </a:cubicBezTo>
                    <a:cubicBezTo>
                      <a:pt x="111" y="57"/>
                      <a:pt x="5" y="13"/>
                      <a:pt x="4" y="12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6" y="0"/>
                      <a:pt x="9" y="1"/>
                    </a:cubicBezTo>
                    <a:cubicBezTo>
                      <a:pt x="10" y="2"/>
                      <a:pt x="123" y="49"/>
                      <a:pt x="123" y="213"/>
                    </a:cubicBezTo>
                    <a:cubicBezTo>
                      <a:pt x="123" y="217"/>
                      <a:pt x="121" y="219"/>
                      <a:pt x="117" y="2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74">
                <a:extLst>
                  <a:ext uri="{FF2B5EF4-FFF2-40B4-BE49-F238E27FC236}">
                    <a16:creationId xmlns:a16="http://schemas.microsoft.com/office/drawing/2014/main" xmlns="" id="{FB0C10AA-F45A-4FE1-80E0-B41618550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5063" y="5634038"/>
                <a:ext cx="55563" cy="203200"/>
              </a:xfrm>
              <a:custGeom>
                <a:avLst/>
                <a:gdLst>
                  <a:gd name="T0" fmla="*/ 7 w 34"/>
                  <a:gd name="T1" fmla="*/ 122 h 122"/>
                  <a:gd name="T2" fmla="*/ 5 w 34"/>
                  <a:gd name="T3" fmla="*/ 121 h 122"/>
                  <a:gd name="T4" fmla="*/ 2 w 34"/>
                  <a:gd name="T5" fmla="*/ 113 h 122"/>
                  <a:gd name="T6" fmla="*/ 22 w 34"/>
                  <a:gd name="T7" fmla="*/ 6 h 122"/>
                  <a:gd name="T8" fmla="*/ 28 w 34"/>
                  <a:gd name="T9" fmla="*/ 0 h 122"/>
                  <a:gd name="T10" fmla="*/ 34 w 34"/>
                  <a:gd name="T11" fmla="*/ 6 h 122"/>
                  <a:gd name="T12" fmla="*/ 13 w 34"/>
                  <a:gd name="T13" fmla="*/ 118 h 122"/>
                  <a:gd name="T14" fmla="*/ 7 w 34"/>
                  <a:gd name="T15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122">
                    <a:moveTo>
                      <a:pt x="7" y="122"/>
                    </a:moveTo>
                    <a:cubicBezTo>
                      <a:pt x="7" y="122"/>
                      <a:pt x="6" y="122"/>
                      <a:pt x="5" y="121"/>
                    </a:cubicBezTo>
                    <a:cubicBezTo>
                      <a:pt x="2" y="120"/>
                      <a:pt x="0" y="117"/>
                      <a:pt x="2" y="113"/>
                    </a:cubicBezTo>
                    <a:cubicBezTo>
                      <a:pt x="15" y="82"/>
                      <a:pt x="22" y="46"/>
                      <a:pt x="22" y="6"/>
                    </a:cubicBezTo>
                    <a:cubicBezTo>
                      <a:pt x="22" y="3"/>
                      <a:pt x="25" y="0"/>
                      <a:pt x="28" y="0"/>
                    </a:cubicBezTo>
                    <a:cubicBezTo>
                      <a:pt x="32" y="0"/>
                      <a:pt x="34" y="3"/>
                      <a:pt x="34" y="6"/>
                    </a:cubicBezTo>
                    <a:cubicBezTo>
                      <a:pt x="34" y="48"/>
                      <a:pt x="27" y="86"/>
                      <a:pt x="13" y="118"/>
                    </a:cubicBezTo>
                    <a:cubicBezTo>
                      <a:pt x="12" y="121"/>
                      <a:pt x="10" y="122"/>
                      <a:pt x="7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75">
                <a:extLst>
                  <a:ext uri="{FF2B5EF4-FFF2-40B4-BE49-F238E27FC236}">
                    <a16:creationId xmlns:a16="http://schemas.microsoft.com/office/drawing/2014/main" xmlns="" id="{724583E5-2E97-4395-93BF-8BF10C46C4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86125" y="5384800"/>
                <a:ext cx="260350" cy="122237"/>
              </a:xfrm>
              <a:custGeom>
                <a:avLst/>
                <a:gdLst>
                  <a:gd name="T0" fmla="*/ 150 w 156"/>
                  <a:gd name="T1" fmla="*/ 73 h 73"/>
                  <a:gd name="T2" fmla="*/ 2 w 156"/>
                  <a:gd name="T3" fmla="*/ 10 h 73"/>
                  <a:gd name="T4" fmla="*/ 4 w 156"/>
                  <a:gd name="T5" fmla="*/ 2 h 73"/>
                  <a:gd name="T6" fmla="*/ 12 w 156"/>
                  <a:gd name="T7" fmla="*/ 4 h 73"/>
                  <a:gd name="T8" fmla="*/ 150 w 156"/>
                  <a:gd name="T9" fmla="*/ 61 h 73"/>
                  <a:gd name="T10" fmla="*/ 156 w 156"/>
                  <a:gd name="T11" fmla="*/ 67 h 73"/>
                  <a:gd name="T12" fmla="*/ 150 w 1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73">
                    <a:moveTo>
                      <a:pt x="150" y="73"/>
                    </a:moveTo>
                    <a:cubicBezTo>
                      <a:pt x="34" y="73"/>
                      <a:pt x="3" y="12"/>
                      <a:pt x="2" y="10"/>
                    </a:cubicBezTo>
                    <a:cubicBezTo>
                      <a:pt x="0" y="7"/>
                      <a:pt x="1" y="3"/>
                      <a:pt x="4" y="2"/>
                    </a:cubicBezTo>
                    <a:cubicBezTo>
                      <a:pt x="7" y="0"/>
                      <a:pt x="11" y="1"/>
                      <a:pt x="12" y="4"/>
                    </a:cubicBezTo>
                    <a:cubicBezTo>
                      <a:pt x="13" y="5"/>
                      <a:pt x="42" y="61"/>
                      <a:pt x="150" y="61"/>
                    </a:cubicBezTo>
                    <a:cubicBezTo>
                      <a:pt x="154" y="61"/>
                      <a:pt x="156" y="63"/>
                      <a:pt x="156" y="67"/>
                    </a:cubicBezTo>
                    <a:cubicBezTo>
                      <a:pt x="156" y="70"/>
                      <a:pt x="154" y="73"/>
                      <a:pt x="150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76">
                <a:extLst>
                  <a:ext uri="{FF2B5EF4-FFF2-40B4-BE49-F238E27FC236}">
                    <a16:creationId xmlns:a16="http://schemas.microsoft.com/office/drawing/2014/main" xmlns="" id="{CDCDA7BA-EA28-46B1-9C59-FEE1B331CD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7425" y="5384800"/>
                <a:ext cx="260350" cy="122237"/>
              </a:xfrm>
              <a:custGeom>
                <a:avLst/>
                <a:gdLst>
                  <a:gd name="T0" fmla="*/ 6 w 156"/>
                  <a:gd name="T1" fmla="*/ 73 h 73"/>
                  <a:gd name="T2" fmla="*/ 0 w 156"/>
                  <a:gd name="T3" fmla="*/ 67 h 73"/>
                  <a:gd name="T4" fmla="*/ 6 w 156"/>
                  <a:gd name="T5" fmla="*/ 61 h 73"/>
                  <a:gd name="T6" fmla="*/ 144 w 156"/>
                  <a:gd name="T7" fmla="*/ 4 h 73"/>
                  <a:gd name="T8" fmla="*/ 152 w 156"/>
                  <a:gd name="T9" fmla="*/ 2 h 73"/>
                  <a:gd name="T10" fmla="*/ 154 w 156"/>
                  <a:gd name="T11" fmla="*/ 10 h 73"/>
                  <a:gd name="T12" fmla="*/ 6 w 1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73">
                    <a:moveTo>
                      <a:pt x="6" y="73"/>
                    </a:moveTo>
                    <a:cubicBezTo>
                      <a:pt x="2" y="73"/>
                      <a:pt x="0" y="70"/>
                      <a:pt x="0" y="67"/>
                    </a:cubicBezTo>
                    <a:cubicBezTo>
                      <a:pt x="0" y="63"/>
                      <a:pt x="2" y="61"/>
                      <a:pt x="6" y="61"/>
                    </a:cubicBezTo>
                    <a:cubicBezTo>
                      <a:pt x="114" y="61"/>
                      <a:pt x="143" y="5"/>
                      <a:pt x="144" y="4"/>
                    </a:cubicBezTo>
                    <a:cubicBezTo>
                      <a:pt x="145" y="1"/>
                      <a:pt x="149" y="0"/>
                      <a:pt x="152" y="2"/>
                    </a:cubicBezTo>
                    <a:cubicBezTo>
                      <a:pt x="155" y="3"/>
                      <a:pt x="156" y="7"/>
                      <a:pt x="154" y="10"/>
                    </a:cubicBezTo>
                    <a:cubicBezTo>
                      <a:pt x="153" y="12"/>
                      <a:pt x="122" y="73"/>
                      <a:pt x="6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77">
                <a:extLst>
                  <a:ext uri="{FF2B5EF4-FFF2-40B4-BE49-F238E27FC236}">
                    <a16:creationId xmlns:a16="http://schemas.microsoft.com/office/drawing/2014/main" xmlns="" id="{EBB326F6-B8B3-4942-AF3E-ABE1A808A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5063" y="5807075"/>
                <a:ext cx="112713" cy="95250"/>
              </a:xfrm>
              <a:custGeom>
                <a:avLst/>
                <a:gdLst>
                  <a:gd name="T0" fmla="*/ 61 w 68"/>
                  <a:gd name="T1" fmla="*/ 57 h 57"/>
                  <a:gd name="T2" fmla="*/ 56 w 68"/>
                  <a:gd name="T3" fmla="*/ 53 h 57"/>
                  <a:gd name="T4" fmla="*/ 4 w 68"/>
                  <a:gd name="T5" fmla="*/ 13 h 57"/>
                  <a:gd name="T6" fmla="*/ 1 w 68"/>
                  <a:gd name="T7" fmla="*/ 5 h 57"/>
                  <a:gd name="T8" fmla="*/ 9 w 68"/>
                  <a:gd name="T9" fmla="*/ 2 h 57"/>
                  <a:gd name="T10" fmla="*/ 66 w 68"/>
                  <a:gd name="T11" fmla="*/ 48 h 57"/>
                  <a:gd name="T12" fmla="*/ 64 w 68"/>
                  <a:gd name="T13" fmla="*/ 56 h 57"/>
                  <a:gd name="T14" fmla="*/ 61 w 68"/>
                  <a:gd name="T1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57">
                    <a:moveTo>
                      <a:pt x="61" y="57"/>
                    </a:moveTo>
                    <a:cubicBezTo>
                      <a:pt x="59" y="57"/>
                      <a:pt x="57" y="56"/>
                      <a:pt x="56" y="53"/>
                    </a:cubicBezTo>
                    <a:cubicBezTo>
                      <a:pt x="56" y="53"/>
                      <a:pt x="43" y="29"/>
                      <a:pt x="4" y="13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6" y="0"/>
                      <a:pt x="9" y="2"/>
                    </a:cubicBezTo>
                    <a:cubicBezTo>
                      <a:pt x="52" y="20"/>
                      <a:pt x="66" y="47"/>
                      <a:pt x="66" y="48"/>
                    </a:cubicBezTo>
                    <a:cubicBezTo>
                      <a:pt x="68" y="51"/>
                      <a:pt x="67" y="55"/>
                      <a:pt x="64" y="56"/>
                    </a:cubicBezTo>
                    <a:cubicBezTo>
                      <a:pt x="63" y="57"/>
                      <a:pt x="62" y="57"/>
                      <a:pt x="6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78">
                <a:extLst>
                  <a:ext uri="{FF2B5EF4-FFF2-40B4-BE49-F238E27FC236}">
                    <a16:creationId xmlns:a16="http://schemas.microsoft.com/office/drawing/2014/main" xmlns="" id="{53EA0972-F74B-435D-8CE0-FBDB456F99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40063" y="5634038"/>
                <a:ext cx="693738" cy="490537"/>
              </a:xfrm>
              <a:custGeom>
                <a:avLst/>
                <a:gdLst>
                  <a:gd name="T0" fmla="*/ 376 w 417"/>
                  <a:gd name="T1" fmla="*/ 290 h 294"/>
                  <a:gd name="T2" fmla="*/ 348 w 417"/>
                  <a:gd name="T3" fmla="*/ 279 h 294"/>
                  <a:gd name="T4" fmla="*/ 285 w 417"/>
                  <a:gd name="T5" fmla="*/ 216 h 294"/>
                  <a:gd name="T6" fmla="*/ 132 w 417"/>
                  <a:gd name="T7" fmla="*/ 216 h 294"/>
                  <a:gd name="T8" fmla="*/ 69 w 417"/>
                  <a:gd name="T9" fmla="*/ 279 h 294"/>
                  <a:gd name="T10" fmla="*/ 23 w 417"/>
                  <a:gd name="T11" fmla="*/ 286 h 294"/>
                  <a:gd name="T12" fmla="*/ 2 w 417"/>
                  <a:gd name="T13" fmla="*/ 245 h 294"/>
                  <a:gd name="T14" fmla="*/ 28 w 417"/>
                  <a:gd name="T15" fmla="*/ 83 h 294"/>
                  <a:gd name="T16" fmla="*/ 124 w 417"/>
                  <a:gd name="T17" fmla="*/ 0 h 294"/>
                  <a:gd name="T18" fmla="*/ 292 w 417"/>
                  <a:gd name="T19" fmla="*/ 0 h 294"/>
                  <a:gd name="T20" fmla="*/ 389 w 417"/>
                  <a:gd name="T21" fmla="*/ 83 h 294"/>
                  <a:gd name="T22" fmla="*/ 415 w 417"/>
                  <a:gd name="T23" fmla="*/ 245 h 294"/>
                  <a:gd name="T24" fmla="*/ 394 w 417"/>
                  <a:gd name="T25" fmla="*/ 286 h 294"/>
                  <a:gd name="T26" fmla="*/ 376 w 417"/>
                  <a:gd name="T27" fmla="*/ 290 h 294"/>
                  <a:gd name="T28" fmla="*/ 130 w 417"/>
                  <a:gd name="T29" fmla="*/ 204 h 294"/>
                  <a:gd name="T30" fmla="*/ 287 w 417"/>
                  <a:gd name="T31" fmla="*/ 204 h 294"/>
                  <a:gd name="T32" fmla="*/ 291 w 417"/>
                  <a:gd name="T33" fmla="*/ 205 h 294"/>
                  <a:gd name="T34" fmla="*/ 356 w 417"/>
                  <a:gd name="T35" fmla="*/ 270 h 294"/>
                  <a:gd name="T36" fmla="*/ 388 w 417"/>
                  <a:gd name="T37" fmla="*/ 275 h 294"/>
                  <a:gd name="T38" fmla="*/ 403 w 417"/>
                  <a:gd name="T39" fmla="*/ 247 h 294"/>
                  <a:gd name="T40" fmla="*/ 378 w 417"/>
                  <a:gd name="T41" fmla="*/ 85 h 294"/>
                  <a:gd name="T42" fmla="*/ 378 w 417"/>
                  <a:gd name="T43" fmla="*/ 85 h 294"/>
                  <a:gd name="T44" fmla="*/ 292 w 417"/>
                  <a:gd name="T45" fmla="*/ 12 h 294"/>
                  <a:gd name="T46" fmla="*/ 124 w 417"/>
                  <a:gd name="T47" fmla="*/ 12 h 294"/>
                  <a:gd name="T48" fmla="*/ 39 w 417"/>
                  <a:gd name="T49" fmla="*/ 85 h 294"/>
                  <a:gd name="T50" fmla="*/ 14 w 417"/>
                  <a:gd name="T51" fmla="*/ 247 h 294"/>
                  <a:gd name="T52" fmla="*/ 29 w 417"/>
                  <a:gd name="T53" fmla="*/ 275 h 294"/>
                  <a:gd name="T54" fmla="*/ 61 w 417"/>
                  <a:gd name="T55" fmla="*/ 270 h 294"/>
                  <a:gd name="T56" fmla="*/ 126 w 417"/>
                  <a:gd name="T57" fmla="*/ 205 h 294"/>
                  <a:gd name="T58" fmla="*/ 130 w 417"/>
                  <a:gd name="T59" fmla="*/ 204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17" h="294">
                    <a:moveTo>
                      <a:pt x="376" y="290"/>
                    </a:moveTo>
                    <a:cubicBezTo>
                      <a:pt x="365" y="290"/>
                      <a:pt x="356" y="286"/>
                      <a:pt x="348" y="279"/>
                    </a:cubicBezTo>
                    <a:cubicBezTo>
                      <a:pt x="285" y="216"/>
                      <a:pt x="285" y="216"/>
                      <a:pt x="285" y="216"/>
                    </a:cubicBezTo>
                    <a:cubicBezTo>
                      <a:pt x="132" y="216"/>
                      <a:pt x="132" y="216"/>
                      <a:pt x="132" y="216"/>
                    </a:cubicBezTo>
                    <a:cubicBezTo>
                      <a:pt x="69" y="279"/>
                      <a:pt x="69" y="279"/>
                      <a:pt x="69" y="279"/>
                    </a:cubicBezTo>
                    <a:cubicBezTo>
                      <a:pt x="57" y="291"/>
                      <a:pt x="39" y="294"/>
                      <a:pt x="23" y="286"/>
                    </a:cubicBezTo>
                    <a:cubicBezTo>
                      <a:pt x="8" y="278"/>
                      <a:pt x="0" y="262"/>
                      <a:pt x="2" y="245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35" y="35"/>
                      <a:pt x="76" y="0"/>
                      <a:pt x="124" y="0"/>
                    </a:cubicBezTo>
                    <a:cubicBezTo>
                      <a:pt x="292" y="0"/>
                      <a:pt x="292" y="0"/>
                      <a:pt x="292" y="0"/>
                    </a:cubicBezTo>
                    <a:cubicBezTo>
                      <a:pt x="341" y="0"/>
                      <a:pt x="382" y="35"/>
                      <a:pt x="389" y="83"/>
                    </a:cubicBezTo>
                    <a:cubicBezTo>
                      <a:pt x="415" y="245"/>
                      <a:pt x="415" y="245"/>
                      <a:pt x="415" y="245"/>
                    </a:cubicBezTo>
                    <a:cubicBezTo>
                      <a:pt x="417" y="262"/>
                      <a:pt x="409" y="278"/>
                      <a:pt x="394" y="286"/>
                    </a:cubicBezTo>
                    <a:cubicBezTo>
                      <a:pt x="388" y="289"/>
                      <a:pt x="382" y="290"/>
                      <a:pt x="376" y="290"/>
                    </a:cubicBezTo>
                    <a:close/>
                    <a:moveTo>
                      <a:pt x="130" y="204"/>
                    </a:moveTo>
                    <a:cubicBezTo>
                      <a:pt x="287" y="204"/>
                      <a:pt x="287" y="204"/>
                      <a:pt x="287" y="204"/>
                    </a:cubicBezTo>
                    <a:cubicBezTo>
                      <a:pt x="289" y="204"/>
                      <a:pt x="290" y="204"/>
                      <a:pt x="291" y="205"/>
                    </a:cubicBezTo>
                    <a:cubicBezTo>
                      <a:pt x="356" y="270"/>
                      <a:pt x="356" y="270"/>
                      <a:pt x="356" y="270"/>
                    </a:cubicBezTo>
                    <a:cubicBezTo>
                      <a:pt x="367" y="281"/>
                      <a:pt x="380" y="280"/>
                      <a:pt x="388" y="275"/>
                    </a:cubicBezTo>
                    <a:cubicBezTo>
                      <a:pt x="397" y="271"/>
                      <a:pt x="405" y="261"/>
                      <a:pt x="403" y="247"/>
                    </a:cubicBezTo>
                    <a:cubicBezTo>
                      <a:pt x="378" y="85"/>
                      <a:pt x="378" y="85"/>
                      <a:pt x="378" y="85"/>
                    </a:cubicBezTo>
                    <a:cubicBezTo>
                      <a:pt x="378" y="85"/>
                      <a:pt x="378" y="85"/>
                      <a:pt x="378" y="85"/>
                    </a:cubicBezTo>
                    <a:cubicBezTo>
                      <a:pt x="371" y="43"/>
                      <a:pt x="335" y="12"/>
                      <a:pt x="292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82" y="12"/>
                      <a:pt x="46" y="43"/>
                      <a:pt x="39" y="85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2" y="261"/>
                      <a:pt x="20" y="271"/>
                      <a:pt x="29" y="275"/>
                    </a:cubicBezTo>
                    <a:cubicBezTo>
                      <a:pt x="37" y="280"/>
                      <a:pt x="50" y="281"/>
                      <a:pt x="61" y="270"/>
                    </a:cubicBezTo>
                    <a:cubicBezTo>
                      <a:pt x="126" y="205"/>
                      <a:pt x="126" y="205"/>
                      <a:pt x="126" y="205"/>
                    </a:cubicBezTo>
                    <a:cubicBezTo>
                      <a:pt x="127" y="204"/>
                      <a:pt x="128" y="204"/>
                      <a:pt x="130" y="2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79">
                <a:extLst>
                  <a:ext uri="{FF2B5EF4-FFF2-40B4-BE49-F238E27FC236}">
                    <a16:creationId xmlns:a16="http://schemas.microsoft.com/office/drawing/2014/main" xmlns="" id="{3FAA79D6-C411-48BE-AAB0-A3C856C83C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40063" y="5634038"/>
                <a:ext cx="652463" cy="484187"/>
              </a:xfrm>
              <a:custGeom>
                <a:avLst/>
                <a:gdLst>
                  <a:gd name="T0" fmla="*/ 41 w 392"/>
                  <a:gd name="T1" fmla="*/ 290 h 290"/>
                  <a:gd name="T2" fmla="*/ 23 w 392"/>
                  <a:gd name="T3" fmla="*/ 286 h 290"/>
                  <a:gd name="T4" fmla="*/ 2 w 392"/>
                  <a:gd name="T5" fmla="*/ 245 h 290"/>
                  <a:gd name="T6" fmla="*/ 28 w 392"/>
                  <a:gd name="T7" fmla="*/ 83 h 290"/>
                  <a:gd name="T8" fmla="*/ 124 w 392"/>
                  <a:gd name="T9" fmla="*/ 0 h 290"/>
                  <a:gd name="T10" fmla="*/ 292 w 392"/>
                  <a:gd name="T11" fmla="*/ 0 h 290"/>
                  <a:gd name="T12" fmla="*/ 389 w 392"/>
                  <a:gd name="T13" fmla="*/ 83 h 290"/>
                  <a:gd name="T14" fmla="*/ 390 w 392"/>
                  <a:gd name="T15" fmla="*/ 92 h 290"/>
                  <a:gd name="T16" fmla="*/ 388 w 392"/>
                  <a:gd name="T17" fmla="*/ 127 h 290"/>
                  <a:gd name="T18" fmla="*/ 353 w 392"/>
                  <a:gd name="T19" fmla="*/ 173 h 290"/>
                  <a:gd name="T20" fmla="*/ 301 w 392"/>
                  <a:gd name="T21" fmla="*/ 189 h 290"/>
                  <a:gd name="T22" fmla="*/ 158 w 392"/>
                  <a:gd name="T23" fmla="*/ 189 h 290"/>
                  <a:gd name="T24" fmla="*/ 134 w 392"/>
                  <a:gd name="T25" fmla="*/ 214 h 290"/>
                  <a:gd name="T26" fmla="*/ 134 w 392"/>
                  <a:gd name="T27" fmla="*/ 214 h 290"/>
                  <a:gd name="T28" fmla="*/ 69 w 392"/>
                  <a:gd name="T29" fmla="*/ 279 h 290"/>
                  <a:gd name="T30" fmla="*/ 41 w 392"/>
                  <a:gd name="T31" fmla="*/ 290 h 290"/>
                  <a:gd name="T32" fmla="*/ 124 w 392"/>
                  <a:gd name="T33" fmla="*/ 12 h 290"/>
                  <a:gd name="T34" fmla="*/ 39 w 392"/>
                  <a:gd name="T35" fmla="*/ 85 h 290"/>
                  <a:gd name="T36" fmla="*/ 14 w 392"/>
                  <a:gd name="T37" fmla="*/ 247 h 290"/>
                  <a:gd name="T38" fmla="*/ 29 w 392"/>
                  <a:gd name="T39" fmla="*/ 275 h 290"/>
                  <a:gd name="T40" fmla="*/ 61 w 392"/>
                  <a:gd name="T41" fmla="*/ 270 h 290"/>
                  <a:gd name="T42" fmla="*/ 126 w 392"/>
                  <a:gd name="T43" fmla="*/ 205 h 290"/>
                  <a:gd name="T44" fmla="*/ 152 w 392"/>
                  <a:gd name="T45" fmla="*/ 178 h 290"/>
                  <a:gd name="T46" fmla="*/ 156 w 392"/>
                  <a:gd name="T47" fmla="*/ 177 h 290"/>
                  <a:gd name="T48" fmla="*/ 301 w 392"/>
                  <a:gd name="T49" fmla="*/ 177 h 290"/>
                  <a:gd name="T50" fmla="*/ 347 w 392"/>
                  <a:gd name="T51" fmla="*/ 163 h 290"/>
                  <a:gd name="T52" fmla="*/ 377 w 392"/>
                  <a:gd name="T53" fmla="*/ 124 h 290"/>
                  <a:gd name="T54" fmla="*/ 379 w 392"/>
                  <a:gd name="T55" fmla="*/ 93 h 290"/>
                  <a:gd name="T56" fmla="*/ 377 w 392"/>
                  <a:gd name="T57" fmla="*/ 85 h 290"/>
                  <a:gd name="T58" fmla="*/ 292 w 392"/>
                  <a:gd name="T59" fmla="*/ 12 h 290"/>
                  <a:gd name="T60" fmla="*/ 124 w 392"/>
                  <a:gd name="T61" fmla="*/ 12 h 290"/>
                  <a:gd name="T62" fmla="*/ 130 w 392"/>
                  <a:gd name="T63" fmla="*/ 210 h 290"/>
                  <a:gd name="T64" fmla="*/ 130 w 392"/>
                  <a:gd name="T65" fmla="*/ 21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2" h="290">
                    <a:moveTo>
                      <a:pt x="41" y="290"/>
                    </a:moveTo>
                    <a:cubicBezTo>
                      <a:pt x="35" y="290"/>
                      <a:pt x="29" y="289"/>
                      <a:pt x="23" y="286"/>
                    </a:cubicBezTo>
                    <a:cubicBezTo>
                      <a:pt x="8" y="278"/>
                      <a:pt x="0" y="262"/>
                      <a:pt x="2" y="245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35" y="35"/>
                      <a:pt x="76" y="0"/>
                      <a:pt x="124" y="0"/>
                    </a:cubicBezTo>
                    <a:cubicBezTo>
                      <a:pt x="292" y="0"/>
                      <a:pt x="292" y="0"/>
                      <a:pt x="292" y="0"/>
                    </a:cubicBezTo>
                    <a:cubicBezTo>
                      <a:pt x="341" y="0"/>
                      <a:pt x="382" y="35"/>
                      <a:pt x="389" y="83"/>
                    </a:cubicBezTo>
                    <a:cubicBezTo>
                      <a:pt x="390" y="92"/>
                      <a:pt x="390" y="92"/>
                      <a:pt x="390" y="92"/>
                    </a:cubicBezTo>
                    <a:cubicBezTo>
                      <a:pt x="392" y="104"/>
                      <a:pt x="391" y="116"/>
                      <a:pt x="388" y="127"/>
                    </a:cubicBezTo>
                    <a:cubicBezTo>
                      <a:pt x="383" y="146"/>
                      <a:pt x="372" y="161"/>
                      <a:pt x="353" y="173"/>
                    </a:cubicBezTo>
                    <a:cubicBezTo>
                      <a:pt x="338" y="183"/>
                      <a:pt x="320" y="189"/>
                      <a:pt x="301" y="189"/>
                    </a:cubicBezTo>
                    <a:cubicBezTo>
                      <a:pt x="158" y="189"/>
                      <a:pt x="158" y="189"/>
                      <a:pt x="158" y="189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69" y="279"/>
                      <a:pt x="69" y="279"/>
                      <a:pt x="69" y="279"/>
                    </a:cubicBezTo>
                    <a:cubicBezTo>
                      <a:pt x="61" y="286"/>
                      <a:pt x="51" y="290"/>
                      <a:pt x="41" y="290"/>
                    </a:cubicBezTo>
                    <a:close/>
                    <a:moveTo>
                      <a:pt x="124" y="12"/>
                    </a:moveTo>
                    <a:cubicBezTo>
                      <a:pt x="82" y="12"/>
                      <a:pt x="46" y="43"/>
                      <a:pt x="39" y="85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2" y="261"/>
                      <a:pt x="20" y="271"/>
                      <a:pt x="29" y="275"/>
                    </a:cubicBezTo>
                    <a:cubicBezTo>
                      <a:pt x="37" y="280"/>
                      <a:pt x="50" y="281"/>
                      <a:pt x="61" y="270"/>
                    </a:cubicBezTo>
                    <a:cubicBezTo>
                      <a:pt x="126" y="205"/>
                      <a:pt x="126" y="205"/>
                      <a:pt x="126" y="205"/>
                    </a:cubicBezTo>
                    <a:cubicBezTo>
                      <a:pt x="152" y="178"/>
                      <a:pt x="152" y="178"/>
                      <a:pt x="152" y="178"/>
                    </a:cubicBezTo>
                    <a:cubicBezTo>
                      <a:pt x="153" y="177"/>
                      <a:pt x="154" y="177"/>
                      <a:pt x="156" y="177"/>
                    </a:cubicBezTo>
                    <a:cubicBezTo>
                      <a:pt x="301" y="177"/>
                      <a:pt x="301" y="177"/>
                      <a:pt x="301" y="177"/>
                    </a:cubicBezTo>
                    <a:cubicBezTo>
                      <a:pt x="318" y="177"/>
                      <a:pt x="334" y="172"/>
                      <a:pt x="347" y="163"/>
                    </a:cubicBezTo>
                    <a:cubicBezTo>
                      <a:pt x="363" y="152"/>
                      <a:pt x="372" y="140"/>
                      <a:pt x="377" y="124"/>
                    </a:cubicBezTo>
                    <a:cubicBezTo>
                      <a:pt x="379" y="114"/>
                      <a:pt x="380" y="104"/>
                      <a:pt x="379" y="93"/>
                    </a:cubicBezTo>
                    <a:cubicBezTo>
                      <a:pt x="377" y="85"/>
                      <a:pt x="377" y="85"/>
                      <a:pt x="377" y="85"/>
                    </a:cubicBezTo>
                    <a:cubicBezTo>
                      <a:pt x="371" y="43"/>
                      <a:pt x="335" y="12"/>
                      <a:pt x="292" y="12"/>
                    </a:cubicBezTo>
                    <a:lnTo>
                      <a:pt x="124" y="12"/>
                    </a:lnTo>
                    <a:close/>
                    <a:moveTo>
                      <a:pt x="130" y="210"/>
                    </a:moveTo>
                    <a:cubicBezTo>
                      <a:pt x="130" y="210"/>
                      <a:pt x="130" y="210"/>
                      <a:pt x="130" y="2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80">
                <a:extLst>
                  <a:ext uri="{FF2B5EF4-FFF2-40B4-BE49-F238E27FC236}">
                    <a16:creationId xmlns:a16="http://schemas.microsoft.com/office/drawing/2014/main" xmlns="" id="{1AD4A005-0E4E-4E8D-A4D5-1EC8D0A34A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865475" y="5711825"/>
                <a:ext cx="146050" cy="146050"/>
              </a:xfrm>
              <a:custGeom>
                <a:avLst/>
                <a:gdLst>
                  <a:gd name="T0" fmla="*/ 58 w 87"/>
                  <a:gd name="T1" fmla="*/ 87 h 87"/>
                  <a:gd name="T2" fmla="*/ 29 w 87"/>
                  <a:gd name="T3" fmla="*/ 87 h 87"/>
                  <a:gd name="T4" fmla="*/ 23 w 87"/>
                  <a:gd name="T5" fmla="*/ 81 h 87"/>
                  <a:gd name="T6" fmla="*/ 23 w 87"/>
                  <a:gd name="T7" fmla="*/ 64 h 87"/>
                  <a:gd name="T8" fmla="*/ 6 w 87"/>
                  <a:gd name="T9" fmla="*/ 64 h 87"/>
                  <a:gd name="T10" fmla="*/ 0 w 87"/>
                  <a:gd name="T11" fmla="*/ 58 h 87"/>
                  <a:gd name="T12" fmla="*/ 0 w 87"/>
                  <a:gd name="T13" fmla="*/ 28 h 87"/>
                  <a:gd name="T14" fmla="*/ 6 w 87"/>
                  <a:gd name="T15" fmla="*/ 22 h 87"/>
                  <a:gd name="T16" fmla="*/ 23 w 87"/>
                  <a:gd name="T17" fmla="*/ 22 h 87"/>
                  <a:gd name="T18" fmla="*/ 23 w 87"/>
                  <a:gd name="T19" fmla="*/ 6 h 87"/>
                  <a:gd name="T20" fmla="*/ 29 w 87"/>
                  <a:gd name="T21" fmla="*/ 0 h 87"/>
                  <a:gd name="T22" fmla="*/ 58 w 87"/>
                  <a:gd name="T23" fmla="*/ 0 h 87"/>
                  <a:gd name="T24" fmla="*/ 64 w 87"/>
                  <a:gd name="T25" fmla="*/ 6 h 87"/>
                  <a:gd name="T26" fmla="*/ 64 w 87"/>
                  <a:gd name="T27" fmla="*/ 22 h 87"/>
                  <a:gd name="T28" fmla="*/ 81 w 87"/>
                  <a:gd name="T29" fmla="*/ 22 h 87"/>
                  <a:gd name="T30" fmla="*/ 87 w 87"/>
                  <a:gd name="T31" fmla="*/ 28 h 87"/>
                  <a:gd name="T32" fmla="*/ 87 w 87"/>
                  <a:gd name="T33" fmla="*/ 58 h 87"/>
                  <a:gd name="T34" fmla="*/ 81 w 87"/>
                  <a:gd name="T35" fmla="*/ 64 h 87"/>
                  <a:gd name="T36" fmla="*/ 64 w 87"/>
                  <a:gd name="T37" fmla="*/ 64 h 87"/>
                  <a:gd name="T38" fmla="*/ 64 w 87"/>
                  <a:gd name="T39" fmla="*/ 81 h 87"/>
                  <a:gd name="T40" fmla="*/ 58 w 87"/>
                  <a:gd name="T41" fmla="*/ 87 h 87"/>
                  <a:gd name="T42" fmla="*/ 35 w 87"/>
                  <a:gd name="T43" fmla="*/ 75 h 87"/>
                  <a:gd name="T44" fmla="*/ 52 w 87"/>
                  <a:gd name="T45" fmla="*/ 75 h 87"/>
                  <a:gd name="T46" fmla="*/ 52 w 87"/>
                  <a:gd name="T47" fmla="*/ 58 h 87"/>
                  <a:gd name="T48" fmla="*/ 58 w 87"/>
                  <a:gd name="T49" fmla="*/ 52 h 87"/>
                  <a:gd name="T50" fmla="*/ 75 w 87"/>
                  <a:gd name="T51" fmla="*/ 52 h 87"/>
                  <a:gd name="T52" fmla="*/ 75 w 87"/>
                  <a:gd name="T53" fmla="*/ 34 h 87"/>
                  <a:gd name="T54" fmla="*/ 58 w 87"/>
                  <a:gd name="T55" fmla="*/ 34 h 87"/>
                  <a:gd name="T56" fmla="*/ 52 w 87"/>
                  <a:gd name="T57" fmla="*/ 28 h 87"/>
                  <a:gd name="T58" fmla="*/ 52 w 87"/>
                  <a:gd name="T59" fmla="*/ 12 h 87"/>
                  <a:gd name="T60" fmla="*/ 35 w 87"/>
                  <a:gd name="T61" fmla="*/ 12 h 87"/>
                  <a:gd name="T62" fmla="*/ 35 w 87"/>
                  <a:gd name="T63" fmla="*/ 28 h 87"/>
                  <a:gd name="T64" fmla="*/ 29 w 87"/>
                  <a:gd name="T65" fmla="*/ 34 h 87"/>
                  <a:gd name="T66" fmla="*/ 12 w 87"/>
                  <a:gd name="T67" fmla="*/ 34 h 87"/>
                  <a:gd name="T68" fmla="*/ 12 w 87"/>
                  <a:gd name="T69" fmla="*/ 52 h 87"/>
                  <a:gd name="T70" fmla="*/ 29 w 87"/>
                  <a:gd name="T71" fmla="*/ 52 h 87"/>
                  <a:gd name="T72" fmla="*/ 35 w 87"/>
                  <a:gd name="T73" fmla="*/ 58 h 87"/>
                  <a:gd name="T74" fmla="*/ 35 w 87"/>
                  <a:gd name="T75" fmla="*/ 7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87">
                    <a:moveTo>
                      <a:pt x="58" y="87"/>
                    </a:moveTo>
                    <a:cubicBezTo>
                      <a:pt x="29" y="87"/>
                      <a:pt x="29" y="87"/>
                      <a:pt x="29" y="87"/>
                    </a:cubicBezTo>
                    <a:cubicBezTo>
                      <a:pt x="25" y="87"/>
                      <a:pt x="23" y="84"/>
                      <a:pt x="23" y="81"/>
                    </a:cubicBezTo>
                    <a:cubicBezTo>
                      <a:pt x="23" y="64"/>
                      <a:pt x="23" y="64"/>
                      <a:pt x="23" y="64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2" y="64"/>
                      <a:pt x="0" y="61"/>
                      <a:pt x="0" y="5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5"/>
                      <a:pt x="2" y="22"/>
                      <a:pt x="6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2"/>
                      <a:pt x="25" y="0"/>
                      <a:pt x="2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2"/>
                      <a:pt x="64" y="6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4" y="22"/>
                      <a:pt x="87" y="25"/>
                      <a:pt x="87" y="28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87" y="61"/>
                      <a:pt x="84" y="64"/>
                      <a:pt x="81" y="64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4" y="84"/>
                      <a:pt x="61" y="87"/>
                      <a:pt x="58" y="87"/>
                    </a:cubicBezTo>
                    <a:close/>
                    <a:moveTo>
                      <a:pt x="35" y="75"/>
                    </a:moveTo>
                    <a:cubicBezTo>
                      <a:pt x="52" y="75"/>
                      <a:pt x="52" y="75"/>
                      <a:pt x="52" y="75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5"/>
                      <a:pt x="55" y="52"/>
                      <a:pt x="58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5" y="34"/>
                      <a:pt x="52" y="32"/>
                      <a:pt x="52" y="28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32"/>
                      <a:pt x="32" y="34"/>
                      <a:pt x="29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2" y="52"/>
                      <a:pt x="35" y="55"/>
                      <a:pt x="35" y="58"/>
                    </a:cubicBezTo>
                    <a:lnTo>
                      <a:pt x="35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81">
                <a:extLst>
                  <a:ext uri="{FF2B5EF4-FFF2-40B4-BE49-F238E27FC236}">
                    <a16:creationId xmlns:a16="http://schemas.microsoft.com/office/drawing/2014/main" xmlns="" id="{DB1A7CA9-8A56-4A44-BF6F-622A7B716B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159163" y="5765800"/>
                <a:ext cx="38100" cy="38100"/>
              </a:xfrm>
              <a:custGeom>
                <a:avLst/>
                <a:gdLst>
                  <a:gd name="T0" fmla="*/ 11 w 23"/>
                  <a:gd name="T1" fmla="*/ 23 h 23"/>
                  <a:gd name="T2" fmla="*/ 0 w 23"/>
                  <a:gd name="T3" fmla="*/ 11 h 23"/>
                  <a:gd name="T4" fmla="*/ 11 w 23"/>
                  <a:gd name="T5" fmla="*/ 0 h 23"/>
                  <a:gd name="T6" fmla="*/ 23 w 23"/>
                  <a:gd name="T7" fmla="*/ 11 h 23"/>
                  <a:gd name="T8" fmla="*/ 11 w 23"/>
                  <a:gd name="T9" fmla="*/ 23 h 23"/>
                  <a:gd name="T10" fmla="*/ 11 w 23"/>
                  <a:gd name="T11" fmla="*/ 11 h 23"/>
                  <a:gd name="T12" fmla="*/ 11 w 23"/>
                  <a:gd name="T13" fmla="*/ 11 h 23"/>
                  <a:gd name="T14" fmla="*/ 12 w 23"/>
                  <a:gd name="T15" fmla="*/ 11 h 23"/>
                  <a:gd name="T16" fmla="*/ 11 w 23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3">
                    <a:moveTo>
                      <a:pt x="11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3" y="5"/>
                      <a:pt x="23" y="11"/>
                    </a:cubicBezTo>
                    <a:cubicBezTo>
                      <a:pt x="23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2" y="11"/>
                      <a:pt x="12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82">
                <a:extLst>
                  <a:ext uri="{FF2B5EF4-FFF2-40B4-BE49-F238E27FC236}">
                    <a16:creationId xmlns:a16="http://schemas.microsoft.com/office/drawing/2014/main" xmlns="" id="{2788AB57-419B-4C2F-9156-61904A8BAB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54413" y="5765800"/>
                <a:ext cx="36513" cy="38100"/>
              </a:xfrm>
              <a:custGeom>
                <a:avLst/>
                <a:gdLst>
                  <a:gd name="T0" fmla="*/ 11 w 22"/>
                  <a:gd name="T1" fmla="*/ 23 h 23"/>
                  <a:gd name="T2" fmla="*/ 0 w 22"/>
                  <a:gd name="T3" fmla="*/ 11 h 23"/>
                  <a:gd name="T4" fmla="*/ 11 w 22"/>
                  <a:gd name="T5" fmla="*/ 0 h 23"/>
                  <a:gd name="T6" fmla="*/ 22 w 22"/>
                  <a:gd name="T7" fmla="*/ 11 h 23"/>
                  <a:gd name="T8" fmla="*/ 11 w 22"/>
                  <a:gd name="T9" fmla="*/ 23 h 23"/>
                  <a:gd name="T10" fmla="*/ 11 w 22"/>
                  <a:gd name="T11" fmla="*/ 11 h 23"/>
                  <a:gd name="T12" fmla="*/ 10 w 22"/>
                  <a:gd name="T13" fmla="*/ 11 h 23"/>
                  <a:gd name="T14" fmla="*/ 12 w 22"/>
                  <a:gd name="T15" fmla="*/ 11 h 23"/>
                  <a:gd name="T16" fmla="*/ 11 w 22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11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2"/>
                      <a:pt x="12" y="12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83">
                <a:extLst>
                  <a:ext uri="{FF2B5EF4-FFF2-40B4-BE49-F238E27FC236}">
                    <a16:creationId xmlns:a16="http://schemas.microsoft.com/office/drawing/2014/main" xmlns="" id="{8F2E313B-5FDE-4E94-B8B0-38B66071AA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6788" y="5715000"/>
                <a:ext cx="38100" cy="38100"/>
              </a:xfrm>
              <a:custGeom>
                <a:avLst/>
                <a:gdLst>
                  <a:gd name="T0" fmla="*/ 12 w 23"/>
                  <a:gd name="T1" fmla="*/ 23 h 23"/>
                  <a:gd name="T2" fmla="*/ 0 w 23"/>
                  <a:gd name="T3" fmla="*/ 11 h 23"/>
                  <a:gd name="T4" fmla="*/ 12 w 23"/>
                  <a:gd name="T5" fmla="*/ 0 h 23"/>
                  <a:gd name="T6" fmla="*/ 23 w 23"/>
                  <a:gd name="T7" fmla="*/ 11 h 23"/>
                  <a:gd name="T8" fmla="*/ 12 w 23"/>
                  <a:gd name="T9" fmla="*/ 23 h 23"/>
                  <a:gd name="T10" fmla="*/ 12 w 23"/>
                  <a:gd name="T11" fmla="*/ 11 h 23"/>
                  <a:gd name="T12" fmla="*/ 11 w 23"/>
                  <a:gd name="T13" fmla="*/ 11 h 23"/>
                  <a:gd name="T14" fmla="*/ 12 w 23"/>
                  <a:gd name="T15" fmla="*/ 11 h 23"/>
                  <a:gd name="T16" fmla="*/ 12 w 23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3">
                    <a:moveTo>
                      <a:pt x="12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cubicBezTo>
                      <a:pt x="23" y="18"/>
                      <a:pt x="18" y="23"/>
                      <a:pt x="12" y="23"/>
                    </a:cubicBezTo>
                    <a:close/>
                    <a:moveTo>
                      <a:pt x="12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84">
                <a:extLst>
                  <a:ext uri="{FF2B5EF4-FFF2-40B4-BE49-F238E27FC236}">
                    <a16:creationId xmlns:a16="http://schemas.microsoft.com/office/drawing/2014/main" xmlns="" id="{B19BD3C9-5555-47FD-BA73-7D6C2F1A47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6788" y="5818188"/>
                <a:ext cx="38100" cy="36512"/>
              </a:xfrm>
              <a:custGeom>
                <a:avLst/>
                <a:gdLst>
                  <a:gd name="T0" fmla="*/ 12 w 23"/>
                  <a:gd name="T1" fmla="*/ 22 h 22"/>
                  <a:gd name="T2" fmla="*/ 0 w 23"/>
                  <a:gd name="T3" fmla="*/ 11 h 22"/>
                  <a:gd name="T4" fmla="*/ 12 w 23"/>
                  <a:gd name="T5" fmla="*/ 0 h 22"/>
                  <a:gd name="T6" fmla="*/ 23 w 23"/>
                  <a:gd name="T7" fmla="*/ 11 h 22"/>
                  <a:gd name="T8" fmla="*/ 12 w 23"/>
                  <a:gd name="T9" fmla="*/ 22 h 22"/>
                  <a:gd name="T10" fmla="*/ 12 w 23"/>
                  <a:gd name="T11" fmla="*/ 10 h 22"/>
                  <a:gd name="T12" fmla="*/ 11 w 23"/>
                  <a:gd name="T13" fmla="*/ 11 h 22"/>
                  <a:gd name="T14" fmla="*/ 12 w 23"/>
                  <a:gd name="T15" fmla="*/ 11 h 22"/>
                  <a:gd name="T16" fmla="*/ 12 w 23"/>
                  <a:gd name="T17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2">
                    <a:moveTo>
                      <a:pt x="12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cubicBezTo>
                      <a:pt x="23" y="17"/>
                      <a:pt x="18" y="22"/>
                      <a:pt x="12" y="22"/>
                    </a:cubicBezTo>
                    <a:close/>
                    <a:moveTo>
                      <a:pt x="12" y="10"/>
                    </a:moveTo>
                    <a:cubicBezTo>
                      <a:pt x="11" y="10"/>
                      <a:pt x="11" y="11"/>
                      <a:pt x="11" y="11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2" y="11"/>
                      <a:pt x="12" y="10"/>
                      <a:pt x="1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Line 85">
                <a:extLst>
                  <a:ext uri="{FF2B5EF4-FFF2-40B4-BE49-F238E27FC236}">
                    <a16:creationId xmlns:a16="http://schemas.microsoft.com/office/drawing/2014/main" xmlns="" id="{A72BBE50-B797-42AE-B802-5A152FC69D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86175" y="5467350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Line 86">
                <a:extLst>
                  <a:ext uri="{FF2B5EF4-FFF2-40B4-BE49-F238E27FC236}">
                    <a16:creationId xmlns:a16="http://schemas.microsoft.com/office/drawing/2014/main" xmlns="" id="{66880FAC-FA25-4EC0-A365-542DE28606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86175" y="5467350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349182C5-B144-4B8A-90C1-33F4240250D3}"/>
              </a:ext>
            </a:extLst>
          </p:cNvPr>
          <p:cNvGrpSpPr/>
          <p:nvPr/>
        </p:nvGrpSpPr>
        <p:grpSpPr>
          <a:xfrm>
            <a:off x="4484371" y="2804519"/>
            <a:ext cx="1844188" cy="1269825"/>
            <a:chOff x="4001778" y="2804519"/>
            <a:chExt cx="1844188" cy="1269825"/>
          </a:xfrm>
        </p:grpSpPr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D18C3C80-D8A7-49B3-B18F-6E7CFC55E346}"/>
                </a:ext>
              </a:extLst>
            </p:cNvPr>
            <p:cNvSpPr/>
            <p:nvPr/>
          </p:nvSpPr>
          <p:spPr>
            <a:xfrm>
              <a:off x="4187442" y="2944255"/>
              <a:ext cx="165852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buClr>
                  <a:srgbClr val="C00000"/>
                </a:buClr>
              </a:pPr>
              <a:r>
                <a:rPr lang="zh-CN" altLang="en-US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企业宣传</a:t>
              </a:r>
              <a:endParaRPr lang="zh-CN" altLang="zh-CN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5" name="Line 24">
              <a:extLst>
                <a:ext uri="{FF2B5EF4-FFF2-40B4-BE49-F238E27FC236}">
                  <a16:creationId xmlns:a16="http://schemas.microsoft.com/office/drawing/2014/main" xmlns="" id="{D5065F26-7C50-4886-AB05-ED78A6E239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46049" y="3537019"/>
              <a:ext cx="0" cy="537325"/>
            </a:xfrm>
            <a:prstGeom prst="line">
              <a:avLst/>
            </a:prstGeom>
            <a:noFill/>
            <a:ln w="25400" cap="rnd">
              <a:solidFill>
                <a:schemeClr val="tx2"/>
              </a:solidFill>
              <a:prstDash val="sys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Oval 27">
              <a:extLst>
                <a:ext uri="{FF2B5EF4-FFF2-40B4-BE49-F238E27FC236}">
                  <a16:creationId xmlns:a16="http://schemas.microsoft.com/office/drawing/2014/main" xmlns="" id="{55F5012A-5867-42A5-A8F0-0B35A523E4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1778" y="2804519"/>
              <a:ext cx="690273" cy="692003"/>
            </a:xfrm>
            <a:prstGeom prst="ellipse">
              <a:avLst/>
            </a:prstGeom>
            <a:gradFill flip="none" rotWithShape="1">
              <a:gsLst>
                <a:gs pos="4000">
                  <a:srgbClr val="4BFFEE">
                    <a:alpha val="5000"/>
                  </a:srgbClr>
                </a:gs>
                <a:gs pos="60000">
                  <a:srgbClr val="4BFFEE">
                    <a:alpha val="44000"/>
                  </a:srgbClr>
                </a:gs>
                <a:gs pos="100000">
                  <a:srgbClr val="4BFFEE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45BDF4EF-52B8-4AF1-8189-E6A9833E8B5E}"/>
                </a:ext>
              </a:extLst>
            </p:cNvPr>
            <p:cNvGrpSpPr/>
            <p:nvPr/>
          </p:nvGrpSpPr>
          <p:grpSpPr>
            <a:xfrm>
              <a:off x="4121286" y="2935382"/>
              <a:ext cx="460280" cy="460280"/>
              <a:chOff x="8753584" y="1103853"/>
              <a:chExt cx="327968" cy="327968"/>
            </a:xfrm>
            <a:solidFill>
              <a:schemeClr val="bg1"/>
            </a:solidFill>
          </p:grpSpPr>
          <p:sp>
            <p:nvSpPr>
              <p:cNvPr id="227" name="Freeform 87">
                <a:extLst>
                  <a:ext uri="{FF2B5EF4-FFF2-40B4-BE49-F238E27FC236}">
                    <a16:creationId xmlns:a16="http://schemas.microsoft.com/office/drawing/2014/main" xmlns="" id="{BB11536B-6D10-41D8-9A02-E4034E85A4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3168" y="1145509"/>
                <a:ext cx="8801" cy="8800"/>
              </a:xfrm>
              <a:custGeom>
                <a:avLst/>
                <a:gdLst>
                  <a:gd name="T0" fmla="*/ 7 w 14"/>
                  <a:gd name="T1" fmla="*/ 14 h 14"/>
                  <a:gd name="T2" fmla="*/ 0 w 14"/>
                  <a:gd name="T3" fmla="*/ 7 h 14"/>
                  <a:gd name="T4" fmla="*/ 7 w 14"/>
                  <a:gd name="T5" fmla="*/ 0 h 14"/>
                  <a:gd name="T6" fmla="*/ 14 w 14"/>
                  <a:gd name="T7" fmla="*/ 7 h 14"/>
                  <a:gd name="T8" fmla="*/ 7 w 14"/>
                  <a:gd name="T9" fmla="*/ 14 h 14"/>
                  <a:gd name="T10" fmla="*/ 7 w 14"/>
                  <a:gd name="T11" fmla="*/ 2 h 14"/>
                  <a:gd name="T12" fmla="*/ 2 w 14"/>
                  <a:gd name="T13" fmla="*/ 7 h 14"/>
                  <a:gd name="T14" fmla="*/ 7 w 14"/>
                  <a:gd name="T15" fmla="*/ 12 h 14"/>
                  <a:gd name="T16" fmla="*/ 12 w 14"/>
                  <a:gd name="T17" fmla="*/ 7 h 14"/>
                  <a:gd name="T18" fmla="*/ 7 w 14"/>
                  <a:gd name="T1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3" y="14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11"/>
                      <a:pt x="11" y="14"/>
                      <a:pt x="7" y="14"/>
                    </a:cubicBezTo>
                    <a:close/>
                    <a:moveTo>
                      <a:pt x="7" y="2"/>
                    </a:moveTo>
                    <a:cubicBezTo>
                      <a:pt x="4" y="2"/>
                      <a:pt x="2" y="4"/>
                      <a:pt x="2" y="7"/>
                    </a:cubicBezTo>
                    <a:cubicBezTo>
                      <a:pt x="2" y="9"/>
                      <a:pt x="4" y="12"/>
                      <a:pt x="7" y="12"/>
                    </a:cubicBezTo>
                    <a:cubicBezTo>
                      <a:pt x="9" y="12"/>
                      <a:pt x="12" y="9"/>
                      <a:pt x="12" y="7"/>
                    </a:cubicBezTo>
                    <a:cubicBezTo>
                      <a:pt x="12" y="4"/>
                      <a:pt x="9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88">
                <a:extLst>
                  <a:ext uri="{FF2B5EF4-FFF2-40B4-BE49-F238E27FC236}">
                    <a16:creationId xmlns:a16="http://schemas.microsoft.com/office/drawing/2014/main" xmlns="" id="{A2EC9C64-3B8A-4D69-9301-FA193FE2C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1511" y="1103853"/>
                <a:ext cx="92113" cy="90939"/>
              </a:xfrm>
              <a:custGeom>
                <a:avLst/>
                <a:gdLst>
                  <a:gd name="T0" fmla="*/ 93 w 150"/>
                  <a:gd name="T1" fmla="*/ 148 h 148"/>
                  <a:gd name="T2" fmla="*/ 87 w 150"/>
                  <a:gd name="T3" fmla="*/ 143 h 148"/>
                  <a:gd name="T4" fmla="*/ 91 w 150"/>
                  <a:gd name="T5" fmla="*/ 136 h 148"/>
                  <a:gd name="T6" fmla="*/ 138 w 150"/>
                  <a:gd name="T7" fmla="*/ 75 h 148"/>
                  <a:gd name="T8" fmla="*/ 75 w 150"/>
                  <a:gd name="T9" fmla="*/ 12 h 148"/>
                  <a:gd name="T10" fmla="*/ 12 w 150"/>
                  <a:gd name="T11" fmla="*/ 75 h 148"/>
                  <a:gd name="T12" fmla="*/ 59 w 150"/>
                  <a:gd name="T13" fmla="*/ 136 h 148"/>
                  <a:gd name="T14" fmla="*/ 63 w 150"/>
                  <a:gd name="T15" fmla="*/ 143 h 148"/>
                  <a:gd name="T16" fmla="*/ 55 w 150"/>
                  <a:gd name="T17" fmla="*/ 147 h 148"/>
                  <a:gd name="T18" fmla="*/ 0 w 150"/>
                  <a:gd name="T19" fmla="*/ 75 h 148"/>
                  <a:gd name="T20" fmla="*/ 75 w 150"/>
                  <a:gd name="T21" fmla="*/ 0 h 148"/>
                  <a:gd name="T22" fmla="*/ 150 w 150"/>
                  <a:gd name="T23" fmla="*/ 75 h 148"/>
                  <a:gd name="T24" fmla="*/ 94 w 150"/>
                  <a:gd name="T25" fmla="*/ 147 h 148"/>
                  <a:gd name="T26" fmla="*/ 93 w 150"/>
                  <a:gd name="T27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0" h="148">
                    <a:moveTo>
                      <a:pt x="93" y="148"/>
                    </a:moveTo>
                    <a:cubicBezTo>
                      <a:pt x="90" y="148"/>
                      <a:pt x="88" y="146"/>
                      <a:pt x="87" y="143"/>
                    </a:cubicBezTo>
                    <a:cubicBezTo>
                      <a:pt x="86" y="140"/>
                      <a:pt x="88" y="137"/>
                      <a:pt x="91" y="136"/>
                    </a:cubicBezTo>
                    <a:cubicBezTo>
                      <a:pt x="119" y="128"/>
                      <a:pt x="138" y="103"/>
                      <a:pt x="138" y="75"/>
                    </a:cubicBezTo>
                    <a:cubicBezTo>
                      <a:pt x="138" y="40"/>
                      <a:pt x="110" y="12"/>
                      <a:pt x="75" y="12"/>
                    </a:cubicBezTo>
                    <a:cubicBezTo>
                      <a:pt x="40" y="12"/>
                      <a:pt x="12" y="40"/>
                      <a:pt x="12" y="75"/>
                    </a:cubicBezTo>
                    <a:cubicBezTo>
                      <a:pt x="12" y="103"/>
                      <a:pt x="31" y="128"/>
                      <a:pt x="59" y="136"/>
                    </a:cubicBezTo>
                    <a:cubicBezTo>
                      <a:pt x="62" y="137"/>
                      <a:pt x="64" y="140"/>
                      <a:pt x="63" y="143"/>
                    </a:cubicBezTo>
                    <a:cubicBezTo>
                      <a:pt x="62" y="146"/>
                      <a:pt x="59" y="148"/>
                      <a:pt x="55" y="147"/>
                    </a:cubicBezTo>
                    <a:cubicBezTo>
                      <a:pt x="23" y="139"/>
                      <a:pt x="0" y="109"/>
                      <a:pt x="0" y="75"/>
                    </a:cubicBezTo>
                    <a:cubicBezTo>
                      <a:pt x="0" y="33"/>
                      <a:pt x="33" y="0"/>
                      <a:pt x="75" y="0"/>
                    </a:cubicBezTo>
                    <a:cubicBezTo>
                      <a:pt x="116" y="0"/>
                      <a:pt x="150" y="33"/>
                      <a:pt x="150" y="75"/>
                    </a:cubicBezTo>
                    <a:cubicBezTo>
                      <a:pt x="150" y="109"/>
                      <a:pt x="127" y="139"/>
                      <a:pt x="94" y="147"/>
                    </a:cubicBezTo>
                    <a:cubicBezTo>
                      <a:pt x="94" y="148"/>
                      <a:pt x="93" y="148"/>
                      <a:pt x="93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89">
                <a:extLst>
                  <a:ext uri="{FF2B5EF4-FFF2-40B4-BE49-F238E27FC236}">
                    <a16:creationId xmlns:a16="http://schemas.microsoft.com/office/drawing/2014/main" xmlns="" id="{F0739A7F-5163-4C3A-8CE1-AC3BBB7955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53584" y="1221194"/>
                <a:ext cx="91526" cy="92699"/>
              </a:xfrm>
              <a:custGeom>
                <a:avLst/>
                <a:gdLst>
                  <a:gd name="T0" fmla="*/ 75 w 148"/>
                  <a:gd name="T1" fmla="*/ 150 h 150"/>
                  <a:gd name="T2" fmla="*/ 0 w 148"/>
                  <a:gd name="T3" fmla="*/ 75 h 150"/>
                  <a:gd name="T4" fmla="*/ 75 w 148"/>
                  <a:gd name="T5" fmla="*/ 0 h 150"/>
                  <a:gd name="T6" fmla="*/ 147 w 148"/>
                  <a:gd name="T7" fmla="*/ 55 h 150"/>
                  <a:gd name="T8" fmla="*/ 143 w 148"/>
                  <a:gd name="T9" fmla="*/ 63 h 150"/>
                  <a:gd name="T10" fmla="*/ 136 w 148"/>
                  <a:gd name="T11" fmla="*/ 58 h 150"/>
                  <a:gd name="T12" fmla="*/ 75 w 148"/>
                  <a:gd name="T13" fmla="*/ 12 h 150"/>
                  <a:gd name="T14" fmla="*/ 12 w 148"/>
                  <a:gd name="T15" fmla="*/ 75 h 150"/>
                  <a:gd name="T16" fmla="*/ 75 w 148"/>
                  <a:gd name="T17" fmla="*/ 138 h 150"/>
                  <a:gd name="T18" fmla="*/ 136 w 148"/>
                  <a:gd name="T19" fmla="*/ 91 h 150"/>
                  <a:gd name="T20" fmla="*/ 143 w 148"/>
                  <a:gd name="T21" fmla="*/ 87 h 150"/>
                  <a:gd name="T22" fmla="*/ 147 w 148"/>
                  <a:gd name="T23" fmla="*/ 94 h 150"/>
                  <a:gd name="T24" fmla="*/ 75 w 148"/>
                  <a:gd name="T2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8" h="150">
                    <a:moveTo>
                      <a:pt x="75" y="150"/>
                    </a:moveTo>
                    <a:cubicBezTo>
                      <a:pt x="34" y="150"/>
                      <a:pt x="0" y="116"/>
                      <a:pt x="0" y="75"/>
                    </a:cubicBezTo>
                    <a:cubicBezTo>
                      <a:pt x="0" y="33"/>
                      <a:pt x="34" y="0"/>
                      <a:pt x="75" y="0"/>
                    </a:cubicBezTo>
                    <a:cubicBezTo>
                      <a:pt x="109" y="0"/>
                      <a:pt x="139" y="23"/>
                      <a:pt x="147" y="55"/>
                    </a:cubicBezTo>
                    <a:cubicBezTo>
                      <a:pt x="148" y="59"/>
                      <a:pt x="146" y="62"/>
                      <a:pt x="143" y="63"/>
                    </a:cubicBezTo>
                    <a:cubicBezTo>
                      <a:pt x="140" y="64"/>
                      <a:pt x="137" y="62"/>
                      <a:pt x="136" y="58"/>
                    </a:cubicBezTo>
                    <a:cubicBezTo>
                      <a:pt x="129" y="31"/>
                      <a:pt x="103" y="12"/>
                      <a:pt x="75" y="12"/>
                    </a:cubicBezTo>
                    <a:cubicBezTo>
                      <a:pt x="40" y="12"/>
                      <a:pt x="12" y="40"/>
                      <a:pt x="12" y="75"/>
                    </a:cubicBezTo>
                    <a:cubicBezTo>
                      <a:pt x="12" y="110"/>
                      <a:pt x="40" y="138"/>
                      <a:pt x="75" y="138"/>
                    </a:cubicBezTo>
                    <a:cubicBezTo>
                      <a:pt x="103" y="138"/>
                      <a:pt x="129" y="119"/>
                      <a:pt x="136" y="91"/>
                    </a:cubicBezTo>
                    <a:cubicBezTo>
                      <a:pt x="137" y="88"/>
                      <a:pt x="140" y="86"/>
                      <a:pt x="143" y="87"/>
                    </a:cubicBezTo>
                    <a:cubicBezTo>
                      <a:pt x="146" y="88"/>
                      <a:pt x="148" y="91"/>
                      <a:pt x="147" y="94"/>
                    </a:cubicBezTo>
                    <a:cubicBezTo>
                      <a:pt x="139" y="127"/>
                      <a:pt x="109" y="150"/>
                      <a:pt x="75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90">
                <a:extLst>
                  <a:ext uri="{FF2B5EF4-FFF2-40B4-BE49-F238E27FC236}">
                    <a16:creationId xmlns:a16="http://schemas.microsoft.com/office/drawing/2014/main" xmlns="" id="{E16089B3-4C7D-4ECD-AC88-427FF6DCAB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1511" y="1339708"/>
                <a:ext cx="92113" cy="92113"/>
              </a:xfrm>
              <a:custGeom>
                <a:avLst/>
                <a:gdLst>
                  <a:gd name="T0" fmla="*/ 75 w 150"/>
                  <a:gd name="T1" fmla="*/ 149 h 149"/>
                  <a:gd name="T2" fmla="*/ 0 w 150"/>
                  <a:gd name="T3" fmla="*/ 74 h 149"/>
                  <a:gd name="T4" fmla="*/ 55 w 150"/>
                  <a:gd name="T5" fmla="*/ 1 h 149"/>
                  <a:gd name="T6" fmla="*/ 63 w 150"/>
                  <a:gd name="T7" fmla="*/ 5 h 149"/>
                  <a:gd name="T8" fmla="*/ 59 w 150"/>
                  <a:gd name="T9" fmla="*/ 13 h 149"/>
                  <a:gd name="T10" fmla="*/ 12 w 150"/>
                  <a:gd name="T11" fmla="*/ 74 h 149"/>
                  <a:gd name="T12" fmla="*/ 75 w 150"/>
                  <a:gd name="T13" fmla="*/ 137 h 149"/>
                  <a:gd name="T14" fmla="*/ 138 w 150"/>
                  <a:gd name="T15" fmla="*/ 74 h 149"/>
                  <a:gd name="T16" fmla="*/ 91 w 150"/>
                  <a:gd name="T17" fmla="*/ 13 h 149"/>
                  <a:gd name="T18" fmla="*/ 87 w 150"/>
                  <a:gd name="T19" fmla="*/ 5 h 149"/>
                  <a:gd name="T20" fmla="*/ 94 w 150"/>
                  <a:gd name="T21" fmla="*/ 1 h 149"/>
                  <a:gd name="T22" fmla="*/ 150 w 150"/>
                  <a:gd name="T23" fmla="*/ 74 h 149"/>
                  <a:gd name="T24" fmla="*/ 75 w 150"/>
                  <a:gd name="T25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0" h="149">
                    <a:moveTo>
                      <a:pt x="75" y="149"/>
                    </a:moveTo>
                    <a:cubicBezTo>
                      <a:pt x="33" y="149"/>
                      <a:pt x="0" y="115"/>
                      <a:pt x="0" y="74"/>
                    </a:cubicBezTo>
                    <a:cubicBezTo>
                      <a:pt x="0" y="40"/>
                      <a:pt x="23" y="10"/>
                      <a:pt x="55" y="1"/>
                    </a:cubicBezTo>
                    <a:cubicBezTo>
                      <a:pt x="59" y="0"/>
                      <a:pt x="62" y="2"/>
                      <a:pt x="63" y="5"/>
                    </a:cubicBezTo>
                    <a:cubicBezTo>
                      <a:pt x="64" y="9"/>
                      <a:pt x="62" y="12"/>
                      <a:pt x="59" y="13"/>
                    </a:cubicBezTo>
                    <a:cubicBezTo>
                      <a:pt x="31" y="20"/>
                      <a:pt x="12" y="45"/>
                      <a:pt x="12" y="74"/>
                    </a:cubicBezTo>
                    <a:cubicBezTo>
                      <a:pt x="12" y="108"/>
                      <a:pt x="40" y="137"/>
                      <a:pt x="75" y="137"/>
                    </a:cubicBezTo>
                    <a:cubicBezTo>
                      <a:pt x="110" y="137"/>
                      <a:pt x="138" y="108"/>
                      <a:pt x="138" y="74"/>
                    </a:cubicBezTo>
                    <a:cubicBezTo>
                      <a:pt x="138" y="45"/>
                      <a:pt x="119" y="20"/>
                      <a:pt x="91" y="13"/>
                    </a:cubicBezTo>
                    <a:cubicBezTo>
                      <a:pt x="88" y="12"/>
                      <a:pt x="86" y="9"/>
                      <a:pt x="87" y="5"/>
                    </a:cubicBezTo>
                    <a:cubicBezTo>
                      <a:pt x="88" y="2"/>
                      <a:pt x="91" y="0"/>
                      <a:pt x="94" y="1"/>
                    </a:cubicBezTo>
                    <a:cubicBezTo>
                      <a:pt x="127" y="10"/>
                      <a:pt x="150" y="40"/>
                      <a:pt x="150" y="74"/>
                    </a:cubicBezTo>
                    <a:cubicBezTo>
                      <a:pt x="150" y="115"/>
                      <a:pt x="116" y="149"/>
                      <a:pt x="75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91">
                <a:extLst>
                  <a:ext uri="{FF2B5EF4-FFF2-40B4-BE49-F238E27FC236}">
                    <a16:creationId xmlns:a16="http://schemas.microsoft.com/office/drawing/2014/main" xmlns="" id="{E5B39900-4D53-4BD5-B7B7-F177E33235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89439" y="1221194"/>
                <a:ext cx="92113" cy="92699"/>
              </a:xfrm>
              <a:custGeom>
                <a:avLst/>
                <a:gdLst>
                  <a:gd name="T0" fmla="*/ 74 w 149"/>
                  <a:gd name="T1" fmla="*/ 150 h 150"/>
                  <a:gd name="T2" fmla="*/ 1 w 149"/>
                  <a:gd name="T3" fmla="*/ 94 h 150"/>
                  <a:gd name="T4" fmla="*/ 5 w 149"/>
                  <a:gd name="T5" fmla="*/ 87 h 150"/>
                  <a:gd name="T6" fmla="*/ 13 w 149"/>
                  <a:gd name="T7" fmla="*/ 91 h 150"/>
                  <a:gd name="T8" fmla="*/ 74 w 149"/>
                  <a:gd name="T9" fmla="*/ 138 h 150"/>
                  <a:gd name="T10" fmla="*/ 137 w 149"/>
                  <a:gd name="T11" fmla="*/ 75 h 150"/>
                  <a:gd name="T12" fmla="*/ 74 w 149"/>
                  <a:gd name="T13" fmla="*/ 12 h 150"/>
                  <a:gd name="T14" fmla="*/ 13 w 149"/>
                  <a:gd name="T15" fmla="*/ 58 h 150"/>
                  <a:gd name="T16" fmla="*/ 5 w 149"/>
                  <a:gd name="T17" fmla="*/ 63 h 150"/>
                  <a:gd name="T18" fmla="*/ 1 w 149"/>
                  <a:gd name="T19" fmla="*/ 55 h 150"/>
                  <a:gd name="T20" fmla="*/ 74 w 149"/>
                  <a:gd name="T21" fmla="*/ 0 h 150"/>
                  <a:gd name="T22" fmla="*/ 149 w 149"/>
                  <a:gd name="T23" fmla="*/ 75 h 150"/>
                  <a:gd name="T24" fmla="*/ 74 w 149"/>
                  <a:gd name="T2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9" h="150">
                    <a:moveTo>
                      <a:pt x="74" y="150"/>
                    </a:moveTo>
                    <a:cubicBezTo>
                      <a:pt x="40" y="150"/>
                      <a:pt x="10" y="127"/>
                      <a:pt x="1" y="94"/>
                    </a:cubicBezTo>
                    <a:cubicBezTo>
                      <a:pt x="0" y="91"/>
                      <a:pt x="2" y="88"/>
                      <a:pt x="5" y="87"/>
                    </a:cubicBezTo>
                    <a:cubicBezTo>
                      <a:pt x="9" y="86"/>
                      <a:pt x="12" y="88"/>
                      <a:pt x="13" y="91"/>
                    </a:cubicBezTo>
                    <a:cubicBezTo>
                      <a:pt x="20" y="119"/>
                      <a:pt x="45" y="138"/>
                      <a:pt x="74" y="138"/>
                    </a:cubicBezTo>
                    <a:cubicBezTo>
                      <a:pt x="109" y="138"/>
                      <a:pt x="137" y="110"/>
                      <a:pt x="137" y="75"/>
                    </a:cubicBezTo>
                    <a:cubicBezTo>
                      <a:pt x="137" y="40"/>
                      <a:pt x="109" y="12"/>
                      <a:pt x="74" y="12"/>
                    </a:cubicBezTo>
                    <a:cubicBezTo>
                      <a:pt x="45" y="12"/>
                      <a:pt x="20" y="31"/>
                      <a:pt x="13" y="58"/>
                    </a:cubicBezTo>
                    <a:cubicBezTo>
                      <a:pt x="12" y="62"/>
                      <a:pt x="9" y="64"/>
                      <a:pt x="5" y="63"/>
                    </a:cubicBezTo>
                    <a:cubicBezTo>
                      <a:pt x="2" y="62"/>
                      <a:pt x="0" y="59"/>
                      <a:pt x="1" y="55"/>
                    </a:cubicBezTo>
                    <a:cubicBezTo>
                      <a:pt x="10" y="23"/>
                      <a:pt x="40" y="0"/>
                      <a:pt x="74" y="0"/>
                    </a:cubicBezTo>
                    <a:cubicBezTo>
                      <a:pt x="115" y="0"/>
                      <a:pt x="149" y="33"/>
                      <a:pt x="149" y="75"/>
                    </a:cubicBezTo>
                    <a:cubicBezTo>
                      <a:pt x="149" y="116"/>
                      <a:pt x="115" y="150"/>
                      <a:pt x="74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92">
                <a:extLst>
                  <a:ext uri="{FF2B5EF4-FFF2-40B4-BE49-F238E27FC236}">
                    <a16:creationId xmlns:a16="http://schemas.microsoft.com/office/drawing/2014/main" xmlns="" id="{7D968F67-C8E7-4AC7-85FF-261FE6FB64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85266" y="1134949"/>
                <a:ext cx="264604" cy="265191"/>
              </a:xfrm>
              <a:custGeom>
                <a:avLst/>
                <a:gdLst>
                  <a:gd name="T0" fmla="*/ 215 w 430"/>
                  <a:gd name="T1" fmla="*/ 430 h 430"/>
                  <a:gd name="T2" fmla="*/ 191 w 430"/>
                  <a:gd name="T3" fmla="*/ 406 h 430"/>
                  <a:gd name="T4" fmla="*/ 191 w 430"/>
                  <a:gd name="T5" fmla="*/ 315 h 430"/>
                  <a:gd name="T6" fmla="*/ 115 w 430"/>
                  <a:gd name="T7" fmla="*/ 239 h 430"/>
                  <a:gd name="T8" fmla="*/ 24 w 430"/>
                  <a:gd name="T9" fmla="*/ 239 h 430"/>
                  <a:gd name="T10" fmla="*/ 0 w 430"/>
                  <a:gd name="T11" fmla="*/ 215 h 430"/>
                  <a:gd name="T12" fmla="*/ 24 w 430"/>
                  <a:gd name="T13" fmla="*/ 191 h 430"/>
                  <a:gd name="T14" fmla="*/ 115 w 430"/>
                  <a:gd name="T15" fmla="*/ 191 h 430"/>
                  <a:gd name="T16" fmla="*/ 191 w 430"/>
                  <a:gd name="T17" fmla="*/ 114 h 430"/>
                  <a:gd name="T18" fmla="*/ 191 w 430"/>
                  <a:gd name="T19" fmla="*/ 24 h 430"/>
                  <a:gd name="T20" fmla="*/ 215 w 430"/>
                  <a:gd name="T21" fmla="*/ 0 h 430"/>
                  <a:gd name="T22" fmla="*/ 239 w 430"/>
                  <a:gd name="T23" fmla="*/ 24 h 430"/>
                  <a:gd name="T24" fmla="*/ 239 w 430"/>
                  <a:gd name="T25" fmla="*/ 114 h 430"/>
                  <a:gd name="T26" fmla="*/ 315 w 430"/>
                  <a:gd name="T27" fmla="*/ 191 h 430"/>
                  <a:gd name="T28" fmla="*/ 406 w 430"/>
                  <a:gd name="T29" fmla="*/ 191 h 430"/>
                  <a:gd name="T30" fmla="*/ 430 w 430"/>
                  <a:gd name="T31" fmla="*/ 215 h 430"/>
                  <a:gd name="T32" fmla="*/ 406 w 430"/>
                  <a:gd name="T33" fmla="*/ 239 h 430"/>
                  <a:gd name="T34" fmla="*/ 315 w 430"/>
                  <a:gd name="T35" fmla="*/ 239 h 430"/>
                  <a:gd name="T36" fmla="*/ 239 w 430"/>
                  <a:gd name="T37" fmla="*/ 315 h 430"/>
                  <a:gd name="T38" fmla="*/ 239 w 430"/>
                  <a:gd name="T39" fmla="*/ 406 h 430"/>
                  <a:gd name="T40" fmla="*/ 215 w 430"/>
                  <a:gd name="T41" fmla="*/ 430 h 430"/>
                  <a:gd name="T42" fmla="*/ 24 w 430"/>
                  <a:gd name="T43" fmla="*/ 203 h 430"/>
                  <a:gd name="T44" fmla="*/ 12 w 430"/>
                  <a:gd name="T45" fmla="*/ 215 h 430"/>
                  <a:gd name="T46" fmla="*/ 24 w 430"/>
                  <a:gd name="T47" fmla="*/ 227 h 430"/>
                  <a:gd name="T48" fmla="*/ 115 w 430"/>
                  <a:gd name="T49" fmla="*/ 227 h 430"/>
                  <a:gd name="T50" fmla="*/ 203 w 430"/>
                  <a:gd name="T51" fmla="*/ 315 h 430"/>
                  <a:gd name="T52" fmla="*/ 203 w 430"/>
                  <a:gd name="T53" fmla="*/ 406 h 430"/>
                  <a:gd name="T54" fmla="*/ 215 w 430"/>
                  <a:gd name="T55" fmla="*/ 418 h 430"/>
                  <a:gd name="T56" fmla="*/ 227 w 430"/>
                  <a:gd name="T57" fmla="*/ 406 h 430"/>
                  <a:gd name="T58" fmla="*/ 227 w 430"/>
                  <a:gd name="T59" fmla="*/ 315 h 430"/>
                  <a:gd name="T60" fmla="*/ 315 w 430"/>
                  <a:gd name="T61" fmla="*/ 227 h 430"/>
                  <a:gd name="T62" fmla="*/ 406 w 430"/>
                  <a:gd name="T63" fmla="*/ 227 h 430"/>
                  <a:gd name="T64" fmla="*/ 418 w 430"/>
                  <a:gd name="T65" fmla="*/ 215 h 430"/>
                  <a:gd name="T66" fmla="*/ 406 w 430"/>
                  <a:gd name="T67" fmla="*/ 203 h 430"/>
                  <a:gd name="T68" fmla="*/ 315 w 430"/>
                  <a:gd name="T69" fmla="*/ 203 h 430"/>
                  <a:gd name="T70" fmla="*/ 227 w 430"/>
                  <a:gd name="T71" fmla="*/ 114 h 430"/>
                  <a:gd name="T72" fmla="*/ 227 w 430"/>
                  <a:gd name="T73" fmla="*/ 24 h 430"/>
                  <a:gd name="T74" fmla="*/ 215 w 430"/>
                  <a:gd name="T75" fmla="*/ 12 h 430"/>
                  <a:gd name="T76" fmla="*/ 203 w 430"/>
                  <a:gd name="T77" fmla="*/ 24 h 430"/>
                  <a:gd name="T78" fmla="*/ 203 w 430"/>
                  <a:gd name="T79" fmla="*/ 114 h 430"/>
                  <a:gd name="T80" fmla="*/ 115 w 430"/>
                  <a:gd name="T81" fmla="*/ 203 h 430"/>
                  <a:gd name="T82" fmla="*/ 24 w 430"/>
                  <a:gd name="T83" fmla="*/ 203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0" h="430">
                    <a:moveTo>
                      <a:pt x="215" y="430"/>
                    </a:moveTo>
                    <a:cubicBezTo>
                      <a:pt x="202" y="430"/>
                      <a:pt x="191" y="419"/>
                      <a:pt x="191" y="406"/>
                    </a:cubicBezTo>
                    <a:cubicBezTo>
                      <a:pt x="191" y="315"/>
                      <a:pt x="191" y="315"/>
                      <a:pt x="191" y="315"/>
                    </a:cubicBezTo>
                    <a:cubicBezTo>
                      <a:pt x="191" y="273"/>
                      <a:pt x="157" y="239"/>
                      <a:pt x="115" y="239"/>
                    </a:cubicBezTo>
                    <a:cubicBezTo>
                      <a:pt x="24" y="239"/>
                      <a:pt x="24" y="239"/>
                      <a:pt x="24" y="239"/>
                    </a:cubicBezTo>
                    <a:cubicBezTo>
                      <a:pt x="11" y="239"/>
                      <a:pt x="0" y="228"/>
                      <a:pt x="0" y="215"/>
                    </a:cubicBezTo>
                    <a:cubicBezTo>
                      <a:pt x="0" y="202"/>
                      <a:pt x="11" y="191"/>
                      <a:pt x="24" y="191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57" y="191"/>
                      <a:pt x="191" y="157"/>
                      <a:pt x="191" y="114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191" y="11"/>
                      <a:pt x="202" y="0"/>
                      <a:pt x="215" y="0"/>
                    </a:cubicBezTo>
                    <a:cubicBezTo>
                      <a:pt x="228" y="0"/>
                      <a:pt x="239" y="11"/>
                      <a:pt x="239" y="24"/>
                    </a:cubicBezTo>
                    <a:cubicBezTo>
                      <a:pt x="239" y="114"/>
                      <a:pt x="239" y="114"/>
                      <a:pt x="239" y="114"/>
                    </a:cubicBezTo>
                    <a:cubicBezTo>
                      <a:pt x="239" y="157"/>
                      <a:pt x="273" y="191"/>
                      <a:pt x="315" y="191"/>
                    </a:cubicBezTo>
                    <a:cubicBezTo>
                      <a:pt x="406" y="191"/>
                      <a:pt x="406" y="191"/>
                      <a:pt x="406" y="191"/>
                    </a:cubicBezTo>
                    <a:cubicBezTo>
                      <a:pt x="419" y="191"/>
                      <a:pt x="430" y="202"/>
                      <a:pt x="430" y="215"/>
                    </a:cubicBezTo>
                    <a:cubicBezTo>
                      <a:pt x="430" y="228"/>
                      <a:pt x="419" y="239"/>
                      <a:pt x="406" y="239"/>
                    </a:cubicBezTo>
                    <a:cubicBezTo>
                      <a:pt x="315" y="239"/>
                      <a:pt x="315" y="239"/>
                      <a:pt x="315" y="239"/>
                    </a:cubicBezTo>
                    <a:cubicBezTo>
                      <a:pt x="273" y="239"/>
                      <a:pt x="239" y="273"/>
                      <a:pt x="239" y="315"/>
                    </a:cubicBezTo>
                    <a:cubicBezTo>
                      <a:pt x="239" y="406"/>
                      <a:pt x="239" y="406"/>
                      <a:pt x="239" y="406"/>
                    </a:cubicBezTo>
                    <a:cubicBezTo>
                      <a:pt x="239" y="419"/>
                      <a:pt x="228" y="430"/>
                      <a:pt x="215" y="430"/>
                    </a:cubicBezTo>
                    <a:close/>
                    <a:moveTo>
                      <a:pt x="24" y="203"/>
                    </a:moveTo>
                    <a:cubicBezTo>
                      <a:pt x="17" y="203"/>
                      <a:pt x="12" y="208"/>
                      <a:pt x="12" y="215"/>
                    </a:cubicBezTo>
                    <a:cubicBezTo>
                      <a:pt x="12" y="221"/>
                      <a:pt x="17" y="227"/>
                      <a:pt x="24" y="227"/>
                    </a:cubicBezTo>
                    <a:cubicBezTo>
                      <a:pt x="115" y="227"/>
                      <a:pt x="115" y="227"/>
                      <a:pt x="115" y="227"/>
                    </a:cubicBezTo>
                    <a:cubicBezTo>
                      <a:pt x="163" y="227"/>
                      <a:pt x="203" y="266"/>
                      <a:pt x="203" y="315"/>
                    </a:cubicBezTo>
                    <a:cubicBezTo>
                      <a:pt x="203" y="406"/>
                      <a:pt x="203" y="406"/>
                      <a:pt x="203" y="406"/>
                    </a:cubicBezTo>
                    <a:cubicBezTo>
                      <a:pt x="203" y="412"/>
                      <a:pt x="208" y="418"/>
                      <a:pt x="215" y="418"/>
                    </a:cubicBezTo>
                    <a:cubicBezTo>
                      <a:pt x="221" y="418"/>
                      <a:pt x="227" y="412"/>
                      <a:pt x="227" y="406"/>
                    </a:cubicBezTo>
                    <a:cubicBezTo>
                      <a:pt x="227" y="315"/>
                      <a:pt x="227" y="315"/>
                      <a:pt x="227" y="315"/>
                    </a:cubicBezTo>
                    <a:cubicBezTo>
                      <a:pt x="227" y="266"/>
                      <a:pt x="266" y="227"/>
                      <a:pt x="315" y="227"/>
                    </a:cubicBezTo>
                    <a:cubicBezTo>
                      <a:pt x="406" y="227"/>
                      <a:pt x="406" y="227"/>
                      <a:pt x="406" y="227"/>
                    </a:cubicBezTo>
                    <a:cubicBezTo>
                      <a:pt x="412" y="227"/>
                      <a:pt x="418" y="221"/>
                      <a:pt x="418" y="215"/>
                    </a:cubicBezTo>
                    <a:cubicBezTo>
                      <a:pt x="418" y="208"/>
                      <a:pt x="412" y="203"/>
                      <a:pt x="406" y="203"/>
                    </a:cubicBezTo>
                    <a:cubicBezTo>
                      <a:pt x="315" y="203"/>
                      <a:pt x="315" y="203"/>
                      <a:pt x="315" y="203"/>
                    </a:cubicBezTo>
                    <a:cubicBezTo>
                      <a:pt x="266" y="203"/>
                      <a:pt x="227" y="163"/>
                      <a:pt x="227" y="114"/>
                    </a:cubicBezTo>
                    <a:cubicBezTo>
                      <a:pt x="227" y="24"/>
                      <a:pt x="227" y="24"/>
                      <a:pt x="227" y="24"/>
                    </a:cubicBezTo>
                    <a:cubicBezTo>
                      <a:pt x="227" y="17"/>
                      <a:pt x="221" y="12"/>
                      <a:pt x="215" y="12"/>
                    </a:cubicBezTo>
                    <a:cubicBezTo>
                      <a:pt x="208" y="12"/>
                      <a:pt x="203" y="17"/>
                      <a:pt x="203" y="2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63"/>
                      <a:pt x="163" y="203"/>
                      <a:pt x="115" y="203"/>
                    </a:cubicBezTo>
                    <a:lnTo>
                      <a:pt x="24" y="2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93">
                <a:extLst>
                  <a:ext uri="{FF2B5EF4-FFF2-40B4-BE49-F238E27FC236}">
                    <a16:creationId xmlns:a16="http://schemas.microsoft.com/office/drawing/2014/main" xmlns="" id="{BA853F49-94CD-4A74-A63D-41754601E1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91459" y="1241729"/>
                <a:ext cx="51630" cy="51043"/>
              </a:xfrm>
              <a:custGeom>
                <a:avLst/>
                <a:gdLst>
                  <a:gd name="T0" fmla="*/ 42 w 83"/>
                  <a:gd name="T1" fmla="*/ 83 h 83"/>
                  <a:gd name="T2" fmla="*/ 0 w 83"/>
                  <a:gd name="T3" fmla="*/ 42 h 83"/>
                  <a:gd name="T4" fmla="*/ 42 w 83"/>
                  <a:gd name="T5" fmla="*/ 0 h 83"/>
                  <a:gd name="T6" fmla="*/ 83 w 83"/>
                  <a:gd name="T7" fmla="*/ 42 h 83"/>
                  <a:gd name="T8" fmla="*/ 42 w 83"/>
                  <a:gd name="T9" fmla="*/ 83 h 83"/>
                  <a:gd name="T10" fmla="*/ 42 w 83"/>
                  <a:gd name="T11" fmla="*/ 12 h 83"/>
                  <a:gd name="T12" fmla="*/ 12 w 83"/>
                  <a:gd name="T13" fmla="*/ 42 h 83"/>
                  <a:gd name="T14" fmla="*/ 42 w 83"/>
                  <a:gd name="T15" fmla="*/ 71 h 83"/>
                  <a:gd name="T16" fmla="*/ 71 w 83"/>
                  <a:gd name="T17" fmla="*/ 42 h 83"/>
                  <a:gd name="T18" fmla="*/ 42 w 83"/>
                  <a:gd name="T19" fmla="*/ 1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83">
                    <a:moveTo>
                      <a:pt x="42" y="83"/>
                    </a:moveTo>
                    <a:cubicBezTo>
                      <a:pt x="19" y="83"/>
                      <a:pt x="0" y="65"/>
                      <a:pt x="0" y="42"/>
                    </a:cubicBezTo>
                    <a:cubicBezTo>
                      <a:pt x="0" y="19"/>
                      <a:pt x="19" y="0"/>
                      <a:pt x="42" y="0"/>
                    </a:cubicBezTo>
                    <a:cubicBezTo>
                      <a:pt x="65" y="0"/>
                      <a:pt x="83" y="19"/>
                      <a:pt x="83" y="42"/>
                    </a:cubicBezTo>
                    <a:cubicBezTo>
                      <a:pt x="83" y="65"/>
                      <a:pt x="65" y="83"/>
                      <a:pt x="42" y="83"/>
                    </a:cubicBezTo>
                    <a:close/>
                    <a:moveTo>
                      <a:pt x="42" y="12"/>
                    </a:moveTo>
                    <a:cubicBezTo>
                      <a:pt x="25" y="12"/>
                      <a:pt x="12" y="25"/>
                      <a:pt x="12" y="42"/>
                    </a:cubicBezTo>
                    <a:cubicBezTo>
                      <a:pt x="12" y="58"/>
                      <a:pt x="25" y="71"/>
                      <a:pt x="42" y="71"/>
                    </a:cubicBezTo>
                    <a:cubicBezTo>
                      <a:pt x="58" y="71"/>
                      <a:pt x="71" y="58"/>
                      <a:pt x="71" y="42"/>
                    </a:cubicBezTo>
                    <a:cubicBezTo>
                      <a:pt x="71" y="25"/>
                      <a:pt x="58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94">
                <a:extLst>
                  <a:ext uri="{FF2B5EF4-FFF2-40B4-BE49-F238E27FC236}">
                    <a16:creationId xmlns:a16="http://schemas.microsoft.com/office/drawing/2014/main" xmlns="" id="{BD9545AE-AE61-465A-907B-D37B3BA2C4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0234" y="1260503"/>
                <a:ext cx="14668" cy="14081"/>
              </a:xfrm>
              <a:custGeom>
                <a:avLst/>
                <a:gdLst>
                  <a:gd name="T0" fmla="*/ 12 w 24"/>
                  <a:gd name="T1" fmla="*/ 23 h 23"/>
                  <a:gd name="T2" fmla="*/ 0 w 24"/>
                  <a:gd name="T3" fmla="*/ 12 h 23"/>
                  <a:gd name="T4" fmla="*/ 12 w 24"/>
                  <a:gd name="T5" fmla="*/ 0 h 23"/>
                  <a:gd name="T6" fmla="*/ 24 w 24"/>
                  <a:gd name="T7" fmla="*/ 12 h 23"/>
                  <a:gd name="T8" fmla="*/ 12 w 24"/>
                  <a:gd name="T9" fmla="*/ 23 h 23"/>
                  <a:gd name="T10" fmla="*/ 12 w 24"/>
                  <a:gd name="T11" fmla="*/ 11 h 23"/>
                  <a:gd name="T12" fmla="*/ 12 w 24"/>
                  <a:gd name="T13" fmla="*/ 12 h 23"/>
                  <a:gd name="T14" fmla="*/ 12 w 24"/>
                  <a:gd name="T15" fmla="*/ 12 h 23"/>
                  <a:gd name="T16" fmla="*/ 12 w 24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5" y="23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11"/>
                    </a:moveTo>
                    <a:cubicBezTo>
                      <a:pt x="12" y="11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1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95">
                <a:extLst>
                  <a:ext uri="{FF2B5EF4-FFF2-40B4-BE49-F238E27FC236}">
                    <a16:creationId xmlns:a16="http://schemas.microsoft.com/office/drawing/2014/main" xmlns="" id="{3D128AA9-7F06-4F71-B3A4-D892C7C30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13754" y="1115587"/>
                <a:ext cx="7627" cy="26988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3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96">
                <a:extLst>
                  <a:ext uri="{FF2B5EF4-FFF2-40B4-BE49-F238E27FC236}">
                    <a16:creationId xmlns:a16="http://schemas.microsoft.com/office/drawing/2014/main" xmlns="" id="{7CDE3F62-5624-4F4F-A410-C232EC539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3246" y="1146096"/>
                <a:ext cx="26988" cy="7627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3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97">
                <a:extLst>
                  <a:ext uri="{FF2B5EF4-FFF2-40B4-BE49-F238E27FC236}">
                    <a16:creationId xmlns:a16="http://schemas.microsoft.com/office/drawing/2014/main" xmlns="" id="{74715BC2-4231-49F2-8022-CFA24ED60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4902" y="1146096"/>
                <a:ext cx="26402" cy="7627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3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98">
                <a:extLst>
                  <a:ext uri="{FF2B5EF4-FFF2-40B4-BE49-F238E27FC236}">
                    <a16:creationId xmlns:a16="http://schemas.microsoft.com/office/drawing/2014/main" xmlns="" id="{2FFD6026-2E83-483E-BD3F-E271DE2714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95827" y="1262850"/>
                <a:ext cx="8214" cy="9387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8 h 15"/>
                  <a:gd name="T4" fmla="*/ 7 w 14"/>
                  <a:gd name="T5" fmla="*/ 0 h 15"/>
                  <a:gd name="T6" fmla="*/ 14 w 14"/>
                  <a:gd name="T7" fmla="*/ 8 h 15"/>
                  <a:gd name="T8" fmla="*/ 7 w 14"/>
                  <a:gd name="T9" fmla="*/ 15 h 15"/>
                  <a:gd name="T10" fmla="*/ 7 w 14"/>
                  <a:gd name="T11" fmla="*/ 3 h 15"/>
                  <a:gd name="T12" fmla="*/ 2 w 14"/>
                  <a:gd name="T13" fmla="*/ 8 h 15"/>
                  <a:gd name="T14" fmla="*/ 7 w 14"/>
                  <a:gd name="T15" fmla="*/ 12 h 15"/>
                  <a:gd name="T16" fmla="*/ 12 w 14"/>
                  <a:gd name="T17" fmla="*/ 8 h 15"/>
                  <a:gd name="T18" fmla="*/ 7 w 14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4"/>
                      <a:pt x="14" y="8"/>
                    </a:cubicBezTo>
                    <a:cubicBezTo>
                      <a:pt x="14" y="12"/>
                      <a:pt x="11" y="15"/>
                      <a:pt x="7" y="15"/>
                    </a:cubicBezTo>
                    <a:close/>
                    <a:moveTo>
                      <a:pt x="7" y="3"/>
                    </a:moveTo>
                    <a:cubicBezTo>
                      <a:pt x="4" y="3"/>
                      <a:pt x="2" y="5"/>
                      <a:pt x="2" y="8"/>
                    </a:cubicBezTo>
                    <a:cubicBezTo>
                      <a:pt x="2" y="10"/>
                      <a:pt x="4" y="12"/>
                      <a:pt x="7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99">
                <a:extLst>
                  <a:ext uri="{FF2B5EF4-FFF2-40B4-BE49-F238E27FC236}">
                    <a16:creationId xmlns:a16="http://schemas.microsoft.com/office/drawing/2014/main" xmlns="" id="{64F640F0-A51C-4F63-99DC-E0C0FF7487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5318" y="1264024"/>
                <a:ext cx="26988" cy="7627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2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100">
                <a:extLst>
                  <a:ext uri="{FF2B5EF4-FFF2-40B4-BE49-F238E27FC236}">
                    <a16:creationId xmlns:a16="http://schemas.microsoft.com/office/drawing/2014/main" xmlns="" id="{0A320053-5941-4E12-B6D9-FC07300E6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6413" y="1275171"/>
                <a:ext cx="7040" cy="26402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3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101">
                <a:extLst>
                  <a:ext uri="{FF2B5EF4-FFF2-40B4-BE49-F238E27FC236}">
                    <a16:creationId xmlns:a16="http://schemas.microsoft.com/office/drawing/2014/main" xmlns="" id="{C6241C06-BC23-4FEE-80A7-02A0764B7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6413" y="1232928"/>
                <a:ext cx="7040" cy="27575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3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102">
                <a:extLst>
                  <a:ext uri="{FF2B5EF4-FFF2-40B4-BE49-F238E27FC236}">
                    <a16:creationId xmlns:a16="http://schemas.microsoft.com/office/drawing/2014/main" xmlns="" id="{01EC2CB1-BD70-4A95-B642-B41282BCCA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3168" y="1380778"/>
                <a:ext cx="8801" cy="9387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8 h 15"/>
                  <a:gd name="T4" fmla="*/ 7 w 14"/>
                  <a:gd name="T5" fmla="*/ 0 h 15"/>
                  <a:gd name="T6" fmla="*/ 14 w 14"/>
                  <a:gd name="T7" fmla="*/ 8 h 15"/>
                  <a:gd name="T8" fmla="*/ 7 w 14"/>
                  <a:gd name="T9" fmla="*/ 15 h 15"/>
                  <a:gd name="T10" fmla="*/ 7 w 14"/>
                  <a:gd name="T11" fmla="*/ 3 h 15"/>
                  <a:gd name="T12" fmla="*/ 2 w 14"/>
                  <a:gd name="T13" fmla="*/ 8 h 15"/>
                  <a:gd name="T14" fmla="*/ 7 w 14"/>
                  <a:gd name="T15" fmla="*/ 12 h 15"/>
                  <a:gd name="T16" fmla="*/ 12 w 14"/>
                  <a:gd name="T17" fmla="*/ 8 h 15"/>
                  <a:gd name="T18" fmla="*/ 7 w 14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4"/>
                      <a:pt x="14" y="8"/>
                    </a:cubicBezTo>
                    <a:cubicBezTo>
                      <a:pt x="14" y="12"/>
                      <a:pt x="11" y="15"/>
                      <a:pt x="7" y="15"/>
                    </a:cubicBezTo>
                    <a:close/>
                    <a:moveTo>
                      <a:pt x="7" y="3"/>
                    </a:moveTo>
                    <a:cubicBezTo>
                      <a:pt x="4" y="3"/>
                      <a:pt x="2" y="5"/>
                      <a:pt x="2" y="8"/>
                    </a:cubicBezTo>
                    <a:cubicBezTo>
                      <a:pt x="2" y="10"/>
                      <a:pt x="4" y="12"/>
                      <a:pt x="7" y="12"/>
                    </a:cubicBezTo>
                    <a:cubicBezTo>
                      <a:pt x="9" y="12"/>
                      <a:pt x="12" y="10"/>
                      <a:pt x="12" y="8"/>
                    </a:cubicBezTo>
                    <a:cubicBezTo>
                      <a:pt x="12" y="5"/>
                      <a:pt x="9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103">
                <a:extLst>
                  <a:ext uri="{FF2B5EF4-FFF2-40B4-BE49-F238E27FC236}">
                    <a16:creationId xmlns:a16="http://schemas.microsoft.com/office/drawing/2014/main" xmlns="" id="{39CCE7B3-234D-4BE2-9E17-1F31A52C2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13754" y="1393099"/>
                <a:ext cx="7627" cy="26402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3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104">
                <a:extLst>
                  <a:ext uri="{FF2B5EF4-FFF2-40B4-BE49-F238E27FC236}">
                    <a16:creationId xmlns:a16="http://schemas.microsoft.com/office/drawing/2014/main" xmlns="" id="{348F50FE-346F-41F9-B094-AB645967F4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4902" y="1381951"/>
                <a:ext cx="26402" cy="7040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2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105">
                <a:extLst>
                  <a:ext uri="{FF2B5EF4-FFF2-40B4-BE49-F238E27FC236}">
                    <a16:creationId xmlns:a16="http://schemas.microsoft.com/office/drawing/2014/main" xmlns="" id="{E6B90F3E-6F4D-4E34-AADC-3EFBD665D2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3246" y="1381951"/>
                <a:ext cx="26988" cy="7040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2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106">
                <a:extLst>
                  <a:ext uri="{FF2B5EF4-FFF2-40B4-BE49-F238E27FC236}">
                    <a16:creationId xmlns:a16="http://schemas.microsoft.com/office/drawing/2014/main" xmlns="" id="{538443F2-F2A0-4195-ADC9-5DF055263B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30509" y="1262850"/>
                <a:ext cx="8801" cy="9387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107">
                <a:extLst>
                  <a:ext uri="{FF2B5EF4-FFF2-40B4-BE49-F238E27FC236}">
                    <a16:creationId xmlns:a16="http://schemas.microsoft.com/office/drawing/2014/main" xmlns="" id="{458B08E6-4449-4168-8327-83CB4478A4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42829" y="1264024"/>
                <a:ext cx="26402" cy="7627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2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108">
                <a:extLst>
                  <a:ext uri="{FF2B5EF4-FFF2-40B4-BE49-F238E27FC236}">
                    <a16:creationId xmlns:a16="http://schemas.microsoft.com/office/drawing/2014/main" xmlns="" id="{017E2D22-F511-4449-BF1E-E0B37C0E8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1682" y="1232928"/>
                <a:ext cx="7040" cy="27575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2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09">
                <a:extLst>
                  <a:ext uri="{FF2B5EF4-FFF2-40B4-BE49-F238E27FC236}">
                    <a16:creationId xmlns:a16="http://schemas.microsoft.com/office/drawing/2014/main" xmlns="" id="{21A92394-E23A-4785-8CC9-0BF89CDE6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1682" y="1275171"/>
                <a:ext cx="7040" cy="26402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2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B1306146-680E-43BA-B0C8-9BAD20ECDDB3}"/>
              </a:ext>
            </a:extLst>
          </p:cNvPr>
          <p:cNvGrpSpPr/>
          <p:nvPr/>
        </p:nvGrpSpPr>
        <p:grpSpPr>
          <a:xfrm>
            <a:off x="4647403" y="3959072"/>
            <a:ext cx="341266" cy="341266"/>
            <a:chOff x="8688988" y="5381834"/>
            <a:chExt cx="493112" cy="493112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E8B6BDCD-0047-4197-9340-4A5EF567D1FA}"/>
                </a:ext>
              </a:extLst>
            </p:cNvPr>
            <p:cNvSpPr/>
            <p:nvPr/>
          </p:nvSpPr>
          <p:spPr>
            <a:xfrm>
              <a:off x="8688988" y="5381834"/>
              <a:ext cx="493112" cy="493112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23699868-3316-4FE8-A26A-D27D28C37970}"/>
                </a:ext>
              </a:extLst>
            </p:cNvPr>
            <p:cNvSpPr/>
            <p:nvPr/>
          </p:nvSpPr>
          <p:spPr>
            <a:xfrm>
              <a:off x="8810770" y="5503616"/>
              <a:ext cx="249548" cy="249548"/>
            </a:xfrm>
            <a:prstGeom prst="ellipse">
              <a:avLst/>
            </a:prstGeom>
            <a:solidFill>
              <a:srgbClr val="4BFFEE"/>
            </a:soli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2" name="组合 251">
            <a:extLst>
              <a:ext uri="{FF2B5EF4-FFF2-40B4-BE49-F238E27FC236}">
                <a16:creationId xmlns:a16="http://schemas.microsoft.com/office/drawing/2014/main" xmlns="" id="{8ABC97C8-FA6B-44D0-88BD-D5F7B3CDE87A}"/>
              </a:ext>
            </a:extLst>
          </p:cNvPr>
          <p:cNvGrpSpPr/>
          <p:nvPr/>
        </p:nvGrpSpPr>
        <p:grpSpPr>
          <a:xfrm>
            <a:off x="5980903" y="3959072"/>
            <a:ext cx="341266" cy="341266"/>
            <a:chOff x="8688988" y="5381834"/>
            <a:chExt cx="493112" cy="493112"/>
          </a:xfrm>
        </p:grpSpPr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xmlns="" id="{67B466BC-2408-42D2-808A-D98FF47982D9}"/>
                </a:ext>
              </a:extLst>
            </p:cNvPr>
            <p:cNvSpPr/>
            <p:nvPr/>
          </p:nvSpPr>
          <p:spPr>
            <a:xfrm>
              <a:off x="8688988" y="5381834"/>
              <a:ext cx="493112" cy="493112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xmlns="" id="{43CE6BE4-774A-4A72-86D5-84F1410633D3}"/>
                </a:ext>
              </a:extLst>
            </p:cNvPr>
            <p:cNvSpPr/>
            <p:nvPr/>
          </p:nvSpPr>
          <p:spPr>
            <a:xfrm>
              <a:off x="8810770" y="5503616"/>
              <a:ext cx="249548" cy="249548"/>
            </a:xfrm>
            <a:prstGeom prst="ellipse">
              <a:avLst/>
            </a:prstGeom>
            <a:solidFill>
              <a:srgbClr val="4BFFEE"/>
            </a:soli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5" name="组合 254">
            <a:extLst>
              <a:ext uri="{FF2B5EF4-FFF2-40B4-BE49-F238E27FC236}">
                <a16:creationId xmlns:a16="http://schemas.microsoft.com/office/drawing/2014/main" xmlns="" id="{91D20E25-A05F-4540-A7B0-333C3EBD3555}"/>
              </a:ext>
            </a:extLst>
          </p:cNvPr>
          <p:cNvGrpSpPr/>
          <p:nvPr/>
        </p:nvGrpSpPr>
        <p:grpSpPr>
          <a:xfrm>
            <a:off x="7314403" y="3959072"/>
            <a:ext cx="341266" cy="341266"/>
            <a:chOff x="8688988" y="5381834"/>
            <a:chExt cx="493112" cy="493112"/>
          </a:xfrm>
        </p:grpSpPr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xmlns="" id="{E5C444FE-701A-43CC-9699-2A19943AFF2A}"/>
                </a:ext>
              </a:extLst>
            </p:cNvPr>
            <p:cNvSpPr/>
            <p:nvPr/>
          </p:nvSpPr>
          <p:spPr>
            <a:xfrm>
              <a:off x="8688988" y="5381834"/>
              <a:ext cx="493112" cy="493112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>
              <a:extLst>
                <a:ext uri="{FF2B5EF4-FFF2-40B4-BE49-F238E27FC236}">
                  <a16:creationId xmlns:a16="http://schemas.microsoft.com/office/drawing/2014/main" xmlns="" id="{38029A36-BDE2-4147-8531-8AF52E057272}"/>
                </a:ext>
              </a:extLst>
            </p:cNvPr>
            <p:cNvSpPr/>
            <p:nvPr/>
          </p:nvSpPr>
          <p:spPr>
            <a:xfrm>
              <a:off x="8810770" y="5503616"/>
              <a:ext cx="249548" cy="249548"/>
            </a:xfrm>
            <a:prstGeom prst="ellipse">
              <a:avLst/>
            </a:prstGeom>
            <a:solidFill>
              <a:srgbClr val="4BFFEE"/>
            </a:soli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57A6BF7B-57BB-4CA9-B1BA-CFBF9008BD59}"/>
              </a:ext>
            </a:extLst>
          </p:cNvPr>
          <p:cNvGrpSpPr/>
          <p:nvPr/>
        </p:nvGrpSpPr>
        <p:grpSpPr>
          <a:xfrm>
            <a:off x="8647903" y="3959072"/>
            <a:ext cx="341266" cy="341266"/>
            <a:chOff x="8688988" y="5381834"/>
            <a:chExt cx="493112" cy="493112"/>
          </a:xfrm>
        </p:grpSpPr>
        <p:sp>
          <p:nvSpPr>
            <p:cNvPr id="259" name="椭圆 258">
              <a:extLst>
                <a:ext uri="{FF2B5EF4-FFF2-40B4-BE49-F238E27FC236}">
                  <a16:creationId xmlns:a16="http://schemas.microsoft.com/office/drawing/2014/main" xmlns="" id="{702AFC93-17FB-49CD-AA2D-97DD51ABCDDB}"/>
                </a:ext>
              </a:extLst>
            </p:cNvPr>
            <p:cNvSpPr/>
            <p:nvPr/>
          </p:nvSpPr>
          <p:spPr>
            <a:xfrm>
              <a:off x="8688988" y="5381834"/>
              <a:ext cx="493112" cy="493112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xmlns="" id="{C67C248E-9EAC-47BC-AB3F-EDEA038BB7B4}"/>
                </a:ext>
              </a:extLst>
            </p:cNvPr>
            <p:cNvSpPr/>
            <p:nvPr/>
          </p:nvSpPr>
          <p:spPr>
            <a:xfrm>
              <a:off x="8810770" y="5503616"/>
              <a:ext cx="249548" cy="249548"/>
            </a:xfrm>
            <a:prstGeom prst="ellipse">
              <a:avLst/>
            </a:prstGeom>
            <a:solidFill>
              <a:srgbClr val="4BFFEE"/>
            </a:soli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1" name="组合 260">
            <a:extLst>
              <a:ext uri="{FF2B5EF4-FFF2-40B4-BE49-F238E27FC236}">
                <a16:creationId xmlns:a16="http://schemas.microsoft.com/office/drawing/2014/main" xmlns="" id="{E30A037E-4559-4D89-9FA0-830D6DDD36DD}"/>
              </a:ext>
            </a:extLst>
          </p:cNvPr>
          <p:cNvGrpSpPr/>
          <p:nvPr/>
        </p:nvGrpSpPr>
        <p:grpSpPr>
          <a:xfrm>
            <a:off x="9981403" y="3959072"/>
            <a:ext cx="341266" cy="341266"/>
            <a:chOff x="8688988" y="5381834"/>
            <a:chExt cx="493112" cy="493112"/>
          </a:xfrm>
        </p:grpSpPr>
        <p:sp>
          <p:nvSpPr>
            <p:cNvPr id="262" name="椭圆 261">
              <a:extLst>
                <a:ext uri="{FF2B5EF4-FFF2-40B4-BE49-F238E27FC236}">
                  <a16:creationId xmlns:a16="http://schemas.microsoft.com/office/drawing/2014/main" xmlns="" id="{B2E2E11E-2E72-4872-80E9-D6B1FF4053BF}"/>
                </a:ext>
              </a:extLst>
            </p:cNvPr>
            <p:cNvSpPr/>
            <p:nvPr/>
          </p:nvSpPr>
          <p:spPr>
            <a:xfrm>
              <a:off x="8688988" y="5381834"/>
              <a:ext cx="493112" cy="493112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>
              <a:extLst>
                <a:ext uri="{FF2B5EF4-FFF2-40B4-BE49-F238E27FC236}">
                  <a16:creationId xmlns:a16="http://schemas.microsoft.com/office/drawing/2014/main" xmlns="" id="{6AEE5E9E-9F8F-4E3F-A512-31B2297EDD14}"/>
                </a:ext>
              </a:extLst>
            </p:cNvPr>
            <p:cNvSpPr/>
            <p:nvPr/>
          </p:nvSpPr>
          <p:spPr>
            <a:xfrm>
              <a:off x="8810770" y="5503616"/>
              <a:ext cx="249548" cy="249548"/>
            </a:xfrm>
            <a:prstGeom prst="ellipse">
              <a:avLst/>
            </a:prstGeom>
            <a:solidFill>
              <a:srgbClr val="4BFFEE"/>
            </a:solidFill>
            <a:ln w="6350">
              <a:solidFill>
                <a:srgbClr val="35C6DD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4" name="矩形 263">
            <a:extLst>
              <a:ext uri="{FF2B5EF4-FFF2-40B4-BE49-F238E27FC236}">
                <a16:creationId xmlns:a16="http://schemas.microsoft.com/office/drawing/2014/main" xmlns="" id="{E913779C-39C3-40B4-B6A7-D04625BABF0F}"/>
              </a:ext>
            </a:extLst>
          </p:cNvPr>
          <p:cNvSpPr/>
          <p:nvPr/>
        </p:nvSpPr>
        <p:spPr>
          <a:xfrm>
            <a:off x="775456" y="4907068"/>
            <a:ext cx="2651270" cy="68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开创了精品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时代，动画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时代、创意策划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时代。</a:t>
            </a:r>
            <a:endParaRPr lang="en-US" altLang="zh-CN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65" name="直接连接符 264">
            <a:extLst>
              <a:ext uri="{FF2B5EF4-FFF2-40B4-BE49-F238E27FC236}">
                <a16:creationId xmlns:a16="http://schemas.microsoft.com/office/drawing/2014/main" xmlns="" id="{75D2867D-EDD3-4D94-A9B0-79B8E91FDE1D}"/>
              </a:ext>
            </a:extLst>
          </p:cNvPr>
          <p:cNvCxnSpPr>
            <a:cxnSpLocks/>
          </p:cNvCxnSpPr>
          <p:nvPr/>
        </p:nvCxnSpPr>
        <p:spPr>
          <a:xfrm>
            <a:off x="917094" y="4769380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矩形 265">
            <a:extLst>
              <a:ext uri="{FF2B5EF4-FFF2-40B4-BE49-F238E27FC236}">
                <a16:creationId xmlns:a16="http://schemas.microsoft.com/office/drawing/2014/main" xmlns="" id="{B6AC633F-E627-48B3-B0A1-921A09C191A2}"/>
              </a:ext>
            </a:extLst>
          </p:cNvPr>
          <p:cNvSpPr/>
          <p:nvPr/>
        </p:nvSpPr>
        <p:spPr>
          <a:xfrm>
            <a:off x="775456" y="3014768"/>
            <a:ext cx="265127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上海锐普广告有限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公司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成立于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2007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一直致力于为社会提供专业化的演示设计解决方案</a:t>
            </a:r>
            <a:endParaRPr lang="en-US" altLang="zh-CN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67" name="直接连接符 266">
            <a:extLst>
              <a:ext uri="{FF2B5EF4-FFF2-40B4-BE49-F238E27FC236}">
                <a16:creationId xmlns:a16="http://schemas.microsoft.com/office/drawing/2014/main" xmlns="" id="{59E04CD2-3AA4-47A9-822D-D2BD346226EE}"/>
              </a:ext>
            </a:extLst>
          </p:cNvPr>
          <p:cNvCxnSpPr>
            <a:cxnSpLocks/>
          </p:cNvCxnSpPr>
          <p:nvPr/>
        </p:nvCxnSpPr>
        <p:spPr>
          <a:xfrm>
            <a:off x="917094" y="2877080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942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" grpId="0"/>
      <p:bldP spid="2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7" name="Shape 7977"/>
          <p:cNvSpPr/>
          <p:nvPr/>
        </p:nvSpPr>
        <p:spPr>
          <a:xfrm>
            <a:off x="6685253" y="1213368"/>
            <a:ext cx="633404" cy="47913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">
                <a:srgbClr val="4BFFEE">
                  <a:alpha val="5000"/>
                </a:srgbClr>
              </a:gs>
              <a:gs pos="60000">
                <a:srgbClr val="4BFFEE">
                  <a:alpha val="44000"/>
                </a:srgbClr>
              </a:gs>
              <a:gs pos="100000">
                <a:srgbClr val="4BFFEE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sx="107000" sy="107000" algn="t" rotWithShape="0">
              <a:srgbClr val="06162D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7978" name="Shape 7978"/>
          <p:cNvSpPr/>
          <p:nvPr/>
        </p:nvSpPr>
        <p:spPr>
          <a:xfrm flipV="1">
            <a:off x="7001955" y="3675743"/>
            <a:ext cx="0" cy="2329017"/>
          </a:xfrm>
          <a:prstGeom prst="line">
            <a:avLst/>
          </a:prstGeom>
          <a:noFill/>
          <a:ln w="19050" cap="flat">
            <a:solidFill>
              <a:schemeClr val="bg1"/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/>
          </a:p>
        </p:txBody>
      </p:sp>
      <p:grpSp>
        <p:nvGrpSpPr>
          <p:cNvPr id="7981" name="Group 7981"/>
          <p:cNvGrpSpPr/>
          <p:nvPr/>
        </p:nvGrpSpPr>
        <p:grpSpPr>
          <a:xfrm>
            <a:off x="6684454" y="3339193"/>
            <a:ext cx="635001" cy="635001"/>
            <a:chOff x="0" y="0"/>
            <a:chExt cx="1270000" cy="1270000"/>
          </a:xfrm>
        </p:grpSpPr>
        <p:sp>
          <p:nvSpPr>
            <p:cNvPr id="7979" name="Shape 7979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rgbClr val="06162D"/>
            </a:soli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>
                <a:solidFill>
                  <a:schemeClr val="lt1"/>
                </a:solidFill>
              </a:endParaRPr>
            </a:p>
          </p:txBody>
        </p:sp>
        <p:sp>
          <p:nvSpPr>
            <p:cNvPr id="7980" name="Shape 7980"/>
            <p:cNvSpPr/>
            <p:nvPr/>
          </p:nvSpPr>
          <p:spPr>
            <a:xfrm>
              <a:off x="124480" y="332229"/>
              <a:ext cx="1046440" cy="630941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19050" tIns="19050" rIns="19050" bIns="19050" numCol="1" anchor="ctr">
              <a:spAutoFit/>
            </a:bodyPr>
            <a:lstStyle>
              <a:lvl1pPr algn="ctr">
                <a:defRPr sz="1800" cap="all" spc="36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Montserrat-Regular"/>
                </a:defRPr>
              </a:lvl1pPr>
            </a:lstStyle>
            <a:p>
              <a:r>
                <a:rPr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49%</a:t>
              </a:r>
            </a:p>
          </p:txBody>
        </p:sp>
      </p:grpSp>
      <p:sp>
        <p:nvSpPr>
          <p:cNvPr id="7983" name="Shape 7983"/>
          <p:cNvSpPr/>
          <p:nvPr/>
        </p:nvSpPr>
        <p:spPr>
          <a:xfrm>
            <a:off x="7914740" y="1213368"/>
            <a:ext cx="633404" cy="479139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">
                <a:srgbClr val="4BFFEE">
                  <a:alpha val="5000"/>
                </a:srgbClr>
              </a:gs>
              <a:gs pos="60000">
                <a:srgbClr val="4BFFEE">
                  <a:alpha val="44000"/>
                </a:srgbClr>
              </a:gs>
              <a:gs pos="100000">
                <a:srgbClr val="4BFFEE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sx="107000" sy="107000" algn="t" rotWithShape="0">
              <a:srgbClr val="06162D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984" name="Shape 7984"/>
          <p:cNvSpPr/>
          <p:nvPr/>
        </p:nvSpPr>
        <p:spPr>
          <a:xfrm flipV="1">
            <a:off x="8231443" y="2505034"/>
            <a:ext cx="0" cy="3499726"/>
          </a:xfrm>
          <a:prstGeom prst="line">
            <a:avLst/>
          </a:prstGeom>
          <a:noFill/>
          <a:ln w="19050" cap="flat">
            <a:solidFill>
              <a:schemeClr val="bg1"/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/>
          </a:p>
        </p:txBody>
      </p:sp>
      <p:grpSp>
        <p:nvGrpSpPr>
          <p:cNvPr id="7987" name="Group 7987"/>
          <p:cNvGrpSpPr/>
          <p:nvPr/>
        </p:nvGrpSpPr>
        <p:grpSpPr>
          <a:xfrm>
            <a:off x="7913942" y="1973602"/>
            <a:ext cx="635001" cy="635001"/>
            <a:chOff x="0" y="0"/>
            <a:chExt cx="1270000" cy="1270000"/>
          </a:xfrm>
        </p:grpSpPr>
        <p:sp>
          <p:nvSpPr>
            <p:cNvPr id="7985" name="Shape 7985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rgbClr val="06162D"/>
            </a:soli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7986" name="Shape 7986"/>
            <p:cNvSpPr/>
            <p:nvPr/>
          </p:nvSpPr>
          <p:spPr>
            <a:xfrm>
              <a:off x="124480" y="332229"/>
              <a:ext cx="1046440" cy="630941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19050" tIns="19050" rIns="19050" bIns="19050" numCol="1" anchor="ctr">
              <a:spAutoFit/>
            </a:bodyPr>
            <a:lstStyle>
              <a:lvl1pPr algn="ctr">
                <a:defRPr sz="1800" cap="all" spc="36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Montserrat-Regular"/>
                </a:defRPr>
              </a:lvl1pPr>
            </a:lstStyle>
            <a:p>
              <a:r>
                <a:rPr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91%</a:t>
              </a:r>
            </a:p>
          </p:txBody>
        </p:sp>
      </p:grpSp>
      <p:sp>
        <p:nvSpPr>
          <p:cNvPr id="7989" name="Shape 7989"/>
          <p:cNvSpPr/>
          <p:nvPr/>
        </p:nvSpPr>
        <p:spPr>
          <a:xfrm>
            <a:off x="9144228" y="1213368"/>
            <a:ext cx="633404" cy="479139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">
                <a:srgbClr val="4BFFEE">
                  <a:alpha val="5000"/>
                </a:srgbClr>
              </a:gs>
              <a:gs pos="60000">
                <a:srgbClr val="4BFFEE">
                  <a:alpha val="44000"/>
                </a:srgbClr>
              </a:gs>
              <a:gs pos="100000">
                <a:srgbClr val="4BFFEE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sx="107000" sy="107000" algn="t" rotWithShape="0">
              <a:srgbClr val="06162D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7990" name="Shape 7990"/>
          <p:cNvSpPr/>
          <p:nvPr/>
        </p:nvSpPr>
        <p:spPr>
          <a:xfrm flipV="1">
            <a:off x="9460929" y="3041836"/>
            <a:ext cx="0" cy="2962925"/>
          </a:xfrm>
          <a:prstGeom prst="line">
            <a:avLst/>
          </a:prstGeom>
          <a:noFill/>
          <a:ln w="19050" cap="flat">
            <a:solidFill>
              <a:schemeClr val="bg1"/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/>
          </a:p>
        </p:txBody>
      </p:sp>
      <p:grpSp>
        <p:nvGrpSpPr>
          <p:cNvPr id="7993" name="Group 7993"/>
          <p:cNvGrpSpPr/>
          <p:nvPr/>
        </p:nvGrpSpPr>
        <p:grpSpPr>
          <a:xfrm>
            <a:off x="9143429" y="2629085"/>
            <a:ext cx="635001" cy="635001"/>
            <a:chOff x="0" y="0"/>
            <a:chExt cx="1270000" cy="1270000"/>
          </a:xfrm>
        </p:grpSpPr>
        <p:sp>
          <p:nvSpPr>
            <p:cNvPr id="7991" name="Shape 7991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rgbClr val="06162D"/>
            </a:soli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7992" name="Shape 7992"/>
            <p:cNvSpPr/>
            <p:nvPr/>
          </p:nvSpPr>
          <p:spPr>
            <a:xfrm>
              <a:off x="124480" y="332229"/>
              <a:ext cx="1046440" cy="630941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19050" tIns="19050" rIns="19050" bIns="19050" numCol="1" anchor="ctr">
              <a:spAutoFit/>
            </a:bodyPr>
            <a:lstStyle>
              <a:lvl1pPr algn="ctr">
                <a:defRPr sz="1800" cap="all" spc="36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Montserrat-Regular"/>
                </a:defRPr>
              </a:lvl1pPr>
            </a:lstStyle>
            <a:p>
              <a:r>
                <a:rPr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74%</a:t>
              </a:r>
            </a:p>
          </p:txBody>
        </p:sp>
      </p:grpSp>
      <p:sp>
        <p:nvSpPr>
          <p:cNvPr id="7995" name="Shape 7995"/>
          <p:cNvSpPr/>
          <p:nvPr/>
        </p:nvSpPr>
        <p:spPr>
          <a:xfrm>
            <a:off x="10373714" y="1213368"/>
            <a:ext cx="633404" cy="479139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4000">
                <a:srgbClr val="4BFFEE">
                  <a:alpha val="5000"/>
                </a:srgbClr>
              </a:gs>
              <a:gs pos="60000">
                <a:srgbClr val="4BFFEE">
                  <a:alpha val="44000"/>
                </a:srgbClr>
              </a:gs>
              <a:gs pos="100000">
                <a:srgbClr val="4BFFEE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5400000" sx="107000" sy="107000" algn="t" rotWithShape="0">
              <a:srgbClr val="06162D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7996" name="Shape 7996"/>
          <p:cNvSpPr/>
          <p:nvPr/>
        </p:nvSpPr>
        <p:spPr>
          <a:xfrm flipV="1">
            <a:off x="10690417" y="5462979"/>
            <a:ext cx="0" cy="541781"/>
          </a:xfrm>
          <a:prstGeom prst="line">
            <a:avLst/>
          </a:prstGeom>
          <a:noFill/>
          <a:ln w="19050" cap="flat">
            <a:solidFill>
              <a:schemeClr val="bg1"/>
            </a:solidFill>
            <a:custDash>
              <a:ds d="200000" sp="200000"/>
            </a:custDash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500"/>
          </a:p>
        </p:txBody>
      </p:sp>
      <p:grpSp>
        <p:nvGrpSpPr>
          <p:cNvPr id="7999" name="Group 7999"/>
          <p:cNvGrpSpPr/>
          <p:nvPr/>
        </p:nvGrpSpPr>
        <p:grpSpPr>
          <a:xfrm>
            <a:off x="10372916" y="4923279"/>
            <a:ext cx="635001" cy="635001"/>
            <a:chOff x="0" y="0"/>
            <a:chExt cx="1270000" cy="1270000"/>
          </a:xfrm>
        </p:grpSpPr>
        <p:sp>
          <p:nvSpPr>
            <p:cNvPr id="7997" name="Shape 7997"/>
            <p:cNvSpPr/>
            <p:nvPr/>
          </p:nvSpPr>
          <p:spPr>
            <a:xfrm>
              <a:off x="0" y="0"/>
              <a:ext cx="1270000" cy="1270000"/>
            </a:xfrm>
            <a:prstGeom prst="ellipse">
              <a:avLst/>
            </a:prstGeom>
            <a:solidFill>
              <a:srgbClr val="06162D"/>
            </a:soli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7998" name="Shape 7998"/>
            <p:cNvSpPr/>
            <p:nvPr/>
          </p:nvSpPr>
          <p:spPr>
            <a:xfrm>
              <a:off x="286066" y="332229"/>
              <a:ext cx="723273" cy="630941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19050" tIns="19050" rIns="19050" bIns="19050" numCol="1" anchor="ctr">
              <a:spAutoFit/>
            </a:bodyPr>
            <a:lstStyle>
              <a:lvl1pPr algn="ctr">
                <a:defRPr sz="1800" cap="all" spc="36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Montserrat-Regular"/>
                </a:defRPr>
              </a:lvl1pPr>
            </a:lstStyle>
            <a:p>
              <a:r>
                <a:rPr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9%</a:t>
              </a: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6B85013F-C2A7-4462-8342-B103CAEB7B0C}"/>
              </a:ext>
            </a:extLst>
          </p:cNvPr>
          <p:cNvSpPr/>
          <p:nvPr/>
        </p:nvSpPr>
        <p:spPr>
          <a:xfrm>
            <a:off x="706460" y="3159145"/>
            <a:ext cx="480525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上海锐普广告有限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公司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成立于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2007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一直致力于为社会提供专业化的演示设计解决方案，公司始终秉承“锐意进取、普及精品”的理念，在演示设计领域一直处于业界领跑位置，开创了精品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时代，动画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时代、创意策划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时代。拥有成熟的专业演示设计和培训团队，超百万人气的在线演示交流社区以及火爆的演示设计交易平台。</a:t>
            </a:r>
            <a:endParaRPr lang="en-US" altLang="zh-CN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2308245-96B8-4B08-9C29-114E9F1091F9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993CC049-CD13-4C55-9932-374FAA6472DA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6DE9EC92-40C9-4B11-A633-6FA67E5500B3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39" name="Freeform 43">
                <a:extLst>
                  <a:ext uri="{FF2B5EF4-FFF2-40B4-BE49-F238E27FC236}">
                    <a16:creationId xmlns:a16="http://schemas.microsoft.com/office/drawing/2014/main" xmlns="" id="{5BFA0FCE-FA21-4EE6-803D-BCE4A3E2670E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44">
                <a:extLst>
                  <a:ext uri="{FF2B5EF4-FFF2-40B4-BE49-F238E27FC236}">
                    <a16:creationId xmlns:a16="http://schemas.microsoft.com/office/drawing/2014/main" xmlns="" id="{B900184B-6813-4684-B008-F94B238FBA4C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C0FCDFD9-3DBA-4E0E-B57B-BAABF3134597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37" name="弧形 36">
                <a:extLst>
                  <a:ext uri="{FF2B5EF4-FFF2-40B4-BE49-F238E27FC236}">
                    <a16:creationId xmlns:a16="http://schemas.microsoft.com/office/drawing/2014/main" xmlns="" id="{C18BDD87-6E55-4782-9946-023334A204D7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弧形 37">
                <a:extLst>
                  <a:ext uri="{FF2B5EF4-FFF2-40B4-BE49-F238E27FC236}">
                    <a16:creationId xmlns:a16="http://schemas.microsoft.com/office/drawing/2014/main" xmlns="" id="{6B620198-3EFC-4704-BBB0-3AF84596BCCA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76D69FE7-785C-46DF-8601-A1928ED05088}"/>
              </a:ext>
            </a:extLst>
          </p:cNvPr>
          <p:cNvCxnSpPr>
            <a:cxnSpLocks/>
          </p:cNvCxnSpPr>
          <p:nvPr/>
        </p:nvCxnSpPr>
        <p:spPr>
          <a:xfrm>
            <a:off x="848099" y="3021457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EFEF9CAB-712A-4FC9-B23E-430F52B8F5C5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F5521E3F-3A4F-46E4-9673-A962C53EB622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7" name="TextBox 22">
            <a:extLst>
              <a:ext uri="{FF2B5EF4-FFF2-40B4-BE49-F238E27FC236}">
                <a16:creationId xmlns:a16="http://schemas.microsoft.com/office/drawing/2014/main" xmlns="" id="{8E5A8F34-12B7-40BF-B352-FFB329F8D9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演示设计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培训</a:t>
            </a:r>
          </a:p>
        </p:txBody>
      </p:sp>
    </p:spTree>
    <p:extLst>
      <p:ext uri="{BB962C8B-B14F-4D97-AF65-F5344CB8AC3E}">
        <p14:creationId xmlns:p14="http://schemas.microsoft.com/office/powerpoint/2010/main" val="241442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9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9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9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9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9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9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9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9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9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9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9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77" grpId="0" animBg="1"/>
      <p:bldP spid="7978" grpId="0" animBg="1"/>
      <p:bldP spid="7983" grpId="0" animBg="1"/>
      <p:bldP spid="7984" grpId="0" animBg="1"/>
      <p:bldP spid="7989" grpId="0" animBg="1"/>
      <p:bldP spid="7990" grpId="0" animBg="1"/>
      <p:bldP spid="7995" grpId="0" animBg="1"/>
      <p:bldP spid="7996" grpId="0" animBg="1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7E801DB-3944-496B-9D56-B0A02A0672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3" r="12484"/>
          <a:stretch/>
        </p:blipFill>
        <p:spPr>
          <a:xfrm>
            <a:off x="-1" y="0"/>
            <a:ext cx="8957199" cy="6858000"/>
          </a:xfrm>
          <a:prstGeom prst="rect">
            <a:avLst/>
          </a:prstGeom>
        </p:spPr>
      </p:pic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3097309A-4E3D-4092-826D-0EEAC48C63AC}"/>
              </a:ext>
            </a:extLst>
          </p:cNvPr>
          <p:cNvSpPr/>
          <p:nvPr/>
        </p:nvSpPr>
        <p:spPr>
          <a:xfrm>
            <a:off x="5200650" y="1237019"/>
            <a:ext cx="6991349" cy="4992331"/>
          </a:xfrm>
          <a:prstGeom prst="parallelogram">
            <a:avLst>
              <a:gd name="adj" fmla="val 0"/>
            </a:avLst>
          </a:prstGeom>
          <a:solidFill>
            <a:schemeClr val="tx1">
              <a:alpha val="8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5489062" y="4556477"/>
            <a:ext cx="61920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上海锐普广告有限</a:t>
            </a: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公司</a:t>
            </a:r>
            <a:r>
              <a:rPr lang="zh-CN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成立于</a:t>
            </a:r>
            <a:r>
              <a:rPr lang="en-US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2007</a:t>
            </a:r>
            <a:r>
              <a:rPr lang="zh-CN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一直致力于为社会提供专业化的演示设计解决方案，公司始终秉承“锐意进取、普及精品”的理念，在演示设计领域一直处于业界领跑位置，开创了精品</a:t>
            </a:r>
            <a:r>
              <a:rPr lang="en-US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时代，动画</a:t>
            </a:r>
            <a:r>
              <a:rPr lang="en-US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时代、创意策划</a:t>
            </a:r>
            <a:r>
              <a:rPr lang="en-US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时代。拥有成熟的专业演示设计和培训团队，超百万人气的在线演示交流社区以及火爆的演示设计交易平台。</a:t>
            </a:r>
            <a:endParaRPr lang="en-US" altLang="zh-CN" sz="12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6033936" y="-950273"/>
            <a:ext cx="605580" cy="605580"/>
            <a:chOff x="2425700" y="2151063"/>
            <a:chExt cx="962025" cy="962025"/>
          </a:xfrm>
          <a:solidFill>
            <a:srgbClr val="4BFFEE"/>
          </a:solidFill>
        </p:grpSpPr>
        <p:sp>
          <p:nvSpPr>
            <p:cNvPr id="90" name="Freeform 469"/>
            <p:cNvSpPr>
              <a:spLocks noEditPoints="1"/>
            </p:cNvSpPr>
            <p:nvPr/>
          </p:nvSpPr>
          <p:spPr bwMode="auto">
            <a:xfrm>
              <a:off x="2667000" y="2151063"/>
              <a:ext cx="481013" cy="962025"/>
            </a:xfrm>
            <a:custGeom>
              <a:avLst/>
              <a:gdLst>
                <a:gd name="T0" fmla="*/ 64 w 128"/>
                <a:gd name="T1" fmla="*/ 256 h 256"/>
                <a:gd name="T2" fmla="*/ 0 w 128"/>
                <a:gd name="T3" fmla="*/ 128 h 256"/>
                <a:gd name="T4" fmla="*/ 64 w 128"/>
                <a:gd name="T5" fmla="*/ 0 h 256"/>
                <a:gd name="T6" fmla="*/ 128 w 128"/>
                <a:gd name="T7" fmla="*/ 128 h 256"/>
                <a:gd name="T8" fmla="*/ 64 w 128"/>
                <a:gd name="T9" fmla="*/ 256 h 256"/>
                <a:gd name="T10" fmla="*/ 64 w 128"/>
                <a:gd name="T11" fmla="*/ 8 h 256"/>
                <a:gd name="T12" fmla="*/ 8 w 128"/>
                <a:gd name="T13" fmla="*/ 128 h 256"/>
                <a:gd name="T14" fmla="*/ 64 w 128"/>
                <a:gd name="T15" fmla="*/ 248 h 256"/>
                <a:gd name="T16" fmla="*/ 120 w 128"/>
                <a:gd name="T17" fmla="*/ 128 h 256"/>
                <a:gd name="T18" fmla="*/ 64 w 128"/>
                <a:gd name="T19" fmla="*/ 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256">
                  <a:moveTo>
                    <a:pt x="64" y="256"/>
                  </a:moveTo>
                  <a:cubicBezTo>
                    <a:pt x="28" y="256"/>
                    <a:pt x="0" y="200"/>
                    <a:pt x="0" y="128"/>
                  </a:cubicBezTo>
                  <a:cubicBezTo>
                    <a:pt x="0" y="56"/>
                    <a:pt x="28" y="0"/>
                    <a:pt x="64" y="0"/>
                  </a:cubicBezTo>
                  <a:cubicBezTo>
                    <a:pt x="100" y="0"/>
                    <a:pt x="128" y="56"/>
                    <a:pt x="128" y="128"/>
                  </a:cubicBezTo>
                  <a:cubicBezTo>
                    <a:pt x="128" y="200"/>
                    <a:pt x="100" y="256"/>
                    <a:pt x="64" y="256"/>
                  </a:cubicBezTo>
                  <a:close/>
                  <a:moveTo>
                    <a:pt x="64" y="8"/>
                  </a:moveTo>
                  <a:cubicBezTo>
                    <a:pt x="34" y="8"/>
                    <a:pt x="8" y="63"/>
                    <a:pt x="8" y="128"/>
                  </a:cubicBezTo>
                  <a:cubicBezTo>
                    <a:pt x="8" y="193"/>
                    <a:pt x="34" y="248"/>
                    <a:pt x="64" y="248"/>
                  </a:cubicBezTo>
                  <a:cubicBezTo>
                    <a:pt x="94" y="248"/>
                    <a:pt x="120" y="193"/>
                    <a:pt x="120" y="128"/>
                  </a:cubicBezTo>
                  <a:cubicBezTo>
                    <a:pt x="120" y="63"/>
                    <a:pt x="94" y="8"/>
                    <a:pt x="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Freeform 470"/>
            <p:cNvSpPr>
              <a:spLocks noEditPoints="1"/>
            </p:cNvSpPr>
            <p:nvPr/>
          </p:nvSpPr>
          <p:spPr bwMode="auto">
            <a:xfrm>
              <a:off x="2425700" y="2392363"/>
              <a:ext cx="962025" cy="481013"/>
            </a:xfrm>
            <a:custGeom>
              <a:avLst/>
              <a:gdLst>
                <a:gd name="T0" fmla="*/ 128 w 256"/>
                <a:gd name="T1" fmla="*/ 128 h 128"/>
                <a:gd name="T2" fmla="*/ 0 w 256"/>
                <a:gd name="T3" fmla="*/ 64 h 128"/>
                <a:gd name="T4" fmla="*/ 128 w 256"/>
                <a:gd name="T5" fmla="*/ 0 h 128"/>
                <a:gd name="T6" fmla="*/ 256 w 256"/>
                <a:gd name="T7" fmla="*/ 64 h 128"/>
                <a:gd name="T8" fmla="*/ 128 w 256"/>
                <a:gd name="T9" fmla="*/ 128 h 128"/>
                <a:gd name="T10" fmla="*/ 128 w 256"/>
                <a:gd name="T11" fmla="*/ 8 h 128"/>
                <a:gd name="T12" fmla="*/ 8 w 256"/>
                <a:gd name="T13" fmla="*/ 64 h 128"/>
                <a:gd name="T14" fmla="*/ 128 w 256"/>
                <a:gd name="T15" fmla="*/ 120 h 128"/>
                <a:gd name="T16" fmla="*/ 248 w 256"/>
                <a:gd name="T17" fmla="*/ 64 h 128"/>
                <a:gd name="T18" fmla="*/ 128 w 256"/>
                <a:gd name="T19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128">
                  <a:moveTo>
                    <a:pt x="128" y="128"/>
                  </a:moveTo>
                  <a:cubicBezTo>
                    <a:pt x="56" y="128"/>
                    <a:pt x="0" y="100"/>
                    <a:pt x="0" y="64"/>
                  </a:cubicBezTo>
                  <a:cubicBezTo>
                    <a:pt x="0" y="28"/>
                    <a:pt x="56" y="0"/>
                    <a:pt x="128" y="0"/>
                  </a:cubicBezTo>
                  <a:cubicBezTo>
                    <a:pt x="200" y="0"/>
                    <a:pt x="256" y="28"/>
                    <a:pt x="256" y="64"/>
                  </a:cubicBezTo>
                  <a:cubicBezTo>
                    <a:pt x="256" y="100"/>
                    <a:pt x="200" y="128"/>
                    <a:pt x="128" y="128"/>
                  </a:cubicBezTo>
                  <a:close/>
                  <a:moveTo>
                    <a:pt x="128" y="8"/>
                  </a:moveTo>
                  <a:cubicBezTo>
                    <a:pt x="63" y="8"/>
                    <a:pt x="8" y="34"/>
                    <a:pt x="8" y="64"/>
                  </a:cubicBezTo>
                  <a:cubicBezTo>
                    <a:pt x="8" y="94"/>
                    <a:pt x="63" y="120"/>
                    <a:pt x="128" y="120"/>
                  </a:cubicBezTo>
                  <a:cubicBezTo>
                    <a:pt x="193" y="120"/>
                    <a:pt x="248" y="94"/>
                    <a:pt x="248" y="64"/>
                  </a:cubicBezTo>
                  <a:cubicBezTo>
                    <a:pt x="248" y="34"/>
                    <a:pt x="193" y="8"/>
                    <a:pt x="1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" name="Freeform 471"/>
            <p:cNvSpPr>
              <a:spLocks noEditPoints="1"/>
            </p:cNvSpPr>
            <p:nvPr/>
          </p:nvSpPr>
          <p:spPr bwMode="auto">
            <a:xfrm>
              <a:off x="2513013" y="2252663"/>
              <a:ext cx="788988" cy="758825"/>
            </a:xfrm>
            <a:custGeom>
              <a:avLst/>
              <a:gdLst>
                <a:gd name="T0" fmla="*/ 44 w 210"/>
                <a:gd name="T1" fmla="*/ 202 h 202"/>
                <a:gd name="T2" fmla="*/ 14 w 210"/>
                <a:gd name="T3" fmla="*/ 192 h 202"/>
                <a:gd name="T4" fmla="*/ 9 w 210"/>
                <a:gd name="T5" fmla="*/ 132 h 202"/>
                <a:gd name="T6" fmla="*/ 60 w 210"/>
                <a:gd name="T7" fmla="*/ 56 h 202"/>
                <a:gd name="T8" fmla="*/ 166 w 210"/>
                <a:gd name="T9" fmla="*/ 0 h 202"/>
                <a:gd name="T10" fmla="*/ 196 w 210"/>
                <a:gd name="T11" fmla="*/ 10 h 202"/>
                <a:gd name="T12" fmla="*/ 201 w 210"/>
                <a:gd name="T13" fmla="*/ 70 h 202"/>
                <a:gd name="T14" fmla="*/ 150 w 210"/>
                <a:gd name="T15" fmla="*/ 146 h 202"/>
                <a:gd name="T16" fmla="*/ 44 w 210"/>
                <a:gd name="T17" fmla="*/ 202 h 202"/>
                <a:gd name="T18" fmla="*/ 166 w 210"/>
                <a:gd name="T19" fmla="*/ 8 h 202"/>
                <a:gd name="T20" fmla="*/ 65 w 210"/>
                <a:gd name="T21" fmla="*/ 61 h 202"/>
                <a:gd name="T22" fmla="*/ 17 w 210"/>
                <a:gd name="T23" fmla="*/ 134 h 202"/>
                <a:gd name="T24" fmla="*/ 20 w 210"/>
                <a:gd name="T25" fmla="*/ 186 h 202"/>
                <a:gd name="T26" fmla="*/ 44 w 210"/>
                <a:gd name="T27" fmla="*/ 194 h 202"/>
                <a:gd name="T28" fmla="*/ 145 w 210"/>
                <a:gd name="T29" fmla="*/ 141 h 202"/>
                <a:gd name="T30" fmla="*/ 193 w 210"/>
                <a:gd name="T31" fmla="*/ 68 h 202"/>
                <a:gd name="T32" fmla="*/ 190 w 210"/>
                <a:gd name="T33" fmla="*/ 16 h 202"/>
                <a:gd name="T34" fmla="*/ 166 w 210"/>
                <a:gd name="T35" fmla="*/ 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0" h="202">
                  <a:moveTo>
                    <a:pt x="44" y="202"/>
                  </a:moveTo>
                  <a:cubicBezTo>
                    <a:pt x="32" y="202"/>
                    <a:pt x="22" y="199"/>
                    <a:pt x="14" y="192"/>
                  </a:cubicBezTo>
                  <a:cubicBezTo>
                    <a:pt x="2" y="179"/>
                    <a:pt x="0" y="158"/>
                    <a:pt x="9" y="132"/>
                  </a:cubicBezTo>
                  <a:cubicBezTo>
                    <a:pt x="18" y="107"/>
                    <a:pt x="36" y="80"/>
                    <a:pt x="60" y="56"/>
                  </a:cubicBezTo>
                  <a:cubicBezTo>
                    <a:pt x="94" y="21"/>
                    <a:pt x="135" y="0"/>
                    <a:pt x="166" y="0"/>
                  </a:cubicBezTo>
                  <a:cubicBezTo>
                    <a:pt x="178" y="0"/>
                    <a:pt x="188" y="3"/>
                    <a:pt x="196" y="10"/>
                  </a:cubicBezTo>
                  <a:cubicBezTo>
                    <a:pt x="208" y="23"/>
                    <a:pt x="210" y="44"/>
                    <a:pt x="201" y="70"/>
                  </a:cubicBezTo>
                  <a:cubicBezTo>
                    <a:pt x="192" y="95"/>
                    <a:pt x="174" y="122"/>
                    <a:pt x="150" y="146"/>
                  </a:cubicBezTo>
                  <a:cubicBezTo>
                    <a:pt x="116" y="181"/>
                    <a:pt x="75" y="202"/>
                    <a:pt x="44" y="202"/>
                  </a:cubicBezTo>
                  <a:close/>
                  <a:moveTo>
                    <a:pt x="166" y="8"/>
                  </a:moveTo>
                  <a:cubicBezTo>
                    <a:pt x="137" y="8"/>
                    <a:pt x="98" y="29"/>
                    <a:pt x="65" y="61"/>
                  </a:cubicBezTo>
                  <a:cubicBezTo>
                    <a:pt x="42" y="84"/>
                    <a:pt x="25" y="110"/>
                    <a:pt x="17" y="134"/>
                  </a:cubicBezTo>
                  <a:cubicBezTo>
                    <a:pt x="9" y="157"/>
                    <a:pt x="10" y="176"/>
                    <a:pt x="20" y="186"/>
                  </a:cubicBezTo>
                  <a:cubicBezTo>
                    <a:pt x="26" y="192"/>
                    <a:pt x="34" y="194"/>
                    <a:pt x="44" y="194"/>
                  </a:cubicBezTo>
                  <a:cubicBezTo>
                    <a:pt x="73" y="194"/>
                    <a:pt x="112" y="173"/>
                    <a:pt x="145" y="141"/>
                  </a:cubicBezTo>
                  <a:cubicBezTo>
                    <a:pt x="168" y="118"/>
                    <a:pt x="185" y="92"/>
                    <a:pt x="193" y="68"/>
                  </a:cubicBezTo>
                  <a:cubicBezTo>
                    <a:pt x="201" y="45"/>
                    <a:pt x="200" y="26"/>
                    <a:pt x="190" y="16"/>
                  </a:cubicBezTo>
                  <a:cubicBezTo>
                    <a:pt x="184" y="10"/>
                    <a:pt x="176" y="8"/>
                    <a:pt x="16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3" name="Freeform 472"/>
            <p:cNvSpPr>
              <a:spLocks noEditPoints="1"/>
            </p:cNvSpPr>
            <p:nvPr/>
          </p:nvSpPr>
          <p:spPr bwMode="auto">
            <a:xfrm>
              <a:off x="2513013" y="2252663"/>
              <a:ext cx="788988" cy="758825"/>
            </a:xfrm>
            <a:custGeom>
              <a:avLst/>
              <a:gdLst>
                <a:gd name="T0" fmla="*/ 166 w 210"/>
                <a:gd name="T1" fmla="*/ 202 h 202"/>
                <a:gd name="T2" fmla="*/ 60 w 210"/>
                <a:gd name="T3" fmla="*/ 146 h 202"/>
                <a:gd name="T4" fmla="*/ 9 w 210"/>
                <a:gd name="T5" fmla="*/ 70 h 202"/>
                <a:gd name="T6" fmla="*/ 14 w 210"/>
                <a:gd name="T7" fmla="*/ 10 h 202"/>
                <a:gd name="T8" fmla="*/ 44 w 210"/>
                <a:gd name="T9" fmla="*/ 0 h 202"/>
                <a:gd name="T10" fmla="*/ 150 w 210"/>
                <a:gd name="T11" fmla="*/ 56 h 202"/>
                <a:gd name="T12" fmla="*/ 201 w 210"/>
                <a:gd name="T13" fmla="*/ 132 h 202"/>
                <a:gd name="T14" fmla="*/ 196 w 210"/>
                <a:gd name="T15" fmla="*/ 192 h 202"/>
                <a:gd name="T16" fmla="*/ 166 w 210"/>
                <a:gd name="T17" fmla="*/ 202 h 202"/>
                <a:gd name="T18" fmla="*/ 44 w 210"/>
                <a:gd name="T19" fmla="*/ 8 h 202"/>
                <a:gd name="T20" fmla="*/ 20 w 210"/>
                <a:gd name="T21" fmla="*/ 16 h 202"/>
                <a:gd name="T22" fmla="*/ 17 w 210"/>
                <a:gd name="T23" fmla="*/ 68 h 202"/>
                <a:gd name="T24" fmla="*/ 65 w 210"/>
                <a:gd name="T25" fmla="*/ 141 h 202"/>
                <a:gd name="T26" fmla="*/ 166 w 210"/>
                <a:gd name="T27" fmla="*/ 194 h 202"/>
                <a:gd name="T28" fmla="*/ 190 w 210"/>
                <a:gd name="T29" fmla="*/ 186 h 202"/>
                <a:gd name="T30" fmla="*/ 193 w 210"/>
                <a:gd name="T31" fmla="*/ 134 h 202"/>
                <a:gd name="T32" fmla="*/ 145 w 210"/>
                <a:gd name="T33" fmla="*/ 61 h 202"/>
                <a:gd name="T34" fmla="*/ 44 w 210"/>
                <a:gd name="T35" fmla="*/ 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0" h="202">
                  <a:moveTo>
                    <a:pt x="166" y="202"/>
                  </a:moveTo>
                  <a:cubicBezTo>
                    <a:pt x="135" y="202"/>
                    <a:pt x="94" y="181"/>
                    <a:pt x="60" y="146"/>
                  </a:cubicBezTo>
                  <a:cubicBezTo>
                    <a:pt x="36" y="122"/>
                    <a:pt x="18" y="95"/>
                    <a:pt x="9" y="70"/>
                  </a:cubicBezTo>
                  <a:cubicBezTo>
                    <a:pt x="0" y="44"/>
                    <a:pt x="2" y="23"/>
                    <a:pt x="14" y="10"/>
                  </a:cubicBezTo>
                  <a:cubicBezTo>
                    <a:pt x="22" y="3"/>
                    <a:pt x="32" y="0"/>
                    <a:pt x="44" y="0"/>
                  </a:cubicBezTo>
                  <a:cubicBezTo>
                    <a:pt x="75" y="0"/>
                    <a:pt x="116" y="21"/>
                    <a:pt x="150" y="56"/>
                  </a:cubicBezTo>
                  <a:cubicBezTo>
                    <a:pt x="174" y="80"/>
                    <a:pt x="192" y="107"/>
                    <a:pt x="201" y="132"/>
                  </a:cubicBezTo>
                  <a:cubicBezTo>
                    <a:pt x="210" y="158"/>
                    <a:pt x="208" y="179"/>
                    <a:pt x="196" y="192"/>
                  </a:cubicBezTo>
                  <a:cubicBezTo>
                    <a:pt x="188" y="199"/>
                    <a:pt x="178" y="202"/>
                    <a:pt x="166" y="202"/>
                  </a:cubicBezTo>
                  <a:close/>
                  <a:moveTo>
                    <a:pt x="44" y="8"/>
                  </a:moveTo>
                  <a:cubicBezTo>
                    <a:pt x="34" y="8"/>
                    <a:pt x="26" y="10"/>
                    <a:pt x="20" y="16"/>
                  </a:cubicBezTo>
                  <a:cubicBezTo>
                    <a:pt x="10" y="26"/>
                    <a:pt x="9" y="45"/>
                    <a:pt x="17" y="68"/>
                  </a:cubicBezTo>
                  <a:cubicBezTo>
                    <a:pt x="25" y="92"/>
                    <a:pt x="42" y="118"/>
                    <a:pt x="65" y="141"/>
                  </a:cubicBezTo>
                  <a:cubicBezTo>
                    <a:pt x="98" y="173"/>
                    <a:pt x="137" y="194"/>
                    <a:pt x="166" y="194"/>
                  </a:cubicBezTo>
                  <a:cubicBezTo>
                    <a:pt x="176" y="194"/>
                    <a:pt x="184" y="192"/>
                    <a:pt x="190" y="186"/>
                  </a:cubicBezTo>
                  <a:cubicBezTo>
                    <a:pt x="200" y="176"/>
                    <a:pt x="201" y="157"/>
                    <a:pt x="193" y="134"/>
                  </a:cubicBezTo>
                  <a:cubicBezTo>
                    <a:pt x="185" y="110"/>
                    <a:pt x="168" y="84"/>
                    <a:pt x="145" y="61"/>
                  </a:cubicBezTo>
                  <a:cubicBezTo>
                    <a:pt x="112" y="29"/>
                    <a:pt x="73" y="8"/>
                    <a:pt x="4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4" name="Freeform 473"/>
            <p:cNvSpPr>
              <a:spLocks noEditPoints="1"/>
            </p:cNvSpPr>
            <p:nvPr/>
          </p:nvSpPr>
          <p:spPr bwMode="auto">
            <a:xfrm>
              <a:off x="2787650" y="2481263"/>
              <a:ext cx="239713" cy="120650"/>
            </a:xfrm>
            <a:custGeom>
              <a:avLst/>
              <a:gdLst>
                <a:gd name="T0" fmla="*/ 32 w 64"/>
                <a:gd name="T1" fmla="*/ 32 h 32"/>
                <a:gd name="T2" fmla="*/ 0 w 64"/>
                <a:gd name="T3" fmla="*/ 16 h 32"/>
                <a:gd name="T4" fmla="*/ 32 w 64"/>
                <a:gd name="T5" fmla="*/ 0 h 32"/>
                <a:gd name="T6" fmla="*/ 64 w 64"/>
                <a:gd name="T7" fmla="*/ 16 h 32"/>
                <a:gd name="T8" fmla="*/ 32 w 64"/>
                <a:gd name="T9" fmla="*/ 32 h 32"/>
                <a:gd name="T10" fmla="*/ 32 w 64"/>
                <a:gd name="T11" fmla="*/ 8 h 32"/>
                <a:gd name="T12" fmla="*/ 8 w 64"/>
                <a:gd name="T13" fmla="*/ 16 h 32"/>
                <a:gd name="T14" fmla="*/ 32 w 64"/>
                <a:gd name="T15" fmla="*/ 24 h 32"/>
                <a:gd name="T16" fmla="*/ 56 w 64"/>
                <a:gd name="T17" fmla="*/ 16 h 32"/>
                <a:gd name="T18" fmla="*/ 32 w 64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32">
                  <a:moveTo>
                    <a:pt x="32" y="32"/>
                  </a:moveTo>
                  <a:cubicBezTo>
                    <a:pt x="16" y="32"/>
                    <a:pt x="0" y="27"/>
                    <a:pt x="0" y="16"/>
                  </a:cubicBezTo>
                  <a:cubicBezTo>
                    <a:pt x="0" y="5"/>
                    <a:pt x="16" y="0"/>
                    <a:pt x="32" y="0"/>
                  </a:cubicBezTo>
                  <a:cubicBezTo>
                    <a:pt x="48" y="0"/>
                    <a:pt x="64" y="5"/>
                    <a:pt x="64" y="16"/>
                  </a:cubicBezTo>
                  <a:cubicBezTo>
                    <a:pt x="64" y="27"/>
                    <a:pt x="48" y="32"/>
                    <a:pt x="32" y="32"/>
                  </a:cubicBezTo>
                  <a:close/>
                  <a:moveTo>
                    <a:pt x="32" y="8"/>
                  </a:moveTo>
                  <a:cubicBezTo>
                    <a:pt x="17" y="8"/>
                    <a:pt x="8" y="13"/>
                    <a:pt x="8" y="16"/>
                  </a:cubicBezTo>
                  <a:cubicBezTo>
                    <a:pt x="8" y="19"/>
                    <a:pt x="17" y="24"/>
                    <a:pt x="32" y="24"/>
                  </a:cubicBezTo>
                  <a:cubicBezTo>
                    <a:pt x="47" y="24"/>
                    <a:pt x="56" y="19"/>
                    <a:pt x="56" y="16"/>
                  </a:cubicBezTo>
                  <a:cubicBezTo>
                    <a:pt x="56" y="13"/>
                    <a:pt x="47" y="8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5" name="Freeform 474"/>
            <p:cNvSpPr>
              <a:spLocks/>
            </p:cNvSpPr>
            <p:nvPr/>
          </p:nvSpPr>
          <p:spPr bwMode="auto">
            <a:xfrm>
              <a:off x="2787650" y="2601913"/>
              <a:ext cx="239713" cy="60325"/>
            </a:xfrm>
            <a:custGeom>
              <a:avLst/>
              <a:gdLst>
                <a:gd name="T0" fmla="*/ 32 w 64"/>
                <a:gd name="T1" fmla="*/ 16 h 16"/>
                <a:gd name="T2" fmla="*/ 0 w 64"/>
                <a:gd name="T3" fmla="*/ 0 h 16"/>
                <a:gd name="T4" fmla="*/ 8 w 64"/>
                <a:gd name="T5" fmla="*/ 0 h 16"/>
                <a:gd name="T6" fmla="*/ 32 w 64"/>
                <a:gd name="T7" fmla="*/ 8 h 16"/>
                <a:gd name="T8" fmla="*/ 56 w 64"/>
                <a:gd name="T9" fmla="*/ 0 h 16"/>
                <a:gd name="T10" fmla="*/ 64 w 64"/>
                <a:gd name="T11" fmla="*/ 0 h 16"/>
                <a:gd name="T12" fmla="*/ 32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32" y="16"/>
                  </a:moveTo>
                  <a:cubicBezTo>
                    <a:pt x="16" y="16"/>
                    <a:pt x="0" y="11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"/>
                    <a:pt x="17" y="8"/>
                    <a:pt x="32" y="8"/>
                  </a:cubicBezTo>
                  <a:cubicBezTo>
                    <a:pt x="47" y="8"/>
                    <a:pt x="56" y="3"/>
                    <a:pt x="5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1"/>
                    <a:pt x="48" y="16"/>
                    <a:pt x="3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Freeform 475"/>
            <p:cNvSpPr>
              <a:spLocks/>
            </p:cNvSpPr>
            <p:nvPr/>
          </p:nvSpPr>
          <p:spPr bwMode="auto">
            <a:xfrm>
              <a:off x="2787650" y="2662238"/>
              <a:ext cx="239713" cy="60325"/>
            </a:xfrm>
            <a:custGeom>
              <a:avLst/>
              <a:gdLst>
                <a:gd name="T0" fmla="*/ 32 w 64"/>
                <a:gd name="T1" fmla="*/ 16 h 16"/>
                <a:gd name="T2" fmla="*/ 0 w 64"/>
                <a:gd name="T3" fmla="*/ 0 h 16"/>
                <a:gd name="T4" fmla="*/ 8 w 64"/>
                <a:gd name="T5" fmla="*/ 0 h 16"/>
                <a:gd name="T6" fmla="*/ 32 w 64"/>
                <a:gd name="T7" fmla="*/ 8 h 16"/>
                <a:gd name="T8" fmla="*/ 56 w 64"/>
                <a:gd name="T9" fmla="*/ 0 h 16"/>
                <a:gd name="T10" fmla="*/ 64 w 64"/>
                <a:gd name="T11" fmla="*/ 0 h 16"/>
                <a:gd name="T12" fmla="*/ 32 w 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6">
                  <a:moveTo>
                    <a:pt x="32" y="16"/>
                  </a:moveTo>
                  <a:cubicBezTo>
                    <a:pt x="16" y="16"/>
                    <a:pt x="0" y="11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"/>
                    <a:pt x="17" y="8"/>
                    <a:pt x="32" y="8"/>
                  </a:cubicBezTo>
                  <a:cubicBezTo>
                    <a:pt x="47" y="8"/>
                    <a:pt x="56" y="3"/>
                    <a:pt x="5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1"/>
                    <a:pt x="48" y="16"/>
                    <a:pt x="3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Freeform 476"/>
            <p:cNvSpPr>
              <a:spLocks/>
            </p:cNvSpPr>
            <p:nvPr/>
          </p:nvSpPr>
          <p:spPr bwMode="auto">
            <a:xfrm>
              <a:off x="2787650" y="2541588"/>
              <a:ext cx="239713" cy="241300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48 h 64"/>
                <a:gd name="T4" fmla="*/ 0 w 64"/>
                <a:gd name="T5" fmla="*/ 0 h 64"/>
                <a:gd name="T6" fmla="*/ 8 w 64"/>
                <a:gd name="T7" fmla="*/ 0 h 64"/>
                <a:gd name="T8" fmla="*/ 8 w 64"/>
                <a:gd name="T9" fmla="*/ 48 h 64"/>
                <a:gd name="T10" fmla="*/ 32 w 64"/>
                <a:gd name="T11" fmla="*/ 56 h 64"/>
                <a:gd name="T12" fmla="*/ 56 w 64"/>
                <a:gd name="T13" fmla="*/ 48 h 64"/>
                <a:gd name="T14" fmla="*/ 56 w 64"/>
                <a:gd name="T15" fmla="*/ 0 h 64"/>
                <a:gd name="T16" fmla="*/ 64 w 64"/>
                <a:gd name="T17" fmla="*/ 0 h 64"/>
                <a:gd name="T18" fmla="*/ 64 w 64"/>
                <a:gd name="T19" fmla="*/ 48 h 64"/>
                <a:gd name="T20" fmla="*/ 32 w 64"/>
                <a:gd name="T2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16" y="64"/>
                    <a:pt x="0" y="59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1"/>
                    <a:pt x="17" y="56"/>
                    <a:pt x="32" y="56"/>
                  </a:cubicBezTo>
                  <a:cubicBezTo>
                    <a:pt x="47" y="56"/>
                    <a:pt x="56" y="51"/>
                    <a:pt x="56" y="48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9"/>
                    <a:pt x="48" y="64"/>
                    <a:pt x="32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8" name="Rectangle 477"/>
            <p:cNvSpPr>
              <a:spLocks noChangeArrowheads="1"/>
            </p:cNvSpPr>
            <p:nvPr/>
          </p:nvSpPr>
          <p:spPr bwMode="auto">
            <a:xfrm>
              <a:off x="3162300" y="2346326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9" name="Rectangle 478"/>
            <p:cNvSpPr>
              <a:spLocks noChangeArrowheads="1"/>
            </p:cNvSpPr>
            <p:nvPr/>
          </p:nvSpPr>
          <p:spPr bwMode="auto">
            <a:xfrm>
              <a:off x="3162300" y="2887663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0" name="Rectangle 479"/>
            <p:cNvSpPr>
              <a:spLocks noChangeArrowheads="1"/>
            </p:cNvSpPr>
            <p:nvPr/>
          </p:nvSpPr>
          <p:spPr bwMode="auto">
            <a:xfrm>
              <a:off x="2620963" y="2887663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1" name="Rectangle 480"/>
            <p:cNvSpPr>
              <a:spLocks noChangeArrowheads="1"/>
            </p:cNvSpPr>
            <p:nvPr/>
          </p:nvSpPr>
          <p:spPr bwMode="auto">
            <a:xfrm>
              <a:off x="2620963" y="2346326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1" name="矩形 110"/>
          <p:cNvSpPr/>
          <p:nvPr/>
        </p:nvSpPr>
        <p:spPr>
          <a:xfrm>
            <a:off x="5473101" y="2332351"/>
            <a:ext cx="1727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深度策划</a:t>
            </a:r>
          </a:p>
        </p:txBody>
      </p:sp>
      <p:cxnSp>
        <p:nvCxnSpPr>
          <p:cNvPr id="133" name="直接连接符 132"/>
          <p:cNvCxnSpPr/>
          <p:nvPr/>
        </p:nvCxnSpPr>
        <p:spPr>
          <a:xfrm>
            <a:off x="5508726" y="2913437"/>
            <a:ext cx="1656000" cy="0"/>
          </a:xfrm>
          <a:prstGeom prst="line">
            <a:avLst/>
          </a:prstGeom>
          <a:noFill/>
          <a:ln>
            <a:solidFill>
              <a:srgbClr val="4BFFEE"/>
            </a:solidFill>
            <a:headEnd type="none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5" name="组合 74"/>
          <p:cNvGrpSpPr/>
          <p:nvPr/>
        </p:nvGrpSpPr>
        <p:grpSpPr>
          <a:xfrm>
            <a:off x="8304508" y="-931286"/>
            <a:ext cx="567606" cy="605580"/>
            <a:chOff x="4033838" y="2151063"/>
            <a:chExt cx="901700" cy="962025"/>
          </a:xfrm>
          <a:solidFill>
            <a:srgbClr val="4BFFEE"/>
          </a:solidFill>
        </p:grpSpPr>
        <p:sp>
          <p:nvSpPr>
            <p:cNvPr id="76" name="Freeform 273"/>
            <p:cNvSpPr>
              <a:spLocks/>
            </p:cNvSpPr>
            <p:nvPr/>
          </p:nvSpPr>
          <p:spPr bwMode="auto">
            <a:xfrm>
              <a:off x="4394200" y="2151063"/>
              <a:ext cx="180975" cy="134938"/>
            </a:xfrm>
            <a:custGeom>
              <a:avLst/>
              <a:gdLst>
                <a:gd name="T0" fmla="*/ 36 w 48"/>
                <a:gd name="T1" fmla="*/ 36 h 36"/>
                <a:gd name="T2" fmla="*/ 28 w 48"/>
                <a:gd name="T3" fmla="*/ 36 h 36"/>
                <a:gd name="T4" fmla="*/ 28 w 48"/>
                <a:gd name="T5" fmla="*/ 24 h 36"/>
                <a:gd name="T6" fmla="*/ 32 w 48"/>
                <a:gd name="T7" fmla="*/ 20 h 36"/>
                <a:gd name="T8" fmla="*/ 40 w 48"/>
                <a:gd name="T9" fmla="*/ 20 h 36"/>
                <a:gd name="T10" fmla="*/ 40 w 48"/>
                <a:gd name="T11" fmla="*/ 8 h 36"/>
                <a:gd name="T12" fmla="*/ 8 w 48"/>
                <a:gd name="T13" fmla="*/ 8 h 36"/>
                <a:gd name="T14" fmla="*/ 8 w 48"/>
                <a:gd name="T15" fmla="*/ 20 h 36"/>
                <a:gd name="T16" fmla="*/ 16 w 48"/>
                <a:gd name="T17" fmla="*/ 20 h 36"/>
                <a:gd name="T18" fmla="*/ 20 w 48"/>
                <a:gd name="T19" fmla="*/ 24 h 36"/>
                <a:gd name="T20" fmla="*/ 20 w 48"/>
                <a:gd name="T21" fmla="*/ 36 h 36"/>
                <a:gd name="T22" fmla="*/ 12 w 48"/>
                <a:gd name="T23" fmla="*/ 36 h 36"/>
                <a:gd name="T24" fmla="*/ 12 w 48"/>
                <a:gd name="T25" fmla="*/ 28 h 36"/>
                <a:gd name="T26" fmla="*/ 4 w 48"/>
                <a:gd name="T27" fmla="*/ 28 h 36"/>
                <a:gd name="T28" fmla="*/ 0 w 48"/>
                <a:gd name="T29" fmla="*/ 24 h 36"/>
                <a:gd name="T30" fmla="*/ 0 w 48"/>
                <a:gd name="T31" fmla="*/ 4 h 36"/>
                <a:gd name="T32" fmla="*/ 4 w 48"/>
                <a:gd name="T33" fmla="*/ 0 h 36"/>
                <a:gd name="T34" fmla="*/ 44 w 48"/>
                <a:gd name="T35" fmla="*/ 0 h 36"/>
                <a:gd name="T36" fmla="*/ 48 w 48"/>
                <a:gd name="T37" fmla="*/ 4 h 36"/>
                <a:gd name="T38" fmla="*/ 48 w 48"/>
                <a:gd name="T39" fmla="*/ 24 h 36"/>
                <a:gd name="T40" fmla="*/ 44 w 48"/>
                <a:gd name="T41" fmla="*/ 28 h 36"/>
                <a:gd name="T42" fmla="*/ 36 w 48"/>
                <a:gd name="T43" fmla="*/ 28 h 36"/>
                <a:gd name="T44" fmla="*/ 36 w 48"/>
                <a:gd name="T4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36">
                  <a:moveTo>
                    <a:pt x="36" y="3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2"/>
                    <a:pt x="30" y="20"/>
                    <a:pt x="32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8" y="20"/>
                    <a:pt x="20" y="22"/>
                    <a:pt x="20" y="24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8" y="2"/>
                    <a:pt x="48" y="4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6"/>
                    <a:pt x="46" y="28"/>
                    <a:pt x="44" y="28"/>
                  </a:cubicBezTo>
                  <a:cubicBezTo>
                    <a:pt x="36" y="28"/>
                    <a:pt x="36" y="28"/>
                    <a:pt x="36" y="28"/>
                  </a:cubicBezTo>
                  <a:lnTo>
                    <a:pt x="3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Freeform 274"/>
            <p:cNvSpPr>
              <a:spLocks/>
            </p:cNvSpPr>
            <p:nvPr/>
          </p:nvSpPr>
          <p:spPr bwMode="auto">
            <a:xfrm>
              <a:off x="4033838" y="2230438"/>
              <a:ext cx="901700" cy="882650"/>
            </a:xfrm>
            <a:custGeom>
              <a:avLst/>
              <a:gdLst>
                <a:gd name="T0" fmla="*/ 120 w 240"/>
                <a:gd name="T1" fmla="*/ 235 h 235"/>
                <a:gd name="T2" fmla="*/ 0 w 240"/>
                <a:gd name="T3" fmla="*/ 115 h 235"/>
                <a:gd name="T4" fmla="*/ 87 w 240"/>
                <a:gd name="T5" fmla="*/ 0 h 235"/>
                <a:gd name="T6" fmla="*/ 89 w 240"/>
                <a:gd name="T7" fmla="*/ 7 h 235"/>
                <a:gd name="T8" fmla="*/ 8 w 240"/>
                <a:gd name="T9" fmla="*/ 115 h 235"/>
                <a:gd name="T10" fmla="*/ 120 w 240"/>
                <a:gd name="T11" fmla="*/ 227 h 235"/>
                <a:gd name="T12" fmla="*/ 232 w 240"/>
                <a:gd name="T13" fmla="*/ 115 h 235"/>
                <a:gd name="T14" fmla="*/ 151 w 240"/>
                <a:gd name="T15" fmla="*/ 7 h 235"/>
                <a:gd name="T16" fmla="*/ 153 w 240"/>
                <a:gd name="T17" fmla="*/ 0 h 235"/>
                <a:gd name="T18" fmla="*/ 240 w 240"/>
                <a:gd name="T19" fmla="*/ 115 h 235"/>
                <a:gd name="T20" fmla="*/ 120 w 240"/>
                <a:gd name="T21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235">
                  <a:moveTo>
                    <a:pt x="120" y="235"/>
                  </a:moveTo>
                  <a:cubicBezTo>
                    <a:pt x="54" y="235"/>
                    <a:pt x="0" y="181"/>
                    <a:pt x="0" y="115"/>
                  </a:cubicBezTo>
                  <a:cubicBezTo>
                    <a:pt x="0" y="62"/>
                    <a:pt x="36" y="14"/>
                    <a:pt x="87" y="0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41" y="21"/>
                    <a:pt x="8" y="65"/>
                    <a:pt x="8" y="115"/>
                  </a:cubicBezTo>
                  <a:cubicBezTo>
                    <a:pt x="8" y="177"/>
                    <a:pt x="58" y="227"/>
                    <a:pt x="120" y="227"/>
                  </a:cubicBezTo>
                  <a:cubicBezTo>
                    <a:pt x="182" y="227"/>
                    <a:pt x="232" y="177"/>
                    <a:pt x="232" y="115"/>
                  </a:cubicBezTo>
                  <a:cubicBezTo>
                    <a:pt x="232" y="65"/>
                    <a:pt x="199" y="21"/>
                    <a:pt x="151" y="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204" y="14"/>
                    <a:pt x="240" y="62"/>
                    <a:pt x="240" y="115"/>
                  </a:cubicBezTo>
                  <a:cubicBezTo>
                    <a:pt x="240" y="181"/>
                    <a:pt x="186" y="235"/>
                    <a:pt x="120" y="2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Freeform 275"/>
            <p:cNvSpPr>
              <a:spLocks/>
            </p:cNvSpPr>
            <p:nvPr/>
          </p:nvSpPr>
          <p:spPr bwMode="auto">
            <a:xfrm>
              <a:off x="4127500" y="2290763"/>
              <a:ext cx="68263" cy="66675"/>
            </a:xfrm>
            <a:custGeom>
              <a:avLst/>
              <a:gdLst>
                <a:gd name="T0" fmla="*/ 29 w 43"/>
                <a:gd name="T1" fmla="*/ 42 h 42"/>
                <a:gd name="T2" fmla="*/ 0 w 43"/>
                <a:gd name="T3" fmla="*/ 14 h 42"/>
                <a:gd name="T4" fmla="*/ 14 w 43"/>
                <a:gd name="T5" fmla="*/ 0 h 42"/>
                <a:gd name="T6" fmla="*/ 43 w 43"/>
                <a:gd name="T7" fmla="*/ 28 h 42"/>
                <a:gd name="T8" fmla="*/ 29 w 43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29" y="42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43" y="28"/>
                  </a:lnTo>
                  <a:lnTo>
                    <a:pt x="2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Freeform 276"/>
            <p:cNvSpPr>
              <a:spLocks noEditPoints="1"/>
            </p:cNvSpPr>
            <p:nvPr/>
          </p:nvSpPr>
          <p:spPr bwMode="auto">
            <a:xfrm>
              <a:off x="4049713" y="2211388"/>
              <a:ext cx="134938" cy="134938"/>
            </a:xfrm>
            <a:custGeom>
              <a:avLst/>
              <a:gdLst>
                <a:gd name="T0" fmla="*/ 16 w 36"/>
                <a:gd name="T1" fmla="*/ 36 h 36"/>
                <a:gd name="T2" fmla="*/ 13 w 36"/>
                <a:gd name="T3" fmla="*/ 35 h 36"/>
                <a:gd name="T4" fmla="*/ 1 w 36"/>
                <a:gd name="T5" fmla="*/ 23 h 36"/>
                <a:gd name="T6" fmla="*/ 1 w 36"/>
                <a:gd name="T7" fmla="*/ 17 h 36"/>
                <a:gd name="T8" fmla="*/ 17 w 36"/>
                <a:gd name="T9" fmla="*/ 1 h 36"/>
                <a:gd name="T10" fmla="*/ 23 w 36"/>
                <a:gd name="T11" fmla="*/ 1 h 36"/>
                <a:gd name="T12" fmla="*/ 35 w 36"/>
                <a:gd name="T13" fmla="*/ 13 h 36"/>
                <a:gd name="T14" fmla="*/ 35 w 36"/>
                <a:gd name="T15" fmla="*/ 19 h 36"/>
                <a:gd name="T16" fmla="*/ 19 w 36"/>
                <a:gd name="T17" fmla="*/ 35 h 36"/>
                <a:gd name="T18" fmla="*/ 16 w 36"/>
                <a:gd name="T19" fmla="*/ 36 h 36"/>
                <a:gd name="T20" fmla="*/ 10 w 36"/>
                <a:gd name="T21" fmla="*/ 20 h 36"/>
                <a:gd name="T22" fmla="*/ 16 w 36"/>
                <a:gd name="T23" fmla="*/ 26 h 36"/>
                <a:gd name="T24" fmla="*/ 26 w 36"/>
                <a:gd name="T25" fmla="*/ 16 h 36"/>
                <a:gd name="T26" fmla="*/ 20 w 36"/>
                <a:gd name="T27" fmla="*/ 10 h 36"/>
                <a:gd name="T28" fmla="*/ 10 w 36"/>
                <a:gd name="T2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6">
                  <a:moveTo>
                    <a:pt x="16" y="36"/>
                  </a:moveTo>
                  <a:cubicBezTo>
                    <a:pt x="15" y="36"/>
                    <a:pt x="14" y="36"/>
                    <a:pt x="13" y="35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1"/>
                    <a:pt x="0" y="19"/>
                    <a:pt x="1" y="17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0"/>
                    <a:pt x="21" y="0"/>
                    <a:pt x="23" y="1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15"/>
                    <a:pt x="36" y="17"/>
                    <a:pt x="35" y="19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7" y="36"/>
                    <a:pt x="16" y="36"/>
                  </a:cubicBezTo>
                  <a:close/>
                  <a:moveTo>
                    <a:pt x="10" y="20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0" y="10"/>
                    <a:pt x="20" y="10"/>
                    <a:pt x="20" y="10"/>
                  </a:cubicBezTo>
                  <a:lnTo>
                    <a:pt x="1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Freeform 277"/>
            <p:cNvSpPr>
              <a:spLocks/>
            </p:cNvSpPr>
            <p:nvPr/>
          </p:nvSpPr>
          <p:spPr bwMode="auto">
            <a:xfrm>
              <a:off x="4473575" y="2214563"/>
              <a:ext cx="458788" cy="458788"/>
            </a:xfrm>
            <a:custGeom>
              <a:avLst/>
              <a:gdLst>
                <a:gd name="T0" fmla="*/ 14 w 289"/>
                <a:gd name="T1" fmla="*/ 289 h 289"/>
                <a:gd name="T2" fmla="*/ 0 w 289"/>
                <a:gd name="T3" fmla="*/ 275 h 289"/>
                <a:gd name="T4" fmla="*/ 274 w 289"/>
                <a:gd name="T5" fmla="*/ 0 h 289"/>
                <a:gd name="T6" fmla="*/ 289 w 289"/>
                <a:gd name="T7" fmla="*/ 15 h 289"/>
                <a:gd name="T8" fmla="*/ 14 w 289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89">
                  <a:moveTo>
                    <a:pt x="14" y="289"/>
                  </a:moveTo>
                  <a:lnTo>
                    <a:pt x="0" y="275"/>
                  </a:lnTo>
                  <a:lnTo>
                    <a:pt x="274" y="0"/>
                  </a:lnTo>
                  <a:lnTo>
                    <a:pt x="289" y="15"/>
                  </a:lnTo>
                  <a:lnTo>
                    <a:pt x="1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1" name="Freeform 278"/>
            <p:cNvSpPr>
              <a:spLocks/>
            </p:cNvSpPr>
            <p:nvPr/>
          </p:nvSpPr>
          <p:spPr bwMode="auto">
            <a:xfrm>
              <a:off x="4814888" y="2211388"/>
              <a:ext cx="120650" cy="120650"/>
            </a:xfrm>
            <a:custGeom>
              <a:avLst/>
              <a:gdLst>
                <a:gd name="T0" fmla="*/ 32 w 32"/>
                <a:gd name="T1" fmla="*/ 32 h 32"/>
                <a:gd name="T2" fmla="*/ 24 w 32"/>
                <a:gd name="T3" fmla="*/ 32 h 32"/>
                <a:gd name="T4" fmla="*/ 24 w 32"/>
                <a:gd name="T5" fmla="*/ 8 h 32"/>
                <a:gd name="T6" fmla="*/ 0 w 32"/>
                <a:gd name="T7" fmla="*/ 8 h 32"/>
                <a:gd name="T8" fmla="*/ 0 w 32"/>
                <a:gd name="T9" fmla="*/ 0 h 32"/>
                <a:gd name="T10" fmla="*/ 28 w 32"/>
                <a:gd name="T11" fmla="*/ 0 h 32"/>
                <a:gd name="T12" fmla="*/ 32 w 32"/>
                <a:gd name="T13" fmla="*/ 4 h 32"/>
                <a:gd name="T14" fmla="*/ 32 w 32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2">
                  <a:moveTo>
                    <a:pt x="32" y="32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lnTo>
                    <a:pt x="3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Freeform 279"/>
            <p:cNvSpPr>
              <a:spLocks/>
            </p:cNvSpPr>
            <p:nvPr/>
          </p:nvSpPr>
          <p:spPr bwMode="auto">
            <a:xfrm>
              <a:off x="4473575" y="2651126"/>
              <a:ext cx="173038" cy="173038"/>
            </a:xfrm>
            <a:custGeom>
              <a:avLst/>
              <a:gdLst>
                <a:gd name="T0" fmla="*/ 95 w 109"/>
                <a:gd name="T1" fmla="*/ 109 h 109"/>
                <a:gd name="T2" fmla="*/ 0 w 109"/>
                <a:gd name="T3" fmla="*/ 14 h 109"/>
                <a:gd name="T4" fmla="*/ 14 w 109"/>
                <a:gd name="T5" fmla="*/ 0 h 109"/>
                <a:gd name="T6" fmla="*/ 109 w 109"/>
                <a:gd name="T7" fmla="*/ 95 h 109"/>
                <a:gd name="T8" fmla="*/ 95 w 109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9">
                  <a:moveTo>
                    <a:pt x="95" y="10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109" y="95"/>
                  </a:lnTo>
                  <a:lnTo>
                    <a:pt x="95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Freeform 280"/>
            <p:cNvSpPr>
              <a:spLocks/>
            </p:cNvSpPr>
            <p:nvPr/>
          </p:nvSpPr>
          <p:spPr bwMode="auto">
            <a:xfrm>
              <a:off x="4184650" y="2376488"/>
              <a:ext cx="300038" cy="301625"/>
            </a:xfrm>
            <a:custGeom>
              <a:avLst/>
              <a:gdLst>
                <a:gd name="T0" fmla="*/ 80 w 80"/>
                <a:gd name="T1" fmla="*/ 80 h 80"/>
                <a:gd name="T2" fmla="*/ 0 w 80"/>
                <a:gd name="T3" fmla="*/ 80 h 80"/>
                <a:gd name="T4" fmla="*/ 0 w 80"/>
                <a:gd name="T5" fmla="*/ 76 h 80"/>
                <a:gd name="T6" fmla="*/ 55 w 80"/>
                <a:gd name="T7" fmla="*/ 0 h 80"/>
                <a:gd name="T8" fmla="*/ 57 w 80"/>
                <a:gd name="T9" fmla="*/ 8 h 80"/>
                <a:gd name="T10" fmla="*/ 8 w 80"/>
                <a:gd name="T11" fmla="*/ 72 h 80"/>
                <a:gd name="T12" fmla="*/ 80 w 80"/>
                <a:gd name="T13" fmla="*/ 72 h 80"/>
                <a:gd name="T14" fmla="*/ 80 w 80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80">
                  <a:moveTo>
                    <a:pt x="80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41"/>
                    <a:pt x="22" y="11"/>
                    <a:pt x="55" y="0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29" y="17"/>
                    <a:pt x="10" y="43"/>
                    <a:pt x="8" y="72"/>
                  </a:cubicBezTo>
                  <a:cubicBezTo>
                    <a:pt x="80" y="72"/>
                    <a:pt x="80" y="72"/>
                    <a:pt x="80" y="72"/>
                  </a:cubicBezTo>
                  <a:lnTo>
                    <a:pt x="8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Freeform 281"/>
            <p:cNvSpPr>
              <a:spLocks/>
            </p:cNvSpPr>
            <p:nvPr/>
          </p:nvSpPr>
          <p:spPr bwMode="auto">
            <a:xfrm>
              <a:off x="4198938" y="2362201"/>
              <a:ext cx="585788" cy="600075"/>
            </a:xfrm>
            <a:custGeom>
              <a:avLst/>
              <a:gdLst>
                <a:gd name="T0" fmla="*/ 76 w 156"/>
                <a:gd name="T1" fmla="*/ 160 h 160"/>
                <a:gd name="T2" fmla="*/ 0 w 156"/>
                <a:gd name="T3" fmla="*/ 105 h 160"/>
                <a:gd name="T4" fmla="*/ 8 w 156"/>
                <a:gd name="T5" fmla="*/ 103 h 160"/>
                <a:gd name="T6" fmla="*/ 76 w 156"/>
                <a:gd name="T7" fmla="*/ 152 h 160"/>
                <a:gd name="T8" fmla="*/ 148 w 156"/>
                <a:gd name="T9" fmla="*/ 80 h 160"/>
                <a:gd name="T10" fmla="*/ 80 w 156"/>
                <a:gd name="T11" fmla="*/ 8 h 160"/>
                <a:gd name="T12" fmla="*/ 80 w 156"/>
                <a:gd name="T13" fmla="*/ 80 h 160"/>
                <a:gd name="T14" fmla="*/ 72 w 156"/>
                <a:gd name="T15" fmla="*/ 80 h 160"/>
                <a:gd name="T16" fmla="*/ 72 w 156"/>
                <a:gd name="T17" fmla="*/ 0 h 160"/>
                <a:gd name="T18" fmla="*/ 76 w 156"/>
                <a:gd name="T19" fmla="*/ 0 h 160"/>
                <a:gd name="T20" fmla="*/ 156 w 156"/>
                <a:gd name="T21" fmla="*/ 80 h 160"/>
                <a:gd name="T22" fmla="*/ 76 w 156"/>
                <a:gd name="T23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160">
                  <a:moveTo>
                    <a:pt x="76" y="160"/>
                  </a:moveTo>
                  <a:cubicBezTo>
                    <a:pt x="41" y="160"/>
                    <a:pt x="11" y="138"/>
                    <a:pt x="0" y="105"/>
                  </a:cubicBezTo>
                  <a:cubicBezTo>
                    <a:pt x="8" y="103"/>
                    <a:pt x="8" y="103"/>
                    <a:pt x="8" y="103"/>
                  </a:cubicBezTo>
                  <a:cubicBezTo>
                    <a:pt x="17" y="132"/>
                    <a:pt x="45" y="152"/>
                    <a:pt x="76" y="152"/>
                  </a:cubicBezTo>
                  <a:cubicBezTo>
                    <a:pt x="116" y="152"/>
                    <a:pt x="148" y="120"/>
                    <a:pt x="148" y="80"/>
                  </a:cubicBezTo>
                  <a:cubicBezTo>
                    <a:pt x="148" y="42"/>
                    <a:pt x="118" y="10"/>
                    <a:pt x="80" y="8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0" y="0"/>
                    <a:pt x="156" y="36"/>
                    <a:pt x="156" y="80"/>
                  </a:cubicBezTo>
                  <a:cubicBezTo>
                    <a:pt x="156" y="124"/>
                    <a:pt x="120" y="160"/>
                    <a:pt x="7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5" name="Freeform 282"/>
            <p:cNvSpPr>
              <a:spLocks noEditPoints="1"/>
            </p:cNvSpPr>
            <p:nvPr/>
          </p:nvSpPr>
          <p:spPr bwMode="auto">
            <a:xfrm>
              <a:off x="4094163" y="2271713"/>
              <a:ext cx="781050" cy="781050"/>
            </a:xfrm>
            <a:custGeom>
              <a:avLst/>
              <a:gdLst>
                <a:gd name="T0" fmla="*/ 104 w 208"/>
                <a:gd name="T1" fmla="*/ 208 h 208"/>
                <a:gd name="T2" fmla="*/ 0 w 208"/>
                <a:gd name="T3" fmla="*/ 104 h 208"/>
                <a:gd name="T4" fmla="*/ 104 w 208"/>
                <a:gd name="T5" fmla="*/ 0 h 208"/>
                <a:gd name="T6" fmla="*/ 208 w 208"/>
                <a:gd name="T7" fmla="*/ 104 h 208"/>
                <a:gd name="T8" fmla="*/ 104 w 208"/>
                <a:gd name="T9" fmla="*/ 208 h 208"/>
                <a:gd name="T10" fmla="*/ 104 w 208"/>
                <a:gd name="T11" fmla="*/ 8 h 208"/>
                <a:gd name="T12" fmla="*/ 8 w 208"/>
                <a:gd name="T13" fmla="*/ 104 h 208"/>
                <a:gd name="T14" fmla="*/ 104 w 208"/>
                <a:gd name="T15" fmla="*/ 200 h 208"/>
                <a:gd name="T16" fmla="*/ 200 w 208"/>
                <a:gd name="T17" fmla="*/ 104 h 208"/>
                <a:gd name="T18" fmla="*/ 104 w 208"/>
                <a:gd name="T19" fmla="*/ 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08">
                  <a:moveTo>
                    <a:pt x="104" y="208"/>
                  </a:moveTo>
                  <a:cubicBezTo>
                    <a:pt x="47" y="208"/>
                    <a:pt x="0" y="161"/>
                    <a:pt x="0" y="104"/>
                  </a:cubicBezTo>
                  <a:cubicBezTo>
                    <a:pt x="0" y="47"/>
                    <a:pt x="47" y="0"/>
                    <a:pt x="104" y="0"/>
                  </a:cubicBezTo>
                  <a:cubicBezTo>
                    <a:pt x="161" y="0"/>
                    <a:pt x="208" y="47"/>
                    <a:pt x="208" y="104"/>
                  </a:cubicBezTo>
                  <a:cubicBezTo>
                    <a:pt x="208" y="161"/>
                    <a:pt x="161" y="208"/>
                    <a:pt x="104" y="208"/>
                  </a:cubicBezTo>
                  <a:close/>
                  <a:moveTo>
                    <a:pt x="104" y="8"/>
                  </a:moveTo>
                  <a:cubicBezTo>
                    <a:pt x="51" y="8"/>
                    <a:pt x="8" y="51"/>
                    <a:pt x="8" y="104"/>
                  </a:cubicBezTo>
                  <a:cubicBezTo>
                    <a:pt x="8" y="157"/>
                    <a:pt x="51" y="200"/>
                    <a:pt x="104" y="200"/>
                  </a:cubicBezTo>
                  <a:cubicBezTo>
                    <a:pt x="157" y="200"/>
                    <a:pt x="200" y="157"/>
                    <a:pt x="200" y="104"/>
                  </a:cubicBezTo>
                  <a:cubicBezTo>
                    <a:pt x="200" y="51"/>
                    <a:pt x="157" y="8"/>
                    <a:pt x="10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Rectangle 283"/>
            <p:cNvSpPr>
              <a:spLocks noChangeArrowheads="1"/>
            </p:cNvSpPr>
            <p:nvPr/>
          </p:nvSpPr>
          <p:spPr bwMode="auto">
            <a:xfrm>
              <a:off x="4410075" y="2587626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Rectangle 284"/>
            <p:cNvSpPr>
              <a:spLocks noChangeArrowheads="1"/>
            </p:cNvSpPr>
            <p:nvPr/>
          </p:nvSpPr>
          <p:spPr bwMode="auto">
            <a:xfrm>
              <a:off x="4349750" y="2587626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Rectangle 285"/>
            <p:cNvSpPr>
              <a:spLocks noChangeArrowheads="1"/>
            </p:cNvSpPr>
            <p:nvPr/>
          </p:nvSpPr>
          <p:spPr bwMode="auto">
            <a:xfrm>
              <a:off x="4289425" y="2587626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3" name="矩形 112"/>
          <p:cNvSpPr/>
          <p:nvPr/>
        </p:nvSpPr>
        <p:spPr>
          <a:xfrm>
            <a:off x="7724686" y="2332351"/>
            <a:ext cx="1727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设计美化</a:t>
            </a:r>
            <a:endParaRPr lang="en-US" altLang="zh-CN" sz="1100" dirty="0">
              <a:solidFill>
                <a:srgbClr val="71EEE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7624674" y="2986278"/>
            <a:ext cx="192727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基于客户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VI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体系进行定制已是标配，匠心打磨每一份策划案，每一次的动画、图形都将精雕细琢</a:t>
            </a:r>
          </a:p>
        </p:txBody>
      </p:sp>
      <p:cxnSp>
        <p:nvCxnSpPr>
          <p:cNvPr id="137" name="直接连接符 136"/>
          <p:cNvCxnSpPr/>
          <p:nvPr/>
        </p:nvCxnSpPr>
        <p:spPr>
          <a:xfrm>
            <a:off x="7760311" y="2913437"/>
            <a:ext cx="1656000" cy="0"/>
          </a:xfrm>
          <a:prstGeom prst="line">
            <a:avLst/>
          </a:prstGeom>
          <a:noFill/>
          <a:ln>
            <a:solidFill>
              <a:srgbClr val="4BFFEE"/>
            </a:solidFill>
            <a:headEnd type="none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2" name="组合 101"/>
          <p:cNvGrpSpPr/>
          <p:nvPr/>
        </p:nvGrpSpPr>
        <p:grpSpPr>
          <a:xfrm>
            <a:off x="10534368" y="-1111161"/>
            <a:ext cx="605580" cy="529632"/>
            <a:chOff x="7204075" y="2271713"/>
            <a:chExt cx="962025" cy="841375"/>
          </a:xfrm>
          <a:solidFill>
            <a:srgbClr val="4BFFEE"/>
          </a:solidFill>
        </p:grpSpPr>
        <p:sp>
          <p:nvSpPr>
            <p:cNvPr id="103" name="Freeform 614"/>
            <p:cNvSpPr>
              <a:spLocks/>
            </p:cNvSpPr>
            <p:nvPr/>
          </p:nvSpPr>
          <p:spPr bwMode="auto">
            <a:xfrm>
              <a:off x="7204075" y="2271713"/>
              <a:ext cx="962025" cy="631825"/>
            </a:xfrm>
            <a:custGeom>
              <a:avLst/>
              <a:gdLst>
                <a:gd name="T0" fmla="*/ 204 w 256"/>
                <a:gd name="T1" fmla="*/ 168 h 168"/>
                <a:gd name="T2" fmla="*/ 196 w 256"/>
                <a:gd name="T3" fmla="*/ 168 h 168"/>
                <a:gd name="T4" fmla="*/ 196 w 256"/>
                <a:gd name="T5" fmla="*/ 160 h 168"/>
                <a:gd name="T6" fmla="*/ 204 w 256"/>
                <a:gd name="T7" fmla="*/ 160 h 168"/>
                <a:gd name="T8" fmla="*/ 248 w 256"/>
                <a:gd name="T9" fmla="*/ 116 h 168"/>
                <a:gd name="T10" fmla="*/ 212 w 256"/>
                <a:gd name="T11" fmla="*/ 76 h 168"/>
                <a:gd name="T12" fmla="*/ 208 w 256"/>
                <a:gd name="T13" fmla="*/ 76 h 168"/>
                <a:gd name="T14" fmla="*/ 208 w 256"/>
                <a:gd name="T15" fmla="*/ 72 h 168"/>
                <a:gd name="T16" fmla="*/ 176 w 256"/>
                <a:gd name="T17" fmla="*/ 40 h 168"/>
                <a:gd name="T18" fmla="*/ 170 w 256"/>
                <a:gd name="T19" fmla="*/ 40 h 168"/>
                <a:gd name="T20" fmla="*/ 169 w 256"/>
                <a:gd name="T21" fmla="*/ 38 h 168"/>
                <a:gd name="T22" fmla="*/ 116 w 256"/>
                <a:gd name="T23" fmla="*/ 8 h 168"/>
                <a:gd name="T24" fmla="*/ 56 w 256"/>
                <a:gd name="T25" fmla="*/ 68 h 168"/>
                <a:gd name="T26" fmla="*/ 56 w 256"/>
                <a:gd name="T27" fmla="*/ 72 h 168"/>
                <a:gd name="T28" fmla="*/ 52 w 256"/>
                <a:gd name="T29" fmla="*/ 72 h 168"/>
                <a:gd name="T30" fmla="*/ 8 w 256"/>
                <a:gd name="T31" fmla="*/ 116 h 168"/>
                <a:gd name="T32" fmla="*/ 52 w 256"/>
                <a:gd name="T33" fmla="*/ 160 h 168"/>
                <a:gd name="T34" fmla="*/ 60 w 256"/>
                <a:gd name="T35" fmla="*/ 160 h 168"/>
                <a:gd name="T36" fmla="*/ 60 w 256"/>
                <a:gd name="T37" fmla="*/ 168 h 168"/>
                <a:gd name="T38" fmla="*/ 52 w 256"/>
                <a:gd name="T39" fmla="*/ 168 h 168"/>
                <a:gd name="T40" fmla="*/ 0 w 256"/>
                <a:gd name="T41" fmla="*/ 116 h 168"/>
                <a:gd name="T42" fmla="*/ 48 w 256"/>
                <a:gd name="T43" fmla="*/ 64 h 168"/>
                <a:gd name="T44" fmla="*/ 116 w 256"/>
                <a:gd name="T45" fmla="*/ 0 h 168"/>
                <a:gd name="T46" fmla="*/ 174 w 256"/>
                <a:gd name="T47" fmla="*/ 32 h 168"/>
                <a:gd name="T48" fmla="*/ 176 w 256"/>
                <a:gd name="T49" fmla="*/ 32 h 168"/>
                <a:gd name="T50" fmla="*/ 216 w 256"/>
                <a:gd name="T51" fmla="*/ 68 h 168"/>
                <a:gd name="T52" fmla="*/ 256 w 256"/>
                <a:gd name="T53" fmla="*/ 116 h 168"/>
                <a:gd name="T54" fmla="*/ 204 w 256"/>
                <a:gd name="T5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6" h="168">
                  <a:moveTo>
                    <a:pt x="204" y="168"/>
                  </a:moveTo>
                  <a:cubicBezTo>
                    <a:pt x="196" y="168"/>
                    <a:pt x="196" y="168"/>
                    <a:pt x="196" y="168"/>
                  </a:cubicBezTo>
                  <a:cubicBezTo>
                    <a:pt x="196" y="160"/>
                    <a:pt x="196" y="160"/>
                    <a:pt x="196" y="160"/>
                  </a:cubicBezTo>
                  <a:cubicBezTo>
                    <a:pt x="204" y="160"/>
                    <a:pt x="204" y="160"/>
                    <a:pt x="204" y="160"/>
                  </a:cubicBezTo>
                  <a:cubicBezTo>
                    <a:pt x="228" y="160"/>
                    <a:pt x="248" y="140"/>
                    <a:pt x="248" y="116"/>
                  </a:cubicBezTo>
                  <a:cubicBezTo>
                    <a:pt x="248" y="93"/>
                    <a:pt x="233" y="76"/>
                    <a:pt x="212" y="76"/>
                  </a:cubicBezTo>
                  <a:cubicBezTo>
                    <a:pt x="208" y="76"/>
                    <a:pt x="208" y="76"/>
                    <a:pt x="208" y="76"/>
                  </a:cubicBezTo>
                  <a:cubicBezTo>
                    <a:pt x="208" y="72"/>
                    <a:pt x="208" y="72"/>
                    <a:pt x="208" y="72"/>
                  </a:cubicBezTo>
                  <a:cubicBezTo>
                    <a:pt x="208" y="57"/>
                    <a:pt x="200" y="40"/>
                    <a:pt x="176" y="40"/>
                  </a:cubicBezTo>
                  <a:cubicBezTo>
                    <a:pt x="170" y="40"/>
                    <a:pt x="170" y="40"/>
                    <a:pt x="170" y="40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58" y="19"/>
                    <a:pt x="138" y="8"/>
                    <a:pt x="116" y="8"/>
                  </a:cubicBezTo>
                  <a:cubicBezTo>
                    <a:pt x="83" y="8"/>
                    <a:pt x="56" y="35"/>
                    <a:pt x="56" y="68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28" y="72"/>
                    <a:pt x="8" y="92"/>
                    <a:pt x="8" y="116"/>
                  </a:cubicBezTo>
                  <a:cubicBezTo>
                    <a:pt x="8" y="140"/>
                    <a:pt x="28" y="160"/>
                    <a:pt x="52" y="160"/>
                  </a:cubicBezTo>
                  <a:cubicBezTo>
                    <a:pt x="60" y="160"/>
                    <a:pt x="60" y="160"/>
                    <a:pt x="60" y="160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23" y="168"/>
                    <a:pt x="0" y="145"/>
                    <a:pt x="0" y="116"/>
                  </a:cubicBezTo>
                  <a:cubicBezTo>
                    <a:pt x="0" y="89"/>
                    <a:pt x="21" y="66"/>
                    <a:pt x="48" y="64"/>
                  </a:cubicBezTo>
                  <a:cubicBezTo>
                    <a:pt x="50" y="28"/>
                    <a:pt x="80" y="0"/>
                    <a:pt x="116" y="0"/>
                  </a:cubicBezTo>
                  <a:cubicBezTo>
                    <a:pt x="141" y="0"/>
                    <a:pt x="162" y="12"/>
                    <a:pt x="174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99" y="32"/>
                    <a:pt x="214" y="46"/>
                    <a:pt x="216" y="68"/>
                  </a:cubicBezTo>
                  <a:cubicBezTo>
                    <a:pt x="239" y="70"/>
                    <a:pt x="256" y="90"/>
                    <a:pt x="256" y="116"/>
                  </a:cubicBezTo>
                  <a:cubicBezTo>
                    <a:pt x="256" y="145"/>
                    <a:pt x="233" y="168"/>
                    <a:pt x="204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Freeform 615"/>
            <p:cNvSpPr>
              <a:spLocks/>
            </p:cNvSpPr>
            <p:nvPr/>
          </p:nvSpPr>
          <p:spPr bwMode="auto">
            <a:xfrm>
              <a:off x="7473950" y="2873376"/>
              <a:ext cx="373063" cy="176213"/>
            </a:xfrm>
            <a:custGeom>
              <a:avLst/>
              <a:gdLst>
                <a:gd name="T0" fmla="*/ 220 w 235"/>
                <a:gd name="T1" fmla="*/ 111 h 111"/>
                <a:gd name="T2" fmla="*/ 128 w 235"/>
                <a:gd name="T3" fmla="*/ 19 h 111"/>
                <a:gd name="T4" fmla="*/ 0 w 235"/>
                <a:gd name="T5" fmla="*/ 19 h 111"/>
                <a:gd name="T6" fmla="*/ 0 w 235"/>
                <a:gd name="T7" fmla="*/ 0 h 111"/>
                <a:gd name="T8" fmla="*/ 138 w 235"/>
                <a:gd name="T9" fmla="*/ 0 h 111"/>
                <a:gd name="T10" fmla="*/ 235 w 235"/>
                <a:gd name="T11" fmla="*/ 97 h 111"/>
                <a:gd name="T12" fmla="*/ 220 w 235"/>
                <a:gd name="T1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111">
                  <a:moveTo>
                    <a:pt x="220" y="111"/>
                  </a:moveTo>
                  <a:lnTo>
                    <a:pt x="128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235" y="97"/>
                  </a:lnTo>
                  <a:lnTo>
                    <a:pt x="220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Freeform 616"/>
            <p:cNvSpPr>
              <a:spLocks noEditPoints="1"/>
            </p:cNvSpPr>
            <p:nvPr/>
          </p:nvSpPr>
          <p:spPr bwMode="auto">
            <a:xfrm>
              <a:off x="7729538" y="2601913"/>
              <a:ext cx="241300" cy="241300"/>
            </a:xfrm>
            <a:custGeom>
              <a:avLst/>
              <a:gdLst>
                <a:gd name="T0" fmla="*/ 64 w 64"/>
                <a:gd name="T1" fmla="*/ 64 h 64"/>
                <a:gd name="T2" fmla="*/ 0 w 64"/>
                <a:gd name="T3" fmla="*/ 64 h 64"/>
                <a:gd name="T4" fmla="*/ 0 w 64"/>
                <a:gd name="T5" fmla="*/ 0 h 64"/>
                <a:gd name="T6" fmla="*/ 4 w 64"/>
                <a:gd name="T7" fmla="*/ 0 h 64"/>
                <a:gd name="T8" fmla="*/ 64 w 64"/>
                <a:gd name="T9" fmla="*/ 60 h 64"/>
                <a:gd name="T10" fmla="*/ 64 w 64"/>
                <a:gd name="T11" fmla="*/ 64 h 64"/>
                <a:gd name="T12" fmla="*/ 8 w 64"/>
                <a:gd name="T13" fmla="*/ 56 h 64"/>
                <a:gd name="T14" fmla="*/ 56 w 64"/>
                <a:gd name="T15" fmla="*/ 56 h 64"/>
                <a:gd name="T16" fmla="*/ 8 w 64"/>
                <a:gd name="T17" fmla="*/ 8 h 64"/>
                <a:gd name="T18" fmla="*/ 8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64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7" y="0"/>
                    <a:pt x="64" y="27"/>
                    <a:pt x="64" y="60"/>
                  </a:cubicBezTo>
                  <a:lnTo>
                    <a:pt x="64" y="64"/>
                  </a:lnTo>
                  <a:close/>
                  <a:moveTo>
                    <a:pt x="8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54" y="31"/>
                    <a:pt x="33" y="10"/>
                    <a:pt x="8" y="8"/>
                  </a:cubicBezTo>
                  <a:lnTo>
                    <a:pt x="8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Rectangle 617"/>
            <p:cNvSpPr>
              <a:spLocks noChangeArrowheads="1"/>
            </p:cNvSpPr>
            <p:nvPr/>
          </p:nvSpPr>
          <p:spPr bwMode="auto">
            <a:xfrm>
              <a:off x="7669213" y="2601913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Rectangle 618"/>
            <p:cNvSpPr>
              <a:spLocks noChangeArrowheads="1"/>
            </p:cNvSpPr>
            <p:nvPr/>
          </p:nvSpPr>
          <p:spPr bwMode="auto">
            <a:xfrm>
              <a:off x="7610475" y="2601913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Rectangle 619"/>
            <p:cNvSpPr>
              <a:spLocks noChangeArrowheads="1"/>
            </p:cNvSpPr>
            <p:nvPr/>
          </p:nvSpPr>
          <p:spPr bwMode="auto">
            <a:xfrm>
              <a:off x="7550150" y="2601913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Freeform 620"/>
            <p:cNvSpPr>
              <a:spLocks/>
            </p:cNvSpPr>
            <p:nvPr/>
          </p:nvSpPr>
          <p:spPr bwMode="auto">
            <a:xfrm>
              <a:off x="7459663" y="2662238"/>
              <a:ext cx="450850" cy="450850"/>
            </a:xfrm>
            <a:custGeom>
              <a:avLst/>
              <a:gdLst>
                <a:gd name="T0" fmla="*/ 60 w 120"/>
                <a:gd name="T1" fmla="*/ 120 h 120"/>
                <a:gd name="T2" fmla="*/ 0 w 120"/>
                <a:gd name="T3" fmla="*/ 60 h 120"/>
                <a:gd name="T4" fmla="*/ 60 w 120"/>
                <a:gd name="T5" fmla="*/ 0 h 120"/>
                <a:gd name="T6" fmla="*/ 64 w 120"/>
                <a:gd name="T7" fmla="*/ 0 h 120"/>
                <a:gd name="T8" fmla="*/ 64 w 120"/>
                <a:gd name="T9" fmla="*/ 8 h 120"/>
                <a:gd name="T10" fmla="*/ 60 w 120"/>
                <a:gd name="T11" fmla="*/ 8 h 120"/>
                <a:gd name="T12" fmla="*/ 8 w 120"/>
                <a:gd name="T13" fmla="*/ 60 h 120"/>
                <a:gd name="T14" fmla="*/ 60 w 120"/>
                <a:gd name="T15" fmla="*/ 112 h 120"/>
                <a:gd name="T16" fmla="*/ 112 w 120"/>
                <a:gd name="T17" fmla="*/ 60 h 120"/>
                <a:gd name="T18" fmla="*/ 112 w 120"/>
                <a:gd name="T19" fmla="*/ 56 h 120"/>
                <a:gd name="T20" fmla="*/ 120 w 120"/>
                <a:gd name="T21" fmla="*/ 56 h 120"/>
                <a:gd name="T22" fmla="*/ 120 w 120"/>
                <a:gd name="T23" fmla="*/ 60 h 120"/>
                <a:gd name="T24" fmla="*/ 60 w 120"/>
                <a:gd name="T2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31" y="8"/>
                    <a:pt x="8" y="31"/>
                    <a:pt x="8" y="60"/>
                  </a:cubicBezTo>
                  <a:cubicBezTo>
                    <a:pt x="8" y="89"/>
                    <a:pt x="31" y="112"/>
                    <a:pt x="60" y="112"/>
                  </a:cubicBezTo>
                  <a:cubicBezTo>
                    <a:pt x="89" y="112"/>
                    <a:pt x="112" y="89"/>
                    <a:pt x="112" y="60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93"/>
                    <a:pt x="93" y="120"/>
                    <a:pt x="6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Rectangle 621"/>
            <p:cNvSpPr>
              <a:spLocks noChangeArrowheads="1"/>
            </p:cNvSpPr>
            <p:nvPr/>
          </p:nvSpPr>
          <p:spPr bwMode="auto">
            <a:xfrm>
              <a:off x="7669213" y="2887663"/>
              <a:ext cx="30163" cy="2111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5" name="矩形 114"/>
          <p:cNvSpPr/>
          <p:nvPr/>
        </p:nvSpPr>
        <p:spPr>
          <a:xfrm>
            <a:off x="9973533" y="2332351"/>
            <a:ext cx="1727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专业配音</a:t>
            </a:r>
          </a:p>
        </p:txBody>
      </p:sp>
      <p:sp>
        <p:nvSpPr>
          <p:cNvPr id="116" name="矩形 115"/>
          <p:cNvSpPr/>
          <p:nvPr/>
        </p:nvSpPr>
        <p:spPr>
          <a:xfrm>
            <a:off x="9873521" y="2986278"/>
            <a:ext cx="192727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专业的策划以及设计团队，令你的演示已然卓越。配合后期配音，让您的演示更显澎湃</a:t>
            </a:r>
          </a:p>
        </p:txBody>
      </p:sp>
      <p:cxnSp>
        <p:nvCxnSpPr>
          <p:cNvPr id="138" name="直接连接符 137"/>
          <p:cNvCxnSpPr/>
          <p:nvPr/>
        </p:nvCxnSpPr>
        <p:spPr>
          <a:xfrm>
            <a:off x="10009158" y="2913437"/>
            <a:ext cx="1656000" cy="0"/>
          </a:xfrm>
          <a:prstGeom prst="line">
            <a:avLst/>
          </a:prstGeom>
          <a:noFill/>
          <a:ln>
            <a:solidFill>
              <a:srgbClr val="4BFFEE"/>
            </a:solidFill>
            <a:headEnd type="none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24" name="PA_组合 114">
            <a:extLst>
              <a:ext uri="{FF2B5EF4-FFF2-40B4-BE49-F238E27FC236}">
                <a16:creationId xmlns:a16="http://schemas.microsoft.com/office/drawing/2014/main" xmlns="" id="{01AFF929-9AEF-4F3F-B8D6-D16AD8B2E108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92DA3C6F-2729-4FE1-AA14-92B2514841F3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xmlns="" id="{08A5E85D-CAEE-4247-9C9E-BD9B06CB1204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36" name="Freeform 43">
                <a:extLst>
                  <a:ext uri="{FF2B5EF4-FFF2-40B4-BE49-F238E27FC236}">
                    <a16:creationId xmlns:a16="http://schemas.microsoft.com/office/drawing/2014/main" xmlns="" id="{841102E8-BC32-442F-AC49-2D74D6426322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44">
                <a:extLst>
                  <a:ext uri="{FF2B5EF4-FFF2-40B4-BE49-F238E27FC236}">
                    <a16:creationId xmlns:a16="http://schemas.microsoft.com/office/drawing/2014/main" xmlns="" id="{11D4EA92-4703-4CC4-A071-7654E58DD0F2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xmlns="" id="{BCC76B1F-07F4-4AED-84A8-4DB94A4B38D3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134" name="弧形 133">
                <a:extLst>
                  <a:ext uri="{FF2B5EF4-FFF2-40B4-BE49-F238E27FC236}">
                    <a16:creationId xmlns:a16="http://schemas.microsoft.com/office/drawing/2014/main" xmlns="" id="{57B19374-13AE-4386-B6BA-C40D48644201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弧形 134">
                <a:extLst>
                  <a:ext uri="{FF2B5EF4-FFF2-40B4-BE49-F238E27FC236}">
                    <a16:creationId xmlns:a16="http://schemas.microsoft.com/office/drawing/2014/main" xmlns="" id="{DB1FECDF-59C9-46F3-9FC0-BFD761F71C25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4" name="矩形 143">
            <a:extLst>
              <a:ext uri="{FF2B5EF4-FFF2-40B4-BE49-F238E27FC236}">
                <a16:creationId xmlns:a16="http://schemas.microsoft.com/office/drawing/2014/main" xmlns="" id="{81158BD2-9CFD-4DE2-8FCE-743072D3D2C2}"/>
              </a:ext>
            </a:extLst>
          </p:cNvPr>
          <p:cNvSpPr/>
          <p:nvPr/>
        </p:nvSpPr>
        <p:spPr>
          <a:xfrm>
            <a:off x="5373089" y="2986278"/>
            <a:ext cx="19272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深度策划犹如您的专职编剧，通过与您展开深度对话，瞬间提升内容感染力</a:t>
            </a:r>
          </a:p>
        </p:txBody>
      </p:sp>
      <p:cxnSp>
        <p:nvCxnSpPr>
          <p:cNvPr id="147" name="直接连接符 146">
            <a:extLst>
              <a:ext uri="{FF2B5EF4-FFF2-40B4-BE49-F238E27FC236}">
                <a16:creationId xmlns:a16="http://schemas.microsoft.com/office/drawing/2014/main" xmlns="" id="{A677372F-E9CB-44CB-9257-48059ACF3252}"/>
              </a:ext>
            </a:extLst>
          </p:cNvPr>
          <p:cNvCxnSpPr>
            <a:cxnSpLocks/>
          </p:cNvCxnSpPr>
          <p:nvPr/>
        </p:nvCxnSpPr>
        <p:spPr>
          <a:xfrm>
            <a:off x="5508726" y="4480322"/>
            <a:ext cx="6152332" cy="0"/>
          </a:xfrm>
          <a:prstGeom prst="line">
            <a:avLst/>
          </a:prstGeom>
          <a:noFill/>
          <a:ln>
            <a:solidFill>
              <a:srgbClr val="4BFFEE"/>
            </a:solidFill>
            <a:headEnd type="none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xmlns="" id="{06D2C839-ED86-4042-B469-4D20535FF03B}"/>
              </a:ext>
            </a:extLst>
          </p:cNvPr>
          <p:cNvCxnSpPr>
            <a:cxnSpLocks/>
          </p:cNvCxnSpPr>
          <p:nvPr/>
        </p:nvCxnSpPr>
        <p:spPr>
          <a:xfrm>
            <a:off x="5508726" y="5837173"/>
            <a:ext cx="6152332" cy="0"/>
          </a:xfrm>
          <a:prstGeom prst="line">
            <a:avLst/>
          </a:prstGeom>
          <a:noFill/>
          <a:ln>
            <a:solidFill>
              <a:srgbClr val="4BFFEE"/>
            </a:solidFill>
            <a:headEnd type="none" w="sm" len="sm"/>
            <a:tailEnd type="none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9" name="矩形 148">
            <a:extLst>
              <a:ext uri="{FF2B5EF4-FFF2-40B4-BE49-F238E27FC236}">
                <a16:creationId xmlns:a16="http://schemas.microsoft.com/office/drawing/2014/main" xmlns="" id="{BA217C1E-D870-4401-A486-D1F6C9617B83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xmlns="" id="{FBF9EED6-0349-4FF2-91D0-52ECFF586ABE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1" name="TextBox 22">
            <a:extLst>
              <a:ext uri="{FF2B5EF4-FFF2-40B4-BE49-F238E27FC236}">
                <a16:creationId xmlns:a16="http://schemas.microsoft.com/office/drawing/2014/main" xmlns="" id="{45563C57-C4C7-4E49-97B5-A8C3397098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演示设计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培训</a:t>
            </a:r>
          </a:p>
        </p:txBody>
      </p:sp>
      <p:sp>
        <p:nvSpPr>
          <p:cNvPr id="62" name="Shape 3806">
            <a:extLst>
              <a:ext uri="{FF2B5EF4-FFF2-40B4-BE49-F238E27FC236}">
                <a16:creationId xmlns:a16="http://schemas.microsoft.com/office/drawing/2014/main" xmlns="" id="{CA73CD9E-D60F-434E-A2B0-8445AC561447}"/>
              </a:ext>
            </a:extLst>
          </p:cNvPr>
          <p:cNvSpPr/>
          <p:nvPr/>
        </p:nvSpPr>
        <p:spPr>
          <a:xfrm>
            <a:off x="10609622" y="1752544"/>
            <a:ext cx="285190" cy="52284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0000" y="49088"/>
                </a:moveTo>
                <a:lnTo>
                  <a:pt x="90000" y="49088"/>
                </a:lnTo>
                <a:lnTo>
                  <a:pt x="90000" y="65455"/>
                </a:lnTo>
                <a:cubicBezTo>
                  <a:pt x="90000" y="74494"/>
                  <a:pt x="76572" y="81816"/>
                  <a:pt x="60000" y="81816"/>
                </a:cubicBezTo>
                <a:cubicBezTo>
                  <a:pt x="43427" y="81816"/>
                  <a:pt x="30000" y="74494"/>
                  <a:pt x="30000" y="65455"/>
                </a:cubicBezTo>
                <a:cubicBezTo>
                  <a:pt x="30000" y="65455"/>
                  <a:pt x="30000" y="49088"/>
                  <a:pt x="30000" y="49088"/>
                </a:cubicBezTo>
                <a:close/>
                <a:moveTo>
                  <a:pt x="30000" y="21816"/>
                </a:moveTo>
                <a:cubicBezTo>
                  <a:pt x="30000" y="12783"/>
                  <a:pt x="43427" y="5455"/>
                  <a:pt x="60000" y="5455"/>
                </a:cubicBezTo>
                <a:cubicBezTo>
                  <a:pt x="76572" y="5455"/>
                  <a:pt x="90000" y="12783"/>
                  <a:pt x="90000" y="21816"/>
                </a:cubicBezTo>
                <a:lnTo>
                  <a:pt x="90000" y="43638"/>
                </a:lnTo>
                <a:lnTo>
                  <a:pt x="30000" y="43638"/>
                </a:lnTo>
                <a:cubicBezTo>
                  <a:pt x="30000" y="43638"/>
                  <a:pt x="30000" y="21816"/>
                  <a:pt x="30000" y="21816"/>
                </a:cubicBezTo>
                <a:close/>
                <a:moveTo>
                  <a:pt x="60000" y="87272"/>
                </a:moveTo>
                <a:cubicBezTo>
                  <a:pt x="82094" y="87272"/>
                  <a:pt x="100000" y="77505"/>
                  <a:pt x="100000" y="65455"/>
                </a:cubicBezTo>
                <a:lnTo>
                  <a:pt x="100000" y="21816"/>
                </a:lnTo>
                <a:cubicBezTo>
                  <a:pt x="100000" y="9766"/>
                  <a:pt x="82094" y="0"/>
                  <a:pt x="60000" y="0"/>
                </a:cubicBezTo>
                <a:cubicBezTo>
                  <a:pt x="37905" y="0"/>
                  <a:pt x="20000" y="9766"/>
                  <a:pt x="20000" y="21816"/>
                </a:cubicBezTo>
                <a:lnTo>
                  <a:pt x="20000" y="65455"/>
                </a:lnTo>
                <a:cubicBezTo>
                  <a:pt x="20000" y="77505"/>
                  <a:pt x="37905" y="87272"/>
                  <a:pt x="60000" y="87272"/>
                </a:cubicBezTo>
                <a:moveTo>
                  <a:pt x="120000" y="65455"/>
                </a:moveTo>
                <a:lnTo>
                  <a:pt x="120000" y="57272"/>
                </a:lnTo>
                <a:cubicBezTo>
                  <a:pt x="120000" y="55766"/>
                  <a:pt x="117761" y="54544"/>
                  <a:pt x="115000" y="54544"/>
                </a:cubicBezTo>
                <a:cubicBezTo>
                  <a:pt x="112238" y="54544"/>
                  <a:pt x="110000" y="55766"/>
                  <a:pt x="110000" y="57272"/>
                </a:cubicBezTo>
                <a:lnTo>
                  <a:pt x="110000" y="65455"/>
                </a:lnTo>
                <a:cubicBezTo>
                  <a:pt x="110000" y="80516"/>
                  <a:pt x="87616" y="92727"/>
                  <a:pt x="60000" y="92727"/>
                </a:cubicBezTo>
                <a:cubicBezTo>
                  <a:pt x="32383" y="92727"/>
                  <a:pt x="10000" y="80516"/>
                  <a:pt x="10000" y="65455"/>
                </a:cubicBezTo>
                <a:lnTo>
                  <a:pt x="10000" y="57272"/>
                </a:lnTo>
                <a:cubicBezTo>
                  <a:pt x="10000" y="55766"/>
                  <a:pt x="7761" y="54544"/>
                  <a:pt x="5000" y="54544"/>
                </a:cubicBezTo>
                <a:cubicBezTo>
                  <a:pt x="2238" y="54544"/>
                  <a:pt x="0" y="55766"/>
                  <a:pt x="0" y="57272"/>
                </a:cubicBezTo>
                <a:lnTo>
                  <a:pt x="0" y="65455"/>
                </a:lnTo>
                <a:cubicBezTo>
                  <a:pt x="0" y="82611"/>
                  <a:pt x="24211" y="96655"/>
                  <a:pt x="55000" y="98044"/>
                </a:cubicBezTo>
                <a:lnTo>
                  <a:pt x="55000" y="114544"/>
                </a:lnTo>
                <a:lnTo>
                  <a:pt x="20000" y="114544"/>
                </a:lnTo>
                <a:cubicBezTo>
                  <a:pt x="17238" y="114544"/>
                  <a:pt x="15000" y="115766"/>
                  <a:pt x="15000" y="117277"/>
                </a:cubicBezTo>
                <a:cubicBezTo>
                  <a:pt x="15000" y="118783"/>
                  <a:pt x="17238" y="120000"/>
                  <a:pt x="20000" y="120000"/>
                </a:cubicBezTo>
                <a:lnTo>
                  <a:pt x="100000" y="120000"/>
                </a:lnTo>
                <a:cubicBezTo>
                  <a:pt x="102761" y="120000"/>
                  <a:pt x="105000" y="118783"/>
                  <a:pt x="105000" y="117277"/>
                </a:cubicBezTo>
                <a:cubicBezTo>
                  <a:pt x="105000" y="115766"/>
                  <a:pt x="102761" y="114544"/>
                  <a:pt x="100000" y="114544"/>
                </a:cubicBezTo>
                <a:lnTo>
                  <a:pt x="65000" y="114544"/>
                </a:lnTo>
                <a:lnTo>
                  <a:pt x="65000" y="98044"/>
                </a:lnTo>
                <a:cubicBezTo>
                  <a:pt x="95794" y="96655"/>
                  <a:pt x="120000" y="82611"/>
                  <a:pt x="120000" y="65455"/>
                </a:cubicBezTo>
              </a:path>
            </a:pathLst>
          </a:custGeom>
          <a:solidFill>
            <a:srgbClr val="4BFFEE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63" name="Shape 3699">
            <a:extLst>
              <a:ext uri="{FF2B5EF4-FFF2-40B4-BE49-F238E27FC236}">
                <a16:creationId xmlns:a16="http://schemas.microsoft.com/office/drawing/2014/main" xmlns="" id="{9441271C-08DE-4A05-80F0-28BBA0112CFF}"/>
              </a:ext>
            </a:extLst>
          </p:cNvPr>
          <p:cNvSpPr/>
          <p:nvPr/>
        </p:nvSpPr>
        <p:spPr>
          <a:xfrm>
            <a:off x="6129842" y="1776474"/>
            <a:ext cx="408204" cy="49891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49088"/>
                </a:moveTo>
                <a:lnTo>
                  <a:pt x="60000" y="33150"/>
                </a:lnTo>
                <a:lnTo>
                  <a:pt x="77383" y="49088"/>
                </a:lnTo>
                <a:cubicBezTo>
                  <a:pt x="77383" y="49088"/>
                  <a:pt x="60000" y="49088"/>
                  <a:pt x="60000" y="49088"/>
                </a:cubicBezTo>
                <a:close/>
                <a:moveTo>
                  <a:pt x="80000" y="109088"/>
                </a:moveTo>
                <a:cubicBezTo>
                  <a:pt x="80000" y="112105"/>
                  <a:pt x="77011" y="114544"/>
                  <a:pt x="73333" y="114544"/>
                </a:cubicBezTo>
                <a:lnTo>
                  <a:pt x="13333" y="114544"/>
                </a:lnTo>
                <a:cubicBezTo>
                  <a:pt x="9655" y="114544"/>
                  <a:pt x="6666" y="112105"/>
                  <a:pt x="6666" y="109088"/>
                </a:cubicBezTo>
                <a:lnTo>
                  <a:pt x="6666" y="38183"/>
                </a:lnTo>
                <a:cubicBezTo>
                  <a:pt x="6666" y="35172"/>
                  <a:pt x="9655" y="32727"/>
                  <a:pt x="13333" y="32727"/>
                </a:cubicBezTo>
                <a:lnTo>
                  <a:pt x="53333" y="32727"/>
                </a:lnTo>
                <a:lnTo>
                  <a:pt x="53333" y="49088"/>
                </a:lnTo>
                <a:cubicBezTo>
                  <a:pt x="53333" y="52100"/>
                  <a:pt x="56322" y="54544"/>
                  <a:pt x="60000" y="54544"/>
                </a:cubicBezTo>
                <a:lnTo>
                  <a:pt x="80000" y="54544"/>
                </a:lnTo>
                <a:cubicBezTo>
                  <a:pt x="80000" y="54544"/>
                  <a:pt x="80000" y="109088"/>
                  <a:pt x="80000" y="109088"/>
                </a:cubicBezTo>
                <a:close/>
                <a:moveTo>
                  <a:pt x="13333" y="27272"/>
                </a:moveTo>
                <a:cubicBezTo>
                  <a:pt x="5972" y="27272"/>
                  <a:pt x="0" y="32155"/>
                  <a:pt x="0" y="38183"/>
                </a:cubicBezTo>
                <a:lnTo>
                  <a:pt x="0" y="109088"/>
                </a:lnTo>
                <a:cubicBezTo>
                  <a:pt x="0" y="115116"/>
                  <a:pt x="5972" y="120000"/>
                  <a:pt x="13333" y="120000"/>
                </a:cubicBezTo>
                <a:lnTo>
                  <a:pt x="73333" y="120000"/>
                </a:lnTo>
                <a:cubicBezTo>
                  <a:pt x="80694" y="120000"/>
                  <a:pt x="86666" y="115116"/>
                  <a:pt x="86666" y="109088"/>
                </a:cubicBezTo>
                <a:lnTo>
                  <a:pt x="86666" y="49088"/>
                </a:lnTo>
                <a:lnTo>
                  <a:pt x="63333" y="27272"/>
                </a:lnTo>
                <a:cubicBezTo>
                  <a:pt x="63333" y="27272"/>
                  <a:pt x="13333" y="27272"/>
                  <a:pt x="13333" y="27272"/>
                </a:cubicBezTo>
                <a:close/>
                <a:moveTo>
                  <a:pt x="93333" y="21816"/>
                </a:moveTo>
                <a:lnTo>
                  <a:pt x="93333" y="5877"/>
                </a:lnTo>
                <a:lnTo>
                  <a:pt x="110716" y="21816"/>
                </a:lnTo>
                <a:cubicBezTo>
                  <a:pt x="110716" y="21816"/>
                  <a:pt x="93333" y="21816"/>
                  <a:pt x="93333" y="21816"/>
                </a:cubicBezTo>
                <a:close/>
                <a:moveTo>
                  <a:pt x="96666" y="0"/>
                </a:moveTo>
                <a:lnTo>
                  <a:pt x="46666" y="0"/>
                </a:lnTo>
                <a:cubicBezTo>
                  <a:pt x="39305" y="0"/>
                  <a:pt x="33333" y="4883"/>
                  <a:pt x="33333" y="10911"/>
                </a:cubicBezTo>
                <a:lnTo>
                  <a:pt x="33333" y="19088"/>
                </a:lnTo>
                <a:cubicBezTo>
                  <a:pt x="33333" y="20600"/>
                  <a:pt x="34822" y="21816"/>
                  <a:pt x="36666" y="21816"/>
                </a:cubicBezTo>
                <a:cubicBezTo>
                  <a:pt x="38511" y="21816"/>
                  <a:pt x="40000" y="20600"/>
                  <a:pt x="40000" y="19088"/>
                </a:cubicBezTo>
                <a:lnTo>
                  <a:pt x="40000" y="10911"/>
                </a:lnTo>
                <a:cubicBezTo>
                  <a:pt x="40000" y="7900"/>
                  <a:pt x="42988" y="5455"/>
                  <a:pt x="46666" y="5455"/>
                </a:cubicBezTo>
                <a:lnTo>
                  <a:pt x="86666" y="5455"/>
                </a:lnTo>
                <a:lnTo>
                  <a:pt x="86666" y="21816"/>
                </a:lnTo>
                <a:cubicBezTo>
                  <a:pt x="86666" y="24827"/>
                  <a:pt x="89655" y="27272"/>
                  <a:pt x="93333" y="27272"/>
                </a:cubicBezTo>
                <a:lnTo>
                  <a:pt x="113333" y="27272"/>
                </a:lnTo>
                <a:lnTo>
                  <a:pt x="113333" y="81816"/>
                </a:lnTo>
                <a:cubicBezTo>
                  <a:pt x="113333" y="84827"/>
                  <a:pt x="110344" y="87272"/>
                  <a:pt x="106666" y="87272"/>
                </a:cubicBezTo>
                <a:lnTo>
                  <a:pt x="96666" y="87272"/>
                </a:lnTo>
                <a:cubicBezTo>
                  <a:pt x="94822" y="87272"/>
                  <a:pt x="93333" y="88494"/>
                  <a:pt x="93333" y="90000"/>
                </a:cubicBezTo>
                <a:cubicBezTo>
                  <a:pt x="93333" y="91511"/>
                  <a:pt x="94822" y="92727"/>
                  <a:pt x="96666" y="92727"/>
                </a:cubicBezTo>
                <a:lnTo>
                  <a:pt x="106666" y="92727"/>
                </a:lnTo>
                <a:cubicBezTo>
                  <a:pt x="114027" y="92727"/>
                  <a:pt x="120000" y="87844"/>
                  <a:pt x="120000" y="81816"/>
                </a:cubicBezTo>
                <a:lnTo>
                  <a:pt x="120000" y="21816"/>
                </a:lnTo>
                <a:cubicBezTo>
                  <a:pt x="120000" y="21816"/>
                  <a:pt x="96666" y="0"/>
                  <a:pt x="96666" y="0"/>
                </a:cubicBezTo>
                <a:close/>
                <a:moveTo>
                  <a:pt x="20000" y="68183"/>
                </a:moveTo>
                <a:cubicBezTo>
                  <a:pt x="20000" y="69688"/>
                  <a:pt x="21488" y="70911"/>
                  <a:pt x="23333" y="70911"/>
                </a:cubicBezTo>
                <a:lnTo>
                  <a:pt x="63333" y="70911"/>
                </a:lnTo>
                <a:cubicBezTo>
                  <a:pt x="65177" y="70911"/>
                  <a:pt x="66666" y="69688"/>
                  <a:pt x="66666" y="68183"/>
                </a:cubicBezTo>
                <a:cubicBezTo>
                  <a:pt x="66666" y="66677"/>
                  <a:pt x="65177" y="65455"/>
                  <a:pt x="63333" y="65455"/>
                </a:cubicBezTo>
                <a:lnTo>
                  <a:pt x="23333" y="65455"/>
                </a:lnTo>
                <a:cubicBezTo>
                  <a:pt x="21488" y="65455"/>
                  <a:pt x="20000" y="66677"/>
                  <a:pt x="20000" y="68183"/>
                </a:cubicBezTo>
                <a:moveTo>
                  <a:pt x="23333" y="54544"/>
                </a:moveTo>
                <a:lnTo>
                  <a:pt x="36666" y="54544"/>
                </a:lnTo>
                <a:cubicBezTo>
                  <a:pt x="38511" y="54544"/>
                  <a:pt x="40000" y="53327"/>
                  <a:pt x="40000" y="51816"/>
                </a:cubicBezTo>
                <a:cubicBezTo>
                  <a:pt x="40000" y="50311"/>
                  <a:pt x="38511" y="49088"/>
                  <a:pt x="36666" y="49088"/>
                </a:cubicBezTo>
                <a:lnTo>
                  <a:pt x="23333" y="49088"/>
                </a:lnTo>
                <a:cubicBezTo>
                  <a:pt x="21488" y="49088"/>
                  <a:pt x="20000" y="50311"/>
                  <a:pt x="20000" y="51816"/>
                </a:cubicBezTo>
                <a:cubicBezTo>
                  <a:pt x="20000" y="53327"/>
                  <a:pt x="21488" y="54544"/>
                  <a:pt x="23333" y="54544"/>
                </a:cubicBezTo>
                <a:moveTo>
                  <a:pt x="50000" y="98183"/>
                </a:moveTo>
                <a:lnTo>
                  <a:pt x="23333" y="98183"/>
                </a:lnTo>
                <a:cubicBezTo>
                  <a:pt x="21488" y="98183"/>
                  <a:pt x="20000" y="99405"/>
                  <a:pt x="20000" y="100911"/>
                </a:cubicBezTo>
                <a:cubicBezTo>
                  <a:pt x="20000" y="102416"/>
                  <a:pt x="21488" y="103638"/>
                  <a:pt x="23333" y="103638"/>
                </a:cubicBezTo>
                <a:lnTo>
                  <a:pt x="50000" y="103638"/>
                </a:lnTo>
                <a:cubicBezTo>
                  <a:pt x="51844" y="103638"/>
                  <a:pt x="53333" y="102416"/>
                  <a:pt x="53333" y="100911"/>
                </a:cubicBezTo>
                <a:cubicBezTo>
                  <a:pt x="53333" y="99405"/>
                  <a:pt x="51844" y="98183"/>
                  <a:pt x="50000" y="98183"/>
                </a:cubicBezTo>
                <a:moveTo>
                  <a:pt x="63333" y="81816"/>
                </a:moveTo>
                <a:lnTo>
                  <a:pt x="23333" y="81816"/>
                </a:lnTo>
                <a:cubicBezTo>
                  <a:pt x="21488" y="81816"/>
                  <a:pt x="20000" y="83038"/>
                  <a:pt x="20000" y="84544"/>
                </a:cubicBezTo>
                <a:cubicBezTo>
                  <a:pt x="20000" y="86055"/>
                  <a:pt x="21488" y="87272"/>
                  <a:pt x="23333" y="87272"/>
                </a:cubicBezTo>
                <a:lnTo>
                  <a:pt x="63333" y="87272"/>
                </a:lnTo>
                <a:cubicBezTo>
                  <a:pt x="65177" y="87272"/>
                  <a:pt x="66666" y="86055"/>
                  <a:pt x="66666" y="84544"/>
                </a:cubicBezTo>
                <a:cubicBezTo>
                  <a:pt x="66666" y="83038"/>
                  <a:pt x="65177" y="81816"/>
                  <a:pt x="63333" y="81816"/>
                </a:cubicBezTo>
              </a:path>
            </a:pathLst>
          </a:custGeom>
          <a:solidFill>
            <a:srgbClr val="4BFFEE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64" name="Shape 3852">
            <a:extLst>
              <a:ext uri="{FF2B5EF4-FFF2-40B4-BE49-F238E27FC236}">
                <a16:creationId xmlns:a16="http://schemas.microsoft.com/office/drawing/2014/main" xmlns="" id="{A2BE638C-4FD7-4B5F-A828-A3A28DC81192}"/>
              </a:ext>
            </a:extLst>
          </p:cNvPr>
          <p:cNvSpPr/>
          <p:nvPr/>
        </p:nvSpPr>
        <p:spPr>
          <a:xfrm>
            <a:off x="8370689" y="1716809"/>
            <a:ext cx="406289" cy="5585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5002" y="51806"/>
                </a:moveTo>
                <a:lnTo>
                  <a:pt x="75002" y="54537"/>
                </a:lnTo>
                <a:lnTo>
                  <a:pt x="7499" y="54537"/>
                </a:lnTo>
                <a:lnTo>
                  <a:pt x="7499" y="51806"/>
                </a:lnTo>
                <a:cubicBezTo>
                  <a:pt x="7499" y="39175"/>
                  <a:pt x="20624" y="28779"/>
                  <a:pt x="37498" y="27419"/>
                </a:cubicBezTo>
                <a:lnTo>
                  <a:pt x="37498" y="54537"/>
                </a:lnTo>
                <a:lnTo>
                  <a:pt x="45003" y="54537"/>
                </a:lnTo>
                <a:lnTo>
                  <a:pt x="45003" y="27419"/>
                </a:lnTo>
                <a:cubicBezTo>
                  <a:pt x="61877" y="28779"/>
                  <a:pt x="75002" y="39175"/>
                  <a:pt x="75002" y="51806"/>
                </a:cubicBezTo>
                <a:moveTo>
                  <a:pt x="75002" y="89994"/>
                </a:moveTo>
                <a:cubicBezTo>
                  <a:pt x="75002" y="103556"/>
                  <a:pt x="59891" y="114542"/>
                  <a:pt x="41253" y="114542"/>
                </a:cubicBezTo>
                <a:cubicBezTo>
                  <a:pt x="22610" y="114542"/>
                  <a:pt x="7499" y="103556"/>
                  <a:pt x="7499" y="89994"/>
                </a:cubicBezTo>
                <a:lnTo>
                  <a:pt x="7499" y="59988"/>
                </a:lnTo>
                <a:lnTo>
                  <a:pt x="75002" y="59988"/>
                </a:lnTo>
                <a:cubicBezTo>
                  <a:pt x="75002" y="59988"/>
                  <a:pt x="75002" y="89994"/>
                  <a:pt x="75002" y="89994"/>
                </a:cubicBezTo>
                <a:close/>
                <a:moveTo>
                  <a:pt x="117929" y="267"/>
                </a:moveTo>
                <a:cubicBezTo>
                  <a:pt x="116071" y="-401"/>
                  <a:pt x="114034" y="228"/>
                  <a:pt x="112896" y="1493"/>
                </a:cubicBezTo>
                <a:cubicBezTo>
                  <a:pt x="104476" y="10836"/>
                  <a:pt x="93276" y="19531"/>
                  <a:pt x="72926" y="11181"/>
                </a:cubicBezTo>
                <a:cubicBezTo>
                  <a:pt x="61342" y="6426"/>
                  <a:pt x="53585" y="7976"/>
                  <a:pt x="48223" y="10379"/>
                </a:cubicBezTo>
                <a:cubicBezTo>
                  <a:pt x="42715" y="12859"/>
                  <a:pt x="38887" y="17218"/>
                  <a:pt x="37821" y="21934"/>
                </a:cubicBezTo>
                <a:cubicBezTo>
                  <a:pt x="16651" y="23199"/>
                  <a:pt x="0" y="36081"/>
                  <a:pt x="0" y="51806"/>
                </a:cubicBezTo>
                <a:lnTo>
                  <a:pt x="0" y="89994"/>
                </a:lnTo>
                <a:cubicBezTo>
                  <a:pt x="0" y="106566"/>
                  <a:pt x="18470" y="120000"/>
                  <a:pt x="41253" y="120000"/>
                </a:cubicBezTo>
                <a:cubicBezTo>
                  <a:pt x="64031" y="120000"/>
                  <a:pt x="82501" y="106566"/>
                  <a:pt x="82501" y="89994"/>
                </a:cubicBezTo>
                <a:lnTo>
                  <a:pt x="82501" y="51806"/>
                </a:lnTo>
                <a:cubicBezTo>
                  <a:pt x="82501" y="36270"/>
                  <a:pt x="66263" y="23494"/>
                  <a:pt x="45455" y="21962"/>
                </a:cubicBezTo>
                <a:cubicBezTo>
                  <a:pt x="46320" y="19392"/>
                  <a:pt x="48491" y="16672"/>
                  <a:pt x="52162" y="15022"/>
                </a:cubicBezTo>
                <a:cubicBezTo>
                  <a:pt x="57519" y="12614"/>
                  <a:pt x="61079" y="12976"/>
                  <a:pt x="69572" y="16064"/>
                </a:cubicBezTo>
                <a:cubicBezTo>
                  <a:pt x="83824" y="21243"/>
                  <a:pt x="92947" y="19910"/>
                  <a:pt x="100146" y="17870"/>
                </a:cubicBezTo>
                <a:cubicBezTo>
                  <a:pt x="108956" y="15379"/>
                  <a:pt x="115229" y="10295"/>
                  <a:pt x="119603" y="3929"/>
                </a:cubicBezTo>
                <a:cubicBezTo>
                  <a:pt x="120530" y="2580"/>
                  <a:pt x="119782" y="947"/>
                  <a:pt x="117929" y="267"/>
                </a:cubicBezTo>
                <a:moveTo>
                  <a:pt x="41253" y="103634"/>
                </a:moveTo>
                <a:cubicBezTo>
                  <a:pt x="45388" y="103634"/>
                  <a:pt x="48753" y="101187"/>
                  <a:pt x="48753" y="98177"/>
                </a:cubicBezTo>
                <a:cubicBezTo>
                  <a:pt x="48753" y="95167"/>
                  <a:pt x="45388" y="92725"/>
                  <a:pt x="41253" y="92725"/>
                </a:cubicBezTo>
                <a:cubicBezTo>
                  <a:pt x="37107" y="92725"/>
                  <a:pt x="33748" y="95167"/>
                  <a:pt x="33748" y="98177"/>
                </a:cubicBezTo>
                <a:cubicBezTo>
                  <a:pt x="33748" y="101187"/>
                  <a:pt x="37107" y="103634"/>
                  <a:pt x="41253" y="103634"/>
                </a:cubicBezTo>
              </a:path>
            </a:pathLst>
          </a:custGeom>
          <a:solidFill>
            <a:srgbClr val="4BFFEE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</p:spTree>
    <p:extLst>
      <p:ext uri="{BB962C8B-B14F-4D97-AF65-F5344CB8AC3E}">
        <p14:creationId xmlns:p14="http://schemas.microsoft.com/office/powerpoint/2010/main" val="421770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6" grpId="0"/>
      <p:bldP spid="111" grpId="0"/>
      <p:bldP spid="113" grpId="0"/>
      <p:bldP spid="114" grpId="0"/>
      <p:bldP spid="115" grpId="0"/>
      <p:bldP spid="116" grpId="0"/>
      <p:bldP spid="144" grpId="0"/>
      <p:bldP spid="62" grpId="0" animBg="1"/>
      <p:bldP spid="63" grpId="0" animBg="1"/>
      <p:bldP spid="6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842567D-3898-4814-8031-4B1322B05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953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4E7C9DD-C481-4B96-9ECA-B3EE7110126A}"/>
              </a:ext>
            </a:extLst>
          </p:cNvPr>
          <p:cNvSpPr/>
          <p:nvPr/>
        </p:nvSpPr>
        <p:spPr>
          <a:xfrm>
            <a:off x="0" y="54953"/>
            <a:ext cx="12192000" cy="6419850"/>
          </a:xfrm>
          <a:prstGeom prst="rect">
            <a:avLst/>
          </a:prstGeom>
          <a:gradFill>
            <a:gsLst>
              <a:gs pos="28000">
                <a:srgbClr val="06162D">
                  <a:alpha val="22000"/>
                </a:srgbClr>
              </a:gs>
              <a:gs pos="0">
                <a:srgbClr val="06162D">
                  <a:alpha val="90000"/>
                </a:srgbClr>
              </a:gs>
              <a:gs pos="52000">
                <a:srgbClr val="06162D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D684676-591F-470E-8654-3EBC06898987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C63A1596-F7B0-4AB0-B6A1-B8292F68E866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8F7F87D2-0D43-4AFF-8932-037BC95CEFC0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1" name="Freeform 43">
                <a:extLst>
                  <a:ext uri="{FF2B5EF4-FFF2-40B4-BE49-F238E27FC236}">
                    <a16:creationId xmlns:a16="http://schemas.microsoft.com/office/drawing/2014/main" xmlns="" id="{D18EFC6E-1B71-43A9-B776-A5363A7919AD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44">
                <a:extLst>
                  <a:ext uri="{FF2B5EF4-FFF2-40B4-BE49-F238E27FC236}">
                    <a16:creationId xmlns:a16="http://schemas.microsoft.com/office/drawing/2014/main" xmlns="" id="{BF764D12-AD9C-420C-8882-2D86884B4797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25C0C1A5-3EC2-4A08-B937-42389E9E33FC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7EC6AB17-2087-41AC-9684-B6301A484068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弧形 9">
                <a:extLst>
                  <a:ext uri="{FF2B5EF4-FFF2-40B4-BE49-F238E27FC236}">
                    <a16:creationId xmlns:a16="http://schemas.microsoft.com/office/drawing/2014/main" xmlns="" id="{2677DDA4-89C1-413E-BD6D-437DFBAED9EA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03E423A-95C9-45A8-B3BE-7DDADBFE503C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C678047-A8E5-4FD3-8265-F320D2CFA2BC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TextBox 22">
            <a:extLst>
              <a:ext uri="{FF2B5EF4-FFF2-40B4-BE49-F238E27FC236}">
                <a16:creationId xmlns:a16="http://schemas.microsoft.com/office/drawing/2014/main" xmlns="" id="{F2A86A3E-DA69-4E9E-BBD0-EE919F6B81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演示设计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培训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F6311D5-4D83-44D1-8B8C-9A88BD596E76}"/>
              </a:ext>
            </a:extLst>
          </p:cNvPr>
          <p:cNvGrpSpPr/>
          <p:nvPr/>
        </p:nvGrpSpPr>
        <p:grpSpPr>
          <a:xfrm>
            <a:off x="1767762" y="2481686"/>
            <a:ext cx="2352675" cy="2851736"/>
            <a:chOff x="1767762" y="2481686"/>
            <a:chExt cx="2352675" cy="2851736"/>
          </a:xfrm>
        </p:grpSpPr>
        <p:sp>
          <p:nvSpPr>
            <p:cNvPr id="137" name="Oval 60">
              <a:extLst>
                <a:ext uri="{FF2B5EF4-FFF2-40B4-BE49-F238E27FC236}">
                  <a16:creationId xmlns:a16="http://schemas.microsoft.com/office/drawing/2014/main" xmlns="" id="{2B148EB6-24EF-423B-A94D-33DA144CE5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7762" y="2481686"/>
              <a:ext cx="2352675" cy="235374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63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lt1"/>
                </a:solidFill>
              </a:endParaRPr>
            </a:p>
          </p:txBody>
        </p:sp>
        <p:sp>
          <p:nvSpPr>
            <p:cNvPr id="138" name="Oval 59">
              <a:extLst>
                <a:ext uri="{FF2B5EF4-FFF2-40B4-BE49-F238E27FC236}">
                  <a16:creationId xmlns:a16="http://schemas.microsoft.com/office/drawing/2014/main" xmlns="" id="{AA536867-507A-4D45-A157-03281503F3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1557" y="2835642"/>
              <a:ext cx="1645084" cy="1645832"/>
            </a:xfrm>
            <a:prstGeom prst="ellipse">
              <a:avLst/>
            </a:prstGeom>
            <a:solidFill>
              <a:srgbClr val="06162D">
                <a:alpha val="80000"/>
              </a:srgbClr>
            </a:solidFill>
            <a:ln w="63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xmlns="" id="{7302A28D-9E77-44DE-9592-7CD7C0138F67}"/>
                </a:ext>
              </a:extLst>
            </p:cNvPr>
            <p:cNvGrpSpPr/>
            <p:nvPr/>
          </p:nvGrpSpPr>
          <p:grpSpPr>
            <a:xfrm>
              <a:off x="2537455" y="3142168"/>
              <a:ext cx="801444" cy="840645"/>
              <a:chOff x="3768725" y="2959100"/>
              <a:chExt cx="876300" cy="919163"/>
            </a:xfrm>
            <a:solidFill>
              <a:schemeClr val="bg1"/>
            </a:solidFill>
            <a:effectLst/>
          </p:grpSpPr>
          <p:sp>
            <p:nvSpPr>
              <p:cNvPr id="98" name="Freeform 3579">
                <a:extLst>
                  <a:ext uri="{FF2B5EF4-FFF2-40B4-BE49-F238E27FC236}">
                    <a16:creationId xmlns:a16="http://schemas.microsoft.com/office/drawing/2014/main" xmlns="" id="{4802886D-6935-4E8A-8B7C-D1A78C63D7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3988" y="2959100"/>
                <a:ext cx="485775" cy="488950"/>
              </a:xfrm>
              <a:custGeom>
                <a:avLst/>
                <a:gdLst>
                  <a:gd name="T0" fmla="*/ 143 w 286"/>
                  <a:gd name="T1" fmla="*/ 286 h 286"/>
                  <a:gd name="T2" fmla="*/ 139 w 286"/>
                  <a:gd name="T3" fmla="*/ 284 h 286"/>
                  <a:gd name="T4" fmla="*/ 101 w 286"/>
                  <a:gd name="T5" fmla="*/ 246 h 286"/>
                  <a:gd name="T6" fmla="*/ 47 w 286"/>
                  <a:gd name="T7" fmla="*/ 246 h 286"/>
                  <a:gd name="T8" fmla="*/ 41 w 286"/>
                  <a:gd name="T9" fmla="*/ 240 h 286"/>
                  <a:gd name="T10" fmla="*/ 41 w 286"/>
                  <a:gd name="T11" fmla="*/ 186 h 286"/>
                  <a:gd name="T12" fmla="*/ 2 w 286"/>
                  <a:gd name="T13" fmla="*/ 147 h 286"/>
                  <a:gd name="T14" fmla="*/ 2 w 286"/>
                  <a:gd name="T15" fmla="*/ 139 h 286"/>
                  <a:gd name="T16" fmla="*/ 41 w 286"/>
                  <a:gd name="T17" fmla="*/ 101 h 286"/>
                  <a:gd name="T18" fmla="*/ 41 w 286"/>
                  <a:gd name="T19" fmla="*/ 47 h 286"/>
                  <a:gd name="T20" fmla="*/ 47 w 286"/>
                  <a:gd name="T21" fmla="*/ 41 h 286"/>
                  <a:gd name="T22" fmla="*/ 101 w 286"/>
                  <a:gd name="T23" fmla="*/ 41 h 286"/>
                  <a:gd name="T24" fmla="*/ 139 w 286"/>
                  <a:gd name="T25" fmla="*/ 2 h 286"/>
                  <a:gd name="T26" fmla="*/ 147 w 286"/>
                  <a:gd name="T27" fmla="*/ 2 h 286"/>
                  <a:gd name="T28" fmla="*/ 185 w 286"/>
                  <a:gd name="T29" fmla="*/ 41 h 286"/>
                  <a:gd name="T30" fmla="*/ 239 w 286"/>
                  <a:gd name="T31" fmla="*/ 41 h 286"/>
                  <a:gd name="T32" fmla="*/ 245 w 286"/>
                  <a:gd name="T33" fmla="*/ 47 h 286"/>
                  <a:gd name="T34" fmla="*/ 245 w 286"/>
                  <a:gd name="T35" fmla="*/ 101 h 286"/>
                  <a:gd name="T36" fmla="*/ 284 w 286"/>
                  <a:gd name="T37" fmla="*/ 139 h 286"/>
                  <a:gd name="T38" fmla="*/ 284 w 286"/>
                  <a:gd name="T39" fmla="*/ 147 h 286"/>
                  <a:gd name="T40" fmla="*/ 245 w 286"/>
                  <a:gd name="T41" fmla="*/ 186 h 286"/>
                  <a:gd name="T42" fmla="*/ 245 w 286"/>
                  <a:gd name="T43" fmla="*/ 240 h 286"/>
                  <a:gd name="T44" fmla="*/ 239 w 286"/>
                  <a:gd name="T45" fmla="*/ 246 h 286"/>
                  <a:gd name="T46" fmla="*/ 185 w 286"/>
                  <a:gd name="T47" fmla="*/ 246 h 286"/>
                  <a:gd name="T48" fmla="*/ 147 w 286"/>
                  <a:gd name="T49" fmla="*/ 284 h 286"/>
                  <a:gd name="T50" fmla="*/ 143 w 286"/>
                  <a:gd name="T51" fmla="*/ 286 h 286"/>
                  <a:gd name="T52" fmla="*/ 53 w 286"/>
                  <a:gd name="T53" fmla="*/ 234 h 286"/>
                  <a:gd name="T54" fmla="*/ 103 w 286"/>
                  <a:gd name="T55" fmla="*/ 234 h 286"/>
                  <a:gd name="T56" fmla="*/ 107 w 286"/>
                  <a:gd name="T57" fmla="*/ 235 h 286"/>
                  <a:gd name="T58" fmla="*/ 143 w 286"/>
                  <a:gd name="T59" fmla="*/ 271 h 286"/>
                  <a:gd name="T60" fmla="*/ 179 w 286"/>
                  <a:gd name="T61" fmla="*/ 235 h 286"/>
                  <a:gd name="T62" fmla="*/ 183 w 286"/>
                  <a:gd name="T63" fmla="*/ 234 h 286"/>
                  <a:gd name="T64" fmla="*/ 233 w 286"/>
                  <a:gd name="T65" fmla="*/ 234 h 286"/>
                  <a:gd name="T66" fmla="*/ 233 w 286"/>
                  <a:gd name="T67" fmla="*/ 183 h 286"/>
                  <a:gd name="T68" fmla="*/ 235 w 286"/>
                  <a:gd name="T69" fmla="*/ 179 h 286"/>
                  <a:gd name="T70" fmla="*/ 271 w 286"/>
                  <a:gd name="T71" fmla="*/ 143 h 286"/>
                  <a:gd name="T72" fmla="*/ 235 w 286"/>
                  <a:gd name="T73" fmla="*/ 107 h 286"/>
                  <a:gd name="T74" fmla="*/ 233 w 286"/>
                  <a:gd name="T75" fmla="*/ 103 h 286"/>
                  <a:gd name="T76" fmla="*/ 233 w 286"/>
                  <a:gd name="T77" fmla="*/ 53 h 286"/>
                  <a:gd name="T78" fmla="*/ 183 w 286"/>
                  <a:gd name="T79" fmla="*/ 53 h 286"/>
                  <a:gd name="T80" fmla="*/ 179 w 286"/>
                  <a:gd name="T81" fmla="*/ 51 h 286"/>
                  <a:gd name="T82" fmla="*/ 143 w 286"/>
                  <a:gd name="T83" fmla="*/ 15 h 286"/>
                  <a:gd name="T84" fmla="*/ 107 w 286"/>
                  <a:gd name="T85" fmla="*/ 51 h 286"/>
                  <a:gd name="T86" fmla="*/ 103 w 286"/>
                  <a:gd name="T87" fmla="*/ 53 h 286"/>
                  <a:gd name="T88" fmla="*/ 53 w 286"/>
                  <a:gd name="T89" fmla="*/ 53 h 286"/>
                  <a:gd name="T90" fmla="*/ 53 w 286"/>
                  <a:gd name="T91" fmla="*/ 103 h 286"/>
                  <a:gd name="T92" fmla="*/ 51 w 286"/>
                  <a:gd name="T93" fmla="*/ 107 h 286"/>
                  <a:gd name="T94" fmla="*/ 15 w 286"/>
                  <a:gd name="T95" fmla="*/ 143 h 286"/>
                  <a:gd name="T96" fmla="*/ 51 w 286"/>
                  <a:gd name="T97" fmla="*/ 179 h 286"/>
                  <a:gd name="T98" fmla="*/ 53 w 286"/>
                  <a:gd name="T99" fmla="*/ 183 h 286"/>
                  <a:gd name="T100" fmla="*/ 53 w 286"/>
                  <a:gd name="T101" fmla="*/ 234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6" h="286">
                    <a:moveTo>
                      <a:pt x="143" y="286"/>
                    </a:moveTo>
                    <a:cubicBezTo>
                      <a:pt x="141" y="286"/>
                      <a:pt x="140" y="285"/>
                      <a:pt x="139" y="284"/>
                    </a:cubicBezTo>
                    <a:cubicBezTo>
                      <a:pt x="101" y="246"/>
                      <a:pt x="101" y="246"/>
                      <a:pt x="101" y="246"/>
                    </a:cubicBezTo>
                    <a:cubicBezTo>
                      <a:pt x="47" y="246"/>
                      <a:pt x="47" y="246"/>
                      <a:pt x="47" y="246"/>
                    </a:cubicBezTo>
                    <a:cubicBezTo>
                      <a:pt x="43" y="246"/>
                      <a:pt x="41" y="243"/>
                      <a:pt x="41" y="240"/>
                    </a:cubicBezTo>
                    <a:cubicBezTo>
                      <a:pt x="41" y="186"/>
                      <a:pt x="41" y="186"/>
                      <a:pt x="41" y="186"/>
                    </a:cubicBezTo>
                    <a:cubicBezTo>
                      <a:pt x="2" y="147"/>
                      <a:pt x="2" y="147"/>
                      <a:pt x="2" y="147"/>
                    </a:cubicBezTo>
                    <a:cubicBezTo>
                      <a:pt x="0" y="145"/>
                      <a:pt x="0" y="141"/>
                      <a:pt x="2" y="139"/>
                    </a:cubicBezTo>
                    <a:cubicBezTo>
                      <a:pt x="41" y="101"/>
                      <a:pt x="41" y="101"/>
                      <a:pt x="41" y="101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3"/>
                      <a:pt x="43" y="41"/>
                      <a:pt x="47" y="41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39" y="2"/>
                      <a:pt x="139" y="2"/>
                      <a:pt x="139" y="2"/>
                    </a:cubicBezTo>
                    <a:cubicBezTo>
                      <a:pt x="141" y="0"/>
                      <a:pt x="145" y="0"/>
                      <a:pt x="147" y="2"/>
                    </a:cubicBezTo>
                    <a:cubicBezTo>
                      <a:pt x="185" y="41"/>
                      <a:pt x="185" y="41"/>
                      <a:pt x="185" y="41"/>
                    </a:cubicBezTo>
                    <a:cubicBezTo>
                      <a:pt x="239" y="41"/>
                      <a:pt x="239" y="41"/>
                      <a:pt x="239" y="41"/>
                    </a:cubicBezTo>
                    <a:cubicBezTo>
                      <a:pt x="243" y="41"/>
                      <a:pt x="245" y="43"/>
                      <a:pt x="245" y="47"/>
                    </a:cubicBezTo>
                    <a:cubicBezTo>
                      <a:pt x="245" y="101"/>
                      <a:pt x="245" y="101"/>
                      <a:pt x="245" y="101"/>
                    </a:cubicBezTo>
                    <a:cubicBezTo>
                      <a:pt x="284" y="139"/>
                      <a:pt x="284" y="139"/>
                      <a:pt x="284" y="139"/>
                    </a:cubicBezTo>
                    <a:cubicBezTo>
                      <a:pt x="286" y="141"/>
                      <a:pt x="286" y="145"/>
                      <a:pt x="284" y="147"/>
                    </a:cubicBezTo>
                    <a:cubicBezTo>
                      <a:pt x="245" y="186"/>
                      <a:pt x="245" y="186"/>
                      <a:pt x="245" y="186"/>
                    </a:cubicBezTo>
                    <a:cubicBezTo>
                      <a:pt x="245" y="240"/>
                      <a:pt x="245" y="240"/>
                      <a:pt x="245" y="240"/>
                    </a:cubicBezTo>
                    <a:cubicBezTo>
                      <a:pt x="245" y="243"/>
                      <a:pt x="243" y="246"/>
                      <a:pt x="239" y="246"/>
                    </a:cubicBezTo>
                    <a:cubicBezTo>
                      <a:pt x="185" y="246"/>
                      <a:pt x="185" y="246"/>
                      <a:pt x="185" y="246"/>
                    </a:cubicBezTo>
                    <a:cubicBezTo>
                      <a:pt x="147" y="284"/>
                      <a:pt x="147" y="284"/>
                      <a:pt x="147" y="284"/>
                    </a:cubicBezTo>
                    <a:cubicBezTo>
                      <a:pt x="146" y="285"/>
                      <a:pt x="145" y="286"/>
                      <a:pt x="143" y="286"/>
                    </a:cubicBezTo>
                    <a:close/>
                    <a:moveTo>
                      <a:pt x="53" y="234"/>
                    </a:moveTo>
                    <a:cubicBezTo>
                      <a:pt x="103" y="234"/>
                      <a:pt x="103" y="234"/>
                      <a:pt x="103" y="234"/>
                    </a:cubicBezTo>
                    <a:cubicBezTo>
                      <a:pt x="105" y="234"/>
                      <a:pt x="106" y="234"/>
                      <a:pt x="107" y="235"/>
                    </a:cubicBezTo>
                    <a:cubicBezTo>
                      <a:pt x="143" y="271"/>
                      <a:pt x="143" y="271"/>
                      <a:pt x="143" y="271"/>
                    </a:cubicBezTo>
                    <a:cubicBezTo>
                      <a:pt x="179" y="235"/>
                      <a:pt x="179" y="235"/>
                      <a:pt x="179" y="235"/>
                    </a:cubicBezTo>
                    <a:cubicBezTo>
                      <a:pt x="180" y="234"/>
                      <a:pt x="181" y="234"/>
                      <a:pt x="183" y="234"/>
                    </a:cubicBezTo>
                    <a:cubicBezTo>
                      <a:pt x="233" y="234"/>
                      <a:pt x="233" y="234"/>
                      <a:pt x="233" y="234"/>
                    </a:cubicBezTo>
                    <a:cubicBezTo>
                      <a:pt x="233" y="183"/>
                      <a:pt x="233" y="183"/>
                      <a:pt x="233" y="183"/>
                    </a:cubicBezTo>
                    <a:cubicBezTo>
                      <a:pt x="233" y="181"/>
                      <a:pt x="234" y="180"/>
                      <a:pt x="235" y="179"/>
                    </a:cubicBezTo>
                    <a:cubicBezTo>
                      <a:pt x="271" y="143"/>
                      <a:pt x="271" y="143"/>
                      <a:pt x="271" y="143"/>
                    </a:cubicBezTo>
                    <a:cubicBezTo>
                      <a:pt x="235" y="107"/>
                      <a:pt x="235" y="107"/>
                      <a:pt x="235" y="107"/>
                    </a:cubicBezTo>
                    <a:cubicBezTo>
                      <a:pt x="234" y="106"/>
                      <a:pt x="233" y="105"/>
                      <a:pt x="233" y="103"/>
                    </a:cubicBezTo>
                    <a:cubicBezTo>
                      <a:pt x="233" y="53"/>
                      <a:pt x="233" y="53"/>
                      <a:pt x="233" y="53"/>
                    </a:cubicBezTo>
                    <a:cubicBezTo>
                      <a:pt x="183" y="53"/>
                      <a:pt x="183" y="53"/>
                      <a:pt x="183" y="53"/>
                    </a:cubicBezTo>
                    <a:cubicBezTo>
                      <a:pt x="181" y="53"/>
                      <a:pt x="180" y="52"/>
                      <a:pt x="179" y="51"/>
                    </a:cubicBezTo>
                    <a:cubicBezTo>
                      <a:pt x="143" y="15"/>
                      <a:pt x="143" y="15"/>
                      <a:pt x="143" y="15"/>
                    </a:cubicBezTo>
                    <a:cubicBezTo>
                      <a:pt x="107" y="51"/>
                      <a:pt x="107" y="51"/>
                      <a:pt x="107" y="51"/>
                    </a:cubicBezTo>
                    <a:cubicBezTo>
                      <a:pt x="106" y="52"/>
                      <a:pt x="105" y="53"/>
                      <a:pt x="103" y="53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103"/>
                      <a:pt x="53" y="103"/>
                      <a:pt x="53" y="103"/>
                    </a:cubicBezTo>
                    <a:cubicBezTo>
                      <a:pt x="53" y="105"/>
                      <a:pt x="52" y="106"/>
                      <a:pt x="51" y="107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1" y="179"/>
                      <a:pt x="51" y="179"/>
                      <a:pt x="51" y="179"/>
                    </a:cubicBezTo>
                    <a:cubicBezTo>
                      <a:pt x="52" y="180"/>
                      <a:pt x="53" y="181"/>
                      <a:pt x="53" y="183"/>
                    </a:cubicBezTo>
                    <a:lnTo>
                      <a:pt x="53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3580">
                <a:extLst>
                  <a:ext uri="{FF2B5EF4-FFF2-40B4-BE49-F238E27FC236}">
                    <a16:creationId xmlns:a16="http://schemas.microsoft.com/office/drawing/2014/main" xmlns="" id="{34A94061-0E37-4DD9-93CB-0C1C249827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8288" y="3074988"/>
                <a:ext cx="257175" cy="258763"/>
              </a:xfrm>
              <a:custGeom>
                <a:avLst/>
                <a:gdLst>
                  <a:gd name="T0" fmla="*/ 76 w 152"/>
                  <a:gd name="T1" fmla="*/ 151 h 151"/>
                  <a:gd name="T2" fmla="*/ 0 w 152"/>
                  <a:gd name="T3" fmla="*/ 75 h 151"/>
                  <a:gd name="T4" fmla="*/ 76 w 152"/>
                  <a:gd name="T5" fmla="*/ 0 h 151"/>
                  <a:gd name="T6" fmla="*/ 152 w 152"/>
                  <a:gd name="T7" fmla="*/ 75 h 151"/>
                  <a:gd name="T8" fmla="*/ 76 w 152"/>
                  <a:gd name="T9" fmla="*/ 151 h 151"/>
                  <a:gd name="T10" fmla="*/ 76 w 152"/>
                  <a:gd name="T11" fmla="*/ 12 h 151"/>
                  <a:gd name="T12" fmla="*/ 12 w 152"/>
                  <a:gd name="T13" fmla="*/ 75 h 151"/>
                  <a:gd name="T14" fmla="*/ 76 w 152"/>
                  <a:gd name="T15" fmla="*/ 139 h 151"/>
                  <a:gd name="T16" fmla="*/ 140 w 152"/>
                  <a:gd name="T17" fmla="*/ 75 h 151"/>
                  <a:gd name="T18" fmla="*/ 76 w 152"/>
                  <a:gd name="T19" fmla="*/ 1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151">
                    <a:moveTo>
                      <a:pt x="76" y="151"/>
                    </a:moveTo>
                    <a:cubicBezTo>
                      <a:pt x="34" y="151"/>
                      <a:pt x="0" y="117"/>
                      <a:pt x="0" y="75"/>
                    </a:cubicBezTo>
                    <a:cubicBezTo>
                      <a:pt x="0" y="33"/>
                      <a:pt x="34" y="0"/>
                      <a:pt x="76" y="0"/>
                    </a:cubicBezTo>
                    <a:cubicBezTo>
                      <a:pt x="118" y="0"/>
                      <a:pt x="152" y="33"/>
                      <a:pt x="152" y="75"/>
                    </a:cubicBezTo>
                    <a:cubicBezTo>
                      <a:pt x="152" y="117"/>
                      <a:pt x="118" y="151"/>
                      <a:pt x="76" y="151"/>
                    </a:cubicBezTo>
                    <a:close/>
                    <a:moveTo>
                      <a:pt x="76" y="12"/>
                    </a:moveTo>
                    <a:cubicBezTo>
                      <a:pt x="41" y="12"/>
                      <a:pt x="12" y="40"/>
                      <a:pt x="12" y="75"/>
                    </a:cubicBezTo>
                    <a:cubicBezTo>
                      <a:pt x="12" y="110"/>
                      <a:pt x="41" y="139"/>
                      <a:pt x="76" y="139"/>
                    </a:cubicBezTo>
                    <a:cubicBezTo>
                      <a:pt x="111" y="139"/>
                      <a:pt x="140" y="110"/>
                      <a:pt x="140" y="75"/>
                    </a:cubicBezTo>
                    <a:cubicBezTo>
                      <a:pt x="140" y="40"/>
                      <a:pt x="111" y="12"/>
                      <a:pt x="7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581">
                <a:extLst>
                  <a:ext uri="{FF2B5EF4-FFF2-40B4-BE49-F238E27FC236}">
                    <a16:creationId xmlns:a16="http://schemas.microsoft.com/office/drawing/2014/main" xmlns="" id="{DD649B2B-3E9C-4A9D-AF04-E1E84B19B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7350" y="3117850"/>
                <a:ext cx="95250" cy="95250"/>
              </a:xfrm>
              <a:custGeom>
                <a:avLst/>
                <a:gdLst>
                  <a:gd name="T0" fmla="*/ 50 w 56"/>
                  <a:gd name="T1" fmla="*/ 56 h 56"/>
                  <a:gd name="T2" fmla="*/ 44 w 56"/>
                  <a:gd name="T3" fmla="*/ 50 h 56"/>
                  <a:gd name="T4" fmla="*/ 6 w 56"/>
                  <a:gd name="T5" fmla="*/ 12 h 56"/>
                  <a:gd name="T6" fmla="*/ 0 w 56"/>
                  <a:gd name="T7" fmla="*/ 6 h 56"/>
                  <a:gd name="T8" fmla="*/ 6 w 56"/>
                  <a:gd name="T9" fmla="*/ 0 h 56"/>
                  <a:gd name="T10" fmla="*/ 56 w 56"/>
                  <a:gd name="T11" fmla="*/ 50 h 56"/>
                  <a:gd name="T12" fmla="*/ 50 w 56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56">
                    <a:moveTo>
                      <a:pt x="50" y="56"/>
                    </a:moveTo>
                    <a:cubicBezTo>
                      <a:pt x="47" y="56"/>
                      <a:pt x="44" y="53"/>
                      <a:pt x="44" y="50"/>
                    </a:cubicBezTo>
                    <a:cubicBezTo>
                      <a:pt x="44" y="29"/>
                      <a:pt x="27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4" y="0"/>
                      <a:pt x="56" y="23"/>
                      <a:pt x="56" y="50"/>
                    </a:cubicBezTo>
                    <a:cubicBezTo>
                      <a:pt x="56" y="53"/>
                      <a:pt x="53" y="56"/>
                      <a:pt x="50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582">
                <a:extLst>
                  <a:ext uri="{FF2B5EF4-FFF2-40B4-BE49-F238E27FC236}">
                    <a16:creationId xmlns:a16="http://schemas.microsoft.com/office/drawing/2014/main" xmlns="" id="{A9588AFE-242A-4210-85C4-D38B747167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8725" y="3490913"/>
                <a:ext cx="876300" cy="252413"/>
              </a:xfrm>
              <a:custGeom>
                <a:avLst/>
                <a:gdLst>
                  <a:gd name="T0" fmla="*/ 499 w 516"/>
                  <a:gd name="T1" fmla="*/ 148 h 148"/>
                  <a:gd name="T2" fmla="*/ 17 w 516"/>
                  <a:gd name="T3" fmla="*/ 148 h 148"/>
                  <a:gd name="T4" fmla="*/ 3 w 516"/>
                  <a:gd name="T5" fmla="*/ 139 h 148"/>
                  <a:gd name="T6" fmla="*/ 5 w 516"/>
                  <a:gd name="T7" fmla="*/ 122 h 148"/>
                  <a:gd name="T8" fmla="*/ 93 w 516"/>
                  <a:gd name="T9" fmla="*/ 11 h 148"/>
                  <a:gd name="T10" fmla="*/ 114 w 516"/>
                  <a:gd name="T11" fmla="*/ 0 h 148"/>
                  <a:gd name="T12" fmla="*/ 402 w 516"/>
                  <a:gd name="T13" fmla="*/ 0 h 148"/>
                  <a:gd name="T14" fmla="*/ 423 w 516"/>
                  <a:gd name="T15" fmla="*/ 11 h 148"/>
                  <a:gd name="T16" fmla="*/ 512 w 516"/>
                  <a:gd name="T17" fmla="*/ 122 h 148"/>
                  <a:gd name="T18" fmla="*/ 513 w 516"/>
                  <a:gd name="T19" fmla="*/ 139 h 148"/>
                  <a:gd name="T20" fmla="*/ 499 w 516"/>
                  <a:gd name="T21" fmla="*/ 148 h 148"/>
                  <a:gd name="T22" fmla="*/ 114 w 516"/>
                  <a:gd name="T23" fmla="*/ 12 h 148"/>
                  <a:gd name="T24" fmla="*/ 102 w 516"/>
                  <a:gd name="T25" fmla="*/ 18 h 148"/>
                  <a:gd name="T26" fmla="*/ 14 w 516"/>
                  <a:gd name="T27" fmla="*/ 130 h 148"/>
                  <a:gd name="T28" fmla="*/ 13 w 516"/>
                  <a:gd name="T29" fmla="*/ 134 h 148"/>
                  <a:gd name="T30" fmla="*/ 17 w 516"/>
                  <a:gd name="T31" fmla="*/ 136 h 148"/>
                  <a:gd name="T32" fmla="*/ 499 w 516"/>
                  <a:gd name="T33" fmla="*/ 136 h 148"/>
                  <a:gd name="T34" fmla="*/ 503 w 516"/>
                  <a:gd name="T35" fmla="*/ 134 h 148"/>
                  <a:gd name="T36" fmla="*/ 502 w 516"/>
                  <a:gd name="T37" fmla="*/ 130 h 148"/>
                  <a:gd name="T38" fmla="*/ 414 w 516"/>
                  <a:gd name="T39" fmla="*/ 18 h 148"/>
                  <a:gd name="T40" fmla="*/ 402 w 516"/>
                  <a:gd name="T41" fmla="*/ 12 h 148"/>
                  <a:gd name="T42" fmla="*/ 114 w 516"/>
                  <a:gd name="T43" fmla="*/ 1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6" h="148">
                    <a:moveTo>
                      <a:pt x="499" y="148"/>
                    </a:moveTo>
                    <a:cubicBezTo>
                      <a:pt x="17" y="148"/>
                      <a:pt x="17" y="148"/>
                      <a:pt x="17" y="148"/>
                    </a:cubicBezTo>
                    <a:cubicBezTo>
                      <a:pt x="11" y="148"/>
                      <a:pt x="5" y="145"/>
                      <a:pt x="3" y="139"/>
                    </a:cubicBezTo>
                    <a:cubicBezTo>
                      <a:pt x="0" y="134"/>
                      <a:pt x="1" y="127"/>
                      <a:pt x="5" y="122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8" y="4"/>
                      <a:pt x="106" y="0"/>
                      <a:pt x="114" y="0"/>
                    </a:cubicBezTo>
                    <a:cubicBezTo>
                      <a:pt x="402" y="0"/>
                      <a:pt x="402" y="0"/>
                      <a:pt x="402" y="0"/>
                    </a:cubicBezTo>
                    <a:cubicBezTo>
                      <a:pt x="410" y="0"/>
                      <a:pt x="418" y="4"/>
                      <a:pt x="423" y="11"/>
                    </a:cubicBezTo>
                    <a:cubicBezTo>
                      <a:pt x="512" y="122"/>
                      <a:pt x="512" y="122"/>
                      <a:pt x="512" y="122"/>
                    </a:cubicBezTo>
                    <a:cubicBezTo>
                      <a:pt x="515" y="127"/>
                      <a:pt x="516" y="134"/>
                      <a:pt x="513" y="139"/>
                    </a:cubicBezTo>
                    <a:cubicBezTo>
                      <a:pt x="511" y="145"/>
                      <a:pt x="505" y="148"/>
                      <a:pt x="499" y="148"/>
                    </a:cubicBezTo>
                    <a:close/>
                    <a:moveTo>
                      <a:pt x="114" y="12"/>
                    </a:moveTo>
                    <a:cubicBezTo>
                      <a:pt x="110" y="12"/>
                      <a:pt x="105" y="15"/>
                      <a:pt x="102" y="18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3" y="132"/>
                      <a:pt x="13" y="133"/>
                      <a:pt x="13" y="134"/>
                    </a:cubicBezTo>
                    <a:cubicBezTo>
                      <a:pt x="14" y="135"/>
                      <a:pt x="15" y="136"/>
                      <a:pt x="17" y="136"/>
                    </a:cubicBezTo>
                    <a:cubicBezTo>
                      <a:pt x="499" y="136"/>
                      <a:pt x="499" y="136"/>
                      <a:pt x="499" y="136"/>
                    </a:cubicBezTo>
                    <a:cubicBezTo>
                      <a:pt x="501" y="136"/>
                      <a:pt x="502" y="135"/>
                      <a:pt x="503" y="134"/>
                    </a:cubicBezTo>
                    <a:cubicBezTo>
                      <a:pt x="503" y="133"/>
                      <a:pt x="504" y="132"/>
                      <a:pt x="502" y="130"/>
                    </a:cubicBezTo>
                    <a:cubicBezTo>
                      <a:pt x="414" y="18"/>
                      <a:pt x="414" y="18"/>
                      <a:pt x="414" y="18"/>
                    </a:cubicBezTo>
                    <a:cubicBezTo>
                      <a:pt x="411" y="15"/>
                      <a:pt x="406" y="12"/>
                      <a:pt x="402" y="12"/>
                    </a:cubicBezTo>
                    <a:lnTo>
                      <a:pt x="1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583">
                <a:extLst>
                  <a:ext uri="{FF2B5EF4-FFF2-40B4-BE49-F238E27FC236}">
                    <a16:creationId xmlns:a16="http://schemas.microsoft.com/office/drawing/2014/main" xmlns="" id="{5C546674-EABC-42D0-B93E-A237A3E23C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29075" y="3722688"/>
                <a:ext cx="355600" cy="92075"/>
              </a:xfrm>
              <a:custGeom>
                <a:avLst/>
                <a:gdLst>
                  <a:gd name="T0" fmla="*/ 224 w 224"/>
                  <a:gd name="T1" fmla="*/ 58 h 58"/>
                  <a:gd name="T2" fmla="*/ 0 w 224"/>
                  <a:gd name="T3" fmla="*/ 58 h 58"/>
                  <a:gd name="T4" fmla="*/ 0 w 224"/>
                  <a:gd name="T5" fmla="*/ 0 h 58"/>
                  <a:gd name="T6" fmla="*/ 224 w 224"/>
                  <a:gd name="T7" fmla="*/ 0 h 58"/>
                  <a:gd name="T8" fmla="*/ 224 w 224"/>
                  <a:gd name="T9" fmla="*/ 58 h 58"/>
                  <a:gd name="T10" fmla="*/ 12 w 224"/>
                  <a:gd name="T11" fmla="*/ 46 h 58"/>
                  <a:gd name="T12" fmla="*/ 212 w 224"/>
                  <a:gd name="T13" fmla="*/ 46 h 58"/>
                  <a:gd name="T14" fmla="*/ 212 w 224"/>
                  <a:gd name="T15" fmla="*/ 13 h 58"/>
                  <a:gd name="T16" fmla="*/ 12 w 224"/>
                  <a:gd name="T17" fmla="*/ 13 h 58"/>
                  <a:gd name="T18" fmla="*/ 12 w 224"/>
                  <a:gd name="T19" fmla="*/ 4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4" h="58">
                    <a:moveTo>
                      <a:pt x="224" y="58"/>
                    </a:moveTo>
                    <a:lnTo>
                      <a:pt x="0" y="58"/>
                    </a:lnTo>
                    <a:lnTo>
                      <a:pt x="0" y="0"/>
                    </a:lnTo>
                    <a:lnTo>
                      <a:pt x="224" y="0"/>
                    </a:lnTo>
                    <a:lnTo>
                      <a:pt x="224" y="58"/>
                    </a:lnTo>
                    <a:close/>
                    <a:moveTo>
                      <a:pt x="12" y="46"/>
                    </a:moveTo>
                    <a:lnTo>
                      <a:pt x="212" y="46"/>
                    </a:lnTo>
                    <a:lnTo>
                      <a:pt x="212" y="13"/>
                    </a:lnTo>
                    <a:lnTo>
                      <a:pt x="12" y="13"/>
                    </a:lnTo>
                    <a:lnTo>
                      <a:pt x="12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3584">
                <a:extLst>
                  <a:ext uri="{FF2B5EF4-FFF2-40B4-BE49-F238E27FC236}">
                    <a16:creationId xmlns:a16="http://schemas.microsoft.com/office/drawing/2014/main" xmlns="" id="{AB0DE21D-ED03-436E-A037-5AE333A697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0338" y="3768725"/>
                <a:ext cx="473075" cy="109538"/>
              </a:xfrm>
              <a:custGeom>
                <a:avLst/>
                <a:gdLst>
                  <a:gd name="T0" fmla="*/ 247 w 278"/>
                  <a:gd name="T1" fmla="*/ 64 h 64"/>
                  <a:gd name="T2" fmla="*/ 31 w 278"/>
                  <a:gd name="T3" fmla="*/ 64 h 64"/>
                  <a:gd name="T4" fmla="*/ 0 w 278"/>
                  <a:gd name="T5" fmla="*/ 33 h 64"/>
                  <a:gd name="T6" fmla="*/ 0 w 278"/>
                  <a:gd name="T7" fmla="*/ 0 h 64"/>
                  <a:gd name="T8" fmla="*/ 12 w 278"/>
                  <a:gd name="T9" fmla="*/ 0 h 64"/>
                  <a:gd name="T10" fmla="*/ 12 w 278"/>
                  <a:gd name="T11" fmla="*/ 33 h 64"/>
                  <a:gd name="T12" fmla="*/ 31 w 278"/>
                  <a:gd name="T13" fmla="*/ 52 h 64"/>
                  <a:gd name="T14" fmla="*/ 247 w 278"/>
                  <a:gd name="T15" fmla="*/ 52 h 64"/>
                  <a:gd name="T16" fmla="*/ 266 w 278"/>
                  <a:gd name="T17" fmla="*/ 33 h 64"/>
                  <a:gd name="T18" fmla="*/ 266 w 278"/>
                  <a:gd name="T19" fmla="*/ 0 h 64"/>
                  <a:gd name="T20" fmla="*/ 278 w 278"/>
                  <a:gd name="T21" fmla="*/ 0 h 64"/>
                  <a:gd name="T22" fmla="*/ 278 w 278"/>
                  <a:gd name="T23" fmla="*/ 33 h 64"/>
                  <a:gd name="T24" fmla="*/ 247 w 278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8" h="64">
                    <a:moveTo>
                      <a:pt x="247" y="64"/>
                    </a:moveTo>
                    <a:cubicBezTo>
                      <a:pt x="31" y="64"/>
                      <a:pt x="31" y="64"/>
                      <a:pt x="31" y="64"/>
                    </a:cubicBezTo>
                    <a:cubicBezTo>
                      <a:pt x="14" y="64"/>
                      <a:pt x="0" y="50"/>
                      <a:pt x="0" y="3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43"/>
                      <a:pt x="21" y="52"/>
                      <a:pt x="31" y="52"/>
                    </a:cubicBezTo>
                    <a:cubicBezTo>
                      <a:pt x="247" y="52"/>
                      <a:pt x="247" y="52"/>
                      <a:pt x="247" y="52"/>
                    </a:cubicBezTo>
                    <a:cubicBezTo>
                      <a:pt x="257" y="52"/>
                      <a:pt x="266" y="43"/>
                      <a:pt x="266" y="33"/>
                    </a:cubicBezTo>
                    <a:cubicBezTo>
                      <a:pt x="266" y="0"/>
                      <a:pt x="266" y="0"/>
                      <a:pt x="266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3"/>
                      <a:pt x="278" y="33"/>
                      <a:pt x="278" y="33"/>
                    </a:cubicBezTo>
                    <a:cubicBezTo>
                      <a:pt x="278" y="50"/>
                      <a:pt x="264" y="64"/>
                      <a:pt x="247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585">
                <a:extLst>
                  <a:ext uri="{FF2B5EF4-FFF2-40B4-BE49-F238E27FC236}">
                    <a16:creationId xmlns:a16="http://schemas.microsoft.com/office/drawing/2014/main" xmlns="" id="{7B0D0D07-71FD-4A1A-882B-DA73617DD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6075" y="3540125"/>
                <a:ext cx="101600" cy="153988"/>
              </a:xfrm>
              <a:custGeom>
                <a:avLst/>
                <a:gdLst>
                  <a:gd name="T0" fmla="*/ 23 w 64"/>
                  <a:gd name="T1" fmla="*/ 97 h 97"/>
                  <a:gd name="T2" fmla="*/ 13 w 64"/>
                  <a:gd name="T3" fmla="*/ 91 h 97"/>
                  <a:gd name="T4" fmla="*/ 35 w 64"/>
                  <a:gd name="T5" fmla="*/ 56 h 97"/>
                  <a:gd name="T6" fmla="*/ 0 w 64"/>
                  <a:gd name="T7" fmla="*/ 64 h 97"/>
                  <a:gd name="T8" fmla="*/ 42 w 64"/>
                  <a:gd name="T9" fmla="*/ 0 h 97"/>
                  <a:gd name="T10" fmla="*/ 52 w 64"/>
                  <a:gd name="T11" fmla="*/ 8 h 97"/>
                  <a:gd name="T12" fmla="*/ 28 w 64"/>
                  <a:gd name="T13" fmla="*/ 44 h 97"/>
                  <a:gd name="T14" fmla="*/ 64 w 64"/>
                  <a:gd name="T15" fmla="*/ 37 h 97"/>
                  <a:gd name="T16" fmla="*/ 23 w 64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97">
                    <a:moveTo>
                      <a:pt x="23" y="97"/>
                    </a:moveTo>
                    <a:lnTo>
                      <a:pt x="13" y="91"/>
                    </a:lnTo>
                    <a:lnTo>
                      <a:pt x="35" y="56"/>
                    </a:lnTo>
                    <a:lnTo>
                      <a:pt x="0" y="64"/>
                    </a:lnTo>
                    <a:lnTo>
                      <a:pt x="42" y="0"/>
                    </a:lnTo>
                    <a:lnTo>
                      <a:pt x="52" y="8"/>
                    </a:lnTo>
                    <a:lnTo>
                      <a:pt x="28" y="44"/>
                    </a:lnTo>
                    <a:lnTo>
                      <a:pt x="64" y="37"/>
                    </a:lnTo>
                    <a:lnTo>
                      <a:pt x="23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xmlns="" id="{CFEA9A4F-092F-48BF-A5C3-ED60A019924C}"/>
                </a:ext>
              </a:extLst>
            </p:cNvPr>
            <p:cNvSpPr/>
            <p:nvPr/>
          </p:nvSpPr>
          <p:spPr>
            <a:xfrm>
              <a:off x="2080245" y="4871757"/>
              <a:ext cx="17272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深度策划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51A8A844-A55A-44CF-9A20-4AEFC6477CD4}"/>
              </a:ext>
            </a:extLst>
          </p:cNvPr>
          <p:cNvGrpSpPr/>
          <p:nvPr/>
        </p:nvGrpSpPr>
        <p:grpSpPr>
          <a:xfrm>
            <a:off x="5015241" y="2481686"/>
            <a:ext cx="2352675" cy="2851736"/>
            <a:chOff x="5015241" y="2481686"/>
            <a:chExt cx="2352675" cy="2851736"/>
          </a:xfrm>
        </p:grpSpPr>
        <p:sp>
          <p:nvSpPr>
            <p:cNvPr id="141" name="Oval 60">
              <a:extLst>
                <a:ext uri="{FF2B5EF4-FFF2-40B4-BE49-F238E27FC236}">
                  <a16:creationId xmlns:a16="http://schemas.microsoft.com/office/drawing/2014/main" xmlns="" id="{135D869D-40E7-44AE-9442-C3D9A1ADD3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5241" y="2481686"/>
              <a:ext cx="2352675" cy="235374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63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2" name="Oval 59">
              <a:extLst>
                <a:ext uri="{FF2B5EF4-FFF2-40B4-BE49-F238E27FC236}">
                  <a16:creationId xmlns:a16="http://schemas.microsoft.com/office/drawing/2014/main" xmlns="" id="{9EB878EA-E170-4143-9BAF-DBFFDA4CDE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9036" y="2835642"/>
              <a:ext cx="1645084" cy="1645832"/>
            </a:xfrm>
            <a:prstGeom prst="ellipse">
              <a:avLst/>
            </a:prstGeom>
            <a:solidFill>
              <a:srgbClr val="06162D">
                <a:alpha val="80000"/>
              </a:srgbClr>
            </a:solidFill>
            <a:ln w="63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94696516-E8BA-44E6-BD13-EABAD5948C1A}"/>
                </a:ext>
              </a:extLst>
            </p:cNvPr>
            <p:cNvGrpSpPr/>
            <p:nvPr/>
          </p:nvGrpSpPr>
          <p:grpSpPr>
            <a:xfrm>
              <a:off x="5808529" y="3147365"/>
              <a:ext cx="749472" cy="830252"/>
              <a:chOff x="6326188" y="2998788"/>
              <a:chExt cx="795338" cy="881063"/>
            </a:xfrm>
            <a:solidFill>
              <a:schemeClr val="bg1"/>
            </a:solidFill>
            <a:effectLst/>
          </p:grpSpPr>
          <p:sp>
            <p:nvSpPr>
              <p:cNvPr id="57" name="Freeform 3514">
                <a:extLst>
                  <a:ext uri="{FF2B5EF4-FFF2-40B4-BE49-F238E27FC236}">
                    <a16:creationId xmlns:a16="http://schemas.microsoft.com/office/drawing/2014/main" xmlns="" id="{56109815-5B27-4B26-BC61-6D42A43063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4150" y="3160713"/>
                <a:ext cx="377825" cy="125413"/>
              </a:xfrm>
              <a:custGeom>
                <a:avLst/>
                <a:gdLst>
                  <a:gd name="T0" fmla="*/ 196 w 222"/>
                  <a:gd name="T1" fmla="*/ 73 h 73"/>
                  <a:gd name="T2" fmla="*/ 26 w 222"/>
                  <a:gd name="T3" fmla="*/ 73 h 73"/>
                  <a:gd name="T4" fmla="*/ 0 w 222"/>
                  <a:gd name="T5" fmla="*/ 48 h 73"/>
                  <a:gd name="T6" fmla="*/ 0 w 222"/>
                  <a:gd name="T7" fmla="*/ 6 h 73"/>
                  <a:gd name="T8" fmla="*/ 6 w 222"/>
                  <a:gd name="T9" fmla="*/ 0 h 73"/>
                  <a:gd name="T10" fmla="*/ 12 w 222"/>
                  <a:gd name="T11" fmla="*/ 6 h 73"/>
                  <a:gd name="T12" fmla="*/ 12 w 222"/>
                  <a:gd name="T13" fmla="*/ 48 h 73"/>
                  <a:gd name="T14" fmla="*/ 26 w 222"/>
                  <a:gd name="T15" fmla="*/ 61 h 73"/>
                  <a:gd name="T16" fmla="*/ 196 w 222"/>
                  <a:gd name="T17" fmla="*/ 61 h 73"/>
                  <a:gd name="T18" fmla="*/ 210 w 222"/>
                  <a:gd name="T19" fmla="*/ 48 h 73"/>
                  <a:gd name="T20" fmla="*/ 210 w 222"/>
                  <a:gd name="T21" fmla="*/ 6 h 73"/>
                  <a:gd name="T22" fmla="*/ 216 w 222"/>
                  <a:gd name="T23" fmla="*/ 0 h 73"/>
                  <a:gd name="T24" fmla="*/ 222 w 222"/>
                  <a:gd name="T25" fmla="*/ 6 h 73"/>
                  <a:gd name="T26" fmla="*/ 222 w 222"/>
                  <a:gd name="T27" fmla="*/ 48 h 73"/>
                  <a:gd name="T28" fmla="*/ 196 w 222"/>
                  <a:gd name="T2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2" h="73">
                    <a:moveTo>
                      <a:pt x="196" y="73"/>
                    </a:moveTo>
                    <a:cubicBezTo>
                      <a:pt x="26" y="73"/>
                      <a:pt x="26" y="73"/>
                      <a:pt x="26" y="73"/>
                    </a:cubicBezTo>
                    <a:cubicBezTo>
                      <a:pt x="12" y="73"/>
                      <a:pt x="0" y="62"/>
                      <a:pt x="0" y="4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55"/>
                      <a:pt x="19" y="61"/>
                      <a:pt x="26" y="61"/>
                    </a:cubicBezTo>
                    <a:cubicBezTo>
                      <a:pt x="196" y="61"/>
                      <a:pt x="196" y="61"/>
                      <a:pt x="196" y="61"/>
                    </a:cubicBezTo>
                    <a:cubicBezTo>
                      <a:pt x="204" y="61"/>
                      <a:pt x="210" y="55"/>
                      <a:pt x="210" y="48"/>
                    </a:cubicBezTo>
                    <a:cubicBezTo>
                      <a:pt x="210" y="6"/>
                      <a:pt x="210" y="6"/>
                      <a:pt x="210" y="6"/>
                    </a:cubicBezTo>
                    <a:cubicBezTo>
                      <a:pt x="210" y="2"/>
                      <a:pt x="212" y="0"/>
                      <a:pt x="216" y="0"/>
                    </a:cubicBezTo>
                    <a:cubicBezTo>
                      <a:pt x="219" y="0"/>
                      <a:pt x="222" y="2"/>
                      <a:pt x="222" y="6"/>
                    </a:cubicBezTo>
                    <a:cubicBezTo>
                      <a:pt x="222" y="48"/>
                      <a:pt x="222" y="48"/>
                      <a:pt x="222" y="48"/>
                    </a:cubicBezTo>
                    <a:cubicBezTo>
                      <a:pt x="222" y="62"/>
                      <a:pt x="210" y="73"/>
                      <a:pt x="196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3515">
                <a:extLst>
                  <a:ext uri="{FF2B5EF4-FFF2-40B4-BE49-F238E27FC236}">
                    <a16:creationId xmlns:a16="http://schemas.microsoft.com/office/drawing/2014/main" xmlns="" id="{47CF20BB-B50B-431F-B0CE-1C58F6969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1625" y="3265488"/>
                <a:ext cx="142875" cy="187325"/>
              </a:xfrm>
              <a:custGeom>
                <a:avLst/>
                <a:gdLst>
                  <a:gd name="T0" fmla="*/ 42 w 84"/>
                  <a:gd name="T1" fmla="*/ 110 h 110"/>
                  <a:gd name="T2" fmla="*/ 0 w 84"/>
                  <a:gd name="T3" fmla="*/ 76 h 110"/>
                  <a:gd name="T4" fmla="*/ 0 w 84"/>
                  <a:gd name="T5" fmla="*/ 6 h 110"/>
                  <a:gd name="T6" fmla="*/ 6 w 84"/>
                  <a:gd name="T7" fmla="*/ 0 h 110"/>
                  <a:gd name="T8" fmla="*/ 12 w 84"/>
                  <a:gd name="T9" fmla="*/ 6 h 110"/>
                  <a:gd name="T10" fmla="*/ 12 w 84"/>
                  <a:gd name="T11" fmla="*/ 70 h 110"/>
                  <a:gd name="T12" fmla="*/ 42 w 84"/>
                  <a:gd name="T13" fmla="*/ 94 h 110"/>
                  <a:gd name="T14" fmla="*/ 72 w 84"/>
                  <a:gd name="T15" fmla="*/ 70 h 110"/>
                  <a:gd name="T16" fmla="*/ 72 w 84"/>
                  <a:gd name="T17" fmla="*/ 6 h 110"/>
                  <a:gd name="T18" fmla="*/ 78 w 84"/>
                  <a:gd name="T19" fmla="*/ 0 h 110"/>
                  <a:gd name="T20" fmla="*/ 84 w 84"/>
                  <a:gd name="T21" fmla="*/ 6 h 110"/>
                  <a:gd name="T22" fmla="*/ 84 w 84"/>
                  <a:gd name="T23" fmla="*/ 76 h 110"/>
                  <a:gd name="T24" fmla="*/ 42 w 84"/>
                  <a:gd name="T2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110">
                    <a:moveTo>
                      <a:pt x="42" y="110"/>
                    </a:moveTo>
                    <a:cubicBezTo>
                      <a:pt x="0" y="76"/>
                      <a:pt x="0" y="76"/>
                      <a:pt x="0" y="7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42" y="94"/>
                      <a:pt x="42" y="94"/>
                      <a:pt x="42" y="94"/>
                    </a:cubicBezTo>
                    <a:cubicBezTo>
                      <a:pt x="72" y="70"/>
                      <a:pt x="72" y="70"/>
                      <a:pt x="72" y="70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3"/>
                      <a:pt x="74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42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516">
                <a:extLst>
                  <a:ext uri="{FF2B5EF4-FFF2-40B4-BE49-F238E27FC236}">
                    <a16:creationId xmlns:a16="http://schemas.microsoft.com/office/drawing/2014/main" xmlns="" id="{20BA8251-31CA-49AC-AD56-9346EC05DC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4488" y="3316288"/>
                <a:ext cx="41275" cy="79375"/>
              </a:xfrm>
              <a:custGeom>
                <a:avLst/>
                <a:gdLst>
                  <a:gd name="T0" fmla="*/ 17 w 24"/>
                  <a:gd name="T1" fmla="*/ 46 h 46"/>
                  <a:gd name="T2" fmla="*/ 13 w 24"/>
                  <a:gd name="T3" fmla="*/ 45 h 46"/>
                  <a:gd name="T4" fmla="*/ 0 w 24"/>
                  <a:gd name="T5" fmla="*/ 34 h 46"/>
                  <a:gd name="T6" fmla="*/ 0 w 24"/>
                  <a:gd name="T7" fmla="*/ 6 h 46"/>
                  <a:gd name="T8" fmla="*/ 6 w 24"/>
                  <a:gd name="T9" fmla="*/ 0 h 46"/>
                  <a:gd name="T10" fmla="*/ 12 w 24"/>
                  <a:gd name="T11" fmla="*/ 6 h 46"/>
                  <a:gd name="T12" fmla="*/ 12 w 24"/>
                  <a:gd name="T13" fmla="*/ 29 h 46"/>
                  <a:gd name="T14" fmla="*/ 21 w 24"/>
                  <a:gd name="T15" fmla="*/ 36 h 46"/>
                  <a:gd name="T16" fmla="*/ 22 w 24"/>
                  <a:gd name="T17" fmla="*/ 44 h 46"/>
                  <a:gd name="T18" fmla="*/ 17 w 24"/>
                  <a:gd name="T1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46">
                    <a:moveTo>
                      <a:pt x="17" y="46"/>
                    </a:moveTo>
                    <a:cubicBezTo>
                      <a:pt x="16" y="46"/>
                      <a:pt x="14" y="46"/>
                      <a:pt x="13" y="45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3" y="38"/>
                      <a:pt x="24" y="41"/>
                      <a:pt x="22" y="44"/>
                    </a:cubicBezTo>
                    <a:cubicBezTo>
                      <a:pt x="20" y="45"/>
                      <a:pt x="19" y="46"/>
                      <a:pt x="1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517">
                <a:extLst>
                  <a:ext uri="{FF2B5EF4-FFF2-40B4-BE49-F238E27FC236}">
                    <a16:creationId xmlns:a16="http://schemas.microsoft.com/office/drawing/2014/main" xmlns="" id="{87601819-43E5-45C2-A887-00C000F8C6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825" y="3049588"/>
                <a:ext cx="95250" cy="165100"/>
              </a:xfrm>
              <a:custGeom>
                <a:avLst/>
                <a:gdLst>
                  <a:gd name="T0" fmla="*/ 28 w 56"/>
                  <a:gd name="T1" fmla="*/ 42 h 97"/>
                  <a:gd name="T2" fmla="*/ 38 w 56"/>
                  <a:gd name="T3" fmla="*/ 37 h 97"/>
                  <a:gd name="T4" fmla="*/ 42 w 56"/>
                  <a:gd name="T5" fmla="*/ 26 h 97"/>
                  <a:gd name="T6" fmla="*/ 38 w 56"/>
                  <a:gd name="T7" fmla="*/ 14 h 97"/>
                  <a:gd name="T8" fmla="*/ 28 w 56"/>
                  <a:gd name="T9" fmla="*/ 10 h 97"/>
                  <a:gd name="T10" fmla="*/ 18 w 56"/>
                  <a:gd name="T11" fmla="*/ 14 h 97"/>
                  <a:gd name="T12" fmla="*/ 14 w 56"/>
                  <a:gd name="T13" fmla="*/ 26 h 97"/>
                  <a:gd name="T14" fmla="*/ 2 w 56"/>
                  <a:gd name="T15" fmla="*/ 26 h 97"/>
                  <a:gd name="T16" fmla="*/ 1 w 56"/>
                  <a:gd name="T17" fmla="*/ 25 h 97"/>
                  <a:gd name="T18" fmla="*/ 9 w 56"/>
                  <a:gd name="T19" fmla="*/ 7 h 97"/>
                  <a:gd name="T20" fmla="*/ 28 w 56"/>
                  <a:gd name="T21" fmla="*/ 0 h 97"/>
                  <a:gd name="T22" fmla="*/ 48 w 56"/>
                  <a:gd name="T23" fmla="*/ 6 h 97"/>
                  <a:gd name="T24" fmla="*/ 55 w 56"/>
                  <a:gd name="T25" fmla="*/ 26 h 97"/>
                  <a:gd name="T26" fmla="*/ 52 w 56"/>
                  <a:gd name="T27" fmla="*/ 38 h 97"/>
                  <a:gd name="T28" fmla="*/ 42 w 56"/>
                  <a:gd name="T29" fmla="*/ 47 h 97"/>
                  <a:gd name="T30" fmla="*/ 53 w 56"/>
                  <a:gd name="T31" fmla="*/ 55 h 97"/>
                  <a:gd name="T32" fmla="*/ 56 w 56"/>
                  <a:gd name="T33" fmla="*/ 69 h 97"/>
                  <a:gd name="T34" fmla="*/ 49 w 56"/>
                  <a:gd name="T35" fmla="*/ 89 h 97"/>
                  <a:gd name="T36" fmla="*/ 28 w 56"/>
                  <a:gd name="T37" fmla="*/ 97 h 97"/>
                  <a:gd name="T38" fmla="*/ 9 w 56"/>
                  <a:gd name="T39" fmla="*/ 90 h 97"/>
                  <a:gd name="T40" fmla="*/ 0 w 56"/>
                  <a:gd name="T41" fmla="*/ 70 h 97"/>
                  <a:gd name="T42" fmla="*/ 1 w 56"/>
                  <a:gd name="T43" fmla="*/ 70 h 97"/>
                  <a:gd name="T44" fmla="*/ 13 w 56"/>
                  <a:gd name="T45" fmla="*/ 70 h 97"/>
                  <a:gd name="T46" fmla="*/ 18 w 56"/>
                  <a:gd name="T47" fmla="*/ 82 h 97"/>
                  <a:gd name="T48" fmla="*/ 28 w 56"/>
                  <a:gd name="T49" fmla="*/ 87 h 97"/>
                  <a:gd name="T50" fmla="*/ 39 w 56"/>
                  <a:gd name="T51" fmla="*/ 82 h 97"/>
                  <a:gd name="T52" fmla="*/ 43 w 56"/>
                  <a:gd name="T53" fmla="*/ 69 h 97"/>
                  <a:gd name="T54" fmla="*/ 39 w 56"/>
                  <a:gd name="T55" fmla="*/ 56 h 97"/>
                  <a:gd name="T56" fmla="*/ 28 w 56"/>
                  <a:gd name="T57" fmla="*/ 52 h 97"/>
                  <a:gd name="T58" fmla="*/ 19 w 56"/>
                  <a:gd name="T59" fmla="*/ 52 h 97"/>
                  <a:gd name="T60" fmla="*/ 19 w 56"/>
                  <a:gd name="T61" fmla="*/ 42 h 97"/>
                  <a:gd name="T62" fmla="*/ 28 w 56"/>
                  <a:gd name="T63" fmla="*/ 4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6" h="97">
                    <a:moveTo>
                      <a:pt x="28" y="42"/>
                    </a:moveTo>
                    <a:cubicBezTo>
                      <a:pt x="33" y="42"/>
                      <a:pt x="36" y="40"/>
                      <a:pt x="38" y="37"/>
                    </a:cubicBezTo>
                    <a:cubicBezTo>
                      <a:pt x="41" y="35"/>
                      <a:pt x="42" y="31"/>
                      <a:pt x="42" y="26"/>
                    </a:cubicBezTo>
                    <a:cubicBezTo>
                      <a:pt x="42" y="21"/>
                      <a:pt x="40" y="17"/>
                      <a:pt x="38" y="14"/>
                    </a:cubicBezTo>
                    <a:cubicBezTo>
                      <a:pt x="36" y="11"/>
                      <a:pt x="33" y="10"/>
                      <a:pt x="28" y="10"/>
                    </a:cubicBezTo>
                    <a:cubicBezTo>
                      <a:pt x="24" y="10"/>
                      <a:pt x="21" y="11"/>
                      <a:pt x="18" y="14"/>
                    </a:cubicBezTo>
                    <a:cubicBezTo>
                      <a:pt x="16" y="17"/>
                      <a:pt x="14" y="21"/>
                      <a:pt x="14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18"/>
                      <a:pt x="4" y="12"/>
                      <a:pt x="9" y="7"/>
                    </a:cubicBezTo>
                    <a:cubicBezTo>
                      <a:pt x="14" y="2"/>
                      <a:pt x="20" y="0"/>
                      <a:pt x="28" y="0"/>
                    </a:cubicBezTo>
                    <a:cubicBezTo>
                      <a:pt x="36" y="0"/>
                      <a:pt x="43" y="2"/>
                      <a:pt x="48" y="6"/>
                    </a:cubicBezTo>
                    <a:cubicBezTo>
                      <a:pt x="53" y="11"/>
                      <a:pt x="55" y="17"/>
                      <a:pt x="55" y="26"/>
                    </a:cubicBezTo>
                    <a:cubicBezTo>
                      <a:pt x="55" y="30"/>
                      <a:pt x="54" y="34"/>
                      <a:pt x="52" y="38"/>
                    </a:cubicBezTo>
                    <a:cubicBezTo>
                      <a:pt x="49" y="42"/>
                      <a:pt x="46" y="45"/>
                      <a:pt x="42" y="47"/>
                    </a:cubicBezTo>
                    <a:cubicBezTo>
                      <a:pt x="47" y="48"/>
                      <a:pt x="50" y="51"/>
                      <a:pt x="53" y="55"/>
                    </a:cubicBezTo>
                    <a:cubicBezTo>
                      <a:pt x="55" y="59"/>
                      <a:pt x="56" y="64"/>
                      <a:pt x="56" y="69"/>
                    </a:cubicBezTo>
                    <a:cubicBezTo>
                      <a:pt x="56" y="78"/>
                      <a:pt x="54" y="84"/>
                      <a:pt x="49" y="89"/>
                    </a:cubicBezTo>
                    <a:cubicBezTo>
                      <a:pt x="43" y="94"/>
                      <a:pt x="37" y="97"/>
                      <a:pt x="28" y="97"/>
                    </a:cubicBezTo>
                    <a:cubicBezTo>
                      <a:pt x="21" y="97"/>
                      <a:pt x="14" y="94"/>
                      <a:pt x="9" y="90"/>
                    </a:cubicBezTo>
                    <a:cubicBezTo>
                      <a:pt x="3" y="85"/>
                      <a:pt x="0" y="78"/>
                      <a:pt x="0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75"/>
                      <a:pt x="15" y="79"/>
                      <a:pt x="18" y="82"/>
                    </a:cubicBezTo>
                    <a:cubicBezTo>
                      <a:pt x="20" y="85"/>
                      <a:pt x="24" y="87"/>
                      <a:pt x="28" y="87"/>
                    </a:cubicBezTo>
                    <a:cubicBezTo>
                      <a:pt x="33" y="87"/>
                      <a:pt x="36" y="85"/>
                      <a:pt x="39" y="82"/>
                    </a:cubicBezTo>
                    <a:cubicBezTo>
                      <a:pt x="42" y="79"/>
                      <a:pt x="43" y="75"/>
                      <a:pt x="43" y="69"/>
                    </a:cubicBezTo>
                    <a:cubicBezTo>
                      <a:pt x="43" y="63"/>
                      <a:pt x="42" y="59"/>
                      <a:pt x="39" y="56"/>
                    </a:cubicBezTo>
                    <a:cubicBezTo>
                      <a:pt x="37" y="53"/>
                      <a:pt x="33" y="52"/>
                      <a:pt x="28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42"/>
                      <a:pt x="19" y="42"/>
                      <a:pt x="19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518">
                <a:extLst>
                  <a:ext uri="{FF2B5EF4-FFF2-40B4-BE49-F238E27FC236}">
                    <a16:creationId xmlns:a16="http://schemas.microsoft.com/office/drawing/2014/main" xmlns="" id="{4DCA88B7-B3B6-4AD3-BC20-043833CC72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40525" y="3051175"/>
                <a:ext cx="104775" cy="160338"/>
              </a:xfrm>
              <a:custGeom>
                <a:avLst/>
                <a:gdLst>
                  <a:gd name="T0" fmla="*/ 0 w 62"/>
                  <a:gd name="T1" fmla="*/ 94 h 94"/>
                  <a:gd name="T2" fmla="*/ 0 w 62"/>
                  <a:gd name="T3" fmla="*/ 0 h 94"/>
                  <a:gd name="T4" fmla="*/ 27 w 62"/>
                  <a:gd name="T5" fmla="*/ 0 h 94"/>
                  <a:gd name="T6" fmla="*/ 52 w 62"/>
                  <a:gd name="T7" fmla="*/ 11 h 94"/>
                  <a:gd name="T8" fmla="*/ 62 w 62"/>
                  <a:gd name="T9" fmla="*/ 40 h 94"/>
                  <a:gd name="T10" fmla="*/ 62 w 62"/>
                  <a:gd name="T11" fmla="*/ 54 h 94"/>
                  <a:gd name="T12" fmla="*/ 52 w 62"/>
                  <a:gd name="T13" fmla="*/ 83 h 94"/>
                  <a:gd name="T14" fmla="*/ 27 w 62"/>
                  <a:gd name="T15" fmla="*/ 94 h 94"/>
                  <a:gd name="T16" fmla="*/ 0 w 62"/>
                  <a:gd name="T17" fmla="*/ 94 h 94"/>
                  <a:gd name="T18" fmla="*/ 13 w 62"/>
                  <a:gd name="T19" fmla="*/ 10 h 94"/>
                  <a:gd name="T20" fmla="*/ 13 w 62"/>
                  <a:gd name="T21" fmla="*/ 84 h 94"/>
                  <a:gd name="T22" fmla="*/ 27 w 62"/>
                  <a:gd name="T23" fmla="*/ 84 h 94"/>
                  <a:gd name="T24" fmla="*/ 42 w 62"/>
                  <a:gd name="T25" fmla="*/ 76 h 94"/>
                  <a:gd name="T26" fmla="*/ 48 w 62"/>
                  <a:gd name="T27" fmla="*/ 54 h 94"/>
                  <a:gd name="T28" fmla="*/ 48 w 62"/>
                  <a:gd name="T29" fmla="*/ 40 h 94"/>
                  <a:gd name="T30" fmla="*/ 42 w 62"/>
                  <a:gd name="T31" fmla="*/ 19 h 94"/>
                  <a:gd name="T32" fmla="*/ 27 w 62"/>
                  <a:gd name="T33" fmla="*/ 10 h 94"/>
                  <a:gd name="T34" fmla="*/ 13 w 62"/>
                  <a:gd name="T35" fmla="*/ 1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94">
                    <a:moveTo>
                      <a:pt x="0" y="9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7" y="0"/>
                      <a:pt x="45" y="4"/>
                      <a:pt x="52" y="11"/>
                    </a:cubicBezTo>
                    <a:cubicBezTo>
                      <a:pt x="58" y="19"/>
                      <a:pt x="62" y="29"/>
                      <a:pt x="62" y="40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2" y="66"/>
                      <a:pt x="58" y="75"/>
                      <a:pt x="52" y="83"/>
                    </a:cubicBezTo>
                    <a:cubicBezTo>
                      <a:pt x="45" y="90"/>
                      <a:pt x="37" y="94"/>
                      <a:pt x="27" y="94"/>
                    </a:cubicBezTo>
                    <a:lnTo>
                      <a:pt x="0" y="94"/>
                    </a:lnTo>
                    <a:close/>
                    <a:moveTo>
                      <a:pt x="13" y="10"/>
                    </a:moveTo>
                    <a:cubicBezTo>
                      <a:pt x="13" y="84"/>
                      <a:pt x="13" y="84"/>
                      <a:pt x="13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33" y="84"/>
                      <a:pt x="39" y="81"/>
                      <a:pt x="42" y="76"/>
                    </a:cubicBezTo>
                    <a:cubicBezTo>
                      <a:pt x="46" y="70"/>
                      <a:pt x="48" y="63"/>
                      <a:pt x="48" y="54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31"/>
                      <a:pt x="46" y="24"/>
                      <a:pt x="42" y="19"/>
                    </a:cubicBezTo>
                    <a:cubicBezTo>
                      <a:pt x="39" y="13"/>
                      <a:pt x="33" y="10"/>
                      <a:pt x="27" y="10"/>
                    </a:cubicBezTo>
                    <a:lnTo>
                      <a:pt x="1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519">
                <a:extLst>
                  <a:ext uri="{FF2B5EF4-FFF2-40B4-BE49-F238E27FC236}">
                    <a16:creationId xmlns:a16="http://schemas.microsoft.com/office/drawing/2014/main" xmlns="" id="{27041025-D650-4C02-B872-20619FEE76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1338" y="3213100"/>
                <a:ext cx="190500" cy="165100"/>
              </a:xfrm>
              <a:custGeom>
                <a:avLst/>
                <a:gdLst>
                  <a:gd name="T0" fmla="*/ 106 w 112"/>
                  <a:gd name="T1" fmla="*/ 96 h 96"/>
                  <a:gd name="T2" fmla="*/ 100 w 112"/>
                  <a:gd name="T3" fmla="*/ 90 h 96"/>
                  <a:gd name="T4" fmla="*/ 100 w 112"/>
                  <a:gd name="T5" fmla="*/ 12 h 96"/>
                  <a:gd name="T6" fmla="*/ 6 w 112"/>
                  <a:gd name="T7" fmla="*/ 12 h 96"/>
                  <a:gd name="T8" fmla="*/ 0 w 112"/>
                  <a:gd name="T9" fmla="*/ 6 h 96"/>
                  <a:gd name="T10" fmla="*/ 6 w 112"/>
                  <a:gd name="T11" fmla="*/ 0 h 96"/>
                  <a:gd name="T12" fmla="*/ 112 w 112"/>
                  <a:gd name="T13" fmla="*/ 0 h 96"/>
                  <a:gd name="T14" fmla="*/ 112 w 112"/>
                  <a:gd name="T15" fmla="*/ 90 h 96"/>
                  <a:gd name="T16" fmla="*/ 106 w 112"/>
                  <a:gd name="T1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96">
                    <a:moveTo>
                      <a:pt x="106" y="96"/>
                    </a:moveTo>
                    <a:cubicBezTo>
                      <a:pt x="103" y="96"/>
                      <a:pt x="100" y="93"/>
                      <a:pt x="100" y="90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90"/>
                      <a:pt x="112" y="90"/>
                      <a:pt x="112" y="90"/>
                    </a:cubicBezTo>
                    <a:cubicBezTo>
                      <a:pt x="112" y="93"/>
                      <a:pt x="110" y="96"/>
                      <a:pt x="10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520">
                <a:extLst>
                  <a:ext uri="{FF2B5EF4-FFF2-40B4-BE49-F238E27FC236}">
                    <a16:creationId xmlns:a16="http://schemas.microsoft.com/office/drawing/2014/main" xmlns="" id="{D1776376-7986-42C7-973A-277DCE842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4288" y="3213100"/>
                <a:ext cx="190500" cy="165100"/>
              </a:xfrm>
              <a:custGeom>
                <a:avLst/>
                <a:gdLst>
                  <a:gd name="T0" fmla="*/ 6 w 112"/>
                  <a:gd name="T1" fmla="*/ 96 h 96"/>
                  <a:gd name="T2" fmla="*/ 0 w 112"/>
                  <a:gd name="T3" fmla="*/ 90 h 96"/>
                  <a:gd name="T4" fmla="*/ 0 w 112"/>
                  <a:gd name="T5" fmla="*/ 0 h 96"/>
                  <a:gd name="T6" fmla="*/ 106 w 112"/>
                  <a:gd name="T7" fmla="*/ 0 h 96"/>
                  <a:gd name="T8" fmla="*/ 112 w 112"/>
                  <a:gd name="T9" fmla="*/ 6 h 96"/>
                  <a:gd name="T10" fmla="*/ 106 w 112"/>
                  <a:gd name="T11" fmla="*/ 12 h 96"/>
                  <a:gd name="T12" fmla="*/ 12 w 112"/>
                  <a:gd name="T13" fmla="*/ 12 h 96"/>
                  <a:gd name="T14" fmla="*/ 12 w 112"/>
                  <a:gd name="T15" fmla="*/ 90 h 96"/>
                  <a:gd name="T16" fmla="*/ 6 w 112"/>
                  <a:gd name="T1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96">
                    <a:moveTo>
                      <a:pt x="6" y="96"/>
                    </a:moveTo>
                    <a:cubicBezTo>
                      <a:pt x="2" y="96"/>
                      <a:pt x="0" y="93"/>
                      <a:pt x="0" y="9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0" y="0"/>
                      <a:pt x="112" y="3"/>
                      <a:pt x="112" y="6"/>
                    </a:cubicBezTo>
                    <a:cubicBezTo>
                      <a:pt x="112" y="9"/>
                      <a:pt x="110" y="12"/>
                      <a:pt x="106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2" y="93"/>
                      <a:pt x="9" y="96"/>
                      <a:pt x="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521">
                <a:extLst>
                  <a:ext uri="{FF2B5EF4-FFF2-40B4-BE49-F238E27FC236}">
                    <a16:creationId xmlns:a16="http://schemas.microsoft.com/office/drawing/2014/main" xmlns="" id="{F8295B16-DC9B-48DA-9950-A8A78EC615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81775" y="3652838"/>
                <a:ext cx="152400" cy="227013"/>
              </a:xfrm>
              <a:custGeom>
                <a:avLst/>
                <a:gdLst>
                  <a:gd name="T0" fmla="*/ 83 w 89"/>
                  <a:gd name="T1" fmla="*/ 133 h 133"/>
                  <a:gd name="T2" fmla="*/ 81 w 89"/>
                  <a:gd name="T3" fmla="*/ 133 h 133"/>
                  <a:gd name="T4" fmla="*/ 4 w 89"/>
                  <a:gd name="T5" fmla="*/ 101 h 133"/>
                  <a:gd name="T6" fmla="*/ 0 w 89"/>
                  <a:gd name="T7" fmla="*/ 96 h 133"/>
                  <a:gd name="T8" fmla="*/ 0 w 89"/>
                  <a:gd name="T9" fmla="*/ 6 h 133"/>
                  <a:gd name="T10" fmla="*/ 2 w 89"/>
                  <a:gd name="T11" fmla="*/ 1 h 133"/>
                  <a:gd name="T12" fmla="*/ 8 w 89"/>
                  <a:gd name="T13" fmla="*/ 0 h 133"/>
                  <a:gd name="T14" fmla="*/ 85 w 89"/>
                  <a:gd name="T15" fmla="*/ 32 h 133"/>
                  <a:gd name="T16" fmla="*/ 89 w 89"/>
                  <a:gd name="T17" fmla="*/ 38 h 133"/>
                  <a:gd name="T18" fmla="*/ 89 w 89"/>
                  <a:gd name="T19" fmla="*/ 127 h 133"/>
                  <a:gd name="T20" fmla="*/ 86 w 89"/>
                  <a:gd name="T21" fmla="*/ 132 h 133"/>
                  <a:gd name="T22" fmla="*/ 83 w 89"/>
                  <a:gd name="T23" fmla="*/ 133 h 133"/>
                  <a:gd name="T24" fmla="*/ 12 w 89"/>
                  <a:gd name="T25" fmla="*/ 92 h 133"/>
                  <a:gd name="T26" fmla="*/ 77 w 89"/>
                  <a:gd name="T27" fmla="*/ 119 h 133"/>
                  <a:gd name="T28" fmla="*/ 77 w 89"/>
                  <a:gd name="T29" fmla="*/ 42 h 133"/>
                  <a:gd name="T30" fmla="*/ 12 w 89"/>
                  <a:gd name="T31" fmla="*/ 15 h 133"/>
                  <a:gd name="T32" fmla="*/ 12 w 89"/>
                  <a:gd name="T33" fmla="*/ 9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9" h="133">
                    <a:moveTo>
                      <a:pt x="83" y="133"/>
                    </a:moveTo>
                    <a:cubicBezTo>
                      <a:pt x="82" y="133"/>
                      <a:pt x="81" y="133"/>
                      <a:pt x="81" y="133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1" y="100"/>
                      <a:pt x="0" y="98"/>
                      <a:pt x="0" y="9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1" y="2"/>
                      <a:pt x="2" y="1"/>
                    </a:cubicBezTo>
                    <a:cubicBezTo>
                      <a:pt x="4" y="0"/>
                      <a:pt x="6" y="0"/>
                      <a:pt x="8" y="0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88" y="33"/>
                      <a:pt x="89" y="35"/>
                      <a:pt x="89" y="38"/>
                    </a:cubicBezTo>
                    <a:cubicBezTo>
                      <a:pt x="89" y="127"/>
                      <a:pt x="89" y="127"/>
                      <a:pt x="89" y="127"/>
                    </a:cubicBezTo>
                    <a:cubicBezTo>
                      <a:pt x="89" y="129"/>
                      <a:pt x="88" y="131"/>
                      <a:pt x="86" y="132"/>
                    </a:cubicBezTo>
                    <a:cubicBezTo>
                      <a:pt x="85" y="133"/>
                      <a:pt x="84" y="133"/>
                      <a:pt x="83" y="133"/>
                    </a:cubicBezTo>
                    <a:close/>
                    <a:moveTo>
                      <a:pt x="12" y="92"/>
                    </a:moveTo>
                    <a:cubicBezTo>
                      <a:pt x="77" y="119"/>
                      <a:pt x="77" y="119"/>
                      <a:pt x="77" y="119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12" y="15"/>
                      <a:pt x="12" y="15"/>
                      <a:pt x="12" y="15"/>
                    </a:cubicBezTo>
                    <a:lnTo>
                      <a:pt x="12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522">
                <a:extLst>
                  <a:ext uri="{FF2B5EF4-FFF2-40B4-BE49-F238E27FC236}">
                    <a16:creationId xmlns:a16="http://schemas.microsoft.com/office/drawing/2014/main" xmlns="" id="{8737570C-45EB-4D89-8E7C-AB632B8B97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13538" y="3652838"/>
                <a:ext cx="150813" cy="227013"/>
              </a:xfrm>
              <a:custGeom>
                <a:avLst/>
                <a:gdLst>
                  <a:gd name="T0" fmla="*/ 6 w 89"/>
                  <a:gd name="T1" fmla="*/ 133 h 133"/>
                  <a:gd name="T2" fmla="*/ 3 w 89"/>
                  <a:gd name="T3" fmla="*/ 132 h 133"/>
                  <a:gd name="T4" fmla="*/ 0 w 89"/>
                  <a:gd name="T5" fmla="*/ 127 h 133"/>
                  <a:gd name="T6" fmla="*/ 0 w 89"/>
                  <a:gd name="T7" fmla="*/ 38 h 133"/>
                  <a:gd name="T8" fmla="*/ 4 w 89"/>
                  <a:gd name="T9" fmla="*/ 32 h 133"/>
                  <a:gd name="T10" fmla="*/ 81 w 89"/>
                  <a:gd name="T11" fmla="*/ 0 h 133"/>
                  <a:gd name="T12" fmla="*/ 87 w 89"/>
                  <a:gd name="T13" fmla="*/ 1 h 133"/>
                  <a:gd name="T14" fmla="*/ 89 w 89"/>
                  <a:gd name="T15" fmla="*/ 6 h 133"/>
                  <a:gd name="T16" fmla="*/ 89 w 89"/>
                  <a:gd name="T17" fmla="*/ 96 h 133"/>
                  <a:gd name="T18" fmla="*/ 86 w 89"/>
                  <a:gd name="T19" fmla="*/ 101 h 133"/>
                  <a:gd name="T20" fmla="*/ 8 w 89"/>
                  <a:gd name="T21" fmla="*/ 133 h 133"/>
                  <a:gd name="T22" fmla="*/ 6 w 89"/>
                  <a:gd name="T23" fmla="*/ 133 h 133"/>
                  <a:gd name="T24" fmla="*/ 12 w 89"/>
                  <a:gd name="T25" fmla="*/ 42 h 133"/>
                  <a:gd name="T26" fmla="*/ 12 w 89"/>
                  <a:gd name="T27" fmla="*/ 119 h 133"/>
                  <a:gd name="T28" fmla="*/ 77 w 89"/>
                  <a:gd name="T29" fmla="*/ 92 h 133"/>
                  <a:gd name="T30" fmla="*/ 77 w 89"/>
                  <a:gd name="T31" fmla="*/ 15 h 133"/>
                  <a:gd name="T32" fmla="*/ 12 w 89"/>
                  <a:gd name="T33" fmla="*/ 4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9" h="133">
                    <a:moveTo>
                      <a:pt x="6" y="133"/>
                    </a:moveTo>
                    <a:cubicBezTo>
                      <a:pt x="5" y="133"/>
                      <a:pt x="4" y="133"/>
                      <a:pt x="3" y="132"/>
                    </a:cubicBezTo>
                    <a:cubicBezTo>
                      <a:pt x="1" y="131"/>
                      <a:pt x="0" y="129"/>
                      <a:pt x="0" y="127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5"/>
                      <a:pt x="1" y="33"/>
                      <a:pt x="4" y="32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3" y="0"/>
                      <a:pt x="85" y="0"/>
                      <a:pt x="87" y="1"/>
                    </a:cubicBezTo>
                    <a:cubicBezTo>
                      <a:pt x="88" y="2"/>
                      <a:pt x="89" y="4"/>
                      <a:pt x="89" y="6"/>
                    </a:cubicBezTo>
                    <a:cubicBezTo>
                      <a:pt x="89" y="96"/>
                      <a:pt x="89" y="96"/>
                      <a:pt x="89" y="96"/>
                    </a:cubicBezTo>
                    <a:cubicBezTo>
                      <a:pt x="89" y="98"/>
                      <a:pt x="88" y="100"/>
                      <a:pt x="86" y="101"/>
                    </a:cubicBezTo>
                    <a:cubicBezTo>
                      <a:pt x="8" y="133"/>
                      <a:pt x="8" y="133"/>
                      <a:pt x="8" y="133"/>
                    </a:cubicBezTo>
                    <a:cubicBezTo>
                      <a:pt x="8" y="133"/>
                      <a:pt x="7" y="133"/>
                      <a:pt x="6" y="133"/>
                    </a:cubicBezTo>
                    <a:close/>
                    <a:moveTo>
                      <a:pt x="12" y="42"/>
                    </a:moveTo>
                    <a:cubicBezTo>
                      <a:pt x="12" y="119"/>
                      <a:pt x="12" y="119"/>
                      <a:pt x="12" y="119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77" y="15"/>
                      <a:pt x="77" y="15"/>
                      <a:pt x="77" y="15"/>
                    </a:cubicBezTo>
                    <a:lnTo>
                      <a:pt x="12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523">
                <a:extLst>
                  <a:ext uri="{FF2B5EF4-FFF2-40B4-BE49-F238E27FC236}">
                    <a16:creationId xmlns:a16="http://schemas.microsoft.com/office/drawing/2014/main" xmlns="" id="{4EFFB67C-9442-436A-9289-C08D453926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81775" y="3605213"/>
                <a:ext cx="282575" cy="123825"/>
              </a:xfrm>
              <a:custGeom>
                <a:avLst/>
                <a:gdLst>
                  <a:gd name="T0" fmla="*/ 83 w 166"/>
                  <a:gd name="T1" fmla="*/ 72 h 72"/>
                  <a:gd name="T2" fmla="*/ 81 w 166"/>
                  <a:gd name="T3" fmla="*/ 71 h 72"/>
                  <a:gd name="T4" fmla="*/ 4 w 166"/>
                  <a:gd name="T5" fmla="*/ 39 h 72"/>
                  <a:gd name="T6" fmla="*/ 0 w 166"/>
                  <a:gd name="T7" fmla="*/ 34 h 72"/>
                  <a:gd name="T8" fmla="*/ 4 w 166"/>
                  <a:gd name="T9" fmla="*/ 28 h 72"/>
                  <a:gd name="T10" fmla="*/ 81 w 166"/>
                  <a:gd name="T11" fmla="*/ 0 h 72"/>
                  <a:gd name="T12" fmla="*/ 85 w 166"/>
                  <a:gd name="T13" fmla="*/ 0 h 72"/>
                  <a:gd name="T14" fmla="*/ 162 w 166"/>
                  <a:gd name="T15" fmla="*/ 28 h 72"/>
                  <a:gd name="T16" fmla="*/ 166 w 166"/>
                  <a:gd name="T17" fmla="*/ 34 h 72"/>
                  <a:gd name="T18" fmla="*/ 163 w 166"/>
                  <a:gd name="T19" fmla="*/ 39 h 72"/>
                  <a:gd name="T20" fmla="*/ 85 w 166"/>
                  <a:gd name="T21" fmla="*/ 71 h 72"/>
                  <a:gd name="T22" fmla="*/ 83 w 166"/>
                  <a:gd name="T23" fmla="*/ 72 h 72"/>
                  <a:gd name="T24" fmla="*/ 22 w 166"/>
                  <a:gd name="T25" fmla="*/ 34 h 72"/>
                  <a:gd name="T26" fmla="*/ 83 w 166"/>
                  <a:gd name="T27" fmla="*/ 59 h 72"/>
                  <a:gd name="T28" fmla="*/ 144 w 166"/>
                  <a:gd name="T29" fmla="*/ 34 h 72"/>
                  <a:gd name="T30" fmla="*/ 83 w 166"/>
                  <a:gd name="T31" fmla="*/ 12 h 72"/>
                  <a:gd name="T32" fmla="*/ 22 w 166"/>
                  <a:gd name="T33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6" h="72">
                    <a:moveTo>
                      <a:pt x="83" y="72"/>
                    </a:moveTo>
                    <a:cubicBezTo>
                      <a:pt x="82" y="72"/>
                      <a:pt x="81" y="72"/>
                      <a:pt x="81" y="71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1" y="39"/>
                      <a:pt x="0" y="36"/>
                      <a:pt x="0" y="34"/>
                    </a:cubicBezTo>
                    <a:cubicBezTo>
                      <a:pt x="0" y="31"/>
                      <a:pt x="1" y="29"/>
                      <a:pt x="4" y="28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2" y="0"/>
                      <a:pt x="84" y="0"/>
                      <a:pt x="85" y="0"/>
                    </a:cubicBezTo>
                    <a:cubicBezTo>
                      <a:pt x="162" y="28"/>
                      <a:pt x="162" y="28"/>
                      <a:pt x="162" y="28"/>
                    </a:cubicBezTo>
                    <a:cubicBezTo>
                      <a:pt x="165" y="29"/>
                      <a:pt x="166" y="31"/>
                      <a:pt x="166" y="34"/>
                    </a:cubicBezTo>
                    <a:cubicBezTo>
                      <a:pt x="166" y="36"/>
                      <a:pt x="165" y="39"/>
                      <a:pt x="163" y="39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2"/>
                      <a:pt x="84" y="72"/>
                      <a:pt x="83" y="72"/>
                    </a:cubicBezTo>
                    <a:close/>
                    <a:moveTo>
                      <a:pt x="22" y="34"/>
                    </a:moveTo>
                    <a:cubicBezTo>
                      <a:pt x="83" y="59"/>
                      <a:pt x="83" y="59"/>
                      <a:pt x="83" y="59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83" y="12"/>
                      <a:pt x="83" y="12"/>
                      <a:pt x="83" y="12"/>
                    </a:cubicBezTo>
                    <a:lnTo>
                      <a:pt x="22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524">
                <a:extLst>
                  <a:ext uri="{FF2B5EF4-FFF2-40B4-BE49-F238E27FC236}">
                    <a16:creationId xmlns:a16="http://schemas.microsoft.com/office/drawing/2014/main" xmlns="" id="{B35CC4BD-68B0-4448-A514-E16300D167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4325" y="3489325"/>
                <a:ext cx="119063" cy="98425"/>
              </a:xfrm>
              <a:custGeom>
                <a:avLst/>
                <a:gdLst>
                  <a:gd name="T0" fmla="*/ 25 w 70"/>
                  <a:gd name="T1" fmla="*/ 58 h 58"/>
                  <a:gd name="T2" fmla="*/ 23 w 70"/>
                  <a:gd name="T3" fmla="*/ 57 h 58"/>
                  <a:gd name="T4" fmla="*/ 9 w 70"/>
                  <a:gd name="T5" fmla="*/ 52 h 58"/>
                  <a:gd name="T6" fmla="*/ 1 w 70"/>
                  <a:gd name="T7" fmla="*/ 40 h 58"/>
                  <a:gd name="T8" fmla="*/ 10 w 70"/>
                  <a:gd name="T9" fmla="*/ 29 h 58"/>
                  <a:gd name="T10" fmla="*/ 57 w 70"/>
                  <a:gd name="T11" fmla="*/ 18 h 58"/>
                  <a:gd name="T12" fmla="*/ 43 w 70"/>
                  <a:gd name="T13" fmla="*/ 12 h 58"/>
                  <a:gd name="T14" fmla="*/ 39 w 70"/>
                  <a:gd name="T15" fmla="*/ 5 h 58"/>
                  <a:gd name="T16" fmla="*/ 47 w 70"/>
                  <a:gd name="T17" fmla="*/ 1 h 58"/>
                  <a:gd name="T18" fmla="*/ 61 w 70"/>
                  <a:gd name="T19" fmla="*/ 7 h 58"/>
                  <a:gd name="T20" fmla="*/ 69 w 70"/>
                  <a:gd name="T21" fmla="*/ 19 h 58"/>
                  <a:gd name="T22" fmla="*/ 60 w 70"/>
                  <a:gd name="T23" fmla="*/ 30 h 58"/>
                  <a:gd name="T24" fmla="*/ 13 w 70"/>
                  <a:gd name="T25" fmla="*/ 40 h 58"/>
                  <a:gd name="T26" fmla="*/ 27 w 70"/>
                  <a:gd name="T27" fmla="*/ 46 h 58"/>
                  <a:gd name="T28" fmla="*/ 31 w 70"/>
                  <a:gd name="T29" fmla="*/ 54 h 58"/>
                  <a:gd name="T30" fmla="*/ 25 w 70"/>
                  <a:gd name="T31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0" h="58">
                    <a:moveTo>
                      <a:pt x="25" y="58"/>
                    </a:moveTo>
                    <a:cubicBezTo>
                      <a:pt x="24" y="58"/>
                      <a:pt x="24" y="57"/>
                      <a:pt x="23" y="57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4" y="50"/>
                      <a:pt x="0" y="45"/>
                      <a:pt x="1" y="40"/>
                    </a:cubicBezTo>
                    <a:cubicBezTo>
                      <a:pt x="1" y="34"/>
                      <a:pt x="5" y="30"/>
                      <a:pt x="10" y="29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0" y="11"/>
                      <a:pt x="38" y="8"/>
                      <a:pt x="39" y="5"/>
                    </a:cubicBezTo>
                    <a:cubicBezTo>
                      <a:pt x="40" y="2"/>
                      <a:pt x="44" y="0"/>
                      <a:pt x="47" y="1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6" y="9"/>
                      <a:pt x="70" y="13"/>
                      <a:pt x="69" y="19"/>
                    </a:cubicBezTo>
                    <a:cubicBezTo>
                      <a:pt x="69" y="24"/>
                      <a:pt x="65" y="28"/>
                      <a:pt x="60" y="3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30" y="47"/>
                      <a:pt x="32" y="51"/>
                      <a:pt x="31" y="54"/>
                    </a:cubicBezTo>
                    <a:cubicBezTo>
                      <a:pt x="30" y="56"/>
                      <a:pt x="28" y="58"/>
                      <a:pt x="25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525">
                <a:extLst>
                  <a:ext uri="{FF2B5EF4-FFF2-40B4-BE49-F238E27FC236}">
                    <a16:creationId xmlns:a16="http://schemas.microsoft.com/office/drawing/2014/main" xmlns="" id="{C774B148-89AE-4092-9916-7BE8853ECC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6188" y="3357563"/>
                <a:ext cx="96838" cy="522288"/>
              </a:xfrm>
              <a:custGeom>
                <a:avLst/>
                <a:gdLst>
                  <a:gd name="T0" fmla="*/ 51 w 57"/>
                  <a:gd name="T1" fmla="*/ 306 h 306"/>
                  <a:gd name="T2" fmla="*/ 45 w 57"/>
                  <a:gd name="T3" fmla="*/ 300 h 306"/>
                  <a:gd name="T4" fmla="*/ 45 w 57"/>
                  <a:gd name="T5" fmla="*/ 22 h 306"/>
                  <a:gd name="T6" fmla="*/ 36 w 57"/>
                  <a:gd name="T7" fmla="*/ 12 h 306"/>
                  <a:gd name="T8" fmla="*/ 22 w 57"/>
                  <a:gd name="T9" fmla="*/ 12 h 306"/>
                  <a:gd name="T10" fmla="*/ 12 w 57"/>
                  <a:gd name="T11" fmla="*/ 22 h 306"/>
                  <a:gd name="T12" fmla="*/ 12 w 57"/>
                  <a:gd name="T13" fmla="*/ 300 h 306"/>
                  <a:gd name="T14" fmla="*/ 6 w 57"/>
                  <a:gd name="T15" fmla="*/ 306 h 306"/>
                  <a:gd name="T16" fmla="*/ 0 w 57"/>
                  <a:gd name="T17" fmla="*/ 300 h 306"/>
                  <a:gd name="T18" fmla="*/ 0 w 57"/>
                  <a:gd name="T19" fmla="*/ 22 h 306"/>
                  <a:gd name="T20" fmla="*/ 22 w 57"/>
                  <a:gd name="T21" fmla="*/ 0 h 306"/>
                  <a:gd name="T22" fmla="*/ 36 w 57"/>
                  <a:gd name="T23" fmla="*/ 0 h 306"/>
                  <a:gd name="T24" fmla="*/ 57 w 57"/>
                  <a:gd name="T25" fmla="*/ 22 h 306"/>
                  <a:gd name="T26" fmla="*/ 57 w 57"/>
                  <a:gd name="T27" fmla="*/ 300 h 306"/>
                  <a:gd name="T28" fmla="*/ 51 w 57"/>
                  <a:gd name="T29" fmla="*/ 30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306">
                    <a:moveTo>
                      <a:pt x="51" y="306"/>
                    </a:moveTo>
                    <a:cubicBezTo>
                      <a:pt x="48" y="306"/>
                      <a:pt x="45" y="304"/>
                      <a:pt x="45" y="300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5" y="16"/>
                      <a:pt x="41" y="12"/>
                      <a:pt x="3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6" y="12"/>
                      <a:pt x="12" y="16"/>
                      <a:pt x="12" y="22"/>
                    </a:cubicBezTo>
                    <a:cubicBezTo>
                      <a:pt x="12" y="300"/>
                      <a:pt x="12" y="300"/>
                      <a:pt x="12" y="300"/>
                    </a:cubicBezTo>
                    <a:cubicBezTo>
                      <a:pt x="12" y="304"/>
                      <a:pt x="9" y="306"/>
                      <a:pt x="6" y="306"/>
                    </a:cubicBezTo>
                    <a:cubicBezTo>
                      <a:pt x="3" y="306"/>
                      <a:pt x="0" y="304"/>
                      <a:pt x="0" y="30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8" y="0"/>
                      <a:pt x="57" y="10"/>
                      <a:pt x="57" y="22"/>
                    </a:cubicBezTo>
                    <a:cubicBezTo>
                      <a:pt x="57" y="300"/>
                      <a:pt x="57" y="300"/>
                      <a:pt x="57" y="300"/>
                    </a:cubicBezTo>
                    <a:cubicBezTo>
                      <a:pt x="57" y="304"/>
                      <a:pt x="55" y="306"/>
                      <a:pt x="51" y="3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526">
                <a:extLst>
                  <a:ext uri="{FF2B5EF4-FFF2-40B4-BE49-F238E27FC236}">
                    <a16:creationId xmlns:a16="http://schemas.microsoft.com/office/drawing/2014/main" xmlns="" id="{B445D328-E2EB-42BB-AFF2-7130C3C94C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4688" y="3357563"/>
                <a:ext cx="96838" cy="522288"/>
              </a:xfrm>
              <a:custGeom>
                <a:avLst/>
                <a:gdLst>
                  <a:gd name="T0" fmla="*/ 51 w 57"/>
                  <a:gd name="T1" fmla="*/ 306 h 306"/>
                  <a:gd name="T2" fmla="*/ 45 w 57"/>
                  <a:gd name="T3" fmla="*/ 300 h 306"/>
                  <a:gd name="T4" fmla="*/ 45 w 57"/>
                  <a:gd name="T5" fmla="*/ 22 h 306"/>
                  <a:gd name="T6" fmla="*/ 35 w 57"/>
                  <a:gd name="T7" fmla="*/ 12 h 306"/>
                  <a:gd name="T8" fmla="*/ 21 w 57"/>
                  <a:gd name="T9" fmla="*/ 12 h 306"/>
                  <a:gd name="T10" fmla="*/ 12 w 57"/>
                  <a:gd name="T11" fmla="*/ 22 h 306"/>
                  <a:gd name="T12" fmla="*/ 12 w 57"/>
                  <a:gd name="T13" fmla="*/ 300 h 306"/>
                  <a:gd name="T14" fmla="*/ 6 w 57"/>
                  <a:gd name="T15" fmla="*/ 306 h 306"/>
                  <a:gd name="T16" fmla="*/ 0 w 57"/>
                  <a:gd name="T17" fmla="*/ 300 h 306"/>
                  <a:gd name="T18" fmla="*/ 0 w 57"/>
                  <a:gd name="T19" fmla="*/ 22 h 306"/>
                  <a:gd name="T20" fmla="*/ 21 w 57"/>
                  <a:gd name="T21" fmla="*/ 0 h 306"/>
                  <a:gd name="T22" fmla="*/ 35 w 57"/>
                  <a:gd name="T23" fmla="*/ 0 h 306"/>
                  <a:gd name="T24" fmla="*/ 57 w 57"/>
                  <a:gd name="T25" fmla="*/ 22 h 306"/>
                  <a:gd name="T26" fmla="*/ 57 w 57"/>
                  <a:gd name="T27" fmla="*/ 300 h 306"/>
                  <a:gd name="T28" fmla="*/ 51 w 57"/>
                  <a:gd name="T29" fmla="*/ 30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306">
                    <a:moveTo>
                      <a:pt x="51" y="306"/>
                    </a:moveTo>
                    <a:cubicBezTo>
                      <a:pt x="48" y="306"/>
                      <a:pt x="45" y="304"/>
                      <a:pt x="45" y="300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5" y="16"/>
                      <a:pt x="41" y="12"/>
                      <a:pt x="35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16" y="12"/>
                      <a:pt x="12" y="16"/>
                      <a:pt x="12" y="22"/>
                    </a:cubicBezTo>
                    <a:cubicBezTo>
                      <a:pt x="12" y="300"/>
                      <a:pt x="12" y="300"/>
                      <a:pt x="12" y="300"/>
                    </a:cubicBezTo>
                    <a:cubicBezTo>
                      <a:pt x="12" y="304"/>
                      <a:pt x="9" y="306"/>
                      <a:pt x="6" y="306"/>
                    </a:cubicBezTo>
                    <a:cubicBezTo>
                      <a:pt x="2" y="306"/>
                      <a:pt x="0" y="304"/>
                      <a:pt x="0" y="30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7" y="0"/>
                      <a:pt x="57" y="10"/>
                      <a:pt x="57" y="22"/>
                    </a:cubicBezTo>
                    <a:cubicBezTo>
                      <a:pt x="57" y="300"/>
                      <a:pt x="57" y="300"/>
                      <a:pt x="57" y="300"/>
                    </a:cubicBezTo>
                    <a:cubicBezTo>
                      <a:pt x="57" y="304"/>
                      <a:pt x="54" y="306"/>
                      <a:pt x="51" y="3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527">
                <a:extLst>
                  <a:ext uri="{FF2B5EF4-FFF2-40B4-BE49-F238E27FC236}">
                    <a16:creationId xmlns:a16="http://schemas.microsoft.com/office/drawing/2014/main" xmlns="" id="{05EDA479-948B-40CC-B8A4-0A5D9B33BE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3538" y="3429000"/>
                <a:ext cx="20638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9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528">
                <a:extLst>
                  <a:ext uri="{FF2B5EF4-FFF2-40B4-BE49-F238E27FC236}">
                    <a16:creationId xmlns:a16="http://schemas.microsoft.com/office/drawing/2014/main" xmlns="" id="{050C259C-EF9B-4D03-BC05-F19365A455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4150" y="2998788"/>
                <a:ext cx="77788" cy="76200"/>
              </a:xfrm>
              <a:custGeom>
                <a:avLst/>
                <a:gdLst>
                  <a:gd name="T0" fmla="*/ 6 w 45"/>
                  <a:gd name="T1" fmla="*/ 45 h 45"/>
                  <a:gd name="T2" fmla="*/ 0 w 45"/>
                  <a:gd name="T3" fmla="*/ 39 h 45"/>
                  <a:gd name="T4" fmla="*/ 0 w 45"/>
                  <a:gd name="T5" fmla="*/ 0 h 45"/>
                  <a:gd name="T6" fmla="*/ 39 w 45"/>
                  <a:gd name="T7" fmla="*/ 0 h 45"/>
                  <a:gd name="T8" fmla="*/ 45 w 45"/>
                  <a:gd name="T9" fmla="*/ 6 h 45"/>
                  <a:gd name="T10" fmla="*/ 39 w 45"/>
                  <a:gd name="T11" fmla="*/ 12 h 45"/>
                  <a:gd name="T12" fmla="*/ 12 w 45"/>
                  <a:gd name="T13" fmla="*/ 12 h 45"/>
                  <a:gd name="T14" fmla="*/ 12 w 45"/>
                  <a:gd name="T15" fmla="*/ 39 h 45"/>
                  <a:gd name="T16" fmla="*/ 6 w 45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5">
                    <a:moveTo>
                      <a:pt x="6" y="45"/>
                    </a:moveTo>
                    <a:cubicBezTo>
                      <a:pt x="3" y="45"/>
                      <a:pt x="0" y="42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3" y="0"/>
                      <a:pt x="45" y="2"/>
                      <a:pt x="45" y="6"/>
                    </a:cubicBezTo>
                    <a:cubicBezTo>
                      <a:pt x="45" y="9"/>
                      <a:pt x="43" y="12"/>
                      <a:pt x="39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42"/>
                      <a:pt x="10" y="45"/>
                      <a:pt x="6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529">
                <a:extLst>
                  <a:ext uri="{FF2B5EF4-FFF2-40B4-BE49-F238E27FC236}">
                    <a16:creationId xmlns:a16="http://schemas.microsoft.com/office/drawing/2014/main" xmlns="" id="{6A271669-2F98-4C27-87BE-3716A1449D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5775" y="2998788"/>
                <a:ext cx="76200" cy="76200"/>
              </a:xfrm>
              <a:custGeom>
                <a:avLst/>
                <a:gdLst>
                  <a:gd name="T0" fmla="*/ 39 w 45"/>
                  <a:gd name="T1" fmla="*/ 45 h 45"/>
                  <a:gd name="T2" fmla="*/ 33 w 45"/>
                  <a:gd name="T3" fmla="*/ 39 h 45"/>
                  <a:gd name="T4" fmla="*/ 33 w 45"/>
                  <a:gd name="T5" fmla="*/ 12 h 45"/>
                  <a:gd name="T6" fmla="*/ 6 w 45"/>
                  <a:gd name="T7" fmla="*/ 12 h 45"/>
                  <a:gd name="T8" fmla="*/ 0 w 45"/>
                  <a:gd name="T9" fmla="*/ 6 h 45"/>
                  <a:gd name="T10" fmla="*/ 6 w 45"/>
                  <a:gd name="T11" fmla="*/ 0 h 45"/>
                  <a:gd name="T12" fmla="*/ 45 w 45"/>
                  <a:gd name="T13" fmla="*/ 0 h 45"/>
                  <a:gd name="T14" fmla="*/ 45 w 45"/>
                  <a:gd name="T15" fmla="*/ 39 h 45"/>
                  <a:gd name="T16" fmla="*/ 39 w 45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5">
                    <a:moveTo>
                      <a:pt x="39" y="45"/>
                    </a:moveTo>
                    <a:cubicBezTo>
                      <a:pt x="35" y="45"/>
                      <a:pt x="33" y="42"/>
                      <a:pt x="33" y="39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42"/>
                      <a:pt x="42" y="45"/>
                      <a:pt x="3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xmlns="" id="{3FF8FA02-1960-4AE5-BDFF-F6BAF4BC0054}"/>
                </a:ext>
              </a:extLst>
            </p:cNvPr>
            <p:cNvSpPr/>
            <p:nvPr/>
          </p:nvSpPr>
          <p:spPr>
            <a:xfrm>
              <a:off x="5318891" y="4871757"/>
              <a:ext cx="17272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设计美化</a:t>
              </a:r>
              <a:endParaRPr lang="en-US" altLang="zh-CN" sz="105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7036DFBB-1645-48D8-A3BF-1F3FDBA51CDF}"/>
              </a:ext>
            </a:extLst>
          </p:cNvPr>
          <p:cNvGrpSpPr/>
          <p:nvPr/>
        </p:nvGrpSpPr>
        <p:grpSpPr>
          <a:xfrm>
            <a:off x="8262721" y="2481686"/>
            <a:ext cx="2352675" cy="2851736"/>
            <a:chOff x="8262721" y="2481686"/>
            <a:chExt cx="2352675" cy="2851736"/>
          </a:xfrm>
        </p:grpSpPr>
        <p:sp>
          <p:nvSpPr>
            <p:cNvPr id="144" name="Oval 60">
              <a:extLst>
                <a:ext uri="{FF2B5EF4-FFF2-40B4-BE49-F238E27FC236}">
                  <a16:creationId xmlns:a16="http://schemas.microsoft.com/office/drawing/2014/main" xmlns="" id="{8060C0E2-3F9C-41BA-99A8-7DE79C32CC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62721" y="2481686"/>
              <a:ext cx="2352675" cy="235374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63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45" name="Oval 59">
              <a:extLst>
                <a:ext uri="{FF2B5EF4-FFF2-40B4-BE49-F238E27FC236}">
                  <a16:creationId xmlns:a16="http://schemas.microsoft.com/office/drawing/2014/main" xmlns="" id="{73D074AD-D30E-4B63-9841-CE4C0731D1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16516" y="2835642"/>
              <a:ext cx="1645084" cy="1645832"/>
            </a:xfrm>
            <a:prstGeom prst="ellipse">
              <a:avLst/>
            </a:prstGeom>
            <a:solidFill>
              <a:srgbClr val="06162D">
                <a:alpha val="80000"/>
              </a:srgbClr>
            </a:solidFill>
            <a:ln w="635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8ED5A883-A34F-4B02-92DC-93CE7E5B805E}"/>
                </a:ext>
              </a:extLst>
            </p:cNvPr>
            <p:cNvGrpSpPr/>
            <p:nvPr/>
          </p:nvGrpSpPr>
          <p:grpSpPr>
            <a:xfrm>
              <a:off x="9027631" y="3199875"/>
              <a:ext cx="865670" cy="800930"/>
              <a:chOff x="5010150" y="3013075"/>
              <a:chExt cx="912813" cy="844551"/>
            </a:xfrm>
            <a:solidFill>
              <a:schemeClr val="bg1"/>
            </a:solidFill>
            <a:effectLst/>
          </p:grpSpPr>
          <p:sp>
            <p:nvSpPr>
              <p:cNvPr id="78" name="Freeform 3544">
                <a:extLst>
                  <a:ext uri="{FF2B5EF4-FFF2-40B4-BE49-F238E27FC236}">
                    <a16:creationId xmlns:a16="http://schemas.microsoft.com/office/drawing/2014/main" xmlns="" id="{4BC41C18-C442-4B34-ADA7-500CDB41AC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8738" y="3013075"/>
                <a:ext cx="652463" cy="461963"/>
              </a:xfrm>
              <a:custGeom>
                <a:avLst/>
                <a:gdLst>
                  <a:gd name="T0" fmla="*/ 345 w 384"/>
                  <a:gd name="T1" fmla="*/ 267 h 270"/>
                  <a:gd name="T2" fmla="*/ 320 w 384"/>
                  <a:gd name="T3" fmla="*/ 256 h 270"/>
                  <a:gd name="T4" fmla="*/ 262 w 384"/>
                  <a:gd name="T5" fmla="*/ 198 h 270"/>
                  <a:gd name="T6" fmla="*/ 123 w 384"/>
                  <a:gd name="T7" fmla="*/ 198 h 270"/>
                  <a:gd name="T8" fmla="*/ 65 w 384"/>
                  <a:gd name="T9" fmla="*/ 256 h 270"/>
                  <a:gd name="T10" fmla="*/ 23 w 384"/>
                  <a:gd name="T11" fmla="*/ 263 h 270"/>
                  <a:gd name="T12" fmla="*/ 3 w 384"/>
                  <a:gd name="T13" fmla="*/ 225 h 270"/>
                  <a:gd name="T14" fmla="*/ 26 w 384"/>
                  <a:gd name="T15" fmla="*/ 77 h 270"/>
                  <a:gd name="T16" fmla="*/ 115 w 384"/>
                  <a:gd name="T17" fmla="*/ 0 h 270"/>
                  <a:gd name="T18" fmla="*/ 269 w 384"/>
                  <a:gd name="T19" fmla="*/ 0 h 270"/>
                  <a:gd name="T20" fmla="*/ 358 w 384"/>
                  <a:gd name="T21" fmla="*/ 77 h 270"/>
                  <a:gd name="T22" fmla="*/ 381 w 384"/>
                  <a:gd name="T23" fmla="*/ 225 h 270"/>
                  <a:gd name="T24" fmla="*/ 362 w 384"/>
                  <a:gd name="T25" fmla="*/ 263 h 270"/>
                  <a:gd name="T26" fmla="*/ 345 w 384"/>
                  <a:gd name="T27" fmla="*/ 267 h 270"/>
                  <a:gd name="T28" fmla="*/ 120 w 384"/>
                  <a:gd name="T29" fmla="*/ 186 h 270"/>
                  <a:gd name="T30" fmla="*/ 264 w 384"/>
                  <a:gd name="T31" fmla="*/ 186 h 270"/>
                  <a:gd name="T32" fmla="*/ 268 w 384"/>
                  <a:gd name="T33" fmla="*/ 188 h 270"/>
                  <a:gd name="T34" fmla="*/ 328 w 384"/>
                  <a:gd name="T35" fmla="*/ 248 h 270"/>
                  <a:gd name="T36" fmla="*/ 356 w 384"/>
                  <a:gd name="T37" fmla="*/ 252 h 270"/>
                  <a:gd name="T38" fmla="*/ 370 w 384"/>
                  <a:gd name="T39" fmla="*/ 227 h 270"/>
                  <a:gd name="T40" fmla="*/ 346 w 384"/>
                  <a:gd name="T41" fmla="*/ 79 h 270"/>
                  <a:gd name="T42" fmla="*/ 269 w 384"/>
                  <a:gd name="T43" fmla="*/ 12 h 270"/>
                  <a:gd name="T44" fmla="*/ 115 w 384"/>
                  <a:gd name="T45" fmla="*/ 12 h 270"/>
                  <a:gd name="T46" fmla="*/ 38 w 384"/>
                  <a:gd name="T47" fmla="*/ 79 h 270"/>
                  <a:gd name="T48" fmla="*/ 15 w 384"/>
                  <a:gd name="T49" fmla="*/ 227 h 270"/>
                  <a:gd name="T50" fmla="*/ 28 w 384"/>
                  <a:gd name="T51" fmla="*/ 252 h 270"/>
                  <a:gd name="T52" fmla="*/ 56 w 384"/>
                  <a:gd name="T53" fmla="*/ 248 h 270"/>
                  <a:gd name="T54" fmla="*/ 116 w 384"/>
                  <a:gd name="T55" fmla="*/ 188 h 270"/>
                  <a:gd name="T56" fmla="*/ 120 w 384"/>
                  <a:gd name="T57" fmla="*/ 18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4" h="270">
                    <a:moveTo>
                      <a:pt x="345" y="267"/>
                    </a:moveTo>
                    <a:cubicBezTo>
                      <a:pt x="336" y="267"/>
                      <a:pt x="327" y="263"/>
                      <a:pt x="320" y="256"/>
                    </a:cubicBezTo>
                    <a:cubicBezTo>
                      <a:pt x="262" y="198"/>
                      <a:pt x="262" y="198"/>
                      <a:pt x="262" y="198"/>
                    </a:cubicBezTo>
                    <a:cubicBezTo>
                      <a:pt x="123" y="198"/>
                      <a:pt x="123" y="198"/>
                      <a:pt x="123" y="198"/>
                    </a:cubicBezTo>
                    <a:cubicBezTo>
                      <a:pt x="65" y="256"/>
                      <a:pt x="65" y="256"/>
                      <a:pt x="65" y="256"/>
                    </a:cubicBezTo>
                    <a:cubicBezTo>
                      <a:pt x="54" y="268"/>
                      <a:pt x="37" y="270"/>
                      <a:pt x="23" y="263"/>
                    </a:cubicBezTo>
                    <a:cubicBezTo>
                      <a:pt x="8" y="256"/>
                      <a:pt x="0" y="241"/>
                      <a:pt x="3" y="225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33" y="33"/>
                      <a:pt x="71" y="0"/>
                      <a:pt x="115" y="0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314" y="0"/>
                      <a:pt x="351" y="33"/>
                      <a:pt x="358" y="77"/>
                    </a:cubicBezTo>
                    <a:cubicBezTo>
                      <a:pt x="381" y="225"/>
                      <a:pt x="381" y="225"/>
                      <a:pt x="381" y="225"/>
                    </a:cubicBezTo>
                    <a:cubicBezTo>
                      <a:pt x="384" y="241"/>
                      <a:pt x="376" y="256"/>
                      <a:pt x="362" y="263"/>
                    </a:cubicBezTo>
                    <a:cubicBezTo>
                      <a:pt x="357" y="266"/>
                      <a:pt x="351" y="267"/>
                      <a:pt x="345" y="267"/>
                    </a:cubicBezTo>
                    <a:close/>
                    <a:moveTo>
                      <a:pt x="120" y="186"/>
                    </a:moveTo>
                    <a:cubicBezTo>
                      <a:pt x="264" y="186"/>
                      <a:pt x="264" y="186"/>
                      <a:pt x="264" y="186"/>
                    </a:cubicBezTo>
                    <a:cubicBezTo>
                      <a:pt x="266" y="186"/>
                      <a:pt x="267" y="187"/>
                      <a:pt x="268" y="188"/>
                    </a:cubicBezTo>
                    <a:cubicBezTo>
                      <a:pt x="328" y="248"/>
                      <a:pt x="328" y="248"/>
                      <a:pt x="328" y="248"/>
                    </a:cubicBezTo>
                    <a:cubicBezTo>
                      <a:pt x="337" y="257"/>
                      <a:pt x="349" y="256"/>
                      <a:pt x="356" y="252"/>
                    </a:cubicBezTo>
                    <a:cubicBezTo>
                      <a:pt x="364" y="248"/>
                      <a:pt x="372" y="240"/>
                      <a:pt x="370" y="227"/>
                    </a:cubicBezTo>
                    <a:cubicBezTo>
                      <a:pt x="346" y="79"/>
                      <a:pt x="346" y="79"/>
                      <a:pt x="346" y="79"/>
                    </a:cubicBezTo>
                    <a:cubicBezTo>
                      <a:pt x="340" y="40"/>
                      <a:pt x="308" y="12"/>
                      <a:pt x="269" y="12"/>
                    </a:cubicBezTo>
                    <a:cubicBezTo>
                      <a:pt x="115" y="12"/>
                      <a:pt x="115" y="12"/>
                      <a:pt x="115" y="12"/>
                    </a:cubicBezTo>
                    <a:cubicBezTo>
                      <a:pt x="77" y="12"/>
                      <a:pt x="44" y="40"/>
                      <a:pt x="38" y="79"/>
                    </a:cubicBezTo>
                    <a:cubicBezTo>
                      <a:pt x="15" y="227"/>
                      <a:pt x="15" y="227"/>
                      <a:pt x="15" y="227"/>
                    </a:cubicBezTo>
                    <a:cubicBezTo>
                      <a:pt x="13" y="240"/>
                      <a:pt x="20" y="248"/>
                      <a:pt x="28" y="252"/>
                    </a:cubicBezTo>
                    <a:cubicBezTo>
                      <a:pt x="36" y="256"/>
                      <a:pt x="47" y="257"/>
                      <a:pt x="56" y="248"/>
                    </a:cubicBezTo>
                    <a:cubicBezTo>
                      <a:pt x="116" y="188"/>
                      <a:pt x="116" y="188"/>
                      <a:pt x="116" y="188"/>
                    </a:cubicBezTo>
                    <a:cubicBezTo>
                      <a:pt x="117" y="187"/>
                      <a:pt x="119" y="186"/>
                      <a:pt x="120" y="1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545">
                <a:extLst>
                  <a:ext uri="{FF2B5EF4-FFF2-40B4-BE49-F238E27FC236}">
                    <a16:creationId xmlns:a16="http://schemas.microsoft.com/office/drawing/2014/main" xmlns="" id="{53AFA3E7-FB95-4A08-9E66-B5D73F87AD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8738" y="3013075"/>
                <a:ext cx="614363" cy="457200"/>
              </a:xfrm>
              <a:custGeom>
                <a:avLst/>
                <a:gdLst>
                  <a:gd name="T0" fmla="*/ 39 w 361"/>
                  <a:gd name="T1" fmla="*/ 267 h 267"/>
                  <a:gd name="T2" fmla="*/ 23 w 361"/>
                  <a:gd name="T3" fmla="*/ 263 h 267"/>
                  <a:gd name="T4" fmla="*/ 3 w 361"/>
                  <a:gd name="T5" fmla="*/ 225 h 267"/>
                  <a:gd name="T6" fmla="*/ 26 w 361"/>
                  <a:gd name="T7" fmla="*/ 77 h 267"/>
                  <a:gd name="T8" fmla="*/ 115 w 361"/>
                  <a:gd name="T9" fmla="*/ 0 h 267"/>
                  <a:gd name="T10" fmla="*/ 269 w 361"/>
                  <a:gd name="T11" fmla="*/ 0 h 267"/>
                  <a:gd name="T12" fmla="*/ 358 w 361"/>
                  <a:gd name="T13" fmla="*/ 77 h 267"/>
                  <a:gd name="T14" fmla="*/ 359 w 361"/>
                  <a:gd name="T15" fmla="*/ 84 h 267"/>
                  <a:gd name="T16" fmla="*/ 357 w 361"/>
                  <a:gd name="T17" fmla="*/ 117 h 267"/>
                  <a:gd name="T18" fmla="*/ 325 w 361"/>
                  <a:gd name="T19" fmla="*/ 159 h 267"/>
                  <a:gd name="T20" fmla="*/ 277 w 361"/>
                  <a:gd name="T21" fmla="*/ 174 h 267"/>
                  <a:gd name="T22" fmla="*/ 147 w 361"/>
                  <a:gd name="T23" fmla="*/ 174 h 267"/>
                  <a:gd name="T24" fmla="*/ 125 w 361"/>
                  <a:gd name="T25" fmla="*/ 197 h 267"/>
                  <a:gd name="T26" fmla="*/ 124 w 361"/>
                  <a:gd name="T27" fmla="*/ 197 h 267"/>
                  <a:gd name="T28" fmla="*/ 65 w 361"/>
                  <a:gd name="T29" fmla="*/ 256 h 267"/>
                  <a:gd name="T30" fmla="*/ 39 w 361"/>
                  <a:gd name="T31" fmla="*/ 267 h 267"/>
                  <a:gd name="T32" fmla="*/ 115 w 361"/>
                  <a:gd name="T33" fmla="*/ 12 h 267"/>
                  <a:gd name="T34" fmla="*/ 38 w 361"/>
                  <a:gd name="T35" fmla="*/ 79 h 267"/>
                  <a:gd name="T36" fmla="*/ 15 w 361"/>
                  <a:gd name="T37" fmla="*/ 227 h 267"/>
                  <a:gd name="T38" fmla="*/ 28 w 361"/>
                  <a:gd name="T39" fmla="*/ 252 h 267"/>
                  <a:gd name="T40" fmla="*/ 56 w 361"/>
                  <a:gd name="T41" fmla="*/ 248 h 267"/>
                  <a:gd name="T42" fmla="*/ 116 w 361"/>
                  <a:gd name="T43" fmla="*/ 188 h 267"/>
                  <a:gd name="T44" fmla="*/ 140 w 361"/>
                  <a:gd name="T45" fmla="*/ 164 h 267"/>
                  <a:gd name="T46" fmla="*/ 144 w 361"/>
                  <a:gd name="T47" fmla="*/ 162 h 267"/>
                  <a:gd name="T48" fmla="*/ 277 w 361"/>
                  <a:gd name="T49" fmla="*/ 162 h 267"/>
                  <a:gd name="T50" fmla="*/ 318 w 361"/>
                  <a:gd name="T51" fmla="*/ 150 h 267"/>
                  <a:gd name="T52" fmla="*/ 346 w 361"/>
                  <a:gd name="T53" fmla="*/ 114 h 267"/>
                  <a:gd name="T54" fmla="*/ 347 w 361"/>
                  <a:gd name="T55" fmla="*/ 86 h 267"/>
                  <a:gd name="T56" fmla="*/ 346 w 361"/>
                  <a:gd name="T57" fmla="*/ 79 h 267"/>
                  <a:gd name="T58" fmla="*/ 269 w 361"/>
                  <a:gd name="T59" fmla="*/ 12 h 267"/>
                  <a:gd name="T60" fmla="*/ 115 w 361"/>
                  <a:gd name="T61" fmla="*/ 12 h 267"/>
                  <a:gd name="T62" fmla="*/ 120 w 361"/>
                  <a:gd name="T63" fmla="*/ 192 h 267"/>
                  <a:gd name="T64" fmla="*/ 120 w 361"/>
                  <a:gd name="T65" fmla="*/ 192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1" h="267">
                    <a:moveTo>
                      <a:pt x="39" y="267"/>
                    </a:moveTo>
                    <a:cubicBezTo>
                      <a:pt x="34" y="267"/>
                      <a:pt x="28" y="266"/>
                      <a:pt x="23" y="263"/>
                    </a:cubicBezTo>
                    <a:cubicBezTo>
                      <a:pt x="8" y="256"/>
                      <a:pt x="0" y="241"/>
                      <a:pt x="3" y="225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33" y="33"/>
                      <a:pt x="71" y="0"/>
                      <a:pt x="115" y="0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314" y="0"/>
                      <a:pt x="351" y="33"/>
                      <a:pt x="358" y="77"/>
                    </a:cubicBezTo>
                    <a:cubicBezTo>
                      <a:pt x="359" y="84"/>
                      <a:pt x="359" y="84"/>
                      <a:pt x="359" y="84"/>
                    </a:cubicBezTo>
                    <a:cubicBezTo>
                      <a:pt x="361" y="96"/>
                      <a:pt x="360" y="107"/>
                      <a:pt x="357" y="117"/>
                    </a:cubicBezTo>
                    <a:cubicBezTo>
                      <a:pt x="352" y="134"/>
                      <a:pt x="342" y="148"/>
                      <a:pt x="325" y="159"/>
                    </a:cubicBezTo>
                    <a:cubicBezTo>
                      <a:pt x="311" y="169"/>
                      <a:pt x="295" y="174"/>
                      <a:pt x="277" y="174"/>
                    </a:cubicBezTo>
                    <a:cubicBezTo>
                      <a:pt x="147" y="174"/>
                      <a:pt x="147" y="174"/>
                      <a:pt x="147" y="174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25" y="197"/>
                      <a:pt x="124" y="197"/>
                      <a:pt x="124" y="197"/>
                    </a:cubicBezTo>
                    <a:cubicBezTo>
                      <a:pt x="65" y="256"/>
                      <a:pt x="65" y="256"/>
                      <a:pt x="65" y="256"/>
                    </a:cubicBezTo>
                    <a:cubicBezTo>
                      <a:pt x="58" y="263"/>
                      <a:pt x="49" y="267"/>
                      <a:pt x="39" y="267"/>
                    </a:cubicBezTo>
                    <a:close/>
                    <a:moveTo>
                      <a:pt x="115" y="12"/>
                    </a:moveTo>
                    <a:cubicBezTo>
                      <a:pt x="77" y="12"/>
                      <a:pt x="44" y="40"/>
                      <a:pt x="38" y="79"/>
                    </a:cubicBezTo>
                    <a:cubicBezTo>
                      <a:pt x="15" y="227"/>
                      <a:pt x="15" y="227"/>
                      <a:pt x="15" y="227"/>
                    </a:cubicBezTo>
                    <a:cubicBezTo>
                      <a:pt x="13" y="240"/>
                      <a:pt x="20" y="248"/>
                      <a:pt x="28" y="252"/>
                    </a:cubicBezTo>
                    <a:cubicBezTo>
                      <a:pt x="36" y="256"/>
                      <a:pt x="47" y="257"/>
                      <a:pt x="56" y="248"/>
                    </a:cubicBezTo>
                    <a:cubicBezTo>
                      <a:pt x="116" y="188"/>
                      <a:pt x="116" y="188"/>
                      <a:pt x="116" y="18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1" y="163"/>
                      <a:pt x="142" y="162"/>
                      <a:pt x="144" y="162"/>
                    </a:cubicBezTo>
                    <a:cubicBezTo>
                      <a:pt x="277" y="162"/>
                      <a:pt x="277" y="162"/>
                      <a:pt x="277" y="162"/>
                    </a:cubicBezTo>
                    <a:cubicBezTo>
                      <a:pt x="292" y="162"/>
                      <a:pt x="307" y="158"/>
                      <a:pt x="318" y="150"/>
                    </a:cubicBezTo>
                    <a:cubicBezTo>
                      <a:pt x="333" y="140"/>
                      <a:pt x="342" y="128"/>
                      <a:pt x="346" y="114"/>
                    </a:cubicBezTo>
                    <a:cubicBezTo>
                      <a:pt x="348" y="105"/>
                      <a:pt x="349" y="96"/>
                      <a:pt x="347" y="86"/>
                    </a:cubicBezTo>
                    <a:cubicBezTo>
                      <a:pt x="346" y="79"/>
                      <a:pt x="346" y="79"/>
                      <a:pt x="346" y="79"/>
                    </a:cubicBezTo>
                    <a:cubicBezTo>
                      <a:pt x="340" y="40"/>
                      <a:pt x="308" y="12"/>
                      <a:pt x="269" y="12"/>
                    </a:cubicBezTo>
                    <a:lnTo>
                      <a:pt x="115" y="12"/>
                    </a:lnTo>
                    <a:close/>
                    <a:moveTo>
                      <a:pt x="120" y="192"/>
                    </a:moveTo>
                    <a:cubicBezTo>
                      <a:pt x="120" y="192"/>
                      <a:pt x="120" y="192"/>
                      <a:pt x="120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546">
                <a:extLst>
                  <a:ext uri="{FF2B5EF4-FFF2-40B4-BE49-F238E27FC236}">
                    <a16:creationId xmlns:a16="http://schemas.microsoft.com/office/drawing/2014/main" xmlns="" id="{84DB035F-05CB-4E6F-9735-B9F80D88E6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57800" y="3087688"/>
                <a:ext cx="138113" cy="138113"/>
              </a:xfrm>
              <a:custGeom>
                <a:avLst/>
                <a:gdLst>
                  <a:gd name="T0" fmla="*/ 54 w 81"/>
                  <a:gd name="T1" fmla="*/ 81 h 81"/>
                  <a:gd name="T2" fmla="*/ 27 w 81"/>
                  <a:gd name="T3" fmla="*/ 81 h 81"/>
                  <a:gd name="T4" fmla="*/ 21 w 81"/>
                  <a:gd name="T5" fmla="*/ 75 h 81"/>
                  <a:gd name="T6" fmla="*/ 21 w 81"/>
                  <a:gd name="T7" fmla="*/ 60 h 81"/>
                  <a:gd name="T8" fmla="*/ 6 w 81"/>
                  <a:gd name="T9" fmla="*/ 60 h 81"/>
                  <a:gd name="T10" fmla="*/ 0 w 81"/>
                  <a:gd name="T11" fmla="*/ 54 h 81"/>
                  <a:gd name="T12" fmla="*/ 0 w 81"/>
                  <a:gd name="T13" fmla="*/ 27 h 81"/>
                  <a:gd name="T14" fmla="*/ 6 w 81"/>
                  <a:gd name="T15" fmla="*/ 21 h 81"/>
                  <a:gd name="T16" fmla="*/ 21 w 81"/>
                  <a:gd name="T17" fmla="*/ 21 h 81"/>
                  <a:gd name="T18" fmla="*/ 21 w 81"/>
                  <a:gd name="T19" fmla="*/ 6 h 81"/>
                  <a:gd name="T20" fmla="*/ 27 w 81"/>
                  <a:gd name="T21" fmla="*/ 0 h 81"/>
                  <a:gd name="T22" fmla="*/ 54 w 81"/>
                  <a:gd name="T23" fmla="*/ 0 h 81"/>
                  <a:gd name="T24" fmla="*/ 60 w 81"/>
                  <a:gd name="T25" fmla="*/ 6 h 81"/>
                  <a:gd name="T26" fmla="*/ 60 w 81"/>
                  <a:gd name="T27" fmla="*/ 21 h 81"/>
                  <a:gd name="T28" fmla="*/ 75 w 81"/>
                  <a:gd name="T29" fmla="*/ 21 h 81"/>
                  <a:gd name="T30" fmla="*/ 81 w 81"/>
                  <a:gd name="T31" fmla="*/ 27 h 81"/>
                  <a:gd name="T32" fmla="*/ 81 w 81"/>
                  <a:gd name="T33" fmla="*/ 54 h 81"/>
                  <a:gd name="T34" fmla="*/ 75 w 81"/>
                  <a:gd name="T35" fmla="*/ 60 h 81"/>
                  <a:gd name="T36" fmla="*/ 60 w 81"/>
                  <a:gd name="T37" fmla="*/ 60 h 81"/>
                  <a:gd name="T38" fmla="*/ 60 w 81"/>
                  <a:gd name="T39" fmla="*/ 75 h 81"/>
                  <a:gd name="T40" fmla="*/ 54 w 81"/>
                  <a:gd name="T41" fmla="*/ 81 h 81"/>
                  <a:gd name="T42" fmla="*/ 33 w 81"/>
                  <a:gd name="T43" fmla="*/ 69 h 81"/>
                  <a:gd name="T44" fmla="*/ 48 w 81"/>
                  <a:gd name="T45" fmla="*/ 69 h 81"/>
                  <a:gd name="T46" fmla="*/ 48 w 81"/>
                  <a:gd name="T47" fmla="*/ 54 h 81"/>
                  <a:gd name="T48" fmla="*/ 54 w 81"/>
                  <a:gd name="T49" fmla="*/ 48 h 81"/>
                  <a:gd name="T50" fmla="*/ 69 w 81"/>
                  <a:gd name="T51" fmla="*/ 48 h 81"/>
                  <a:gd name="T52" fmla="*/ 69 w 81"/>
                  <a:gd name="T53" fmla="*/ 33 h 81"/>
                  <a:gd name="T54" fmla="*/ 54 w 81"/>
                  <a:gd name="T55" fmla="*/ 33 h 81"/>
                  <a:gd name="T56" fmla="*/ 48 w 81"/>
                  <a:gd name="T57" fmla="*/ 27 h 81"/>
                  <a:gd name="T58" fmla="*/ 48 w 81"/>
                  <a:gd name="T59" fmla="*/ 12 h 81"/>
                  <a:gd name="T60" fmla="*/ 33 w 81"/>
                  <a:gd name="T61" fmla="*/ 12 h 81"/>
                  <a:gd name="T62" fmla="*/ 33 w 81"/>
                  <a:gd name="T63" fmla="*/ 27 h 81"/>
                  <a:gd name="T64" fmla="*/ 27 w 81"/>
                  <a:gd name="T65" fmla="*/ 33 h 81"/>
                  <a:gd name="T66" fmla="*/ 12 w 81"/>
                  <a:gd name="T67" fmla="*/ 33 h 81"/>
                  <a:gd name="T68" fmla="*/ 12 w 81"/>
                  <a:gd name="T69" fmla="*/ 48 h 81"/>
                  <a:gd name="T70" fmla="*/ 27 w 81"/>
                  <a:gd name="T71" fmla="*/ 48 h 81"/>
                  <a:gd name="T72" fmla="*/ 33 w 81"/>
                  <a:gd name="T73" fmla="*/ 54 h 81"/>
                  <a:gd name="T74" fmla="*/ 33 w 81"/>
                  <a:gd name="T75" fmla="*/ 6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1" h="81">
                    <a:moveTo>
                      <a:pt x="54" y="81"/>
                    </a:moveTo>
                    <a:cubicBezTo>
                      <a:pt x="27" y="81"/>
                      <a:pt x="27" y="81"/>
                      <a:pt x="27" y="81"/>
                    </a:cubicBezTo>
                    <a:cubicBezTo>
                      <a:pt x="24" y="81"/>
                      <a:pt x="21" y="78"/>
                      <a:pt x="21" y="75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3" y="60"/>
                      <a:pt x="0" y="57"/>
                      <a:pt x="0" y="5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3"/>
                      <a:pt x="3" y="21"/>
                      <a:pt x="6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2"/>
                      <a:pt x="24" y="0"/>
                      <a:pt x="27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8" y="0"/>
                      <a:pt x="60" y="2"/>
                      <a:pt x="60" y="6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9" y="21"/>
                      <a:pt x="81" y="23"/>
                      <a:pt x="81" y="27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7"/>
                      <a:pt x="79" y="60"/>
                      <a:pt x="75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8"/>
                      <a:pt x="58" y="81"/>
                      <a:pt x="54" y="81"/>
                    </a:cubicBezTo>
                    <a:close/>
                    <a:moveTo>
                      <a:pt x="33" y="69"/>
                    </a:moveTo>
                    <a:cubicBezTo>
                      <a:pt x="48" y="69"/>
                      <a:pt x="48" y="69"/>
                      <a:pt x="48" y="69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51"/>
                      <a:pt x="51" y="48"/>
                      <a:pt x="54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1" y="33"/>
                      <a:pt x="48" y="30"/>
                      <a:pt x="48" y="27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30"/>
                      <a:pt x="30" y="33"/>
                      <a:pt x="27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30" y="48"/>
                      <a:pt x="33" y="51"/>
                      <a:pt x="33" y="54"/>
                    </a:cubicBezTo>
                    <a:lnTo>
                      <a:pt x="33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3547">
                <a:extLst>
                  <a:ext uri="{FF2B5EF4-FFF2-40B4-BE49-F238E27FC236}">
                    <a16:creationId xmlns:a16="http://schemas.microsoft.com/office/drawing/2014/main" xmlns="" id="{EDAAC6CF-E6C2-4FF7-A366-F3F8C2D401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30850" y="3136900"/>
                <a:ext cx="38100" cy="38100"/>
              </a:xfrm>
              <a:custGeom>
                <a:avLst/>
                <a:gdLst>
                  <a:gd name="T0" fmla="*/ 11 w 22"/>
                  <a:gd name="T1" fmla="*/ 22 h 22"/>
                  <a:gd name="T2" fmla="*/ 0 w 22"/>
                  <a:gd name="T3" fmla="*/ 11 h 22"/>
                  <a:gd name="T4" fmla="*/ 11 w 22"/>
                  <a:gd name="T5" fmla="*/ 0 h 22"/>
                  <a:gd name="T6" fmla="*/ 22 w 22"/>
                  <a:gd name="T7" fmla="*/ 11 h 22"/>
                  <a:gd name="T8" fmla="*/ 11 w 22"/>
                  <a:gd name="T9" fmla="*/ 22 h 22"/>
                  <a:gd name="T10" fmla="*/ 11 w 22"/>
                  <a:gd name="T11" fmla="*/ 10 h 22"/>
                  <a:gd name="T12" fmla="*/ 10 w 22"/>
                  <a:gd name="T13" fmla="*/ 11 h 22"/>
                  <a:gd name="T14" fmla="*/ 11 w 22"/>
                  <a:gd name="T15" fmla="*/ 12 h 22"/>
                  <a:gd name="T16" fmla="*/ 12 w 22"/>
                  <a:gd name="T17" fmla="*/ 11 h 22"/>
                  <a:gd name="T18" fmla="*/ 11 w 22"/>
                  <a:gd name="T1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2"/>
                      <a:pt x="11" y="22"/>
                    </a:cubicBezTo>
                    <a:close/>
                    <a:moveTo>
                      <a:pt x="11" y="10"/>
                    </a:moveTo>
                    <a:cubicBezTo>
                      <a:pt x="11" y="10"/>
                      <a:pt x="10" y="11"/>
                      <a:pt x="10" y="11"/>
                    </a:cubicBezTo>
                    <a:cubicBezTo>
                      <a:pt x="10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1"/>
                    </a:cubicBezTo>
                    <a:cubicBezTo>
                      <a:pt x="12" y="11"/>
                      <a:pt x="12" y="10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3548">
                <a:extLst>
                  <a:ext uri="{FF2B5EF4-FFF2-40B4-BE49-F238E27FC236}">
                    <a16:creationId xmlns:a16="http://schemas.microsoft.com/office/drawing/2014/main" xmlns="" id="{F88A565C-D39B-46C0-BB17-946522BEFF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19750" y="3136900"/>
                <a:ext cx="38100" cy="38100"/>
              </a:xfrm>
              <a:custGeom>
                <a:avLst/>
                <a:gdLst>
                  <a:gd name="T0" fmla="*/ 11 w 22"/>
                  <a:gd name="T1" fmla="*/ 22 h 22"/>
                  <a:gd name="T2" fmla="*/ 0 w 22"/>
                  <a:gd name="T3" fmla="*/ 11 h 22"/>
                  <a:gd name="T4" fmla="*/ 11 w 22"/>
                  <a:gd name="T5" fmla="*/ 0 h 22"/>
                  <a:gd name="T6" fmla="*/ 22 w 22"/>
                  <a:gd name="T7" fmla="*/ 11 h 22"/>
                  <a:gd name="T8" fmla="*/ 11 w 22"/>
                  <a:gd name="T9" fmla="*/ 22 h 22"/>
                  <a:gd name="T10" fmla="*/ 11 w 22"/>
                  <a:gd name="T11" fmla="*/ 10 h 22"/>
                  <a:gd name="T12" fmla="*/ 10 w 22"/>
                  <a:gd name="T13" fmla="*/ 11 h 22"/>
                  <a:gd name="T14" fmla="*/ 11 w 22"/>
                  <a:gd name="T15" fmla="*/ 12 h 22"/>
                  <a:gd name="T16" fmla="*/ 12 w 22"/>
                  <a:gd name="T17" fmla="*/ 11 h 22"/>
                  <a:gd name="T18" fmla="*/ 11 w 22"/>
                  <a:gd name="T1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2"/>
                      <a:pt x="11" y="22"/>
                    </a:cubicBezTo>
                    <a:close/>
                    <a:moveTo>
                      <a:pt x="11" y="10"/>
                    </a:moveTo>
                    <a:cubicBezTo>
                      <a:pt x="11" y="10"/>
                      <a:pt x="10" y="11"/>
                      <a:pt x="10" y="11"/>
                    </a:cubicBezTo>
                    <a:cubicBezTo>
                      <a:pt x="10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1"/>
                    </a:cubicBezTo>
                    <a:cubicBezTo>
                      <a:pt x="12" y="11"/>
                      <a:pt x="12" y="10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3549">
                <a:extLst>
                  <a:ext uri="{FF2B5EF4-FFF2-40B4-BE49-F238E27FC236}">
                    <a16:creationId xmlns:a16="http://schemas.microsoft.com/office/drawing/2014/main" xmlns="" id="{DF426EDD-C5C1-48E4-AFFF-8CB9FAE5EF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75300" y="3089275"/>
                <a:ext cx="38100" cy="36513"/>
              </a:xfrm>
              <a:custGeom>
                <a:avLst/>
                <a:gdLst>
                  <a:gd name="T0" fmla="*/ 11 w 22"/>
                  <a:gd name="T1" fmla="*/ 22 h 22"/>
                  <a:gd name="T2" fmla="*/ 0 w 22"/>
                  <a:gd name="T3" fmla="*/ 11 h 22"/>
                  <a:gd name="T4" fmla="*/ 11 w 22"/>
                  <a:gd name="T5" fmla="*/ 0 h 22"/>
                  <a:gd name="T6" fmla="*/ 22 w 22"/>
                  <a:gd name="T7" fmla="*/ 11 h 22"/>
                  <a:gd name="T8" fmla="*/ 11 w 22"/>
                  <a:gd name="T9" fmla="*/ 22 h 22"/>
                  <a:gd name="T10" fmla="*/ 11 w 22"/>
                  <a:gd name="T11" fmla="*/ 10 h 22"/>
                  <a:gd name="T12" fmla="*/ 10 w 22"/>
                  <a:gd name="T13" fmla="*/ 11 h 22"/>
                  <a:gd name="T14" fmla="*/ 11 w 22"/>
                  <a:gd name="T15" fmla="*/ 12 h 22"/>
                  <a:gd name="T16" fmla="*/ 12 w 22"/>
                  <a:gd name="T17" fmla="*/ 11 h 22"/>
                  <a:gd name="T18" fmla="*/ 11 w 22"/>
                  <a:gd name="T1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2"/>
                      <a:pt x="11" y="22"/>
                    </a:cubicBezTo>
                    <a:close/>
                    <a:moveTo>
                      <a:pt x="11" y="10"/>
                    </a:moveTo>
                    <a:cubicBezTo>
                      <a:pt x="11" y="10"/>
                      <a:pt x="10" y="10"/>
                      <a:pt x="10" y="11"/>
                    </a:cubicBezTo>
                    <a:cubicBezTo>
                      <a:pt x="10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1"/>
                    </a:cubicBezTo>
                    <a:cubicBezTo>
                      <a:pt x="12" y="10"/>
                      <a:pt x="12" y="10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550">
                <a:extLst>
                  <a:ext uri="{FF2B5EF4-FFF2-40B4-BE49-F238E27FC236}">
                    <a16:creationId xmlns:a16="http://schemas.microsoft.com/office/drawing/2014/main" xmlns="" id="{80E0A785-C052-4B53-8729-D7120D2BF7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75300" y="3186113"/>
                <a:ext cx="38100" cy="36513"/>
              </a:xfrm>
              <a:custGeom>
                <a:avLst/>
                <a:gdLst>
                  <a:gd name="T0" fmla="*/ 11 w 22"/>
                  <a:gd name="T1" fmla="*/ 21 h 21"/>
                  <a:gd name="T2" fmla="*/ 0 w 22"/>
                  <a:gd name="T3" fmla="*/ 11 h 21"/>
                  <a:gd name="T4" fmla="*/ 11 w 22"/>
                  <a:gd name="T5" fmla="*/ 0 h 21"/>
                  <a:gd name="T6" fmla="*/ 22 w 22"/>
                  <a:gd name="T7" fmla="*/ 11 h 21"/>
                  <a:gd name="T8" fmla="*/ 11 w 22"/>
                  <a:gd name="T9" fmla="*/ 21 h 21"/>
                  <a:gd name="T10" fmla="*/ 11 w 22"/>
                  <a:gd name="T11" fmla="*/ 9 h 21"/>
                  <a:gd name="T12" fmla="*/ 10 w 22"/>
                  <a:gd name="T13" fmla="*/ 11 h 21"/>
                  <a:gd name="T14" fmla="*/ 11 w 22"/>
                  <a:gd name="T15" fmla="*/ 12 h 21"/>
                  <a:gd name="T16" fmla="*/ 12 w 22"/>
                  <a:gd name="T17" fmla="*/ 11 h 21"/>
                  <a:gd name="T18" fmla="*/ 11 w 22"/>
                  <a:gd name="T1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1">
                    <a:moveTo>
                      <a:pt x="11" y="21"/>
                    </a:moveTo>
                    <a:cubicBezTo>
                      <a:pt x="5" y="21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1"/>
                      <a:pt x="11" y="21"/>
                    </a:cubicBezTo>
                    <a:close/>
                    <a:moveTo>
                      <a:pt x="11" y="9"/>
                    </a:moveTo>
                    <a:cubicBezTo>
                      <a:pt x="11" y="9"/>
                      <a:pt x="10" y="10"/>
                      <a:pt x="10" y="11"/>
                    </a:cubicBezTo>
                    <a:cubicBezTo>
                      <a:pt x="10" y="11"/>
                      <a:pt x="11" y="12"/>
                      <a:pt x="11" y="12"/>
                    </a:cubicBezTo>
                    <a:cubicBezTo>
                      <a:pt x="12" y="12"/>
                      <a:pt x="12" y="11"/>
                      <a:pt x="12" y="11"/>
                    </a:cubicBezTo>
                    <a:cubicBezTo>
                      <a:pt x="12" y="10"/>
                      <a:pt x="12" y="9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551">
                <a:extLst>
                  <a:ext uri="{FF2B5EF4-FFF2-40B4-BE49-F238E27FC236}">
                    <a16:creationId xmlns:a16="http://schemas.microsoft.com/office/drawing/2014/main" xmlns="" id="{A8232B67-3CFF-4AF2-B494-6D1D3F4FB3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10150" y="3662363"/>
                <a:ext cx="912813" cy="195263"/>
              </a:xfrm>
              <a:custGeom>
                <a:avLst/>
                <a:gdLst>
                  <a:gd name="T0" fmla="*/ 537 w 537"/>
                  <a:gd name="T1" fmla="*/ 115 h 115"/>
                  <a:gd name="T2" fmla="*/ 0 w 537"/>
                  <a:gd name="T3" fmla="*/ 115 h 115"/>
                  <a:gd name="T4" fmla="*/ 30 w 537"/>
                  <a:gd name="T5" fmla="*/ 16 h 115"/>
                  <a:gd name="T6" fmla="*/ 52 w 537"/>
                  <a:gd name="T7" fmla="*/ 0 h 115"/>
                  <a:gd name="T8" fmla="*/ 484 w 537"/>
                  <a:gd name="T9" fmla="*/ 0 h 115"/>
                  <a:gd name="T10" fmla="*/ 506 w 537"/>
                  <a:gd name="T11" fmla="*/ 16 h 115"/>
                  <a:gd name="T12" fmla="*/ 537 w 537"/>
                  <a:gd name="T13" fmla="*/ 115 h 115"/>
                  <a:gd name="T14" fmla="*/ 16 w 537"/>
                  <a:gd name="T15" fmla="*/ 103 h 115"/>
                  <a:gd name="T16" fmla="*/ 520 w 537"/>
                  <a:gd name="T17" fmla="*/ 103 h 115"/>
                  <a:gd name="T18" fmla="*/ 494 w 537"/>
                  <a:gd name="T19" fmla="*/ 19 h 115"/>
                  <a:gd name="T20" fmla="*/ 484 w 537"/>
                  <a:gd name="T21" fmla="*/ 12 h 115"/>
                  <a:gd name="T22" fmla="*/ 52 w 537"/>
                  <a:gd name="T23" fmla="*/ 12 h 115"/>
                  <a:gd name="T24" fmla="*/ 42 w 537"/>
                  <a:gd name="T25" fmla="*/ 19 h 115"/>
                  <a:gd name="T26" fmla="*/ 16 w 537"/>
                  <a:gd name="T27" fmla="*/ 10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7" h="115">
                    <a:moveTo>
                      <a:pt x="537" y="115"/>
                    </a:moveTo>
                    <a:cubicBezTo>
                      <a:pt x="0" y="115"/>
                      <a:pt x="0" y="115"/>
                      <a:pt x="0" y="115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3" y="6"/>
                      <a:pt x="42" y="0"/>
                      <a:pt x="52" y="0"/>
                    </a:cubicBezTo>
                    <a:cubicBezTo>
                      <a:pt x="484" y="0"/>
                      <a:pt x="484" y="0"/>
                      <a:pt x="484" y="0"/>
                    </a:cubicBezTo>
                    <a:cubicBezTo>
                      <a:pt x="494" y="0"/>
                      <a:pt x="503" y="6"/>
                      <a:pt x="506" y="16"/>
                    </a:cubicBezTo>
                    <a:lnTo>
                      <a:pt x="537" y="115"/>
                    </a:lnTo>
                    <a:close/>
                    <a:moveTo>
                      <a:pt x="16" y="103"/>
                    </a:moveTo>
                    <a:cubicBezTo>
                      <a:pt x="520" y="103"/>
                      <a:pt x="520" y="103"/>
                      <a:pt x="520" y="103"/>
                    </a:cubicBezTo>
                    <a:cubicBezTo>
                      <a:pt x="494" y="19"/>
                      <a:pt x="494" y="19"/>
                      <a:pt x="494" y="19"/>
                    </a:cubicBezTo>
                    <a:cubicBezTo>
                      <a:pt x="493" y="15"/>
                      <a:pt x="489" y="12"/>
                      <a:pt x="484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48" y="12"/>
                      <a:pt x="43" y="15"/>
                      <a:pt x="42" y="19"/>
                    </a:cubicBezTo>
                    <a:lnTo>
                      <a:pt x="16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552">
                <a:extLst>
                  <a:ext uri="{FF2B5EF4-FFF2-40B4-BE49-F238E27FC236}">
                    <a16:creationId xmlns:a16="http://schemas.microsoft.com/office/drawing/2014/main" xmlns="" id="{C6CE89EC-BCE2-4679-AAAF-53FF2934A2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313" y="3748088"/>
                <a:ext cx="360363" cy="20638"/>
              </a:xfrm>
              <a:custGeom>
                <a:avLst/>
                <a:gdLst>
                  <a:gd name="T0" fmla="*/ 206 w 212"/>
                  <a:gd name="T1" fmla="*/ 12 h 12"/>
                  <a:gd name="T2" fmla="*/ 6 w 212"/>
                  <a:gd name="T3" fmla="*/ 12 h 12"/>
                  <a:gd name="T4" fmla="*/ 0 w 212"/>
                  <a:gd name="T5" fmla="*/ 6 h 12"/>
                  <a:gd name="T6" fmla="*/ 6 w 212"/>
                  <a:gd name="T7" fmla="*/ 0 h 12"/>
                  <a:gd name="T8" fmla="*/ 206 w 212"/>
                  <a:gd name="T9" fmla="*/ 0 h 12"/>
                  <a:gd name="T10" fmla="*/ 212 w 212"/>
                  <a:gd name="T11" fmla="*/ 6 h 12"/>
                  <a:gd name="T12" fmla="*/ 206 w 21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2">
                    <a:moveTo>
                      <a:pt x="206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06" y="0"/>
                      <a:pt x="206" y="0"/>
                      <a:pt x="206" y="0"/>
                    </a:cubicBezTo>
                    <a:cubicBezTo>
                      <a:pt x="209" y="0"/>
                      <a:pt x="212" y="3"/>
                      <a:pt x="212" y="6"/>
                    </a:cubicBezTo>
                    <a:cubicBezTo>
                      <a:pt x="212" y="10"/>
                      <a:pt x="209" y="12"/>
                      <a:pt x="20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553">
                <a:extLst>
                  <a:ext uri="{FF2B5EF4-FFF2-40B4-BE49-F238E27FC236}">
                    <a16:creationId xmlns:a16="http://schemas.microsoft.com/office/drawing/2014/main" xmlns="" id="{B96D8394-75A6-445B-A208-CC902EA1D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0038" y="3662363"/>
                <a:ext cx="20638" cy="195263"/>
              </a:xfrm>
              <a:custGeom>
                <a:avLst/>
                <a:gdLst>
                  <a:gd name="T0" fmla="*/ 6 w 12"/>
                  <a:gd name="T1" fmla="*/ 115 h 115"/>
                  <a:gd name="T2" fmla="*/ 0 w 12"/>
                  <a:gd name="T3" fmla="*/ 109 h 115"/>
                  <a:gd name="T4" fmla="*/ 0 w 12"/>
                  <a:gd name="T5" fmla="*/ 6 h 115"/>
                  <a:gd name="T6" fmla="*/ 6 w 12"/>
                  <a:gd name="T7" fmla="*/ 0 h 115"/>
                  <a:gd name="T8" fmla="*/ 12 w 12"/>
                  <a:gd name="T9" fmla="*/ 6 h 115"/>
                  <a:gd name="T10" fmla="*/ 12 w 12"/>
                  <a:gd name="T11" fmla="*/ 109 h 115"/>
                  <a:gd name="T12" fmla="*/ 6 w 12"/>
                  <a:gd name="T13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15">
                    <a:moveTo>
                      <a:pt x="6" y="115"/>
                    </a:moveTo>
                    <a:cubicBezTo>
                      <a:pt x="2" y="115"/>
                      <a:pt x="0" y="112"/>
                      <a:pt x="0" y="10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109"/>
                      <a:pt x="12" y="109"/>
                      <a:pt x="12" y="109"/>
                    </a:cubicBezTo>
                    <a:cubicBezTo>
                      <a:pt x="12" y="112"/>
                      <a:pt x="9" y="115"/>
                      <a:pt x="6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Rectangle 3554">
                <a:extLst>
                  <a:ext uri="{FF2B5EF4-FFF2-40B4-BE49-F238E27FC236}">
                    <a16:creationId xmlns:a16="http://schemas.microsoft.com/office/drawing/2014/main" xmlns="" id="{B25F9C20-24D6-4705-ADCF-2E961EC708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57825" y="3748088"/>
                <a:ext cx="20638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Rectangle 3555">
                <a:extLst>
                  <a:ext uri="{FF2B5EF4-FFF2-40B4-BE49-F238E27FC236}">
                    <a16:creationId xmlns:a16="http://schemas.microsoft.com/office/drawing/2014/main" xmlns="" id="{23541356-90B8-49AB-AD7B-CF5A540FAE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03863" y="3748088"/>
                <a:ext cx="20638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Rectangle 3556">
                <a:extLst>
                  <a:ext uri="{FF2B5EF4-FFF2-40B4-BE49-F238E27FC236}">
                    <a16:creationId xmlns:a16="http://schemas.microsoft.com/office/drawing/2014/main" xmlns="" id="{B0594380-9F7F-4640-8793-F442F67338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51488" y="3748088"/>
                <a:ext cx="20638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557">
                <a:extLst>
                  <a:ext uri="{FF2B5EF4-FFF2-40B4-BE49-F238E27FC236}">
                    <a16:creationId xmlns:a16="http://schemas.microsoft.com/office/drawing/2014/main" xmlns="" id="{89CBEF3B-424D-42BA-8A60-8FC15C9A5B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40350" y="3429000"/>
                <a:ext cx="101600" cy="155575"/>
              </a:xfrm>
              <a:custGeom>
                <a:avLst/>
                <a:gdLst>
                  <a:gd name="T0" fmla="*/ 52 w 64"/>
                  <a:gd name="T1" fmla="*/ 65 h 98"/>
                  <a:gd name="T2" fmla="*/ 64 w 64"/>
                  <a:gd name="T3" fmla="*/ 65 h 98"/>
                  <a:gd name="T4" fmla="*/ 64 w 64"/>
                  <a:gd name="T5" fmla="*/ 74 h 98"/>
                  <a:gd name="T6" fmla="*/ 52 w 64"/>
                  <a:gd name="T7" fmla="*/ 74 h 98"/>
                  <a:gd name="T8" fmla="*/ 52 w 64"/>
                  <a:gd name="T9" fmla="*/ 98 h 98"/>
                  <a:gd name="T10" fmla="*/ 38 w 64"/>
                  <a:gd name="T11" fmla="*/ 98 h 98"/>
                  <a:gd name="T12" fmla="*/ 38 w 64"/>
                  <a:gd name="T13" fmla="*/ 74 h 98"/>
                  <a:gd name="T14" fmla="*/ 0 w 64"/>
                  <a:gd name="T15" fmla="*/ 74 h 98"/>
                  <a:gd name="T16" fmla="*/ 0 w 64"/>
                  <a:gd name="T17" fmla="*/ 67 h 98"/>
                  <a:gd name="T18" fmla="*/ 38 w 64"/>
                  <a:gd name="T19" fmla="*/ 0 h 98"/>
                  <a:gd name="T20" fmla="*/ 52 w 64"/>
                  <a:gd name="T21" fmla="*/ 0 h 98"/>
                  <a:gd name="T22" fmla="*/ 52 w 64"/>
                  <a:gd name="T23" fmla="*/ 65 h 98"/>
                  <a:gd name="T24" fmla="*/ 14 w 64"/>
                  <a:gd name="T25" fmla="*/ 65 h 98"/>
                  <a:gd name="T26" fmla="*/ 38 w 64"/>
                  <a:gd name="T27" fmla="*/ 65 h 98"/>
                  <a:gd name="T28" fmla="*/ 38 w 64"/>
                  <a:gd name="T29" fmla="*/ 18 h 98"/>
                  <a:gd name="T30" fmla="*/ 38 w 64"/>
                  <a:gd name="T31" fmla="*/ 18 h 98"/>
                  <a:gd name="T32" fmla="*/ 36 w 64"/>
                  <a:gd name="T33" fmla="*/ 23 h 98"/>
                  <a:gd name="T34" fmla="*/ 14 w 64"/>
                  <a:gd name="T35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4" h="98">
                    <a:moveTo>
                      <a:pt x="52" y="65"/>
                    </a:moveTo>
                    <a:lnTo>
                      <a:pt x="64" y="65"/>
                    </a:lnTo>
                    <a:lnTo>
                      <a:pt x="64" y="74"/>
                    </a:lnTo>
                    <a:lnTo>
                      <a:pt x="52" y="74"/>
                    </a:lnTo>
                    <a:lnTo>
                      <a:pt x="52" y="98"/>
                    </a:lnTo>
                    <a:lnTo>
                      <a:pt x="38" y="98"/>
                    </a:lnTo>
                    <a:lnTo>
                      <a:pt x="38" y="74"/>
                    </a:lnTo>
                    <a:lnTo>
                      <a:pt x="0" y="74"/>
                    </a:lnTo>
                    <a:lnTo>
                      <a:pt x="0" y="67"/>
                    </a:lnTo>
                    <a:lnTo>
                      <a:pt x="38" y="0"/>
                    </a:lnTo>
                    <a:lnTo>
                      <a:pt x="52" y="0"/>
                    </a:lnTo>
                    <a:lnTo>
                      <a:pt x="52" y="65"/>
                    </a:lnTo>
                    <a:close/>
                    <a:moveTo>
                      <a:pt x="14" y="65"/>
                    </a:moveTo>
                    <a:lnTo>
                      <a:pt x="38" y="65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6" y="23"/>
                    </a:lnTo>
                    <a:lnTo>
                      <a:pt x="14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558">
                <a:extLst>
                  <a:ext uri="{FF2B5EF4-FFF2-40B4-BE49-F238E27FC236}">
                    <a16:creationId xmlns:a16="http://schemas.microsoft.com/office/drawing/2014/main" xmlns="" id="{E64B23AF-33E9-4FB1-AB9F-0AD4214D6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4813" y="3429000"/>
                <a:ext cx="104775" cy="155575"/>
              </a:xfrm>
              <a:custGeom>
                <a:avLst/>
                <a:gdLst>
                  <a:gd name="T0" fmla="*/ 21 w 66"/>
                  <a:gd name="T1" fmla="*/ 54 h 98"/>
                  <a:gd name="T2" fmla="*/ 14 w 66"/>
                  <a:gd name="T3" fmla="*/ 54 h 98"/>
                  <a:gd name="T4" fmla="*/ 14 w 66"/>
                  <a:gd name="T5" fmla="*/ 98 h 98"/>
                  <a:gd name="T6" fmla="*/ 0 w 66"/>
                  <a:gd name="T7" fmla="*/ 98 h 98"/>
                  <a:gd name="T8" fmla="*/ 0 w 66"/>
                  <a:gd name="T9" fmla="*/ 0 h 98"/>
                  <a:gd name="T10" fmla="*/ 14 w 66"/>
                  <a:gd name="T11" fmla="*/ 0 h 98"/>
                  <a:gd name="T12" fmla="*/ 14 w 66"/>
                  <a:gd name="T13" fmla="*/ 42 h 98"/>
                  <a:gd name="T14" fmla="*/ 20 w 66"/>
                  <a:gd name="T15" fmla="*/ 42 h 98"/>
                  <a:gd name="T16" fmla="*/ 48 w 66"/>
                  <a:gd name="T17" fmla="*/ 0 h 98"/>
                  <a:gd name="T18" fmla="*/ 64 w 66"/>
                  <a:gd name="T19" fmla="*/ 0 h 98"/>
                  <a:gd name="T20" fmla="*/ 32 w 66"/>
                  <a:gd name="T21" fmla="*/ 45 h 98"/>
                  <a:gd name="T22" fmla="*/ 66 w 66"/>
                  <a:gd name="T23" fmla="*/ 98 h 98"/>
                  <a:gd name="T24" fmla="*/ 49 w 66"/>
                  <a:gd name="T25" fmla="*/ 98 h 98"/>
                  <a:gd name="T26" fmla="*/ 21 w 66"/>
                  <a:gd name="T27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6" h="98">
                    <a:moveTo>
                      <a:pt x="21" y="54"/>
                    </a:moveTo>
                    <a:lnTo>
                      <a:pt x="14" y="54"/>
                    </a:lnTo>
                    <a:lnTo>
                      <a:pt x="14" y="98"/>
                    </a:lnTo>
                    <a:lnTo>
                      <a:pt x="0" y="98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42"/>
                    </a:lnTo>
                    <a:lnTo>
                      <a:pt x="20" y="42"/>
                    </a:lnTo>
                    <a:lnTo>
                      <a:pt x="48" y="0"/>
                    </a:lnTo>
                    <a:lnTo>
                      <a:pt x="64" y="0"/>
                    </a:lnTo>
                    <a:lnTo>
                      <a:pt x="32" y="45"/>
                    </a:lnTo>
                    <a:lnTo>
                      <a:pt x="66" y="98"/>
                    </a:lnTo>
                    <a:lnTo>
                      <a:pt x="49" y="98"/>
                    </a:lnTo>
                    <a:lnTo>
                      <a:pt x="21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xmlns="" id="{89412852-246E-4BB2-8D02-86F713A5A98C}"/>
                </a:ext>
              </a:extLst>
            </p:cNvPr>
            <p:cNvSpPr/>
            <p:nvPr/>
          </p:nvSpPr>
          <p:spPr>
            <a:xfrm>
              <a:off x="8675880" y="4871757"/>
              <a:ext cx="17272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专业配音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662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315CBFC-FACB-4288-B8A3-DA06398C8C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09FD55C1-1869-49AC-8D77-F18E7B2FF951}"/>
              </a:ext>
            </a:extLst>
          </p:cNvPr>
          <p:cNvSpPr/>
          <p:nvPr/>
        </p:nvSpPr>
        <p:spPr>
          <a:xfrm rot="10800000">
            <a:off x="0" y="-1"/>
            <a:ext cx="12192000" cy="6858000"/>
          </a:xfrm>
          <a:prstGeom prst="rect">
            <a:avLst/>
          </a:prstGeom>
          <a:gradFill>
            <a:gsLst>
              <a:gs pos="42000">
                <a:srgbClr val="06162D">
                  <a:alpha val="22000"/>
                </a:srgbClr>
              </a:gs>
              <a:gs pos="0">
                <a:srgbClr val="06162D">
                  <a:alpha val="90000"/>
                </a:srgbClr>
              </a:gs>
              <a:gs pos="84000">
                <a:srgbClr val="06162D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35B1D08-C1C5-4587-B406-01F126FDA29B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96A77316-DE29-438B-8158-68141772E6DB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73829C87-519E-45EE-8AF9-9AFC5ED4968B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1" name="Freeform 43">
                <a:extLst>
                  <a:ext uri="{FF2B5EF4-FFF2-40B4-BE49-F238E27FC236}">
                    <a16:creationId xmlns:a16="http://schemas.microsoft.com/office/drawing/2014/main" xmlns="" id="{E26C803F-BE82-41A8-99B4-FD3D7ECDEA73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44">
                <a:extLst>
                  <a:ext uri="{FF2B5EF4-FFF2-40B4-BE49-F238E27FC236}">
                    <a16:creationId xmlns:a16="http://schemas.microsoft.com/office/drawing/2014/main" xmlns="" id="{499506AE-86F6-4F4D-8FD5-9A97F0A5092B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E2985BF6-D1CB-46DB-B990-7A950DD43507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1CF8C059-097A-44D7-AA90-8F10197E9310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弧形 9">
                <a:extLst>
                  <a:ext uri="{FF2B5EF4-FFF2-40B4-BE49-F238E27FC236}">
                    <a16:creationId xmlns:a16="http://schemas.microsoft.com/office/drawing/2014/main" xmlns="" id="{409D8661-B06F-4F8C-B33E-9F73E2A1C7DC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5CDBBEF-53E2-4DFC-B3D0-A7A5886E22C8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1FBF5BC-22C8-446B-94BC-7BB1A05566F9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TextBox 22">
            <a:extLst>
              <a:ext uri="{FF2B5EF4-FFF2-40B4-BE49-F238E27FC236}">
                <a16:creationId xmlns:a16="http://schemas.microsoft.com/office/drawing/2014/main" xmlns="" id="{CB1BD76A-B346-4AF6-86E1-584546AB6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演示设计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培训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C642E6E-4414-4782-B202-6EC07E5A666A}"/>
              </a:ext>
            </a:extLst>
          </p:cNvPr>
          <p:cNvGrpSpPr/>
          <p:nvPr/>
        </p:nvGrpSpPr>
        <p:grpSpPr>
          <a:xfrm>
            <a:off x="2032930" y="2512056"/>
            <a:ext cx="2014078" cy="2995873"/>
            <a:chOff x="2032930" y="2512056"/>
            <a:chExt cx="2014078" cy="2995873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4D0DE7A2-5B74-4C70-B8A8-45758D993D75}"/>
                </a:ext>
              </a:extLst>
            </p:cNvPr>
            <p:cNvSpPr/>
            <p:nvPr/>
          </p:nvSpPr>
          <p:spPr>
            <a:xfrm>
              <a:off x="2176344" y="4001493"/>
              <a:ext cx="172725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深度策划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551B4DDC-CE78-447D-8F88-C00EE9BE810E}"/>
                </a:ext>
              </a:extLst>
            </p:cNvPr>
            <p:cNvSpPr/>
            <p:nvPr/>
          </p:nvSpPr>
          <p:spPr>
            <a:xfrm>
              <a:off x="2076332" y="4553822"/>
              <a:ext cx="192727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深度策划犹如您的专职编剧，通过与您展开深度对话，瞬间提升内容感染力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589AB21A-2CD4-43F9-8445-E47B65406170}"/>
                </a:ext>
              </a:extLst>
            </p:cNvPr>
            <p:cNvSpPr/>
            <p:nvPr/>
          </p:nvSpPr>
          <p:spPr>
            <a:xfrm>
              <a:off x="2032930" y="2512056"/>
              <a:ext cx="2014078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rgbClr val="4BFFE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62%</a:t>
              </a:r>
              <a:endParaRPr lang="zh-CN" altLang="en-US" sz="80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54F82721-234D-4035-9200-1C287B316BEB}"/>
                </a:ext>
              </a:extLst>
            </p:cNvPr>
            <p:cNvCxnSpPr>
              <a:cxnSpLocks/>
            </p:cNvCxnSpPr>
            <p:nvPr/>
          </p:nvCxnSpPr>
          <p:spPr>
            <a:xfrm>
              <a:off x="2810039" y="3906189"/>
              <a:ext cx="409411" cy="0"/>
            </a:xfrm>
            <a:prstGeom prst="line">
              <a:avLst/>
            </a:prstGeom>
            <a:ln w="25400" cap="rnd">
              <a:solidFill>
                <a:srgbClr val="35C6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4CFB87B-91BE-4B3C-A8E2-C208409A0DDF}"/>
              </a:ext>
            </a:extLst>
          </p:cNvPr>
          <p:cNvGrpSpPr/>
          <p:nvPr/>
        </p:nvGrpSpPr>
        <p:grpSpPr>
          <a:xfrm>
            <a:off x="5132364" y="2512056"/>
            <a:ext cx="1927274" cy="3211317"/>
            <a:chOff x="5132364" y="2512056"/>
            <a:chExt cx="1927274" cy="3211317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85331BD2-8FFB-41B4-B844-64504E592B97}"/>
                </a:ext>
              </a:extLst>
            </p:cNvPr>
            <p:cNvSpPr/>
            <p:nvPr/>
          </p:nvSpPr>
          <p:spPr>
            <a:xfrm>
              <a:off x="5232376" y="4001493"/>
              <a:ext cx="172725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设计美化</a:t>
              </a:r>
              <a:endParaRPr lang="en-US" alt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B00CB597-40A2-489E-9386-15C4B484E396}"/>
                </a:ext>
              </a:extLst>
            </p:cNvPr>
            <p:cNvSpPr/>
            <p:nvPr/>
          </p:nvSpPr>
          <p:spPr>
            <a:xfrm>
              <a:off x="5132364" y="4553822"/>
              <a:ext cx="1927274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基于客户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VI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体系进行定制已是标配，匠心打磨每一份策划案，每一次的动画、图形都将精雕细琢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1BCDE6E0-581F-4C63-9557-310772CE37BD}"/>
                </a:ext>
              </a:extLst>
            </p:cNvPr>
            <p:cNvSpPr/>
            <p:nvPr/>
          </p:nvSpPr>
          <p:spPr>
            <a:xfrm>
              <a:off x="5232376" y="2512056"/>
              <a:ext cx="172725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rgbClr val="4BFFE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37%</a:t>
              </a:r>
              <a:endParaRPr lang="zh-CN" altLang="en-US" sz="80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xmlns="" id="{80BC49C8-C210-45DB-BA35-F64ED1AB7B3E}"/>
                </a:ext>
              </a:extLst>
            </p:cNvPr>
            <p:cNvCxnSpPr>
              <a:cxnSpLocks/>
            </p:cNvCxnSpPr>
            <p:nvPr/>
          </p:nvCxnSpPr>
          <p:spPr>
            <a:xfrm>
              <a:off x="5886614" y="3906189"/>
              <a:ext cx="409411" cy="0"/>
            </a:xfrm>
            <a:prstGeom prst="line">
              <a:avLst/>
            </a:prstGeom>
            <a:ln w="25400" cap="rnd">
              <a:solidFill>
                <a:srgbClr val="35C6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B55A922C-C62F-4B07-9DAB-215199C85093}"/>
              </a:ext>
            </a:extLst>
          </p:cNvPr>
          <p:cNvGrpSpPr/>
          <p:nvPr/>
        </p:nvGrpSpPr>
        <p:grpSpPr>
          <a:xfrm>
            <a:off x="8188395" y="2512056"/>
            <a:ext cx="1927274" cy="3211317"/>
            <a:chOff x="8188395" y="2512056"/>
            <a:chExt cx="1927274" cy="3211317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70BFBB77-2CA3-4A6B-922A-1110BBA88E12}"/>
                </a:ext>
              </a:extLst>
            </p:cNvPr>
            <p:cNvSpPr/>
            <p:nvPr/>
          </p:nvSpPr>
          <p:spPr>
            <a:xfrm>
              <a:off x="8288407" y="4001493"/>
              <a:ext cx="172725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专业配音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3FA6C7A4-79FB-4373-87BB-241B02142F91}"/>
                </a:ext>
              </a:extLst>
            </p:cNvPr>
            <p:cNvSpPr/>
            <p:nvPr/>
          </p:nvSpPr>
          <p:spPr>
            <a:xfrm>
              <a:off x="8188395" y="4553822"/>
              <a:ext cx="1927274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专业的策划以及设计团队，令你的演示已然卓越。配合后期配音，让您的演示更显澎湃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52BB5CB3-9373-4895-BDF3-CF3F17BFE565}"/>
                </a:ext>
              </a:extLst>
            </p:cNvPr>
            <p:cNvSpPr/>
            <p:nvPr/>
          </p:nvSpPr>
          <p:spPr>
            <a:xfrm>
              <a:off x="8288407" y="2512056"/>
              <a:ext cx="172725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8000" dirty="0">
                  <a:solidFill>
                    <a:srgbClr val="4BFFE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50%</a:t>
              </a:r>
              <a:endParaRPr lang="zh-CN" altLang="en-US" sz="80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279E681A-55A2-48D3-BEAB-4B2C50F54E3C}"/>
                </a:ext>
              </a:extLst>
            </p:cNvPr>
            <p:cNvCxnSpPr>
              <a:cxnSpLocks/>
            </p:cNvCxnSpPr>
            <p:nvPr/>
          </p:nvCxnSpPr>
          <p:spPr>
            <a:xfrm>
              <a:off x="8963189" y="3906189"/>
              <a:ext cx="409411" cy="0"/>
            </a:xfrm>
            <a:prstGeom prst="line">
              <a:avLst/>
            </a:prstGeom>
            <a:ln w="25400" cap="rnd">
              <a:solidFill>
                <a:srgbClr val="35C6D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4315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8019D8BB-7BB3-452C-86B3-86B9D0F74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12235695" cy="6882579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F58C20A-B2BE-4B62-BD8A-0DA4B7471233}"/>
              </a:ext>
            </a:extLst>
          </p:cNvPr>
          <p:cNvSpPr/>
          <p:nvPr/>
        </p:nvSpPr>
        <p:spPr>
          <a:xfrm rot="10800000">
            <a:off x="0" y="-1"/>
            <a:ext cx="11944350" cy="6858000"/>
          </a:xfrm>
          <a:prstGeom prst="rect">
            <a:avLst/>
          </a:prstGeom>
          <a:gradFill flip="none" rotWithShape="1">
            <a:gsLst>
              <a:gs pos="0">
                <a:srgbClr val="06162D"/>
              </a:gs>
              <a:gs pos="84000">
                <a:srgbClr val="06162D">
                  <a:alpha val="0"/>
                </a:srgb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85840AA-BB9F-4A1F-B1B2-CA69D0FDAC97}"/>
              </a:ext>
            </a:extLst>
          </p:cNvPr>
          <p:cNvSpPr/>
          <p:nvPr/>
        </p:nvSpPr>
        <p:spPr>
          <a:xfrm>
            <a:off x="1303485" y="3846763"/>
            <a:ext cx="3625810" cy="455782"/>
          </a:xfrm>
          <a:prstGeom prst="rect">
            <a:avLst/>
          </a:prstGeom>
          <a:solidFill>
            <a:srgbClr val="BC121A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D5A0E63-0AA3-4C5A-903F-D4BF4FCBAD41}"/>
              </a:ext>
            </a:extLst>
          </p:cNvPr>
          <p:cNvSpPr/>
          <p:nvPr/>
        </p:nvSpPr>
        <p:spPr>
          <a:xfrm>
            <a:off x="1163088" y="3365500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演示交易平台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37D06D7-1DA9-487E-9EDD-6E0F38C334B7}"/>
              </a:ext>
            </a:extLst>
          </p:cNvPr>
          <p:cNvSpPr/>
          <p:nvPr/>
        </p:nvSpPr>
        <p:spPr>
          <a:xfrm rot="16200000">
            <a:off x="-3073562" y="2921170"/>
            <a:ext cx="69071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6000" kern="1500" spc="150" dirty="0">
                <a:gradFill flip="none" rotWithShape="1">
                  <a:gsLst>
                    <a:gs pos="49000">
                      <a:schemeClr val="bg1">
                        <a:alpha val="5000"/>
                      </a:schemeClr>
                    </a:gs>
                    <a:gs pos="0">
                      <a:schemeClr val="bg1">
                        <a:alpha val="25000"/>
                      </a:schemeClr>
                    </a:gs>
                    <a:gs pos="91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ea typeface="Roboto Th" pitchFamily="2" charset="0"/>
                <a:cs typeface="Arial" panose="020B0604020202020204" pitchFamily="34" charset="0"/>
              </a:rPr>
              <a:t>RAPIDESIGN</a:t>
            </a:r>
            <a:endParaRPr lang="zh-CN" altLang="en-US" sz="6000" kern="1500" spc="150" dirty="0">
              <a:gradFill flip="none" rotWithShape="1">
                <a:gsLst>
                  <a:gs pos="49000">
                    <a:schemeClr val="bg1">
                      <a:alpha val="5000"/>
                    </a:schemeClr>
                  </a:gs>
                  <a:gs pos="0">
                    <a:schemeClr val="bg1">
                      <a:alpha val="25000"/>
                    </a:schemeClr>
                  </a:gs>
                  <a:gs pos="91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FFFC48A-F532-4A68-9907-CE60674DCB78}"/>
              </a:ext>
            </a:extLst>
          </p:cNvPr>
          <p:cNvSpPr txBox="1"/>
          <p:nvPr/>
        </p:nvSpPr>
        <p:spPr>
          <a:xfrm>
            <a:off x="2562102" y="1926261"/>
            <a:ext cx="25008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kern="1500" spc="150" dirty="0">
                <a:gradFill flip="none" rotWithShape="1">
                  <a:gsLst>
                    <a:gs pos="47000">
                      <a:schemeClr val="bg1">
                        <a:alpha val="55000"/>
                      </a:schemeClr>
                    </a:gs>
                    <a:gs pos="2000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  <a:ea typeface="Roboto Th" pitchFamily="2" charset="0"/>
                <a:cs typeface="Arial" panose="020B0604020202020204" pitchFamily="34" charset="0"/>
              </a:rPr>
              <a:t>03</a:t>
            </a:r>
            <a:endParaRPr lang="zh-CN" altLang="en-US" sz="11500" kern="1500" spc="150" dirty="0">
              <a:gradFill flip="none" rotWithShape="1">
                <a:gsLst>
                  <a:gs pos="47000">
                    <a:schemeClr val="bg1">
                      <a:alpha val="55000"/>
                    </a:schemeClr>
                  </a:gs>
                  <a:gs pos="2000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55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BD61DBAA-7E80-4BBC-B0DA-38BCFE648E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784" t="75" r="4448"/>
          <a:stretch>
            <a:fillRect/>
          </a:stretch>
        </p:blipFill>
        <p:spPr>
          <a:xfrm>
            <a:off x="5424468" y="1"/>
            <a:ext cx="8266132" cy="6881788"/>
          </a:xfrm>
          <a:custGeom>
            <a:avLst/>
            <a:gdLst>
              <a:gd name="connsiteX0" fmla="*/ 1315316 w 8266132"/>
              <a:gd name="connsiteY0" fmla="*/ 0 h 6881788"/>
              <a:gd name="connsiteX1" fmla="*/ 8266132 w 8266132"/>
              <a:gd name="connsiteY1" fmla="*/ 0 h 6881788"/>
              <a:gd name="connsiteX2" fmla="*/ 6950816 w 8266132"/>
              <a:gd name="connsiteY2" fmla="*/ 6881788 h 6881788"/>
              <a:gd name="connsiteX3" fmla="*/ 0 w 8266132"/>
              <a:gd name="connsiteY3" fmla="*/ 6881788 h 688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66132" h="6881788">
                <a:moveTo>
                  <a:pt x="1315316" y="0"/>
                </a:moveTo>
                <a:lnTo>
                  <a:pt x="8266132" y="0"/>
                </a:lnTo>
                <a:lnTo>
                  <a:pt x="6950816" y="6881788"/>
                </a:lnTo>
                <a:lnTo>
                  <a:pt x="0" y="6881788"/>
                </a:lnTo>
                <a:close/>
              </a:path>
            </a:pathLst>
          </a:custGeom>
        </p:spPr>
      </p:pic>
      <p:sp>
        <p:nvSpPr>
          <p:cNvPr id="22" name="平行四边形 21">
            <a:extLst>
              <a:ext uri="{FF2B5EF4-FFF2-40B4-BE49-F238E27FC236}">
                <a16:creationId xmlns:a16="http://schemas.microsoft.com/office/drawing/2014/main" xmlns="" id="{00CE1CEB-5D57-475F-B788-0D9035EF88E5}"/>
              </a:ext>
            </a:extLst>
          </p:cNvPr>
          <p:cNvSpPr/>
          <p:nvPr/>
        </p:nvSpPr>
        <p:spPr>
          <a:xfrm>
            <a:off x="5642659" y="4941911"/>
            <a:ext cx="3864427" cy="773089"/>
          </a:xfrm>
          <a:prstGeom prst="parallelogram">
            <a:avLst>
              <a:gd name="adj" fmla="val 19885"/>
            </a:avLst>
          </a:prstGeom>
          <a:solidFill>
            <a:srgbClr val="06162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BB7F20DD-5606-449C-8A9F-2EEB3456E73E}"/>
              </a:ext>
            </a:extLst>
          </p:cNvPr>
          <p:cNvSpPr/>
          <p:nvPr/>
        </p:nvSpPr>
        <p:spPr>
          <a:xfrm>
            <a:off x="6889690" y="5059589"/>
            <a:ext cx="16585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招商宣传</a:t>
            </a:r>
            <a:endParaRPr lang="zh-CN" altLang="zh-CN" sz="2400" dirty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B49E943A-E23D-454B-B4A5-F62A5417C537}"/>
              </a:ext>
            </a:extLst>
          </p:cNvPr>
          <p:cNvGrpSpPr/>
          <p:nvPr/>
        </p:nvGrpSpPr>
        <p:grpSpPr>
          <a:xfrm>
            <a:off x="6111581" y="4972067"/>
            <a:ext cx="692003" cy="690273"/>
            <a:chOff x="5745625" y="-2933197"/>
            <a:chExt cx="692003" cy="690273"/>
          </a:xfrm>
        </p:grpSpPr>
        <p:sp>
          <p:nvSpPr>
            <p:cNvPr id="26" name="Oval 26">
              <a:extLst>
                <a:ext uri="{FF2B5EF4-FFF2-40B4-BE49-F238E27FC236}">
                  <a16:creationId xmlns:a16="http://schemas.microsoft.com/office/drawing/2014/main" xmlns="" id="{B16787DA-B7C3-499D-A59D-B5BB9F1A2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5625" y="-2933197"/>
              <a:ext cx="692003" cy="690273"/>
            </a:xfrm>
            <a:prstGeom prst="ellipse">
              <a:avLst/>
            </a:prstGeom>
            <a:gradFill flip="none" rotWithShape="1">
              <a:gsLst>
                <a:gs pos="4000">
                  <a:srgbClr val="4BFFEE">
                    <a:alpha val="5000"/>
                  </a:srgbClr>
                </a:gs>
                <a:gs pos="60000">
                  <a:srgbClr val="4BFFEE">
                    <a:alpha val="44000"/>
                  </a:srgbClr>
                </a:gs>
                <a:gs pos="100000">
                  <a:srgbClr val="4BFFEE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FC8EACC7-65AE-45BD-874E-676AD3B08601}"/>
                </a:ext>
              </a:extLst>
            </p:cNvPr>
            <p:cNvGrpSpPr/>
            <p:nvPr/>
          </p:nvGrpSpPr>
          <p:grpSpPr>
            <a:xfrm>
              <a:off x="5926211" y="-2797469"/>
              <a:ext cx="341962" cy="390202"/>
              <a:chOff x="10117138" y="3005138"/>
              <a:chExt cx="765175" cy="873125"/>
            </a:xfrm>
            <a:solidFill>
              <a:schemeClr val="bg1"/>
            </a:solidFill>
            <a:effectLst/>
          </p:grpSpPr>
          <p:sp>
            <p:nvSpPr>
              <p:cNvPr id="28" name="Freeform 3460">
                <a:extLst>
                  <a:ext uri="{FF2B5EF4-FFF2-40B4-BE49-F238E27FC236}">
                    <a16:creationId xmlns:a16="http://schemas.microsoft.com/office/drawing/2014/main" xmlns="" id="{FBC87F26-D6E1-4D64-9580-CF667162D8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17138" y="3005138"/>
                <a:ext cx="765175" cy="769938"/>
              </a:xfrm>
              <a:custGeom>
                <a:avLst/>
                <a:gdLst>
                  <a:gd name="T0" fmla="*/ 225 w 450"/>
                  <a:gd name="T1" fmla="*/ 450 h 450"/>
                  <a:gd name="T2" fmla="*/ 0 w 450"/>
                  <a:gd name="T3" fmla="*/ 225 h 450"/>
                  <a:gd name="T4" fmla="*/ 225 w 450"/>
                  <a:gd name="T5" fmla="*/ 0 h 450"/>
                  <a:gd name="T6" fmla="*/ 450 w 450"/>
                  <a:gd name="T7" fmla="*/ 225 h 450"/>
                  <a:gd name="T8" fmla="*/ 225 w 450"/>
                  <a:gd name="T9" fmla="*/ 450 h 450"/>
                  <a:gd name="T10" fmla="*/ 225 w 450"/>
                  <a:gd name="T11" fmla="*/ 12 h 450"/>
                  <a:gd name="T12" fmla="*/ 12 w 450"/>
                  <a:gd name="T13" fmla="*/ 225 h 450"/>
                  <a:gd name="T14" fmla="*/ 225 w 450"/>
                  <a:gd name="T15" fmla="*/ 438 h 450"/>
                  <a:gd name="T16" fmla="*/ 438 w 450"/>
                  <a:gd name="T17" fmla="*/ 225 h 450"/>
                  <a:gd name="T18" fmla="*/ 225 w 450"/>
                  <a:gd name="T19" fmla="*/ 12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0" h="450">
                    <a:moveTo>
                      <a:pt x="225" y="450"/>
                    </a:moveTo>
                    <a:cubicBezTo>
                      <a:pt x="101" y="450"/>
                      <a:pt x="0" y="349"/>
                      <a:pt x="0" y="225"/>
                    </a:cubicBezTo>
                    <a:cubicBezTo>
                      <a:pt x="0" y="101"/>
                      <a:pt x="101" y="0"/>
                      <a:pt x="225" y="0"/>
                    </a:cubicBezTo>
                    <a:cubicBezTo>
                      <a:pt x="349" y="0"/>
                      <a:pt x="450" y="101"/>
                      <a:pt x="450" y="225"/>
                    </a:cubicBezTo>
                    <a:cubicBezTo>
                      <a:pt x="450" y="349"/>
                      <a:pt x="349" y="450"/>
                      <a:pt x="225" y="450"/>
                    </a:cubicBezTo>
                    <a:close/>
                    <a:moveTo>
                      <a:pt x="225" y="12"/>
                    </a:moveTo>
                    <a:cubicBezTo>
                      <a:pt x="108" y="12"/>
                      <a:pt x="12" y="108"/>
                      <a:pt x="12" y="225"/>
                    </a:cubicBezTo>
                    <a:cubicBezTo>
                      <a:pt x="12" y="343"/>
                      <a:pt x="108" y="438"/>
                      <a:pt x="225" y="438"/>
                    </a:cubicBezTo>
                    <a:cubicBezTo>
                      <a:pt x="343" y="438"/>
                      <a:pt x="438" y="343"/>
                      <a:pt x="438" y="225"/>
                    </a:cubicBezTo>
                    <a:cubicBezTo>
                      <a:pt x="438" y="108"/>
                      <a:pt x="343" y="12"/>
                      <a:pt x="2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3461">
                <a:extLst>
                  <a:ext uri="{FF2B5EF4-FFF2-40B4-BE49-F238E27FC236}">
                    <a16:creationId xmlns:a16="http://schemas.microsoft.com/office/drawing/2014/main" xmlns="" id="{49C05DB2-AF06-4C6C-BF0C-011326290F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60038" y="3348038"/>
                <a:ext cx="82550" cy="82550"/>
              </a:xfrm>
              <a:custGeom>
                <a:avLst/>
                <a:gdLst>
                  <a:gd name="T0" fmla="*/ 24 w 49"/>
                  <a:gd name="T1" fmla="*/ 48 h 48"/>
                  <a:gd name="T2" fmla="*/ 0 w 49"/>
                  <a:gd name="T3" fmla="*/ 24 h 48"/>
                  <a:gd name="T4" fmla="*/ 24 w 49"/>
                  <a:gd name="T5" fmla="*/ 0 h 48"/>
                  <a:gd name="T6" fmla="*/ 49 w 49"/>
                  <a:gd name="T7" fmla="*/ 24 h 48"/>
                  <a:gd name="T8" fmla="*/ 24 w 49"/>
                  <a:gd name="T9" fmla="*/ 48 h 48"/>
                  <a:gd name="T10" fmla="*/ 24 w 49"/>
                  <a:gd name="T11" fmla="*/ 12 h 48"/>
                  <a:gd name="T12" fmla="*/ 12 w 49"/>
                  <a:gd name="T13" fmla="*/ 24 h 48"/>
                  <a:gd name="T14" fmla="*/ 24 w 49"/>
                  <a:gd name="T15" fmla="*/ 36 h 48"/>
                  <a:gd name="T16" fmla="*/ 37 w 49"/>
                  <a:gd name="T17" fmla="*/ 24 h 48"/>
                  <a:gd name="T18" fmla="*/ 24 w 49"/>
                  <a:gd name="T19" fmla="*/ 1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8">
                    <a:moveTo>
                      <a:pt x="24" y="48"/>
                    </a:moveTo>
                    <a:cubicBezTo>
                      <a:pt x="11" y="48"/>
                      <a:pt x="0" y="38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8" y="0"/>
                      <a:pt x="49" y="11"/>
                      <a:pt x="49" y="24"/>
                    </a:cubicBezTo>
                    <a:cubicBezTo>
                      <a:pt x="49" y="38"/>
                      <a:pt x="38" y="48"/>
                      <a:pt x="24" y="48"/>
                    </a:cubicBezTo>
                    <a:close/>
                    <a:moveTo>
                      <a:pt x="24" y="12"/>
                    </a:moveTo>
                    <a:cubicBezTo>
                      <a:pt x="17" y="12"/>
                      <a:pt x="12" y="17"/>
                      <a:pt x="12" y="24"/>
                    </a:cubicBezTo>
                    <a:cubicBezTo>
                      <a:pt x="12" y="31"/>
                      <a:pt x="17" y="36"/>
                      <a:pt x="24" y="36"/>
                    </a:cubicBezTo>
                    <a:cubicBezTo>
                      <a:pt x="31" y="36"/>
                      <a:pt x="37" y="31"/>
                      <a:pt x="37" y="24"/>
                    </a:cubicBezTo>
                    <a:cubicBezTo>
                      <a:pt x="37" y="17"/>
                      <a:pt x="31" y="12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462">
                <a:extLst>
                  <a:ext uri="{FF2B5EF4-FFF2-40B4-BE49-F238E27FC236}">
                    <a16:creationId xmlns:a16="http://schemas.microsoft.com/office/drawing/2014/main" xmlns="" id="{F2DC064C-4D9E-44D4-9C7E-8837AF5CEA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055938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3" y="39"/>
                      <a:pt x="0" y="36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6"/>
                      <a:pt x="10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463">
                <a:extLst>
                  <a:ext uri="{FF2B5EF4-FFF2-40B4-BE49-F238E27FC236}">
                    <a16:creationId xmlns:a16="http://schemas.microsoft.com/office/drawing/2014/main" xmlns="" id="{4DDCCB10-918A-4666-8A0E-434902E00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67938" y="3379788"/>
                <a:ext cx="66675" cy="20638"/>
              </a:xfrm>
              <a:custGeom>
                <a:avLst/>
                <a:gdLst>
                  <a:gd name="T0" fmla="*/ 33 w 39"/>
                  <a:gd name="T1" fmla="*/ 12 h 12"/>
                  <a:gd name="T2" fmla="*/ 6 w 39"/>
                  <a:gd name="T3" fmla="*/ 12 h 12"/>
                  <a:gd name="T4" fmla="*/ 0 w 39"/>
                  <a:gd name="T5" fmla="*/ 6 h 12"/>
                  <a:gd name="T6" fmla="*/ 6 w 39"/>
                  <a:gd name="T7" fmla="*/ 0 h 12"/>
                  <a:gd name="T8" fmla="*/ 33 w 39"/>
                  <a:gd name="T9" fmla="*/ 0 h 12"/>
                  <a:gd name="T10" fmla="*/ 39 w 39"/>
                  <a:gd name="T11" fmla="*/ 6 h 12"/>
                  <a:gd name="T12" fmla="*/ 33 w 3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2">
                    <a:moveTo>
                      <a:pt x="33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6" y="0"/>
                      <a:pt x="39" y="3"/>
                      <a:pt x="39" y="6"/>
                    </a:cubicBezTo>
                    <a:cubicBezTo>
                      <a:pt x="39" y="9"/>
                      <a:pt x="36" y="12"/>
                      <a:pt x="3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464">
                <a:extLst>
                  <a:ext uri="{FF2B5EF4-FFF2-40B4-BE49-F238E27FC236}">
                    <a16:creationId xmlns:a16="http://schemas.microsoft.com/office/drawing/2014/main" xmlns="" id="{72E3DEA3-E560-4575-AEC8-F6605A097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656013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3" y="39"/>
                      <a:pt x="0" y="36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6"/>
                      <a:pt x="10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465">
                <a:extLst>
                  <a:ext uri="{FF2B5EF4-FFF2-40B4-BE49-F238E27FC236}">
                    <a16:creationId xmlns:a16="http://schemas.microsoft.com/office/drawing/2014/main" xmlns="" id="{EF60C584-070F-43CD-A501-2D53404B0F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425" y="3379788"/>
                <a:ext cx="65088" cy="20638"/>
              </a:xfrm>
              <a:custGeom>
                <a:avLst/>
                <a:gdLst>
                  <a:gd name="T0" fmla="*/ 32 w 38"/>
                  <a:gd name="T1" fmla="*/ 12 h 12"/>
                  <a:gd name="T2" fmla="*/ 6 w 38"/>
                  <a:gd name="T3" fmla="*/ 12 h 12"/>
                  <a:gd name="T4" fmla="*/ 0 w 38"/>
                  <a:gd name="T5" fmla="*/ 6 h 12"/>
                  <a:gd name="T6" fmla="*/ 6 w 38"/>
                  <a:gd name="T7" fmla="*/ 0 h 12"/>
                  <a:gd name="T8" fmla="*/ 32 w 38"/>
                  <a:gd name="T9" fmla="*/ 0 h 12"/>
                  <a:gd name="T10" fmla="*/ 38 w 38"/>
                  <a:gd name="T11" fmla="*/ 6 h 12"/>
                  <a:gd name="T12" fmla="*/ 32 w 3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">
                    <a:moveTo>
                      <a:pt x="3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6" y="0"/>
                      <a:pt x="38" y="3"/>
                      <a:pt x="38" y="6"/>
                    </a:cubicBezTo>
                    <a:cubicBezTo>
                      <a:pt x="38" y="9"/>
                      <a:pt x="36" y="12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466">
                <a:extLst>
                  <a:ext uri="{FF2B5EF4-FFF2-40B4-BE49-F238E27FC236}">
                    <a16:creationId xmlns:a16="http://schemas.microsoft.com/office/drawing/2014/main" xmlns="" id="{665DD16C-7706-4C4E-8390-555207FB8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203575"/>
                <a:ext cx="20638" cy="165100"/>
              </a:xfrm>
              <a:custGeom>
                <a:avLst/>
                <a:gdLst>
                  <a:gd name="T0" fmla="*/ 6 w 12"/>
                  <a:gd name="T1" fmla="*/ 97 h 97"/>
                  <a:gd name="T2" fmla="*/ 0 w 12"/>
                  <a:gd name="T3" fmla="*/ 91 h 97"/>
                  <a:gd name="T4" fmla="*/ 0 w 12"/>
                  <a:gd name="T5" fmla="*/ 6 h 97"/>
                  <a:gd name="T6" fmla="*/ 6 w 12"/>
                  <a:gd name="T7" fmla="*/ 0 h 97"/>
                  <a:gd name="T8" fmla="*/ 12 w 12"/>
                  <a:gd name="T9" fmla="*/ 6 h 97"/>
                  <a:gd name="T10" fmla="*/ 12 w 12"/>
                  <a:gd name="T11" fmla="*/ 91 h 97"/>
                  <a:gd name="T12" fmla="*/ 6 w 12"/>
                  <a:gd name="T1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7">
                    <a:moveTo>
                      <a:pt x="6" y="97"/>
                    </a:moveTo>
                    <a:cubicBezTo>
                      <a:pt x="3" y="97"/>
                      <a:pt x="0" y="94"/>
                      <a:pt x="0" y="9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2" y="94"/>
                      <a:pt x="10" y="97"/>
                      <a:pt x="6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467">
                <a:extLst>
                  <a:ext uri="{FF2B5EF4-FFF2-40B4-BE49-F238E27FC236}">
                    <a16:creationId xmlns:a16="http://schemas.microsoft.com/office/drawing/2014/main" xmlns="" id="{B68316B7-7636-4917-A3CE-02CDB2FB89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1950" y="3379788"/>
                <a:ext cx="163513" cy="20638"/>
              </a:xfrm>
              <a:custGeom>
                <a:avLst/>
                <a:gdLst>
                  <a:gd name="T0" fmla="*/ 90 w 96"/>
                  <a:gd name="T1" fmla="*/ 12 h 12"/>
                  <a:gd name="T2" fmla="*/ 6 w 96"/>
                  <a:gd name="T3" fmla="*/ 12 h 12"/>
                  <a:gd name="T4" fmla="*/ 0 w 96"/>
                  <a:gd name="T5" fmla="*/ 6 h 12"/>
                  <a:gd name="T6" fmla="*/ 6 w 96"/>
                  <a:gd name="T7" fmla="*/ 0 h 12"/>
                  <a:gd name="T8" fmla="*/ 90 w 96"/>
                  <a:gd name="T9" fmla="*/ 0 h 12"/>
                  <a:gd name="T10" fmla="*/ 96 w 96"/>
                  <a:gd name="T11" fmla="*/ 6 h 12"/>
                  <a:gd name="T12" fmla="*/ 90 w 9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2">
                    <a:moveTo>
                      <a:pt x="9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3" y="0"/>
                      <a:pt x="96" y="3"/>
                      <a:pt x="96" y="6"/>
                    </a:cubicBezTo>
                    <a:cubicBezTo>
                      <a:pt x="96" y="9"/>
                      <a:pt x="93" y="12"/>
                      <a:pt x="9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468">
                <a:extLst>
                  <a:ext uri="{FF2B5EF4-FFF2-40B4-BE49-F238E27FC236}">
                    <a16:creationId xmlns:a16="http://schemas.microsoft.com/office/drawing/2014/main" xmlns="" id="{FCBA79FF-B9F3-4C5B-9025-2138E52692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55300" y="3773488"/>
                <a:ext cx="92075" cy="104775"/>
              </a:xfrm>
              <a:custGeom>
                <a:avLst/>
                <a:gdLst>
                  <a:gd name="T0" fmla="*/ 47 w 54"/>
                  <a:gd name="T1" fmla="*/ 62 h 62"/>
                  <a:gd name="T2" fmla="*/ 42 w 54"/>
                  <a:gd name="T3" fmla="*/ 60 h 62"/>
                  <a:gd name="T4" fmla="*/ 2 w 54"/>
                  <a:gd name="T5" fmla="*/ 11 h 62"/>
                  <a:gd name="T6" fmla="*/ 3 w 54"/>
                  <a:gd name="T7" fmla="*/ 2 h 62"/>
                  <a:gd name="T8" fmla="*/ 12 w 54"/>
                  <a:gd name="T9" fmla="*/ 3 h 62"/>
                  <a:gd name="T10" fmla="*/ 51 w 54"/>
                  <a:gd name="T11" fmla="*/ 53 h 62"/>
                  <a:gd name="T12" fmla="*/ 51 w 54"/>
                  <a:gd name="T13" fmla="*/ 61 h 62"/>
                  <a:gd name="T14" fmla="*/ 47 w 54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2">
                    <a:moveTo>
                      <a:pt x="47" y="62"/>
                    </a:moveTo>
                    <a:cubicBezTo>
                      <a:pt x="45" y="62"/>
                      <a:pt x="43" y="62"/>
                      <a:pt x="42" y="6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1" y="4"/>
                      <a:pt x="3" y="2"/>
                    </a:cubicBezTo>
                    <a:cubicBezTo>
                      <a:pt x="6" y="0"/>
                      <a:pt x="10" y="1"/>
                      <a:pt x="12" y="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4" y="55"/>
                      <a:pt x="53" y="59"/>
                      <a:pt x="51" y="61"/>
                    </a:cubicBezTo>
                    <a:cubicBezTo>
                      <a:pt x="49" y="62"/>
                      <a:pt x="48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469">
                <a:extLst>
                  <a:ext uri="{FF2B5EF4-FFF2-40B4-BE49-F238E27FC236}">
                    <a16:creationId xmlns:a16="http://schemas.microsoft.com/office/drawing/2014/main" xmlns="" id="{557DD20D-0CDA-4438-9D00-3161C40F1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55250" y="3773488"/>
                <a:ext cx="90488" cy="104775"/>
              </a:xfrm>
              <a:custGeom>
                <a:avLst/>
                <a:gdLst>
                  <a:gd name="T0" fmla="*/ 7 w 53"/>
                  <a:gd name="T1" fmla="*/ 62 h 62"/>
                  <a:gd name="T2" fmla="*/ 3 w 53"/>
                  <a:gd name="T3" fmla="*/ 61 h 62"/>
                  <a:gd name="T4" fmla="*/ 2 w 53"/>
                  <a:gd name="T5" fmla="*/ 53 h 62"/>
                  <a:gd name="T6" fmla="*/ 42 w 53"/>
                  <a:gd name="T7" fmla="*/ 3 h 62"/>
                  <a:gd name="T8" fmla="*/ 50 w 53"/>
                  <a:gd name="T9" fmla="*/ 2 h 62"/>
                  <a:gd name="T10" fmla="*/ 51 w 53"/>
                  <a:gd name="T11" fmla="*/ 11 h 62"/>
                  <a:gd name="T12" fmla="*/ 12 w 53"/>
                  <a:gd name="T13" fmla="*/ 60 h 62"/>
                  <a:gd name="T14" fmla="*/ 7 w 53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62">
                    <a:moveTo>
                      <a:pt x="7" y="62"/>
                    </a:moveTo>
                    <a:cubicBezTo>
                      <a:pt x="6" y="62"/>
                      <a:pt x="4" y="62"/>
                      <a:pt x="3" y="61"/>
                    </a:cubicBezTo>
                    <a:cubicBezTo>
                      <a:pt x="0" y="59"/>
                      <a:pt x="0" y="55"/>
                      <a:pt x="2" y="5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4" y="1"/>
                      <a:pt x="48" y="0"/>
                      <a:pt x="50" y="2"/>
                    </a:cubicBezTo>
                    <a:cubicBezTo>
                      <a:pt x="53" y="4"/>
                      <a:pt x="53" y="8"/>
                      <a:pt x="51" y="11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0" y="62"/>
                      <a:pt x="9" y="62"/>
                      <a:pt x="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470">
                <a:extLst>
                  <a:ext uri="{FF2B5EF4-FFF2-40B4-BE49-F238E27FC236}">
                    <a16:creationId xmlns:a16="http://schemas.microsoft.com/office/drawing/2014/main" xmlns="" id="{BD51C971-8F6B-401B-8206-FFB73459E4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7138" y="3787775"/>
                <a:ext cx="765175" cy="90488"/>
              </a:xfrm>
              <a:custGeom>
                <a:avLst/>
                <a:gdLst>
                  <a:gd name="T0" fmla="*/ 423 w 450"/>
                  <a:gd name="T1" fmla="*/ 53 h 53"/>
                  <a:gd name="T2" fmla="*/ 27 w 450"/>
                  <a:gd name="T3" fmla="*/ 53 h 53"/>
                  <a:gd name="T4" fmla="*/ 0 w 450"/>
                  <a:gd name="T5" fmla="*/ 27 h 53"/>
                  <a:gd name="T6" fmla="*/ 27 w 450"/>
                  <a:gd name="T7" fmla="*/ 0 h 53"/>
                  <a:gd name="T8" fmla="*/ 34 w 450"/>
                  <a:gd name="T9" fmla="*/ 0 h 53"/>
                  <a:gd name="T10" fmla="*/ 40 w 450"/>
                  <a:gd name="T11" fmla="*/ 6 h 53"/>
                  <a:gd name="T12" fmla="*/ 34 w 450"/>
                  <a:gd name="T13" fmla="*/ 12 h 53"/>
                  <a:gd name="T14" fmla="*/ 27 w 450"/>
                  <a:gd name="T15" fmla="*/ 12 h 53"/>
                  <a:gd name="T16" fmla="*/ 12 w 450"/>
                  <a:gd name="T17" fmla="*/ 27 h 53"/>
                  <a:gd name="T18" fmla="*/ 27 w 450"/>
                  <a:gd name="T19" fmla="*/ 41 h 53"/>
                  <a:gd name="T20" fmla="*/ 423 w 450"/>
                  <a:gd name="T21" fmla="*/ 41 h 53"/>
                  <a:gd name="T22" fmla="*/ 438 w 450"/>
                  <a:gd name="T23" fmla="*/ 27 h 53"/>
                  <a:gd name="T24" fmla="*/ 423 w 450"/>
                  <a:gd name="T25" fmla="*/ 12 h 53"/>
                  <a:gd name="T26" fmla="*/ 416 w 450"/>
                  <a:gd name="T27" fmla="*/ 12 h 53"/>
                  <a:gd name="T28" fmla="*/ 410 w 450"/>
                  <a:gd name="T29" fmla="*/ 6 h 53"/>
                  <a:gd name="T30" fmla="*/ 416 w 450"/>
                  <a:gd name="T31" fmla="*/ 0 h 53"/>
                  <a:gd name="T32" fmla="*/ 423 w 450"/>
                  <a:gd name="T33" fmla="*/ 0 h 53"/>
                  <a:gd name="T34" fmla="*/ 450 w 450"/>
                  <a:gd name="T35" fmla="*/ 27 h 53"/>
                  <a:gd name="T36" fmla="*/ 423 w 450"/>
                  <a:gd name="T3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0" h="53">
                    <a:moveTo>
                      <a:pt x="423" y="53"/>
                    </a:moveTo>
                    <a:cubicBezTo>
                      <a:pt x="27" y="53"/>
                      <a:pt x="27" y="53"/>
                      <a:pt x="27" y="53"/>
                    </a:cubicBezTo>
                    <a:cubicBezTo>
                      <a:pt x="12" y="53"/>
                      <a:pt x="0" y="41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8" y="0"/>
                      <a:pt x="40" y="2"/>
                      <a:pt x="40" y="6"/>
                    </a:cubicBezTo>
                    <a:cubicBezTo>
                      <a:pt x="40" y="9"/>
                      <a:pt x="38" y="12"/>
                      <a:pt x="34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19" y="12"/>
                      <a:pt x="12" y="18"/>
                      <a:pt x="12" y="27"/>
                    </a:cubicBezTo>
                    <a:cubicBezTo>
                      <a:pt x="12" y="35"/>
                      <a:pt x="19" y="41"/>
                      <a:pt x="27" y="41"/>
                    </a:cubicBezTo>
                    <a:cubicBezTo>
                      <a:pt x="423" y="41"/>
                      <a:pt x="423" y="41"/>
                      <a:pt x="423" y="41"/>
                    </a:cubicBezTo>
                    <a:cubicBezTo>
                      <a:pt x="432" y="41"/>
                      <a:pt x="438" y="35"/>
                      <a:pt x="438" y="27"/>
                    </a:cubicBezTo>
                    <a:cubicBezTo>
                      <a:pt x="438" y="18"/>
                      <a:pt x="432" y="12"/>
                      <a:pt x="423" y="12"/>
                    </a:cubicBezTo>
                    <a:cubicBezTo>
                      <a:pt x="416" y="12"/>
                      <a:pt x="416" y="12"/>
                      <a:pt x="416" y="12"/>
                    </a:cubicBezTo>
                    <a:cubicBezTo>
                      <a:pt x="413" y="12"/>
                      <a:pt x="410" y="9"/>
                      <a:pt x="410" y="6"/>
                    </a:cubicBezTo>
                    <a:cubicBezTo>
                      <a:pt x="410" y="2"/>
                      <a:pt x="413" y="0"/>
                      <a:pt x="416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438" y="0"/>
                      <a:pt x="450" y="12"/>
                      <a:pt x="450" y="27"/>
                    </a:cubicBezTo>
                    <a:cubicBezTo>
                      <a:pt x="450" y="41"/>
                      <a:pt x="438" y="53"/>
                      <a:pt x="423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471">
                <a:extLst>
                  <a:ext uri="{FF2B5EF4-FFF2-40B4-BE49-F238E27FC236}">
                    <a16:creationId xmlns:a16="http://schemas.microsoft.com/office/drawing/2014/main" xmlns="" id="{9E735931-A90F-44FB-8F79-04C326C5A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4150" y="3235325"/>
                <a:ext cx="311150" cy="312738"/>
              </a:xfrm>
              <a:custGeom>
                <a:avLst/>
                <a:gdLst>
                  <a:gd name="T0" fmla="*/ 92 w 183"/>
                  <a:gd name="T1" fmla="*/ 183 h 183"/>
                  <a:gd name="T2" fmla="*/ 0 w 183"/>
                  <a:gd name="T3" fmla="*/ 90 h 183"/>
                  <a:gd name="T4" fmla="*/ 69 w 183"/>
                  <a:gd name="T5" fmla="*/ 0 h 183"/>
                  <a:gd name="T6" fmla="*/ 76 w 183"/>
                  <a:gd name="T7" fmla="*/ 5 h 183"/>
                  <a:gd name="T8" fmla="*/ 72 w 183"/>
                  <a:gd name="T9" fmla="*/ 12 h 183"/>
                  <a:gd name="T10" fmla="*/ 12 w 183"/>
                  <a:gd name="T11" fmla="*/ 90 h 183"/>
                  <a:gd name="T12" fmla="*/ 92 w 183"/>
                  <a:gd name="T13" fmla="*/ 171 h 183"/>
                  <a:gd name="T14" fmla="*/ 171 w 183"/>
                  <a:gd name="T15" fmla="*/ 109 h 183"/>
                  <a:gd name="T16" fmla="*/ 178 w 183"/>
                  <a:gd name="T17" fmla="*/ 105 h 183"/>
                  <a:gd name="T18" fmla="*/ 182 w 183"/>
                  <a:gd name="T19" fmla="*/ 112 h 183"/>
                  <a:gd name="T20" fmla="*/ 92 w 183"/>
                  <a:gd name="T21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" h="183">
                    <a:moveTo>
                      <a:pt x="92" y="183"/>
                    </a:moveTo>
                    <a:cubicBezTo>
                      <a:pt x="41" y="183"/>
                      <a:pt x="0" y="141"/>
                      <a:pt x="0" y="90"/>
                    </a:cubicBezTo>
                    <a:cubicBezTo>
                      <a:pt x="0" y="48"/>
                      <a:pt x="28" y="11"/>
                      <a:pt x="69" y="0"/>
                    </a:cubicBezTo>
                    <a:cubicBezTo>
                      <a:pt x="72" y="0"/>
                      <a:pt x="76" y="2"/>
                      <a:pt x="76" y="5"/>
                    </a:cubicBezTo>
                    <a:cubicBezTo>
                      <a:pt x="77" y="8"/>
                      <a:pt x="75" y="11"/>
                      <a:pt x="72" y="12"/>
                    </a:cubicBezTo>
                    <a:cubicBezTo>
                      <a:pt x="37" y="21"/>
                      <a:pt x="12" y="53"/>
                      <a:pt x="12" y="90"/>
                    </a:cubicBezTo>
                    <a:cubicBezTo>
                      <a:pt x="12" y="135"/>
                      <a:pt x="48" y="171"/>
                      <a:pt x="92" y="171"/>
                    </a:cubicBezTo>
                    <a:cubicBezTo>
                      <a:pt x="129" y="171"/>
                      <a:pt x="162" y="145"/>
                      <a:pt x="171" y="109"/>
                    </a:cubicBezTo>
                    <a:cubicBezTo>
                      <a:pt x="171" y="106"/>
                      <a:pt x="175" y="104"/>
                      <a:pt x="178" y="105"/>
                    </a:cubicBezTo>
                    <a:cubicBezTo>
                      <a:pt x="181" y="106"/>
                      <a:pt x="183" y="109"/>
                      <a:pt x="182" y="112"/>
                    </a:cubicBezTo>
                    <a:cubicBezTo>
                      <a:pt x="172" y="154"/>
                      <a:pt x="135" y="183"/>
                      <a:pt x="92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472">
                <a:extLst>
                  <a:ext uri="{FF2B5EF4-FFF2-40B4-BE49-F238E27FC236}">
                    <a16:creationId xmlns:a16="http://schemas.microsoft.com/office/drawing/2014/main" xmlns="" id="{D3AB5B94-0985-4E05-B642-846C86A999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64813" y="3087688"/>
                <a:ext cx="25400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7 h 15"/>
                  <a:gd name="T4" fmla="*/ 8 w 15"/>
                  <a:gd name="T5" fmla="*/ 0 h 15"/>
                  <a:gd name="T6" fmla="*/ 15 w 15"/>
                  <a:gd name="T7" fmla="*/ 7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7 h 15"/>
                  <a:gd name="T14" fmla="*/ 8 w 15"/>
                  <a:gd name="T15" fmla="*/ 12 h 15"/>
                  <a:gd name="T16" fmla="*/ 12 w 15"/>
                  <a:gd name="T17" fmla="*/ 7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7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7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473">
                <a:extLst>
                  <a:ext uri="{FF2B5EF4-FFF2-40B4-BE49-F238E27FC236}">
                    <a16:creationId xmlns:a16="http://schemas.microsoft.com/office/drawing/2014/main" xmlns="" id="{F749194D-BEFD-4908-8DA1-475A9E2F4C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7650" y="3086100"/>
                <a:ext cx="30163" cy="26988"/>
              </a:xfrm>
              <a:custGeom>
                <a:avLst/>
                <a:gdLst>
                  <a:gd name="T0" fmla="*/ 9 w 17"/>
                  <a:gd name="T1" fmla="*/ 16 h 16"/>
                  <a:gd name="T2" fmla="*/ 2 w 17"/>
                  <a:gd name="T3" fmla="*/ 12 h 16"/>
                  <a:gd name="T4" fmla="*/ 5 w 17"/>
                  <a:gd name="T5" fmla="*/ 2 h 16"/>
                  <a:gd name="T6" fmla="*/ 11 w 17"/>
                  <a:gd name="T7" fmla="*/ 1 h 16"/>
                  <a:gd name="T8" fmla="*/ 15 w 17"/>
                  <a:gd name="T9" fmla="*/ 5 h 16"/>
                  <a:gd name="T10" fmla="*/ 15 w 17"/>
                  <a:gd name="T11" fmla="*/ 5 h 16"/>
                  <a:gd name="T12" fmla="*/ 13 w 17"/>
                  <a:gd name="T13" fmla="*/ 15 h 16"/>
                  <a:gd name="T14" fmla="*/ 9 w 17"/>
                  <a:gd name="T15" fmla="*/ 16 h 16"/>
                  <a:gd name="T16" fmla="*/ 5 w 17"/>
                  <a:gd name="T17" fmla="*/ 11 h 16"/>
                  <a:gd name="T18" fmla="*/ 8 w 17"/>
                  <a:gd name="T19" fmla="*/ 13 h 16"/>
                  <a:gd name="T20" fmla="*/ 11 w 17"/>
                  <a:gd name="T21" fmla="*/ 12 h 16"/>
                  <a:gd name="T22" fmla="*/ 13 w 17"/>
                  <a:gd name="T23" fmla="*/ 6 h 16"/>
                  <a:gd name="T24" fmla="*/ 13 w 17"/>
                  <a:gd name="T25" fmla="*/ 6 h 16"/>
                  <a:gd name="T26" fmla="*/ 10 w 17"/>
                  <a:gd name="T27" fmla="*/ 8 h 16"/>
                  <a:gd name="T28" fmla="*/ 13 w 17"/>
                  <a:gd name="T29" fmla="*/ 6 h 16"/>
                  <a:gd name="T30" fmla="*/ 7 w 17"/>
                  <a:gd name="T31" fmla="*/ 4 h 16"/>
                  <a:gd name="T32" fmla="*/ 5 w 17"/>
                  <a:gd name="T33" fmla="*/ 11 h 16"/>
                  <a:gd name="T34" fmla="*/ 5 w 17"/>
                  <a:gd name="T35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6">
                    <a:moveTo>
                      <a:pt x="9" y="16"/>
                    </a:moveTo>
                    <a:cubicBezTo>
                      <a:pt x="6" y="16"/>
                      <a:pt x="4" y="15"/>
                      <a:pt x="2" y="12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7" y="1"/>
                      <a:pt x="9" y="0"/>
                      <a:pt x="11" y="1"/>
                    </a:cubicBezTo>
                    <a:cubicBezTo>
                      <a:pt x="13" y="1"/>
                      <a:pt x="14" y="3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7" y="8"/>
                      <a:pt x="16" y="13"/>
                      <a:pt x="13" y="15"/>
                    </a:cubicBezTo>
                    <a:cubicBezTo>
                      <a:pt x="11" y="16"/>
                      <a:pt x="10" y="16"/>
                      <a:pt x="9" y="16"/>
                    </a:cubicBezTo>
                    <a:close/>
                    <a:moveTo>
                      <a:pt x="5" y="11"/>
                    </a:moveTo>
                    <a:cubicBezTo>
                      <a:pt x="6" y="12"/>
                      <a:pt x="7" y="12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3" y="11"/>
                      <a:pt x="14" y="8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4"/>
                      <a:pt x="9" y="3"/>
                      <a:pt x="7" y="4"/>
                    </a:cubicBezTo>
                    <a:cubicBezTo>
                      <a:pt x="5" y="6"/>
                      <a:pt x="4" y="8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474">
                <a:extLst>
                  <a:ext uri="{FF2B5EF4-FFF2-40B4-BE49-F238E27FC236}">
                    <a16:creationId xmlns:a16="http://schemas.microsoft.com/office/drawing/2014/main" xmlns="" id="{362E99D4-36EE-4F62-AA76-72C68D963D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6213" y="3116263"/>
                <a:ext cx="30163" cy="25400"/>
              </a:xfrm>
              <a:custGeom>
                <a:avLst/>
                <a:gdLst>
                  <a:gd name="T0" fmla="*/ 8 w 17"/>
                  <a:gd name="T1" fmla="*/ 15 h 15"/>
                  <a:gd name="T2" fmla="*/ 3 w 17"/>
                  <a:gd name="T3" fmla="*/ 13 h 15"/>
                  <a:gd name="T4" fmla="*/ 3 w 17"/>
                  <a:gd name="T5" fmla="*/ 3 h 15"/>
                  <a:gd name="T6" fmla="*/ 14 w 17"/>
                  <a:gd name="T7" fmla="*/ 2 h 15"/>
                  <a:gd name="T8" fmla="*/ 14 w 17"/>
                  <a:gd name="T9" fmla="*/ 13 h 15"/>
                  <a:gd name="T10" fmla="*/ 8 w 17"/>
                  <a:gd name="T11" fmla="*/ 15 h 15"/>
                  <a:gd name="T12" fmla="*/ 8 w 17"/>
                  <a:gd name="T13" fmla="*/ 3 h 15"/>
                  <a:gd name="T14" fmla="*/ 5 w 17"/>
                  <a:gd name="T15" fmla="*/ 5 h 15"/>
                  <a:gd name="T16" fmla="*/ 5 w 17"/>
                  <a:gd name="T17" fmla="*/ 11 h 15"/>
                  <a:gd name="T18" fmla="*/ 12 w 17"/>
                  <a:gd name="T19" fmla="*/ 11 h 15"/>
                  <a:gd name="T20" fmla="*/ 12 w 17"/>
                  <a:gd name="T21" fmla="*/ 5 h 15"/>
                  <a:gd name="T22" fmla="*/ 8 w 17"/>
                  <a:gd name="T2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5">
                    <a:moveTo>
                      <a:pt x="8" y="15"/>
                    </a:moveTo>
                    <a:cubicBezTo>
                      <a:pt x="6" y="15"/>
                      <a:pt x="5" y="15"/>
                      <a:pt x="3" y="13"/>
                    </a:cubicBezTo>
                    <a:cubicBezTo>
                      <a:pt x="0" y="10"/>
                      <a:pt x="0" y="5"/>
                      <a:pt x="3" y="3"/>
                    </a:cubicBezTo>
                    <a:cubicBezTo>
                      <a:pt x="6" y="0"/>
                      <a:pt x="11" y="0"/>
                      <a:pt x="14" y="2"/>
                    </a:cubicBezTo>
                    <a:cubicBezTo>
                      <a:pt x="17" y="5"/>
                      <a:pt x="17" y="10"/>
                      <a:pt x="14" y="13"/>
                    </a:cubicBezTo>
                    <a:cubicBezTo>
                      <a:pt x="12" y="15"/>
                      <a:pt x="10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7" y="3"/>
                      <a:pt x="6" y="4"/>
                      <a:pt x="5" y="5"/>
                    </a:cubicBezTo>
                    <a:cubicBezTo>
                      <a:pt x="4" y="6"/>
                      <a:pt x="4" y="9"/>
                      <a:pt x="5" y="11"/>
                    </a:cubicBezTo>
                    <a:cubicBezTo>
                      <a:pt x="7" y="13"/>
                      <a:pt x="10" y="13"/>
                      <a:pt x="12" y="11"/>
                    </a:cubicBezTo>
                    <a:cubicBezTo>
                      <a:pt x="13" y="9"/>
                      <a:pt x="13" y="6"/>
                      <a:pt x="12" y="5"/>
                    </a:cubicBezTo>
                    <a:cubicBezTo>
                      <a:pt x="11" y="4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475">
                <a:extLst>
                  <a:ext uri="{FF2B5EF4-FFF2-40B4-BE49-F238E27FC236}">
                    <a16:creationId xmlns:a16="http://schemas.microsoft.com/office/drawing/2014/main" xmlns="" id="{D92C149E-8066-4418-9397-B1CFB79F36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75888" y="3162300"/>
                <a:ext cx="26988" cy="26988"/>
              </a:xfrm>
              <a:custGeom>
                <a:avLst/>
                <a:gdLst>
                  <a:gd name="T0" fmla="*/ 8 w 16"/>
                  <a:gd name="T1" fmla="*/ 16 h 16"/>
                  <a:gd name="T2" fmla="*/ 4 w 16"/>
                  <a:gd name="T3" fmla="*/ 15 h 16"/>
                  <a:gd name="T4" fmla="*/ 1 w 16"/>
                  <a:gd name="T5" fmla="*/ 11 h 16"/>
                  <a:gd name="T6" fmla="*/ 1 w 16"/>
                  <a:gd name="T7" fmla="*/ 5 h 16"/>
                  <a:gd name="T8" fmla="*/ 12 w 16"/>
                  <a:gd name="T9" fmla="*/ 2 h 16"/>
                  <a:gd name="T10" fmla="*/ 15 w 16"/>
                  <a:gd name="T11" fmla="*/ 7 h 16"/>
                  <a:gd name="T12" fmla="*/ 15 w 16"/>
                  <a:gd name="T13" fmla="*/ 13 h 16"/>
                  <a:gd name="T14" fmla="*/ 10 w 16"/>
                  <a:gd name="T15" fmla="*/ 16 h 16"/>
                  <a:gd name="T16" fmla="*/ 8 w 16"/>
                  <a:gd name="T17" fmla="*/ 16 h 16"/>
                  <a:gd name="T18" fmla="*/ 6 w 16"/>
                  <a:gd name="T19" fmla="*/ 13 h 16"/>
                  <a:gd name="T20" fmla="*/ 12 w 16"/>
                  <a:gd name="T21" fmla="*/ 11 h 16"/>
                  <a:gd name="T22" fmla="*/ 12 w 16"/>
                  <a:gd name="T23" fmla="*/ 8 h 16"/>
                  <a:gd name="T24" fmla="*/ 10 w 16"/>
                  <a:gd name="T25" fmla="*/ 5 h 16"/>
                  <a:gd name="T26" fmla="*/ 9 w 16"/>
                  <a:gd name="T27" fmla="*/ 7 h 16"/>
                  <a:gd name="T28" fmla="*/ 10 w 16"/>
                  <a:gd name="T29" fmla="*/ 5 h 16"/>
                  <a:gd name="T30" fmla="*/ 10 w 16"/>
                  <a:gd name="T31" fmla="*/ 5 h 16"/>
                  <a:gd name="T32" fmla="*/ 7 w 16"/>
                  <a:gd name="T33" fmla="*/ 5 h 16"/>
                  <a:gd name="T34" fmla="*/ 4 w 16"/>
                  <a:gd name="T35" fmla="*/ 7 h 16"/>
                  <a:gd name="T36" fmla="*/ 4 w 16"/>
                  <a:gd name="T37" fmla="*/ 10 h 16"/>
                  <a:gd name="T38" fmla="*/ 6 w 16"/>
                  <a:gd name="T39" fmla="*/ 13 h 16"/>
                  <a:gd name="T40" fmla="*/ 6 w 16"/>
                  <a:gd name="T41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cubicBezTo>
                      <a:pt x="7" y="16"/>
                      <a:pt x="5" y="16"/>
                      <a:pt x="4" y="15"/>
                    </a:cubicBezTo>
                    <a:cubicBezTo>
                      <a:pt x="3" y="14"/>
                      <a:pt x="1" y="13"/>
                      <a:pt x="1" y="11"/>
                    </a:cubicBezTo>
                    <a:cubicBezTo>
                      <a:pt x="0" y="9"/>
                      <a:pt x="0" y="7"/>
                      <a:pt x="1" y="5"/>
                    </a:cubicBezTo>
                    <a:cubicBezTo>
                      <a:pt x="4" y="1"/>
                      <a:pt x="8" y="0"/>
                      <a:pt x="12" y="2"/>
                    </a:cubicBezTo>
                    <a:cubicBezTo>
                      <a:pt x="14" y="3"/>
                      <a:pt x="15" y="5"/>
                      <a:pt x="15" y="7"/>
                    </a:cubicBezTo>
                    <a:cubicBezTo>
                      <a:pt x="16" y="9"/>
                      <a:pt x="16" y="11"/>
                      <a:pt x="15" y="13"/>
                    </a:cubicBezTo>
                    <a:cubicBezTo>
                      <a:pt x="14" y="14"/>
                      <a:pt x="12" y="16"/>
                      <a:pt x="10" y="16"/>
                    </a:cubicBezTo>
                    <a:cubicBezTo>
                      <a:pt x="9" y="16"/>
                      <a:pt x="9" y="16"/>
                      <a:pt x="8" y="16"/>
                    </a:cubicBezTo>
                    <a:close/>
                    <a:moveTo>
                      <a:pt x="6" y="13"/>
                    </a:moveTo>
                    <a:cubicBezTo>
                      <a:pt x="8" y="14"/>
                      <a:pt x="11" y="13"/>
                      <a:pt x="12" y="11"/>
                    </a:cubicBezTo>
                    <a:cubicBezTo>
                      <a:pt x="12" y="10"/>
                      <a:pt x="13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8" y="4"/>
                      <a:pt x="7" y="5"/>
                    </a:cubicBezTo>
                    <a:cubicBezTo>
                      <a:pt x="6" y="5"/>
                      <a:pt x="5" y="6"/>
                      <a:pt x="4" y="7"/>
                    </a:cubicBezTo>
                    <a:cubicBezTo>
                      <a:pt x="4" y="8"/>
                      <a:pt x="3" y="9"/>
                      <a:pt x="4" y="10"/>
                    </a:cubicBezTo>
                    <a:cubicBezTo>
                      <a:pt x="4" y="11"/>
                      <a:pt x="5" y="12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476">
                <a:extLst>
                  <a:ext uri="{FF2B5EF4-FFF2-40B4-BE49-F238E27FC236}">
                    <a16:creationId xmlns:a16="http://schemas.microsoft.com/office/drawing/2014/main" xmlns="" id="{C80D4C49-5511-4320-8550-58DCA4813E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28263" y="3225800"/>
                <a:ext cx="28575" cy="26988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2 w 17"/>
                  <a:gd name="T5" fmla="*/ 12 h 16"/>
                  <a:gd name="T6" fmla="*/ 1 w 17"/>
                  <a:gd name="T7" fmla="*/ 6 h 16"/>
                  <a:gd name="T8" fmla="*/ 4 w 17"/>
                  <a:gd name="T9" fmla="*/ 2 h 16"/>
                  <a:gd name="T10" fmla="*/ 10 w 17"/>
                  <a:gd name="T11" fmla="*/ 1 h 16"/>
                  <a:gd name="T12" fmla="*/ 15 w 17"/>
                  <a:gd name="T13" fmla="*/ 10 h 16"/>
                  <a:gd name="T14" fmla="*/ 8 w 17"/>
                  <a:gd name="T15" fmla="*/ 16 h 16"/>
                  <a:gd name="T16" fmla="*/ 7 w 17"/>
                  <a:gd name="T17" fmla="*/ 12 h 16"/>
                  <a:gd name="T18" fmla="*/ 10 w 17"/>
                  <a:gd name="T19" fmla="*/ 12 h 16"/>
                  <a:gd name="T20" fmla="*/ 12 w 17"/>
                  <a:gd name="T21" fmla="*/ 9 h 16"/>
                  <a:gd name="T22" fmla="*/ 12 w 17"/>
                  <a:gd name="T23" fmla="*/ 6 h 16"/>
                  <a:gd name="T24" fmla="*/ 9 w 17"/>
                  <a:gd name="T25" fmla="*/ 4 h 16"/>
                  <a:gd name="T26" fmla="*/ 9 w 17"/>
                  <a:gd name="T27" fmla="*/ 4 h 16"/>
                  <a:gd name="T28" fmla="*/ 9 w 17"/>
                  <a:gd name="T29" fmla="*/ 7 h 16"/>
                  <a:gd name="T30" fmla="*/ 9 w 17"/>
                  <a:gd name="T31" fmla="*/ 4 h 16"/>
                  <a:gd name="T32" fmla="*/ 4 w 17"/>
                  <a:gd name="T33" fmla="*/ 7 h 16"/>
                  <a:gd name="T34" fmla="*/ 7 w 17"/>
                  <a:gd name="T35" fmla="*/ 12 h 16"/>
                  <a:gd name="T36" fmla="*/ 7 w 17"/>
                  <a:gd name="T37" fmla="*/ 12 h 16"/>
                  <a:gd name="T38" fmla="*/ 7 w 17"/>
                  <a:gd name="T39" fmla="*/ 12 h 16"/>
                  <a:gd name="T40" fmla="*/ 7 w 17"/>
                  <a:gd name="T4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7" y="16"/>
                      <a:pt x="7" y="16"/>
                      <a:pt x="6" y="16"/>
                    </a:cubicBezTo>
                    <a:cubicBezTo>
                      <a:pt x="4" y="15"/>
                      <a:pt x="3" y="14"/>
                      <a:pt x="2" y="12"/>
                    </a:cubicBezTo>
                    <a:cubicBezTo>
                      <a:pt x="1" y="10"/>
                      <a:pt x="0" y="8"/>
                      <a:pt x="1" y="6"/>
                    </a:cubicBezTo>
                    <a:cubicBezTo>
                      <a:pt x="1" y="4"/>
                      <a:pt x="3" y="3"/>
                      <a:pt x="4" y="2"/>
                    </a:cubicBezTo>
                    <a:cubicBezTo>
                      <a:pt x="6" y="1"/>
                      <a:pt x="8" y="0"/>
                      <a:pt x="10" y="1"/>
                    </a:cubicBezTo>
                    <a:cubicBezTo>
                      <a:pt x="14" y="2"/>
                      <a:pt x="17" y="6"/>
                      <a:pt x="15" y="10"/>
                    </a:cubicBezTo>
                    <a:cubicBezTo>
                      <a:pt x="15" y="14"/>
                      <a:pt x="11" y="16"/>
                      <a:pt x="8" y="16"/>
                    </a:cubicBezTo>
                    <a:close/>
                    <a:moveTo>
                      <a:pt x="7" y="12"/>
                    </a:moveTo>
                    <a:cubicBezTo>
                      <a:pt x="8" y="13"/>
                      <a:pt x="9" y="13"/>
                      <a:pt x="10" y="12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3" y="8"/>
                      <a:pt x="13" y="7"/>
                      <a:pt x="12" y="6"/>
                    </a:cubicBezTo>
                    <a:cubicBezTo>
                      <a:pt x="11" y="5"/>
                      <a:pt x="10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7" y="3"/>
                      <a:pt x="4" y="5"/>
                      <a:pt x="4" y="7"/>
                    </a:cubicBezTo>
                    <a:cubicBezTo>
                      <a:pt x="3" y="9"/>
                      <a:pt x="5" y="12"/>
                      <a:pt x="7" y="12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477">
                <a:extLst>
                  <a:ext uri="{FF2B5EF4-FFF2-40B4-BE49-F238E27FC236}">
                    <a16:creationId xmlns:a16="http://schemas.microsoft.com/office/drawing/2014/main" xmlns="" id="{FECF8439-60CC-49BB-AE41-CCC08C4D56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99688" y="3298825"/>
                <a:ext cx="25400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" y="0"/>
                      <a:pt x="15" y="3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3478">
                <a:extLst>
                  <a:ext uri="{FF2B5EF4-FFF2-40B4-BE49-F238E27FC236}">
                    <a16:creationId xmlns:a16="http://schemas.microsoft.com/office/drawing/2014/main" xmlns="" id="{D7F905AD-7C84-46FE-8094-CC46E2C9B0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98100" y="3452813"/>
                <a:ext cx="26988" cy="26988"/>
              </a:xfrm>
              <a:custGeom>
                <a:avLst/>
                <a:gdLst>
                  <a:gd name="T0" fmla="*/ 9 w 16"/>
                  <a:gd name="T1" fmla="*/ 16 h 16"/>
                  <a:gd name="T2" fmla="*/ 2 w 16"/>
                  <a:gd name="T3" fmla="*/ 12 h 16"/>
                  <a:gd name="T4" fmla="*/ 5 w 16"/>
                  <a:gd name="T5" fmla="*/ 2 h 16"/>
                  <a:gd name="T6" fmla="*/ 5 w 16"/>
                  <a:gd name="T7" fmla="*/ 2 h 16"/>
                  <a:gd name="T8" fmla="*/ 15 w 16"/>
                  <a:gd name="T9" fmla="*/ 5 h 16"/>
                  <a:gd name="T10" fmla="*/ 16 w 16"/>
                  <a:gd name="T11" fmla="*/ 11 h 16"/>
                  <a:gd name="T12" fmla="*/ 12 w 16"/>
                  <a:gd name="T13" fmla="*/ 15 h 16"/>
                  <a:gd name="T14" fmla="*/ 9 w 16"/>
                  <a:gd name="T15" fmla="*/ 16 h 16"/>
                  <a:gd name="T16" fmla="*/ 9 w 16"/>
                  <a:gd name="T17" fmla="*/ 4 h 16"/>
                  <a:gd name="T18" fmla="*/ 6 w 16"/>
                  <a:gd name="T19" fmla="*/ 5 h 16"/>
                  <a:gd name="T20" fmla="*/ 4 w 16"/>
                  <a:gd name="T21" fmla="*/ 7 h 16"/>
                  <a:gd name="T22" fmla="*/ 5 w 16"/>
                  <a:gd name="T23" fmla="*/ 11 h 16"/>
                  <a:gd name="T24" fmla="*/ 11 w 16"/>
                  <a:gd name="T25" fmla="*/ 12 h 16"/>
                  <a:gd name="T26" fmla="*/ 8 w 16"/>
                  <a:gd name="T27" fmla="*/ 7 h 16"/>
                  <a:gd name="T28" fmla="*/ 11 w 16"/>
                  <a:gd name="T29" fmla="*/ 12 h 16"/>
                  <a:gd name="T30" fmla="*/ 12 w 16"/>
                  <a:gd name="T31" fmla="*/ 6 h 16"/>
                  <a:gd name="T32" fmla="*/ 9 w 16"/>
                  <a:gd name="T3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cubicBezTo>
                      <a:pt x="6" y="16"/>
                      <a:pt x="3" y="15"/>
                      <a:pt x="2" y="12"/>
                    </a:cubicBezTo>
                    <a:cubicBezTo>
                      <a:pt x="0" y="9"/>
                      <a:pt x="1" y="4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8" y="0"/>
                      <a:pt x="13" y="1"/>
                      <a:pt x="15" y="5"/>
                    </a:cubicBezTo>
                    <a:cubicBezTo>
                      <a:pt x="16" y="7"/>
                      <a:pt x="16" y="9"/>
                      <a:pt x="16" y="11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9" y="16"/>
                    </a:cubicBezTo>
                    <a:close/>
                    <a:moveTo>
                      <a:pt x="9" y="4"/>
                    </a:moveTo>
                    <a:cubicBezTo>
                      <a:pt x="8" y="4"/>
                      <a:pt x="7" y="4"/>
                      <a:pt x="6" y="5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6" y="13"/>
                      <a:pt x="9" y="14"/>
                      <a:pt x="11" y="12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3" y="11"/>
                      <a:pt x="14" y="8"/>
                      <a:pt x="12" y="6"/>
                    </a:cubicBezTo>
                    <a:cubicBezTo>
                      <a:pt x="12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479">
                <a:extLst>
                  <a:ext uri="{FF2B5EF4-FFF2-40B4-BE49-F238E27FC236}">
                    <a16:creationId xmlns:a16="http://schemas.microsoft.com/office/drawing/2014/main" xmlns="" id="{4821801C-9272-424E-B9F4-5A07474DE7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29850" y="3525838"/>
                <a:ext cx="25400" cy="28575"/>
              </a:xfrm>
              <a:custGeom>
                <a:avLst/>
                <a:gdLst>
                  <a:gd name="T0" fmla="*/ 7 w 15"/>
                  <a:gd name="T1" fmla="*/ 16 h 16"/>
                  <a:gd name="T2" fmla="*/ 2 w 15"/>
                  <a:gd name="T3" fmla="*/ 13 h 16"/>
                  <a:gd name="T4" fmla="*/ 0 w 15"/>
                  <a:gd name="T5" fmla="*/ 8 h 16"/>
                  <a:gd name="T6" fmla="*/ 2 w 15"/>
                  <a:gd name="T7" fmla="*/ 3 h 16"/>
                  <a:gd name="T8" fmla="*/ 12 w 15"/>
                  <a:gd name="T9" fmla="*/ 3 h 16"/>
                  <a:gd name="T10" fmla="*/ 12 w 15"/>
                  <a:gd name="T11" fmla="*/ 13 h 16"/>
                  <a:gd name="T12" fmla="*/ 7 w 15"/>
                  <a:gd name="T13" fmla="*/ 16 h 16"/>
                  <a:gd name="T14" fmla="*/ 7 w 15"/>
                  <a:gd name="T15" fmla="*/ 4 h 16"/>
                  <a:gd name="T16" fmla="*/ 4 w 15"/>
                  <a:gd name="T17" fmla="*/ 5 h 16"/>
                  <a:gd name="T18" fmla="*/ 4 w 15"/>
                  <a:gd name="T19" fmla="*/ 11 h 16"/>
                  <a:gd name="T20" fmla="*/ 10 w 15"/>
                  <a:gd name="T21" fmla="*/ 11 h 16"/>
                  <a:gd name="T22" fmla="*/ 12 w 15"/>
                  <a:gd name="T23" fmla="*/ 8 h 16"/>
                  <a:gd name="T24" fmla="*/ 10 w 15"/>
                  <a:gd name="T25" fmla="*/ 5 h 16"/>
                  <a:gd name="T26" fmla="*/ 7 w 15"/>
                  <a:gd name="T2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6">
                    <a:moveTo>
                      <a:pt x="7" y="16"/>
                    </a:moveTo>
                    <a:cubicBezTo>
                      <a:pt x="5" y="16"/>
                      <a:pt x="3" y="15"/>
                      <a:pt x="2" y="13"/>
                    </a:cubicBezTo>
                    <a:cubicBezTo>
                      <a:pt x="0" y="12"/>
                      <a:pt x="0" y="10"/>
                      <a:pt x="0" y="8"/>
                    </a:cubicBezTo>
                    <a:cubicBezTo>
                      <a:pt x="0" y="6"/>
                      <a:pt x="0" y="4"/>
                      <a:pt x="2" y="3"/>
                    </a:cubicBezTo>
                    <a:cubicBezTo>
                      <a:pt x="5" y="0"/>
                      <a:pt x="10" y="0"/>
                      <a:pt x="12" y="3"/>
                    </a:cubicBezTo>
                    <a:cubicBezTo>
                      <a:pt x="15" y="6"/>
                      <a:pt x="15" y="10"/>
                      <a:pt x="12" y="13"/>
                    </a:cubicBezTo>
                    <a:cubicBezTo>
                      <a:pt x="11" y="15"/>
                      <a:pt x="9" y="16"/>
                      <a:pt x="7" y="16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4"/>
                      <a:pt x="4" y="5"/>
                    </a:cubicBezTo>
                    <a:cubicBezTo>
                      <a:pt x="2" y="7"/>
                      <a:pt x="2" y="9"/>
                      <a:pt x="4" y="11"/>
                    </a:cubicBezTo>
                    <a:cubicBezTo>
                      <a:pt x="6" y="13"/>
                      <a:pt x="9" y="13"/>
                      <a:pt x="10" y="11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4"/>
                      <a:pt x="8" y="4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3480">
                <a:extLst>
                  <a:ext uri="{FF2B5EF4-FFF2-40B4-BE49-F238E27FC236}">
                    <a16:creationId xmlns:a16="http://schemas.microsoft.com/office/drawing/2014/main" xmlns="" id="{C493BE76-08E3-47DC-BF71-814029EBCA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74300" y="3587750"/>
                <a:ext cx="30163" cy="26988"/>
              </a:xfrm>
              <a:custGeom>
                <a:avLst/>
                <a:gdLst>
                  <a:gd name="T0" fmla="*/ 9 w 18"/>
                  <a:gd name="T1" fmla="*/ 16 h 16"/>
                  <a:gd name="T2" fmla="*/ 5 w 18"/>
                  <a:gd name="T3" fmla="*/ 15 h 16"/>
                  <a:gd name="T4" fmla="*/ 2 w 18"/>
                  <a:gd name="T5" fmla="*/ 5 h 16"/>
                  <a:gd name="T6" fmla="*/ 2 w 18"/>
                  <a:gd name="T7" fmla="*/ 5 h 16"/>
                  <a:gd name="T8" fmla="*/ 13 w 18"/>
                  <a:gd name="T9" fmla="*/ 2 h 16"/>
                  <a:gd name="T10" fmla="*/ 16 w 18"/>
                  <a:gd name="T11" fmla="*/ 12 h 16"/>
                  <a:gd name="T12" fmla="*/ 9 w 18"/>
                  <a:gd name="T13" fmla="*/ 16 h 16"/>
                  <a:gd name="T14" fmla="*/ 9 w 18"/>
                  <a:gd name="T15" fmla="*/ 4 h 16"/>
                  <a:gd name="T16" fmla="*/ 5 w 18"/>
                  <a:gd name="T17" fmla="*/ 6 h 16"/>
                  <a:gd name="T18" fmla="*/ 7 w 18"/>
                  <a:gd name="T19" fmla="*/ 12 h 16"/>
                  <a:gd name="T20" fmla="*/ 10 w 18"/>
                  <a:gd name="T21" fmla="*/ 13 h 16"/>
                  <a:gd name="T22" fmla="*/ 13 w 18"/>
                  <a:gd name="T23" fmla="*/ 11 h 16"/>
                  <a:gd name="T24" fmla="*/ 8 w 18"/>
                  <a:gd name="T25" fmla="*/ 8 h 16"/>
                  <a:gd name="T26" fmla="*/ 13 w 18"/>
                  <a:gd name="T27" fmla="*/ 11 h 16"/>
                  <a:gd name="T28" fmla="*/ 11 w 18"/>
                  <a:gd name="T29" fmla="*/ 5 h 16"/>
                  <a:gd name="T30" fmla="*/ 9 w 18"/>
                  <a:gd name="T3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16">
                    <a:moveTo>
                      <a:pt x="9" y="16"/>
                    </a:moveTo>
                    <a:cubicBezTo>
                      <a:pt x="8" y="16"/>
                      <a:pt x="6" y="16"/>
                      <a:pt x="5" y="15"/>
                    </a:cubicBezTo>
                    <a:cubicBezTo>
                      <a:pt x="2" y="13"/>
                      <a:pt x="0" y="8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5" y="1"/>
                      <a:pt x="9" y="0"/>
                      <a:pt x="13" y="2"/>
                    </a:cubicBezTo>
                    <a:cubicBezTo>
                      <a:pt x="16" y="4"/>
                      <a:pt x="18" y="9"/>
                      <a:pt x="16" y="12"/>
                    </a:cubicBezTo>
                    <a:cubicBezTo>
                      <a:pt x="14" y="15"/>
                      <a:pt x="12" y="16"/>
                      <a:pt x="9" y="16"/>
                    </a:cubicBezTo>
                    <a:close/>
                    <a:moveTo>
                      <a:pt x="9" y="4"/>
                    </a:moveTo>
                    <a:cubicBezTo>
                      <a:pt x="8" y="4"/>
                      <a:pt x="6" y="5"/>
                      <a:pt x="5" y="6"/>
                    </a:cubicBezTo>
                    <a:cubicBezTo>
                      <a:pt x="4" y="8"/>
                      <a:pt x="5" y="11"/>
                      <a:pt x="7" y="12"/>
                    </a:cubicBezTo>
                    <a:cubicBezTo>
                      <a:pt x="8" y="13"/>
                      <a:pt x="9" y="13"/>
                      <a:pt x="10" y="13"/>
                    </a:cubicBezTo>
                    <a:cubicBezTo>
                      <a:pt x="11" y="12"/>
                      <a:pt x="12" y="12"/>
                      <a:pt x="13" y="1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8"/>
                      <a:pt x="13" y="6"/>
                      <a:pt x="11" y="5"/>
                    </a:cubicBezTo>
                    <a:cubicBezTo>
                      <a:pt x="11" y="4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481">
                <a:extLst>
                  <a:ext uri="{FF2B5EF4-FFF2-40B4-BE49-F238E27FC236}">
                    <a16:creationId xmlns:a16="http://schemas.microsoft.com/office/drawing/2014/main" xmlns="" id="{5A085A0B-7D1D-4E9D-89FF-EF7AD68F18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6213" y="3635375"/>
                <a:ext cx="30163" cy="28575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1 w 17"/>
                  <a:gd name="T5" fmla="*/ 6 h 16"/>
                  <a:gd name="T6" fmla="*/ 1 w 17"/>
                  <a:gd name="T7" fmla="*/ 6 h 16"/>
                  <a:gd name="T8" fmla="*/ 5 w 17"/>
                  <a:gd name="T9" fmla="*/ 2 h 16"/>
                  <a:gd name="T10" fmla="*/ 10 w 17"/>
                  <a:gd name="T11" fmla="*/ 1 h 16"/>
                  <a:gd name="T12" fmla="*/ 16 w 17"/>
                  <a:gd name="T13" fmla="*/ 10 h 16"/>
                  <a:gd name="T14" fmla="*/ 12 w 17"/>
                  <a:gd name="T15" fmla="*/ 15 h 16"/>
                  <a:gd name="T16" fmla="*/ 8 w 17"/>
                  <a:gd name="T17" fmla="*/ 16 h 16"/>
                  <a:gd name="T18" fmla="*/ 4 w 17"/>
                  <a:gd name="T19" fmla="*/ 7 h 16"/>
                  <a:gd name="T20" fmla="*/ 7 w 17"/>
                  <a:gd name="T21" fmla="*/ 13 h 16"/>
                  <a:gd name="T22" fmla="*/ 11 w 17"/>
                  <a:gd name="T23" fmla="*/ 12 h 16"/>
                  <a:gd name="T24" fmla="*/ 13 w 17"/>
                  <a:gd name="T25" fmla="*/ 9 h 16"/>
                  <a:gd name="T26" fmla="*/ 13 w 17"/>
                  <a:gd name="T27" fmla="*/ 9 h 16"/>
                  <a:gd name="T28" fmla="*/ 10 w 17"/>
                  <a:gd name="T29" fmla="*/ 4 h 16"/>
                  <a:gd name="T30" fmla="*/ 6 w 17"/>
                  <a:gd name="T31" fmla="*/ 4 h 16"/>
                  <a:gd name="T32" fmla="*/ 4 w 17"/>
                  <a:gd name="T33" fmla="*/ 7 h 16"/>
                  <a:gd name="T34" fmla="*/ 4 w 17"/>
                  <a:gd name="T35" fmla="*/ 7 h 16"/>
                  <a:gd name="T36" fmla="*/ 7 w 17"/>
                  <a:gd name="T37" fmla="*/ 8 h 16"/>
                  <a:gd name="T38" fmla="*/ 4 w 17"/>
                  <a:gd name="T3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8" y="16"/>
                      <a:pt x="7" y="16"/>
                      <a:pt x="6" y="16"/>
                    </a:cubicBezTo>
                    <a:cubicBezTo>
                      <a:pt x="2" y="15"/>
                      <a:pt x="0" y="10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4"/>
                      <a:pt x="3" y="3"/>
                      <a:pt x="5" y="2"/>
                    </a:cubicBezTo>
                    <a:cubicBezTo>
                      <a:pt x="6" y="1"/>
                      <a:pt x="8" y="0"/>
                      <a:pt x="10" y="1"/>
                    </a:cubicBezTo>
                    <a:cubicBezTo>
                      <a:pt x="14" y="2"/>
                      <a:pt x="17" y="6"/>
                      <a:pt x="16" y="10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8" y="16"/>
                    </a:cubicBezTo>
                    <a:close/>
                    <a:moveTo>
                      <a:pt x="4" y="7"/>
                    </a:moveTo>
                    <a:cubicBezTo>
                      <a:pt x="4" y="9"/>
                      <a:pt x="5" y="12"/>
                      <a:pt x="7" y="13"/>
                    </a:cubicBezTo>
                    <a:cubicBezTo>
                      <a:pt x="8" y="13"/>
                      <a:pt x="10" y="13"/>
                      <a:pt x="11" y="12"/>
                    </a:cubicBezTo>
                    <a:cubicBezTo>
                      <a:pt x="12" y="12"/>
                      <a:pt x="12" y="11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7"/>
                      <a:pt x="12" y="5"/>
                      <a:pt x="10" y="4"/>
                    </a:cubicBezTo>
                    <a:cubicBezTo>
                      <a:pt x="8" y="4"/>
                      <a:pt x="7" y="4"/>
                      <a:pt x="6" y="4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7" y="8"/>
                      <a:pt x="7" y="8"/>
                      <a:pt x="7" y="8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3482">
                <a:extLst>
                  <a:ext uri="{FF2B5EF4-FFF2-40B4-BE49-F238E27FC236}">
                    <a16:creationId xmlns:a16="http://schemas.microsoft.com/office/drawing/2014/main" xmlns="" id="{5B3D794A-AE1E-48FD-9742-F623DC2A3C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9238" y="3667125"/>
                <a:ext cx="26988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483">
                <a:extLst>
                  <a:ext uri="{FF2B5EF4-FFF2-40B4-BE49-F238E27FC236}">
                    <a16:creationId xmlns:a16="http://schemas.microsoft.com/office/drawing/2014/main" xmlns="" id="{DC6DF47C-E352-4276-A34F-19D7A95F9E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64813" y="3667125"/>
                <a:ext cx="26988" cy="25400"/>
              </a:xfrm>
              <a:custGeom>
                <a:avLst/>
                <a:gdLst>
                  <a:gd name="T0" fmla="*/ 8 w 16"/>
                  <a:gd name="T1" fmla="*/ 15 h 15"/>
                  <a:gd name="T2" fmla="*/ 6 w 16"/>
                  <a:gd name="T3" fmla="*/ 15 h 15"/>
                  <a:gd name="T4" fmla="*/ 1 w 16"/>
                  <a:gd name="T5" fmla="*/ 12 h 15"/>
                  <a:gd name="T6" fmla="*/ 1 w 16"/>
                  <a:gd name="T7" fmla="*/ 12 h 15"/>
                  <a:gd name="T8" fmla="*/ 0 w 16"/>
                  <a:gd name="T9" fmla="*/ 6 h 15"/>
                  <a:gd name="T10" fmla="*/ 4 w 16"/>
                  <a:gd name="T11" fmla="*/ 1 h 15"/>
                  <a:gd name="T12" fmla="*/ 10 w 16"/>
                  <a:gd name="T13" fmla="*/ 0 h 15"/>
                  <a:gd name="T14" fmla="*/ 14 w 16"/>
                  <a:gd name="T15" fmla="*/ 4 h 15"/>
                  <a:gd name="T16" fmla="*/ 15 w 16"/>
                  <a:gd name="T17" fmla="*/ 10 h 15"/>
                  <a:gd name="T18" fmla="*/ 12 w 16"/>
                  <a:gd name="T19" fmla="*/ 14 h 15"/>
                  <a:gd name="T20" fmla="*/ 8 w 16"/>
                  <a:gd name="T21" fmla="*/ 15 h 15"/>
                  <a:gd name="T22" fmla="*/ 4 w 16"/>
                  <a:gd name="T23" fmla="*/ 10 h 15"/>
                  <a:gd name="T24" fmla="*/ 7 w 16"/>
                  <a:gd name="T25" fmla="*/ 12 h 15"/>
                  <a:gd name="T26" fmla="*/ 10 w 16"/>
                  <a:gd name="T27" fmla="*/ 12 h 15"/>
                  <a:gd name="T28" fmla="*/ 12 w 16"/>
                  <a:gd name="T29" fmla="*/ 9 h 15"/>
                  <a:gd name="T30" fmla="*/ 12 w 16"/>
                  <a:gd name="T31" fmla="*/ 6 h 15"/>
                  <a:gd name="T32" fmla="*/ 12 w 16"/>
                  <a:gd name="T33" fmla="*/ 6 h 15"/>
                  <a:gd name="T34" fmla="*/ 9 w 16"/>
                  <a:gd name="T35" fmla="*/ 4 h 15"/>
                  <a:gd name="T36" fmla="*/ 6 w 16"/>
                  <a:gd name="T37" fmla="*/ 4 h 15"/>
                  <a:gd name="T38" fmla="*/ 4 w 16"/>
                  <a:gd name="T39" fmla="*/ 7 h 15"/>
                  <a:gd name="T40" fmla="*/ 4 w 16"/>
                  <a:gd name="T41" fmla="*/ 10 h 15"/>
                  <a:gd name="T42" fmla="*/ 4 w 16"/>
                  <a:gd name="T43" fmla="*/ 10 h 15"/>
                  <a:gd name="T44" fmla="*/ 6 w 16"/>
                  <a:gd name="T45" fmla="*/ 9 h 15"/>
                  <a:gd name="T46" fmla="*/ 4 w 16"/>
                  <a:gd name="T4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" h="15">
                    <a:moveTo>
                      <a:pt x="8" y="15"/>
                    </a:moveTo>
                    <a:cubicBezTo>
                      <a:pt x="7" y="15"/>
                      <a:pt x="7" y="15"/>
                      <a:pt x="6" y="15"/>
                    </a:cubicBezTo>
                    <a:cubicBezTo>
                      <a:pt x="4" y="15"/>
                      <a:pt x="2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4"/>
                      <a:pt x="2" y="2"/>
                      <a:pt x="4" y="1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2" y="1"/>
                      <a:pt x="13" y="2"/>
                      <a:pt x="14" y="4"/>
                    </a:cubicBezTo>
                    <a:cubicBezTo>
                      <a:pt x="15" y="6"/>
                      <a:pt x="16" y="8"/>
                      <a:pt x="15" y="10"/>
                    </a:cubicBezTo>
                    <a:cubicBezTo>
                      <a:pt x="15" y="12"/>
                      <a:pt x="13" y="13"/>
                      <a:pt x="12" y="14"/>
                    </a:cubicBezTo>
                    <a:cubicBezTo>
                      <a:pt x="10" y="15"/>
                      <a:pt x="9" y="15"/>
                      <a:pt x="8" y="15"/>
                    </a:cubicBezTo>
                    <a:close/>
                    <a:moveTo>
                      <a:pt x="4" y="10"/>
                    </a:moveTo>
                    <a:cubicBezTo>
                      <a:pt x="5" y="11"/>
                      <a:pt x="6" y="12"/>
                      <a:pt x="7" y="12"/>
                    </a:cubicBezTo>
                    <a:cubicBezTo>
                      <a:pt x="8" y="12"/>
                      <a:pt x="9" y="12"/>
                      <a:pt x="10" y="12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5"/>
                      <a:pt x="10" y="4"/>
                      <a:pt x="9" y="4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3" y="8"/>
                      <a:pt x="3" y="9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9"/>
                      <a:pt x="6" y="9"/>
                      <a:pt x="6" y="9"/>
                    </a:cubicBez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484">
                <a:extLst>
                  <a:ext uri="{FF2B5EF4-FFF2-40B4-BE49-F238E27FC236}">
                    <a16:creationId xmlns:a16="http://schemas.microsoft.com/office/drawing/2014/main" xmlns="" id="{035299B9-2F71-4559-9305-893B649868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36250" y="3635375"/>
                <a:ext cx="28575" cy="28575"/>
              </a:xfrm>
              <a:custGeom>
                <a:avLst/>
                <a:gdLst>
                  <a:gd name="T0" fmla="*/ 8 w 17"/>
                  <a:gd name="T1" fmla="*/ 16 h 16"/>
                  <a:gd name="T2" fmla="*/ 3 w 17"/>
                  <a:gd name="T3" fmla="*/ 14 h 16"/>
                  <a:gd name="T4" fmla="*/ 3 w 17"/>
                  <a:gd name="T5" fmla="*/ 3 h 16"/>
                  <a:gd name="T6" fmla="*/ 14 w 17"/>
                  <a:gd name="T7" fmla="*/ 3 h 16"/>
                  <a:gd name="T8" fmla="*/ 14 w 17"/>
                  <a:gd name="T9" fmla="*/ 14 h 16"/>
                  <a:gd name="T10" fmla="*/ 8 w 17"/>
                  <a:gd name="T11" fmla="*/ 16 h 16"/>
                  <a:gd name="T12" fmla="*/ 8 w 17"/>
                  <a:gd name="T13" fmla="*/ 4 h 16"/>
                  <a:gd name="T14" fmla="*/ 5 w 17"/>
                  <a:gd name="T15" fmla="*/ 5 h 16"/>
                  <a:gd name="T16" fmla="*/ 5 w 17"/>
                  <a:gd name="T17" fmla="*/ 11 h 16"/>
                  <a:gd name="T18" fmla="*/ 11 w 17"/>
                  <a:gd name="T19" fmla="*/ 11 h 16"/>
                  <a:gd name="T20" fmla="*/ 11 w 17"/>
                  <a:gd name="T21" fmla="*/ 5 h 16"/>
                  <a:gd name="T22" fmla="*/ 8 w 17"/>
                  <a:gd name="T2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6" y="16"/>
                      <a:pt x="4" y="15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ubicBezTo>
                      <a:pt x="12" y="15"/>
                      <a:pt x="10" y="16"/>
                      <a:pt x="8" y="16"/>
                    </a:cubicBezTo>
                    <a:close/>
                    <a:moveTo>
                      <a:pt x="8" y="4"/>
                    </a:moveTo>
                    <a:cubicBezTo>
                      <a:pt x="7" y="4"/>
                      <a:pt x="6" y="4"/>
                      <a:pt x="5" y="5"/>
                    </a:cubicBezTo>
                    <a:cubicBezTo>
                      <a:pt x="3" y="7"/>
                      <a:pt x="3" y="10"/>
                      <a:pt x="5" y="11"/>
                    </a:cubicBezTo>
                    <a:cubicBezTo>
                      <a:pt x="7" y="13"/>
                      <a:pt x="10" y="13"/>
                      <a:pt x="11" y="11"/>
                    </a:cubicBezTo>
                    <a:cubicBezTo>
                      <a:pt x="13" y="10"/>
                      <a:pt x="13" y="7"/>
                      <a:pt x="11" y="5"/>
                    </a:cubicBezTo>
                    <a:cubicBezTo>
                      <a:pt x="10" y="4"/>
                      <a:pt x="9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485">
                <a:extLst>
                  <a:ext uri="{FF2B5EF4-FFF2-40B4-BE49-F238E27FC236}">
                    <a16:creationId xmlns:a16="http://schemas.microsoft.com/office/drawing/2014/main" xmlns="" id="{09560B20-ABA9-4D78-A1AD-0EA3409A7F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99750" y="3587750"/>
                <a:ext cx="25400" cy="26988"/>
              </a:xfrm>
              <a:custGeom>
                <a:avLst/>
                <a:gdLst>
                  <a:gd name="T0" fmla="*/ 8 w 15"/>
                  <a:gd name="T1" fmla="*/ 16 h 16"/>
                  <a:gd name="T2" fmla="*/ 4 w 15"/>
                  <a:gd name="T3" fmla="*/ 15 h 16"/>
                  <a:gd name="T4" fmla="*/ 4 w 15"/>
                  <a:gd name="T5" fmla="*/ 15 h 16"/>
                  <a:gd name="T6" fmla="*/ 0 w 15"/>
                  <a:gd name="T7" fmla="*/ 10 h 16"/>
                  <a:gd name="T8" fmla="*/ 1 w 15"/>
                  <a:gd name="T9" fmla="*/ 5 h 16"/>
                  <a:gd name="T10" fmla="*/ 6 w 15"/>
                  <a:gd name="T11" fmla="*/ 1 h 16"/>
                  <a:gd name="T12" fmla="*/ 11 w 15"/>
                  <a:gd name="T13" fmla="*/ 2 h 16"/>
                  <a:gd name="T14" fmla="*/ 15 w 15"/>
                  <a:gd name="T15" fmla="*/ 6 h 16"/>
                  <a:gd name="T16" fmla="*/ 14 w 15"/>
                  <a:gd name="T17" fmla="*/ 12 h 16"/>
                  <a:gd name="T18" fmla="*/ 8 w 15"/>
                  <a:gd name="T19" fmla="*/ 16 h 16"/>
                  <a:gd name="T20" fmla="*/ 8 w 15"/>
                  <a:gd name="T21" fmla="*/ 4 h 16"/>
                  <a:gd name="T22" fmla="*/ 4 w 15"/>
                  <a:gd name="T23" fmla="*/ 6 h 16"/>
                  <a:gd name="T24" fmla="*/ 3 w 15"/>
                  <a:gd name="T25" fmla="*/ 9 h 16"/>
                  <a:gd name="T26" fmla="*/ 5 w 15"/>
                  <a:gd name="T27" fmla="*/ 12 h 16"/>
                  <a:gd name="T28" fmla="*/ 9 w 15"/>
                  <a:gd name="T29" fmla="*/ 13 h 16"/>
                  <a:gd name="T30" fmla="*/ 11 w 15"/>
                  <a:gd name="T31" fmla="*/ 11 h 16"/>
                  <a:gd name="T32" fmla="*/ 12 w 15"/>
                  <a:gd name="T33" fmla="*/ 7 h 16"/>
                  <a:gd name="T34" fmla="*/ 10 w 15"/>
                  <a:gd name="T35" fmla="*/ 5 h 16"/>
                  <a:gd name="T36" fmla="*/ 7 w 15"/>
                  <a:gd name="T37" fmla="*/ 10 h 16"/>
                  <a:gd name="T38" fmla="*/ 10 w 15"/>
                  <a:gd name="T39" fmla="*/ 5 h 16"/>
                  <a:gd name="T40" fmla="*/ 8 w 15"/>
                  <a:gd name="T4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6">
                    <a:moveTo>
                      <a:pt x="8" y="16"/>
                    </a:moveTo>
                    <a:cubicBezTo>
                      <a:pt x="6" y="16"/>
                      <a:pt x="5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2" y="14"/>
                      <a:pt x="1" y="12"/>
                      <a:pt x="0" y="10"/>
                    </a:cubicBezTo>
                    <a:cubicBezTo>
                      <a:pt x="0" y="8"/>
                      <a:pt x="0" y="6"/>
                      <a:pt x="1" y="5"/>
                    </a:cubicBezTo>
                    <a:cubicBezTo>
                      <a:pt x="2" y="3"/>
                      <a:pt x="4" y="2"/>
                      <a:pt x="6" y="1"/>
                    </a:cubicBezTo>
                    <a:cubicBezTo>
                      <a:pt x="8" y="0"/>
                      <a:pt x="10" y="1"/>
                      <a:pt x="11" y="2"/>
                    </a:cubicBezTo>
                    <a:cubicBezTo>
                      <a:pt x="13" y="3"/>
                      <a:pt x="14" y="4"/>
                      <a:pt x="15" y="6"/>
                    </a:cubicBezTo>
                    <a:cubicBezTo>
                      <a:pt x="15" y="8"/>
                      <a:pt x="15" y="10"/>
                      <a:pt x="14" y="12"/>
                    </a:cubicBezTo>
                    <a:cubicBezTo>
                      <a:pt x="13" y="15"/>
                      <a:pt x="10" y="16"/>
                      <a:pt x="8" y="16"/>
                    </a:cubicBezTo>
                    <a:close/>
                    <a:moveTo>
                      <a:pt x="8" y="4"/>
                    </a:moveTo>
                    <a:cubicBezTo>
                      <a:pt x="6" y="4"/>
                      <a:pt x="5" y="5"/>
                      <a:pt x="4" y="6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4" y="11"/>
                      <a:pt x="4" y="12"/>
                      <a:pt x="5" y="12"/>
                    </a:cubicBezTo>
                    <a:cubicBezTo>
                      <a:pt x="6" y="13"/>
                      <a:pt x="8" y="13"/>
                      <a:pt x="9" y="13"/>
                    </a:cubicBezTo>
                    <a:cubicBezTo>
                      <a:pt x="10" y="12"/>
                      <a:pt x="11" y="12"/>
                      <a:pt x="11" y="11"/>
                    </a:cubicBezTo>
                    <a:cubicBezTo>
                      <a:pt x="12" y="10"/>
                      <a:pt x="12" y="8"/>
                      <a:pt x="12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8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3486">
                <a:extLst>
                  <a:ext uri="{FF2B5EF4-FFF2-40B4-BE49-F238E27FC236}">
                    <a16:creationId xmlns:a16="http://schemas.microsoft.com/office/drawing/2014/main" xmlns="" id="{0CC8C9FC-63DB-44A6-AF94-086FF424CA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4200" y="3525838"/>
                <a:ext cx="28575" cy="28575"/>
              </a:xfrm>
              <a:custGeom>
                <a:avLst/>
                <a:gdLst>
                  <a:gd name="T0" fmla="*/ 9 w 16"/>
                  <a:gd name="T1" fmla="*/ 16 h 16"/>
                  <a:gd name="T2" fmla="*/ 7 w 16"/>
                  <a:gd name="T3" fmla="*/ 15 h 16"/>
                  <a:gd name="T4" fmla="*/ 7 w 16"/>
                  <a:gd name="T5" fmla="*/ 15 h 16"/>
                  <a:gd name="T6" fmla="*/ 1 w 16"/>
                  <a:gd name="T7" fmla="*/ 6 h 16"/>
                  <a:gd name="T8" fmla="*/ 10 w 16"/>
                  <a:gd name="T9" fmla="*/ 1 h 16"/>
                  <a:gd name="T10" fmla="*/ 15 w 16"/>
                  <a:gd name="T11" fmla="*/ 4 h 16"/>
                  <a:gd name="T12" fmla="*/ 16 w 16"/>
                  <a:gd name="T13" fmla="*/ 10 h 16"/>
                  <a:gd name="T14" fmla="*/ 12 w 16"/>
                  <a:gd name="T15" fmla="*/ 15 h 16"/>
                  <a:gd name="T16" fmla="*/ 9 w 16"/>
                  <a:gd name="T17" fmla="*/ 16 h 16"/>
                  <a:gd name="T18" fmla="*/ 7 w 16"/>
                  <a:gd name="T19" fmla="*/ 12 h 16"/>
                  <a:gd name="T20" fmla="*/ 7 w 16"/>
                  <a:gd name="T21" fmla="*/ 12 h 16"/>
                  <a:gd name="T22" fmla="*/ 13 w 16"/>
                  <a:gd name="T23" fmla="*/ 9 h 16"/>
                  <a:gd name="T24" fmla="*/ 10 w 16"/>
                  <a:gd name="T25" fmla="*/ 4 h 16"/>
                  <a:gd name="T26" fmla="*/ 6 w 16"/>
                  <a:gd name="T27" fmla="*/ 4 h 16"/>
                  <a:gd name="T28" fmla="*/ 4 w 16"/>
                  <a:gd name="T29" fmla="*/ 7 h 16"/>
                  <a:gd name="T30" fmla="*/ 5 w 16"/>
                  <a:gd name="T31" fmla="*/ 10 h 16"/>
                  <a:gd name="T32" fmla="*/ 7 w 16"/>
                  <a:gd name="T33" fmla="*/ 12 h 16"/>
                  <a:gd name="T34" fmla="*/ 8 w 16"/>
                  <a:gd name="T35" fmla="*/ 9 h 16"/>
                  <a:gd name="T36" fmla="*/ 7 w 16"/>
                  <a:gd name="T37" fmla="*/ 12 h 16"/>
                  <a:gd name="T38" fmla="*/ 10 w 16"/>
                  <a:gd name="T39" fmla="*/ 4 h 16"/>
                  <a:gd name="T40" fmla="*/ 10 w 16"/>
                  <a:gd name="T41" fmla="*/ 4 h 16"/>
                  <a:gd name="T42" fmla="*/ 10 w 16"/>
                  <a:gd name="T4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cubicBezTo>
                      <a:pt x="8" y="16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0"/>
                      <a:pt x="1" y="6"/>
                    </a:cubicBezTo>
                    <a:cubicBezTo>
                      <a:pt x="2" y="2"/>
                      <a:pt x="6" y="0"/>
                      <a:pt x="10" y="1"/>
                    </a:cubicBezTo>
                    <a:cubicBezTo>
                      <a:pt x="12" y="1"/>
                      <a:pt x="14" y="2"/>
                      <a:pt x="15" y="4"/>
                    </a:cubicBezTo>
                    <a:cubicBezTo>
                      <a:pt x="16" y="6"/>
                      <a:pt x="16" y="8"/>
                      <a:pt x="16" y="10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5"/>
                      <a:pt x="10" y="16"/>
                      <a:pt x="9" y="16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10" y="13"/>
                      <a:pt x="12" y="11"/>
                      <a:pt x="13" y="9"/>
                    </a:cubicBezTo>
                    <a:cubicBezTo>
                      <a:pt x="13" y="7"/>
                      <a:pt x="12" y="4"/>
                      <a:pt x="10" y="4"/>
                    </a:cubicBezTo>
                    <a:cubicBezTo>
                      <a:pt x="9" y="3"/>
                      <a:pt x="7" y="4"/>
                      <a:pt x="6" y="4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8"/>
                      <a:pt x="4" y="9"/>
                      <a:pt x="5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8" y="9"/>
                      <a:pt x="8" y="9"/>
                      <a:pt x="8" y="9"/>
                    </a:cubicBezTo>
                    <a:lnTo>
                      <a:pt x="7" y="12"/>
                    </a:lnTo>
                    <a:close/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487">
                <a:extLst>
                  <a:ext uri="{FF2B5EF4-FFF2-40B4-BE49-F238E27FC236}">
                    <a16:creationId xmlns:a16="http://schemas.microsoft.com/office/drawing/2014/main" xmlns="" id="{6C24046D-9A3D-484D-B4EA-E18D587F7A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75950" y="3454400"/>
                <a:ext cx="26988" cy="25400"/>
              </a:xfrm>
              <a:custGeom>
                <a:avLst/>
                <a:gdLst>
                  <a:gd name="T0" fmla="*/ 8 w 16"/>
                  <a:gd name="T1" fmla="*/ 15 h 15"/>
                  <a:gd name="T2" fmla="*/ 0 w 16"/>
                  <a:gd name="T3" fmla="*/ 8 h 15"/>
                  <a:gd name="T4" fmla="*/ 8 w 16"/>
                  <a:gd name="T5" fmla="*/ 0 h 15"/>
                  <a:gd name="T6" fmla="*/ 16 w 16"/>
                  <a:gd name="T7" fmla="*/ 8 h 15"/>
                  <a:gd name="T8" fmla="*/ 8 w 16"/>
                  <a:gd name="T9" fmla="*/ 15 h 15"/>
                  <a:gd name="T10" fmla="*/ 8 w 16"/>
                  <a:gd name="T11" fmla="*/ 3 h 15"/>
                  <a:gd name="T12" fmla="*/ 4 w 16"/>
                  <a:gd name="T13" fmla="*/ 8 h 15"/>
                  <a:gd name="T14" fmla="*/ 8 w 16"/>
                  <a:gd name="T15" fmla="*/ 12 h 15"/>
                  <a:gd name="T16" fmla="*/ 12 w 16"/>
                  <a:gd name="T17" fmla="*/ 8 h 15"/>
                  <a:gd name="T18" fmla="*/ 8 w 16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6" y="3"/>
                      <a:pt x="16" y="8"/>
                    </a:cubicBezTo>
                    <a:cubicBezTo>
                      <a:pt x="16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6" y="3"/>
                      <a:pt x="4" y="5"/>
                      <a:pt x="4" y="8"/>
                    </a:cubicBezTo>
                    <a:cubicBezTo>
                      <a:pt x="4" y="10"/>
                      <a:pt x="6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488">
                <a:extLst>
                  <a:ext uri="{FF2B5EF4-FFF2-40B4-BE49-F238E27FC236}">
                    <a16:creationId xmlns:a16="http://schemas.microsoft.com/office/drawing/2014/main" xmlns="" id="{0502DCC1-F6D0-490C-9248-8979FCF5D7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75950" y="3298825"/>
                <a:ext cx="28575" cy="25400"/>
              </a:xfrm>
              <a:custGeom>
                <a:avLst/>
                <a:gdLst>
                  <a:gd name="T0" fmla="*/ 8 w 17"/>
                  <a:gd name="T1" fmla="*/ 15 h 15"/>
                  <a:gd name="T2" fmla="*/ 1 w 17"/>
                  <a:gd name="T3" fmla="*/ 11 h 15"/>
                  <a:gd name="T4" fmla="*/ 1 w 17"/>
                  <a:gd name="T5" fmla="*/ 6 h 15"/>
                  <a:gd name="T6" fmla="*/ 4 w 17"/>
                  <a:gd name="T7" fmla="*/ 1 h 15"/>
                  <a:gd name="T8" fmla="*/ 10 w 17"/>
                  <a:gd name="T9" fmla="*/ 0 h 15"/>
                  <a:gd name="T10" fmla="*/ 15 w 17"/>
                  <a:gd name="T11" fmla="*/ 4 h 15"/>
                  <a:gd name="T12" fmla="*/ 12 w 17"/>
                  <a:gd name="T13" fmla="*/ 14 h 15"/>
                  <a:gd name="T14" fmla="*/ 12 w 17"/>
                  <a:gd name="T15" fmla="*/ 14 h 15"/>
                  <a:gd name="T16" fmla="*/ 8 w 17"/>
                  <a:gd name="T17" fmla="*/ 15 h 15"/>
                  <a:gd name="T18" fmla="*/ 6 w 17"/>
                  <a:gd name="T19" fmla="*/ 4 h 15"/>
                  <a:gd name="T20" fmla="*/ 4 w 17"/>
                  <a:gd name="T21" fmla="*/ 10 h 15"/>
                  <a:gd name="T22" fmla="*/ 7 w 17"/>
                  <a:gd name="T23" fmla="*/ 12 h 15"/>
                  <a:gd name="T24" fmla="*/ 10 w 17"/>
                  <a:gd name="T25" fmla="*/ 11 h 15"/>
                  <a:gd name="T26" fmla="*/ 12 w 17"/>
                  <a:gd name="T27" fmla="*/ 9 h 15"/>
                  <a:gd name="T28" fmla="*/ 12 w 17"/>
                  <a:gd name="T29" fmla="*/ 5 h 15"/>
                  <a:gd name="T30" fmla="*/ 6 w 17"/>
                  <a:gd name="T31" fmla="*/ 4 h 15"/>
                  <a:gd name="T32" fmla="*/ 9 w 17"/>
                  <a:gd name="T33" fmla="*/ 9 h 15"/>
                  <a:gd name="T34" fmla="*/ 6 w 17"/>
                  <a:gd name="T35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5">
                    <a:moveTo>
                      <a:pt x="8" y="15"/>
                    </a:moveTo>
                    <a:cubicBezTo>
                      <a:pt x="5" y="15"/>
                      <a:pt x="3" y="14"/>
                      <a:pt x="1" y="11"/>
                    </a:cubicBezTo>
                    <a:cubicBezTo>
                      <a:pt x="0" y="10"/>
                      <a:pt x="0" y="8"/>
                      <a:pt x="1" y="6"/>
                    </a:cubicBezTo>
                    <a:cubicBezTo>
                      <a:pt x="1" y="4"/>
                      <a:pt x="3" y="2"/>
                      <a:pt x="4" y="1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2" y="1"/>
                      <a:pt x="14" y="2"/>
                      <a:pt x="15" y="4"/>
                    </a:cubicBezTo>
                    <a:cubicBezTo>
                      <a:pt x="17" y="7"/>
                      <a:pt x="15" y="12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5"/>
                      <a:pt x="9" y="15"/>
                      <a:pt x="8" y="15"/>
                    </a:cubicBezTo>
                    <a:close/>
                    <a:moveTo>
                      <a:pt x="6" y="4"/>
                    </a:moveTo>
                    <a:cubicBezTo>
                      <a:pt x="4" y="5"/>
                      <a:pt x="3" y="8"/>
                      <a:pt x="4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8" y="12"/>
                      <a:pt x="9" y="12"/>
                      <a:pt x="10" y="11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3" y="8"/>
                      <a:pt x="12" y="6"/>
                      <a:pt x="12" y="5"/>
                    </a:cubicBezTo>
                    <a:cubicBezTo>
                      <a:pt x="11" y="3"/>
                      <a:pt x="8" y="3"/>
                      <a:pt x="6" y="4"/>
                    </a:cubicBezTo>
                    <a:cubicBezTo>
                      <a:pt x="9" y="9"/>
                      <a:pt x="9" y="9"/>
                      <a:pt x="9" y="9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489">
                <a:extLst>
                  <a:ext uri="{FF2B5EF4-FFF2-40B4-BE49-F238E27FC236}">
                    <a16:creationId xmlns:a16="http://schemas.microsoft.com/office/drawing/2014/main" xmlns="" id="{AF59D927-4DE4-4534-A726-AAE9DC80FA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4200" y="3227388"/>
                <a:ext cx="30163" cy="25400"/>
              </a:xfrm>
              <a:custGeom>
                <a:avLst/>
                <a:gdLst>
                  <a:gd name="T0" fmla="*/ 9 w 17"/>
                  <a:gd name="T1" fmla="*/ 15 h 15"/>
                  <a:gd name="T2" fmla="*/ 3 w 17"/>
                  <a:gd name="T3" fmla="*/ 13 h 15"/>
                  <a:gd name="T4" fmla="*/ 3 w 17"/>
                  <a:gd name="T5" fmla="*/ 2 h 15"/>
                  <a:gd name="T6" fmla="*/ 9 w 17"/>
                  <a:gd name="T7" fmla="*/ 0 h 15"/>
                  <a:gd name="T8" fmla="*/ 9 w 17"/>
                  <a:gd name="T9" fmla="*/ 0 h 15"/>
                  <a:gd name="T10" fmla="*/ 14 w 17"/>
                  <a:gd name="T11" fmla="*/ 2 h 15"/>
                  <a:gd name="T12" fmla="*/ 14 w 17"/>
                  <a:gd name="T13" fmla="*/ 13 h 15"/>
                  <a:gd name="T14" fmla="*/ 14 w 17"/>
                  <a:gd name="T15" fmla="*/ 13 h 15"/>
                  <a:gd name="T16" fmla="*/ 9 w 17"/>
                  <a:gd name="T17" fmla="*/ 15 h 15"/>
                  <a:gd name="T18" fmla="*/ 5 w 17"/>
                  <a:gd name="T19" fmla="*/ 4 h 15"/>
                  <a:gd name="T20" fmla="*/ 5 w 17"/>
                  <a:gd name="T21" fmla="*/ 10 h 15"/>
                  <a:gd name="T22" fmla="*/ 9 w 17"/>
                  <a:gd name="T23" fmla="*/ 12 h 15"/>
                  <a:gd name="T24" fmla="*/ 9 w 17"/>
                  <a:gd name="T25" fmla="*/ 12 h 15"/>
                  <a:gd name="T26" fmla="*/ 12 w 17"/>
                  <a:gd name="T27" fmla="*/ 10 h 15"/>
                  <a:gd name="T28" fmla="*/ 12 w 17"/>
                  <a:gd name="T29" fmla="*/ 4 h 15"/>
                  <a:gd name="T30" fmla="*/ 5 w 17"/>
                  <a:gd name="T31" fmla="*/ 4 h 15"/>
                  <a:gd name="T32" fmla="*/ 10 w 17"/>
                  <a:gd name="T33" fmla="*/ 8 h 15"/>
                  <a:gd name="T34" fmla="*/ 5 w 17"/>
                  <a:gd name="T35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5">
                    <a:moveTo>
                      <a:pt x="9" y="15"/>
                    </a:moveTo>
                    <a:cubicBezTo>
                      <a:pt x="7" y="15"/>
                      <a:pt x="5" y="14"/>
                      <a:pt x="3" y="13"/>
                    </a:cubicBezTo>
                    <a:cubicBezTo>
                      <a:pt x="0" y="10"/>
                      <a:pt x="0" y="5"/>
                      <a:pt x="3" y="2"/>
                    </a:cubicBezTo>
                    <a:cubicBezTo>
                      <a:pt x="5" y="0"/>
                      <a:pt x="6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1" y="0"/>
                      <a:pt x="12" y="0"/>
                      <a:pt x="14" y="2"/>
                    </a:cubicBezTo>
                    <a:cubicBezTo>
                      <a:pt x="17" y="5"/>
                      <a:pt x="17" y="10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2" y="14"/>
                      <a:pt x="10" y="15"/>
                      <a:pt x="9" y="15"/>
                    </a:cubicBezTo>
                    <a:close/>
                    <a:moveTo>
                      <a:pt x="5" y="4"/>
                    </a:moveTo>
                    <a:cubicBezTo>
                      <a:pt x="4" y="6"/>
                      <a:pt x="4" y="9"/>
                      <a:pt x="5" y="10"/>
                    </a:cubicBezTo>
                    <a:cubicBezTo>
                      <a:pt x="6" y="11"/>
                      <a:pt x="7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3" y="9"/>
                      <a:pt x="13" y="6"/>
                      <a:pt x="12" y="4"/>
                    </a:cubicBezTo>
                    <a:cubicBezTo>
                      <a:pt x="10" y="2"/>
                      <a:pt x="7" y="2"/>
                      <a:pt x="5" y="4"/>
                    </a:cubicBezTo>
                    <a:cubicBezTo>
                      <a:pt x="10" y="8"/>
                      <a:pt x="10" y="8"/>
                      <a:pt x="10" y="8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3490">
                <a:extLst>
                  <a:ext uri="{FF2B5EF4-FFF2-40B4-BE49-F238E27FC236}">
                    <a16:creationId xmlns:a16="http://schemas.microsoft.com/office/drawing/2014/main" xmlns="" id="{D227E121-2D32-423A-A2A2-95901FD796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99750" y="3162300"/>
                <a:ext cx="25400" cy="26988"/>
              </a:xfrm>
              <a:custGeom>
                <a:avLst/>
                <a:gdLst>
                  <a:gd name="T0" fmla="*/ 8 w 15"/>
                  <a:gd name="T1" fmla="*/ 16 h 16"/>
                  <a:gd name="T2" fmla="*/ 4 w 15"/>
                  <a:gd name="T3" fmla="*/ 15 h 16"/>
                  <a:gd name="T4" fmla="*/ 0 w 15"/>
                  <a:gd name="T5" fmla="*/ 11 h 16"/>
                  <a:gd name="T6" fmla="*/ 1 w 15"/>
                  <a:gd name="T7" fmla="*/ 5 h 16"/>
                  <a:gd name="T8" fmla="*/ 11 w 15"/>
                  <a:gd name="T9" fmla="*/ 2 h 16"/>
                  <a:gd name="T10" fmla="*/ 15 w 15"/>
                  <a:gd name="T11" fmla="*/ 7 h 16"/>
                  <a:gd name="T12" fmla="*/ 14 w 15"/>
                  <a:gd name="T13" fmla="*/ 13 h 16"/>
                  <a:gd name="T14" fmla="*/ 14 w 15"/>
                  <a:gd name="T15" fmla="*/ 13 h 16"/>
                  <a:gd name="T16" fmla="*/ 10 w 15"/>
                  <a:gd name="T17" fmla="*/ 16 h 16"/>
                  <a:gd name="T18" fmla="*/ 8 w 15"/>
                  <a:gd name="T19" fmla="*/ 16 h 16"/>
                  <a:gd name="T20" fmla="*/ 4 w 15"/>
                  <a:gd name="T21" fmla="*/ 7 h 16"/>
                  <a:gd name="T22" fmla="*/ 3 w 15"/>
                  <a:gd name="T23" fmla="*/ 10 h 16"/>
                  <a:gd name="T24" fmla="*/ 5 w 15"/>
                  <a:gd name="T25" fmla="*/ 13 h 16"/>
                  <a:gd name="T26" fmla="*/ 11 w 15"/>
                  <a:gd name="T27" fmla="*/ 11 h 16"/>
                  <a:gd name="T28" fmla="*/ 12 w 15"/>
                  <a:gd name="T29" fmla="*/ 8 h 16"/>
                  <a:gd name="T30" fmla="*/ 10 w 15"/>
                  <a:gd name="T31" fmla="*/ 5 h 16"/>
                  <a:gd name="T32" fmla="*/ 6 w 15"/>
                  <a:gd name="T33" fmla="*/ 5 h 16"/>
                  <a:gd name="T34" fmla="*/ 4 w 15"/>
                  <a:gd name="T35" fmla="*/ 7 h 16"/>
                  <a:gd name="T36" fmla="*/ 9 w 15"/>
                  <a:gd name="T37" fmla="*/ 10 h 16"/>
                  <a:gd name="T38" fmla="*/ 4 w 15"/>
                  <a:gd name="T3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16">
                    <a:moveTo>
                      <a:pt x="8" y="16"/>
                    </a:moveTo>
                    <a:cubicBezTo>
                      <a:pt x="6" y="16"/>
                      <a:pt x="5" y="16"/>
                      <a:pt x="4" y="15"/>
                    </a:cubicBezTo>
                    <a:cubicBezTo>
                      <a:pt x="2" y="14"/>
                      <a:pt x="1" y="13"/>
                      <a:pt x="0" y="11"/>
                    </a:cubicBezTo>
                    <a:cubicBezTo>
                      <a:pt x="0" y="9"/>
                      <a:pt x="0" y="7"/>
                      <a:pt x="1" y="5"/>
                    </a:cubicBezTo>
                    <a:cubicBezTo>
                      <a:pt x="3" y="1"/>
                      <a:pt x="8" y="0"/>
                      <a:pt x="11" y="2"/>
                    </a:cubicBezTo>
                    <a:cubicBezTo>
                      <a:pt x="13" y="3"/>
                      <a:pt x="14" y="5"/>
                      <a:pt x="15" y="7"/>
                    </a:cubicBezTo>
                    <a:cubicBezTo>
                      <a:pt x="15" y="9"/>
                      <a:pt x="15" y="11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6"/>
                      <a:pt x="10" y="16"/>
                    </a:cubicBezTo>
                    <a:cubicBezTo>
                      <a:pt x="9" y="16"/>
                      <a:pt x="8" y="16"/>
                      <a:pt x="8" y="16"/>
                    </a:cubicBezTo>
                    <a:close/>
                    <a:moveTo>
                      <a:pt x="4" y="7"/>
                    </a:moveTo>
                    <a:cubicBezTo>
                      <a:pt x="3" y="8"/>
                      <a:pt x="3" y="9"/>
                      <a:pt x="3" y="10"/>
                    </a:cubicBezTo>
                    <a:cubicBezTo>
                      <a:pt x="4" y="11"/>
                      <a:pt x="4" y="12"/>
                      <a:pt x="5" y="13"/>
                    </a:cubicBezTo>
                    <a:cubicBezTo>
                      <a:pt x="7" y="14"/>
                      <a:pt x="10" y="13"/>
                      <a:pt x="11" y="11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4"/>
                      <a:pt x="8" y="4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9" y="10"/>
                      <a:pt x="9" y="10"/>
                      <a:pt x="9" y="10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491">
                <a:extLst>
                  <a:ext uri="{FF2B5EF4-FFF2-40B4-BE49-F238E27FC236}">
                    <a16:creationId xmlns:a16="http://schemas.microsoft.com/office/drawing/2014/main" xmlns="" id="{C1C32A49-FFB3-4346-B60D-4FA51FE0E6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36250" y="3114675"/>
                <a:ext cx="28575" cy="26988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1 w 17"/>
                  <a:gd name="T5" fmla="*/ 7 h 16"/>
                  <a:gd name="T6" fmla="*/ 10 w 17"/>
                  <a:gd name="T7" fmla="*/ 2 h 16"/>
                  <a:gd name="T8" fmla="*/ 16 w 17"/>
                  <a:gd name="T9" fmla="*/ 11 h 16"/>
                  <a:gd name="T10" fmla="*/ 16 w 17"/>
                  <a:gd name="T11" fmla="*/ 11 h 16"/>
                  <a:gd name="T12" fmla="*/ 12 w 17"/>
                  <a:gd name="T13" fmla="*/ 15 h 16"/>
                  <a:gd name="T14" fmla="*/ 8 w 17"/>
                  <a:gd name="T15" fmla="*/ 16 h 16"/>
                  <a:gd name="T16" fmla="*/ 4 w 17"/>
                  <a:gd name="T17" fmla="*/ 8 h 16"/>
                  <a:gd name="T18" fmla="*/ 7 w 17"/>
                  <a:gd name="T19" fmla="*/ 13 h 16"/>
                  <a:gd name="T20" fmla="*/ 12 w 17"/>
                  <a:gd name="T21" fmla="*/ 10 h 16"/>
                  <a:gd name="T22" fmla="*/ 9 w 17"/>
                  <a:gd name="T23" fmla="*/ 5 h 16"/>
                  <a:gd name="T24" fmla="*/ 6 w 17"/>
                  <a:gd name="T25" fmla="*/ 5 h 16"/>
                  <a:gd name="T26" fmla="*/ 4 w 17"/>
                  <a:gd name="T27" fmla="*/ 8 h 16"/>
                  <a:gd name="T28" fmla="*/ 10 w 17"/>
                  <a:gd name="T29" fmla="*/ 9 h 16"/>
                  <a:gd name="T30" fmla="*/ 4 w 17"/>
                  <a:gd name="T3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8" y="16"/>
                      <a:pt x="7" y="16"/>
                      <a:pt x="6" y="16"/>
                    </a:cubicBezTo>
                    <a:cubicBezTo>
                      <a:pt x="2" y="15"/>
                      <a:pt x="0" y="11"/>
                      <a:pt x="1" y="7"/>
                    </a:cubicBezTo>
                    <a:cubicBezTo>
                      <a:pt x="2" y="3"/>
                      <a:pt x="6" y="0"/>
                      <a:pt x="10" y="2"/>
                    </a:cubicBezTo>
                    <a:cubicBezTo>
                      <a:pt x="14" y="3"/>
                      <a:pt x="17" y="7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3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8" y="16"/>
                    </a:cubicBezTo>
                    <a:close/>
                    <a:moveTo>
                      <a:pt x="4" y="8"/>
                    </a:moveTo>
                    <a:cubicBezTo>
                      <a:pt x="3" y="10"/>
                      <a:pt x="5" y="12"/>
                      <a:pt x="7" y="13"/>
                    </a:cubicBezTo>
                    <a:cubicBezTo>
                      <a:pt x="9" y="14"/>
                      <a:pt x="12" y="12"/>
                      <a:pt x="12" y="10"/>
                    </a:cubicBezTo>
                    <a:cubicBezTo>
                      <a:pt x="13" y="8"/>
                      <a:pt x="12" y="5"/>
                      <a:pt x="9" y="5"/>
                    </a:cubicBezTo>
                    <a:cubicBezTo>
                      <a:pt x="8" y="4"/>
                      <a:pt x="7" y="4"/>
                      <a:pt x="6" y="5"/>
                    </a:cubicBezTo>
                    <a:cubicBezTo>
                      <a:pt x="5" y="6"/>
                      <a:pt x="4" y="7"/>
                      <a:pt x="4" y="8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01D94F3C-4588-4EC4-B101-67852259B7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17" r="14321" b="624"/>
          <a:stretch>
            <a:fillRect/>
          </a:stretch>
        </p:blipFill>
        <p:spPr>
          <a:xfrm>
            <a:off x="-1582056" y="1"/>
            <a:ext cx="8266132" cy="6881788"/>
          </a:xfrm>
          <a:custGeom>
            <a:avLst/>
            <a:gdLst>
              <a:gd name="connsiteX0" fmla="*/ 1315316 w 8266132"/>
              <a:gd name="connsiteY0" fmla="*/ 0 h 6881788"/>
              <a:gd name="connsiteX1" fmla="*/ 8266132 w 8266132"/>
              <a:gd name="connsiteY1" fmla="*/ 0 h 6881788"/>
              <a:gd name="connsiteX2" fmla="*/ 6950816 w 8266132"/>
              <a:gd name="connsiteY2" fmla="*/ 6881788 h 6881788"/>
              <a:gd name="connsiteX3" fmla="*/ 0 w 8266132"/>
              <a:gd name="connsiteY3" fmla="*/ 6881788 h 688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66132" h="6881788">
                <a:moveTo>
                  <a:pt x="1315316" y="0"/>
                </a:moveTo>
                <a:lnTo>
                  <a:pt x="8266132" y="0"/>
                </a:lnTo>
                <a:lnTo>
                  <a:pt x="6950816" y="6881788"/>
                </a:lnTo>
                <a:lnTo>
                  <a:pt x="0" y="6881788"/>
                </a:lnTo>
                <a:close/>
              </a:path>
            </a:pathLst>
          </a:custGeom>
        </p:spPr>
      </p:pic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81A43C43-CED6-4892-8F24-4824BA6F4F5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2000">
                <a:srgbClr val="06162D">
                  <a:alpha val="22000"/>
                </a:srgbClr>
              </a:gs>
              <a:gs pos="0">
                <a:srgbClr val="06162D">
                  <a:alpha val="90000"/>
                </a:srgbClr>
              </a:gs>
              <a:gs pos="84000">
                <a:srgbClr val="06162D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740780B-BEB4-4E4F-8AEA-B6E56A9BF30B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046980DE-87D2-4E06-90D8-EF88EBB641D1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TextBox 22">
            <a:extLst>
              <a:ext uri="{FF2B5EF4-FFF2-40B4-BE49-F238E27FC236}">
                <a16:creationId xmlns:a16="http://schemas.microsoft.com/office/drawing/2014/main" xmlns="" id="{A22B3EA7-E283-4EA4-B424-D7245E6F9A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演示交易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平台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376F9F3-74BE-4A93-886D-F25674F4CF1B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30FB296A-276E-4EBF-8FFE-C0E21B289869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8275BB19-6756-4A1D-A205-B15A32A76332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4" name="Freeform 43">
                <a:extLst>
                  <a:ext uri="{FF2B5EF4-FFF2-40B4-BE49-F238E27FC236}">
                    <a16:creationId xmlns:a16="http://schemas.microsoft.com/office/drawing/2014/main" xmlns="" id="{9B56F6A7-1714-455B-95B4-30B5007F381D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44">
                <a:extLst>
                  <a:ext uri="{FF2B5EF4-FFF2-40B4-BE49-F238E27FC236}">
                    <a16:creationId xmlns:a16="http://schemas.microsoft.com/office/drawing/2014/main" xmlns="" id="{542C29E5-6822-4D42-9538-3288BA27C2DD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5272CF39-FA95-4BAC-BC85-B1A04048F27C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12" name="弧形 11">
                <a:extLst>
                  <a:ext uri="{FF2B5EF4-FFF2-40B4-BE49-F238E27FC236}">
                    <a16:creationId xmlns:a16="http://schemas.microsoft.com/office/drawing/2014/main" xmlns="" id="{21F57983-09EB-4A99-AA12-7C2295F44158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弧形 12">
                <a:extLst>
                  <a:ext uri="{FF2B5EF4-FFF2-40B4-BE49-F238E27FC236}">
                    <a16:creationId xmlns:a16="http://schemas.microsoft.com/office/drawing/2014/main" xmlns="" id="{752F1D35-FADC-4701-B43C-5135EBBA6206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1" name="平行四边形 20">
            <a:extLst>
              <a:ext uri="{FF2B5EF4-FFF2-40B4-BE49-F238E27FC236}">
                <a16:creationId xmlns:a16="http://schemas.microsoft.com/office/drawing/2014/main" xmlns="" id="{0D24B29C-E38C-489D-9C82-AF7976EA33D2}"/>
              </a:ext>
            </a:extLst>
          </p:cNvPr>
          <p:cNvSpPr/>
          <p:nvPr/>
        </p:nvSpPr>
        <p:spPr>
          <a:xfrm>
            <a:off x="-424318" y="4941911"/>
            <a:ext cx="3864427" cy="773089"/>
          </a:xfrm>
          <a:prstGeom prst="parallelogram">
            <a:avLst>
              <a:gd name="adj" fmla="val 19885"/>
            </a:avLst>
          </a:prstGeom>
          <a:solidFill>
            <a:srgbClr val="06162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8DA900AC-7BB9-4817-95C0-E5FDD81308C4}"/>
              </a:ext>
            </a:extLst>
          </p:cNvPr>
          <p:cNvSpPr/>
          <p:nvPr/>
        </p:nvSpPr>
        <p:spPr>
          <a:xfrm>
            <a:off x="1424972" y="5100756"/>
            <a:ext cx="16585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企业宣传</a:t>
            </a:r>
            <a:endParaRPr lang="zh-CN" altLang="zh-CN" sz="2400" dirty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020D281C-984B-4786-9CBA-3919C13558EF}"/>
              </a:ext>
            </a:extLst>
          </p:cNvPr>
          <p:cNvGrpSpPr/>
          <p:nvPr/>
        </p:nvGrpSpPr>
        <p:grpSpPr>
          <a:xfrm>
            <a:off x="604638" y="4982453"/>
            <a:ext cx="690273" cy="692003"/>
            <a:chOff x="3081437" y="-1917682"/>
            <a:chExt cx="690273" cy="692003"/>
          </a:xfrm>
        </p:grpSpPr>
        <p:sp>
          <p:nvSpPr>
            <p:cNvPr id="63" name="Oval 27">
              <a:extLst>
                <a:ext uri="{FF2B5EF4-FFF2-40B4-BE49-F238E27FC236}">
                  <a16:creationId xmlns:a16="http://schemas.microsoft.com/office/drawing/2014/main" xmlns="" id="{81D52132-302E-4FE6-9030-4112F5150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1437" y="-1917682"/>
              <a:ext cx="690273" cy="692003"/>
            </a:xfrm>
            <a:prstGeom prst="ellipse">
              <a:avLst/>
            </a:prstGeom>
            <a:gradFill flip="none" rotWithShape="1">
              <a:gsLst>
                <a:gs pos="4000">
                  <a:srgbClr val="4BFFEE">
                    <a:alpha val="5000"/>
                  </a:srgbClr>
                </a:gs>
                <a:gs pos="60000">
                  <a:srgbClr val="4BFFEE">
                    <a:alpha val="44000"/>
                  </a:srgbClr>
                </a:gs>
                <a:gs pos="100000">
                  <a:srgbClr val="4BFFEE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0208791E-F478-47AE-B293-77DA66232CD8}"/>
                </a:ext>
              </a:extLst>
            </p:cNvPr>
            <p:cNvGrpSpPr/>
            <p:nvPr/>
          </p:nvGrpSpPr>
          <p:grpSpPr>
            <a:xfrm>
              <a:off x="3200945" y="-1786819"/>
              <a:ext cx="460280" cy="460280"/>
              <a:chOff x="8753584" y="1103853"/>
              <a:chExt cx="327968" cy="327968"/>
            </a:xfrm>
            <a:solidFill>
              <a:schemeClr val="bg1"/>
            </a:solidFill>
          </p:grpSpPr>
          <p:sp>
            <p:nvSpPr>
              <p:cNvPr id="65" name="Freeform 87">
                <a:extLst>
                  <a:ext uri="{FF2B5EF4-FFF2-40B4-BE49-F238E27FC236}">
                    <a16:creationId xmlns:a16="http://schemas.microsoft.com/office/drawing/2014/main" xmlns="" id="{F7C7E22E-5019-4C58-BA73-3395481F15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3168" y="1145509"/>
                <a:ext cx="8801" cy="8800"/>
              </a:xfrm>
              <a:custGeom>
                <a:avLst/>
                <a:gdLst>
                  <a:gd name="T0" fmla="*/ 7 w 14"/>
                  <a:gd name="T1" fmla="*/ 14 h 14"/>
                  <a:gd name="T2" fmla="*/ 0 w 14"/>
                  <a:gd name="T3" fmla="*/ 7 h 14"/>
                  <a:gd name="T4" fmla="*/ 7 w 14"/>
                  <a:gd name="T5" fmla="*/ 0 h 14"/>
                  <a:gd name="T6" fmla="*/ 14 w 14"/>
                  <a:gd name="T7" fmla="*/ 7 h 14"/>
                  <a:gd name="T8" fmla="*/ 7 w 14"/>
                  <a:gd name="T9" fmla="*/ 14 h 14"/>
                  <a:gd name="T10" fmla="*/ 7 w 14"/>
                  <a:gd name="T11" fmla="*/ 2 h 14"/>
                  <a:gd name="T12" fmla="*/ 2 w 14"/>
                  <a:gd name="T13" fmla="*/ 7 h 14"/>
                  <a:gd name="T14" fmla="*/ 7 w 14"/>
                  <a:gd name="T15" fmla="*/ 12 h 14"/>
                  <a:gd name="T16" fmla="*/ 12 w 14"/>
                  <a:gd name="T17" fmla="*/ 7 h 14"/>
                  <a:gd name="T18" fmla="*/ 7 w 14"/>
                  <a:gd name="T1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3" y="14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11"/>
                      <a:pt x="11" y="14"/>
                      <a:pt x="7" y="14"/>
                    </a:cubicBezTo>
                    <a:close/>
                    <a:moveTo>
                      <a:pt x="7" y="2"/>
                    </a:moveTo>
                    <a:cubicBezTo>
                      <a:pt x="4" y="2"/>
                      <a:pt x="2" y="4"/>
                      <a:pt x="2" y="7"/>
                    </a:cubicBezTo>
                    <a:cubicBezTo>
                      <a:pt x="2" y="9"/>
                      <a:pt x="4" y="12"/>
                      <a:pt x="7" y="12"/>
                    </a:cubicBezTo>
                    <a:cubicBezTo>
                      <a:pt x="9" y="12"/>
                      <a:pt x="12" y="9"/>
                      <a:pt x="12" y="7"/>
                    </a:cubicBezTo>
                    <a:cubicBezTo>
                      <a:pt x="12" y="4"/>
                      <a:pt x="9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88">
                <a:extLst>
                  <a:ext uri="{FF2B5EF4-FFF2-40B4-BE49-F238E27FC236}">
                    <a16:creationId xmlns:a16="http://schemas.microsoft.com/office/drawing/2014/main" xmlns="" id="{B9E34E86-FE95-4E88-A24B-6A4305CDE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1511" y="1103853"/>
                <a:ext cx="92113" cy="90939"/>
              </a:xfrm>
              <a:custGeom>
                <a:avLst/>
                <a:gdLst>
                  <a:gd name="T0" fmla="*/ 93 w 150"/>
                  <a:gd name="T1" fmla="*/ 148 h 148"/>
                  <a:gd name="T2" fmla="*/ 87 w 150"/>
                  <a:gd name="T3" fmla="*/ 143 h 148"/>
                  <a:gd name="T4" fmla="*/ 91 w 150"/>
                  <a:gd name="T5" fmla="*/ 136 h 148"/>
                  <a:gd name="T6" fmla="*/ 138 w 150"/>
                  <a:gd name="T7" fmla="*/ 75 h 148"/>
                  <a:gd name="T8" fmla="*/ 75 w 150"/>
                  <a:gd name="T9" fmla="*/ 12 h 148"/>
                  <a:gd name="T10" fmla="*/ 12 w 150"/>
                  <a:gd name="T11" fmla="*/ 75 h 148"/>
                  <a:gd name="T12" fmla="*/ 59 w 150"/>
                  <a:gd name="T13" fmla="*/ 136 h 148"/>
                  <a:gd name="T14" fmla="*/ 63 w 150"/>
                  <a:gd name="T15" fmla="*/ 143 h 148"/>
                  <a:gd name="T16" fmla="*/ 55 w 150"/>
                  <a:gd name="T17" fmla="*/ 147 h 148"/>
                  <a:gd name="T18" fmla="*/ 0 w 150"/>
                  <a:gd name="T19" fmla="*/ 75 h 148"/>
                  <a:gd name="T20" fmla="*/ 75 w 150"/>
                  <a:gd name="T21" fmla="*/ 0 h 148"/>
                  <a:gd name="T22" fmla="*/ 150 w 150"/>
                  <a:gd name="T23" fmla="*/ 75 h 148"/>
                  <a:gd name="T24" fmla="*/ 94 w 150"/>
                  <a:gd name="T25" fmla="*/ 147 h 148"/>
                  <a:gd name="T26" fmla="*/ 93 w 150"/>
                  <a:gd name="T27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0" h="148">
                    <a:moveTo>
                      <a:pt x="93" y="148"/>
                    </a:moveTo>
                    <a:cubicBezTo>
                      <a:pt x="90" y="148"/>
                      <a:pt x="88" y="146"/>
                      <a:pt x="87" y="143"/>
                    </a:cubicBezTo>
                    <a:cubicBezTo>
                      <a:pt x="86" y="140"/>
                      <a:pt x="88" y="137"/>
                      <a:pt x="91" y="136"/>
                    </a:cubicBezTo>
                    <a:cubicBezTo>
                      <a:pt x="119" y="128"/>
                      <a:pt x="138" y="103"/>
                      <a:pt x="138" y="75"/>
                    </a:cubicBezTo>
                    <a:cubicBezTo>
                      <a:pt x="138" y="40"/>
                      <a:pt x="110" y="12"/>
                      <a:pt x="75" y="12"/>
                    </a:cubicBezTo>
                    <a:cubicBezTo>
                      <a:pt x="40" y="12"/>
                      <a:pt x="12" y="40"/>
                      <a:pt x="12" y="75"/>
                    </a:cubicBezTo>
                    <a:cubicBezTo>
                      <a:pt x="12" y="103"/>
                      <a:pt x="31" y="128"/>
                      <a:pt x="59" y="136"/>
                    </a:cubicBezTo>
                    <a:cubicBezTo>
                      <a:pt x="62" y="137"/>
                      <a:pt x="64" y="140"/>
                      <a:pt x="63" y="143"/>
                    </a:cubicBezTo>
                    <a:cubicBezTo>
                      <a:pt x="62" y="146"/>
                      <a:pt x="59" y="148"/>
                      <a:pt x="55" y="147"/>
                    </a:cubicBezTo>
                    <a:cubicBezTo>
                      <a:pt x="23" y="139"/>
                      <a:pt x="0" y="109"/>
                      <a:pt x="0" y="75"/>
                    </a:cubicBezTo>
                    <a:cubicBezTo>
                      <a:pt x="0" y="33"/>
                      <a:pt x="33" y="0"/>
                      <a:pt x="75" y="0"/>
                    </a:cubicBezTo>
                    <a:cubicBezTo>
                      <a:pt x="116" y="0"/>
                      <a:pt x="150" y="33"/>
                      <a:pt x="150" y="75"/>
                    </a:cubicBezTo>
                    <a:cubicBezTo>
                      <a:pt x="150" y="109"/>
                      <a:pt x="127" y="139"/>
                      <a:pt x="94" y="147"/>
                    </a:cubicBezTo>
                    <a:cubicBezTo>
                      <a:pt x="94" y="148"/>
                      <a:pt x="93" y="148"/>
                      <a:pt x="93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89">
                <a:extLst>
                  <a:ext uri="{FF2B5EF4-FFF2-40B4-BE49-F238E27FC236}">
                    <a16:creationId xmlns:a16="http://schemas.microsoft.com/office/drawing/2014/main" xmlns="" id="{C73B170E-F92A-4486-91B0-3F4B6201A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53584" y="1221194"/>
                <a:ext cx="91526" cy="92699"/>
              </a:xfrm>
              <a:custGeom>
                <a:avLst/>
                <a:gdLst>
                  <a:gd name="T0" fmla="*/ 75 w 148"/>
                  <a:gd name="T1" fmla="*/ 150 h 150"/>
                  <a:gd name="T2" fmla="*/ 0 w 148"/>
                  <a:gd name="T3" fmla="*/ 75 h 150"/>
                  <a:gd name="T4" fmla="*/ 75 w 148"/>
                  <a:gd name="T5" fmla="*/ 0 h 150"/>
                  <a:gd name="T6" fmla="*/ 147 w 148"/>
                  <a:gd name="T7" fmla="*/ 55 h 150"/>
                  <a:gd name="T8" fmla="*/ 143 w 148"/>
                  <a:gd name="T9" fmla="*/ 63 h 150"/>
                  <a:gd name="T10" fmla="*/ 136 w 148"/>
                  <a:gd name="T11" fmla="*/ 58 h 150"/>
                  <a:gd name="T12" fmla="*/ 75 w 148"/>
                  <a:gd name="T13" fmla="*/ 12 h 150"/>
                  <a:gd name="T14" fmla="*/ 12 w 148"/>
                  <a:gd name="T15" fmla="*/ 75 h 150"/>
                  <a:gd name="T16" fmla="*/ 75 w 148"/>
                  <a:gd name="T17" fmla="*/ 138 h 150"/>
                  <a:gd name="T18" fmla="*/ 136 w 148"/>
                  <a:gd name="T19" fmla="*/ 91 h 150"/>
                  <a:gd name="T20" fmla="*/ 143 w 148"/>
                  <a:gd name="T21" fmla="*/ 87 h 150"/>
                  <a:gd name="T22" fmla="*/ 147 w 148"/>
                  <a:gd name="T23" fmla="*/ 94 h 150"/>
                  <a:gd name="T24" fmla="*/ 75 w 148"/>
                  <a:gd name="T2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8" h="150">
                    <a:moveTo>
                      <a:pt x="75" y="150"/>
                    </a:moveTo>
                    <a:cubicBezTo>
                      <a:pt x="34" y="150"/>
                      <a:pt x="0" y="116"/>
                      <a:pt x="0" y="75"/>
                    </a:cubicBezTo>
                    <a:cubicBezTo>
                      <a:pt x="0" y="33"/>
                      <a:pt x="34" y="0"/>
                      <a:pt x="75" y="0"/>
                    </a:cubicBezTo>
                    <a:cubicBezTo>
                      <a:pt x="109" y="0"/>
                      <a:pt x="139" y="23"/>
                      <a:pt x="147" y="55"/>
                    </a:cubicBezTo>
                    <a:cubicBezTo>
                      <a:pt x="148" y="59"/>
                      <a:pt x="146" y="62"/>
                      <a:pt x="143" y="63"/>
                    </a:cubicBezTo>
                    <a:cubicBezTo>
                      <a:pt x="140" y="64"/>
                      <a:pt x="137" y="62"/>
                      <a:pt x="136" y="58"/>
                    </a:cubicBezTo>
                    <a:cubicBezTo>
                      <a:pt x="129" y="31"/>
                      <a:pt x="103" y="12"/>
                      <a:pt x="75" y="12"/>
                    </a:cubicBezTo>
                    <a:cubicBezTo>
                      <a:pt x="40" y="12"/>
                      <a:pt x="12" y="40"/>
                      <a:pt x="12" y="75"/>
                    </a:cubicBezTo>
                    <a:cubicBezTo>
                      <a:pt x="12" y="110"/>
                      <a:pt x="40" y="138"/>
                      <a:pt x="75" y="138"/>
                    </a:cubicBezTo>
                    <a:cubicBezTo>
                      <a:pt x="103" y="138"/>
                      <a:pt x="129" y="119"/>
                      <a:pt x="136" y="91"/>
                    </a:cubicBezTo>
                    <a:cubicBezTo>
                      <a:pt x="137" y="88"/>
                      <a:pt x="140" y="86"/>
                      <a:pt x="143" y="87"/>
                    </a:cubicBezTo>
                    <a:cubicBezTo>
                      <a:pt x="146" y="88"/>
                      <a:pt x="148" y="91"/>
                      <a:pt x="147" y="94"/>
                    </a:cubicBezTo>
                    <a:cubicBezTo>
                      <a:pt x="139" y="127"/>
                      <a:pt x="109" y="150"/>
                      <a:pt x="75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90">
                <a:extLst>
                  <a:ext uri="{FF2B5EF4-FFF2-40B4-BE49-F238E27FC236}">
                    <a16:creationId xmlns:a16="http://schemas.microsoft.com/office/drawing/2014/main" xmlns="" id="{5CD5B7C2-09F6-4B6E-A87B-02CDFD86A2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1511" y="1339708"/>
                <a:ext cx="92113" cy="92113"/>
              </a:xfrm>
              <a:custGeom>
                <a:avLst/>
                <a:gdLst>
                  <a:gd name="T0" fmla="*/ 75 w 150"/>
                  <a:gd name="T1" fmla="*/ 149 h 149"/>
                  <a:gd name="T2" fmla="*/ 0 w 150"/>
                  <a:gd name="T3" fmla="*/ 74 h 149"/>
                  <a:gd name="T4" fmla="*/ 55 w 150"/>
                  <a:gd name="T5" fmla="*/ 1 h 149"/>
                  <a:gd name="T6" fmla="*/ 63 w 150"/>
                  <a:gd name="T7" fmla="*/ 5 h 149"/>
                  <a:gd name="T8" fmla="*/ 59 w 150"/>
                  <a:gd name="T9" fmla="*/ 13 h 149"/>
                  <a:gd name="T10" fmla="*/ 12 w 150"/>
                  <a:gd name="T11" fmla="*/ 74 h 149"/>
                  <a:gd name="T12" fmla="*/ 75 w 150"/>
                  <a:gd name="T13" fmla="*/ 137 h 149"/>
                  <a:gd name="T14" fmla="*/ 138 w 150"/>
                  <a:gd name="T15" fmla="*/ 74 h 149"/>
                  <a:gd name="T16" fmla="*/ 91 w 150"/>
                  <a:gd name="T17" fmla="*/ 13 h 149"/>
                  <a:gd name="T18" fmla="*/ 87 w 150"/>
                  <a:gd name="T19" fmla="*/ 5 h 149"/>
                  <a:gd name="T20" fmla="*/ 94 w 150"/>
                  <a:gd name="T21" fmla="*/ 1 h 149"/>
                  <a:gd name="T22" fmla="*/ 150 w 150"/>
                  <a:gd name="T23" fmla="*/ 74 h 149"/>
                  <a:gd name="T24" fmla="*/ 75 w 150"/>
                  <a:gd name="T25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0" h="149">
                    <a:moveTo>
                      <a:pt x="75" y="149"/>
                    </a:moveTo>
                    <a:cubicBezTo>
                      <a:pt x="33" y="149"/>
                      <a:pt x="0" y="115"/>
                      <a:pt x="0" y="74"/>
                    </a:cubicBezTo>
                    <a:cubicBezTo>
                      <a:pt x="0" y="40"/>
                      <a:pt x="23" y="10"/>
                      <a:pt x="55" y="1"/>
                    </a:cubicBezTo>
                    <a:cubicBezTo>
                      <a:pt x="59" y="0"/>
                      <a:pt x="62" y="2"/>
                      <a:pt x="63" y="5"/>
                    </a:cubicBezTo>
                    <a:cubicBezTo>
                      <a:pt x="64" y="9"/>
                      <a:pt x="62" y="12"/>
                      <a:pt x="59" y="13"/>
                    </a:cubicBezTo>
                    <a:cubicBezTo>
                      <a:pt x="31" y="20"/>
                      <a:pt x="12" y="45"/>
                      <a:pt x="12" y="74"/>
                    </a:cubicBezTo>
                    <a:cubicBezTo>
                      <a:pt x="12" y="108"/>
                      <a:pt x="40" y="137"/>
                      <a:pt x="75" y="137"/>
                    </a:cubicBezTo>
                    <a:cubicBezTo>
                      <a:pt x="110" y="137"/>
                      <a:pt x="138" y="108"/>
                      <a:pt x="138" y="74"/>
                    </a:cubicBezTo>
                    <a:cubicBezTo>
                      <a:pt x="138" y="45"/>
                      <a:pt x="119" y="20"/>
                      <a:pt x="91" y="13"/>
                    </a:cubicBezTo>
                    <a:cubicBezTo>
                      <a:pt x="88" y="12"/>
                      <a:pt x="86" y="9"/>
                      <a:pt x="87" y="5"/>
                    </a:cubicBezTo>
                    <a:cubicBezTo>
                      <a:pt x="88" y="2"/>
                      <a:pt x="91" y="0"/>
                      <a:pt x="94" y="1"/>
                    </a:cubicBezTo>
                    <a:cubicBezTo>
                      <a:pt x="127" y="10"/>
                      <a:pt x="150" y="40"/>
                      <a:pt x="150" y="74"/>
                    </a:cubicBezTo>
                    <a:cubicBezTo>
                      <a:pt x="150" y="115"/>
                      <a:pt x="116" y="149"/>
                      <a:pt x="75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91">
                <a:extLst>
                  <a:ext uri="{FF2B5EF4-FFF2-40B4-BE49-F238E27FC236}">
                    <a16:creationId xmlns:a16="http://schemas.microsoft.com/office/drawing/2014/main" xmlns="" id="{31072B4E-2F26-4284-A392-3F3E18E18B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89439" y="1221194"/>
                <a:ext cx="92113" cy="92699"/>
              </a:xfrm>
              <a:custGeom>
                <a:avLst/>
                <a:gdLst>
                  <a:gd name="T0" fmla="*/ 74 w 149"/>
                  <a:gd name="T1" fmla="*/ 150 h 150"/>
                  <a:gd name="T2" fmla="*/ 1 w 149"/>
                  <a:gd name="T3" fmla="*/ 94 h 150"/>
                  <a:gd name="T4" fmla="*/ 5 w 149"/>
                  <a:gd name="T5" fmla="*/ 87 h 150"/>
                  <a:gd name="T6" fmla="*/ 13 w 149"/>
                  <a:gd name="T7" fmla="*/ 91 h 150"/>
                  <a:gd name="T8" fmla="*/ 74 w 149"/>
                  <a:gd name="T9" fmla="*/ 138 h 150"/>
                  <a:gd name="T10" fmla="*/ 137 w 149"/>
                  <a:gd name="T11" fmla="*/ 75 h 150"/>
                  <a:gd name="T12" fmla="*/ 74 w 149"/>
                  <a:gd name="T13" fmla="*/ 12 h 150"/>
                  <a:gd name="T14" fmla="*/ 13 w 149"/>
                  <a:gd name="T15" fmla="*/ 58 h 150"/>
                  <a:gd name="T16" fmla="*/ 5 w 149"/>
                  <a:gd name="T17" fmla="*/ 63 h 150"/>
                  <a:gd name="T18" fmla="*/ 1 w 149"/>
                  <a:gd name="T19" fmla="*/ 55 h 150"/>
                  <a:gd name="T20" fmla="*/ 74 w 149"/>
                  <a:gd name="T21" fmla="*/ 0 h 150"/>
                  <a:gd name="T22" fmla="*/ 149 w 149"/>
                  <a:gd name="T23" fmla="*/ 75 h 150"/>
                  <a:gd name="T24" fmla="*/ 74 w 149"/>
                  <a:gd name="T2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9" h="150">
                    <a:moveTo>
                      <a:pt x="74" y="150"/>
                    </a:moveTo>
                    <a:cubicBezTo>
                      <a:pt x="40" y="150"/>
                      <a:pt x="10" y="127"/>
                      <a:pt x="1" y="94"/>
                    </a:cubicBezTo>
                    <a:cubicBezTo>
                      <a:pt x="0" y="91"/>
                      <a:pt x="2" y="88"/>
                      <a:pt x="5" y="87"/>
                    </a:cubicBezTo>
                    <a:cubicBezTo>
                      <a:pt x="9" y="86"/>
                      <a:pt x="12" y="88"/>
                      <a:pt x="13" y="91"/>
                    </a:cubicBezTo>
                    <a:cubicBezTo>
                      <a:pt x="20" y="119"/>
                      <a:pt x="45" y="138"/>
                      <a:pt x="74" y="138"/>
                    </a:cubicBezTo>
                    <a:cubicBezTo>
                      <a:pt x="109" y="138"/>
                      <a:pt x="137" y="110"/>
                      <a:pt x="137" y="75"/>
                    </a:cubicBezTo>
                    <a:cubicBezTo>
                      <a:pt x="137" y="40"/>
                      <a:pt x="109" y="12"/>
                      <a:pt x="74" y="12"/>
                    </a:cubicBezTo>
                    <a:cubicBezTo>
                      <a:pt x="45" y="12"/>
                      <a:pt x="20" y="31"/>
                      <a:pt x="13" y="58"/>
                    </a:cubicBezTo>
                    <a:cubicBezTo>
                      <a:pt x="12" y="62"/>
                      <a:pt x="9" y="64"/>
                      <a:pt x="5" y="63"/>
                    </a:cubicBezTo>
                    <a:cubicBezTo>
                      <a:pt x="2" y="62"/>
                      <a:pt x="0" y="59"/>
                      <a:pt x="1" y="55"/>
                    </a:cubicBezTo>
                    <a:cubicBezTo>
                      <a:pt x="10" y="23"/>
                      <a:pt x="40" y="0"/>
                      <a:pt x="74" y="0"/>
                    </a:cubicBezTo>
                    <a:cubicBezTo>
                      <a:pt x="115" y="0"/>
                      <a:pt x="149" y="33"/>
                      <a:pt x="149" y="75"/>
                    </a:cubicBezTo>
                    <a:cubicBezTo>
                      <a:pt x="149" y="116"/>
                      <a:pt x="115" y="150"/>
                      <a:pt x="74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92">
                <a:extLst>
                  <a:ext uri="{FF2B5EF4-FFF2-40B4-BE49-F238E27FC236}">
                    <a16:creationId xmlns:a16="http://schemas.microsoft.com/office/drawing/2014/main" xmlns="" id="{A7F87C36-EF32-44EE-9576-CEAE991A62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85266" y="1134949"/>
                <a:ext cx="264604" cy="265191"/>
              </a:xfrm>
              <a:custGeom>
                <a:avLst/>
                <a:gdLst>
                  <a:gd name="T0" fmla="*/ 215 w 430"/>
                  <a:gd name="T1" fmla="*/ 430 h 430"/>
                  <a:gd name="T2" fmla="*/ 191 w 430"/>
                  <a:gd name="T3" fmla="*/ 406 h 430"/>
                  <a:gd name="T4" fmla="*/ 191 w 430"/>
                  <a:gd name="T5" fmla="*/ 315 h 430"/>
                  <a:gd name="T6" fmla="*/ 115 w 430"/>
                  <a:gd name="T7" fmla="*/ 239 h 430"/>
                  <a:gd name="T8" fmla="*/ 24 w 430"/>
                  <a:gd name="T9" fmla="*/ 239 h 430"/>
                  <a:gd name="T10" fmla="*/ 0 w 430"/>
                  <a:gd name="T11" fmla="*/ 215 h 430"/>
                  <a:gd name="T12" fmla="*/ 24 w 430"/>
                  <a:gd name="T13" fmla="*/ 191 h 430"/>
                  <a:gd name="T14" fmla="*/ 115 w 430"/>
                  <a:gd name="T15" fmla="*/ 191 h 430"/>
                  <a:gd name="T16" fmla="*/ 191 w 430"/>
                  <a:gd name="T17" fmla="*/ 114 h 430"/>
                  <a:gd name="T18" fmla="*/ 191 w 430"/>
                  <a:gd name="T19" fmla="*/ 24 h 430"/>
                  <a:gd name="T20" fmla="*/ 215 w 430"/>
                  <a:gd name="T21" fmla="*/ 0 h 430"/>
                  <a:gd name="T22" fmla="*/ 239 w 430"/>
                  <a:gd name="T23" fmla="*/ 24 h 430"/>
                  <a:gd name="T24" fmla="*/ 239 w 430"/>
                  <a:gd name="T25" fmla="*/ 114 h 430"/>
                  <a:gd name="T26" fmla="*/ 315 w 430"/>
                  <a:gd name="T27" fmla="*/ 191 h 430"/>
                  <a:gd name="T28" fmla="*/ 406 w 430"/>
                  <a:gd name="T29" fmla="*/ 191 h 430"/>
                  <a:gd name="T30" fmla="*/ 430 w 430"/>
                  <a:gd name="T31" fmla="*/ 215 h 430"/>
                  <a:gd name="T32" fmla="*/ 406 w 430"/>
                  <a:gd name="T33" fmla="*/ 239 h 430"/>
                  <a:gd name="T34" fmla="*/ 315 w 430"/>
                  <a:gd name="T35" fmla="*/ 239 h 430"/>
                  <a:gd name="T36" fmla="*/ 239 w 430"/>
                  <a:gd name="T37" fmla="*/ 315 h 430"/>
                  <a:gd name="T38" fmla="*/ 239 w 430"/>
                  <a:gd name="T39" fmla="*/ 406 h 430"/>
                  <a:gd name="T40" fmla="*/ 215 w 430"/>
                  <a:gd name="T41" fmla="*/ 430 h 430"/>
                  <a:gd name="T42" fmla="*/ 24 w 430"/>
                  <a:gd name="T43" fmla="*/ 203 h 430"/>
                  <a:gd name="T44" fmla="*/ 12 w 430"/>
                  <a:gd name="T45" fmla="*/ 215 h 430"/>
                  <a:gd name="T46" fmla="*/ 24 w 430"/>
                  <a:gd name="T47" fmla="*/ 227 h 430"/>
                  <a:gd name="T48" fmla="*/ 115 w 430"/>
                  <a:gd name="T49" fmla="*/ 227 h 430"/>
                  <a:gd name="T50" fmla="*/ 203 w 430"/>
                  <a:gd name="T51" fmla="*/ 315 h 430"/>
                  <a:gd name="T52" fmla="*/ 203 w 430"/>
                  <a:gd name="T53" fmla="*/ 406 h 430"/>
                  <a:gd name="T54" fmla="*/ 215 w 430"/>
                  <a:gd name="T55" fmla="*/ 418 h 430"/>
                  <a:gd name="T56" fmla="*/ 227 w 430"/>
                  <a:gd name="T57" fmla="*/ 406 h 430"/>
                  <a:gd name="T58" fmla="*/ 227 w 430"/>
                  <a:gd name="T59" fmla="*/ 315 h 430"/>
                  <a:gd name="T60" fmla="*/ 315 w 430"/>
                  <a:gd name="T61" fmla="*/ 227 h 430"/>
                  <a:gd name="T62" fmla="*/ 406 w 430"/>
                  <a:gd name="T63" fmla="*/ 227 h 430"/>
                  <a:gd name="T64" fmla="*/ 418 w 430"/>
                  <a:gd name="T65" fmla="*/ 215 h 430"/>
                  <a:gd name="T66" fmla="*/ 406 w 430"/>
                  <a:gd name="T67" fmla="*/ 203 h 430"/>
                  <a:gd name="T68" fmla="*/ 315 w 430"/>
                  <a:gd name="T69" fmla="*/ 203 h 430"/>
                  <a:gd name="T70" fmla="*/ 227 w 430"/>
                  <a:gd name="T71" fmla="*/ 114 h 430"/>
                  <a:gd name="T72" fmla="*/ 227 w 430"/>
                  <a:gd name="T73" fmla="*/ 24 h 430"/>
                  <a:gd name="T74" fmla="*/ 215 w 430"/>
                  <a:gd name="T75" fmla="*/ 12 h 430"/>
                  <a:gd name="T76" fmla="*/ 203 w 430"/>
                  <a:gd name="T77" fmla="*/ 24 h 430"/>
                  <a:gd name="T78" fmla="*/ 203 w 430"/>
                  <a:gd name="T79" fmla="*/ 114 h 430"/>
                  <a:gd name="T80" fmla="*/ 115 w 430"/>
                  <a:gd name="T81" fmla="*/ 203 h 430"/>
                  <a:gd name="T82" fmla="*/ 24 w 430"/>
                  <a:gd name="T83" fmla="*/ 203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0" h="430">
                    <a:moveTo>
                      <a:pt x="215" y="430"/>
                    </a:moveTo>
                    <a:cubicBezTo>
                      <a:pt x="202" y="430"/>
                      <a:pt x="191" y="419"/>
                      <a:pt x="191" y="406"/>
                    </a:cubicBezTo>
                    <a:cubicBezTo>
                      <a:pt x="191" y="315"/>
                      <a:pt x="191" y="315"/>
                      <a:pt x="191" y="315"/>
                    </a:cubicBezTo>
                    <a:cubicBezTo>
                      <a:pt x="191" y="273"/>
                      <a:pt x="157" y="239"/>
                      <a:pt x="115" y="239"/>
                    </a:cubicBezTo>
                    <a:cubicBezTo>
                      <a:pt x="24" y="239"/>
                      <a:pt x="24" y="239"/>
                      <a:pt x="24" y="239"/>
                    </a:cubicBezTo>
                    <a:cubicBezTo>
                      <a:pt x="11" y="239"/>
                      <a:pt x="0" y="228"/>
                      <a:pt x="0" y="215"/>
                    </a:cubicBezTo>
                    <a:cubicBezTo>
                      <a:pt x="0" y="202"/>
                      <a:pt x="11" y="191"/>
                      <a:pt x="24" y="191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57" y="191"/>
                      <a:pt x="191" y="157"/>
                      <a:pt x="191" y="114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191" y="11"/>
                      <a:pt x="202" y="0"/>
                      <a:pt x="215" y="0"/>
                    </a:cubicBezTo>
                    <a:cubicBezTo>
                      <a:pt x="228" y="0"/>
                      <a:pt x="239" y="11"/>
                      <a:pt x="239" y="24"/>
                    </a:cubicBezTo>
                    <a:cubicBezTo>
                      <a:pt x="239" y="114"/>
                      <a:pt x="239" y="114"/>
                      <a:pt x="239" y="114"/>
                    </a:cubicBezTo>
                    <a:cubicBezTo>
                      <a:pt x="239" y="157"/>
                      <a:pt x="273" y="191"/>
                      <a:pt x="315" y="191"/>
                    </a:cubicBezTo>
                    <a:cubicBezTo>
                      <a:pt x="406" y="191"/>
                      <a:pt x="406" y="191"/>
                      <a:pt x="406" y="191"/>
                    </a:cubicBezTo>
                    <a:cubicBezTo>
                      <a:pt x="419" y="191"/>
                      <a:pt x="430" y="202"/>
                      <a:pt x="430" y="215"/>
                    </a:cubicBezTo>
                    <a:cubicBezTo>
                      <a:pt x="430" y="228"/>
                      <a:pt x="419" y="239"/>
                      <a:pt x="406" y="239"/>
                    </a:cubicBezTo>
                    <a:cubicBezTo>
                      <a:pt x="315" y="239"/>
                      <a:pt x="315" y="239"/>
                      <a:pt x="315" y="239"/>
                    </a:cubicBezTo>
                    <a:cubicBezTo>
                      <a:pt x="273" y="239"/>
                      <a:pt x="239" y="273"/>
                      <a:pt x="239" y="315"/>
                    </a:cubicBezTo>
                    <a:cubicBezTo>
                      <a:pt x="239" y="406"/>
                      <a:pt x="239" y="406"/>
                      <a:pt x="239" y="406"/>
                    </a:cubicBezTo>
                    <a:cubicBezTo>
                      <a:pt x="239" y="419"/>
                      <a:pt x="228" y="430"/>
                      <a:pt x="215" y="430"/>
                    </a:cubicBezTo>
                    <a:close/>
                    <a:moveTo>
                      <a:pt x="24" y="203"/>
                    </a:moveTo>
                    <a:cubicBezTo>
                      <a:pt x="17" y="203"/>
                      <a:pt x="12" y="208"/>
                      <a:pt x="12" y="215"/>
                    </a:cubicBezTo>
                    <a:cubicBezTo>
                      <a:pt x="12" y="221"/>
                      <a:pt x="17" y="227"/>
                      <a:pt x="24" y="227"/>
                    </a:cubicBezTo>
                    <a:cubicBezTo>
                      <a:pt x="115" y="227"/>
                      <a:pt x="115" y="227"/>
                      <a:pt x="115" y="227"/>
                    </a:cubicBezTo>
                    <a:cubicBezTo>
                      <a:pt x="163" y="227"/>
                      <a:pt x="203" y="266"/>
                      <a:pt x="203" y="315"/>
                    </a:cubicBezTo>
                    <a:cubicBezTo>
                      <a:pt x="203" y="406"/>
                      <a:pt x="203" y="406"/>
                      <a:pt x="203" y="406"/>
                    </a:cubicBezTo>
                    <a:cubicBezTo>
                      <a:pt x="203" y="412"/>
                      <a:pt x="208" y="418"/>
                      <a:pt x="215" y="418"/>
                    </a:cubicBezTo>
                    <a:cubicBezTo>
                      <a:pt x="221" y="418"/>
                      <a:pt x="227" y="412"/>
                      <a:pt x="227" y="406"/>
                    </a:cubicBezTo>
                    <a:cubicBezTo>
                      <a:pt x="227" y="315"/>
                      <a:pt x="227" y="315"/>
                      <a:pt x="227" y="315"/>
                    </a:cubicBezTo>
                    <a:cubicBezTo>
                      <a:pt x="227" y="266"/>
                      <a:pt x="266" y="227"/>
                      <a:pt x="315" y="227"/>
                    </a:cubicBezTo>
                    <a:cubicBezTo>
                      <a:pt x="406" y="227"/>
                      <a:pt x="406" y="227"/>
                      <a:pt x="406" y="227"/>
                    </a:cubicBezTo>
                    <a:cubicBezTo>
                      <a:pt x="412" y="227"/>
                      <a:pt x="418" y="221"/>
                      <a:pt x="418" y="215"/>
                    </a:cubicBezTo>
                    <a:cubicBezTo>
                      <a:pt x="418" y="208"/>
                      <a:pt x="412" y="203"/>
                      <a:pt x="406" y="203"/>
                    </a:cubicBezTo>
                    <a:cubicBezTo>
                      <a:pt x="315" y="203"/>
                      <a:pt x="315" y="203"/>
                      <a:pt x="315" y="203"/>
                    </a:cubicBezTo>
                    <a:cubicBezTo>
                      <a:pt x="266" y="203"/>
                      <a:pt x="227" y="163"/>
                      <a:pt x="227" y="114"/>
                    </a:cubicBezTo>
                    <a:cubicBezTo>
                      <a:pt x="227" y="24"/>
                      <a:pt x="227" y="24"/>
                      <a:pt x="227" y="24"/>
                    </a:cubicBezTo>
                    <a:cubicBezTo>
                      <a:pt x="227" y="17"/>
                      <a:pt x="221" y="12"/>
                      <a:pt x="215" y="12"/>
                    </a:cubicBezTo>
                    <a:cubicBezTo>
                      <a:pt x="208" y="12"/>
                      <a:pt x="203" y="17"/>
                      <a:pt x="203" y="2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63"/>
                      <a:pt x="163" y="203"/>
                      <a:pt x="115" y="203"/>
                    </a:cubicBezTo>
                    <a:lnTo>
                      <a:pt x="24" y="2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93">
                <a:extLst>
                  <a:ext uri="{FF2B5EF4-FFF2-40B4-BE49-F238E27FC236}">
                    <a16:creationId xmlns:a16="http://schemas.microsoft.com/office/drawing/2014/main" xmlns="" id="{489474FD-79DE-4A71-BCA2-5BC1473CE0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91459" y="1241729"/>
                <a:ext cx="51630" cy="51043"/>
              </a:xfrm>
              <a:custGeom>
                <a:avLst/>
                <a:gdLst>
                  <a:gd name="T0" fmla="*/ 42 w 83"/>
                  <a:gd name="T1" fmla="*/ 83 h 83"/>
                  <a:gd name="T2" fmla="*/ 0 w 83"/>
                  <a:gd name="T3" fmla="*/ 42 h 83"/>
                  <a:gd name="T4" fmla="*/ 42 w 83"/>
                  <a:gd name="T5" fmla="*/ 0 h 83"/>
                  <a:gd name="T6" fmla="*/ 83 w 83"/>
                  <a:gd name="T7" fmla="*/ 42 h 83"/>
                  <a:gd name="T8" fmla="*/ 42 w 83"/>
                  <a:gd name="T9" fmla="*/ 83 h 83"/>
                  <a:gd name="T10" fmla="*/ 42 w 83"/>
                  <a:gd name="T11" fmla="*/ 12 h 83"/>
                  <a:gd name="T12" fmla="*/ 12 w 83"/>
                  <a:gd name="T13" fmla="*/ 42 h 83"/>
                  <a:gd name="T14" fmla="*/ 42 w 83"/>
                  <a:gd name="T15" fmla="*/ 71 h 83"/>
                  <a:gd name="T16" fmla="*/ 71 w 83"/>
                  <a:gd name="T17" fmla="*/ 42 h 83"/>
                  <a:gd name="T18" fmla="*/ 42 w 83"/>
                  <a:gd name="T19" fmla="*/ 1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83">
                    <a:moveTo>
                      <a:pt x="42" y="83"/>
                    </a:moveTo>
                    <a:cubicBezTo>
                      <a:pt x="19" y="83"/>
                      <a:pt x="0" y="65"/>
                      <a:pt x="0" y="42"/>
                    </a:cubicBezTo>
                    <a:cubicBezTo>
                      <a:pt x="0" y="19"/>
                      <a:pt x="19" y="0"/>
                      <a:pt x="42" y="0"/>
                    </a:cubicBezTo>
                    <a:cubicBezTo>
                      <a:pt x="65" y="0"/>
                      <a:pt x="83" y="19"/>
                      <a:pt x="83" y="42"/>
                    </a:cubicBezTo>
                    <a:cubicBezTo>
                      <a:pt x="83" y="65"/>
                      <a:pt x="65" y="83"/>
                      <a:pt x="42" y="83"/>
                    </a:cubicBezTo>
                    <a:close/>
                    <a:moveTo>
                      <a:pt x="42" y="12"/>
                    </a:moveTo>
                    <a:cubicBezTo>
                      <a:pt x="25" y="12"/>
                      <a:pt x="12" y="25"/>
                      <a:pt x="12" y="42"/>
                    </a:cubicBezTo>
                    <a:cubicBezTo>
                      <a:pt x="12" y="58"/>
                      <a:pt x="25" y="71"/>
                      <a:pt x="42" y="71"/>
                    </a:cubicBezTo>
                    <a:cubicBezTo>
                      <a:pt x="58" y="71"/>
                      <a:pt x="71" y="58"/>
                      <a:pt x="71" y="42"/>
                    </a:cubicBezTo>
                    <a:cubicBezTo>
                      <a:pt x="71" y="25"/>
                      <a:pt x="58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94">
                <a:extLst>
                  <a:ext uri="{FF2B5EF4-FFF2-40B4-BE49-F238E27FC236}">
                    <a16:creationId xmlns:a16="http://schemas.microsoft.com/office/drawing/2014/main" xmlns="" id="{C689FA37-6006-48C4-97C3-731A08CB6D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0234" y="1260503"/>
                <a:ext cx="14668" cy="14081"/>
              </a:xfrm>
              <a:custGeom>
                <a:avLst/>
                <a:gdLst>
                  <a:gd name="T0" fmla="*/ 12 w 24"/>
                  <a:gd name="T1" fmla="*/ 23 h 23"/>
                  <a:gd name="T2" fmla="*/ 0 w 24"/>
                  <a:gd name="T3" fmla="*/ 12 h 23"/>
                  <a:gd name="T4" fmla="*/ 12 w 24"/>
                  <a:gd name="T5" fmla="*/ 0 h 23"/>
                  <a:gd name="T6" fmla="*/ 24 w 24"/>
                  <a:gd name="T7" fmla="*/ 12 h 23"/>
                  <a:gd name="T8" fmla="*/ 12 w 24"/>
                  <a:gd name="T9" fmla="*/ 23 h 23"/>
                  <a:gd name="T10" fmla="*/ 12 w 24"/>
                  <a:gd name="T11" fmla="*/ 11 h 23"/>
                  <a:gd name="T12" fmla="*/ 12 w 24"/>
                  <a:gd name="T13" fmla="*/ 12 h 23"/>
                  <a:gd name="T14" fmla="*/ 12 w 24"/>
                  <a:gd name="T15" fmla="*/ 12 h 23"/>
                  <a:gd name="T16" fmla="*/ 12 w 24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5" y="23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11"/>
                    </a:moveTo>
                    <a:cubicBezTo>
                      <a:pt x="12" y="11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1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95">
                <a:extLst>
                  <a:ext uri="{FF2B5EF4-FFF2-40B4-BE49-F238E27FC236}">
                    <a16:creationId xmlns:a16="http://schemas.microsoft.com/office/drawing/2014/main" xmlns="" id="{28586F59-3E40-4F68-8316-4D49D4521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13754" y="1115587"/>
                <a:ext cx="7627" cy="26988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3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96">
                <a:extLst>
                  <a:ext uri="{FF2B5EF4-FFF2-40B4-BE49-F238E27FC236}">
                    <a16:creationId xmlns:a16="http://schemas.microsoft.com/office/drawing/2014/main" xmlns="" id="{EC957444-046C-4AF0-8825-D38F8DC2E0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3246" y="1146096"/>
                <a:ext cx="26988" cy="7627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3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97">
                <a:extLst>
                  <a:ext uri="{FF2B5EF4-FFF2-40B4-BE49-F238E27FC236}">
                    <a16:creationId xmlns:a16="http://schemas.microsoft.com/office/drawing/2014/main" xmlns="" id="{42ED7FFA-6DFB-4900-A9ED-F7527F698E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4902" y="1146096"/>
                <a:ext cx="26402" cy="7627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3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98">
                <a:extLst>
                  <a:ext uri="{FF2B5EF4-FFF2-40B4-BE49-F238E27FC236}">
                    <a16:creationId xmlns:a16="http://schemas.microsoft.com/office/drawing/2014/main" xmlns="" id="{973948F6-2307-43AB-AEC4-2C83CCC842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95827" y="1262850"/>
                <a:ext cx="8214" cy="9387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8 h 15"/>
                  <a:gd name="T4" fmla="*/ 7 w 14"/>
                  <a:gd name="T5" fmla="*/ 0 h 15"/>
                  <a:gd name="T6" fmla="*/ 14 w 14"/>
                  <a:gd name="T7" fmla="*/ 8 h 15"/>
                  <a:gd name="T8" fmla="*/ 7 w 14"/>
                  <a:gd name="T9" fmla="*/ 15 h 15"/>
                  <a:gd name="T10" fmla="*/ 7 w 14"/>
                  <a:gd name="T11" fmla="*/ 3 h 15"/>
                  <a:gd name="T12" fmla="*/ 2 w 14"/>
                  <a:gd name="T13" fmla="*/ 8 h 15"/>
                  <a:gd name="T14" fmla="*/ 7 w 14"/>
                  <a:gd name="T15" fmla="*/ 12 h 15"/>
                  <a:gd name="T16" fmla="*/ 12 w 14"/>
                  <a:gd name="T17" fmla="*/ 8 h 15"/>
                  <a:gd name="T18" fmla="*/ 7 w 14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4"/>
                      <a:pt x="14" y="8"/>
                    </a:cubicBezTo>
                    <a:cubicBezTo>
                      <a:pt x="14" y="12"/>
                      <a:pt x="11" y="15"/>
                      <a:pt x="7" y="15"/>
                    </a:cubicBezTo>
                    <a:close/>
                    <a:moveTo>
                      <a:pt x="7" y="3"/>
                    </a:moveTo>
                    <a:cubicBezTo>
                      <a:pt x="4" y="3"/>
                      <a:pt x="2" y="5"/>
                      <a:pt x="2" y="8"/>
                    </a:cubicBezTo>
                    <a:cubicBezTo>
                      <a:pt x="2" y="10"/>
                      <a:pt x="4" y="12"/>
                      <a:pt x="7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99">
                <a:extLst>
                  <a:ext uri="{FF2B5EF4-FFF2-40B4-BE49-F238E27FC236}">
                    <a16:creationId xmlns:a16="http://schemas.microsoft.com/office/drawing/2014/main" xmlns="" id="{D04FABDA-E0E9-487E-8CE2-6A8CB6AA0F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5318" y="1264024"/>
                <a:ext cx="26988" cy="7627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2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00">
                <a:extLst>
                  <a:ext uri="{FF2B5EF4-FFF2-40B4-BE49-F238E27FC236}">
                    <a16:creationId xmlns:a16="http://schemas.microsoft.com/office/drawing/2014/main" xmlns="" id="{A3AAB14E-41A6-4ACF-9A08-7847BE91B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6413" y="1275171"/>
                <a:ext cx="7040" cy="26402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3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01">
                <a:extLst>
                  <a:ext uri="{FF2B5EF4-FFF2-40B4-BE49-F238E27FC236}">
                    <a16:creationId xmlns:a16="http://schemas.microsoft.com/office/drawing/2014/main" xmlns="" id="{0D162EA3-C66D-46C2-AE2D-3FCE45EBE5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6413" y="1232928"/>
                <a:ext cx="7040" cy="27575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3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02">
                <a:extLst>
                  <a:ext uri="{FF2B5EF4-FFF2-40B4-BE49-F238E27FC236}">
                    <a16:creationId xmlns:a16="http://schemas.microsoft.com/office/drawing/2014/main" xmlns="" id="{6D66E470-3A8F-41E8-A35E-F6E949989E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3168" y="1380778"/>
                <a:ext cx="8801" cy="9387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8 h 15"/>
                  <a:gd name="T4" fmla="*/ 7 w 14"/>
                  <a:gd name="T5" fmla="*/ 0 h 15"/>
                  <a:gd name="T6" fmla="*/ 14 w 14"/>
                  <a:gd name="T7" fmla="*/ 8 h 15"/>
                  <a:gd name="T8" fmla="*/ 7 w 14"/>
                  <a:gd name="T9" fmla="*/ 15 h 15"/>
                  <a:gd name="T10" fmla="*/ 7 w 14"/>
                  <a:gd name="T11" fmla="*/ 3 h 15"/>
                  <a:gd name="T12" fmla="*/ 2 w 14"/>
                  <a:gd name="T13" fmla="*/ 8 h 15"/>
                  <a:gd name="T14" fmla="*/ 7 w 14"/>
                  <a:gd name="T15" fmla="*/ 12 h 15"/>
                  <a:gd name="T16" fmla="*/ 12 w 14"/>
                  <a:gd name="T17" fmla="*/ 8 h 15"/>
                  <a:gd name="T18" fmla="*/ 7 w 14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4"/>
                      <a:pt x="14" y="8"/>
                    </a:cubicBezTo>
                    <a:cubicBezTo>
                      <a:pt x="14" y="12"/>
                      <a:pt x="11" y="15"/>
                      <a:pt x="7" y="15"/>
                    </a:cubicBezTo>
                    <a:close/>
                    <a:moveTo>
                      <a:pt x="7" y="3"/>
                    </a:moveTo>
                    <a:cubicBezTo>
                      <a:pt x="4" y="3"/>
                      <a:pt x="2" y="5"/>
                      <a:pt x="2" y="8"/>
                    </a:cubicBezTo>
                    <a:cubicBezTo>
                      <a:pt x="2" y="10"/>
                      <a:pt x="4" y="12"/>
                      <a:pt x="7" y="12"/>
                    </a:cubicBezTo>
                    <a:cubicBezTo>
                      <a:pt x="9" y="12"/>
                      <a:pt x="12" y="10"/>
                      <a:pt x="12" y="8"/>
                    </a:cubicBezTo>
                    <a:cubicBezTo>
                      <a:pt x="12" y="5"/>
                      <a:pt x="9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03">
                <a:extLst>
                  <a:ext uri="{FF2B5EF4-FFF2-40B4-BE49-F238E27FC236}">
                    <a16:creationId xmlns:a16="http://schemas.microsoft.com/office/drawing/2014/main" xmlns="" id="{E8D06C84-1631-4247-8011-68F40B525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13754" y="1393099"/>
                <a:ext cx="7627" cy="26402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3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04">
                <a:extLst>
                  <a:ext uri="{FF2B5EF4-FFF2-40B4-BE49-F238E27FC236}">
                    <a16:creationId xmlns:a16="http://schemas.microsoft.com/office/drawing/2014/main" xmlns="" id="{B5B89952-F858-4926-B795-742EEB63B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4902" y="1381951"/>
                <a:ext cx="26402" cy="7040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2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05">
                <a:extLst>
                  <a:ext uri="{FF2B5EF4-FFF2-40B4-BE49-F238E27FC236}">
                    <a16:creationId xmlns:a16="http://schemas.microsoft.com/office/drawing/2014/main" xmlns="" id="{D60FA617-0028-47C1-B9EF-BBCCDC1D3A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3246" y="1381951"/>
                <a:ext cx="26988" cy="7040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2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06">
                <a:extLst>
                  <a:ext uri="{FF2B5EF4-FFF2-40B4-BE49-F238E27FC236}">
                    <a16:creationId xmlns:a16="http://schemas.microsoft.com/office/drawing/2014/main" xmlns="" id="{8910F4CD-5403-4171-89C6-7752E4C432D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30509" y="1262850"/>
                <a:ext cx="8801" cy="9387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07">
                <a:extLst>
                  <a:ext uri="{FF2B5EF4-FFF2-40B4-BE49-F238E27FC236}">
                    <a16:creationId xmlns:a16="http://schemas.microsoft.com/office/drawing/2014/main" xmlns="" id="{0B194970-1470-458F-834F-8A9249F29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42829" y="1264024"/>
                <a:ext cx="26402" cy="7627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2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08">
                <a:extLst>
                  <a:ext uri="{FF2B5EF4-FFF2-40B4-BE49-F238E27FC236}">
                    <a16:creationId xmlns:a16="http://schemas.microsoft.com/office/drawing/2014/main" xmlns="" id="{692AD229-2D9A-448E-8F86-EC94EB2016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1682" y="1232928"/>
                <a:ext cx="7040" cy="27575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2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09">
                <a:extLst>
                  <a:ext uri="{FF2B5EF4-FFF2-40B4-BE49-F238E27FC236}">
                    <a16:creationId xmlns:a16="http://schemas.microsoft.com/office/drawing/2014/main" xmlns="" id="{32959BA7-CD63-42A7-B0AB-2C186FFCC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1682" y="1275171"/>
                <a:ext cx="7040" cy="26402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2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6788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/>
      <p:bldP spid="21" grpId="0" animBg="1"/>
      <p:bldP spid="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1E97269-8688-498A-9CFA-5FCB9FE6C0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10" r="9167"/>
          <a:stretch/>
        </p:blipFill>
        <p:spPr>
          <a:xfrm>
            <a:off x="6095999" y="2254713"/>
            <a:ext cx="6096001" cy="4603287"/>
          </a:xfrm>
          <a:prstGeom prst="rect">
            <a:avLst/>
          </a:prstGeom>
        </p:spPr>
      </p:pic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B1CC7277-757D-4F59-810D-15F3075A9471}"/>
              </a:ext>
            </a:extLst>
          </p:cNvPr>
          <p:cNvSpPr/>
          <p:nvPr/>
        </p:nvSpPr>
        <p:spPr>
          <a:xfrm>
            <a:off x="7632698" y="2994255"/>
            <a:ext cx="3124202" cy="3124202"/>
          </a:xfrm>
          <a:prstGeom prst="ellipse">
            <a:avLst/>
          </a:prstGeom>
          <a:solidFill>
            <a:srgbClr val="06162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384C2440-253E-480F-9DE2-C20581975C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222" t="371" r="1334" b="-371"/>
          <a:stretch/>
        </p:blipFill>
        <p:spPr>
          <a:xfrm>
            <a:off x="0" y="2254713"/>
            <a:ext cx="6095998" cy="4603287"/>
          </a:xfrm>
          <a:prstGeom prst="rect">
            <a:avLst/>
          </a:prstGeom>
        </p:spPr>
      </p:pic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91BBAB92-9F16-4DC8-9603-75F8B7007AAA}"/>
              </a:ext>
            </a:extLst>
          </p:cNvPr>
          <p:cNvSpPr/>
          <p:nvPr/>
        </p:nvSpPr>
        <p:spPr>
          <a:xfrm>
            <a:off x="1485898" y="2994255"/>
            <a:ext cx="3124202" cy="3124202"/>
          </a:xfrm>
          <a:prstGeom prst="ellipse">
            <a:avLst/>
          </a:prstGeom>
          <a:solidFill>
            <a:srgbClr val="06162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C852B5D-4855-4502-BEB6-B39D8162AE7C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CDD2C57C-3AEA-475E-86D3-EB9789073102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541117F7-1E0C-4CCE-ABF6-69159E78B679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0" name="Freeform 43">
                <a:extLst>
                  <a:ext uri="{FF2B5EF4-FFF2-40B4-BE49-F238E27FC236}">
                    <a16:creationId xmlns:a16="http://schemas.microsoft.com/office/drawing/2014/main" xmlns="" id="{81AC845B-23A7-4F2C-80EC-229C4DF94A5C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44">
                <a:extLst>
                  <a:ext uri="{FF2B5EF4-FFF2-40B4-BE49-F238E27FC236}">
                    <a16:creationId xmlns:a16="http://schemas.microsoft.com/office/drawing/2014/main" xmlns="" id="{3478F39F-FD89-4B6C-BDC0-10C611C4FAE5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6EC42955-04BE-4546-95BA-570A2E76ECEB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xmlns="" id="{0EA0275A-8188-4F6D-A501-E357EE61004C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A59D0CCD-B6C3-4055-913F-D6DCFF6737CF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5640430-4F39-46C0-842A-F4EDFD40D1A7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9AD262F-6E70-4600-9BD6-68F821736AB8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xmlns="" id="{BDF6994B-1FEB-4B86-937A-6B9750F7BB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演示交易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平台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A27A242-9E19-4919-B468-7EF4F4514D7A}"/>
              </a:ext>
            </a:extLst>
          </p:cNvPr>
          <p:cNvSpPr/>
          <p:nvPr/>
        </p:nvSpPr>
        <p:spPr>
          <a:xfrm>
            <a:off x="8203433" y="4305036"/>
            <a:ext cx="198273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33"/>
              </a:lnSpc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原创片头动画、标题动画、强调动画、场景动画，体现多媒体可视化沟通效果。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4BE1C5F-FEB3-413E-84AF-AD9FAF763114}"/>
              </a:ext>
            </a:extLst>
          </p:cNvPr>
          <p:cNvSpPr/>
          <p:nvPr/>
        </p:nvSpPr>
        <p:spPr>
          <a:xfrm>
            <a:off x="2077946" y="4305036"/>
            <a:ext cx="1940107" cy="113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33"/>
              </a:lnSpc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专业策划师根据要求进行结构、文案创作，精准、高效表达演示内容。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246BDC0-82E6-4B26-975D-4DB24E94C7B0}"/>
              </a:ext>
            </a:extLst>
          </p:cNvPr>
          <p:cNvSpPr/>
          <p:nvPr/>
        </p:nvSpPr>
        <p:spPr>
          <a:xfrm>
            <a:off x="1878448" y="3747362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有效的内容展现</a:t>
            </a:r>
            <a:endParaRPr lang="zh-CN" altLang="en-US" sz="2400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81B27CB-B9CF-48A2-BACA-AAD1EBAE8EF2}"/>
              </a:ext>
            </a:extLst>
          </p:cNvPr>
          <p:cNvSpPr/>
          <p:nvPr/>
        </p:nvSpPr>
        <p:spPr>
          <a:xfrm>
            <a:off x="8025248" y="3747362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创意的动画效果</a:t>
            </a:r>
            <a:endParaRPr lang="zh-CN" altLang="en-US" sz="2400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652F0D42-D877-4BF9-BF1F-A200338D766E}"/>
              </a:ext>
            </a:extLst>
          </p:cNvPr>
          <p:cNvSpPr/>
          <p:nvPr/>
        </p:nvSpPr>
        <p:spPr>
          <a:xfrm>
            <a:off x="10035329" y="1576433"/>
            <a:ext cx="17272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深度策划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617A9A49-C6FE-4A8B-8241-0CDC8B85D539}"/>
              </a:ext>
            </a:extLst>
          </p:cNvPr>
          <p:cNvGrpSpPr/>
          <p:nvPr/>
        </p:nvGrpSpPr>
        <p:grpSpPr>
          <a:xfrm>
            <a:off x="9605964" y="1612819"/>
            <a:ext cx="489576" cy="489576"/>
            <a:chOff x="9318312" y="1546457"/>
            <a:chExt cx="622300" cy="622300"/>
          </a:xfrm>
        </p:grpSpPr>
        <p:sp>
          <p:nvSpPr>
            <p:cNvPr id="23" name="Shape 3699">
              <a:extLst>
                <a:ext uri="{FF2B5EF4-FFF2-40B4-BE49-F238E27FC236}">
                  <a16:creationId xmlns:a16="http://schemas.microsoft.com/office/drawing/2014/main" xmlns="" id="{7180F63E-1444-42B1-A346-6A4029A627EA}"/>
                </a:ext>
              </a:extLst>
            </p:cNvPr>
            <p:cNvSpPr/>
            <p:nvPr/>
          </p:nvSpPr>
          <p:spPr>
            <a:xfrm>
              <a:off x="9472589" y="1665873"/>
              <a:ext cx="313746" cy="38346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49088"/>
                  </a:moveTo>
                  <a:lnTo>
                    <a:pt x="60000" y="33150"/>
                  </a:lnTo>
                  <a:lnTo>
                    <a:pt x="77383" y="49088"/>
                  </a:lnTo>
                  <a:cubicBezTo>
                    <a:pt x="77383" y="49088"/>
                    <a:pt x="60000" y="49088"/>
                    <a:pt x="60000" y="49088"/>
                  </a:cubicBezTo>
                  <a:close/>
                  <a:moveTo>
                    <a:pt x="80000" y="109088"/>
                  </a:moveTo>
                  <a:cubicBezTo>
                    <a:pt x="80000" y="112105"/>
                    <a:pt x="77011" y="114544"/>
                    <a:pt x="73333" y="114544"/>
                  </a:cubicBezTo>
                  <a:lnTo>
                    <a:pt x="13333" y="114544"/>
                  </a:lnTo>
                  <a:cubicBezTo>
                    <a:pt x="9655" y="114544"/>
                    <a:pt x="6666" y="112105"/>
                    <a:pt x="6666" y="109088"/>
                  </a:cubicBezTo>
                  <a:lnTo>
                    <a:pt x="6666" y="38183"/>
                  </a:lnTo>
                  <a:cubicBezTo>
                    <a:pt x="6666" y="35172"/>
                    <a:pt x="9655" y="32727"/>
                    <a:pt x="13333" y="32727"/>
                  </a:cubicBezTo>
                  <a:lnTo>
                    <a:pt x="53333" y="32727"/>
                  </a:lnTo>
                  <a:lnTo>
                    <a:pt x="53333" y="49088"/>
                  </a:lnTo>
                  <a:cubicBezTo>
                    <a:pt x="53333" y="52100"/>
                    <a:pt x="56322" y="54544"/>
                    <a:pt x="60000" y="54544"/>
                  </a:cubicBezTo>
                  <a:lnTo>
                    <a:pt x="80000" y="54544"/>
                  </a:lnTo>
                  <a:cubicBezTo>
                    <a:pt x="80000" y="54544"/>
                    <a:pt x="80000" y="109088"/>
                    <a:pt x="80000" y="109088"/>
                  </a:cubicBezTo>
                  <a:close/>
                  <a:moveTo>
                    <a:pt x="13333" y="27272"/>
                  </a:moveTo>
                  <a:cubicBezTo>
                    <a:pt x="5972" y="27272"/>
                    <a:pt x="0" y="32155"/>
                    <a:pt x="0" y="38183"/>
                  </a:cubicBezTo>
                  <a:lnTo>
                    <a:pt x="0" y="109088"/>
                  </a:lnTo>
                  <a:cubicBezTo>
                    <a:pt x="0" y="115116"/>
                    <a:pt x="5972" y="120000"/>
                    <a:pt x="13333" y="120000"/>
                  </a:cubicBezTo>
                  <a:lnTo>
                    <a:pt x="73333" y="120000"/>
                  </a:lnTo>
                  <a:cubicBezTo>
                    <a:pt x="80694" y="120000"/>
                    <a:pt x="86666" y="115116"/>
                    <a:pt x="86666" y="109088"/>
                  </a:cubicBezTo>
                  <a:lnTo>
                    <a:pt x="86666" y="49088"/>
                  </a:lnTo>
                  <a:lnTo>
                    <a:pt x="63333" y="27272"/>
                  </a:lnTo>
                  <a:cubicBezTo>
                    <a:pt x="63333" y="27272"/>
                    <a:pt x="13333" y="27272"/>
                    <a:pt x="13333" y="27272"/>
                  </a:cubicBezTo>
                  <a:close/>
                  <a:moveTo>
                    <a:pt x="93333" y="21816"/>
                  </a:moveTo>
                  <a:lnTo>
                    <a:pt x="93333" y="5877"/>
                  </a:lnTo>
                  <a:lnTo>
                    <a:pt x="110716" y="21816"/>
                  </a:lnTo>
                  <a:cubicBezTo>
                    <a:pt x="110716" y="21816"/>
                    <a:pt x="93333" y="21816"/>
                    <a:pt x="93333" y="21816"/>
                  </a:cubicBezTo>
                  <a:close/>
                  <a:moveTo>
                    <a:pt x="96666" y="0"/>
                  </a:moveTo>
                  <a:lnTo>
                    <a:pt x="46666" y="0"/>
                  </a:lnTo>
                  <a:cubicBezTo>
                    <a:pt x="39305" y="0"/>
                    <a:pt x="33333" y="4883"/>
                    <a:pt x="33333" y="10911"/>
                  </a:cubicBezTo>
                  <a:lnTo>
                    <a:pt x="33333" y="19088"/>
                  </a:lnTo>
                  <a:cubicBezTo>
                    <a:pt x="33333" y="20600"/>
                    <a:pt x="34822" y="21816"/>
                    <a:pt x="36666" y="21816"/>
                  </a:cubicBezTo>
                  <a:cubicBezTo>
                    <a:pt x="38511" y="21816"/>
                    <a:pt x="40000" y="20600"/>
                    <a:pt x="40000" y="19088"/>
                  </a:cubicBezTo>
                  <a:lnTo>
                    <a:pt x="40000" y="10911"/>
                  </a:lnTo>
                  <a:cubicBezTo>
                    <a:pt x="40000" y="7900"/>
                    <a:pt x="42988" y="5455"/>
                    <a:pt x="46666" y="5455"/>
                  </a:cubicBezTo>
                  <a:lnTo>
                    <a:pt x="86666" y="5455"/>
                  </a:lnTo>
                  <a:lnTo>
                    <a:pt x="86666" y="21816"/>
                  </a:lnTo>
                  <a:cubicBezTo>
                    <a:pt x="86666" y="24827"/>
                    <a:pt x="89655" y="27272"/>
                    <a:pt x="93333" y="27272"/>
                  </a:cubicBezTo>
                  <a:lnTo>
                    <a:pt x="113333" y="27272"/>
                  </a:lnTo>
                  <a:lnTo>
                    <a:pt x="113333" y="81816"/>
                  </a:lnTo>
                  <a:cubicBezTo>
                    <a:pt x="113333" y="84827"/>
                    <a:pt x="110344" y="87272"/>
                    <a:pt x="106666" y="87272"/>
                  </a:cubicBezTo>
                  <a:lnTo>
                    <a:pt x="96666" y="87272"/>
                  </a:lnTo>
                  <a:cubicBezTo>
                    <a:pt x="94822" y="87272"/>
                    <a:pt x="93333" y="88494"/>
                    <a:pt x="93333" y="90000"/>
                  </a:cubicBezTo>
                  <a:cubicBezTo>
                    <a:pt x="93333" y="91511"/>
                    <a:pt x="94822" y="92727"/>
                    <a:pt x="96666" y="92727"/>
                  </a:cubicBezTo>
                  <a:lnTo>
                    <a:pt x="106666" y="92727"/>
                  </a:lnTo>
                  <a:cubicBezTo>
                    <a:pt x="114027" y="92727"/>
                    <a:pt x="120000" y="87844"/>
                    <a:pt x="120000" y="81816"/>
                  </a:cubicBezTo>
                  <a:lnTo>
                    <a:pt x="120000" y="21816"/>
                  </a:lnTo>
                  <a:cubicBezTo>
                    <a:pt x="120000" y="21816"/>
                    <a:pt x="96666" y="0"/>
                    <a:pt x="96666" y="0"/>
                  </a:cubicBezTo>
                  <a:close/>
                  <a:moveTo>
                    <a:pt x="20000" y="68183"/>
                  </a:moveTo>
                  <a:cubicBezTo>
                    <a:pt x="20000" y="69688"/>
                    <a:pt x="21488" y="70911"/>
                    <a:pt x="23333" y="70911"/>
                  </a:cubicBezTo>
                  <a:lnTo>
                    <a:pt x="63333" y="70911"/>
                  </a:lnTo>
                  <a:cubicBezTo>
                    <a:pt x="65177" y="70911"/>
                    <a:pt x="66666" y="69688"/>
                    <a:pt x="66666" y="68183"/>
                  </a:cubicBezTo>
                  <a:cubicBezTo>
                    <a:pt x="66666" y="66677"/>
                    <a:pt x="65177" y="65455"/>
                    <a:pt x="63333" y="65455"/>
                  </a:cubicBezTo>
                  <a:lnTo>
                    <a:pt x="23333" y="65455"/>
                  </a:lnTo>
                  <a:cubicBezTo>
                    <a:pt x="21488" y="65455"/>
                    <a:pt x="20000" y="66677"/>
                    <a:pt x="20000" y="68183"/>
                  </a:cubicBezTo>
                  <a:moveTo>
                    <a:pt x="23333" y="54544"/>
                  </a:moveTo>
                  <a:lnTo>
                    <a:pt x="36666" y="54544"/>
                  </a:lnTo>
                  <a:cubicBezTo>
                    <a:pt x="38511" y="54544"/>
                    <a:pt x="40000" y="53327"/>
                    <a:pt x="40000" y="51816"/>
                  </a:cubicBezTo>
                  <a:cubicBezTo>
                    <a:pt x="40000" y="50311"/>
                    <a:pt x="38511" y="49088"/>
                    <a:pt x="36666" y="49088"/>
                  </a:cubicBezTo>
                  <a:lnTo>
                    <a:pt x="23333" y="49088"/>
                  </a:lnTo>
                  <a:cubicBezTo>
                    <a:pt x="21488" y="49088"/>
                    <a:pt x="20000" y="50311"/>
                    <a:pt x="20000" y="51816"/>
                  </a:cubicBezTo>
                  <a:cubicBezTo>
                    <a:pt x="20000" y="53327"/>
                    <a:pt x="21488" y="54544"/>
                    <a:pt x="23333" y="54544"/>
                  </a:cubicBezTo>
                  <a:moveTo>
                    <a:pt x="50000" y="98183"/>
                  </a:moveTo>
                  <a:lnTo>
                    <a:pt x="23333" y="98183"/>
                  </a:lnTo>
                  <a:cubicBezTo>
                    <a:pt x="21488" y="98183"/>
                    <a:pt x="20000" y="99405"/>
                    <a:pt x="20000" y="100911"/>
                  </a:cubicBezTo>
                  <a:cubicBezTo>
                    <a:pt x="20000" y="102416"/>
                    <a:pt x="21488" y="103638"/>
                    <a:pt x="23333" y="103638"/>
                  </a:cubicBezTo>
                  <a:lnTo>
                    <a:pt x="50000" y="103638"/>
                  </a:lnTo>
                  <a:cubicBezTo>
                    <a:pt x="51844" y="103638"/>
                    <a:pt x="53333" y="102416"/>
                    <a:pt x="53333" y="100911"/>
                  </a:cubicBezTo>
                  <a:cubicBezTo>
                    <a:pt x="53333" y="99405"/>
                    <a:pt x="51844" y="98183"/>
                    <a:pt x="50000" y="98183"/>
                  </a:cubicBezTo>
                  <a:moveTo>
                    <a:pt x="63333" y="81816"/>
                  </a:moveTo>
                  <a:lnTo>
                    <a:pt x="23333" y="81816"/>
                  </a:lnTo>
                  <a:cubicBezTo>
                    <a:pt x="21488" y="81816"/>
                    <a:pt x="20000" y="83038"/>
                    <a:pt x="20000" y="84544"/>
                  </a:cubicBezTo>
                  <a:cubicBezTo>
                    <a:pt x="20000" y="86055"/>
                    <a:pt x="21488" y="87272"/>
                    <a:pt x="23333" y="87272"/>
                  </a:cubicBezTo>
                  <a:lnTo>
                    <a:pt x="63333" y="87272"/>
                  </a:lnTo>
                  <a:cubicBezTo>
                    <a:pt x="65177" y="87272"/>
                    <a:pt x="66666" y="86055"/>
                    <a:pt x="66666" y="84544"/>
                  </a:cubicBezTo>
                  <a:cubicBezTo>
                    <a:pt x="66666" y="83038"/>
                    <a:pt x="65177" y="81816"/>
                    <a:pt x="63333" y="81816"/>
                  </a:cubicBezTo>
                </a:path>
              </a:pathLst>
            </a:custGeom>
            <a:solidFill>
              <a:srgbClr val="4BFFEE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3000">
                <a:solidFill>
                  <a:schemeClr val="dk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900EB492-E4AE-4567-9BF9-69D329833F82}"/>
                </a:ext>
              </a:extLst>
            </p:cNvPr>
            <p:cNvSpPr/>
            <p:nvPr/>
          </p:nvSpPr>
          <p:spPr>
            <a:xfrm>
              <a:off x="9318312" y="1546457"/>
              <a:ext cx="622300" cy="622300"/>
            </a:xfrm>
            <a:prstGeom prst="ellipse">
              <a:avLst/>
            </a:prstGeom>
            <a:noFill/>
            <a:ln>
              <a:solidFill>
                <a:srgbClr val="4BFF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1B9F1967-300B-4768-9732-ABD2B1E6FE4A}"/>
              </a:ext>
            </a:extLst>
          </p:cNvPr>
          <p:cNvCxnSpPr>
            <a:cxnSpLocks/>
          </p:cNvCxnSpPr>
          <p:nvPr/>
        </p:nvCxnSpPr>
        <p:spPr>
          <a:xfrm>
            <a:off x="2701924" y="5751771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C1F32F53-7801-47F2-B1E9-53D9B4E0D077}"/>
              </a:ext>
            </a:extLst>
          </p:cNvPr>
          <p:cNvCxnSpPr>
            <a:cxnSpLocks/>
          </p:cNvCxnSpPr>
          <p:nvPr/>
        </p:nvCxnSpPr>
        <p:spPr>
          <a:xfrm>
            <a:off x="8848724" y="5751771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2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6" grpId="0" animBg="1"/>
      <p:bldP spid="17" grpId="0"/>
      <p:bldP spid="18" grpId="0"/>
      <p:bldP spid="3" grpId="0"/>
      <p:bldP spid="19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474CB17-90DA-4D7B-9BEC-5079B2046B58}"/>
              </a:ext>
            </a:extLst>
          </p:cNvPr>
          <p:cNvSpPr/>
          <p:nvPr/>
        </p:nvSpPr>
        <p:spPr>
          <a:xfrm>
            <a:off x="5003800" y="1367740"/>
            <a:ext cx="6464300" cy="5147360"/>
          </a:xfrm>
          <a:prstGeom prst="rect">
            <a:avLst/>
          </a:prstGeom>
          <a:solidFill>
            <a:schemeClr val="bg1">
              <a:alpha val="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97FB11AD-2233-4C2D-9EBF-833318AA85F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50" t="616" r="7882" b="1779"/>
          <a:stretch>
            <a:fillRect/>
          </a:stretch>
        </p:blipFill>
        <p:spPr>
          <a:xfrm>
            <a:off x="8390409" y="1476906"/>
            <a:ext cx="2948877" cy="2364798"/>
          </a:xfrm>
          <a:custGeom>
            <a:avLst/>
            <a:gdLst>
              <a:gd name="connsiteX0" fmla="*/ 0 w 2948877"/>
              <a:gd name="connsiteY0" fmla="*/ 0 h 2364798"/>
              <a:gd name="connsiteX1" fmla="*/ 2948877 w 2948877"/>
              <a:gd name="connsiteY1" fmla="*/ 0 h 2364798"/>
              <a:gd name="connsiteX2" fmla="*/ 2948877 w 2948877"/>
              <a:gd name="connsiteY2" fmla="*/ 2364798 h 2364798"/>
              <a:gd name="connsiteX3" fmla="*/ 0 w 2948877"/>
              <a:gd name="connsiteY3" fmla="*/ 2364798 h 2364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8877" h="2364798">
                <a:moveTo>
                  <a:pt x="0" y="0"/>
                </a:moveTo>
                <a:lnTo>
                  <a:pt x="2948877" y="0"/>
                </a:lnTo>
                <a:lnTo>
                  <a:pt x="2948877" y="2364798"/>
                </a:lnTo>
                <a:lnTo>
                  <a:pt x="0" y="2364798"/>
                </a:lnTo>
                <a:close/>
              </a:path>
            </a:pathLst>
          </a:cu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26AF0801-9632-4883-A0DC-F3485F0230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016" t="525" r="5716" b="1718"/>
          <a:stretch>
            <a:fillRect/>
          </a:stretch>
        </p:blipFill>
        <p:spPr>
          <a:xfrm>
            <a:off x="8390409" y="4036002"/>
            <a:ext cx="2948877" cy="2364798"/>
          </a:xfrm>
          <a:custGeom>
            <a:avLst/>
            <a:gdLst>
              <a:gd name="connsiteX0" fmla="*/ 0 w 2948877"/>
              <a:gd name="connsiteY0" fmla="*/ 0 h 2364798"/>
              <a:gd name="connsiteX1" fmla="*/ 2948877 w 2948877"/>
              <a:gd name="connsiteY1" fmla="*/ 0 h 2364798"/>
              <a:gd name="connsiteX2" fmla="*/ 2948877 w 2948877"/>
              <a:gd name="connsiteY2" fmla="*/ 2364798 h 2364798"/>
              <a:gd name="connsiteX3" fmla="*/ 0 w 2948877"/>
              <a:gd name="connsiteY3" fmla="*/ 2364798 h 2364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8877" h="2364798">
                <a:moveTo>
                  <a:pt x="0" y="0"/>
                </a:moveTo>
                <a:lnTo>
                  <a:pt x="2948877" y="0"/>
                </a:lnTo>
                <a:lnTo>
                  <a:pt x="2948877" y="2364798"/>
                </a:lnTo>
                <a:lnTo>
                  <a:pt x="0" y="2364798"/>
                </a:lnTo>
                <a:close/>
              </a:path>
            </a:pathLst>
          </a:cu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2E7C5362-A47C-4DA8-9DB6-D4E0685E7AD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077" t="1412" r="24161" b="757"/>
          <a:stretch>
            <a:fillRect/>
          </a:stretch>
        </p:blipFill>
        <p:spPr>
          <a:xfrm>
            <a:off x="5124695" y="1476906"/>
            <a:ext cx="3108535" cy="4923894"/>
          </a:xfrm>
          <a:custGeom>
            <a:avLst/>
            <a:gdLst>
              <a:gd name="connsiteX0" fmla="*/ 0 w 3108535"/>
              <a:gd name="connsiteY0" fmla="*/ 0 h 4923894"/>
              <a:gd name="connsiteX1" fmla="*/ 3108535 w 3108535"/>
              <a:gd name="connsiteY1" fmla="*/ 0 h 4923894"/>
              <a:gd name="connsiteX2" fmla="*/ 3108535 w 3108535"/>
              <a:gd name="connsiteY2" fmla="*/ 4923894 h 4923894"/>
              <a:gd name="connsiteX3" fmla="*/ 0 w 3108535"/>
              <a:gd name="connsiteY3" fmla="*/ 4923894 h 492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8535" h="4923894">
                <a:moveTo>
                  <a:pt x="0" y="0"/>
                </a:moveTo>
                <a:lnTo>
                  <a:pt x="3108535" y="0"/>
                </a:lnTo>
                <a:lnTo>
                  <a:pt x="3108535" y="4923894"/>
                </a:lnTo>
                <a:lnTo>
                  <a:pt x="0" y="4923894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24612BC-7D12-4467-B250-853F82C3FDFF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D37AA47-B88E-4F57-83C2-84FDC86CE2DC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D6C47B2B-0067-4A85-A806-34E7984AF5CA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1" name="Freeform 43">
                <a:extLst>
                  <a:ext uri="{FF2B5EF4-FFF2-40B4-BE49-F238E27FC236}">
                    <a16:creationId xmlns:a16="http://schemas.microsoft.com/office/drawing/2014/main" xmlns="" id="{3DCDD37D-64BD-4B6D-B439-F2611907AA53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44">
                <a:extLst>
                  <a:ext uri="{FF2B5EF4-FFF2-40B4-BE49-F238E27FC236}">
                    <a16:creationId xmlns:a16="http://schemas.microsoft.com/office/drawing/2014/main" xmlns="" id="{32DD5DB1-1435-44E2-9751-087C8F7E3034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7D1232C8-002E-461D-8708-A04B7D5EA098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A34E60A5-4E16-47D9-9A46-0BFA2E2008B8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弧形 9">
                <a:extLst>
                  <a:ext uri="{FF2B5EF4-FFF2-40B4-BE49-F238E27FC236}">
                    <a16:creationId xmlns:a16="http://schemas.microsoft.com/office/drawing/2014/main" xmlns="" id="{0A53C097-B955-44D1-900E-8930E8AF01E6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DE88C07-8CAE-409C-AED0-C922DB45EF27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17B2435-E562-4344-A593-767B9255D752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TextBox 22">
            <a:extLst>
              <a:ext uri="{FF2B5EF4-FFF2-40B4-BE49-F238E27FC236}">
                <a16:creationId xmlns:a16="http://schemas.microsoft.com/office/drawing/2014/main" xmlns="" id="{0C5553E6-E737-4075-ABF5-93BDE4B541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演示交易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平台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0E979FF-BD1C-4519-9D2B-3CE44610CDBB}"/>
              </a:ext>
            </a:extLst>
          </p:cNvPr>
          <p:cNvSpPr/>
          <p:nvPr/>
        </p:nvSpPr>
        <p:spPr>
          <a:xfrm>
            <a:off x="703895" y="2965404"/>
            <a:ext cx="172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深度策划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079A79F-2C51-4E5E-8476-5280E355EF46}"/>
              </a:ext>
            </a:extLst>
          </p:cNvPr>
          <p:cNvSpPr/>
          <p:nvPr/>
        </p:nvSpPr>
        <p:spPr>
          <a:xfrm>
            <a:off x="703895" y="4228580"/>
            <a:ext cx="172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设计美化</a:t>
            </a:r>
            <a:endParaRPr lang="en-US" altLang="zh-CN" sz="1050" b="1" dirty="0">
              <a:solidFill>
                <a:srgbClr val="71EEE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6C83366D-6F3A-447B-A5DF-1A2E0EABABE0}"/>
              </a:ext>
            </a:extLst>
          </p:cNvPr>
          <p:cNvSpPr/>
          <p:nvPr/>
        </p:nvSpPr>
        <p:spPr>
          <a:xfrm>
            <a:off x="719135" y="4623093"/>
            <a:ext cx="349091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基于客户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VI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体系进行定制已是标配，匠心打磨每一份策划案，每一次的动画、图形都将精雕细琢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33D93F8B-5FD3-48F2-8E8E-46E1CC92CCF5}"/>
              </a:ext>
            </a:extLst>
          </p:cNvPr>
          <p:cNvSpPr/>
          <p:nvPr/>
        </p:nvSpPr>
        <p:spPr>
          <a:xfrm>
            <a:off x="719135" y="3366627"/>
            <a:ext cx="3490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深度策划犹如您的专职编剧，通过与您展开深度对话，瞬间提升内容感染力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8C5BAF48-366D-499E-971C-3909665BFB83}"/>
              </a:ext>
            </a:extLst>
          </p:cNvPr>
          <p:cNvGrpSpPr/>
          <p:nvPr/>
        </p:nvGrpSpPr>
        <p:grpSpPr>
          <a:xfrm>
            <a:off x="5003800" y="1362606"/>
            <a:ext cx="303372" cy="303372"/>
            <a:chOff x="6026150" y="-3175"/>
            <a:chExt cx="992188" cy="992188"/>
          </a:xfrm>
          <a:solidFill>
            <a:srgbClr val="71EEEE"/>
          </a:solidFill>
          <a:effectLst>
            <a:outerShdw blurRad="101600" dist="38100" algn="ctr" rotWithShape="0">
              <a:srgbClr val="71EEEE">
                <a:alpha val="40000"/>
              </a:srgbClr>
            </a:outerShdw>
          </a:effectLst>
        </p:grpSpPr>
        <p:sp>
          <p:nvSpPr>
            <p:cNvPr id="61" name="Rectangle 13">
              <a:extLst>
                <a:ext uri="{FF2B5EF4-FFF2-40B4-BE49-F238E27FC236}">
                  <a16:creationId xmlns:a16="http://schemas.microsoft.com/office/drawing/2014/main" xmlns="" id="{374E8C0C-AE23-448D-85FE-F8D776A422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9538" y="17463"/>
              <a:ext cx="558800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14">
              <a:extLst>
                <a:ext uri="{FF2B5EF4-FFF2-40B4-BE49-F238E27FC236}">
                  <a16:creationId xmlns:a16="http://schemas.microsoft.com/office/drawing/2014/main" xmlns="" id="{60C35EF4-3010-4EA0-8CEF-B1F4FA0658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6788" y="430213"/>
              <a:ext cx="15875" cy="558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5">
              <a:extLst>
                <a:ext uri="{FF2B5EF4-FFF2-40B4-BE49-F238E27FC236}">
                  <a16:creationId xmlns:a16="http://schemas.microsoft.com/office/drawing/2014/main" xmlns="" id="{97CE8CF1-424D-45AC-8688-885E07F61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6150" y="-3175"/>
              <a:ext cx="419100" cy="419100"/>
            </a:xfrm>
            <a:custGeom>
              <a:avLst/>
              <a:gdLst>
                <a:gd name="T0" fmla="*/ 32 w 264"/>
                <a:gd name="T1" fmla="*/ 32 h 264"/>
                <a:gd name="T2" fmla="*/ 264 w 264"/>
                <a:gd name="T3" fmla="*/ 32 h 264"/>
                <a:gd name="T4" fmla="*/ 264 w 264"/>
                <a:gd name="T5" fmla="*/ 0 h 264"/>
                <a:gd name="T6" fmla="*/ 0 w 264"/>
                <a:gd name="T7" fmla="*/ 0 h 264"/>
                <a:gd name="T8" fmla="*/ 0 w 264"/>
                <a:gd name="T9" fmla="*/ 264 h 264"/>
                <a:gd name="T10" fmla="*/ 32 w 264"/>
                <a:gd name="T11" fmla="*/ 264 h 264"/>
                <a:gd name="T12" fmla="*/ 32 w 264"/>
                <a:gd name="T13" fmla="*/ 3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264">
                  <a:moveTo>
                    <a:pt x="32" y="32"/>
                  </a:moveTo>
                  <a:lnTo>
                    <a:pt x="264" y="32"/>
                  </a:lnTo>
                  <a:lnTo>
                    <a:pt x="264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32" y="2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603C9744-04DF-4029-BEE0-CD3F80E2EFE8}"/>
              </a:ext>
            </a:extLst>
          </p:cNvPr>
          <p:cNvGrpSpPr/>
          <p:nvPr/>
        </p:nvGrpSpPr>
        <p:grpSpPr>
          <a:xfrm>
            <a:off x="11174811" y="6221685"/>
            <a:ext cx="300462" cy="301432"/>
            <a:chOff x="7319963" y="1292225"/>
            <a:chExt cx="982663" cy="985838"/>
          </a:xfrm>
          <a:solidFill>
            <a:srgbClr val="71EEEE"/>
          </a:solidFill>
          <a:effectLst>
            <a:outerShdw blurRad="101600" dist="38100" algn="ctr" rotWithShape="0">
              <a:srgbClr val="71EEEE">
                <a:alpha val="40000"/>
              </a:srgbClr>
            </a:outerShdw>
          </a:effectLst>
        </p:grpSpPr>
        <p:sp>
          <p:nvSpPr>
            <p:cNvPr id="52" name="Freeform 22">
              <a:extLst>
                <a:ext uri="{FF2B5EF4-FFF2-40B4-BE49-F238E27FC236}">
                  <a16:creationId xmlns:a16="http://schemas.microsoft.com/office/drawing/2014/main" xmlns="" id="{48919B24-37B0-420E-9B3F-7CF6A79448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5113" y="1858963"/>
              <a:ext cx="417513" cy="419100"/>
            </a:xfrm>
            <a:custGeom>
              <a:avLst/>
              <a:gdLst>
                <a:gd name="T0" fmla="*/ 231 w 263"/>
                <a:gd name="T1" fmla="*/ 232 h 264"/>
                <a:gd name="T2" fmla="*/ 0 w 263"/>
                <a:gd name="T3" fmla="*/ 232 h 264"/>
                <a:gd name="T4" fmla="*/ 0 w 263"/>
                <a:gd name="T5" fmla="*/ 264 h 264"/>
                <a:gd name="T6" fmla="*/ 263 w 263"/>
                <a:gd name="T7" fmla="*/ 264 h 264"/>
                <a:gd name="T8" fmla="*/ 263 w 263"/>
                <a:gd name="T9" fmla="*/ 0 h 264"/>
                <a:gd name="T10" fmla="*/ 231 w 263"/>
                <a:gd name="T11" fmla="*/ 0 h 264"/>
                <a:gd name="T12" fmla="*/ 231 w 263"/>
                <a:gd name="T13" fmla="*/ 23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3" h="264">
                  <a:moveTo>
                    <a:pt x="231" y="232"/>
                  </a:moveTo>
                  <a:lnTo>
                    <a:pt x="0" y="232"/>
                  </a:lnTo>
                  <a:lnTo>
                    <a:pt x="0" y="264"/>
                  </a:lnTo>
                  <a:lnTo>
                    <a:pt x="263" y="264"/>
                  </a:lnTo>
                  <a:lnTo>
                    <a:pt x="263" y="0"/>
                  </a:lnTo>
                  <a:lnTo>
                    <a:pt x="231" y="0"/>
                  </a:lnTo>
                  <a:lnTo>
                    <a:pt x="231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23">
              <a:extLst>
                <a:ext uri="{FF2B5EF4-FFF2-40B4-BE49-F238E27FC236}">
                  <a16:creationId xmlns:a16="http://schemas.microsoft.com/office/drawing/2014/main" xmlns="" id="{EAC98E57-B361-45DB-BC87-40807CEE18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2463" y="1292225"/>
              <a:ext cx="17463" cy="555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24">
              <a:extLst>
                <a:ext uri="{FF2B5EF4-FFF2-40B4-BE49-F238E27FC236}">
                  <a16:creationId xmlns:a16="http://schemas.microsoft.com/office/drawing/2014/main" xmlns="" id="{FC0A9160-8F90-472C-8AE1-E598A4CBC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9963" y="2247900"/>
              <a:ext cx="55562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63AF4FC-4743-4C05-8AD6-D58CF8B6B7F3}"/>
              </a:ext>
            </a:extLst>
          </p:cNvPr>
          <p:cNvGrpSpPr/>
          <p:nvPr/>
        </p:nvGrpSpPr>
        <p:grpSpPr>
          <a:xfrm>
            <a:off x="3927703" y="4992425"/>
            <a:ext cx="1390181" cy="1604194"/>
            <a:chOff x="3927703" y="4992425"/>
            <a:chExt cx="1390181" cy="1604194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5CB23951-138F-4711-A094-3E2A0942F5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91097" y="4992425"/>
              <a:ext cx="926787" cy="893900"/>
            </a:xfrm>
            <a:prstGeom prst="line">
              <a:avLst/>
            </a:prstGeom>
            <a:noFill/>
            <a:ln>
              <a:gradFill flip="none" rotWithShape="1">
                <a:gsLst>
                  <a:gs pos="21000">
                    <a:srgbClr val="3C96C7"/>
                  </a:gs>
                  <a:gs pos="72000">
                    <a:srgbClr val="4BFFEE"/>
                  </a:gs>
                </a:gsLst>
                <a:lin ang="0" scaled="1"/>
                <a:tileRect/>
              </a:gradFill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DD938AAB-4ED7-45D1-AC82-A5D6AC6D50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27703" y="5702719"/>
              <a:ext cx="926787" cy="893900"/>
            </a:xfrm>
            <a:prstGeom prst="line">
              <a:avLst/>
            </a:prstGeom>
            <a:noFill/>
            <a:ln>
              <a:gradFill flip="none" rotWithShape="1">
                <a:gsLst>
                  <a:gs pos="21000">
                    <a:srgbClr val="3C96C7"/>
                  </a:gs>
                  <a:gs pos="72000">
                    <a:srgbClr val="4BFFEE"/>
                  </a:gs>
                </a:gsLst>
                <a:lin ang="0" scaled="1"/>
                <a:tileRect/>
              </a:gradFill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DF54B89-706B-4370-9674-186B9F77FF48}"/>
              </a:ext>
            </a:extLst>
          </p:cNvPr>
          <p:cNvGrpSpPr/>
          <p:nvPr/>
        </p:nvGrpSpPr>
        <p:grpSpPr>
          <a:xfrm>
            <a:off x="10716352" y="1532562"/>
            <a:ext cx="1390181" cy="1604194"/>
            <a:chOff x="3927703" y="5195625"/>
            <a:chExt cx="1390181" cy="1604194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21867F7A-0800-4D5B-90B2-545692FC86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91097" y="5195625"/>
              <a:ext cx="926787" cy="893900"/>
            </a:xfrm>
            <a:prstGeom prst="line">
              <a:avLst/>
            </a:prstGeom>
            <a:noFill/>
            <a:ln>
              <a:gradFill flip="none" rotWithShape="1">
                <a:gsLst>
                  <a:gs pos="21000">
                    <a:srgbClr val="3C96C7"/>
                  </a:gs>
                  <a:gs pos="72000">
                    <a:srgbClr val="4BFFEE"/>
                  </a:gs>
                </a:gsLst>
                <a:lin ang="0" scaled="1"/>
                <a:tileRect/>
              </a:gradFill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DC9A98A8-6685-42D7-8911-7B02D41DD9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27703" y="5905919"/>
              <a:ext cx="926787" cy="893900"/>
            </a:xfrm>
            <a:prstGeom prst="line">
              <a:avLst/>
            </a:prstGeom>
            <a:noFill/>
            <a:ln>
              <a:gradFill flip="none" rotWithShape="1">
                <a:gsLst>
                  <a:gs pos="21000">
                    <a:srgbClr val="3C96C7"/>
                  </a:gs>
                  <a:gs pos="72000">
                    <a:srgbClr val="4BFFEE"/>
                  </a:gs>
                </a:gsLst>
                <a:lin ang="0" scaled="1"/>
                <a:tileRect/>
              </a:gradFill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768626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C651990-654C-4FD2-9B55-BE2005FEB358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81AE56A6-A01D-4D3E-AF73-C1152BD66DFC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BC1805CF-A6F7-43B6-BA67-31F5CF026C59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0" name="Freeform 43">
                <a:extLst>
                  <a:ext uri="{FF2B5EF4-FFF2-40B4-BE49-F238E27FC236}">
                    <a16:creationId xmlns:a16="http://schemas.microsoft.com/office/drawing/2014/main" xmlns="" id="{6BF98160-2B5D-4CC7-B842-F33E3D47A004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44">
                <a:extLst>
                  <a:ext uri="{FF2B5EF4-FFF2-40B4-BE49-F238E27FC236}">
                    <a16:creationId xmlns:a16="http://schemas.microsoft.com/office/drawing/2014/main" xmlns="" id="{6E7D57AF-F839-420D-BD59-F35C89F7E942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0C27C909-E0C9-4586-B24B-F114327EF87F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xmlns="" id="{40541CDF-4E36-485D-95E1-90F027EB4DA6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BA45D621-A58B-4420-BB3C-C2B59C756CC8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5CB3DAB-CE5A-40D5-9BD0-FFBB4C455BA5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57F1DE2-5087-4E9A-AEBB-2F4CD7628BEA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xmlns="" id="{2481D48D-6E5B-432F-AE40-54B5F5E3E3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演示交易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平台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CA090087-59CA-442B-96BC-2AC81E212960}"/>
              </a:ext>
            </a:extLst>
          </p:cNvPr>
          <p:cNvSpPr/>
          <p:nvPr/>
        </p:nvSpPr>
        <p:spPr>
          <a:xfrm>
            <a:off x="1100214" y="4645454"/>
            <a:ext cx="1965527" cy="113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133"/>
              </a:lnSpc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独创的结构化目录、过渡页、标题页及精美图表相互衔接，让观众身在其中，却能一目了然。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59986C7-B435-4326-B183-9A4CD89473D8}"/>
              </a:ext>
            </a:extLst>
          </p:cNvPr>
          <p:cNvSpPr/>
          <p:nvPr/>
        </p:nvSpPr>
        <p:spPr>
          <a:xfrm>
            <a:off x="3776381" y="4645454"/>
            <a:ext cx="1998431" cy="113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133"/>
              </a:lnSpc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专业平面设计师量身制作，美观、大方、创新，带观众进入美妙的视觉意境。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21923E18-F188-46D8-B4FE-BF62DA04E862}"/>
              </a:ext>
            </a:extLst>
          </p:cNvPr>
          <p:cNvSpPr/>
          <p:nvPr/>
        </p:nvSpPr>
        <p:spPr>
          <a:xfrm>
            <a:off x="9136198" y="4645454"/>
            <a:ext cx="1982733" cy="113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133"/>
              </a:lnSpc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原创片头动画、标题动画、强调动画、场景动画，体现多媒体可视化沟通效果。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B508849-4AE8-418C-BF91-72E13B3E3BD9}"/>
              </a:ext>
            </a:extLst>
          </p:cNvPr>
          <p:cNvSpPr/>
          <p:nvPr/>
        </p:nvSpPr>
        <p:spPr>
          <a:xfrm>
            <a:off x="6485452" y="4645454"/>
            <a:ext cx="1940107" cy="113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133"/>
              </a:lnSpc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专业策划师根据要求进行结构、文案创作，精准、高效表达演示内容。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C749228-8612-4769-B05C-C4ADFFF50933}"/>
              </a:ext>
            </a:extLst>
          </p:cNvPr>
          <p:cNvGrpSpPr/>
          <p:nvPr/>
        </p:nvGrpSpPr>
        <p:grpSpPr>
          <a:xfrm>
            <a:off x="1083758" y="2392221"/>
            <a:ext cx="1743367" cy="1736493"/>
            <a:chOff x="1083758" y="2450277"/>
            <a:chExt cx="1743367" cy="1736493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EE78DD3-9EF3-447C-BBA3-0B85B21AF3B5}"/>
                </a:ext>
              </a:extLst>
            </p:cNvPr>
            <p:cNvGrpSpPr/>
            <p:nvPr/>
          </p:nvGrpSpPr>
          <p:grpSpPr>
            <a:xfrm>
              <a:off x="1083758" y="2450277"/>
              <a:ext cx="1743367" cy="1736493"/>
              <a:chOff x="1083758" y="2450277"/>
              <a:chExt cx="1743367" cy="1736493"/>
            </a:xfrm>
          </p:grpSpPr>
          <p:sp>
            <p:nvSpPr>
              <p:cNvPr id="51" name="Shape 1278">
                <a:extLst>
                  <a:ext uri="{FF2B5EF4-FFF2-40B4-BE49-F238E27FC236}">
                    <a16:creationId xmlns:a16="http://schemas.microsoft.com/office/drawing/2014/main" xmlns="" id="{1B1BC6DB-E002-4081-BC46-04D354FE23DD}"/>
                  </a:ext>
                </a:extLst>
              </p:cNvPr>
              <p:cNvSpPr/>
              <p:nvPr/>
            </p:nvSpPr>
            <p:spPr>
              <a:xfrm rot="16200000">
                <a:off x="1057930" y="2600982"/>
                <a:ext cx="1736492" cy="1435083"/>
              </a:xfrm>
              <a:prstGeom prst="hexagon">
                <a:avLst>
                  <a:gd name="adj" fmla="val 30642"/>
                  <a:gd name="vf" fmla="val 115470"/>
                </a:avLst>
              </a:prstGeom>
              <a:gradFill>
                <a:gsLst>
                  <a:gs pos="0">
                    <a:srgbClr val="04FBB5"/>
                  </a:gs>
                  <a:gs pos="73000">
                    <a:srgbClr val="3C96C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Montserrat" panose="02000505000000020004"/>
                </a:endParaRPr>
              </a:p>
            </p:txBody>
          </p:sp>
          <p:sp>
            <p:nvSpPr>
              <p:cNvPr id="15" name="Shape 1278">
                <a:extLst>
                  <a:ext uri="{FF2B5EF4-FFF2-40B4-BE49-F238E27FC236}">
                    <a16:creationId xmlns:a16="http://schemas.microsoft.com/office/drawing/2014/main" xmlns="" id="{8DA8EBB0-CBF1-4C21-BE55-B4F0C8DE76B0}"/>
                  </a:ext>
                </a:extLst>
              </p:cNvPr>
              <p:cNvSpPr/>
              <p:nvPr/>
            </p:nvSpPr>
            <p:spPr>
              <a:xfrm rot="16200000">
                <a:off x="1214732" y="2600981"/>
                <a:ext cx="1736492" cy="1435083"/>
              </a:xfrm>
              <a:prstGeom prst="hexagon">
                <a:avLst>
                  <a:gd name="adj" fmla="val 30642"/>
                  <a:gd name="vf" fmla="val 115470"/>
                </a:avLst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Montserrat" panose="02000505000000020004"/>
                </a:endParaRPr>
              </a:p>
            </p:txBody>
          </p: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743C8999-DF69-494F-9EBC-C9B44C51866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06031" y="2712129"/>
                <a:ext cx="321094" cy="29203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187BA15B-E618-4BDF-A72B-D6F5051B560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83758" y="3564476"/>
                <a:ext cx="321094" cy="29203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9" name="Shape 1282">
              <a:extLst>
                <a:ext uri="{FF2B5EF4-FFF2-40B4-BE49-F238E27FC236}">
                  <a16:creationId xmlns:a16="http://schemas.microsoft.com/office/drawing/2014/main" xmlns="" id="{6C0D7224-DC59-428C-993D-9FF89B681E9C}"/>
                </a:ext>
              </a:extLst>
            </p:cNvPr>
            <p:cNvSpPr/>
            <p:nvPr/>
          </p:nvSpPr>
          <p:spPr>
            <a:xfrm>
              <a:off x="1899342" y="3074993"/>
              <a:ext cx="387394" cy="53270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60000"/>
                  </a:moveTo>
                  <a:cubicBezTo>
                    <a:pt x="47572" y="60000"/>
                    <a:pt x="37500" y="52672"/>
                    <a:pt x="37500" y="43638"/>
                  </a:cubicBezTo>
                  <a:cubicBezTo>
                    <a:pt x="37500" y="34600"/>
                    <a:pt x="47572" y="27272"/>
                    <a:pt x="60000" y="27272"/>
                  </a:cubicBezTo>
                  <a:cubicBezTo>
                    <a:pt x="72427" y="27272"/>
                    <a:pt x="82500" y="34600"/>
                    <a:pt x="82500" y="43638"/>
                  </a:cubicBezTo>
                  <a:cubicBezTo>
                    <a:pt x="82500" y="52672"/>
                    <a:pt x="72427" y="60000"/>
                    <a:pt x="60000" y="60000"/>
                  </a:cubicBezTo>
                  <a:moveTo>
                    <a:pt x="60000" y="21816"/>
                  </a:moveTo>
                  <a:cubicBezTo>
                    <a:pt x="43427" y="21816"/>
                    <a:pt x="30000" y="31588"/>
                    <a:pt x="30000" y="43638"/>
                  </a:cubicBezTo>
                  <a:cubicBezTo>
                    <a:pt x="30000" y="55683"/>
                    <a:pt x="43427" y="65455"/>
                    <a:pt x="60000" y="65455"/>
                  </a:cubicBezTo>
                  <a:cubicBezTo>
                    <a:pt x="76572" y="65455"/>
                    <a:pt x="90000" y="55683"/>
                    <a:pt x="90000" y="43638"/>
                  </a:cubicBezTo>
                  <a:cubicBezTo>
                    <a:pt x="90000" y="31588"/>
                    <a:pt x="76572" y="21816"/>
                    <a:pt x="60000" y="21816"/>
                  </a:cubicBezTo>
                  <a:moveTo>
                    <a:pt x="60000" y="111816"/>
                  </a:moveTo>
                  <a:cubicBezTo>
                    <a:pt x="60000" y="111816"/>
                    <a:pt x="7500" y="76361"/>
                    <a:pt x="7500" y="43638"/>
                  </a:cubicBezTo>
                  <a:cubicBezTo>
                    <a:pt x="7500" y="22550"/>
                    <a:pt x="31005" y="5455"/>
                    <a:pt x="60000" y="5455"/>
                  </a:cubicBezTo>
                  <a:cubicBezTo>
                    <a:pt x="88994" y="5455"/>
                    <a:pt x="112500" y="22550"/>
                    <a:pt x="112500" y="43638"/>
                  </a:cubicBezTo>
                  <a:cubicBezTo>
                    <a:pt x="112500" y="76361"/>
                    <a:pt x="60000" y="111816"/>
                    <a:pt x="60000" y="111816"/>
                  </a:cubicBezTo>
                  <a:moveTo>
                    <a:pt x="60000" y="0"/>
                  </a:moveTo>
                  <a:cubicBezTo>
                    <a:pt x="26866" y="0"/>
                    <a:pt x="0" y="19538"/>
                    <a:pt x="0" y="43638"/>
                  </a:cubicBezTo>
                  <a:cubicBezTo>
                    <a:pt x="0" y="79088"/>
                    <a:pt x="60000" y="120000"/>
                    <a:pt x="60000" y="120000"/>
                  </a:cubicBezTo>
                  <a:cubicBezTo>
                    <a:pt x="60000" y="120000"/>
                    <a:pt x="120000" y="79088"/>
                    <a:pt x="120000" y="43638"/>
                  </a:cubicBezTo>
                  <a:cubicBezTo>
                    <a:pt x="120000" y="19538"/>
                    <a:pt x="93133" y="0"/>
                    <a:pt x="60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rgbClr val="0E0E0E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9C46927E-FF80-4D5F-9159-2CFE25726CF8}"/>
              </a:ext>
            </a:extLst>
          </p:cNvPr>
          <p:cNvGrpSpPr/>
          <p:nvPr/>
        </p:nvGrpSpPr>
        <p:grpSpPr>
          <a:xfrm>
            <a:off x="3750758" y="2392221"/>
            <a:ext cx="1743367" cy="1736493"/>
            <a:chOff x="3750758" y="2450277"/>
            <a:chExt cx="1743367" cy="1736493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FFC424FA-5D10-460E-89BB-F301F2B90E1B}"/>
                </a:ext>
              </a:extLst>
            </p:cNvPr>
            <p:cNvGrpSpPr/>
            <p:nvPr/>
          </p:nvGrpSpPr>
          <p:grpSpPr>
            <a:xfrm>
              <a:off x="3750758" y="2450277"/>
              <a:ext cx="1743367" cy="1736493"/>
              <a:chOff x="1083758" y="2450277"/>
              <a:chExt cx="1743367" cy="1736493"/>
            </a:xfrm>
          </p:grpSpPr>
          <p:sp>
            <p:nvSpPr>
              <p:cNvPr id="57" name="Shape 1278">
                <a:extLst>
                  <a:ext uri="{FF2B5EF4-FFF2-40B4-BE49-F238E27FC236}">
                    <a16:creationId xmlns:a16="http://schemas.microsoft.com/office/drawing/2014/main" xmlns="" id="{E629346C-C276-4853-B7A7-A2BDBB00B811}"/>
                  </a:ext>
                </a:extLst>
              </p:cNvPr>
              <p:cNvSpPr/>
              <p:nvPr/>
            </p:nvSpPr>
            <p:spPr>
              <a:xfrm rot="16200000">
                <a:off x="1057930" y="2600982"/>
                <a:ext cx="1736492" cy="1435083"/>
              </a:xfrm>
              <a:prstGeom prst="hexagon">
                <a:avLst>
                  <a:gd name="adj" fmla="val 30642"/>
                  <a:gd name="vf" fmla="val 115470"/>
                </a:avLst>
              </a:prstGeom>
              <a:gradFill>
                <a:gsLst>
                  <a:gs pos="0">
                    <a:srgbClr val="04FBB5"/>
                  </a:gs>
                  <a:gs pos="73000">
                    <a:srgbClr val="3C96C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Montserrat" panose="02000505000000020004"/>
                </a:endParaRPr>
              </a:p>
            </p:txBody>
          </p:sp>
          <p:sp>
            <p:nvSpPr>
              <p:cNvPr id="58" name="Shape 1278">
                <a:extLst>
                  <a:ext uri="{FF2B5EF4-FFF2-40B4-BE49-F238E27FC236}">
                    <a16:creationId xmlns:a16="http://schemas.microsoft.com/office/drawing/2014/main" xmlns="" id="{992BBE33-0B39-4C35-B65C-EA3A09C196B4}"/>
                  </a:ext>
                </a:extLst>
              </p:cNvPr>
              <p:cNvSpPr/>
              <p:nvPr/>
            </p:nvSpPr>
            <p:spPr>
              <a:xfrm rot="16200000">
                <a:off x="1214732" y="2600981"/>
                <a:ext cx="1736492" cy="1435083"/>
              </a:xfrm>
              <a:prstGeom prst="hexagon">
                <a:avLst>
                  <a:gd name="adj" fmla="val 30642"/>
                  <a:gd name="vf" fmla="val 115470"/>
                </a:avLst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Montserrat" panose="02000505000000020004"/>
                </a:endParaRPr>
              </a:p>
            </p:txBody>
          </p: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xmlns="" id="{56B26395-499E-4B41-B06D-CB4C1B95040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06031" y="2712129"/>
                <a:ext cx="321094" cy="29203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xmlns="" id="{67A05D0B-4918-4EC8-8423-44A34AD3F93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83758" y="3564476"/>
                <a:ext cx="321094" cy="29203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0" name="Shape 1283">
              <a:extLst>
                <a:ext uri="{FF2B5EF4-FFF2-40B4-BE49-F238E27FC236}">
                  <a16:creationId xmlns:a16="http://schemas.microsoft.com/office/drawing/2014/main" xmlns="" id="{15E08B91-9419-414E-A902-5EA091611CBD}"/>
                </a:ext>
              </a:extLst>
            </p:cNvPr>
            <p:cNvSpPr/>
            <p:nvPr/>
          </p:nvSpPr>
          <p:spPr>
            <a:xfrm>
              <a:off x="4485141" y="3074993"/>
              <a:ext cx="532705" cy="53270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1927" y="38983"/>
                  </a:moveTo>
                  <a:cubicBezTo>
                    <a:pt x="61433" y="38483"/>
                    <a:pt x="60750" y="38183"/>
                    <a:pt x="60000" y="38183"/>
                  </a:cubicBezTo>
                  <a:cubicBezTo>
                    <a:pt x="59250" y="38183"/>
                    <a:pt x="58566" y="38483"/>
                    <a:pt x="58072" y="38983"/>
                  </a:cubicBezTo>
                  <a:lnTo>
                    <a:pt x="28072" y="66255"/>
                  </a:lnTo>
                  <a:cubicBezTo>
                    <a:pt x="27577" y="66750"/>
                    <a:pt x="27272" y="67433"/>
                    <a:pt x="27272" y="68183"/>
                  </a:cubicBezTo>
                  <a:cubicBezTo>
                    <a:pt x="27272" y="69688"/>
                    <a:pt x="28494" y="70911"/>
                    <a:pt x="30000" y="70911"/>
                  </a:cubicBezTo>
                  <a:cubicBezTo>
                    <a:pt x="30750" y="70911"/>
                    <a:pt x="31433" y="70605"/>
                    <a:pt x="31927" y="70111"/>
                  </a:cubicBezTo>
                  <a:lnTo>
                    <a:pt x="60000" y="44588"/>
                  </a:lnTo>
                  <a:lnTo>
                    <a:pt x="88072" y="70111"/>
                  </a:lnTo>
                  <a:cubicBezTo>
                    <a:pt x="88566" y="70605"/>
                    <a:pt x="89250" y="70911"/>
                    <a:pt x="90000" y="70911"/>
                  </a:cubicBezTo>
                  <a:cubicBezTo>
                    <a:pt x="91505" y="70911"/>
                    <a:pt x="92727" y="69688"/>
                    <a:pt x="92727" y="68183"/>
                  </a:cubicBezTo>
                  <a:cubicBezTo>
                    <a:pt x="92727" y="67433"/>
                    <a:pt x="92422" y="66750"/>
                    <a:pt x="91927" y="66255"/>
                  </a:cubicBezTo>
                  <a:cubicBezTo>
                    <a:pt x="91927" y="66255"/>
                    <a:pt x="61927" y="38983"/>
                    <a:pt x="61927" y="38983"/>
                  </a:cubicBezTo>
                  <a:close/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2"/>
                    <a:pt x="29872" y="5455"/>
                    <a:pt x="60000" y="5455"/>
                  </a:cubicBezTo>
                  <a:cubicBezTo>
                    <a:pt x="90122" y="5455"/>
                    <a:pt x="114544" y="29872"/>
                    <a:pt x="114544" y="60000"/>
                  </a:cubicBezTo>
                  <a:cubicBezTo>
                    <a:pt x="114544" y="90127"/>
                    <a:pt x="90122" y="114544"/>
                    <a:pt x="60000" y="114544"/>
                  </a:cubicBezTo>
                  <a:moveTo>
                    <a:pt x="60000" y="0"/>
                  </a:moveTo>
                  <a:cubicBezTo>
                    <a:pt x="26866" y="0"/>
                    <a:pt x="0" y="26861"/>
                    <a:pt x="0" y="60000"/>
                  </a:cubicBezTo>
                  <a:cubicBezTo>
                    <a:pt x="0" y="93138"/>
                    <a:pt x="26866" y="120000"/>
                    <a:pt x="60000" y="120000"/>
                  </a:cubicBezTo>
                  <a:cubicBezTo>
                    <a:pt x="93133" y="120000"/>
                    <a:pt x="120000" y="93138"/>
                    <a:pt x="120000" y="60000"/>
                  </a:cubicBezTo>
                  <a:cubicBezTo>
                    <a:pt x="120000" y="26861"/>
                    <a:pt x="93133" y="0"/>
                    <a:pt x="60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chemeClr val="bg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B7523E95-E031-4A94-8D39-2CDC50D41396}"/>
              </a:ext>
            </a:extLst>
          </p:cNvPr>
          <p:cNvGrpSpPr/>
          <p:nvPr/>
        </p:nvGrpSpPr>
        <p:grpSpPr>
          <a:xfrm>
            <a:off x="6417758" y="2392221"/>
            <a:ext cx="1743367" cy="1736493"/>
            <a:chOff x="6417758" y="2450277"/>
            <a:chExt cx="1743367" cy="1736493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xmlns="" id="{A0D55CC4-07BD-49A6-A8EA-D124C68B6075}"/>
                </a:ext>
              </a:extLst>
            </p:cNvPr>
            <p:cNvGrpSpPr/>
            <p:nvPr/>
          </p:nvGrpSpPr>
          <p:grpSpPr>
            <a:xfrm>
              <a:off x="6417758" y="2450277"/>
              <a:ext cx="1743367" cy="1736493"/>
              <a:chOff x="1083758" y="2450277"/>
              <a:chExt cx="1743367" cy="1736493"/>
            </a:xfrm>
          </p:grpSpPr>
          <p:sp>
            <p:nvSpPr>
              <p:cNvPr id="62" name="Shape 1278">
                <a:extLst>
                  <a:ext uri="{FF2B5EF4-FFF2-40B4-BE49-F238E27FC236}">
                    <a16:creationId xmlns:a16="http://schemas.microsoft.com/office/drawing/2014/main" xmlns="" id="{E8BD00F8-76F0-43BD-B58F-51AE6BD7DA22}"/>
                  </a:ext>
                </a:extLst>
              </p:cNvPr>
              <p:cNvSpPr/>
              <p:nvPr/>
            </p:nvSpPr>
            <p:spPr>
              <a:xfrm rot="16200000">
                <a:off x="1057930" y="2600982"/>
                <a:ext cx="1736492" cy="1435083"/>
              </a:xfrm>
              <a:prstGeom prst="hexagon">
                <a:avLst>
                  <a:gd name="adj" fmla="val 30642"/>
                  <a:gd name="vf" fmla="val 115470"/>
                </a:avLst>
              </a:prstGeom>
              <a:gradFill>
                <a:gsLst>
                  <a:gs pos="0">
                    <a:srgbClr val="04FBB5"/>
                  </a:gs>
                  <a:gs pos="73000">
                    <a:srgbClr val="3C96C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Montserrat" panose="02000505000000020004"/>
                </a:endParaRPr>
              </a:p>
            </p:txBody>
          </p:sp>
          <p:sp>
            <p:nvSpPr>
              <p:cNvPr id="63" name="Shape 1278">
                <a:extLst>
                  <a:ext uri="{FF2B5EF4-FFF2-40B4-BE49-F238E27FC236}">
                    <a16:creationId xmlns:a16="http://schemas.microsoft.com/office/drawing/2014/main" xmlns="" id="{B1995D79-C6BC-4C10-8524-0F6039F00C40}"/>
                  </a:ext>
                </a:extLst>
              </p:cNvPr>
              <p:cNvSpPr/>
              <p:nvPr/>
            </p:nvSpPr>
            <p:spPr>
              <a:xfrm rot="16200000">
                <a:off x="1214732" y="2600981"/>
                <a:ext cx="1736492" cy="1435083"/>
              </a:xfrm>
              <a:prstGeom prst="hexagon">
                <a:avLst>
                  <a:gd name="adj" fmla="val 30642"/>
                  <a:gd name="vf" fmla="val 115470"/>
                </a:avLst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Montserrat" panose="02000505000000020004"/>
                </a:endParaRPr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xmlns="" id="{984C9D80-DB1A-4968-9006-99A7BDB3DE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06031" y="2712129"/>
                <a:ext cx="321094" cy="29203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xmlns="" id="{EC9FB01F-4FA4-4C81-84C5-018EDFE7873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83758" y="3564476"/>
                <a:ext cx="321094" cy="29203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1" name="Shape 1284">
              <a:extLst>
                <a:ext uri="{FF2B5EF4-FFF2-40B4-BE49-F238E27FC236}">
                  <a16:creationId xmlns:a16="http://schemas.microsoft.com/office/drawing/2014/main" xmlns="" id="{24D719E4-5ACD-4380-9A7F-A8B6A488E4EB}"/>
                </a:ext>
              </a:extLst>
            </p:cNvPr>
            <p:cNvSpPr/>
            <p:nvPr/>
          </p:nvSpPr>
          <p:spPr>
            <a:xfrm>
              <a:off x="7218638" y="3074993"/>
              <a:ext cx="435780" cy="53270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3333" y="65455"/>
                  </a:moveTo>
                  <a:lnTo>
                    <a:pt x="53333" y="60000"/>
                  </a:lnTo>
                  <a:lnTo>
                    <a:pt x="63333" y="60000"/>
                  </a:lnTo>
                  <a:cubicBezTo>
                    <a:pt x="65177" y="60000"/>
                    <a:pt x="66666" y="58777"/>
                    <a:pt x="66666" y="57272"/>
                  </a:cubicBezTo>
                  <a:lnTo>
                    <a:pt x="66666" y="16361"/>
                  </a:lnTo>
                  <a:lnTo>
                    <a:pt x="110777" y="16361"/>
                  </a:lnTo>
                  <a:lnTo>
                    <a:pt x="93811" y="39505"/>
                  </a:lnTo>
                  <a:lnTo>
                    <a:pt x="93855" y="39527"/>
                  </a:lnTo>
                  <a:cubicBezTo>
                    <a:pt x="93555" y="39938"/>
                    <a:pt x="93333" y="40400"/>
                    <a:pt x="93333" y="40911"/>
                  </a:cubicBezTo>
                  <a:cubicBezTo>
                    <a:pt x="93333" y="41427"/>
                    <a:pt x="93555" y="41877"/>
                    <a:pt x="93855" y="42288"/>
                  </a:cubicBezTo>
                  <a:lnTo>
                    <a:pt x="93811" y="42311"/>
                  </a:lnTo>
                  <a:lnTo>
                    <a:pt x="110777" y="65455"/>
                  </a:lnTo>
                  <a:cubicBezTo>
                    <a:pt x="110777" y="65455"/>
                    <a:pt x="53333" y="65455"/>
                    <a:pt x="53333" y="65455"/>
                  </a:cubicBezTo>
                  <a:close/>
                  <a:moveTo>
                    <a:pt x="6666" y="5455"/>
                  </a:moveTo>
                  <a:lnTo>
                    <a:pt x="60000" y="5455"/>
                  </a:lnTo>
                  <a:lnTo>
                    <a:pt x="60000" y="54544"/>
                  </a:lnTo>
                  <a:lnTo>
                    <a:pt x="6666" y="54544"/>
                  </a:lnTo>
                  <a:cubicBezTo>
                    <a:pt x="6666" y="54544"/>
                    <a:pt x="6666" y="5455"/>
                    <a:pt x="6666" y="5455"/>
                  </a:cubicBezTo>
                  <a:close/>
                  <a:moveTo>
                    <a:pt x="119522" y="66777"/>
                  </a:moveTo>
                  <a:lnTo>
                    <a:pt x="100555" y="40911"/>
                  </a:lnTo>
                  <a:lnTo>
                    <a:pt x="119522" y="15038"/>
                  </a:lnTo>
                  <a:lnTo>
                    <a:pt x="119477" y="15016"/>
                  </a:lnTo>
                  <a:cubicBezTo>
                    <a:pt x="119777" y="14605"/>
                    <a:pt x="120000" y="14150"/>
                    <a:pt x="120000" y="13638"/>
                  </a:cubicBezTo>
                  <a:cubicBezTo>
                    <a:pt x="120000" y="12127"/>
                    <a:pt x="118511" y="10911"/>
                    <a:pt x="116666" y="10911"/>
                  </a:cubicBezTo>
                  <a:lnTo>
                    <a:pt x="66666" y="10911"/>
                  </a:lnTo>
                  <a:lnTo>
                    <a:pt x="66666" y="2727"/>
                  </a:lnTo>
                  <a:cubicBezTo>
                    <a:pt x="66666" y="1222"/>
                    <a:pt x="65177" y="0"/>
                    <a:pt x="63333" y="0"/>
                  </a:cubicBezTo>
                  <a:lnTo>
                    <a:pt x="3333" y="0"/>
                  </a:lnTo>
                  <a:cubicBezTo>
                    <a:pt x="1488" y="0"/>
                    <a:pt x="0" y="1222"/>
                    <a:pt x="0" y="2727"/>
                  </a:cubicBezTo>
                  <a:lnTo>
                    <a:pt x="0" y="117272"/>
                  </a:lnTo>
                  <a:cubicBezTo>
                    <a:pt x="0" y="118777"/>
                    <a:pt x="1488" y="120000"/>
                    <a:pt x="3333" y="120000"/>
                  </a:cubicBezTo>
                  <a:cubicBezTo>
                    <a:pt x="5177" y="120000"/>
                    <a:pt x="6666" y="118777"/>
                    <a:pt x="6666" y="117272"/>
                  </a:cubicBezTo>
                  <a:lnTo>
                    <a:pt x="6666" y="60000"/>
                  </a:lnTo>
                  <a:lnTo>
                    <a:pt x="46666" y="60000"/>
                  </a:lnTo>
                  <a:lnTo>
                    <a:pt x="46666" y="68183"/>
                  </a:lnTo>
                  <a:cubicBezTo>
                    <a:pt x="46666" y="69688"/>
                    <a:pt x="48155" y="70911"/>
                    <a:pt x="50000" y="70911"/>
                  </a:cubicBezTo>
                  <a:lnTo>
                    <a:pt x="116666" y="70911"/>
                  </a:lnTo>
                  <a:cubicBezTo>
                    <a:pt x="118511" y="70911"/>
                    <a:pt x="120000" y="69688"/>
                    <a:pt x="120000" y="68183"/>
                  </a:cubicBezTo>
                  <a:cubicBezTo>
                    <a:pt x="120000" y="67672"/>
                    <a:pt x="119777" y="67211"/>
                    <a:pt x="119477" y="66800"/>
                  </a:cubicBezTo>
                  <a:cubicBezTo>
                    <a:pt x="119477" y="66800"/>
                    <a:pt x="119522" y="66777"/>
                    <a:pt x="119522" y="667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600">
                <a:solidFill>
                  <a:schemeClr val="bg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47DBC11-B479-460A-B3B7-3D2F8A5C36C4}"/>
              </a:ext>
            </a:extLst>
          </p:cNvPr>
          <p:cNvGrpSpPr/>
          <p:nvPr/>
        </p:nvGrpSpPr>
        <p:grpSpPr>
          <a:xfrm>
            <a:off x="9084758" y="2392221"/>
            <a:ext cx="1743367" cy="1736493"/>
            <a:chOff x="9084758" y="2450277"/>
            <a:chExt cx="1743367" cy="1736493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8BD35804-C884-4F95-A19E-A78373F3026B}"/>
                </a:ext>
              </a:extLst>
            </p:cNvPr>
            <p:cNvGrpSpPr/>
            <p:nvPr/>
          </p:nvGrpSpPr>
          <p:grpSpPr>
            <a:xfrm>
              <a:off x="9084758" y="2450277"/>
              <a:ext cx="1743367" cy="1736493"/>
              <a:chOff x="1083758" y="2450277"/>
              <a:chExt cx="1743367" cy="1736493"/>
            </a:xfrm>
          </p:grpSpPr>
          <p:sp>
            <p:nvSpPr>
              <p:cNvPr id="67" name="Shape 1278">
                <a:extLst>
                  <a:ext uri="{FF2B5EF4-FFF2-40B4-BE49-F238E27FC236}">
                    <a16:creationId xmlns:a16="http://schemas.microsoft.com/office/drawing/2014/main" xmlns="" id="{15DDCEA2-EA3A-458A-BAB7-98FDF8D46F29}"/>
                  </a:ext>
                </a:extLst>
              </p:cNvPr>
              <p:cNvSpPr/>
              <p:nvPr/>
            </p:nvSpPr>
            <p:spPr>
              <a:xfrm rot="16200000">
                <a:off x="1057930" y="2600982"/>
                <a:ext cx="1736492" cy="1435083"/>
              </a:xfrm>
              <a:prstGeom prst="hexagon">
                <a:avLst>
                  <a:gd name="adj" fmla="val 30642"/>
                  <a:gd name="vf" fmla="val 115470"/>
                </a:avLst>
              </a:prstGeom>
              <a:gradFill>
                <a:gsLst>
                  <a:gs pos="0">
                    <a:srgbClr val="04FBB5"/>
                  </a:gs>
                  <a:gs pos="73000">
                    <a:srgbClr val="3C96C7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Montserrat" panose="02000505000000020004"/>
                </a:endParaRPr>
              </a:p>
            </p:txBody>
          </p:sp>
          <p:sp>
            <p:nvSpPr>
              <p:cNvPr id="68" name="Shape 1278">
                <a:extLst>
                  <a:ext uri="{FF2B5EF4-FFF2-40B4-BE49-F238E27FC236}">
                    <a16:creationId xmlns:a16="http://schemas.microsoft.com/office/drawing/2014/main" xmlns="" id="{665B2C89-1DBD-40E5-BE05-AA504437D4F9}"/>
                  </a:ext>
                </a:extLst>
              </p:cNvPr>
              <p:cNvSpPr/>
              <p:nvPr/>
            </p:nvSpPr>
            <p:spPr>
              <a:xfrm rot="16200000">
                <a:off x="1214732" y="2600981"/>
                <a:ext cx="1736492" cy="1435083"/>
              </a:xfrm>
              <a:prstGeom prst="hexagon">
                <a:avLst>
                  <a:gd name="adj" fmla="val 30642"/>
                  <a:gd name="vf" fmla="val 115470"/>
                </a:avLst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>
                  <a:solidFill>
                    <a:schemeClr val="lt1"/>
                  </a:solidFill>
                  <a:sym typeface="Montserrat" panose="02000505000000020004"/>
                </a:endParaRPr>
              </a:p>
            </p:txBody>
          </p: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xmlns="" id="{5495C7CF-EA97-4566-BF65-6CA23D46D50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506031" y="2712129"/>
                <a:ext cx="321094" cy="29203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xmlns="" id="{9E7D413B-A8C7-4C12-9BBF-889E3CC190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83758" y="3564476"/>
                <a:ext cx="321094" cy="292030"/>
              </a:xfrm>
              <a:prstGeom prst="line">
                <a:avLst/>
              </a:prstGeom>
              <a:noFill/>
              <a:ln>
                <a:gradFill flip="none" rotWithShape="1">
                  <a:gsLst>
                    <a:gs pos="21000">
                      <a:srgbClr val="3C96C7"/>
                    </a:gs>
                    <a:gs pos="72000">
                      <a:srgbClr val="4BFFEE"/>
                    </a:gs>
                  </a:gsLst>
                  <a:lin ang="0" scaled="1"/>
                  <a:tileRect/>
                </a:gradFill>
              </a:ln>
              <a:effectLst>
                <a:outerShdw blurRad="50800" dist="38100" dir="5400000" sx="107000" sy="107000" algn="t" rotWithShape="0">
                  <a:srgbClr val="06162D">
                    <a:alpha val="5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6" name="Shape 1289">
              <a:extLst>
                <a:ext uri="{FF2B5EF4-FFF2-40B4-BE49-F238E27FC236}">
                  <a16:creationId xmlns:a16="http://schemas.microsoft.com/office/drawing/2014/main" xmlns="" id="{EFBA9B0B-1222-4BDA-827B-9CC31493EA30}"/>
                </a:ext>
              </a:extLst>
            </p:cNvPr>
            <p:cNvSpPr/>
            <p:nvPr/>
          </p:nvSpPr>
          <p:spPr>
            <a:xfrm>
              <a:off x="9862214" y="3075994"/>
              <a:ext cx="530702" cy="53070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403" y="0"/>
                  </a:moveTo>
                  <a:lnTo>
                    <a:pt x="0" y="60398"/>
                  </a:lnTo>
                  <a:lnTo>
                    <a:pt x="17900" y="60398"/>
                  </a:lnTo>
                  <a:lnTo>
                    <a:pt x="17900" y="119867"/>
                  </a:lnTo>
                  <a:lnTo>
                    <a:pt x="41635" y="119867"/>
                  </a:lnTo>
                  <a:lnTo>
                    <a:pt x="41635" y="88141"/>
                  </a:lnTo>
                  <a:lnTo>
                    <a:pt x="73325" y="88141"/>
                  </a:lnTo>
                  <a:lnTo>
                    <a:pt x="73325" y="119867"/>
                  </a:lnTo>
                  <a:lnTo>
                    <a:pt x="97060" y="119867"/>
                  </a:lnTo>
                  <a:lnTo>
                    <a:pt x="97060" y="60398"/>
                  </a:lnTo>
                  <a:lnTo>
                    <a:pt x="119867" y="60398"/>
                  </a:lnTo>
                  <a:lnTo>
                    <a:pt x="59403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bg1"/>
                </a:solidFill>
                <a:sym typeface="Montserrat" panose="02000505000000020004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3DD35BEB-D0E0-48F6-BEC7-D0AAFEFB51D5}"/>
              </a:ext>
            </a:extLst>
          </p:cNvPr>
          <p:cNvSpPr/>
          <p:nvPr/>
        </p:nvSpPr>
        <p:spPr>
          <a:xfrm>
            <a:off x="1100214" y="4254788"/>
            <a:ext cx="1800493" cy="3616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2133"/>
              </a:lnSpc>
              <a:buClr>
                <a:srgbClr val="C00000"/>
              </a:buClr>
            </a:pPr>
            <a:r>
              <a:rPr lang="zh-CN" altLang="en-US" kern="1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清晰的演示向导</a:t>
            </a:r>
            <a:endParaRPr lang="en-US" altLang="zh-CN" kern="100" dirty="0">
              <a:solidFill>
                <a:srgbClr val="4BFFEE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240BF7C0-E7F0-4BA6-953D-674E6BBE54E4}"/>
              </a:ext>
            </a:extLst>
          </p:cNvPr>
          <p:cNvSpPr/>
          <p:nvPr/>
        </p:nvSpPr>
        <p:spPr>
          <a:xfrm>
            <a:off x="3776381" y="4254788"/>
            <a:ext cx="1800493" cy="3616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2133"/>
              </a:lnSpc>
              <a:buClr>
                <a:srgbClr val="C00000"/>
              </a:buClr>
            </a:pPr>
            <a:r>
              <a:rPr lang="zh-CN" altLang="en-US" kern="1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美观的定制设计</a:t>
            </a:r>
            <a:endParaRPr lang="en-US" altLang="zh-CN" kern="100" dirty="0">
              <a:solidFill>
                <a:srgbClr val="4BFFEE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94D46329-5333-478E-ABAA-E1A87C9AC710}"/>
              </a:ext>
            </a:extLst>
          </p:cNvPr>
          <p:cNvSpPr/>
          <p:nvPr/>
        </p:nvSpPr>
        <p:spPr>
          <a:xfrm>
            <a:off x="6485452" y="4254788"/>
            <a:ext cx="1800493" cy="3616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2133"/>
              </a:lnSpc>
              <a:buClr>
                <a:srgbClr val="C00000"/>
              </a:buClr>
            </a:pPr>
            <a:r>
              <a:rPr lang="zh-CN" altLang="en-US" kern="1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有效的内容展现</a:t>
            </a:r>
            <a:endParaRPr lang="en-US" altLang="zh-CN" kern="100" dirty="0">
              <a:solidFill>
                <a:srgbClr val="4BFFEE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4004F6BE-E394-4274-B93C-ABEF4C7D6712}"/>
              </a:ext>
            </a:extLst>
          </p:cNvPr>
          <p:cNvSpPr/>
          <p:nvPr/>
        </p:nvSpPr>
        <p:spPr>
          <a:xfrm>
            <a:off x="9136198" y="4254788"/>
            <a:ext cx="1800493" cy="3616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2133"/>
              </a:lnSpc>
              <a:buClr>
                <a:srgbClr val="C00000"/>
              </a:buClr>
            </a:pPr>
            <a:r>
              <a:rPr lang="zh-CN" altLang="en-US" kern="1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创意的动画效果</a:t>
            </a:r>
            <a:endParaRPr lang="en-US" altLang="zh-CN" kern="100" dirty="0">
              <a:solidFill>
                <a:srgbClr val="4BFFEE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26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22" grpId="0"/>
      <p:bldP spid="46" grpId="0"/>
      <p:bldP spid="47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65D839C-30D2-4D89-BA61-4E7959792C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89" b="1071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72282F5-D0F7-4E7B-9594-DEDDE6ECF6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4000">
                <a:srgbClr val="06162D">
                  <a:alpha val="50000"/>
                </a:srgbClr>
              </a:gs>
              <a:gs pos="0">
                <a:srgbClr val="06162D">
                  <a:alpha val="90000"/>
                </a:srgbClr>
              </a:gs>
              <a:gs pos="100000">
                <a:srgbClr val="06162D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11E1C3F-4008-4FB1-9E8A-8373C14D0065}"/>
              </a:ext>
            </a:extLst>
          </p:cNvPr>
          <p:cNvGrpSpPr/>
          <p:nvPr/>
        </p:nvGrpSpPr>
        <p:grpSpPr>
          <a:xfrm>
            <a:off x="482671" y="285111"/>
            <a:ext cx="1041330" cy="276337"/>
            <a:chOff x="2063704" y="1823705"/>
            <a:chExt cx="4764215" cy="1264276"/>
          </a:xfrm>
          <a:solidFill>
            <a:srgbClr val="3CB4E7"/>
          </a:solidFill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907F546-B2C4-4B12-9E9B-3F8AF174E74D}"/>
                </a:ext>
              </a:extLst>
            </p:cNvPr>
            <p:cNvGrpSpPr/>
            <p:nvPr/>
          </p:nvGrpSpPr>
          <p:grpSpPr>
            <a:xfrm>
              <a:off x="2063704" y="1823705"/>
              <a:ext cx="1287442" cy="1264276"/>
              <a:chOff x="2201511" y="730251"/>
              <a:chExt cx="617538" cy="606426"/>
            </a:xfrm>
            <a:grpFill/>
          </p:grpSpPr>
          <p:sp>
            <p:nvSpPr>
              <p:cNvPr id="45" name="Freeform 43">
                <a:extLst>
                  <a:ext uri="{FF2B5EF4-FFF2-40B4-BE49-F238E27FC236}">
                    <a16:creationId xmlns:a16="http://schemas.microsoft.com/office/drawing/2014/main" xmlns="" id="{E4636158-8704-422F-AA54-5FF7EFF45158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44">
                <a:extLst>
                  <a:ext uri="{FF2B5EF4-FFF2-40B4-BE49-F238E27FC236}">
                    <a16:creationId xmlns:a16="http://schemas.microsoft.com/office/drawing/2014/main" xmlns="" id="{7CD3657E-9506-437E-AF6E-C4BB787413E1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06526505-929F-4A5E-97B5-4DB96D717CCC}"/>
                </a:ext>
              </a:extLst>
            </p:cNvPr>
            <p:cNvGrpSpPr/>
            <p:nvPr/>
          </p:nvGrpSpPr>
          <p:grpSpPr>
            <a:xfrm>
              <a:off x="3474748" y="1823705"/>
              <a:ext cx="3353171" cy="1260963"/>
              <a:chOff x="3474748" y="1823705"/>
              <a:chExt cx="3353171" cy="1260963"/>
            </a:xfrm>
            <a:grpFill/>
          </p:grpSpPr>
          <p:sp>
            <p:nvSpPr>
              <p:cNvPr id="12" name="Freeform 45">
                <a:extLst>
                  <a:ext uri="{FF2B5EF4-FFF2-40B4-BE49-F238E27FC236}">
                    <a16:creationId xmlns:a16="http://schemas.microsoft.com/office/drawing/2014/main" xmlns="" id="{3EF9186D-D5D1-4178-85BA-7366F38CDD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" name="Freeform 46">
                <a:extLst>
                  <a:ext uri="{FF2B5EF4-FFF2-40B4-BE49-F238E27FC236}">
                    <a16:creationId xmlns:a16="http://schemas.microsoft.com/office/drawing/2014/main" xmlns="" id="{465183F2-532B-4F25-BB4D-5F2DD73BF9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" name="Freeform 47">
                <a:extLst>
                  <a:ext uri="{FF2B5EF4-FFF2-40B4-BE49-F238E27FC236}">
                    <a16:creationId xmlns:a16="http://schemas.microsoft.com/office/drawing/2014/main" xmlns="" id="{DEA7967C-A3F6-4CAF-B380-3F9580834D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" name="Rectangle 48">
                <a:extLst>
                  <a:ext uri="{FF2B5EF4-FFF2-40B4-BE49-F238E27FC236}">
                    <a16:creationId xmlns:a16="http://schemas.microsoft.com/office/drawing/2014/main" xmlns="" id="{E5F95C37-138D-4453-A1B7-F89B8772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" name="Freeform 49">
                <a:extLst>
                  <a:ext uri="{FF2B5EF4-FFF2-40B4-BE49-F238E27FC236}">
                    <a16:creationId xmlns:a16="http://schemas.microsoft.com/office/drawing/2014/main" xmlns="" id="{114C4AB5-6C75-4CB3-8957-F113D3E804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7" name="Freeform 50">
                <a:extLst>
                  <a:ext uri="{FF2B5EF4-FFF2-40B4-BE49-F238E27FC236}">
                    <a16:creationId xmlns:a16="http://schemas.microsoft.com/office/drawing/2014/main" xmlns="" id="{834C1B01-8669-4AD7-A2EE-0AE778B09945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" name="Freeform 51">
                <a:extLst>
                  <a:ext uri="{FF2B5EF4-FFF2-40B4-BE49-F238E27FC236}">
                    <a16:creationId xmlns:a16="http://schemas.microsoft.com/office/drawing/2014/main" xmlns="" id="{7E49FCA4-0300-42E6-BCC9-166777A73067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" name="Rectangle 52">
                <a:extLst>
                  <a:ext uri="{FF2B5EF4-FFF2-40B4-BE49-F238E27FC236}">
                    <a16:creationId xmlns:a16="http://schemas.microsoft.com/office/drawing/2014/main" xmlns="" id="{BE26CAD4-5713-43DB-8585-257A95862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0" name="Freeform 53">
                <a:extLst>
                  <a:ext uri="{FF2B5EF4-FFF2-40B4-BE49-F238E27FC236}">
                    <a16:creationId xmlns:a16="http://schemas.microsoft.com/office/drawing/2014/main" xmlns="" id="{D03BEC51-2EDC-4717-B194-9A960F863EFC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1" name="Freeform 54">
                <a:extLst>
                  <a:ext uri="{FF2B5EF4-FFF2-40B4-BE49-F238E27FC236}">
                    <a16:creationId xmlns:a16="http://schemas.microsoft.com/office/drawing/2014/main" xmlns="" id="{7B7B1856-0434-43F6-B36B-08B43D3A29CC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2" name="Freeform 55">
                <a:extLst>
                  <a:ext uri="{FF2B5EF4-FFF2-40B4-BE49-F238E27FC236}">
                    <a16:creationId xmlns:a16="http://schemas.microsoft.com/office/drawing/2014/main" xmlns="" id="{73DC0A17-1C04-4C42-AD1B-A973B49565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3" name="Freeform 56">
                <a:extLst>
                  <a:ext uri="{FF2B5EF4-FFF2-40B4-BE49-F238E27FC236}">
                    <a16:creationId xmlns:a16="http://schemas.microsoft.com/office/drawing/2014/main" xmlns="" id="{0CB20D39-AC35-4772-9B04-6CB4C35FC7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4" name="Freeform 57">
                <a:extLst>
                  <a:ext uri="{FF2B5EF4-FFF2-40B4-BE49-F238E27FC236}">
                    <a16:creationId xmlns:a16="http://schemas.microsoft.com/office/drawing/2014/main" xmlns="" id="{641F7FBF-3ED1-44E0-AC9E-1C1D531482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5" name="Rectangle 58">
                <a:extLst>
                  <a:ext uri="{FF2B5EF4-FFF2-40B4-BE49-F238E27FC236}">
                    <a16:creationId xmlns:a16="http://schemas.microsoft.com/office/drawing/2014/main" xmlns="" id="{FB512C05-8CF7-419E-A8C1-938E5E268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6" name="Freeform 59">
                <a:extLst>
                  <a:ext uri="{FF2B5EF4-FFF2-40B4-BE49-F238E27FC236}">
                    <a16:creationId xmlns:a16="http://schemas.microsoft.com/office/drawing/2014/main" xmlns="" id="{E2267350-67D4-4CF5-89C8-57CA4AAACB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7" name="Freeform 60">
                <a:extLst>
                  <a:ext uri="{FF2B5EF4-FFF2-40B4-BE49-F238E27FC236}">
                    <a16:creationId xmlns:a16="http://schemas.microsoft.com/office/drawing/2014/main" xmlns="" id="{A0113C74-F1FE-4390-A97F-7780D2E3A075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8" name="Freeform 61">
                <a:extLst>
                  <a:ext uri="{FF2B5EF4-FFF2-40B4-BE49-F238E27FC236}">
                    <a16:creationId xmlns:a16="http://schemas.microsoft.com/office/drawing/2014/main" xmlns="" id="{2978A486-4DB9-4C3A-AEC3-43F52BD20D8C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9" name="Rectangle 62">
                <a:extLst>
                  <a:ext uri="{FF2B5EF4-FFF2-40B4-BE49-F238E27FC236}">
                    <a16:creationId xmlns:a16="http://schemas.microsoft.com/office/drawing/2014/main" xmlns="" id="{95A5E51C-20E4-4060-A095-81E0C2D712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0" name="Freeform 63">
                <a:extLst>
                  <a:ext uri="{FF2B5EF4-FFF2-40B4-BE49-F238E27FC236}">
                    <a16:creationId xmlns:a16="http://schemas.microsoft.com/office/drawing/2014/main" xmlns="" id="{C84E6B35-C5E8-445E-99D9-312D2B91C61A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1" name="Freeform 64">
                <a:extLst>
                  <a:ext uri="{FF2B5EF4-FFF2-40B4-BE49-F238E27FC236}">
                    <a16:creationId xmlns:a16="http://schemas.microsoft.com/office/drawing/2014/main" xmlns="" id="{8DBE31A1-185F-4F9B-B0C5-1A8226525A43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2" name="Freeform 65">
                <a:extLst>
                  <a:ext uri="{FF2B5EF4-FFF2-40B4-BE49-F238E27FC236}">
                    <a16:creationId xmlns:a16="http://schemas.microsoft.com/office/drawing/2014/main" xmlns="" id="{5539C7DB-F535-4D61-9651-DEFF06ECDC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3" name="Freeform 66">
                <a:extLst>
                  <a:ext uri="{FF2B5EF4-FFF2-40B4-BE49-F238E27FC236}">
                    <a16:creationId xmlns:a16="http://schemas.microsoft.com/office/drawing/2014/main" xmlns="" id="{D19FA1CD-E42C-45F8-993E-54BD4D218A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4" name="Freeform 67">
                <a:extLst>
                  <a:ext uri="{FF2B5EF4-FFF2-40B4-BE49-F238E27FC236}">
                    <a16:creationId xmlns:a16="http://schemas.microsoft.com/office/drawing/2014/main" xmlns="" id="{4DB7EC14-44D1-47D4-8678-DDEC1875AF69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5" name="Freeform 68">
                <a:extLst>
                  <a:ext uri="{FF2B5EF4-FFF2-40B4-BE49-F238E27FC236}">
                    <a16:creationId xmlns:a16="http://schemas.microsoft.com/office/drawing/2014/main" xmlns="" id="{8C7025A2-EC39-40B1-9348-9D774AC8A80E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6" name="Freeform 69">
                <a:extLst>
                  <a:ext uri="{FF2B5EF4-FFF2-40B4-BE49-F238E27FC236}">
                    <a16:creationId xmlns:a16="http://schemas.microsoft.com/office/drawing/2014/main" xmlns="" id="{47F21981-6F3F-419C-B6DA-4ADE58D84232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7" name="Freeform 70">
                <a:extLst>
                  <a:ext uri="{FF2B5EF4-FFF2-40B4-BE49-F238E27FC236}">
                    <a16:creationId xmlns:a16="http://schemas.microsoft.com/office/drawing/2014/main" xmlns="" id="{6B168B85-34D5-449E-8AC9-1B633AD1551E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8" name="Freeform 71">
                <a:extLst>
                  <a:ext uri="{FF2B5EF4-FFF2-40B4-BE49-F238E27FC236}">
                    <a16:creationId xmlns:a16="http://schemas.microsoft.com/office/drawing/2014/main" xmlns="" id="{3CE2E59F-075C-4158-B5D3-9EF5790FE147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9" name="Freeform 72">
                <a:extLst>
                  <a:ext uri="{FF2B5EF4-FFF2-40B4-BE49-F238E27FC236}">
                    <a16:creationId xmlns:a16="http://schemas.microsoft.com/office/drawing/2014/main" xmlns="" id="{5E31418E-C2CB-4C93-AF6A-1E8F8493CC32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0" name="Freeform 73">
                <a:extLst>
                  <a:ext uri="{FF2B5EF4-FFF2-40B4-BE49-F238E27FC236}">
                    <a16:creationId xmlns:a16="http://schemas.microsoft.com/office/drawing/2014/main" xmlns="" id="{E9303183-8FD3-43D0-9C03-1CFDE63C3A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1" name="Freeform 74">
                <a:extLst>
                  <a:ext uri="{FF2B5EF4-FFF2-40B4-BE49-F238E27FC236}">
                    <a16:creationId xmlns:a16="http://schemas.microsoft.com/office/drawing/2014/main" xmlns="" id="{415E035E-3A03-44D2-B8E3-A86B5CECDE7C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2" name="Freeform 75">
                <a:extLst>
                  <a:ext uri="{FF2B5EF4-FFF2-40B4-BE49-F238E27FC236}">
                    <a16:creationId xmlns:a16="http://schemas.microsoft.com/office/drawing/2014/main" xmlns="" id="{FB4A7041-7EB1-4559-9862-31C06D73F03C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3" name="Freeform 76">
                <a:extLst>
                  <a:ext uri="{FF2B5EF4-FFF2-40B4-BE49-F238E27FC236}">
                    <a16:creationId xmlns:a16="http://schemas.microsoft.com/office/drawing/2014/main" xmlns="" id="{BDD541DF-1E18-4E27-8178-B9042675D03F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4" name="Freeform 77">
                <a:extLst>
                  <a:ext uri="{FF2B5EF4-FFF2-40B4-BE49-F238E27FC236}">
                    <a16:creationId xmlns:a16="http://schemas.microsoft.com/office/drawing/2014/main" xmlns="" id="{DC6FCD18-4C68-4E6B-88AE-8CA7A2EB856D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4E6FC446-256C-4D45-9F8E-AA9A69D42CBD}"/>
              </a:ext>
            </a:extLst>
          </p:cNvPr>
          <p:cNvSpPr/>
          <p:nvPr/>
        </p:nvSpPr>
        <p:spPr>
          <a:xfrm>
            <a:off x="1803402" y="1947165"/>
            <a:ext cx="8585196" cy="110799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6600" b="1" kern="1500" spc="150" dirty="0">
                <a:solidFill>
                  <a:srgbClr val="4BFFEE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锐普演示年终汇报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E655720A-F4F4-4D8A-8398-285720900D9E}"/>
              </a:ext>
            </a:extLst>
          </p:cNvPr>
          <p:cNvSpPr/>
          <p:nvPr/>
        </p:nvSpPr>
        <p:spPr>
          <a:xfrm>
            <a:off x="254676" y="6145569"/>
            <a:ext cx="116826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kern="1500" spc="150" dirty="0">
                <a:solidFill>
                  <a:schemeClr val="bg1">
                    <a:lumMod val="95000"/>
                  </a:schemeClr>
                </a:solidFill>
                <a:effectLst>
                  <a:reflection blurRad="6350" stA="25000" endPos="5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用演示改变世界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18358226-5784-4D01-AC0B-29E2D8B3A381}"/>
              </a:ext>
            </a:extLst>
          </p:cNvPr>
          <p:cNvSpPr/>
          <p:nvPr/>
        </p:nvSpPr>
        <p:spPr>
          <a:xfrm>
            <a:off x="2621280" y="2995686"/>
            <a:ext cx="690398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kern="1500" spc="150" dirty="0"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l" rotWithShape="0">
                    <a:srgbClr val="06162D">
                      <a:alpha val="40000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 YEAR-END SUMMARY</a:t>
            </a:r>
            <a:endParaRPr lang="zh-CN" altLang="en-US" sz="1200" kern="1500" spc="150" dirty="0">
              <a:solidFill>
                <a:schemeClr val="bg1">
                  <a:lumMod val="95000"/>
                </a:schemeClr>
              </a:solidFill>
              <a:effectLst>
                <a:outerShdw blurRad="76200" dist="50800" dir="5400000" algn="l" rotWithShape="0">
                  <a:srgbClr val="06162D">
                    <a:alpha val="50000"/>
                  </a:srgb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6F1A09B8-3248-42A3-A454-D0B3F3976D1E}"/>
              </a:ext>
            </a:extLst>
          </p:cNvPr>
          <p:cNvSpPr/>
          <p:nvPr/>
        </p:nvSpPr>
        <p:spPr>
          <a:xfrm>
            <a:off x="5810250" y="3829080"/>
            <a:ext cx="571500" cy="571500"/>
          </a:xfrm>
          <a:prstGeom prst="ellipse">
            <a:avLst/>
          </a:prstGeom>
          <a:gradFill>
            <a:gsLst>
              <a:gs pos="64000">
                <a:srgbClr val="06162D">
                  <a:alpha val="50000"/>
                </a:srgbClr>
              </a:gs>
              <a:gs pos="0">
                <a:srgbClr val="06162D">
                  <a:alpha val="90000"/>
                </a:srgbClr>
              </a:gs>
              <a:gs pos="100000">
                <a:srgbClr val="06162D">
                  <a:alpha val="2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4" name="组合 113">
            <a:extLst>
              <a:ext uri="{FF2B5EF4-FFF2-40B4-BE49-F238E27FC236}">
                <a16:creationId xmlns:a16="http://schemas.microsoft.com/office/drawing/2014/main" xmlns="" id="{4A090181-24C7-4997-9E74-75D2E794231D}"/>
              </a:ext>
            </a:extLst>
          </p:cNvPr>
          <p:cNvGrpSpPr/>
          <p:nvPr/>
        </p:nvGrpSpPr>
        <p:grpSpPr>
          <a:xfrm>
            <a:off x="5984224" y="3991037"/>
            <a:ext cx="252126" cy="247588"/>
            <a:chOff x="2201511" y="730251"/>
            <a:chExt cx="617538" cy="606426"/>
          </a:xfrm>
          <a:solidFill>
            <a:schemeClr val="bg1"/>
          </a:solidFill>
        </p:grpSpPr>
        <p:sp>
          <p:nvSpPr>
            <p:cNvPr id="149" name="Freeform 43">
              <a:extLst>
                <a:ext uri="{FF2B5EF4-FFF2-40B4-BE49-F238E27FC236}">
                  <a16:creationId xmlns:a16="http://schemas.microsoft.com/office/drawing/2014/main" xmlns="" id="{65F65D5A-0B90-4E7F-883A-695BC07E1217}"/>
                </a:ext>
              </a:extLst>
            </p:cNvPr>
            <p:cNvSpPr/>
            <p:nvPr/>
          </p:nvSpPr>
          <p:spPr bwMode="auto">
            <a:xfrm>
              <a:off x="2201511" y="730251"/>
              <a:ext cx="328613" cy="606425"/>
            </a:xfrm>
            <a:custGeom>
              <a:avLst/>
              <a:gdLst>
                <a:gd name="T0" fmla="*/ 0 w 207"/>
                <a:gd name="T1" fmla="*/ 0 h 382"/>
                <a:gd name="T2" fmla="*/ 0 w 207"/>
                <a:gd name="T3" fmla="*/ 382 h 382"/>
                <a:gd name="T4" fmla="*/ 207 w 207"/>
                <a:gd name="T5" fmla="*/ 0 h 382"/>
                <a:gd name="T6" fmla="*/ 0 w 207"/>
                <a:gd name="T7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" h="382">
                  <a:moveTo>
                    <a:pt x="0" y="0"/>
                  </a:moveTo>
                  <a:lnTo>
                    <a:pt x="0" y="382"/>
                  </a:lnTo>
                  <a:lnTo>
                    <a:pt x="20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44">
              <a:extLst>
                <a:ext uri="{FF2B5EF4-FFF2-40B4-BE49-F238E27FC236}">
                  <a16:creationId xmlns:a16="http://schemas.microsoft.com/office/drawing/2014/main" xmlns="" id="{52B2E2BC-09F0-4240-A0EC-58D9E29228D5}"/>
                </a:ext>
              </a:extLst>
            </p:cNvPr>
            <p:cNvSpPr/>
            <p:nvPr/>
          </p:nvSpPr>
          <p:spPr bwMode="auto">
            <a:xfrm>
              <a:off x="2347561" y="776289"/>
              <a:ext cx="471488" cy="560388"/>
            </a:xfrm>
            <a:custGeom>
              <a:avLst/>
              <a:gdLst>
                <a:gd name="T0" fmla="*/ 173 w 297"/>
                <a:gd name="T1" fmla="*/ 0 h 353"/>
                <a:gd name="T2" fmla="*/ 115 w 297"/>
                <a:gd name="T3" fmla="*/ 102 h 353"/>
                <a:gd name="T4" fmla="*/ 163 w 297"/>
                <a:gd name="T5" fmla="*/ 166 h 353"/>
                <a:gd name="T6" fmla="*/ 67 w 297"/>
                <a:gd name="T7" fmla="*/ 195 h 353"/>
                <a:gd name="T8" fmla="*/ 0 w 297"/>
                <a:gd name="T9" fmla="*/ 314 h 353"/>
                <a:gd name="T10" fmla="*/ 132 w 297"/>
                <a:gd name="T11" fmla="*/ 267 h 353"/>
                <a:gd name="T12" fmla="*/ 191 w 297"/>
                <a:gd name="T13" fmla="*/ 353 h 353"/>
                <a:gd name="T14" fmla="*/ 181 w 297"/>
                <a:gd name="T15" fmla="*/ 251 h 353"/>
                <a:gd name="T16" fmla="*/ 297 w 297"/>
                <a:gd name="T17" fmla="*/ 212 h 353"/>
                <a:gd name="T18" fmla="*/ 173 w 297"/>
                <a:gd name="T19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353">
                  <a:moveTo>
                    <a:pt x="173" y="0"/>
                  </a:moveTo>
                  <a:lnTo>
                    <a:pt x="115" y="102"/>
                  </a:lnTo>
                  <a:lnTo>
                    <a:pt x="163" y="166"/>
                  </a:lnTo>
                  <a:lnTo>
                    <a:pt x="67" y="195"/>
                  </a:lnTo>
                  <a:lnTo>
                    <a:pt x="0" y="314"/>
                  </a:lnTo>
                  <a:lnTo>
                    <a:pt x="132" y="267"/>
                  </a:lnTo>
                  <a:lnTo>
                    <a:pt x="191" y="353"/>
                  </a:lnTo>
                  <a:lnTo>
                    <a:pt x="181" y="251"/>
                  </a:lnTo>
                  <a:lnTo>
                    <a:pt x="297" y="21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xmlns="" id="{0957163B-45F5-416C-83AB-F951902F8A83}"/>
              </a:ext>
            </a:extLst>
          </p:cNvPr>
          <p:cNvCxnSpPr>
            <a:cxnSpLocks/>
          </p:cNvCxnSpPr>
          <p:nvPr/>
        </p:nvCxnSpPr>
        <p:spPr>
          <a:xfrm>
            <a:off x="6096000" y="4442460"/>
            <a:ext cx="0" cy="1054239"/>
          </a:xfrm>
          <a:prstGeom prst="line">
            <a:avLst/>
          </a:prstGeom>
          <a:ln>
            <a:solidFill>
              <a:srgbClr val="71EE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>
            <a:extLst>
              <a:ext uri="{FF2B5EF4-FFF2-40B4-BE49-F238E27FC236}">
                <a16:creationId xmlns:a16="http://schemas.microsoft.com/office/drawing/2014/main" xmlns="" id="{9635EF2D-5F41-428E-9CA8-2DCA4B631430}"/>
              </a:ext>
            </a:extLst>
          </p:cNvPr>
          <p:cNvCxnSpPr>
            <a:cxnSpLocks/>
          </p:cNvCxnSpPr>
          <p:nvPr/>
        </p:nvCxnSpPr>
        <p:spPr>
          <a:xfrm>
            <a:off x="6096000" y="3389244"/>
            <a:ext cx="0" cy="393258"/>
          </a:xfrm>
          <a:prstGeom prst="line">
            <a:avLst/>
          </a:prstGeom>
          <a:ln>
            <a:solidFill>
              <a:srgbClr val="71EE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8" name="组合 157">
            <a:extLst>
              <a:ext uri="{FF2B5EF4-FFF2-40B4-BE49-F238E27FC236}">
                <a16:creationId xmlns:a16="http://schemas.microsoft.com/office/drawing/2014/main" xmlns="" id="{4F4B2906-48DA-4201-A849-B4E37779ACB1}"/>
              </a:ext>
            </a:extLst>
          </p:cNvPr>
          <p:cNvGrpSpPr/>
          <p:nvPr/>
        </p:nvGrpSpPr>
        <p:grpSpPr>
          <a:xfrm>
            <a:off x="5826919" y="3845276"/>
            <a:ext cx="538160" cy="538160"/>
            <a:chOff x="5805484" y="3823841"/>
            <a:chExt cx="581030" cy="581030"/>
          </a:xfrm>
        </p:grpSpPr>
        <p:sp>
          <p:nvSpPr>
            <p:cNvPr id="156" name="弧形 155">
              <a:extLst>
                <a:ext uri="{FF2B5EF4-FFF2-40B4-BE49-F238E27FC236}">
                  <a16:creationId xmlns:a16="http://schemas.microsoft.com/office/drawing/2014/main" xmlns="" id="{41EFBBB4-2119-4057-87E1-9B66D29F6088}"/>
                </a:ext>
              </a:extLst>
            </p:cNvPr>
            <p:cNvSpPr/>
            <p:nvPr/>
          </p:nvSpPr>
          <p:spPr>
            <a:xfrm>
              <a:off x="5805484" y="3823841"/>
              <a:ext cx="581030" cy="581030"/>
            </a:xfrm>
            <a:prstGeom prst="arc">
              <a:avLst>
                <a:gd name="adj1" fmla="val 4680742"/>
                <a:gd name="adj2" fmla="val 11201323"/>
              </a:avLst>
            </a:prstGeom>
            <a:ln cap="rnd">
              <a:gradFill flip="none" rotWithShape="1">
                <a:gsLst>
                  <a:gs pos="0">
                    <a:srgbClr val="3CB4E7">
                      <a:alpha val="0"/>
                    </a:srgbClr>
                  </a:gs>
                  <a:gs pos="100000">
                    <a:srgbClr val="71EEEE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弧形 156">
              <a:extLst>
                <a:ext uri="{FF2B5EF4-FFF2-40B4-BE49-F238E27FC236}">
                  <a16:creationId xmlns:a16="http://schemas.microsoft.com/office/drawing/2014/main" xmlns="" id="{2CDAA25B-303F-462D-A68E-F318F3CCE041}"/>
                </a:ext>
              </a:extLst>
            </p:cNvPr>
            <p:cNvSpPr/>
            <p:nvPr/>
          </p:nvSpPr>
          <p:spPr>
            <a:xfrm>
              <a:off x="5805484" y="3823841"/>
              <a:ext cx="581030" cy="581030"/>
            </a:xfrm>
            <a:prstGeom prst="arc">
              <a:avLst>
                <a:gd name="adj1" fmla="val 16200000"/>
                <a:gd name="adj2" fmla="val 1546427"/>
              </a:avLst>
            </a:prstGeom>
            <a:ln cap="rnd">
              <a:gradFill>
                <a:gsLst>
                  <a:gs pos="0">
                    <a:srgbClr val="3CB4E7">
                      <a:alpha val="0"/>
                    </a:srgbClr>
                  </a:gs>
                  <a:gs pos="100000">
                    <a:srgbClr val="71EEE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0" name="直接连接符 159">
            <a:extLst>
              <a:ext uri="{FF2B5EF4-FFF2-40B4-BE49-F238E27FC236}">
                <a16:creationId xmlns:a16="http://schemas.microsoft.com/office/drawing/2014/main" xmlns="" id="{8A8CE78E-35FD-4037-BDEB-1649CAAA31F3}"/>
              </a:ext>
            </a:extLst>
          </p:cNvPr>
          <p:cNvCxnSpPr/>
          <p:nvPr/>
        </p:nvCxnSpPr>
        <p:spPr>
          <a:xfrm>
            <a:off x="11626850" y="285111"/>
            <a:ext cx="190500" cy="0"/>
          </a:xfrm>
          <a:prstGeom prst="line">
            <a:avLst/>
          </a:prstGeom>
          <a:ln cap="rnd">
            <a:solidFill>
              <a:srgbClr val="3CB4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>
            <a:extLst>
              <a:ext uri="{FF2B5EF4-FFF2-40B4-BE49-F238E27FC236}">
                <a16:creationId xmlns:a16="http://schemas.microsoft.com/office/drawing/2014/main" xmlns="" id="{F22B3B73-8B6E-4416-99DF-7B60769D60FD}"/>
              </a:ext>
            </a:extLst>
          </p:cNvPr>
          <p:cNvCxnSpPr/>
          <p:nvPr/>
        </p:nvCxnSpPr>
        <p:spPr>
          <a:xfrm>
            <a:off x="11626850" y="374011"/>
            <a:ext cx="190500" cy="0"/>
          </a:xfrm>
          <a:prstGeom prst="line">
            <a:avLst/>
          </a:prstGeom>
          <a:ln cap="rnd">
            <a:solidFill>
              <a:srgbClr val="3CB4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>
            <a:extLst>
              <a:ext uri="{FF2B5EF4-FFF2-40B4-BE49-F238E27FC236}">
                <a16:creationId xmlns:a16="http://schemas.microsoft.com/office/drawing/2014/main" xmlns="" id="{287071EF-5590-466B-AEB6-60AE0EBBE367}"/>
              </a:ext>
            </a:extLst>
          </p:cNvPr>
          <p:cNvCxnSpPr/>
          <p:nvPr/>
        </p:nvCxnSpPr>
        <p:spPr>
          <a:xfrm>
            <a:off x="11626850" y="462911"/>
            <a:ext cx="190500" cy="0"/>
          </a:xfrm>
          <a:prstGeom prst="line">
            <a:avLst/>
          </a:prstGeom>
          <a:ln cap="rnd">
            <a:solidFill>
              <a:srgbClr val="3CB4E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Clinton Ngan - Eternal Hope">
            <a:hlinkClick r:id="" action="ppaction://media"/>
            <a:extLst>
              <a:ext uri="{FF2B5EF4-FFF2-40B4-BE49-F238E27FC236}">
                <a16:creationId xmlns:a16="http://schemas.microsoft.com/office/drawing/2014/main" xmlns="" id="{4A3912B7-FC80-4FA1-889A-E90640E4B0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10735" y="-24919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00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969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4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150000" y="15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1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1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sin(rand(10))/1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9" grpId="0"/>
      <p:bldP spid="50" grpId="0"/>
      <p:bldP spid="51" grpId="0"/>
      <p:bldP spid="7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8019D8BB-7BB3-452C-86B3-86B9D0F74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"/>
            <a:ext cx="12235695" cy="6882579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F58C20A-B2BE-4B62-BD8A-0DA4B7471233}"/>
              </a:ext>
            </a:extLst>
          </p:cNvPr>
          <p:cNvSpPr/>
          <p:nvPr/>
        </p:nvSpPr>
        <p:spPr>
          <a:xfrm rot="10800000">
            <a:off x="0" y="-1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6162D"/>
              </a:gs>
              <a:gs pos="95000">
                <a:srgbClr val="06162D">
                  <a:alpha val="0"/>
                </a:srgb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1B8818D-CC9A-4B11-9640-F68526DC97CA}"/>
              </a:ext>
            </a:extLst>
          </p:cNvPr>
          <p:cNvSpPr/>
          <p:nvPr/>
        </p:nvSpPr>
        <p:spPr>
          <a:xfrm>
            <a:off x="1303485" y="3846763"/>
            <a:ext cx="3625810" cy="455782"/>
          </a:xfrm>
          <a:prstGeom prst="rect">
            <a:avLst/>
          </a:prstGeom>
          <a:solidFill>
            <a:srgbClr val="BC121A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F82D8BF-3AB4-4A2A-A84E-0BC6C8AB4685}"/>
              </a:ext>
            </a:extLst>
          </p:cNvPr>
          <p:cNvSpPr/>
          <p:nvPr/>
        </p:nvSpPr>
        <p:spPr>
          <a:xfrm>
            <a:off x="1163088" y="3365500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演示行业智库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E1953EB-1C7A-47D2-ABD2-F443BA7E883F}"/>
              </a:ext>
            </a:extLst>
          </p:cNvPr>
          <p:cNvSpPr/>
          <p:nvPr/>
        </p:nvSpPr>
        <p:spPr>
          <a:xfrm rot="16200000">
            <a:off x="-3073562" y="2921170"/>
            <a:ext cx="69071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6000" kern="1500" spc="150" dirty="0">
                <a:gradFill flip="none" rotWithShape="1">
                  <a:gsLst>
                    <a:gs pos="49000">
                      <a:schemeClr val="bg1">
                        <a:alpha val="5000"/>
                      </a:schemeClr>
                    </a:gs>
                    <a:gs pos="0">
                      <a:schemeClr val="bg1">
                        <a:alpha val="25000"/>
                      </a:schemeClr>
                    </a:gs>
                    <a:gs pos="91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ea typeface="Roboto Th" pitchFamily="2" charset="0"/>
                <a:cs typeface="Arial" panose="020B0604020202020204" pitchFamily="34" charset="0"/>
              </a:rPr>
              <a:t>RAPIDESIGN</a:t>
            </a:r>
            <a:endParaRPr lang="zh-CN" altLang="en-US" sz="6000" kern="1500" spc="150" dirty="0">
              <a:gradFill flip="none" rotWithShape="1">
                <a:gsLst>
                  <a:gs pos="49000">
                    <a:schemeClr val="bg1">
                      <a:alpha val="5000"/>
                    </a:schemeClr>
                  </a:gs>
                  <a:gs pos="0">
                    <a:schemeClr val="bg1">
                      <a:alpha val="25000"/>
                    </a:schemeClr>
                  </a:gs>
                  <a:gs pos="91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F968E55-7415-418A-BD36-ED6F83B25143}"/>
              </a:ext>
            </a:extLst>
          </p:cNvPr>
          <p:cNvSpPr txBox="1"/>
          <p:nvPr/>
        </p:nvSpPr>
        <p:spPr>
          <a:xfrm>
            <a:off x="2562102" y="1926261"/>
            <a:ext cx="25008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kern="1500" spc="150" dirty="0">
                <a:gradFill flip="none" rotWithShape="1">
                  <a:gsLst>
                    <a:gs pos="47000">
                      <a:schemeClr val="bg1">
                        <a:alpha val="55000"/>
                      </a:schemeClr>
                    </a:gs>
                    <a:gs pos="2000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  <a:ea typeface="Roboto Th" pitchFamily="2" charset="0"/>
                <a:cs typeface="Arial" panose="020B0604020202020204" pitchFamily="34" charset="0"/>
              </a:rPr>
              <a:t>04</a:t>
            </a:r>
            <a:endParaRPr lang="zh-CN" altLang="en-US" sz="11500" kern="1500" spc="150" dirty="0">
              <a:gradFill flip="none" rotWithShape="1">
                <a:gsLst>
                  <a:gs pos="47000">
                    <a:schemeClr val="bg1">
                      <a:alpha val="55000"/>
                    </a:schemeClr>
                  </a:gs>
                  <a:gs pos="2000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69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75304C-6C46-4191-B180-E909BA7BF8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660925" cy="68580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E2A4A19-5091-441A-807E-6F2FEDB1A823}"/>
              </a:ext>
            </a:extLst>
          </p:cNvPr>
          <p:cNvSpPr/>
          <p:nvPr/>
        </p:nvSpPr>
        <p:spPr>
          <a:xfrm>
            <a:off x="6560456" y="1856854"/>
            <a:ext cx="4998975" cy="4384289"/>
          </a:xfrm>
          <a:prstGeom prst="rect">
            <a:avLst/>
          </a:prstGeom>
          <a:solidFill>
            <a:srgbClr val="06162D"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C6D3588-C2A8-44C8-978B-41EBE60F8DB2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8183869C-EF9B-498C-8749-420673DBCF22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5F7D264E-FF98-42B4-B14A-1E0FB58EFA0C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1" name="Freeform 43">
                <a:extLst>
                  <a:ext uri="{FF2B5EF4-FFF2-40B4-BE49-F238E27FC236}">
                    <a16:creationId xmlns:a16="http://schemas.microsoft.com/office/drawing/2014/main" xmlns="" id="{9454FF3B-68E3-4695-B0F2-6076BDB95E8E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44">
                <a:extLst>
                  <a:ext uri="{FF2B5EF4-FFF2-40B4-BE49-F238E27FC236}">
                    <a16:creationId xmlns:a16="http://schemas.microsoft.com/office/drawing/2014/main" xmlns="" id="{4D7D3790-536B-496B-A09A-CE409AE317E2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4D140BD9-8588-4BD7-A7EF-01DB5520998A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9EBCDA0A-CD23-4AC5-B1A2-14ABD8155304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弧形 9">
                <a:extLst>
                  <a:ext uri="{FF2B5EF4-FFF2-40B4-BE49-F238E27FC236}">
                    <a16:creationId xmlns:a16="http://schemas.microsoft.com/office/drawing/2014/main" xmlns="" id="{6DAFABCE-54EC-42EF-AF4D-9E0430FA4E48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3C21668-38A0-46D2-82FC-DD463C77791E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310112B-8F8D-4AF3-9365-CA63BA9C7E3D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TextBox 22">
            <a:extLst>
              <a:ext uri="{FF2B5EF4-FFF2-40B4-BE49-F238E27FC236}">
                <a16:creationId xmlns:a16="http://schemas.microsoft.com/office/drawing/2014/main" xmlns="" id="{CFC64143-2CE9-4C87-805E-85D24E483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演示行业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智库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3335626-7090-44B2-B39E-038907743D68}"/>
              </a:ext>
            </a:extLst>
          </p:cNvPr>
          <p:cNvSpPr/>
          <p:nvPr/>
        </p:nvSpPr>
        <p:spPr>
          <a:xfrm>
            <a:off x="6794504" y="1856854"/>
            <a:ext cx="5032147" cy="1887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7000"/>
              </a:lnSpc>
            </a:pPr>
            <a:r>
              <a:rPr lang="zh-CN" altLang="en-US" sz="5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一场演示从未</a:t>
            </a:r>
            <a:endParaRPr lang="en-US" altLang="zh-CN" sz="5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7000"/>
              </a:lnSpc>
            </a:pPr>
            <a:r>
              <a:rPr lang="zh-CN" altLang="en-US" sz="5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如此深入人心？</a:t>
            </a:r>
            <a:endParaRPr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ABB228E-F14B-4372-B8D5-55489184093F}"/>
              </a:ext>
            </a:extLst>
          </p:cNvPr>
          <p:cNvSpPr/>
          <p:nvPr/>
        </p:nvSpPr>
        <p:spPr>
          <a:xfrm>
            <a:off x="6794505" y="5065231"/>
            <a:ext cx="4573816" cy="880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有了锐普演示的帮助之后，你便能通过他来一展所长。他能让你轻松成就非同寻常之事，专注于自己工作。不仅如此，他还能帮助您高效拓展商务能力，让您施展无限可能。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E107DDC-1B00-4F2A-81CF-D7CEDDCDC7CC}"/>
              </a:ext>
            </a:extLst>
          </p:cNvPr>
          <p:cNvSpPr/>
          <p:nvPr/>
        </p:nvSpPr>
        <p:spPr>
          <a:xfrm>
            <a:off x="6793979" y="4124949"/>
            <a:ext cx="264687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尝试着要开始一场激动人心的演讲？</a:t>
            </a:r>
            <a:endParaRPr lang="en-US" altLang="zh-CN" sz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用演示来展示深邃独到的思想？</a:t>
            </a:r>
            <a:endParaRPr lang="en-US" altLang="zh-CN" sz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拥有一鸣惊人的能力？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89CEF36-45CC-4422-94F4-296A4941F722}"/>
              </a:ext>
            </a:extLst>
          </p:cNvPr>
          <p:cNvCxnSpPr>
            <a:cxnSpLocks/>
          </p:cNvCxnSpPr>
          <p:nvPr/>
        </p:nvCxnSpPr>
        <p:spPr>
          <a:xfrm>
            <a:off x="6911067" y="3879429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77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E661D34-B2F0-4E2E-A8FB-05A3C5AB902E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5B15D900-AACB-4EBB-BFEE-279F473AF901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4FDC1064-6EB8-47DF-A8F8-327206B18DC4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0" name="Freeform 43">
                <a:extLst>
                  <a:ext uri="{FF2B5EF4-FFF2-40B4-BE49-F238E27FC236}">
                    <a16:creationId xmlns:a16="http://schemas.microsoft.com/office/drawing/2014/main" xmlns="" id="{091C0881-FF03-4FEF-A10D-BA35FB92040E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44">
                <a:extLst>
                  <a:ext uri="{FF2B5EF4-FFF2-40B4-BE49-F238E27FC236}">
                    <a16:creationId xmlns:a16="http://schemas.microsoft.com/office/drawing/2014/main" xmlns="" id="{4CA18510-DEB3-4D48-B175-442042923954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3D0D1642-FD22-42B3-BA71-E47C2E24C588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xmlns="" id="{43B72E6B-A53F-41D1-BF5C-3D6D7B9EE428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11412C8D-1233-49A2-8934-C7CFCE297BDF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55013D8-9148-4EDD-8A20-83C98D6522B1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FF9EF00-62C9-40BA-B55E-BDE215446C9C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xmlns="" id="{A2ED84D0-28EE-4043-9D5F-6E078CE9D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演示行业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智库</a:t>
            </a:r>
          </a:p>
        </p:txBody>
      </p:sp>
      <p:sp>
        <p:nvSpPr>
          <p:cNvPr id="142" name="Oval 60">
            <a:extLst>
              <a:ext uri="{FF2B5EF4-FFF2-40B4-BE49-F238E27FC236}">
                <a16:creationId xmlns:a16="http://schemas.microsoft.com/office/drawing/2014/main" xmlns="" id="{39655732-F43A-455A-BC62-87B47ADB2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3084" y="1541246"/>
            <a:ext cx="4378286" cy="4380277"/>
          </a:xfrm>
          <a:prstGeom prst="ellipse">
            <a:avLst/>
          </a:prstGeom>
          <a:solidFill>
            <a:srgbClr val="4BFFEE">
              <a:alpha val="2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43" name="Oval 59">
            <a:extLst>
              <a:ext uri="{FF2B5EF4-FFF2-40B4-BE49-F238E27FC236}">
                <a16:creationId xmlns:a16="http://schemas.microsoft.com/office/drawing/2014/main" xmlns="" id="{8FB7515B-22CD-4770-9B6B-456EA8FC93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1261" y="1969618"/>
            <a:ext cx="3521931" cy="3523532"/>
          </a:xfrm>
          <a:prstGeom prst="ellipse">
            <a:avLst/>
          </a:prstGeom>
          <a:solidFill>
            <a:srgbClr val="4BFFEE">
              <a:alpha val="2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44" name="Oval 58">
            <a:extLst>
              <a:ext uri="{FF2B5EF4-FFF2-40B4-BE49-F238E27FC236}">
                <a16:creationId xmlns:a16="http://schemas.microsoft.com/office/drawing/2014/main" xmlns="" id="{44B6BF81-D718-46AB-BF5F-D81F9D7662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3916" y="2412474"/>
            <a:ext cx="2636623" cy="2637822"/>
          </a:xfrm>
          <a:prstGeom prst="ellipse">
            <a:avLst/>
          </a:prstGeom>
          <a:solidFill>
            <a:srgbClr val="4BFFEE">
              <a:alpha val="40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45" name="Oval 27">
            <a:extLst>
              <a:ext uri="{FF2B5EF4-FFF2-40B4-BE49-F238E27FC236}">
                <a16:creationId xmlns:a16="http://schemas.microsoft.com/office/drawing/2014/main" xmlns="" id="{79CC7FE8-1188-4ECB-8D99-D96AF223D5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6378" y="2869287"/>
            <a:ext cx="1760215" cy="1761016"/>
          </a:xfrm>
          <a:prstGeom prst="ellipse">
            <a:avLst/>
          </a:prstGeom>
          <a:solidFill>
            <a:srgbClr val="4BFFE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53" name="Freeform 35">
            <a:extLst>
              <a:ext uri="{FF2B5EF4-FFF2-40B4-BE49-F238E27FC236}">
                <a16:creationId xmlns:a16="http://schemas.microsoft.com/office/drawing/2014/main" xmlns="" id="{C87FAA8B-85EE-4AE6-98CB-0F8BD3EE5799}"/>
              </a:ext>
            </a:extLst>
          </p:cNvPr>
          <p:cNvSpPr>
            <a:spLocks/>
          </p:cNvSpPr>
          <p:nvPr/>
        </p:nvSpPr>
        <p:spPr bwMode="auto">
          <a:xfrm>
            <a:off x="6512547" y="1979974"/>
            <a:ext cx="2376571" cy="19211"/>
          </a:xfrm>
          <a:custGeom>
            <a:avLst/>
            <a:gdLst>
              <a:gd name="T0" fmla="*/ 0 w 2969"/>
              <a:gd name="T1" fmla="*/ 24 h 24"/>
              <a:gd name="T2" fmla="*/ 2969 w 2969"/>
              <a:gd name="T3" fmla="*/ 24 h 24"/>
              <a:gd name="T4" fmla="*/ 2969 w 2969"/>
              <a:gd name="T5" fmla="*/ 0 h 24"/>
              <a:gd name="T6" fmla="*/ 0 w 2969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9" h="24">
                <a:moveTo>
                  <a:pt x="0" y="24"/>
                </a:moveTo>
                <a:lnTo>
                  <a:pt x="2969" y="24"/>
                </a:lnTo>
                <a:lnTo>
                  <a:pt x="2969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62" name="Oval 44">
            <a:extLst>
              <a:ext uri="{FF2B5EF4-FFF2-40B4-BE49-F238E27FC236}">
                <a16:creationId xmlns:a16="http://schemas.microsoft.com/office/drawing/2014/main" xmlns="" id="{DF857DDF-1679-4DC7-AFCF-1AE45C5301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7942" y="1701413"/>
            <a:ext cx="575532" cy="576332"/>
          </a:xfrm>
          <a:prstGeom prst="ellipse">
            <a:avLst/>
          </a:prstGeom>
          <a:solidFill>
            <a:srgbClr val="4BFFE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63" name="Oval 45">
            <a:extLst>
              <a:ext uri="{FF2B5EF4-FFF2-40B4-BE49-F238E27FC236}">
                <a16:creationId xmlns:a16="http://schemas.microsoft.com/office/drawing/2014/main" xmlns="" id="{FCB1D7CD-C65A-4A10-974B-E7B1AEB5B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2620" y="4406174"/>
            <a:ext cx="304175" cy="302575"/>
          </a:xfrm>
          <a:prstGeom prst="ellipse">
            <a:avLst/>
          </a:prstGeom>
          <a:solidFill>
            <a:srgbClr val="4BFFE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64" name="Oval 46">
            <a:extLst>
              <a:ext uri="{FF2B5EF4-FFF2-40B4-BE49-F238E27FC236}">
                <a16:creationId xmlns:a16="http://schemas.microsoft.com/office/drawing/2014/main" xmlns="" id="{1CD76AF2-7C21-4509-9643-AED06375E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5364" y="3731385"/>
            <a:ext cx="156891" cy="156891"/>
          </a:xfrm>
          <a:prstGeom prst="ellipse">
            <a:avLst/>
          </a:prstGeom>
          <a:solidFill>
            <a:srgbClr val="4BFFE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65" name="Oval 47">
            <a:extLst>
              <a:ext uri="{FF2B5EF4-FFF2-40B4-BE49-F238E27FC236}">
                <a16:creationId xmlns:a16="http://schemas.microsoft.com/office/drawing/2014/main" xmlns="" id="{F1CABA13-AD67-46F3-BB20-704AC19E2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0909" y="4725872"/>
            <a:ext cx="188909" cy="190510"/>
          </a:xfrm>
          <a:prstGeom prst="ellipse">
            <a:avLst/>
          </a:prstGeom>
          <a:solidFill>
            <a:srgbClr val="4BFFE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66" name="Oval 48">
            <a:extLst>
              <a:ext uri="{FF2B5EF4-FFF2-40B4-BE49-F238E27FC236}">
                <a16:creationId xmlns:a16="http://schemas.microsoft.com/office/drawing/2014/main" xmlns="" id="{07F7289F-AF4F-454B-87A6-D1EDA82387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5822" y="2432235"/>
            <a:ext cx="400231" cy="400231"/>
          </a:xfrm>
          <a:prstGeom prst="ellipse">
            <a:avLst/>
          </a:prstGeom>
          <a:solidFill>
            <a:srgbClr val="4BFFE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49" name="Shape 4021">
            <a:extLst>
              <a:ext uri="{FF2B5EF4-FFF2-40B4-BE49-F238E27FC236}">
                <a16:creationId xmlns:a16="http://schemas.microsoft.com/office/drawing/2014/main" xmlns="" id="{6E09CFBF-D2E3-415A-ADDB-114387E366ED}"/>
              </a:ext>
            </a:extLst>
          </p:cNvPr>
          <p:cNvSpPr/>
          <p:nvPr/>
        </p:nvSpPr>
        <p:spPr>
          <a:xfrm>
            <a:off x="5951069" y="3353428"/>
            <a:ext cx="917032" cy="792733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4561" y="113794"/>
                </a:moveTo>
                <a:lnTo>
                  <a:pt x="70166" y="112432"/>
                </a:lnTo>
                <a:cubicBezTo>
                  <a:pt x="73916" y="109001"/>
                  <a:pt x="76361" y="103775"/>
                  <a:pt x="76361" y="97798"/>
                </a:cubicBezTo>
                <a:cubicBezTo>
                  <a:pt x="76361" y="90013"/>
                  <a:pt x="72294" y="83336"/>
                  <a:pt x="66483" y="80428"/>
                </a:cubicBezTo>
                <a:lnTo>
                  <a:pt x="65011" y="86655"/>
                </a:lnTo>
                <a:cubicBezTo>
                  <a:pt x="68500" y="88762"/>
                  <a:pt x="70911" y="92938"/>
                  <a:pt x="70911" y="97798"/>
                </a:cubicBezTo>
                <a:cubicBezTo>
                  <a:pt x="70911" y="101745"/>
                  <a:pt x="69316" y="105215"/>
                  <a:pt x="66861" y="107511"/>
                </a:cubicBezTo>
                <a:lnTo>
                  <a:pt x="68311" y="101267"/>
                </a:lnTo>
                <a:cubicBezTo>
                  <a:pt x="68483" y="100489"/>
                  <a:pt x="68411" y="99627"/>
                  <a:pt x="68033" y="98871"/>
                </a:cubicBezTo>
                <a:cubicBezTo>
                  <a:pt x="67283" y="97364"/>
                  <a:pt x="65616" y="96847"/>
                  <a:pt x="64311" y="97714"/>
                </a:cubicBezTo>
                <a:cubicBezTo>
                  <a:pt x="63661" y="98154"/>
                  <a:pt x="63222" y="98854"/>
                  <a:pt x="63038" y="99638"/>
                </a:cubicBezTo>
                <a:lnTo>
                  <a:pt x="60044" y="112560"/>
                </a:lnTo>
                <a:cubicBezTo>
                  <a:pt x="59866" y="113338"/>
                  <a:pt x="59938" y="114200"/>
                  <a:pt x="60316" y="114956"/>
                </a:cubicBezTo>
                <a:cubicBezTo>
                  <a:pt x="60666" y="115663"/>
                  <a:pt x="61227" y="116124"/>
                  <a:pt x="61850" y="116358"/>
                </a:cubicBezTo>
                <a:lnTo>
                  <a:pt x="61811" y="116519"/>
                </a:lnTo>
                <a:cubicBezTo>
                  <a:pt x="61900" y="116508"/>
                  <a:pt x="61988" y="116474"/>
                  <a:pt x="62072" y="116458"/>
                </a:cubicBezTo>
                <a:lnTo>
                  <a:pt x="73144" y="119888"/>
                </a:lnTo>
                <a:cubicBezTo>
                  <a:pt x="73822" y="120100"/>
                  <a:pt x="74566" y="120011"/>
                  <a:pt x="75216" y="119577"/>
                </a:cubicBezTo>
                <a:cubicBezTo>
                  <a:pt x="76522" y="118710"/>
                  <a:pt x="76972" y="116775"/>
                  <a:pt x="76216" y="115262"/>
                </a:cubicBezTo>
                <a:cubicBezTo>
                  <a:pt x="75838" y="114512"/>
                  <a:pt x="75233" y="114000"/>
                  <a:pt x="74561" y="113794"/>
                </a:cubicBezTo>
                <a:moveTo>
                  <a:pt x="103522" y="40439"/>
                </a:moveTo>
                <a:cubicBezTo>
                  <a:pt x="103572" y="39582"/>
                  <a:pt x="103638" y="38732"/>
                  <a:pt x="103638" y="37859"/>
                </a:cubicBezTo>
                <a:cubicBezTo>
                  <a:pt x="103638" y="16953"/>
                  <a:pt x="88983" y="0"/>
                  <a:pt x="70911" y="0"/>
                </a:cubicBezTo>
                <a:cubicBezTo>
                  <a:pt x="58327" y="0"/>
                  <a:pt x="47422" y="8223"/>
                  <a:pt x="41944" y="20266"/>
                </a:cubicBezTo>
                <a:cubicBezTo>
                  <a:pt x="39916" y="19416"/>
                  <a:pt x="37738" y="18926"/>
                  <a:pt x="35455" y="18926"/>
                </a:cubicBezTo>
                <a:cubicBezTo>
                  <a:pt x="24911" y="18926"/>
                  <a:pt x="16361" y="28818"/>
                  <a:pt x="16361" y="41011"/>
                </a:cubicBezTo>
                <a:cubicBezTo>
                  <a:pt x="16361" y="42602"/>
                  <a:pt x="16516" y="44147"/>
                  <a:pt x="16788" y="45638"/>
                </a:cubicBezTo>
                <a:cubicBezTo>
                  <a:pt x="7038" y="49396"/>
                  <a:pt x="0" y="60016"/>
                  <a:pt x="0" y="72560"/>
                </a:cubicBezTo>
                <a:cubicBezTo>
                  <a:pt x="0" y="88245"/>
                  <a:pt x="10988" y="100956"/>
                  <a:pt x="24544" y="100956"/>
                </a:cubicBezTo>
                <a:lnTo>
                  <a:pt x="35455" y="100956"/>
                </a:lnTo>
                <a:cubicBezTo>
                  <a:pt x="36961" y="100956"/>
                  <a:pt x="38183" y="99544"/>
                  <a:pt x="38183" y="97798"/>
                </a:cubicBezTo>
                <a:cubicBezTo>
                  <a:pt x="38183" y="96057"/>
                  <a:pt x="36961" y="94645"/>
                  <a:pt x="35455" y="94645"/>
                </a:cubicBezTo>
                <a:lnTo>
                  <a:pt x="24544" y="94645"/>
                </a:lnTo>
                <a:cubicBezTo>
                  <a:pt x="14022" y="94645"/>
                  <a:pt x="5455" y="84737"/>
                  <a:pt x="5455" y="72560"/>
                </a:cubicBezTo>
                <a:cubicBezTo>
                  <a:pt x="5455" y="63046"/>
                  <a:pt x="10700" y="54634"/>
                  <a:pt x="18516" y="51620"/>
                </a:cubicBezTo>
                <a:lnTo>
                  <a:pt x="23138" y="49841"/>
                </a:lnTo>
                <a:lnTo>
                  <a:pt x="22122" y="44320"/>
                </a:lnTo>
                <a:cubicBezTo>
                  <a:pt x="21922" y="43219"/>
                  <a:pt x="21816" y="42101"/>
                  <a:pt x="21816" y="41011"/>
                </a:cubicBezTo>
                <a:cubicBezTo>
                  <a:pt x="21816" y="32315"/>
                  <a:pt x="27933" y="25237"/>
                  <a:pt x="35455" y="25237"/>
                </a:cubicBezTo>
                <a:cubicBezTo>
                  <a:pt x="37005" y="25237"/>
                  <a:pt x="38566" y="25560"/>
                  <a:pt x="40083" y="26199"/>
                </a:cubicBezTo>
                <a:lnTo>
                  <a:pt x="44550" y="28073"/>
                </a:lnTo>
                <a:lnTo>
                  <a:pt x="46766" y="23202"/>
                </a:lnTo>
                <a:cubicBezTo>
                  <a:pt x="51511" y="12782"/>
                  <a:pt x="60761" y="6310"/>
                  <a:pt x="70911" y="6310"/>
                </a:cubicBezTo>
                <a:cubicBezTo>
                  <a:pt x="85944" y="6310"/>
                  <a:pt x="98183" y="20461"/>
                  <a:pt x="98183" y="37859"/>
                </a:cubicBezTo>
                <a:cubicBezTo>
                  <a:pt x="98183" y="38409"/>
                  <a:pt x="98144" y="38949"/>
                  <a:pt x="98111" y="39488"/>
                </a:cubicBezTo>
                <a:lnTo>
                  <a:pt x="98083" y="40027"/>
                </a:lnTo>
                <a:lnTo>
                  <a:pt x="97833" y="44470"/>
                </a:lnTo>
                <a:lnTo>
                  <a:pt x="101361" y="46232"/>
                </a:lnTo>
                <a:cubicBezTo>
                  <a:pt x="109372" y="50230"/>
                  <a:pt x="114544" y="59327"/>
                  <a:pt x="114544" y="69407"/>
                </a:cubicBezTo>
                <a:cubicBezTo>
                  <a:pt x="114544" y="83324"/>
                  <a:pt x="104755" y="94645"/>
                  <a:pt x="92727" y="94645"/>
                </a:cubicBezTo>
                <a:lnTo>
                  <a:pt x="84544" y="94645"/>
                </a:lnTo>
                <a:cubicBezTo>
                  <a:pt x="83038" y="94645"/>
                  <a:pt x="81816" y="96057"/>
                  <a:pt x="81816" y="97798"/>
                </a:cubicBezTo>
                <a:cubicBezTo>
                  <a:pt x="81816" y="99544"/>
                  <a:pt x="83038" y="100956"/>
                  <a:pt x="84544" y="100956"/>
                </a:cubicBezTo>
                <a:lnTo>
                  <a:pt x="92727" y="100956"/>
                </a:lnTo>
                <a:cubicBezTo>
                  <a:pt x="107788" y="100956"/>
                  <a:pt x="120000" y="86833"/>
                  <a:pt x="120000" y="69407"/>
                </a:cubicBezTo>
                <a:cubicBezTo>
                  <a:pt x="120000" y="56419"/>
                  <a:pt x="113211" y="45276"/>
                  <a:pt x="103522" y="40439"/>
                </a:cubicBezTo>
                <a:moveTo>
                  <a:pt x="59850" y="80745"/>
                </a:moveTo>
                <a:cubicBezTo>
                  <a:pt x="59505" y="80055"/>
                  <a:pt x="58961" y="79599"/>
                  <a:pt x="58355" y="79366"/>
                </a:cubicBezTo>
                <a:lnTo>
                  <a:pt x="58427" y="79054"/>
                </a:lnTo>
                <a:cubicBezTo>
                  <a:pt x="58244" y="79071"/>
                  <a:pt x="58061" y="79127"/>
                  <a:pt x="57877" y="79177"/>
                </a:cubicBezTo>
                <a:lnTo>
                  <a:pt x="47016" y="75807"/>
                </a:lnTo>
                <a:lnTo>
                  <a:pt x="47016" y="75813"/>
                </a:lnTo>
                <a:cubicBezTo>
                  <a:pt x="46350" y="75607"/>
                  <a:pt x="45605" y="75690"/>
                  <a:pt x="44950" y="76130"/>
                </a:cubicBezTo>
                <a:cubicBezTo>
                  <a:pt x="43644" y="76997"/>
                  <a:pt x="43200" y="78926"/>
                  <a:pt x="43950" y="80433"/>
                </a:cubicBezTo>
                <a:cubicBezTo>
                  <a:pt x="44327" y="81189"/>
                  <a:pt x="44933" y="81695"/>
                  <a:pt x="45611" y="81907"/>
                </a:cubicBezTo>
                <a:lnTo>
                  <a:pt x="49805" y="83202"/>
                </a:lnTo>
                <a:cubicBezTo>
                  <a:pt x="46066" y="86627"/>
                  <a:pt x="43638" y="91843"/>
                  <a:pt x="43638" y="97798"/>
                </a:cubicBezTo>
                <a:cubicBezTo>
                  <a:pt x="43638" y="105682"/>
                  <a:pt x="47800" y="112427"/>
                  <a:pt x="53727" y="115273"/>
                </a:cubicBezTo>
                <a:lnTo>
                  <a:pt x="55188" y="109074"/>
                </a:lnTo>
                <a:cubicBezTo>
                  <a:pt x="51588" y="107011"/>
                  <a:pt x="49088" y="102763"/>
                  <a:pt x="49088" y="97798"/>
                </a:cubicBezTo>
                <a:cubicBezTo>
                  <a:pt x="49088" y="93728"/>
                  <a:pt x="50788" y="90158"/>
                  <a:pt x="53383" y="87862"/>
                </a:cubicBezTo>
                <a:lnTo>
                  <a:pt x="51861" y="94434"/>
                </a:lnTo>
                <a:cubicBezTo>
                  <a:pt x="51683" y="95212"/>
                  <a:pt x="51761" y="96074"/>
                  <a:pt x="52133" y="96830"/>
                </a:cubicBezTo>
                <a:cubicBezTo>
                  <a:pt x="52888" y="98337"/>
                  <a:pt x="54555" y="98854"/>
                  <a:pt x="55861" y="97987"/>
                </a:cubicBezTo>
                <a:cubicBezTo>
                  <a:pt x="56511" y="97547"/>
                  <a:pt x="56950" y="96847"/>
                  <a:pt x="57127" y="96068"/>
                </a:cubicBezTo>
                <a:lnTo>
                  <a:pt x="60127" y="83135"/>
                </a:lnTo>
                <a:cubicBezTo>
                  <a:pt x="60305" y="82357"/>
                  <a:pt x="60227" y="81501"/>
                  <a:pt x="59850" y="8074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CC9E34A-F067-470C-8C50-A3D75FADD1FC}"/>
              </a:ext>
            </a:extLst>
          </p:cNvPr>
          <p:cNvGrpSpPr/>
          <p:nvPr/>
        </p:nvGrpSpPr>
        <p:grpSpPr>
          <a:xfrm>
            <a:off x="6733474" y="1651025"/>
            <a:ext cx="4212846" cy="677108"/>
            <a:chOff x="6733474" y="1651025"/>
            <a:chExt cx="4212846" cy="677108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E2EEF033-D5EB-4BF2-A820-9439EFC87629}"/>
                </a:ext>
              </a:extLst>
            </p:cNvPr>
            <p:cNvSpPr/>
            <p:nvPr/>
          </p:nvSpPr>
          <p:spPr>
            <a:xfrm>
              <a:off x="8975247" y="1651025"/>
              <a:ext cx="1971073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C00000"/>
                </a:buClr>
              </a:pPr>
              <a:r>
                <a:rPr lang="zh-CN" altLang="en-US" sz="14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创意的</a:t>
              </a:r>
              <a:endPara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buClr>
                  <a:srgbClr val="C00000"/>
                </a:buClr>
              </a:pPr>
              <a:r>
                <a:rPr lang="zh-CN" altLang="en-US" sz="2400" kern="100" dirty="0">
                  <a:solidFill>
                    <a:srgbClr val="4BFF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动画效果</a:t>
              </a:r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427963E8-B7A3-4599-8D12-F0B0A3444AE3}"/>
                </a:ext>
              </a:extLst>
            </p:cNvPr>
            <p:cNvCxnSpPr>
              <a:cxnSpLocks/>
            </p:cNvCxnSpPr>
            <p:nvPr/>
          </p:nvCxnSpPr>
          <p:spPr>
            <a:xfrm>
              <a:off x="6733474" y="1979974"/>
              <a:ext cx="2232726" cy="0"/>
            </a:xfrm>
            <a:prstGeom prst="line">
              <a:avLst/>
            </a:prstGeom>
            <a:ln>
              <a:solidFill>
                <a:srgbClr val="4BFF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5A2234D-B87C-4FF7-96E4-5F925558E112}"/>
              </a:ext>
            </a:extLst>
          </p:cNvPr>
          <p:cNvGrpSpPr/>
          <p:nvPr/>
        </p:nvGrpSpPr>
        <p:grpSpPr>
          <a:xfrm>
            <a:off x="7366000" y="3469053"/>
            <a:ext cx="3593019" cy="677108"/>
            <a:chOff x="7366000" y="3469053"/>
            <a:chExt cx="3593019" cy="677108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22369B9E-48BF-465C-80D3-881E2E49E6F2}"/>
                </a:ext>
              </a:extLst>
            </p:cNvPr>
            <p:cNvSpPr/>
            <p:nvPr/>
          </p:nvSpPr>
          <p:spPr>
            <a:xfrm>
              <a:off x="8987946" y="3469053"/>
              <a:ext cx="1971073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C00000"/>
                </a:buClr>
              </a:pPr>
              <a:r>
                <a:rPr lang="zh-CN" altLang="en-US" sz="14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有效的</a:t>
              </a:r>
              <a:endPara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buClr>
                  <a:srgbClr val="C00000"/>
                </a:buClr>
              </a:pPr>
              <a:r>
                <a:rPr lang="zh-CN" altLang="en-US" sz="2400" kern="100" dirty="0">
                  <a:solidFill>
                    <a:srgbClr val="4BFF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内容展现</a:t>
              </a: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xmlns="" id="{CB2CDF48-B808-4047-894C-E9619CE68C7E}"/>
                </a:ext>
              </a:extLst>
            </p:cNvPr>
            <p:cNvCxnSpPr>
              <a:cxnSpLocks/>
            </p:cNvCxnSpPr>
            <p:nvPr/>
          </p:nvCxnSpPr>
          <p:spPr>
            <a:xfrm>
              <a:off x="7366000" y="3808774"/>
              <a:ext cx="1600200" cy="0"/>
            </a:xfrm>
            <a:prstGeom prst="line">
              <a:avLst/>
            </a:prstGeom>
            <a:ln>
              <a:solidFill>
                <a:srgbClr val="4BFF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6CF9548-2F01-4EE9-829D-0B8785A1E159}"/>
              </a:ext>
            </a:extLst>
          </p:cNvPr>
          <p:cNvGrpSpPr/>
          <p:nvPr/>
        </p:nvGrpSpPr>
        <p:grpSpPr>
          <a:xfrm>
            <a:off x="7315200" y="4482573"/>
            <a:ext cx="3643819" cy="677108"/>
            <a:chOff x="7315200" y="4482573"/>
            <a:chExt cx="3643819" cy="677108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88CDB8F9-82A8-4E1C-B294-59CD780249FE}"/>
                </a:ext>
              </a:extLst>
            </p:cNvPr>
            <p:cNvSpPr/>
            <p:nvPr/>
          </p:nvSpPr>
          <p:spPr>
            <a:xfrm>
              <a:off x="8987946" y="4482573"/>
              <a:ext cx="1971073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C00000"/>
                </a:buClr>
              </a:pPr>
              <a:r>
                <a:rPr lang="zh-CN" altLang="en-US" sz="14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持续的</a:t>
              </a:r>
              <a:endPara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buClr>
                  <a:srgbClr val="C00000"/>
                </a:buClr>
              </a:pPr>
              <a:r>
                <a:rPr lang="zh-CN" altLang="en-US" sz="2400" kern="100" dirty="0">
                  <a:solidFill>
                    <a:srgbClr val="4BFF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技术支持</a:t>
              </a: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884FFC54-6525-468C-BD3C-71C7155A1E5A}"/>
                </a:ext>
              </a:extLst>
            </p:cNvPr>
            <p:cNvCxnSpPr>
              <a:cxnSpLocks/>
            </p:cNvCxnSpPr>
            <p:nvPr/>
          </p:nvCxnSpPr>
          <p:spPr>
            <a:xfrm>
              <a:off x="7315200" y="4806298"/>
              <a:ext cx="1651000" cy="0"/>
            </a:xfrm>
            <a:prstGeom prst="line">
              <a:avLst/>
            </a:prstGeom>
            <a:ln>
              <a:solidFill>
                <a:srgbClr val="4BFF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BA63904E-9057-4EA1-A8D2-964A6BA0F51A}"/>
              </a:ext>
            </a:extLst>
          </p:cNvPr>
          <p:cNvGrpSpPr/>
          <p:nvPr/>
        </p:nvGrpSpPr>
        <p:grpSpPr>
          <a:xfrm>
            <a:off x="1324955" y="2319196"/>
            <a:ext cx="3927665" cy="677108"/>
            <a:chOff x="1324955" y="2319196"/>
            <a:chExt cx="3927665" cy="677108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5080428F-F071-44A2-A377-6383C288059E}"/>
                </a:ext>
              </a:extLst>
            </p:cNvPr>
            <p:cNvSpPr/>
            <p:nvPr/>
          </p:nvSpPr>
          <p:spPr>
            <a:xfrm>
              <a:off x="1324955" y="2319196"/>
              <a:ext cx="1971073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buClr>
                  <a:srgbClr val="C00000"/>
                </a:buClr>
              </a:pPr>
              <a:r>
                <a:rPr lang="zh-CN" altLang="en-US" sz="14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清晰的</a:t>
              </a:r>
              <a:endPara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r">
                <a:buClr>
                  <a:srgbClr val="C00000"/>
                </a:buClr>
              </a:pPr>
              <a:r>
                <a:rPr lang="zh-CN" altLang="en-US" sz="2400" kern="100" dirty="0">
                  <a:solidFill>
                    <a:srgbClr val="4BFF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演示向导</a:t>
              </a: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F580EA70-2AD4-45BD-B4A2-F09EE5630F86}"/>
                </a:ext>
              </a:extLst>
            </p:cNvPr>
            <p:cNvCxnSpPr>
              <a:cxnSpLocks/>
            </p:cNvCxnSpPr>
            <p:nvPr/>
          </p:nvCxnSpPr>
          <p:spPr>
            <a:xfrm>
              <a:off x="3327400" y="2657750"/>
              <a:ext cx="1925220" cy="0"/>
            </a:xfrm>
            <a:prstGeom prst="line">
              <a:avLst/>
            </a:prstGeom>
            <a:ln>
              <a:solidFill>
                <a:srgbClr val="4BFF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1A109D8B-E88E-4BAB-A56E-A2A3C56A328B}"/>
              </a:ext>
            </a:extLst>
          </p:cNvPr>
          <p:cNvGrpSpPr/>
          <p:nvPr/>
        </p:nvGrpSpPr>
        <p:grpSpPr>
          <a:xfrm>
            <a:off x="1388043" y="4218907"/>
            <a:ext cx="3864577" cy="677108"/>
            <a:chOff x="1388043" y="4218907"/>
            <a:chExt cx="3864577" cy="677108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33CEF0CE-6D0D-4C6D-9C9F-2DBD2F32E95C}"/>
                </a:ext>
              </a:extLst>
            </p:cNvPr>
            <p:cNvSpPr/>
            <p:nvPr/>
          </p:nvSpPr>
          <p:spPr>
            <a:xfrm>
              <a:off x="1388043" y="4218907"/>
              <a:ext cx="1971073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buClr>
                  <a:srgbClr val="C00000"/>
                </a:buClr>
              </a:pPr>
              <a:r>
                <a:rPr lang="zh-CN" altLang="en-US" sz="14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美观的</a:t>
              </a:r>
              <a:endPara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r">
                <a:buClr>
                  <a:srgbClr val="C00000"/>
                </a:buClr>
              </a:pPr>
              <a:r>
                <a:rPr lang="zh-CN" altLang="en-US" sz="2400" kern="100" dirty="0">
                  <a:solidFill>
                    <a:srgbClr val="4BFF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定制设计</a:t>
              </a:r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307C6470-08B5-4DFE-9FDC-0632E71E3E4B}"/>
                </a:ext>
              </a:extLst>
            </p:cNvPr>
            <p:cNvCxnSpPr>
              <a:cxnSpLocks/>
            </p:cNvCxnSpPr>
            <p:nvPr/>
          </p:nvCxnSpPr>
          <p:spPr>
            <a:xfrm>
              <a:off x="3327400" y="4550050"/>
              <a:ext cx="1925220" cy="0"/>
            </a:xfrm>
            <a:prstGeom prst="line">
              <a:avLst/>
            </a:prstGeom>
            <a:ln>
              <a:solidFill>
                <a:srgbClr val="4BFF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4295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 animBg="1"/>
      <p:bldP spid="143" grpId="0" animBg="1"/>
      <p:bldP spid="144" grpId="0" animBg="1"/>
      <p:bldP spid="145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4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AE20A879-37A8-498E-8516-B41E4DCE43E3}"/>
              </a:ext>
            </a:extLst>
          </p:cNvPr>
          <p:cNvSpPr/>
          <p:nvPr/>
        </p:nvSpPr>
        <p:spPr>
          <a:xfrm>
            <a:off x="233962" y="2296427"/>
            <a:ext cx="6128738" cy="381862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DB6E3C1-BEF2-40BA-B244-4BDB5C0BD822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9E09708A-0CAA-447D-8652-07519EB795AD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54581C74-EA26-48DD-8E81-A2E28E317959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0" name="Freeform 43">
                <a:extLst>
                  <a:ext uri="{FF2B5EF4-FFF2-40B4-BE49-F238E27FC236}">
                    <a16:creationId xmlns:a16="http://schemas.microsoft.com/office/drawing/2014/main" xmlns="" id="{09C60CBD-8D44-4BF7-92B3-141B5E2FEF1A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44">
                <a:extLst>
                  <a:ext uri="{FF2B5EF4-FFF2-40B4-BE49-F238E27FC236}">
                    <a16:creationId xmlns:a16="http://schemas.microsoft.com/office/drawing/2014/main" xmlns="" id="{9CA8F24B-7471-42E5-B718-AE85465609FE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D67BF7A2-664F-4C85-BA0E-DD826806C03C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xmlns="" id="{BB6ACCD3-4B72-424F-BA5B-1FEC91C4792E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A68209EE-E781-4324-BBD7-864C54A8911B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41BE6B0-53ED-43DF-8A22-DEB1294B36C1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13919F6-A574-4AAA-88DE-3BBA18F0417D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xmlns="" id="{AEF18ACD-EA6B-4258-AFD7-6F1B92B860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演示行业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智库</a:t>
            </a:r>
          </a:p>
        </p:txBody>
      </p:sp>
      <p:graphicFrame>
        <p:nvGraphicFramePr>
          <p:cNvPr id="27" name="Chart 15">
            <a:extLst>
              <a:ext uri="{FF2B5EF4-FFF2-40B4-BE49-F238E27FC236}">
                <a16:creationId xmlns:a16="http://schemas.microsoft.com/office/drawing/2014/main" xmlns="" id="{2D17F551-3A4C-4887-91FA-2B3E981463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3658849"/>
              </p:ext>
            </p:extLst>
          </p:nvPr>
        </p:nvGraphicFramePr>
        <p:xfrm>
          <a:off x="366712" y="2577812"/>
          <a:ext cx="5874032" cy="3225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1CAF5D5-1A4F-4CEE-9A0F-F64C8445D9EB}"/>
              </a:ext>
            </a:extLst>
          </p:cNvPr>
          <p:cNvGrpSpPr/>
          <p:nvPr/>
        </p:nvGrpSpPr>
        <p:grpSpPr>
          <a:xfrm>
            <a:off x="6853533" y="2365758"/>
            <a:ext cx="4662356" cy="924443"/>
            <a:chOff x="6853533" y="2365758"/>
            <a:chExt cx="4662356" cy="924443"/>
          </a:xfrm>
        </p:grpSpPr>
        <p:sp>
          <p:nvSpPr>
            <p:cNvPr id="24" name="Shape 2645">
              <a:extLst>
                <a:ext uri="{FF2B5EF4-FFF2-40B4-BE49-F238E27FC236}">
                  <a16:creationId xmlns:a16="http://schemas.microsoft.com/office/drawing/2014/main" xmlns="" id="{3FAF8E01-1C8E-4309-8CFB-8C2BDECB605B}"/>
                </a:ext>
              </a:extLst>
            </p:cNvPr>
            <p:cNvSpPr/>
            <p:nvPr/>
          </p:nvSpPr>
          <p:spPr>
            <a:xfrm>
              <a:off x="6853533" y="2744295"/>
              <a:ext cx="362980" cy="263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rgbClr val="4BFFEE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23757780-7A28-430A-BDEE-A20ACEFBB0C0}"/>
                </a:ext>
              </a:extLst>
            </p:cNvPr>
            <p:cNvSpPr/>
            <p:nvPr/>
          </p:nvSpPr>
          <p:spPr>
            <a:xfrm>
              <a:off x="7399335" y="2365758"/>
              <a:ext cx="17272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深度策划</a:t>
              </a: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BA1DAE6B-94CC-4B9C-8481-247A248879FF}"/>
                </a:ext>
              </a:extLst>
            </p:cNvPr>
            <p:cNvSpPr/>
            <p:nvPr/>
          </p:nvSpPr>
          <p:spPr>
            <a:xfrm>
              <a:off x="7414575" y="2766981"/>
              <a:ext cx="4101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深度策划犹如您的专职编剧，通过与您展开深度对话，瞬间提升内容感染力</a:t>
              </a:r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xmlns="" id="{A76F9677-ABFE-4258-AA0C-DA413700F9D3}"/>
                </a:ext>
              </a:extLst>
            </p:cNvPr>
            <p:cNvCxnSpPr>
              <a:cxnSpLocks/>
            </p:cNvCxnSpPr>
            <p:nvPr/>
          </p:nvCxnSpPr>
          <p:spPr>
            <a:xfrm>
              <a:off x="7361235" y="2503573"/>
              <a:ext cx="0" cy="696827"/>
            </a:xfrm>
            <a:prstGeom prst="line">
              <a:avLst/>
            </a:prstGeom>
            <a:ln>
              <a:solidFill>
                <a:srgbClr val="4BFF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0909D5A-7D2F-4867-B9C9-B1510BF8083C}"/>
              </a:ext>
            </a:extLst>
          </p:cNvPr>
          <p:cNvGrpSpPr/>
          <p:nvPr/>
        </p:nvGrpSpPr>
        <p:grpSpPr>
          <a:xfrm>
            <a:off x="6853534" y="3628934"/>
            <a:ext cx="4662355" cy="917733"/>
            <a:chOff x="6853534" y="3628934"/>
            <a:chExt cx="4662355" cy="917733"/>
          </a:xfrm>
        </p:grpSpPr>
        <p:sp>
          <p:nvSpPr>
            <p:cNvPr id="25" name="Shape 2688">
              <a:extLst>
                <a:ext uri="{FF2B5EF4-FFF2-40B4-BE49-F238E27FC236}">
                  <a16:creationId xmlns:a16="http://schemas.microsoft.com/office/drawing/2014/main" xmlns="" id="{4F473C13-5319-4EA7-894D-69A6D87D1588}"/>
                </a:ext>
              </a:extLst>
            </p:cNvPr>
            <p:cNvSpPr/>
            <p:nvPr/>
          </p:nvSpPr>
          <p:spPr>
            <a:xfrm>
              <a:off x="6853534" y="3946288"/>
              <a:ext cx="362978" cy="362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0309"/>
                  </a:moveTo>
                  <a:cubicBezTo>
                    <a:pt x="20618" y="10851"/>
                    <a:pt x="20178" y="11291"/>
                    <a:pt x="19636" y="11291"/>
                  </a:cubicBezTo>
                  <a:lnTo>
                    <a:pt x="19636" y="7364"/>
                  </a:lnTo>
                  <a:cubicBezTo>
                    <a:pt x="20178" y="7364"/>
                    <a:pt x="20618" y="7804"/>
                    <a:pt x="20618" y="8345"/>
                  </a:cubicBezTo>
                  <a:cubicBezTo>
                    <a:pt x="20618" y="8345"/>
                    <a:pt x="20618" y="10309"/>
                    <a:pt x="20618" y="10309"/>
                  </a:cubicBezTo>
                  <a:close/>
                  <a:moveTo>
                    <a:pt x="18655" y="17182"/>
                  </a:moveTo>
                  <a:cubicBezTo>
                    <a:pt x="18655" y="17453"/>
                    <a:pt x="18434" y="17673"/>
                    <a:pt x="18164" y="17673"/>
                  </a:cubicBezTo>
                  <a:cubicBezTo>
                    <a:pt x="17893" y="17673"/>
                    <a:pt x="17673" y="17453"/>
                    <a:pt x="17673" y="17182"/>
                  </a:cubicBezTo>
                  <a:lnTo>
                    <a:pt x="17673" y="1473"/>
                  </a:lnTo>
                  <a:cubicBezTo>
                    <a:pt x="17673" y="1202"/>
                    <a:pt x="17893" y="982"/>
                    <a:pt x="18164" y="982"/>
                  </a:cubicBezTo>
                  <a:cubicBezTo>
                    <a:pt x="18434" y="982"/>
                    <a:pt x="18655" y="1202"/>
                    <a:pt x="18655" y="1473"/>
                  </a:cubicBezTo>
                  <a:cubicBezTo>
                    <a:pt x="18655" y="1473"/>
                    <a:pt x="18655" y="17182"/>
                    <a:pt x="18655" y="17182"/>
                  </a:cubicBezTo>
                  <a:close/>
                  <a:moveTo>
                    <a:pt x="16691" y="15788"/>
                  </a:moveTo>
                  <a:lnTo>
                    <a:pt x="2945" y="11745"/>
                  </a:lnTo>
                  <a:lnTo>
                    <a:pt x="2945" y="6910"/>
                  </a:lnTo>
                  <a:lnTo>
                    <a:pt x="16691" y="2867"/>
                  </a:lnTo>
                  <a:cubicBezTo>
                    <a:pt x="16691" y="2867"/>
                    <a:pt x="16691" y="15788"/>
                    <a:pt x="16691" y="15788"/>
                  </a:cubicBezTo>
                  <a:close/>
                  <a:moveTo>
                    <a:pt x="8251" y="18655"/>
                  </a:moveTo>
                  <a:lnTo>
                    <a:pt x="5357" y="18655"/>
                  </a:lnTo>
                  <a:lnTo>
                    <a:pt x="4126" y="13116"/>
                  </a:lnTo>
                  <a:lnTo>
                    <a:pt x="7167" y="14010"/>
                  </a:lnTo>
                  <a:cubicBezTo>
                    <a:pt x="7167" y="14010"/>
                    <a:pt x="8251" y="18655"/>
                    <a:pt x="8251" y="18655"/>
                  </a:cubicBezTo>
                  <a:close/>
                  <a:moveTo>
                    <a:pt x="8709" y="20618"/>
                  </a:moveTo>
                  <a:lnTo>
                    <a:pt x="5794" y="20618"/>
                  </a:lnTo>
                  <a:lnTo>
                    <a:pt x="5576" y="19636"/>
                  </a:lnTo>
                  <a:lnTo>
                    <a:pt x="8479" y="19636"/>
                  </a:lnTo>
                  <a:cubicBezTo>
                    <a:pt x="8479" y="19636"/>
                    <a:pt x="8709" y="20618"/>
                    <a:pt x="8709" y="20618"/>
                  </a:cubicBezTo>
                  <a:close/>
                  <a:moveTo>
                    <a:pt x="1964" y="11782"/>
                  </a:moveTo>
                  <a:lnTo>
                    <a:pt x="982" y="11782"/>
                  </a:lnTo>
                  <a:lnTo>
                    <a:pt x="982" y="6873"/>
                  </a:lnTo>
                  <a:lnTo>
                    <a:pt x="1964" y="6873"/>
                  </a:lnTo>
                  <a:cubicBezTo>
                    <a:pt x="1964" y="6873"/>
                    <a:pt x="1964" y="11782"/>
                    <a:pt x="1964" y="11782"/>
                  </a:cubicBezTo>
                  <a:close/>
                  <a:moveTo>
                    <a:pt x="19636" y="6382"/>
                  </a:moveTo>
                  <a:lnTo>
                    <a:pt x="19636" y="1473"/>
                  </a:lnTo>
                  <a:cubicBezTo>
                    <a:pt x="19636" y="659"/>
                    <a:pt x="18977" y="0"/>
                    <a:pt x="18164" y="0"/>
                  </a:cubicBezTo>
                  <a:cubicBezTo>
                    <a:pt x="17350" y="0"/>
                    <a:pt x="16691" y="659"/>
                    <a:pt x="16691" y="1473"/>
                  </a:cubicBezTo>
                  <a:lnTo>
                    <a:pt x="16691" y="1844"/>
                  </a:lnTo>
                  <a:lnTo>
                    <a:pt x="2459" y="6029"/>
                  </a:lnTo>
                  <a:cubicBezTo>
                    <a:pt x="2313" y="5944"/>
                    <a:pt x="2145" y="5891"/>
                    <a:pt x="1964" y="5891"/>
                  </a:cubicBezTo>
                  <a:lnTo>
                    <a:pt x="982" y="5891"/>
                  </a:lnTo>
                  <a:cubicBezTo>
                    <a:pt x="440" y="5891"/>
                    <a:pt x="0" y="6331"/>
                    <a:pt x="0" y="6873"/>
                  </a:cubicBezTo>
                  <a:lnTo>
                    <a:pt x="0" y="11782"/>
                  </a:lnTo>
                  <a:cubicBezTo>
                    <a:pt x="0" y="12324"/>
                    <a:pt x="440" y="12764"/>
                    <a:pt x="982" y="12764"/>
                  </a:cubicBezTo>
                  <a:lnTo>
                    <a:pt x="1964" y="12764"/>
                  </a:lnTo>
                  <a:cubicBezTo>
                    <a:pt x="2145" y="12764"/>
                    <a:pt x="2313" y="12711"/>
                    <a:pt x="2458" y="12626"/>
                  </a:cubicBezTo>
                  <a:lnTo>
                    <a:pt x="3050" y="12799"/>
                  </a:lnTo>
                  <a:lnTo>
                    <a:pt x="4921" y="21216"/>
                  </a:lnTo>
                  <a:lnTo>
                    <a:pt x="4930" y="21214"/>
                  </a:lnTo>
                  <a:cubicBezTo>
                    <a:pt x="4979" y="21433"/>
                    <a:pt x="5166" y="21600"/>
                    <a:pt x="5400" y="21600"/>
                  </a:cubicBezTo>
                  <a:lnTo>
                    <a:pt x="9327" y="21600"/>
                  </a:lnTo>
                  <a:cubicBezTo>
                    <a:pt x="9598" y="21600"/>
                    <a:pt x="9818" y="21381"/>
                    <a:pt x="9818" y="21109"/>
                  </a:cubicBezTo>
                  <a:cubicBezTo>
                    <a:pt x="9818" y="21072"/>
                    <a:pt x="9805" y="21039"/>
                    <a:pt x="9797" y="21005"/>
                  </a:cubicBezTo>
                  <a:lnTo>
                    <a:pt x="9806" y="21003"/>
                  </a:lnTo>
                  <a:lnTo>
                    <a:pt x="8249" y="14329"/>
                  </a:lnTo>
                  <a:lnTo>
                    <a:pt x="16691" y="16811"/>
                  </a:lnTo>
                  <a:lnTo>
                    <a:pt x="16691" y="17182"/>
                  </a:lnTo>
                  <a:cubicBezTo>
                    <a:pt x="16691" y="17995"/>
                    <a:pt x="17350" y="18655"/>
                    <a:pt x="18164" y="18655"/>
                  </a:cubicBezTo>
                  <a:cubicBezTo>
                    <a:pt x="18977" y="18655"/>
                    <a:pt x="19636" y="17995"/>
                    <a:pt x="19636" y="17182"/>
                  </a:cubicBezTo>
                  <a:lnTo>
                    <a:pt x="19636" y="12273"/>
                  </a:lnTo>
                  <a:cubicBezTo>
                    <a:pt x="20721" y="12273"/>
                    <a:pt x="21600" y="11394"/>
                    <a:pt x="21600" y="10309"/>
                  </a:cubicBezTo>
                  <a:lnTo>
                    <a:pt x="21600" y="8345"/>
                  </a:lnTo>
                  <a:cubicBezTo>
                    <a:pt x="21600" y="7261"/>
                    <a:pt x="20721" y="6382"/>
                    <a:pt x="19636" y="6382"/>
                  </a:cubicBezTo>
                </a:path>
              </a:pathLst>
            </a:custGeom>
            <a:solidFill>
              <a:srgbClr val="4BFFEE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/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DC4D1316-5D7C-4D6F-B955-1A1B1792CCF9}"/>
                </a:ext>
              </a:extLst>
            </p:cNvPr>
            <p:cNvSpPr/>
            <p:nvPr/>
          </p:nvSpPr>
          <p:spPr>
            <a:xfrm>
              <a:off x="7399335" y="3628934"/>
              <a:ext cx="17272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设计美化</a:t>
              </a:r>
              <a:endParaRPr lang="en-US" altLang="zh-CN" sz="1050" b="1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D95EF117-E0EE-4FB0-A1DA-E9D7062902B5}"/>
                </a:ext>
              </a:extLst>
            </p:cNvPr>
            <p:cNvSpPr/>
            <p:nvPr/>
          </p:nvSpPr>
          <p:spPr>
            <a:xfrm>
              <a:off x="7414575" y="4023447"/>
              <a:ext cx="4101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基于客户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VI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体系进行定制已是标配，匠心打磨每一份策划案，每一次的动画、图形都将精雕细琢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785C1BB4-42D1-4A72-AA18-02042F7EE645}"/>
                </a:ext>
              </a:extLst>
            </p:cNvPr>
            <p:cNvCxnSpPr>
              <a:cxnSpLocks/>
            </p:cNvCxnSpPr>
            <p:nvPr/>
          </p:nvCxnSpPr>
          <p:spPr>
            <a:xfrm>
              <a:off x="7361235" y="3760873"/>
              <a:ext cx="0" cy="696827"/>
            </a:xfrm>
            <a:prstGeom prst="line">
              <a:avLst/>
            </a:prstGeom>
            <a:ln>
              <a:solidFill>
                <a:srgbClr val="4BFF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C90FDEB4-F1AA-4A54-9171-8F3CC36F2EDA}"/>
              </a:ext>
            </a:extLst>
          </p:cNvPr>
          <p:cNvGrpSpPr/>
          <p:nvPr/>
        </p:nvGrpSpPr>
        <p:grpSpPr>
          <a:xfrm>
            <a:off x="6853534" y="4892109"/>
            <a:ext cx="4662355" cy="911025"/>
            <a:chOff x="6853534" y="4892109"/>
            <a:chExt cx="4662355" cy="911025"/>
          </a:xfrm>
        </p:grpSpPr>
        <p:sp>
          <p:nvSpPr>
            <p:cNvPr id="26" name="Shape 2784">
              <a:extLst>
                <a:ext uri="{FF2B5EF4-FFF2-40B4-BE49-F238E27FC236}">
                  <a16:creationId xmlns:a16="http://schemas.microsoft.com/office/drawing/2014/main" xmlns="" id="{B84E7518-B460-4CA5-9A7C-6162C17450C1}"/>
                </a:ext>
              </a:extLst>
            </p:cNvPr>
            <p:cNvSpPr/>
            <p:nvPr/>
          </p:nvSpPr>
          <p:spPr>
            <a:xfrm>
              <a:off x="6853534" y="5182752"/>
              <a:ext cx="362978" cy="362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rgbClr val="4BFFEE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/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2DBEC4C9-0E09-41F0-A4E2-058484CC63A3}"/>
                </a:ext>
              </a:extLst>
            </p:cNvPr>
            <p:cNvSpPr/>
            <p:nvPr/>
          </p:nvSpPr>
          <p:spPr>
            <a:xfrm>
              <a:off x="7468039" y="4892109"/>
              <a:ext cx="172725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专业配音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1C5C448F-FB12-4253-A63A-1EC6CB1E6D04}"/>
                </a:ext>
              </a:extLst>
            </p:cNvPr>
            <p:cNvSpPr/>
            <p:nvPr/>
          </p:nvSpPr>
          <p:spPr>
            <a:xfrm>
              <a:off x="7414575" y="5279914"/>
              <a:ext cx="410131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专业的策划以及设计团队，令你的演示已然卓越。配合后期配音，让您的演示更显澎湃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4335AA6D-8395-46AB-8F52-A4948A4E11BA}"/>
                </a:ext>
              </a:extLst>
            </p:cNvPr>
            <p:cNvCxnSpPr>
              <a:cxnSpLocks/>
            </p:cNvCxnSpPr>
            <p:nvPr/>
          </p:nvCxnSpPr>
          <p:spPr>
            <a:xfrm>
              <a:off x="7361235" y="5005473"/>
              <a:ext cx="0" cy="696827"/>
            </a:xfrm>
            <a:prstGeom prst="line">
              <a:avLst/>
            </a:prstGeom>
            <a:ln>
              <a:solidFill>
                <a:srgbClr val="4BFF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5791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+.1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+.1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+.1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Graphic spid="27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6D4612C-189C-4A6B-9B5E-67B6E99E296E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F95789CC-A743-4CF8-B25B-BD6B51B6A82B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365B1691-BE59-4F7B-B775-959E988B523C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0" name="Freeform 43">
                <a:extLst>
                  <a:ext uri="{FF2B5EF4-FFF2-40B4-BE49-F238E27FC236}">
                    <a16:creationId xmlns:a16="http://schemas.microsoft.com/office/drawing/2014/main" xmlns="" id="{206530A2-E726-44D9-B5E1-9131813CF822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44">
                <a:extLst>
                  <a:ext uri="{FF2B5EF4-FFF2-40B4-BE49-F238E27FC236}">
                    <a16:creationId xmlns:a16="http://schemas.microsoft.com/office/drawing/2014/main" xmlns="" id="{B6704BAE-E901-4339-98EF-69DED2C78F81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6465C0DB-6F48-4959-964A-FBA563F6597C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xmlns="" id="{B8B549B1-2792-476D-B686-35B2CD86C61D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60CFC2D2-505E-4184-819E-F9D0843FEABD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CBAD280-E5EB-4324-8669-43A5C0DFF657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128CA46-49F5-4DEB-BF7F-3D04D339C6D1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xmlns="" id="{3E500F77-6049-45D8-8832-DB798B2D1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演示行业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智库</a:t>
            </a:r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xmlns="" id="{8DFF2010-8AE1-45D9-B4BF-3A50D5AD5215}"/>
              </a:ext>
            </a:extLst>
          </p:cNvPr>
          <p:cNvSpPr>
            <a:spLocks/>
          </p:cNvSpPr>
          <p:nvPr/>
        </p:nvSpPr>
        <p:spPr bwMode="auto">
          <a:xfrm>
            <a:off x="1165568" y="4307058"/>
            <a:ext cx="2778644" cy="1390224"/>
          </a:xfrm>
          <a:custGeom>
            <a:avLst/>
            <a:gdLst>
              <a:gd name="T0" fmla="*/ 632 w 746"/>
              <a:gd name="T1" fmla="*/ 0 h 372"/>
              <a:gd name="T2" fmla="*/ 373 w 746"/>
              <a:gd name="T3" fmla="*/ 258 h 372"/>
              <a:gd name="T4" fmla="*/ 114 w 746"/>
              <a:gd name="T5" fmla="*/ 0 h 372"/>
              <a:gd name="T6" fmla="*/ 0 w 746"/>
              <a:gd name="T7" fmla="*/ 0 h 372"/>
              <a:gd name="T8" fmla="*/ 373 w 746"/>
              <a:gd name="T9" fmla="*/ 372 h 372"/>
              <a:gd name="T10" fmla="*/ 746 w 746"/>
              <a:gd name="T11" fmla="*/ 0 h 372"/>
              <a:gd name="T12" fmla="*/ 632 w 746"/>
              <a:gd name="T13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6" h="372">
                <a:moveTo>
                  <a:pt x="632" y="0"/>
                </a:moveTo>
                <a:cubicBezTo>
                  <a:pt x="631" y="142"/>
                  <a:pt x="515" y="258"/>
                  <a:pt x="373" y="258"/>
                </a:cubicBezTo>
                <a:cubicBezTo>
                  <a:pt x="231" y="258"/>
                  <a:pt x="115" y="142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206"/>
                  <a:pt x="167" y="372"/>
                  <a:pt x="373" y="372"/>
                </a:cubicBezTo>
                <a:cubicBezTo>
                  <a:pt x="579" y="372"/>
                  <a:pt x="745" y="206"/>
                  <a:pt x="746" y="0"/>
                </a:cubicBezTo>
                <a:lnTo>
                  <a:pt x="632" y="0"/>
                </a:lnTo>
                <a:close/>
              </a:path>
            </a:pathLst>
          </a:custGeom>
          <a:solidFill>
            <a:srgbClr val="3C96C7">
              <a:alpha val="20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33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xmlns="" id="{E46309DF-BAD0-4568-A6EE-C043F9317742}"/>
              </a:ext>
            </a:extLst>
          </p:cNvPr>
          <p:cNvSpPr>
            <a:spLocks/>
          </p:cNvSpPr>
          <p:nvPr/>
        </p:nvSpPr>
        <p:spPr bwMode="auto">
          <a:xfrm>
            <a:off x="3519922" y="2907807"/>
            <a:ext cx="2780448" cy="1390224"/>
          </a:xfrm>
          <a:custGeom>
            <a:avLst/>
            <a:gdLst>
              <a:gd name="T0" fmla="*/ 114 w 746"/>
              <a:gd name="T1" fmla="*/ 372 h 372"/>
              <a:gd name="T2" fmla="*/ 373 w 746"/>
              <a:gd name="T3" fmla="*/ 114 h 372"/>
              <a:gd name="T4" fmla="*/ 631 w 746"/>
              <a:gd name="T5" fmla="*/ 372 h 372"/>
              <a:gd name="T6" fmla="*/ 746 w 746"/>
              <a:gd name="T7" fmla="*/ 372 h 372"/>
              <a:gd name="T8" fmla="*/ 373 w 746"/>
              <a:gd name="T9" fmla="*/ 0 h 372"/>
              <a:gd name="T10" fmla="*/ 0 w 746"/>
              <a:gd name="T11" fmla="*/ 372 h 372"/>
              <a:gd name="T12" fmla="*/ 114 w 746"/>
              <a:gd name="T13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6" h="372">
                <a:moveTo>
                  <a:pt x="114" y="372"/>
                </a:moveTo>
                <a:cubicBezTo>
                  <a:pt x="115" y="230"/>
                  <a:pt x="230" y="114"/>
                  <a:pt x="373" y="114"/>
                </a:cubicBezTo>
                <a:cubicBezTo>
                  <a:pt x="515" y="114"/>
                  <a:pt x="631" y="230"/>
                  <a:pt x="631" y="372"/>
                </a:cubicBezTo>
                <a:cubicBezTo>
                  <a:pt x="746" y="372"/>
                  <a:pt x="746" y="372"/>
                  <a:pt x="746" y="372"/>
                </a:cubicBezTo>
                <a:cubicBezTo>
                  <a:pt x="745" y="166"/>
                  <a:pt x="578" y="0"/>
                  <a:pt x="373" y="0"/>
                </a:cubicBezTo>
                <a:cubicBezTo>
                  <a:pt x="167" y="0"/>
                  <a:pt x="0" y="166"/>
                  <a:pt x="0" y="372"/>
                </a:cubicBezTo>
                <a:lnTo>
                  <a:pt x="114" y="372"/>
                </a:lnTo>
                <a:close/>
              </a:path>
            </a:pathLst>
          </a:custGeom>
          <a:solidFill>
            <a:srgbClr val="3C96C7">
              <a:alpha val="20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33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8" name="Freeform 10">
            <a:extLst>
              <a:ext uri="{FF2B5EF4-FFF2-40B4-BE49-F238E27FC236}">
                <a16:creationId xmlns:a16="http://schemas.microsoft.com/office/drawing/2014/main" xmlns="" id="{D27B3E54-9085-40B7-83BF-DA2E0CA66845}"/>
              </a:ext>
            </a:extLst>
          </p:cNvPr>
          <p:cNvSpPr>
            <a:spLocks/>
          </p:cNvSpPr>
          <p:nvPr/>
        </p:nvSpPr>
        <p:spPr bwMode="auto">
          <a:xfrm>
            <a:off x="5863443" y="4307058"/>
            <a:ext cx="2780448" cy="1390224"/>
          </a:xfrm>
          <a:custGeom>
            <a:avLst/>
            <a:gdLst>
              <a:gd name="T0" fmla="*/ 632 w 746"/>
              <a:gd name="T1" fmla="*/ 0 h 372"/>
              <a:gd name="T2" fmla="*/ 373 w 746"/>
              <a:gd name="T3" fmla="*/ 258 h 372"/>
              <a:gd name="T4" fmla="*/ 114 w 746"/>
              <a:gd name="T5" fmla="*/ 0 h 372"/>
              <a:gd name="T6" fmla="*/ 0 w 746"/>
              <a:gd name="T7" fmla="*/ 0 h 372"/>
              <a:gd name="T8" fmla="*/ 373 w 746"/>
              <a:gd name="T9" fmla="*/ 372 h 372"/>
              <a:gd name="T10" fmla="*/ 746 w 746"/>
              <a:gd name="T11" fmla="*/ 0 h 372"/>
              <a:gd name="T12" fmla="*/ 632 w 746"/>
              <a:gd name="T13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6" h="372">
                <a:moveTo>
                  <a:pt x="632" y="0"/>
                </a:moveTo>
                <a:cubicBezTo>
                  <a:pt x="631" y="142"/>
                  <a:pt x="515" y="258"/>
                  <a:pt x="373" y="258"/>
                </a:cubicBezTo>
                <a:cubicBezTo>
                  <a:pt x="231" y="258"/>
                  <a:pt x="115" y="142"/>
                  <a:pt x="114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206"/>
                  <a:pt x="167" y="372"/>
                  <a:pt x="373" y="372"/>
                </a:cubicBezTo>
                <a:cubicBezTo>
                  <a:pt x="579" y="372"/>
                  <a:pt x="745" y="206"/>
                  <a:pt x="746" y="0"/>
                </a:cubicBezTo>
                <a:lnTo>
                  <a:pt x="632" y="0"/>
                </a:lnTo>
                <a:close/>
              </a:path>
            </a:pathLst>
          </a:custGeom>
          <a:solidFill>
            <a:srgbClr val="3C96C7">
              <a:alpha val="20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33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9" name="Freeform 12">
            <a:extLst>
              <a:ext uri="{FF2B5EF4-FFF2-40B4-BE49-F238E27FC236}">
                <a16:creationId xmlns:a16="http://schemas.microsoft.com/office/drawing/2014/main" xmlns="" id="{7ADFCD4D-9C83-49C8-A154-A7081EF77B8C}"/>
              </a:ext>
            </a:extLst>
          </p:cNvPr>
          <p:cNvSpPr>
            <a:spLocks/>
          </p:cNvSpPr>
          <p:nvPr/>
        </p:nvSpPr>
        <p:spPr bwMode="auto">
          <a:xfrm>
            <a:off x="8217795" y="2907807"/>
            <a:ext cx="2780448" cy="1390224"/>
          </a:xfrm>
          <a:custGeom>
            <a:avLst/>
            <a:gdLst>
              <a:gd name="T0" fmla="*/ 114 w 746"/>
              <a:gd name="T1" fmla="*/ 372 h 372"/>
              <a:gd name="T2" fmla="*/ 373 w 746"/>
              <a:gd name="T3" fmla="*/ 114 h 372"/>
              <a:gd name="T4" fmla="*/ 631 w 746"/>
              <a:gd name="T5" fmla="*/ 372 h 372"/>
              <a:gd name="T6" fmla="*/ 746 w 746"/>
              <a:gd name="T7" fmla="*/ 372 h 372"/>
              <a:gd name="T8" fmla="*/ 373 w 746"/>
              <a:gd name="T9" fmla="*/ 0 h 372"/>
              <a:gd name="T10" fmla="*/ 0 w 746"/>
              <a:gd name="T11" fmla="*/ 372 h 372"/>
              <a:gd name="T12" fmla="*/ 114 w 746"/>
              <a:gd name="T13" fmla="*/ 372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6" h="372">
                <a:moveTo>
                  <a:pt x="114" y="372"/>
                </a:moveTo>
                <a:cubicBezTo>
                  <a:pt x="115" y="230"/>
                  <a:pt x="230" y="114"/>
                  <a:pt x="373" y="114"/>
                </a:cubicBezTo>
                <a:cubicBezTo>
                  <a:pt x="515" y="114"/>
                  <a:pt x="631" y="230"/>
                  <a:pt x="631" y="372"/>
                </a:cubicBezTo>
                <a:cubicBezTo>
                  <a:pt x="746" y="372"/>
                  <a:pt x="746" y="372"/>
                  <a:pt x="746" y="372"/>
                </a:cubicBezTo>
                <a:cubicBezTo>
                  <a:pt x="745" y="166"/>
                  <a:pt x="578" y="0"/>
                  <a:pt x="373" y="0"/>
                </a:cubicBezTo>
                <a:cubicBezTo>
                  <a:pt x="167" y="0"/>
                  <a:pt x="0" y="166"/>
                  <a:pt x="0" y="372"/>
                </a:cubicBezTo>
                <a:lnTo>
                  <a:pt x="114" y="372"/>
                </a:lnTo>
                <a:close/>
              </a:path>
            </a:pathLst>
          </a:custGeom>
          <a:solidFill>
            <a:srgbClr val="3C96C7">
              <a:alpha val="20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33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32" name="Isosceles Triangle 22">
            <a:extLst>
              <a:ext uri="{FF2B5EF4-FFF2-40B4-BE49-F238E27FC236}">
                <a16:creationId xmlns:a16="http://schemas.microsoft.com/office/drawing/2014/main" xmlns="" id="{542A5B45-E70C-44C4-9358-9B32D640EA34}"/>
              </a:ext>
            </a:extLst>
          </p:cNvPr>
          <p:cNvSpPr/>
          <p:nvPr/>
        </p:nvSpPr>
        <p:spPr>
          <a:xfrm>
            <a:off x="947935" y="3777119"/>
            <a:ext cx="818152" cy="529938"/>
          </a:xfrm>
          <a:prstGeom prst="triangle">
            <a:avLst/>
          </a:prstGeom>
          <a:solidFill>
            <a:srgbClr val="3C96C7">
              <a:alpha val="20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20" name="Group 10">
            <a:extLst>
              <a:ext uri="{FF2B5EF4-FFF2-40B4-BE49-F238E27FC236}">
                <a16:creationId xmlns:a16="http://schemas.microsoft.com/office/drawing/2014/main" xmlns="" id="{9649E387-27A0-4323-A806-14396896D925}"/>
              </a:ext>
            </a:extLst>
          </p:cNvPr>
          <p:cNvGrpSpPr/>
          <p:nvPr/>
        </p:nvGrpSpPr>
        <p:grpSpPr>
          <a:xfrm>
            <a:off x="8217795" y="3850262"/>
            <a:ext cx="2996305" cy="1847020"/>
            <a:chOff x="6903549" y="2817532"/>
            <a:chExt cx="2485165" cy="1531937"/>
          </a:xfrm>
          <a:gradFill>
            <a:gsLst>
              <a:gs pos="12000">
                <a:srgbClr val="3C96C7"/>
              </a:gs>
              <a:gs pos="76000">
                <a:srgbClr val="4BFFEE"/>
              </a:gs>
            </a:gsLst>
            <a:lin ang="0" scaled="1"/>
          </a:gradFill>
          <a:effectLst>
            <a:outerShdw blurRad="50800" dist="38100" dir="16200000" rotWithShape="0">
              <a:prstClr val="black">
                <a:alpha val="25000"/>
              </a:prstClr>
            </a:outerShdw>
          </a:effectLst>
        </p:grpSpPr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xmlns="" id="{A6B5D6B0-5A83-4976-83E4-2AE0CFB9F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3549" y="3196403"/>
              <a:ext cx="2306132" cy="1153066"/>
            </a:xfrm>
            <a:custGeom>
              <a:avLst/>
              <a:gdLst>
                <a:gd name="T0" fmla="*/ 631 w 746"/>
                <a:gd name="T1" fmla="*/ 0 h 372"/>
                <a:gd name="T2" fmla="*/ 373 w 746"/>
                <a:gd name="T3" fmla="*/ 258 h 372"/>
                <a:gd name="T4" fmla="*/ 114 w 746"/>
                <a:gd name="T5" fmla="*/ 0 h 372"/>
                <a:gd name="T6" fmla="*/ 0 w 746"/>
                <a:gd name="T7" fmla="*/ 0 h 372"/>
                <a:gd name="T8" fmla="*/ 373 w 746"/>
                <a:gd name="T9" fmla="*/ 372 h 372"/>
                <a:gd name="T10" fmla="*/ 746 w 746"/>
                <a:gd name="T11" fmla="*/ 0 h 372"/>
                <a:gd name="T12" fmla="*/ 631 w 746"/>
                <a:gd name="T1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372">
                  <a:moveTo>
                    <a:pt x="631" y="0"/>
                  </a:moveTo>
                  <a:cubicBezTo>
                    <a:pt x="631" y="142"/>
                    <a:pt x="515" y="258"/>
                    <a:pt x="373" y="258"/>
                  </a:cubicBezTo>
                  <a:cubicBezTo>
                    <a:pt x="230" y="258"/>
                    <a:pt x="115" y="142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6"/>
                    <a:pt x="167" y="372"/>
                    <a:pt x="373" y="372"/>
                  </a:cubicBezTo>
                  <a:cubicBezTo>
                    <a:pt x="578" y="372"/>
                    <a:pt x="745" y="206"/>
                    <a:pt x="746" y="0"/>
                  </a:cubicBezTo>
                  <a:lnTo>
                    <a:pt x="6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2" name="Isosceles Triangle 12">
              <a:extLst>
                <a:ext uri="{FF2B5EF4-FFF2-40B4-BE49-F238E27FC236}">
                  <a16:creationId xmlns:a16="http://schemas.microsoft.com/office/drawing/2014/main" xmlns="" id="{89499B7F-0066-46FF-9BA1-B00C80E6B0CB}"/>
                </a:ext>
              </a:extLst>
            </p:cNvPr>
            <p:cNvSpPr/>
            <p:nvPr/>
          </p:nvSpPr>
          <p:spPr>
            <a:xfrm>
              <a:off x="8710131" y="2817532"/>
              <a:ext cx="678583" cy="4395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13">
            <a:extLst>
              <a:ext uri="{FF2B5EF4-FFF2-40B4-BE49-F238E27FC236}">
                <a16:creationId xmlns:a16="http://schemas.microsoft.com/office/drawing/2014/main" xmlns="" id="{CD95EF69-BECE-4992-AEF6-C8708EDCF9E0}"/>
              </a:ext>
            </a:extLst>
          </p:cNvPr>
          <p:cNvGrpSpPr/>
          <p:nvPr/>
        </p:nvGrpSpPr>
        <p:grpSpPr>
          <a:xfrm>
            <a:off x="5863443" y="2907807"/>
            <a:ext cx="2988698" cy="1845377"/>
            <a:chOff x="4950824" y="2035850"/>
            <a:chExt cx="2478858" cy="1530574"/>
          </a:xfrm>
          <a:gradFill>
            <a:gsLst>
              <a:gs pos="12000">
                <a:srgbClr val="3C96C7"/>
              </a:gs>
              <a:gs pos="76000">
                <a:srgbClr val="4BFFEE"/>
              </a:gs>
            </a:gsLst>
            <a:lin ang="0" scaled="1"/>
          </a:gradFill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xmlns="" id="{2A94C022-ABEE-4BC4-9D69-6C6BAC9CA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0824" y="2035850"/>
              <a:ext cx="2306132" cy="1153066"/>
            </a:xfrm>
            <a:custGeom>
              <a:avLst/>
              <a:gdLst>
                <a:gd name="T0" fmla="*/ 114 w 746"/>
                <a:gd name="T1" fmla="*/ 372 h 372"/>
                <a:gd name="T2" fmla="*/ 373 w 746"/>
                <a:gd name="T3" fmla="*/ 114 h 372"/>
                <a:gd name="T4" fmla="*/ 632 w 746"/>
                <a:gd name="T5" fmla="*/ 372 h 372"/>
                <a:gd name="T6" fmla="*/ 746 w 746"/>
                <a:gd name="T7" fmla="*/ 372 h 372"/>
                <a:gd name="T8" fmla="*/ 373 w 746"/>
                <a:gd name="T9" fmla="*/ 0 h 372"/>
                <a:gd name="T10" fmla="*/ 0 w 746"/>
                <a:gd name="T11" fmla="*/ 372 h 372"/>
                <a:gd name="T12" fmla="*/ 114 w 746"/>
                <a:gd name="T13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372">
                  <a:moveTo>
                    <a:pt x="114" y="372"/>
                  </a:moveTo>
                  <a:cubicBezTo>
                    <a:pt x="115" y="230"/>
                    <a:pt x="231" y="114"/>
                    <a:pt x="373" y="114"/>
                  </a:cubicBezTo>
                  <a:cubicBezTo>
                    <a:pt x="515" y="114"/>
                    <a:pt x="631" y="230"/>
                    <a:pt x="632" y="372"/>
                  </a:cubicBezTo>
                  <a:cubicBezTo>
                    <a:pt x="746" y="372"/>
                    <a:pt x="746" y="372"/>
                    <a:pt x="746" y="372"/>
                  </a:cubicBezTo>
                  <a:cubicBezTo>
                    <a:pt x="745" y="166"/>
                    <a:pt x="579" y="0"/>
                    <a:pt x="373" y="0"/>
                  </a:cubicBezTo>
                  <a:cubicBezTo>
                    <a:pt x="167" y="0"/>
                    <a:pt x="1" y="166"/>
                    <a:pt x="0" y="372"/>
                  </a:cubicBezTo>
                  <a:lnTo>
                    <a:pt x="114" y="3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5" name="Isosceles Triangle 15">
              <a:extLst>
                <a:ext uri="{FF2B5EF4-FFF2-40B4-BE49-F238E27FC236}">
                  <a16:creationId xmlns:a16="http://schemas.microsoft.com/office/drawing/2014/main" xmlns="" id="{FCD3E755-D48B-4865-A580-77E4E06BF11E}"/>
                </a:ext>
              </a:extLst>
            </p:cNvPr>
            <p:cNvSpPr/>
            <p:nvPr/>
          </p:nvSpPr>
          <p:spPr>
            <a:xfrm rot="10800000">
              <a:off x="6751099" y="3126888"/>
              <a:ext cx="678583" cy="4395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16">
            <a:extLst>
              <a:ext uri="{FF2B5EF4-FFF2-40B4-BE49-F238E27FC236}">
                <a16:creationId xmlns:a16="http://schemas.microsoft.com/office/drawing/2014/main" xmlns="" id="{0DC7745F-6B0D-4D84-8C6B-6E548B44A6EC}"/>
              </a:ext>
            </a:extLst>
          </p:cNvPr>
          <p:cNvGrpSpPr/>
          <p:nvPr/>
        </p:nvGrpSpPr>
        <p:grpSpPr>
          <a:xfrm>
            <a:off x="3519921" y="3850262"/>
            <a:ext cx="3002605" cy="1847020"/>
            <a:chOff x="3007084" y="2817531"/>
            <a:chExt cx="2490391" cy="1531938"/>
          </a:xfrm>
          <a:gradFill>
            <a:gsLst>
              <a:gs pos="12000">
                <a:srgbClr val="3C96C7"/>
              </a:gs>
              <a:gs pos="76000">
                <a:srgbClr val="4BFFEE"/>
              </a:gs>
            </a:gsLst>
            <a:lin ang="0" scaled="1"/>
          </a:gradFill>
          <a:effectLst>
            <a:outerShdw blurRad="50800" dist="38100" dir="16200000" rotWithShape="0">
              <a:prstClr val="black">
                <a:alpha val="25000"/>
              </a:prstClr>
            </a:outerShdw>
          </a:effectLst>
        </p:grpSpPr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xmlns="" id="{D9E12EFC-0F1C-42AF-B106-11D6F2F7A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7084" y="3196403"/>
              <a:ext cx="2306132" cy="1153066"/>
            </a:xfrm>
            <a:custGeom>
              <a:avLst/>
              <a:gdLst>
                <a:gd name="T0" fmla="*/ 631 w 746"/>
                <a:gd name="T1" fmla="*/ 0 h 372"/>
                <a:gd name="T2" fmla="*/ 373 w 746"/>
                <a:gd name="T3" fmla="*/ 258 h 372"/>
                <a:gd name="T4" fmla="*/ 114 w 746"/>
                <a:gd name="T5" fmla="*/ 0 h 372"/>
                <a:gd name="T6" fmla="*/ 0 w 746"/>
                <a:gd name="T7" fmla="*/ 0 h 372"/>
                <a:gd name="T8" fmla="*/ 373 w 746"/>
                <a:gd name="T9" fmla="*/ 372 h 372"/>
                <a:gd name="T10" fmla="*/ 746 w 746"/>
                <a:gd name="T11" fmla="*/ 0 h 372"/>
                <a:gd name="T12" fmla="*/ 631 w 746"/>
                <a:gd name="T1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372">
                  <a:moveTo>
                    <a:pt x="631" y="0"/>
                  </a:moveTo>
                  <a:cubicBezTo>
                    <a:pt x="631" y="142"/>
                    <a:pt x="515" y="258"/>
                    <a:pt x="373" y="258"/>
                  </a:cubicBezTo>
                  <a:cubicBezTo>
                    <a:pt x="230" y="258"/>
                    <a:pt x="115" y="142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6"/>
                    <a:pt x="167" y="372"/>
                    <a:pt x="373" y="372"/>
                  </a:cubicBezTo>
                  <a:cubicBezTo>
                    <a:pt x="578" y="372"/>
                    <a:pt x="745" y="206"/>
                    <a:pt x="746" y="0"/>
                  </a:cubicBezTo>
                  <a:lnTo>
                    <a:pt x="63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  <p:sp>
          <p:nvSpPr>
            <p:cNvPr id="28" name="Isosceles Triangle 18">
              <a:extLst>
                <a:ext uri="{FF2B5EF4-FFF2-40B4-BE49-F238E27FC236}">
                  <a16:creationId xmlns:a16="http://schemas.microsoft.com/office/drawing/2014/main" xmlns="" id="{2C2AF7D1-9AD7-45A7-9610-D6AFF87C31DC}"/>
                </a:ext>
              </a:extLst>
            </p:cNvPr>
            <p:cNvSpPr/>
            <p:nvPr/>
          </p:nvSpPr>
          <p:spPr>
            <a:xfrm>
              <a:off x="4818892" y="2817531"/>
              <a:ext cx="678583" cy="439536"/>
            </a:xfrm>
            <a:prstGeom prst="triangl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19">
            <a:extLst>
              <a:ext uri="{FF2B5EF4-FFF2-40B4-BE49-F238E27FC236}">
                <a16:creationId xmlns:a16="http://schemas.microsoft.com/office/drawing/2014/main" xmlns="" id="{7BE253C5-520F-458F-8633-3F7E7D893B94}"/>
              </a:ext>
            </a:extLst>
          </p:cNvPr>
          <p:cNvGrpSpPr/>
          <p:nvPr/>
        </p:nvGrpSpPr>
        <p:grpSpPr>
          <a:xfrm>
            <a:off x="1165568" y="2907807"/>
            <a:ext cx="2977757" cy="1845377"/>
            <a:chOff x="1054359" y="2035850"/>
            <a:chExt cx="2469782" cy="1530574"/>
          </a:xfrm>
          <a:gradFill>
            <a:gsLst>
              <a:gs pos="12000">
                <a:srgbClr val="3C96C7"/>
              </a:gs>
              <a:gs pos="76000">
                <a:srgbClr val="4BFFEE"/>
              </a:gs>
            </a:gsLst>
            <a:lin ang="0" scaled="1"/>
          </a:gradFill>
          <a:effectLst>
            <a:outerShdw blurRad="50800" dist="381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30" name="Freeform 5">
              <a:extLst>
                <a:ext uri="{FF2B5EF4-FFF2-40B4-BE49-F238E27FC236}">
                  <a16:creationId xmlns:a16="http://schemas.microsoft.com/office/drawing/2014/main" xmlns="" id="{69BFE65C-3552-4C1F-96DD-195EB02A9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4359" y="2035850"/>
              <a:ext cx="2304635" cy="1153066"/>
            </a:xfrm>
            <a:custGeom>
              <a:avLst/>
              <a:gdLst>
                <a:gd name="T0" fmla="*/ 114 w 746"/>
                <a:gd name="T1" fmla="*/ 372 h 372"/>
                <a:gd name="T2" fmla="*/ 373 w 746"/>
                <a:gd name="T3" fmla="*/ 114 h 372"/>
                <a:gd name="T4" fmla="*/ 632 w 746"/>
                <a:gd name="T5" fmla="*/ 372 h 372"/>
                <a:gd name="T6" fmla="*/ 746 w 746"/>
                <a:gd name="T7" fmla="*/ 372 h 372"/>
                <a:gd name="T8" fmla="*/ 373 w 746"/>
                <a:gd name="T9" fmla="*/ 0 h 372"/>
                <a:gd name="T10" fmla="*/ 0 w 746"/>
                <a:gd name="T11" fmla="*/ 372 h 372"/>
                <a:gd name="T12" fmla="*/ 114 w 746"/>
                <a:gd name="T13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6" h="372">
                  <a:moveTo>
                    <a:pt x="114" y="372"/>
                  </a:moveTo>
                  <a:cubicBezTo>
                    <a:pt x="115" y="230"/>
                    <a:pt x="231" y="114"/>
                    <a:pt x="373" y="114"/>
                  </a:cubicBezTo>
                  <a:cubicBezTo>
                    <a:pt x="515" y="114"/>
                    <a:pt x="631" y="230"/>
                    <a:pt x="632" y="372"/>
                  </a:cubicBezTo>
                  <a:cubicBezTo>
                    <a:pt x="746" y="372"/>
                    <a:pt x="746" y="372"/>
                    <a:pt x="746" y="372"/>
                  </a:cubicBezTo>
                  <a:cubicBezTo>
                    <a:pt x="745" y="166"/>
                    <a:pt x="579" y="0"/>
                    <a:pt x="373" y="0"/>
                  </a:cubicBezTo>
                  <a:cubicBezTo>
                    <a:pt x="167" y="0"/>
                    <a:pt x="1" y="166"/>
                    <a:pt x="0" y="372"/>
                  </a:cubicBezTo>
                  <a:lnTo>
                    <a:pt x="114" y="3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solidFill>
                  <a:schemeClr val="bg1"/>
                </a:solidFill>
              </a:endParaRPr>
            </a:p>
          </p:txBody>
        </p:sp>
        <p:sp>
          <p:nvSpPr>
            <p:cNvPr id="31" name="Isosceles Triangle 21">
              <a:extLst>
                <a:ext uri="{FF2B5EF4-FFF2-40B4-BE49-F238E27FC236}">
                  <a16:creationId xmlns:a16="http://schemas.microsoft.com/office/drawing/2014/main" xmlns="" id="{050552D7-7041-4532-91B8-4F8A57DC170B}"/>
                </a:ext>
              </a:extLst>
            </p:cNvPr>
            <p:cNvSpPr/>
            <p:nvPr/>
          </p:nvSpPr>
          <p:spPr>
            <a:xfrm rot="10800000">
              <a:off x="2845558" y="3126888"/>
              <a:ext cx="678583" cy="43953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6E4D72A5-AD96-475D-9EDE-EF5702114DB3}"/>
              </a:ext>
            </a:extLst>
          </p:cNvPr>
          <p:cNvGrpSpPr/>
          <p:nvPr/>
        </p:nvGrpSpPr>
        <p:grpSpPr>
          <a:xfrm>
            <a:off x="1743323" y="3575456"/>
            <a:ext cx="1625730" cy="1699970"/>
            <a:chOff x="1743323" y="3575456"/>
            <a:chExt cx="1625730" cy="1699970"/>
          </a:xfrm>
        </p:grpSpPr>
        <p:grpSp>
          <p:nvGrpSpPr>
            <p:cNvPr id="41" name="Group 31">
              <a:extLst>
                <a:ext uri="{FF2B5EF4-FFF2-40B4-BE49-F238E27FC236}">
                  <a16:creationId xmlns:a16="http://schemas.microsoft.com/office/drawing/2014/main" xmlns="" id="{64572AAA-D45C-4057-90DF-E74E00FAB32A}"/>
                </a:ext>
              </a:extLst>
            </p:cNvPr>
            <p:cNvGrpSpPr/>
            <p:nvPr/>
          </p:nvGrpSpPr>
          <p:grpSpPr>
            <a:xfrm>
              <a:off x="2345482" y="3575456"/>
              <a:ext cx="418814" cy="420178"/>
              <a:chOff x="2028825" y="-854075"/>
              <a:chExt cx="487363" cy="488950"/>
            </a:xfrm>
            <a:solidFill>
              <a:srgbClr val="4BFFEE"/>
            </a:solidFill>
          </p:grpSpPr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xmlns="" id="{DBBEF5CA-0469-4843-9215-2F178A4E59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76450" y="-854075"/>
                <a:ext cx="271463" cy="274638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8 h 72"/>
                  <a:gd name="T12" fmla="*/ 8 w 72"/>
                  <a:gd name="T13" fmla="*/ 36 h 72"/>
                  <a:gd name="T14" fmla="*/ 36 w 72"/>
                  <a:gd name="T15" fmla="*/ 64 h 72"/>
                  <a:gd name="T16" fmla="*/ 64 w 72"/>
                  <a:gd name="T17" fmla="*/ 36 h 72"/>
                  <a:gd name="T18" fmla="*/ 36 w 72"/>
                  <a:gd name="T19" fmla="*/ 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8"/>
                    </a:moveTo>
                    <a:cubicBezTo>
                      <a:pt x="21" y="8"/>
                      <a:pt x="8" y="21"/>
                      <a:pt x="8" y="36"/>
                    </a:cubicBezTo>
                    <a:cubicBezTo>
                      <a:pt x="8" y="51"/>
                      <a:pt x="21" y="64"/>
                      <a:pt x="36" y="64"/>
                    </a:cubicBezTo>
                    <a:cubicBezTo>
                      <a:pt x="51" y="64"/>
                      <a:pt x="64" y="51"/>
                      <a:pt x="64" y="36"/>
                    </a:cubicBezTo>
                    <a:cubicBezTo>
                      <a:pt x="64" y="21"/>
                      <a:pt x="51" y="8"/>
                      <a:pt x="3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xmlns="" id="{BD55FF23-2919-4F2A-8E5C-4B461181D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8075" y="-792163"/>
                <a:ext cx="104775" cy="212725"/>
              </a:xfrm>
              <a:custGeom>
                <a:avLst/>
                <a:gdLst>
                  <a:gd name="T0" fmla="*/ 0 w 28"/>
                  <a:gd name="T1" fmla="*/ 56 h 56"/>
                  <a:gd name="T2" fmla="*/ 0 w 28"/>
                  <a:gd name="T3" fmla="*/ 48 h 56"/>
                  <a:gd name="T4" fmla="*/ 20 w 28"/>
                  <a:gd name="T5" fmla="*/ 28 h 56"/>
                  <a:gd name="T6" fmla="*/ 0 w 28"/>
                  <a:gd name="T7" fmla="*/ 8 h 56"/>
                  <a:gd name="T8" fmla="*/ 0 w 28"/>
                  <a:gd name="T9" fmla="*/ 0 h 56"/>
                  <a:gd name="T10" fmla="*/ 28 w 28"/>
                  <a:gd name="T11" fmla="*/ 28 h 56"/>
                  <a:gd name="T12" fmla="*/ 0 w 28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56">
                    <a:moveTo>
                      <a:pt x="0" y="56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11" y="48"/>
                      <a:pt x="20" y="39"/>
                      <a:pt x="20" y="28"/>
                    </a:cubicBezTo>
                    <a:cubicBezTo>
                      <a:pt x="20" y="17"/>
                      <a:pt x="11" y="8"/>
                      <a:pt x="0" y="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28" y="13"/>
                      <a:pt x="28" y="28"/>
                    </a:cubicBezTo>
                    <a:cubicBezTo>
                      <a:pt x="28" y="43"/>
                      <a:pt x="15" y="56"/>
                      <a:pt x="0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Freeform 7">
                <a:extLst>
                  <a:ext uri="{FF2B5EF4-FFF2-40B4-BE49-F238E27FC236}">
                    <a16:creationId xmlns:a16="http://schemas.microsoft.com/office/drawing/2014/main" xmlns="" id="{06359EC7-AC65-402D-90E8-50B8D011B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9350" y="-549275"/>
                <a:ext cx="96838" cy="152400"/>
              </a:xfrm>
              <a:custGeom>
                <a:avLst/>
                <a:gdLst>
                  <a:gd name="T0" fmla="*/ 61 w 61"/>
                  <a:gd name="T1" fmla="*/ 96 h 96"/>
                  <a:gd name="T2" fmla="*/ 2 w 61"/>
                  <a:gd name="T3" fmla="*/ 96 h 96"/>
                  <a:gd name="T4" fmla="*/ 2 w 61"/>
                  <a:gd name="T5" fmla="*/ 77 h 96"/>
                  <a:gd name="T6" fmla="*/ 38 w 61"/>
                  <a:gd name="T7" fmla="*/ 77 h 96"/>
                  <a:gd name="T8" fmla="*/ 31 w 61"/>
                  <a:gd name="T9" fmla="*/ 27 h 96"/>
                  <a:gd name="T10" fmla="*/ 0 w 61"/>
                  <a:gd name="T11" fmla="*/ 20 h 96"/>
                  <a:gd name="T12" fmla="*/ 5 w 61"/>
                  <a:gd name="T13" fmla="*/ 0 h 96"/>
                  <a:gd name="T14" fmla="*/ 50 w 61"/>
                  <a:gd name="T15" fmla="*/ 12 h 96"/>
                  <a:gd name="T16" fmla="*/ 61 w 61"/>
                  <a:gd name="T1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96">
                    <a:moveTo>
                      <a:pt x="61" y="96"/>
                    </a:moveTo>
                    <a:lnTo>
                      <a:pt x="2" y="96"/>
                    </a:lnTo>
                    <a:lnTo>
                      <a:pt x="2" y="77"/>
                    </a:lnTo>
                    <a:lnTo>
                      <a:pt x="38" y="77"/>
                    </a:lnTo>
                    <a:lnTo>
                      <a:pt x="31" y="27"/>
                    </a:lnTo>
                    <a:lnTo>
                      <a:pt x="0" y="20"/>
                    </a:lnTo>
                    <a:lnTo>
                      <a:pt x="5" y="0"/>
                    </a:lnTo>
                    <a:lnTo>
                      <a:pt x="50" y="12"/>
                    </a:lnTo>
                    <a:lnTo>
                      <a:pt x="61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Freeform 8">
                <a:extLst>
                  <a:ext uri="{FF2B5EF4-FFF2-40B4-BE49-F238E27FC236}">
                    <a16:creationId xmlns:a16="http://schemas.microsoft.com/office/drawing/2014/main" xmlns="" id="{3936543A-E8AF-4CB9-81C1-8444B3F548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8825" y="-549275"/>
                <a:ext cx="363538" cy="184150"/>
              </a:xfrm>
              <a:custGeom>
                <a:avLst/>
                <a:gdLst>
                  <a:gd name="T0" fmla="*/ 229 w 229"/>
                  <a:gd name="T1" fmla="*/ 116 h 116"/>
                  <a:gd name="T2" fmla="*/ 0 w 229"/>
                  <a:gd name="T3" fmla="*/ 116 h 116"/>
                  <a:gd name="T4" fmla="*/ 11 w 229"/>
                  <a:gd name="T5" fmla="*/ 15 h 116"/>
                  <a:gd name="T6" fmla="*/ 56 w 229"/>
                  <a:gd name="T7" fmla="*/ 0 h 116"/>
                  <a:gd name="T8" fmla="*/ 64 w 229"/>
                  <a:gd name="T9" fmla="*/ 20 h 116"/>
                  <a:gd name="T10" fmla="*/ 30 w 229"/>
                  <a:gd name="T11" fmla="*/ 29 h 116"/>
                  <a:gd name="T12" fmla="*/ 21 w 229"/>
                  <a:gd name="T13" fmla="*/ 96 h 116"/>
                  <a:gd name="T14" fmla="*/ 208 w 229"/>
                  <a:gd name="T15" fmla="*/ 96 h 116"/>
                  <a:gd name="T16" fmla="*/ 201 w 229"/>
                  <a:gd name="T17" fmla="*/ 29 h 116"/>
                  <a:gd name="T18" fmla="*/ 168 w 229"/>
                  <a:gd name="T19" fmla="*/ 20 h 116"/>
                  <a:gd name="T20" fmla="*/ 175 w 229"/>
                  <a:gd name="T21" fmla="*/ 0 h 116"/>
                  <a:gd name="T22" fmla="*/ 220 w 229"/>
                  <a:gd name="T23" fmla="*/ 15 h 116"/>
                  <a:gd name="T24" fmla="*/ 229 w 229"/>
                  <a:gd name="T25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9" h="116">
                    <a:moveTo>
                      <a:pt x="229" y="116"/>
                    </a:moveTo>
                    <a:lnTo>
                      <a:pt x="0" y="116"/>
                    </a:lnTo>
                    <a:lnTo>
                      <a:pt x="11" y="15"/>
                    </a:lnTo>
                    <a:lnTo>
                      <a:pt x="56" y="0"/>
                    </a:lnTo>
                    <a:lnTo>
                      <a:pt x="64" y="20"/>
                    </a:lnTo>
                    <a:lnTo>
                      <a:pt x="30" y="29"/>
                    </a:lnTo>
                    <a:lnTo>
                      <a:pt x="21" y="96"/>
                    </a:lnTo>
                    <a:lnTo>
                      <a:pt x="208" y="96"/>
                    </a:lnTo>
                    <a:lnTo>
                      <a:pt x="201" y="29"/>
                    </a:lnTo>
                    <a:lnTo>
                      <a:pt x="168" y="20"/>
                    </a:lnTo>
                    <a:lnTo>
                      <a:pt x="175" y="0"/>
                    </a:lnTo>
                    <a:lnTo>
                      <a:pt x="220" y="15"/>
                    </a:lnTo>
                    <a:lnTo>
                      <a:pt x="229" y="1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3D2BF6D7-9EE9-47ED-8B81-481ED3D076CF}"/>
                </a:ext>
              </a:extLst>
            </p:cNvPr>
            <p:cNvSpPr/>
            <p:nvPr/>
          </p:nvSpPr>
          <p:spPr>
            <a:xfrm>
              <a:off x="1743323" y="4075097"/>
              <a:ext cx="162573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buClr>
                  <a:srgbClr val="C00000"/>
                </a:buClr>
              </a:pPr>
              <a:r>
                <a:rPr lang="zh-CN" altLang="en-US" sz="12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独创的结构化目录、过渡页、标题页及精美图表相互衔接，让观众身在其中，却能一目了然。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B294A0E9-CF1D-4BDC-A822-A2C59717F807}"/>
              </a:ext>
            </a:extLst>
          </p:cNvPr>
          <p:cNvGrpSpPr/>
          <p:nvPr/>
        </p:nvGrpSpPr>
        <p:grpSpPr>
          <a:xfrm>
            <a:off x="4066680" y="3577502"/>
            <a:ext cx="1652946" cy="1476324"/>
            <a:chOff x="4066680" y="3577502"/>
            <a:chExt cx="1652946" cy="1476324"/>
          </a:xfrm>
        </p:grpSpPr>
        <p:grpSp>
          <p:nvGrpSpPr>
            <p:cNvPr id="46" name="Group 36">
              <a:extLst>
                <a:ext uri="{FF2B5EF4-FFF2-40B4-BE49-F238E27FC236}">
                  <a16:creationId xmlns:a16="http://schemas.microsoft.com/office/drawing/2014/main" xmlns="" id="{03CA529B-970B-4266-8C07-A9C8F4984BFD}"/>
                </a:ext>
              </a:extLst>
            </p:cNvPr>
            <p:cNvGrpSpPr/>
            <p:nvPr/>
          </p:nvGrpSpPr>
          <p:grpSpPr>
            <a:xfrm>
              <a:off x="4688983" y="3577502"/>
              <a:ext cx="417450" cy="416086"/>
              <a:chOff x="3568700" y="-781050"/>
              <a:chExt cx="485776" cy="484187"/>
            </a:xfrm>
            <a:solidFill>
              <a:srgbClr val="4BFFEE"/>
            </a:solidFill>
          </p:grpSpPr>
          <p:sp>
            <p:nvSpPr>
              <p:cNvPr id="47" name="Freeform 9">
                <a:extLst>
                  <a:ext uri="{FF2B5EF4-FFF2-40B4-BE49-F238E27FC236}">
                    <a16:creationId xmlns:a16="http://schemas.microsoft.com/office/drawing/2014/main" xmlns="" id="{DB28B417-6BE1-4CF9-96C9-986C0A6056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76638" y="-777875"/>
                <a:ext cx="98425" cy="100013"/>
              </a:xfrm>
              <a:custGeom>
                <a:avLst/>
                <a:gdLst>
                  <a:gd name="T0" fmla="*/ 14 w 26"/>
                  <a:gd name="T1" fmla="*/ 26 h 26"/>
                  <a:gd name="T2" fmla="*/ 14 w 26"/>
                  <a:gd name="T3" fmla="*/ 26 h 26"/>
                  <a:gd name="T4" fmla="*/ 5 w 26"/>
                  <a:gd name="T5" fmla="*/ 22 h 26"/>
                  <a:gd name="T6" fmla="*/ 0 w 26"/>
                  <a:gd name="T7" fmla="*/ 17 h 26"/>
                  <a:gd name="T8" fmla="*/ 16 w 26"/>
                  <a:gd name="T9" fmla="*/ 0 h 26"/>
                  <a:gd name="T10" fmla="*/ 22 w 26"/>
                  <a:gd name="T11" fmla="*/ 5 h 26"/>
                  <a:gd name="T12" fmla="*/ 26 w 26"/>
                  <a:gd name="T13" fmla="*/ 14 h 26"/>
                  <a:gd name="T14" fmla="*/ 22 w 26"/>
                  <a:gd name="T15" fmla="*/ 22 h 26"/>
                  <a:gd name="T16" fmla="*/ 14 w 26"/>
                  <a:gd name="T17" fmla="*/ 26 h 26"/>
                  <a:gd name="T18" fmla="*/ 11 w 26"/>
                  <a:gd name="T19" fmla="*/ 17 h 26"/>
                  <a:gd name="T20" fmla="*/ 11 w 26"/>
                  <a:gd name="T21" fmla="*/ 17 h 26"/>
                  <a:gd name="T22" fmla="*/ 16 w 26"/>
                  <a:gd name="T23" fmla="*/ 17 h 26"/>
                  <a:gd name="T24" fmla="*/ 18 w 26"/>
                  <a:gd name="T25" fmla="*/ 14 h 26"/>
                  <a:gd name="T26" fmla="*/ 16 w 26"/>
                  <a:gd name="T27" fmla="*/ 11 h 26"/>
                  <a:gd name="T28" fmla="*/ 11 w 26"/>
                  <a:gd name="T29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26">
                    <a:moveTo>
                      <a:pt x="14" y="26"/>
                    </a:move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26"/>
                      <a:pt x="7" y="25"/>
                      <a:pt x="5" y="2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4" y="8"/>
                      <a:pt x="26" y="11"/>
                      <a:pt x="26" y="14"/>
                    </a:cubicBezTo>
                    <a:cubicBezTo>
                      <a:pt x="26" y="17"/>
                      <a:pt x="24" y="20"/>
                      <a:pt x="22" y="22"/>
                    </a:cubicBezTo>
                    <a:cubicBezTo>
                      <a:pt x="20" y="25"/>
                      <a:pt x="17" y="26"/>
                      <a:pt x="14" y="26"/>
                    </a:cubicBezTo>
                    <a:close/>
                    <a:moveTo>
                      <a:pt x="11" y="17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12" y="18"/>
                      <a:pt x="15" y="18"/>
                      <a:pt x="16" y="17"/>
                    </a:cubicBezTo>
                    <a:cubicBezTo>
                      <a:pt x="17" y="16"/>
                      <a:pt x="18" y="15"/>
                      <a:pt x="18" y="14"/>
                    </a:cubicBezTo>
                    <a:cubicBezTo>
                      <a:pt x="18" y="13"/>
                      <a:pt x="17" y="12"/>
                      <a:pt x="16" y="11"/>
                    </a:cubicBezTo>
                    <a:lnTo>
                      <a:pt x="1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Freeform 10">
                <a:extLst>
                  <a:ext uri="{FF2B5EF4-FFF2-40B4-BE49-F238E27FC236}">
                    <a16:creationId xmlns:a16="http://schemas.microsoft.com/office/drawing/2014/main" xmlns="" id="{AC7D1AC7-D86B-4160-875E-D155D5E5E4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0138" y="-712788"/>
                <a:ext cx="112713" cy="114300"/>
              </a:xfrm>
              <a:custGeom>
                <a:avLst/>
                <a:gdLst>
                  <a:gd name="T0" fmla="*/ 59 w 71"/>
                  <a:gd name="T1" fmla="*/ 72 h 72"/>
                  <a:gd name="T2" fmla="*/ 0 w 71"/>
                  <a:gd name="T3" fmla="*/ 12 h 72"/>
                  <a:gd name="T4" fmla="*/ 12 w 71"/>
                  <a:gd name="T5" fmla="*/ 0 h 72"/>
                  <a:gd name="T6" fmla="*/ 71 w 71"/>
                  <a:gd name="T7" fmla="*/ 58 h 72"/>
                  <a:gd name="T8" fmla="*/ 59 w 71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2">
                    <a:moveTo>
                      <a:pt x="59" y="72"/>
                    </a:moveTo>
                    <a:lnTo>
                      <a:pt x="0" y="12"/>
                    </a:lnTo>
                    <a:lnTo>
                      <a:pt x="12" y="0"/>
                    </a:lnTo>
                    <a:lnTo>
                      <a:pt x="71" y="58"/>
                    </a:lnTo>
                    <a:lnTo>
                      <a:pt x="59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 11">
                <a:extLst>
                  <a:ext uri="{FF2B5EF4-FFF2-40B4-BE49-F238E27FC236}">
                    <a16:creationId xmlns:a16="http://schemas.microsoft.com/office/drawing/2014/main" xmlns="" id="{7ED9F289-903D-4375-A450-B06DAEA39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675" y="-476250"/>
                <a:ext cx="101600" cy="106363"/>
              </a:xfrm>
              <a:custGeom>
                <a:avLst/>
                <a:gdLst>
                  <a:gd name="T0" fmla="*/ 53 w 64"/>
                  <a:gd name="T1" fmla="*/ 67 h 67"/>
                  <a:gd name="T2" fmla="*/ 0 w 64"/>
                  <a:gd name="T3" fmla="*/ 14 h 67"/>
                  <a:gd name="T4" fmla="*/ 15 w 64"/>
                  <a:gd name="T5" fmla="*/ 0 h 67"/>
                  <a:gd name="T6" fmla="*/ 64 w 64"/>
                  <a:gd name="T7" fmla="*/ 53 h 67"/>
                  <a:gd name="T8" fmla="*/ 53 w 64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7">
                    <a:moveTo>
                      <a:pt x="53" y="67"/>
                    </a:moveTo>
                    <a:lnTo>
                      <a:pt x="0" y="14"/>
                    </a:lnTo>
                    <a:lnTo>
                      <a:pt x="15" y="0"/>
                    </a:lnTo>
                    <a:lnTo>
                      <a:pt x="64" y="53"/>
                    </a:lnTo>
                    <a:lnTo>
                      <a:pt x="53" y="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Freeform 12">
                <a:extLst>
                  <a:ext uri="{FF2B5EF4-FFF2-40B4-BE49-F238E27FC236}">
                    <a16:creationId xmlns:a16="http://schemas.microsoft.com/office/drawing/2014/main" xmlns="" id="{3C5E46F3-9DA8-417C-A55F-1E33D3E671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288" y="-525463"/>
                <a:ext cx="230188" cy="220663"/>
              </a:xfrm>
              <a:custGeom>
                <a:avLst/>
                <a:gdLst>
                  <a:gd name="T0" fmla="*/ 39 w 61"/>
                  <a:gd name="T1" fmla="*/ 58 h 58"/>
                  <a:gd name="T2" fmla="*/ 25 w 61"/>
                  <a:gd name="T3" fmla="*/ 52 h 58"/>
                  <a:gd name="T4" fmla="*/ 0 w 61"/>
                  <a:gd name="T5" fmla="*/ 28 h 58"/>
                  <a:gd name="T6" fmla="*/ 6 w 61"/>
                  <a:gd name="T7" fmla="*/ 22 h 58"/>
                  <a:gd name="T8" fmla="*/ 30 w 61"/>
                  <a:gd name="T9" fmla="*/ 47 h 58"/>
                  <a:gd name="T10" fmla="*/ 47 w 61"/>
                  <a:gd name="T11" fmla="*/ 46 h 58"/>
                  <a:gd name="T12" fmla="*/ 47 w 61"/>
                  <a:gd name="T13" fmla="*/ 29 h 58"/>
                  <a:gd name="T14" fmla="*/ 23 w 61"/>
                  <a:gd name="T15" fmla="*/ 5 h 58"/>
                  <a:gd name="T16" fmla="*/ 28 w 61"/>
                  <a:gd name="T17" fmla="*/ 0 h 58"/>
                  <a:gd name="T18" fmla="*/ 53 w 61"/>
                  <a:gd name="T19" fmla="*/ 24 h 58"/>
                  <a:gd name="T20" fmla="*/ 53 w 61"/>
                  <a:gd name="T21" fmla="*/ 52 h 58"/>
                  <a:gd name="T22" fmla="*/ 39 w 61"/>
                  <a:gd name="T23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1" h="58">
                    <a:moveTo>
                      <a:pt x="39" y="58"/>
                    </a:moveTo>
                    <a:cubicBezTo>
                      <a:pt x="34" y="58"/>
                      <a:pt x="28" y="56"/>
                      <a:pt x="25" y="5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5" y="51"/>
                      <a:pt x="42" y="51"/>
                      <a:pt x="47" y="46"/>
                    </a:cubicBezTo>
                    <a:cubicBezTo>
                      <a:pt x="52" y="42"/>
                      <a:pt x="52" y="34"/>
                      <a:pt x="47" y="29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61" y="32"/>
                      <a:pt x="61" y="44"/>
                      <a:pt x="53" y="52"/>
                    </a:cubicBezTo>
                    <a:cubicBezTo>
                      <a:pt x="49" y="56"/>
                      <a:pt x="44" y="58"/>
                      <a:pt x="3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Freeform 13">
                <a:extLst>
                  <a:ext uri="{FF2B5EF4-FFF2-40B4-BE49-F238E27FC236}">
                    <a16:creationId xmlns:a16="http://schemas.microsoft.com/office/drawing/2014/main" xmlns="" id="{FA0C88C2-4A0B-4C6F-9627-5E444D98C8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7938" y="-758825"/>
                <a:ext cx="206375" cy="209550"/>
              </a:xfrm>
              <a:custGeom>
                <a:avLst/>
                <a:gdLst>
                  <a:gd name="T0" fmla="*/ 28 w 55"/>
                  <a:gd name="T1" fmla="*/ 55 h 55"/>
                  <a:gd name="T2" fmla="*/ 28 w 55"/>
                  <a:gd name="T3" fmla="*/ 55 h 55"/>
                  <a:gd name="T4" fmla="*/ 8 w 55"/>
                  <a:gd name="T5" fmla="*/ 47 h 55"/>
                  <a:gd name="T6" fmla="*/ 0 w 55"/>
                  <a:gd name="T7" fmla="*/ 27 h 55"/>
                  <a:gd name="T8" fmla="*/ 8 w 55"/>
                  <a:gd name="T9" fmla="*/ 7 h 55"/>
                  <a:gd name="T10" fmla="*/ 15 w 55"/>
                  <a:gd name="T11" fmla="*/ 0 h 55"/>
                  <a:gd name="T12" fmla="*/ 21 w 55"/>
                  <a:gd name="T13" fmla="*/ 5 h 55"/>
                  <a:gd name="T14" fmla="*/ 14 w 55"/>
                  <a:gd name="T15" fmla="*/ 13 h 55"/>
                  <a:gd name="T16" fmla="*/ 8 w 55"/>
                  <a:gd name="T17" fmla="*/ 27 h 55"/>
                  <a:gd name="T18" fmla="*/ 14 w 55"/>
                  <a:gd name="T19" fmla="*/ 41 h 55"/>
                  <a:gd name="T20" fmla="*/ 28 w 55"/>
                  <a:gd name="T21" fmla="*/ 47 h 55"/>
                  <a:gd name="T22" fmla="*/ 28 w 55"/>
                  <a:gd name="T23" fmla="*/ 47 h 55"/>
                  <a:gd name="T24" fmla="*/ 42 w 55"/>
                  <a:gd name="T25" fmla="*/ 41 h 55"/>
                  <a:gd name="T26" fmla="*/ 49 w 55"/>
                  <a:gd name="T27" fmla="*/ 34 h 55"/>
                  <a:gd name="T28" fmla="*/ 55 w 55"/>
                  <a:gd name="T29" fmla="*/ 39 h 55"/>
                  <a:gd name="T30" fmla="*/ 48 w 55"/>
                  <a:gd name="T31" fmla="*/ 47 h 55"/>
                  <a:gd name="T32" fmla="*/ 28 w 55"/>
                  <a:gd name="T3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5" h="55">
                    <a:moveTo>
                      <a:pt x="28" y="55"/>
                    </a:moveTo>
                    <a:cubicBezTo>
                      <a:pt x="28" y="55"/>
                      <a:pt x="28" y="55"/>
                      <a:pt x="28" y="55"/>
                    </a:cubicBezTo>
                    <a:cubicBezTo>
                      <a:pt x="20" y="55"/>
                      <a:pt x="13" y="52"/>
                      <a:pt x="8" y="47"/>
                    </a:cubicBezTo>
                    <a:cubicBezTo>
                      <a:pt x="3" y="41"/>
                      <a:pt x="0" y="34"/>
                      <a:pt x="0" y="27"/>
                    </a:cubicBezTo>
                    <a:cubicBezTo>
                      <a:pt x="0" y="19"/>
                      <a:pt x="3" y="12"/>
                      <a:pt x="8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0" y="17"/>
                      <a:pt x="8" y="22"/>
                      <a:pt x="8" y="27"/>
                    </a:cubicBezTo>
                    <a:cubicBezTo>
                      <a:pt x="8" y="32"/>
                      <a:pt x="10" y="37"/>
                      <a:pt x="14" y="41"/>
                    </a:cubicBezTo>
                    <a:cubicBezTo>
                      <a:pt x="17" y="45"/>
                      <a:pt x="22" y="47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33" y="47"/>
                      <a:pt x="38" y="45"/>
                      <a:pt x="42" y="41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2" y="52"/>
                      <a:pt x="35" y="55"/>
                      <a:pt x="28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Freeform 14">
                <a:extLst>
                  <a:ext uri="{FF2B5EF4-FFF2-40B4-BE49-F238E27FC236}">
                    <a16:creationId xmlns:a16="http://schemas.microsoft.com/office/drawing/2014/main" xmlns="" id="{BF0BB210-5B81-4053-8DC6-FDE350BA1D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3500" y="-781050"/>
                <a:ext cx="169863" cy="171450"/>
              </a:xfrm>
              <a:custGeom>
                <a:avLst/>
                <a:gdLst>
                  <a:gd name="T0" fmla="*/ 40 w 45"/>
                  <a:gd name="T1" fmla="*/ 45 h 45"/>
                  <a:gd name="T2" fmla="*/ 31 w 45"/>
                  <a:gd name="T3" fmla="*/ 37 h 45"/>
                  <a:gd name="T4" fmla="*/ 29 w 45"/>
                  <a:gd name="T5" fmla="*/ 40 h 45"/>
                  <a:gd name="T6" fmla="*/ 17 w 45"/>
                  <a:gd name="T7" fmla="*/ 44 h 45"/>
                  <a:gd name="T8" fmla="*/ 17 w 45"/>
                  <a:gd name="T9" fmla="*/ 44 h 45"/>
                  <a:gd name="T10" fmla="*/ 6 w 45"/>
                  <a:gd name="T11" fmla="*/ 40 h 45"/>
                  <a:gd name="T12" fmla="*/ 1 w 45"/>
                  <a:gd name="T13" fmla="*/ 28 h 45"/>
                  <a:gd name="T14" fmla="*/ 6 w 45"/>
                  <a:gd name="T15" fmla="*/ 17 h 45"/>
                  <a:gd name="T16" fmla="*/ 9 w 45"/>
                  <a:gd name="T17" fmla="*/ 14 h 45"/>
                  <a:gd name="T18" fmla="*/ 0 w 45"/>
                  <a:gd name="T19" fmla="*/ 6 h 45"/>
                  <a:gd name="T20" fmla="*/ 6 w 45"/>
                  <a:gd name="T21" fmla="*/ 0 h 45"/>
                  <a:gd name="T22" fmla="*/ 20 w 45"/>
                  <a:gd name="T23" fmla="*/ 14 h 45"/>
                  <a:gd name="T24" fmla="*/ 12 w 45"/>
                  <a:gd name="T25" fmla="*/ 23 h 45"/>
                  <a:gd name="T26" fmla="*/ 9 w 45"/>
                  <a:gd name="T27" fmla="*/ 28 h 45"/>
                  <a:gd name="T28" fmla="*/ 12 w 45"/>
                  <a:gd name="T29" fmla="*/ 34 h 45"/>
                  <a:gd name="T30" fmla="*/ 17 w 45"/>
                  <a:gd name="T31" fmla="*/ 36 h 45"/>
                  <a:gd name="T32" fmla="*/ 17 w 45"/>
                  <a:gd name="T33" fmla="*/ 36 h 45"/>
                  <a:gd name="T34" fmla="*/ 23 w 45"/>
                  <a:gd name="T35" fmla="*/ 34 h 45"/>
                  <a:gd name="T36" fmla="*/ 31 w 45"/>
                  <a:gd name="T37" fmla="*/ 26 h 45"/>
                  <a:gd name="T38" fmla="*/ 45 w 45"/>
                  <a:gd name="T39" fmla="*/ 40 h 45"/>
                  <a:gd name="T40" fmla="*/ 40 w 45"/>
                  <a:gd name="T41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45">
                    <a:moveTo>
                      <a:pt x="40" y="45"/>
                    </a:moveTo>
                    <a:cubicBezTo>
                      <a:pt x="31" y="37"/>
                      <a:pt x="31" y="37"/>
                      <a:pt x="31" y="37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6" y="43"/>
                      <a:pt x="21" y="44"/>
                      <a:pt x="17" y="44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13" y="44"/>
                      <a:pt x="9" y="43"/>
                      <a:pt x="6" y="40"/>
                    </a:cubicBezTo>
                    <a:cubicBezTo>
                      <a:pt x="3" y="37"/>
                      <a:pt x="1" y="33"/>
                      <a:pt x="1" y="28"/>
                    </a:cubicBezTo>
                    <a:cubicBezTo>
                      <a:pt x="1" y="24"/>
                      <a:pt x="3" y="20"/>
                      <a:pt x="6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0" y="24"/>
                      <a:pt x="9" y="26"/>
                      <a:pt x="9" y="28"/>
                    </a:cubicBezTo>
                    <a:cubicBezTo>
                      <a:pt x="9" y="31"/>
                      <a:pt x="10" y="33"/>
                      <a:pt x="12" y="34"/>
                    </a:cubicBezTo>
                    <a:cubicBezTo>
                      <a:pt x="13" y="36"/>
                      <a:pt x="15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9" y="36"/>
                      <a:pt x="21" y="36"/>
                      <a:pt x="23" y="34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45" y="40"/>
                      <a:pt x="45" y="40"/>
                      <a:pt x="45" y="40"/>
                    </a:cubicBezTo>
                    <a:lnTo>
                      <a:pt x="40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Rectangle 15">
                <a:extLst>
                  <a:ext uri="{FF2B5EF4-FFF2-40B4-BE49-F238E27FC236}">
                    <a16:creationId xmlns:a16="http://schemas.microsoft.com/office/drawing/2014/main" xmlns="" id="{96BDE514-FD69-4DF2-B590-E14DE3475E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9025" y="-388938"/>
                <a:ext cx="30163" cy="301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Freeform 16">
                <a:extLst>
                  <a:ext uri="{FF2B5EF4-FFF2-40B4-BE49-F238E27FC236}">
                    <a16:creationId xmlns:a16="http://schemas.microsoft.com/office/drawing/2014/main" xmlns="" id="{4B068975-E58C-4E6C-B7F7-8AF338EACD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3963" y="-590550"/>
                <a:ext cx="84138" cy="84138"/>
              </a:xfrm>
              <a:custGeom>
                <a:avLst/>
                <a:gdLst>
                  <a:gd name="T0" fmla="*/ 38 w 53"/>
                  <a:gd name="T1" fmla="*/ 53 h 53"/>
                  <a:gd name="T2" fmla="*/ 0 w 53"/>
                  <a:gd name="T3" fmla="*/ 14 h 53"/>
                  <a:gd name="T4" fmla="*/ 15 w 53"/>
                  <a:gd name="T5" fmla="*/ 0 h 53"/>
                  <a:gd name="T6" fmla="*/ 53 w 53"/>
                  <a:gd name="T7" fmla="*/ 38 h 53"/>
                  <a:gd name="T8" fmla="*/ 38 w 53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3">
                    <a:moveTo>
                      <a:pt x="38" y="53"/>
                    </a:moveTo>
                    <a:lnTo>
                      <a:pt x="0" y="14"/>
                    </a:lnTo>
                    <a:lnTo>
                      <a:pt x="15" y="0"/>
                    </a:lnTo>
                    <a:lnTo>
                      <a:pt x="53" y="38"/>
                    </a:lnTo>
                    <a:lnTo>
                      <a:pt x="38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Freeform 17">
                <a:extLst>
                  <a:ext uri="{FF2B5EF4-FFF2-40B4-BE49-F238E27FC236}">
                    <a16:creationId xmlns:a16="http://schemas.microsoft.com/office/drawing/2014/main" xmlns="" id="{89314162-318D-4C38-966D-45A38B3C3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68700" y="-544513"/>
                <a:ext cx="241300" cy="247650"/>
              </a:xfrm>
              <a:custGeom>
                <a:avLst/>
                <a:gdLst>
                  <a:gd name="T0" fmla="*/ 20 w 64"/>
                  <a:gd name="T1" fmla="*/ 65 h 65"/>
                  <a:gd name="T2" fmla="*/ 6 w 64"/>
                  <a:gd name="T3" fmla="*/ 59 h 65"/>
                  <a:gd name="T4" fmla="*/ 0 w 64"/>
                  <a:gd name="T5" fmla="*/ 45 h 65"/>
                  <a:gd name="T6" fmla="*/ 6 w 64"/>
                  <a:gd name="T7" fmla="*/ 31 h 65"/>
                  <a:gd name="T8" fmla="*/ 6 w 64"/>
                  <a:gd name="T9" fmla="*/ 30 h 65"/>
                  <a:gd name="T10" fmla="*/ 47 w 64"/>
                  <a:gd name="T11" fmla="*/ 0 h 65"/>
                  <a:gd name="T12" fmla="*/ 52 w 64"/>
                  <a:gd name="T13" fmla="*/ 7 h 65"/>
                  <a:gd name="T14" fmla="*/ 11 w 64"/>
                  <a:gd name="T15" fmla="*/ 37 h 65"/>
                  <a:gd name="T16" fmla="*/ 8 w 64"/>
                  <a:gd name="T17" fmla="*/ 45 h 65"/>
                  <a:gd name="T18" fmla="*/ 11 w 64"/>
                  <a:gd name="T19" fmla="*/ 53 h 65"/>
                  <a:gd name="T20" fmla="*/ 28 w 64"/>
                  <a:gd name="T21" fmla="*/ 54 h 65"/>
                  <a:gd name="T22" fmla="*/ 58 w 64"/>
                  <a:gd name="T23" fmla="*/ 13 h 65"/>
                  <a:gd name="T24" fmla="*/ 64 w 64"/>
                  <a:gd name="T25" fmla="*/ 17 h 65"/>
                  <a:gd name="T26" fmla="*/ 34 w 64"/>
                  <a:gd name="T27" fmla="*/ 59 h 65"/>
                  <a:gd name="T28" fmla="*/ 20 w 64"/>
                  <a:gd name="T2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65">
                    <a:moveTo>
                      <a:pt x="20" y="65"/>
                    </a:moveTo>
                    <a:cubicBezTo>
                      <a:pt x="14" y="65"/>
                      <a:pt x="9" y="63"/>
                      <a:pt x="6" y="59"/>
                    </a:cubicBezTo>
                    <a:cubicBezTo>
                      <a:pt x="2" y="55"/>
                      <a:pt x="0" y="50"/>
                      <a:pt x="0" y="45"/>
                    </a:cubicBezTo>
                    <a:cubicBezTo>
                      <a:pt x="0" y="40"/>
                      <a:pt x="2" y="35"/>
                      <a:pt x="6" y="31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9" y="39"/>
                      <a:pt x="8" y="42"/>
                      <a:pt x="8" y="45"/>
                    </a:cubicBezTo>
                    <a:cubicBezTo>
                      <a:pt x="8" y="48"/>
                      <a:pt x="9" y="51"/>
                      <a:pt x="11" y="53"/>
                    </a:cubicBezTo>
                    <a:cubicBezTo>
                      <a:pt x="16" y="58"/>
                      <a:pt x="23" y="58"/>
                      <a:pt x="28" y="54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30" y="63"/>
                      <a:pt x="25" y="65"/>
                      <a:pt x="20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C35B13B2-36BE-40EB-84EF-D2B7426BBF4A}"/>
                </a:ext>
              </a:extLst>
            </p:cNvPr>
            <p:cNvSpPr/>
            <p:nvPr/>
          </p:nvSpPr>
          <p:spPr>
            <a:xfrm>
              <a:off x="4066680" y="4075097"/>
              <a:ext cx="1652946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buClr>
                  <a:srgbClr val="C00000"/>
                </a:buClr>
              </a:pPr>
              <a:r>
                <a:rPr lang="zh-CN" altLang="en-US" sz="12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专业平面设计师量身制作，美观、大方、创新，带观众进入美妙的视觉意境。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F7F18C91-0522-4DDA-A769-DC47E1561831}"/>
              </a:ext>
            </a:extLst>
          </p:cNvPr>
          <p:cNvGrpSpPr/>
          <p:nvPr/>
        </p:nvGrpSpPr>
        <p:grpSpPr>
          <a:xfrm>
            <a:off x="8797902" y="3566588"/>
            <a:ext cx="1639962" cy="1487238"/>
            <a:chOff x="8797902" y="3566588"/>
            <a:chExt cx="1639962" cy="1487238"/>
          </a:xfrm>
        </p:grpSpPr>
        <p:grpSp>
          <p:nvGrpSpPr>
            <p:cNvPr id="63" name="Group 53">
              <a:extLst>
                <a:ext uri="{FF2B5EF4-FFF2-40B4-BE49-F238E27FC236}">
                  <a16:creationId xmlns:a16="http://schemas.microsoft.com/office/drawing/2014/main" xmlns="" id="{AA43C860-847D-4F19-B600-BE24D928D7CD}"/>
                </a:ext>
              </a:extLst>
            </p:cNvPr>
            <p:cNvGrpSpPr/>
            <p:nvPr/>
          </p:nvGrpSpPr>
          <p:grpSpPr>
            <a:xfrm>
              <a:off x="9383408" y="3566588"/>
              <a:ext cx="458376" cy="437912"/>
              <a:chOff x="6470650" y="-784225"/>
              <a:chExt cx="533400" cy="509587"/>
            </a:xfrm>
            <a:solidFill>
              <a:srgbClr val="4BFFEE"/>
            </a:solidFill>
          </p:grpSpPr>
          <p:sp>
            <p:nvSpPr>
              <p:cNvPr id="64" name="Freeform 24">
                <a:extLst>
                  <a:ext uri="{FF2B5EF4-FFF2-40B4-BE49-F238E27FC236}">
                    <a16:creationId xmlns:a16="http://schemas.microsoft.com/office/drawing/2014/main" xmlns="" id="{A09509FD-6C6B-403B-B8B7-750F6CAD13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0650" y="-674688"/>
                <a:ext cx="395288" cy="400050"/>
              </a:xfrm>
              <a:custGeom>
                <a:avLst/>
                <a:gdLst>
                  <a:gd name="T0" fmla="*/ 71 w 105"/>
                  <a:gd name="T1" fmla="*/ 105 h 105"/>
                  <a:gd name="T2" fmla="*/ 26 w 105"/>
                  <a:gd name="T3" fmla="*/ 86 h 105"/>
                  <a:gd name="T4" fmla="*/ 22 w 105"/>
                  <a:gd name="T5" fmla="*/ 0 h 105"/>
                  <a:gd name="T6" fmla="*/ 28 w 105"/>
                  <a:gd name="T7" fmla="*/ 5 h 105"/>
                  <a:gd name="T8" fmla="*/ 31 w 105"/>
                  <a:gd name="T9" fmla="*/ 81 h 105"/>
                  <a:gd name="T10" fmla="*/ 101 w 105"/>
                  <a:gd name="T11" fmla="*/ 88 h 105"/>
                  <a:gd name="T12" fmla="*/ 105 w 105"/>
                  <a:gd name="T13" fmla="*/ 95 h 105"/>
                  <a:gd name="T14" fmla="*/ 71 w 105"/>
                  <a:gd name="T15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105">
                    <a:moveTo>
                      <a:pt x="71" y="105"/>
                    </a:moveTo>
                    <a:cubicBezTo>
                      <a:pt x="54" y="105"/>
                      <a:pt x="38" y="99"/>
                      <a:pt x="26" y="86"/>
                    </a:cubicBezTo>
                    <a:cubicBezTo>
                      <a:pt x="2" y="63"/>
                      <a:pt x="0" y="26"/>
                      <a:pt x="22" y="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9" y="28"/>
                      <a:pt x="11" y="60"/>
                      <a:pt x="31" y="81"/>
                    </a:cubicBezTo>
                    <a:cubicBezTo>
                      <a:pt x="50" y="99"/>
                      <a:pt x="79" y="102"/>
                      <a:pt x="101" y="88"/>
                    </a:cubicBezTo>
                    <a:cubicBezTo>
                      <a:pt x="105" y="95"/>
                      <a:pt x="105" y="95"/>
                      <a:pt x="105" y="95"/>
                    </a:cubicBezTo>
                    <a:cubicBezTo>
                      <a:pt x="95" y="102"/>
                      <a:pt x="83" y="105"/>
                      <a:pt x="71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Freeform 25">
                <a:extLst>
                  <a:ext uri="{FF2B5EF4-FFF2-40B4-BE49-F238E27FC236}">
                    <a16:creationId xmlns:a16="http://schemas.microsoft.com/office/drawing/2014/main" xmlns="" id="{FCBBE7A5-429F-489F-B67E-DFDF379F3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7638" y="-685800"/>
                <a:ext cx="88900" cy="92075"/>
              </a:xfrm>
              <a:custGeom>
                <a:avLst/>
                <a:gdLst>
                  <a:gd name="T0" fmla="*/ 56 w 56"/>
                  <a:gd name="T1" fmla="*/ 58 h 58"/>
                  <a:gd name="T2" fmla="*/ 37 w 56"/>
                  <a:gd name="T3" fmla="*/ 58 h 58"/>
                  <a:gd name="T4" fmla="*/ 37 w 56"/>
                  <a:gd name="T5" fmla="*/ 19 h 58"/>
                  <a:gd name="T6" fmla="*/ 0 w 56"/>
                  <a:gd name="T7" fmla="*/ 19 h 58"/>
                  <a:gd name="T8" fmla="*/ 0 w 56"/>
                  <a:gd name="T9" fmla="*/ 0 h 58"/>
                  <a:gd name="T10" fmla="*/ 56 w 56"/>
                  <a:gd name="T11" fmla="*/ 0 h 58"/>
                  <a:gd name="T12" fmla="*/ 56 w 56"/>
                  <a:gd name="T13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58">
                    <a:moveTo>
                      <a:pt x="56" y="58"/>
                    </a:moveTo>
                    <a:lnTo>
                      <a:pt x="37" y="58"/>
                    </a:lnTo>
                    <a:lnTo>
                      <a:pt x="37" y="19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56" y="0"/>
                    </a:lnTo>
                    <a:lnTo>
                      <a:pt x="56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Freeform 26">
                <a:extLst>
                  <a:ext uri="{FF2B5EF4-FFF2-40B4-BE49-F238E27FC236}">
                    <a16:creationId xmlns:a16="http://schemas.microsoft.com/office/drawing/2014/main" xmlns="" id="{6D91DE82-86A0-410D-BDB2-CBC7D8CA8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0350" y="-784225"/>
                <a:ext cx="393700" cy="422275"/>
              </a:xfrm>
              <a:custGeom>
                <a:avLst/>
                <a:gdLst>
                  <a:gd name="T0" fmla="*/ 83 w 105"/>
                  <a:gd name="T1" fmla="*/ 111 h 111"/>
                  <a:gd name="T2" fmla="*/ 77 w 105"/>
                  <a:gd name="T3" fmla="*/ 106 h 111"/>
                  <a:gd name="T4" fmla="*/ 74 w 105"/>
                  <a:gd name="T5" fmla="*/ 30 h 111"/>
                  <a:gd name="T6" fmla="*/ 4 w 105"/>
                  <a:gd name="T7" fmla="*/ 23 h 111"/>
                  <a:gd name="T8" fmla="*/ 0 w 105"/>
                  <a:gd name="T9" fmla="*/ 16 h 111"/>
                  <a:gd name="T10" fmla="*/ 79 w 105"/>
                  <a:gd name="T11" fmla="*/ 25 h 111"/>
                  <a:gd name="T12" fmla="*/ 83 w 105"/>
                  <a:gd name="T13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11">
                    <a:moveTo>
                      <a:pt x="83" y="111"/>
                    </a:moveTo>
                    <a:cubicBezTo>
                      <a:pt x="77" y="106"/>
                      <a:pt x="77" y="106"/>
                      <a:pt x="77" y="106"/>
                    </a:cubicBezTo>
                    <a:cubicBezTo>
                      <a:pt x="96" y="83"/>
                      <a:pt x="94" y="51"/>
                      <a:pt x="74" y="30"/>
                    </a:cubicBezTo>
                    <a:cubicBezTo>
                      <a:pt x="55" y="12"/>
                      <a:pt x="26" y="9"/>
                      <a:pt x="4" y="2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5" y="0"/>
                      <a:pt x="58" y="4"/>
                      <a:pt x="79" y="25"/>
                    </a:cubicBezTo>
                    <a:cubicBezTo>
                      <a:pt x="103" y="48"/>
                      <a:pt x="105" y="85"/>
                      <a:pt x="83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 27">
                <a:extLst>
                  <a:ext uri="{FF2B5EF4-FFF2-40B4-BE49-F238E27FC236}">
                    <a16:creationId xmlns:a16="http://schemas.microsoft.com/office/drawing/2014/main" xmlns="" id="{33F8F61B-578A-4A71-9EED-0074C1568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8163" y="-441325"/>
                <a:ext cx="90488" cy="90488"/>
              </a:xfrm>
              <a:custGeom>
                <a:avLst/>
                <a:gdLst>
                  <a:gd name="T0" fmla="*/ 57 w 57"/>
                  <a:gd name="T1" fmla="*/ 57 h 57"/>
                  <a:gd name="T2" fmla="*/ 0 w 57"/>
                  <a:gd name="T3" fmla="*/ 57 h 57"/>
                  <a:gd name="T4" fmla="*/ 0 w 57"/>
                  <a:gd name="T5" fmla="*/ 0 h 57"/>
                  <a:gd name="T6" fmla="*/ 19 w 57"/>
                  <a:gd name="T7" fmla="*/ 0 h 57"/>
                  <a:gd name="T8" fmla="*/ 19 w 57"/>
                  <a:gd name="T9" fmla="*/ 38 h 57"/>
                  <a:gd name="T10" fmla="*/ 57 w 57"/>
                  <a:gd name="T11" fmla="*/ 38 h 57"/>
                  <a:gd name="T12" fmla="*/ 57 w 57"/>
                  <a:gd name="T13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57">
                    <a:moveTo>
                      <a:pt x="57" y="57"/>
                    </a:moveTo>
                    <a:lnTo>
                      <a:pt x="0" y="57"/>
                    </a:lnTo>
                    <a:lnTo>
                      <a:pt x="0" y="0"/>
                    </a:lnTo>
                    <a:lnTo>
                      <a:pt x="19" y="0"/>
                    </a:lnTo>
                    <a:lnTo>
                      <a:pt x="19" y="38"/>
                    </a:lnTo>
                    <a:lnTo>
                      <a:pt x="57" y="38"/>
                    </a:lnTo>
                    <a:lnTo>
                      <a:pt x="57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A744A433-7085-4148-A53E-826E647EC433}"/>
                </a:ext>
              </a:extLst>
            </p:cNvPr>
            <p:cNvSpPr/>
            <p:nvPr/>
          </p:nvSpPr>
          <p:spPr>
            <a:xfrm>
              <a:off x="8797902" y="4075097"/>
              <a:ext cx="1639962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buClr>
                  <a:srgbClr val="C00000"/>
                </a:buClr>
              </a:pPr>
              <a:r>
                <a:rPr lang="zh-CN" altLang="en-US" sz="12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原创片头动画、标题动画、强调动画、场景动画，体现多媒体可视化沟通效果。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3B6A1E27-6421-4A2F-94B7-727258AA4D50}"/>
              </a:ext>
            </a:extLst>
          </p:cNvPr>
          <p:cNvGrpSpPr/>
          <p:nvPr/>
        </p:nvGrpSpPr>
        <p:grpSpPr>
          <a:xfrm>
            <a:off x="6478566" y="3641619"/>
            <a:ext cx="1604704" cy="1412207"/>
            <a:chOff x="6478566" y="3641619"/>
            <a:chExt cx="1604704" cy="1412207"/>
          </a:xfrm>
        </p:grpSpPr>
        <p:grpSp>
          <p:nvGrpSpPr>
            <p:cNvPr id="56" name="Group 46">
              <a:extLst>
                <a:ext uri="{FF2B5EF4-FFF2-40B4-BE49-F238E27FC236}">
                  <a16:creationId xmlns:a16="http://schemas.microsoft.com/office/drawing/2014/main" xmlns="" id="{F470226F-9354-4879-8370-B887A0A453FD}"/>
                </a:ext>
              </a:extLst>
            </p:cNvPr>
            <p:cNvGrpSpPr/>
            <p:nvPr/>
          </p:nvGrpSpPr>
          <p:grpSpPr>
            <a:xfrm>
              <a:off x="7050269" y="3641619"/>
              <a:ext cx="413360" cy="287852"/>
              <a:chOff x="4933950" y="-563563"/>
              <a:chExt cx="481013" cy="334963"/>
            </a:xfrm>
            <a:solidFill>
              <a:srgbClr val="4BFFEE"/>
            </a:solidFill>
          </p:grpSpPr>
          <p:sp>
            <p:nvSpPr>
              <p:cNvPr id="57" name="Freeform 18">
                <a:extLst>
                  <a:ext uri="{FF2B5EF4-FFF2-40B4-BE49-F238E27FC236}">
                    <a16:creationId xmlns:a16="http://schemas.microsoft.com/office/drawing/2014/main" xmlns="" id="{CA5ACC5B-8540-44D8-A23E-69E927E83D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33950" y="-563563"/>
                <a:ext cx="90488" cy="90488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8 h 24"/>
                  <a:gd name="T12" fmla="*/ 8 w 24"/>
                  <a:gd name="T13" fmla="*/ 12 h 24"/>
                  <a:gd name="T14" fmla="*/ 12 w 24"/>
                  <a:gd name="T15" fmla="*/ 16 h 24"/>
                  <a:gd name="T16" fmla="*/ 16 w 24"/>
                  <a:gd name="T17" fmla="*/ 12 h 24"/>
                  <a:gd name="T18" fmla="*/ 12 w 24"/>
                  <a:gd name="T1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9"/>
                      <a:pt x="19" y="24"/>
                      <a:pt x="12" y="24"/>
                    </a:cubicBezTo>
                    <a:close/>
                    <a:moveTo>
                      <a:pt x="12" y="8"/>
                    </a:moveTo>
                    <a:cubicBezTo>
                      <a:pt x="10" y="8"/>
                      <a:pt x="8" y="10"/>
                      <a:pt x="8" y="12"/>
                    </a:cubicBezTo>
                    <a:cubicBezTo>
                      <a:pt x="8" y="14"/>
                      <a:pt x="10" y="16"/>
                      <a:pt x="12" y="16"/>
                    </a:cubicBezTo>
                    <a:cubicBezTo>
                      <a:pt x="14" y="16"/>
                      <a:pt x="16" y="14"/>
                      <a:pt x="16" y="12"/>
                    </a:cubicBezTo>
                    <a:cubicBezTo>
                      <a:pt x="16" y="10"/>
                      <a:pt x="14" y="8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Freeform 19">
                <a:extLst>
                  <a:ext uri="{FF2B5EF4-FFF2-40B4-BE49-F238E27FC236}">
                    <a16:creationId xmlns:a16="http://schemas.microsoft.com/office/drawing/2014/main" xmlns="" id="{3FF9A303-2EA2-481B-964B-99C830D204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33950" y="-441325"/>
                <a:ext cx="90488" cy="90488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8 h 24"/>
                  <a:gd name="T12" fmla="*/ 8 w 24"/>
                  <a:gd name="T13" fmla="*/ 12 h 24"/>
                  <a:gd name="T14" fmla="*/ 12 w 24"/>
                  <a:gd name="T15" fmla="*/ 16 h 24"/>
                  <a:gd name="T16" fmla="*/ 16 w 24"/>
                  <a:gd name="T17" fmla="*/ 12 h 24"/>
                  <a:gd name="T18" fmla="*/ 12 w 24"/>
                  <a:gd name="T1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9"/>
                      <a:pt x="19" y="24"/>
                      <a:pt x="12" y="24"/>
                    </a:cubicBezTo>
                    <a:close/>
                    <a:moveTo>
                      <a:pt x="12" y="8"/>
                    </a:moveTo>
                    <a:cubicBezTo>
                      <a:pt x="10" y="8"/>
                      <a:pt x="8" y="10"/>
                      <a:pt x="8" y="12"/>
                    </a:cubicBezTo>
                    <a:cubicBezTo>
                      <a:pt x="8" y="14"/>
                      <a:pt x="10" y="16"/>
                      <a:pt x="12" y="16"/>
                    </a:cubicBezTo>
                    <a:cubicBezTo>
                      <a:pt x="14" y="16"/>
                      <a:pt x="16" y="14"/>
                      <a:pt x="16" y="12"/>
                    </a:cubicBezTo>
                    <a:cubicBezTo>
                      <a:pt x="16" y="10"/>
                      <a:pt x="14" y="8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Freeform 20">
                <a:extLst>
                  <a:ext uri="{FF2B5EF4-FFF2-40B4-BE49-F238E27FC236}">
                    <a16:creationId xmlns:a16="http://schemas.microsoft.com/office/drawing/2014/main" xmlns="" id="{DC28E0A8-1340-4E5F-8304-E9BBA26A5B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33950" y="-320675"/>
                <a:ext cx="90488" cy="92075"/>
              </a:xfrm>
              <a:custGeom>
                <a:avLst/>
                <a:gdLst>
                  <a:gd name="T0" fmla="*/ 12 w 24"/>
                  <a:gd name="T1" fmla="*/ 24 h 24"/>
                  <a:gd name="T2" fmla="*/ 0 w 24"/>
                  <a:gd name="T3" fmla="*/ 12 h 24"/>
                  <a:gd name="T4" fmla="*/ 12 w 24"/>
                  <a:gd name="T5" fmla="*/ 0 h 24"/>
                  <a:gd name="T6" fmla="*/ 24 w 24"/>
                  <a:gd name="T7" fmla="*/ 12 h 24"/>
                  <a:gd name="T8" fmla="*/ 12 w 24"/>
                  <a:gd name="T9" fmla="*/ 24 h 24"/>
                  <a:gd name="T10" fmla="*/ 12 w 24"/>
                  <a:gd name="T11" fmla="*/ 8 h 24"/>
                  <a:gd name="T12" fmla="*/ 8 w 24"/>
                  <a:gd name="T13" fmla="*/ 12 h 24"/>
                  <a:gd name="T14" fmla="*/ 12 w 24"/>
                  <a:gd name="T15" fmla="*/ 16 h 24"/>
                  <a:gd name="T16" fmla="*/ 16 w 24"/>
                  <a:gd name="T17" fmla="*/ 12 h 24"/>
                  <a:gd name="T18" fmla="*/ 12 w 24"/>
                  <a:gd name="T19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9"/>
                      <a:pt x="19" y="24"/>
                      <a:pt x="12" y="24"/>
                    </a:cubicBezTo>
                    <a:close/>
                    <a:moveTo>
                      <a:pt x="12" y="8"/>
                    </a:moveTo>
                    <a:cubicBezTo>
                      <a:pt x="10" y="8"/>
                      <a:pt x="8" y="10"/>
                      <a:pt x="8" y="12"/>
                    </a:cubicBezTo>
                    <a:cubicBezTo>
                      <a:pt x="8" y="14"/>
                      <a:pt x="10" y="16"/>
                      <a:pt x="12" y="16"/>
                    </a:cubicBezTo>
                    <a:cubicBezTo>
                      <a:pt x="14" y="16"/>
                      <a:pt x="16" y="14"/>
                      <a:pt x="16" y="12"/>
                    </a:cubicBezTo>
                    <a:cubicBezTo>
                      <a:pt x="16" y="10"/>
                      <a:pt x="14" y="8"/>
                      <a:pt x="1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Freeform 21">
                <a:extLst>
                  <a:ext uri="{FF2B5EF4-FFF2-40B4-BE49-F238E27FC236}">
                    <a16:creationId xmlns:a16="http://schemas.microsoft.com/office/drawing/2014/main" xmlns="" id="{E5FDAEB2-9424-4C8D-B6FB-102CECBB15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013" y="-563563"/>
                <a:ext cx="361950" cy="90488"/>
              </a:xfrm>
              <a:custGeom>
                <a:avLst/>
                <a:gdLst>
                  <a:gd name="T0" fmla="*/ 228 w 228"/>
                  <a:gd name="T1" fmla="*/ 57 h 57"/>
                  <a:gd name="T2" fmla="*/ 0 w 228"/>
                  <a:gd name="T3" fmla="*/ 57 h 57"/>
                  <a:gd name="T4" fmla="*/ 0 w 228"/>
                  <a:gd name="T5" fmla="*/ 38 h 57"/>
                  <a:gd name="T6" fmla="*/ 209 w 228"/>
                  <a:gd name="T7" fmla="*/ 38 h 57"/>
                  <a:gd name="T8" fmla="*/ 209 w 228"/>
                  <a:gd name="T9" fmla="*/ 19 h 57"/>
                  <a:gd name="T10" fmla="*/ 0 w 228"/>
                  <a:gd name="T11" fmla="*/ 19 h 57"/>
                  <a:gd name="T12" fmla="*/ 0 w 228"/>
                  <a:gd name="T13" fmla="*/ 0 h 57"/>
                  <a:gd name="T14" fmla="*/ 228 w 228"/>
                  <a:gd name="T15" fmla="*/ 0 h 57"/>
                  <a:gd name="T16" fmla="*/ 228 w 228"/>
                  <a:gd name="T1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8" h="57">
                    <a:moveTo>
                      <a:pt x="228" y="57"/>
                    </a:moveTo>
                    <a:lnTo>
                      <a:pt x="0" y="57"/>
                    </a:lnTo>
                    <a:lnTo>
                      <a:pt x="0" y="38"/>
                    </a:lnTo>
                    <a:lnTo>
                      <a:pt x="209" y="38"/>
                    </a:lnTo>
                    <a:lnTo>
                      <a:pt x="209" y="19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228" y="0"/>
                    </a:lnTo>
                    <a:lnTo>
                      <a:pt x="228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Freeform 22">
                <a:extLst>
                  <a:ext uri="{FF2B5EF4-FFF2-40B4-BE49-F238E27FC236}">
                    <a16:creationId xmlns:a16="http://schemas.microsoft.com/office/drawing/2014/main" xmlns="" id="{0CAF9284-5EC1-4ABF-B888-CFBB93B19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013" y="-441325"/>
                <a:ext cx="361950" cy="90488"/>
              </a:xfrm>
              <a:custGeom>
                <a:avLst/>
                <a:gdLst>
                  <a:gd name="T0" fmla="*/ 228 w 228"/>
                  <a:gd name="T1" fmla="*/ 57 h 57"/>
                  <a:gd name="T2" fmla="*/ 0 w 228"/>
                  <a:gd name="T3" fmla="*/ 57 h 57"/>
                  <a:gd name="T4" fmla="*/ 0 w 228"/>
                  <a:gd name="T5" fmla="*/ 38 h 57"/>
                  <a:gd name="T6" fmla="*/ 209 w 228"/>
                  <a:gd name="T7" fmla="*/ 38 h 57"/>
                  <a:gd name="T8" fmla="*/ 209 w 228"/>
                  <a:gd name="T9" fmla="*/ 19 h 57"/>
                  <a:gd name="T10" fmla="*/ 0 w 228"/>
                  <a:gd name="T11" fmla="*/ 19 h 57"/>
                  <a:gd name="T12" fmla="*/ 0 w 228"/>
                  <a:gd name="T13" fmla="*/ 0 h 57"/>
                  <a:gd name="T14" fmla="*/ 228 w 228"/>
                  <a:gd name="T15" fmla="*/ 0 h 57"/>
                  <a:gd name="T16" fmla="*/ 228 w 228"/>
                  <a:gd name="T1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8" h="57">
                    <a:moveTo>
                      <a:pt x="228" y="57"/>
                    </a:moveTo>
                    <a:lnTo>
                      <a:pt x="0" y="57"/>
                    </a:lnTo>
                    <a:lnTo>
                      <a:pt x="0" y="38"/>
                    </a:lnTo>
                    <a:lnTo>
                      <a:pt x="209" y="38"/>
                    </a:lnTo>
                    <a:lnTo>
                      <a:pt x="209" y="19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228" y="0"/>
                    </a:lnTo>
                    <a:lnTo>
                      <a:pt x="228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Freeform 23">
                <a:extLst>
                  <a:ext uri="{FF2B5EF4-FFF2-40B4-BE49-F238E27FC236}">
                    <a16:creationId xmlns:a16="http://schemas.microsoft.com/office/drawing/2014/main" xmlns="" id="{5DD0E28C-4C0D-4256-BE73-88CA0F10A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3013" y="-320675"/>
                <a:ext cx="361950" cy="92075"/>
              </a:xfrm>
              <a:custGeom>
                <a:avLst/>
                <a:gdLst>
                  <a:gd name="T0" fmla="*/ 228 w 228"/>
                  <a:gd name="T1" fmla="*/ 58 h 58"/>
                  <a:gd name="T2" fmla="*/ 0 w 228"/>
                  <a:gd name="T3" fmla="*/ 58 h 58"/>
                  <a:gd name="T4" fmla="*/ 0 w 228"/>
                  <a:gd name="T5" fmla="*/ 39 h 58"/>
                  <a:gd name="T6" fmla="*/ 209 w 228"/>
                  <a:gd name="T7" fmla="*/ 39 h 58"/>
                  <a:gd name="T8" fmla="*/ 209 w 228"/>
                  <a:gd name="T9" fmla="*/ 20 h 58"/>
                  <a:gd name="T10" fmla="*/ 0 w 228"/>
                  <a:gd name="T11" fmla="*/ 20 h 58"/>
                  <a:gd name="T12" fmla="*/ 0 w 228"/>
                  <a:gd name="T13" fmla="*/ 0 h 58"/>
                  <a:gd name="T14" fmla="*/ 228 w 228"/>
                  <a:gd name="T15" fmla="*/ 0 h 58"/>
                  <a:gd name="T16" fmla="*/ 228 w 228"/>
                  <a:gd name="T1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8" h="58">
                    <a:moveTo>
                      <a:pt x="228" y="58"/>
                    </a:moveTo>
                    <a:lnTo>
                      <a:pt x="0" y="58"/>
                    </a:lnTo>
                    <a:lnTo>
                      <a:pt x="0" y="39"/>
                    </a:lnTo>
                    <a:lnTo>
                      <a:pt x="209" y="39"/>
                    </a:lnTo>
                    <a:lnTo>
                      <a:pt x="209" y="20"/>
                    </a:lnTo>
                    <a:lnTo>
                      <a:pt x="0" y="20"/>
                    </a:lnTo>
                    <a:lnTo>
                      <a:pt x="0" y="0"/>
                    </a:lnTo>
                    <a:lnTo>
                      <a:pt x="228" y="0"/>
                    </a:lnTo>
                    <a:lnTo>
                      <a:pt x="228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21E2C5BC-29DE-4C6C-BFA1-B76BC2169238}"/>
                </a:ext>
              </a:extLst>
            </p:cNvPr>
            <p:cNvSpPr/>
            <p:nvPr/>
          </p:nvSpPr>
          <p:spPr>
            <a:xfrm>
              <a:off x="6478566" y="4075097"/>
              <a:ext cx="1604704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buClr>
                  <a:srgbClr val="C00000"/>
                </a:buClr>
              </a:pPr>
              <a:r>
                <a:rPr lang="zh-CN" altLang="en-US" sz="12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专业策划师根据要求进行结构、文案创作，精准、高效表达演示内容。</a:t>
              </a:r>
            </a:p>
          </p:txBody>
        </p:sp>
      </p:grp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0D2C9491-7DF6-4882-89D9-4C38AE6E3D8B}"/>
              </a:ext>
            </a:extLst>
          </p:cNvPr>
          <p:cNvSpPr/>
          <p:nvPr/>
        </p:nvSpPr>
        <p:spPr>
          <a:xfrm>
            <a:off x="1570652" y="2386024"/>
            <a:ext cx="1971073" cy="36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33"/>
              </a:lnSpc>
              <a:buClr>
                <a:srgbClr val="C00000"/>
              </a:buClr>
            </a:pPr>
            <a:r>
              <a:rPr lang="zh-CN" altLang="en-US" sz="20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清晰的演示向导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A976AF03-3DEA-4CFB-852D-A716AFE873AC}"/>
              </a:ext>
            </a:extLst>
          </p:cNvPr>
          <p:cNvSpPr/>
          <p:nvPr/>
        </p:nvSpPr>
        <p:spPr>
          <a:xfrm>
            <a:off x="3907617" y="2386024"/>
            <a:ext cx="1971073" cy="36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33"/>
              </a:lnSpc>
              <a:buClr>
                <a:srgbClr val="C00000"/>
              </a:buClr>
            </a:pPr>
            <a:r>
              <a:rPr lang="zh-CN" altLang="en-US" sz="20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美观的定制设计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39344B24-23CB-4A28-BC2F-A37AAE4CD2EA}"/>
              </a:ext>
            </a:extLst>
          </p:cNvPr>
          <p:cNvSpPr/>
          <p:nvPr/>
        </p:nvSpPr>
        <p:spPr>
          <a:xfrm>
            <a:off x="8632347" y="2386024"/>
            <a:ext cx="1971073" cy="36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33"/>
              </a:lnSpc>
              <a:buClr>
                <a:srgbClr val="C00000"/>
              </a:buClr>
            </a:pPr>
            <a:r>
              <a:rPr lang="zh-CN" altLang="en-US" sz="20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创意的动画效果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15B44786-9014-4859-972E-911C02030C2A}"/>
              </a:ext>
            </a:extLst>
          </p:cNvPr>
          <p:cNvSpPr/>
          <p:nvPr/>
        </p:nvSpPr>
        <p:spPr>
          <a:xfrm>
            <a:off x="6295382" y="2386024"/>
            <a:ext cx="1971073" cy="361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33"/>
              </a:lnSpc>
              <a:buClr>
                <a:srgbClr val="C00000"/>
              </a:buClr>
            </a:pPr>
            <a:r>
              <a:rPr lang="zh-CN" altLang="en-US" sz="20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有效的内容展现</a:t>
            </a:r>
          </a:p>
        </p:txBody>
      </p:sp>
    </p:spTree>
    <p:extLst>
      <p:ext uri="{BB962C8B-B14F-4D97-AF65-F5344CB8AC3E}">
        <p14:creationId xmlns:p14="http://schemas.microsoft.com/office/powerpoint/2010/main" val="351466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32" grpId="0" animBg="1"/>
      <p:bldP spid="72" grpId="0"/>
      <p:bldP spid="73" grpId="0"/>
      <p:bldP spid="74" grpId="0"/>
      <p:bldP spid="7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E4653E5-D607-48C9-8456-5021242C9D4A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3B4AA8B0-17B3-4568-98D0-AEBCAFE2319A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56CE634F-B871-45B0-950A-7C8F700633A6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0" name="Freeform 43">
                <a:extLst>
                  <a:ext uri="{FF2B5EF4-FFF2-40B4-BE49-F238E27FC236}">
                    <a16:creationId xmlns:a16="http://schemas.microsoft.com/office/drawing/2014/main" xmlns="" id="{7239A992-76E8-4CEE-AD6F-511FA094F301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Freeform 44">
                <a:extLst>
                  <a:ext uri="{FF2B5EF4-FFF2-40B4-BE49-F238E27FC236}">
                    <a16:creationId xmlns:a16="http://schemas.microsoft.com/office/drawing/2014/main" xmlns="" id="{D8F0AAE1-41C2-4916-964E-70717904EE96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44061F2-6C35-493F-BE87-ACF201CC52DE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xmlns="" id="{5F55CB74-56B7-4F8A-B9FC-2853587292EC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F374632F-8659-4039-806A-051944B357FA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13" name="Oval 40">
            <a:extLst>
              <a:ext uri="{FF2B5EF4-FFF2-40B4-BE49-F238E27FC236}">
                <a16:creationId xmlns:a16="http://schemas.microsoft.com/office/drawing/2014/main" xmlns="" id="{B705B7F1-EF06-479A-9A5E-A9B43DFDB6D3}"/>
              </a:ext>
            </a:extLst>
          </p:cNvPr>
          <p:cNvSpPr/>
          <p:nvPr/>
        </p:nvSpPr>
        <p:spPr>
          <a:xfrm>
            <a:off x="4293698" y="1748447"/>
            <a:ext cx="3604603" cy="3604603"/>
          </a:xfrm>
          <a:prstGeom prst="ellipse">
            <a:avLst/>
          </a:prstGeom>
          <a:noFill/>
          <a:ln w="508000">
            <a:solidFill>
              <a:srgbClr val="3C96C7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4" name="Arc 41">
            <a:extLst>
              <a:ext uri="{FF2B5EF4-FFF2-40B4-BE49-F238E27FC236}">
                <a16:creationId xmlns:a16="http://schemas.microsoft.com/office/drawing/2014/main" xmlns="" id="{AFF2BCFD-10A2-40CB-8F11-E1C79233BF50}"/>
              </a:ext>
            </a:extLst>
          </p:cNvPr>
          <p:cNvSpPr/>
          <p:nvPr/>
        </p:nvSpPr>
        <p:spPr>
          <a:xfrm>
            <a:off x="4293698" y="1748447"/>
            <a:ext cx="3604603" cy="3604603"/>
          </a:xfrm>
          <a:prstGeom prst="arc">
            <a:avLst>
              <a:gd name="adj1" fmla="val 6809706"/>
              <a:gd name="adj2" fmla="val 10115298"/>
            </a:avLst>
          </a:prstGeom>
          <a:noFill/>
          <a:ln w="508000" cap="rnd">
            <a:gradFill>
              <a:gsLst>
                <a:gs pos="23000">
                  <a:srgbClr val="04FBB5"/>
                </a:gs>
                <a:gs pos="93000">
                  <a:srgbClr val="3C96C7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bg1"/>
              </a:solidFill>
            </a:endParaRPr>
          </a:p>
        </p:txBody>
      </p:sp>
      <p:sp>
        <p:nvSpPr>
          <p:cNvPr id="15" name="Arc 42">
            <a:extLst>
              <a:ext uri="{FF2B5EF4-FFF2-40B4-BE49-F238E27FC236}">
                <a16:creationId xmlns:a16="http://schemas.microsoft.com/office/drawing/2014/main" xmlns="" id="{A4EBA748-F696-4C8D-9D76-6BF6CDC2CBCD}"/>
              </a:ext>
            </a:extLst>
          </p:cNvPr>
          <p:cNvSpPr/>
          <p:nvPr/>
        </p:nvSpPr>
        <p:spPr>
          <a:xfrm>
            <a:off x="4293698" y="1748447"/>
            <a:ext cx="3604603" cy="3604603"/>
          </a:xfrm>
          <a:prstGeom prst="arc">
            <a:avLst>
              <a:gd name="adj1" fmla="val 16839745"/>
              <a:gd name="adj2" fmla="val 2125346"/>
            </a:avLst>
          </a:prstGeom>
          <a:noFill/>
          <a:ln w="508000" cap="rnd">
            <a:gradFill flip="none" rotWithShape="1">
              <a:gsLst>
                <a:gs pos="23000">
                  <a:srgbClr val="04FBB5"/>
                </a:gs>
                <a:gs pos="93000">
                  <a:srgbClr val="3C96C7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bg1"/>
              </a:solidFill>
            </a:endParaRP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xmlns="" id="{8FB1023C-7A2B-4221-9549-0162F742FE7A}"/>
              </a:ext>
            </a:extLst>
          </p:cNvPr>
          <p:cNvSpPr txBox="1">
            <a:spLocks/>
          </p:cNvSpPr>
          <p:nvPr/>
        </p:nvSpPr>
        <p:spPr>
          <a:xfrm>
            <a:off x="2841595" y="4280606"/>
            <a:ext cx="1284743" cy="9267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D" sz="50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Poppins" panose="02000000000000000000" pitchFamily="2" charset="0"/>
              </a:rPr>
              <a:t>24%</a:t>
            </a:r>
          </a:p>
        </p:txBody>
      </p:sp>
      <p:sp>
        <p:nvSpPr>
          <p:cNvPr id="19" name="Rectangle 15">
            <a:extLst>
              <a:ext uri="{FF2B5EF4-FFF2-40B4-BE49-F238E27FC236}">
                <a16:creationId xmlns:a16="http://schemas.microsoft.com/office/drawing/2014/main" xmlns="" id="{922AC9BE-5BF9-43A2-BFDB-1AC106C984BD}"/>
              </a:ext>
            </a:extLst>
          </p:cNvPr>
          <p:cNvSpPr/>
          <p:nvPr/>
        </p:nvSpPr>
        <p:spPr>
          <a:xfrm>
            <a:off x="801433" y="3355206"/>
            <a:ext cx="3263643" cy="109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buClr>
                <a:srgbClr val="C00000"/>
              </a:buClr>
            </a:pP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2011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月，陈魁先生又撰写了中国第一本专业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动画书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动画传奇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出版，累计销售超过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万册，改写了无数人对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动画的看法。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xmlns="" id="{8A6D0FFC-DF16-4C5A-BE11-5D73708B951D}"/>
              </a:ext>
            </a:extLst>
          </p:cNvPr>
          <p:cNvSpPr txBox="1">
            <a:spLocks/>
          </p:cNvSpPr>
          <p:nvPr/>
        </p:nvSpPr>
        <p:spPr>
          <a:xfrm>
            <a:off x="8202061" y="2495691"/>
            <a:ext cx="1284743" cy="9267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ID" sz="50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Poppins" panose="02000000000000000000" pitchFamily="2" charset="0"/>
              </a:rPr>
              <a:t>37%</a:t>
            </a:r>
          </a:p>
        </p:txBody>
      </p:sp>
      <p:sp>
        <p:nvSpPr>
          <p:cNvPr id="24" name="Rectangle 20">
            <a:extLst>
              <a:ext uri="{FF2B5EF4-FFF2-40B4-BE49-F238E27FC236}">
                <a16:creationId xmlns:a16="http://schemas.microsoft.com/office/drawing/2014/main" xmlns="" id="{4FB42EEF-C861-42D2-A3A9-37F454A2B853}"/>
              </a:ext>
            </a:extLst>
          </p:cNvPr>
          <p:cNvSpPr/>
          <p:nvPr/>
        </p:nvSpPr>
        <p:spPr>
          <a:xfrm>
            <a:off x="8202062" y="3355206"/>
            <a:ext cx="3263643" cy="1350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C00000"/>
              </a:buClr>
            </a:pP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由锐普广告创始人陈魁先生编写的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演义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出版，连续印刷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次，被电子工业出版社连续五次评为年度畅销书，销售累计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余万册，开启了无数职场人的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梦想。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F8610952-5852-4428-9668-4A644B12F66D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3B9DA55-6388-4FA4-B32E-D2105AB0D132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1" name="TextBox 22">
            <a:extLst>
              <a:ext uri="{FF2B5EF4-FFF2-40B4-BE49-F238E27FC236}">
                <a16:creationId xmlns:a16="http://schemas.microsoft.com/office/drawing/2014/main" xmlns="" id="{97018220-CACF-42F0-AA4F-DC42868C70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412936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演示行业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智库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665C811-9C70-406E-B0E2-C21A1BB01CE2}"/>
              </a:ext>
            </a:extLst>
          </p:cNvPr>
          <p:cNvGrpSpPr/>
          <p:nvPr/>
        </p:nvGrpSpPr>
        <p:grpSpPr>
          <a:xfrm>
            <a:off x="4788390" y="2557205"/>
            <a:ext cx="2603010" cy="2006396"/>
            <a:chOff x="4788390" y="2557205"/>
            <a:chExt cx="2603010" cy="2006396"/>
          </a:xfrm>
        </p:grpSpPr>
        <p:sp>
          <p:nvSpPr>
            <p:cNvPr id="25" name="Shape 3826">
              <a:extLst>
                <a:ext uri="{FF2B5EF4-FFF2-40B4-BE49-F238E27FC236}">
                  <a16:creationId xmlns:a16="http://schemas.microsoft.com/office/drawing/2014/main" xmlns="" id="{12054378-AE30-4083-BD0A-276EB00475C3}"/>
                </a:ext>
              </a:extLst>
            </p:cNvPr>
            <p:cNvSpPr/>
            <p:nvPr/>
          </p:nvSpPr>
          <p:spPr>
            <a:xfrm>
              <a:off x="5798220" y="2557205"/>
              <a:ext cx="595557" cy="59555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2727" y="27272"/>
                  </a:moveTo>
                  <a:lnTo>
                    <a:pt x="38183" y="27272"/>
                  </a:lnTo>
                  <a:lnTo>
                    <a:pt x="38183" y="21816"/>
                  </a:lnTo>
                  <a:lnTo>
                    <a:pt x="32727" y="21816"/>
                  </a:lnTo>
                  <a:cubicBezTo>
                    <a:pt x="32727" y="21816"/>
                    <a:pt x="32727" y="27272"/>
                    <a:pt x="32727" y="27272"/>
                  </a:cubicBezTo>
                  <a:close/>
                  <a:moveTo>
                    <a:pt x="103638" y="76361"/>
                  </a:moveTo>
                  <a:lnTo>
                    <a:pt x="109088" y="76361"/>
                  </a:lnTo>
                  <a:lnTo>
                    <a:pt x="109088" y="70911"/>
                  </a:lnTo>
                  <a:lnTo>
                    <a:pt x="103638" y="70911"/>
                  </a:lnTo>
                  <a:cubicBezTo>
                    <a:pt x="103638" y="70911"/>
                    <a:pt x="103638" y="76361"/>
                    <a:pt x="103638" y="76361"/>
                  </a:cubicBezTo>
                  <a:close/>
                  <a:moveTo>
                    <a:pt x="38183" y="10911"/>
                  </a:moveTo>
                  <a:lnTo>
                    <a:pt x="32727" y="10911"/>
                  </a:lnTo>
                  <a:lnTo>
                    <a:pt x="32727" y="16361"/>
                  </a:lnTo>
                  <a:lnTo>
                    <a:pt x="38183" y="16361"/>
                  </a:lnTo>
                  <a:cubicBezTo>
                    <a:pt x="38183" y="16361"/>
                    <a:pt x="38183" y="10911"/>
                    <a:pt x="38183" y="10911"/>
                  </a:cubicBezTo>
                  <a:close/>
                  <a:moveTo>
                    <a:pt x="114544" y="0"/>
                  </a:moveTo>
                  <a:lnTo>
                    <a:pt x="27272" y="0"/>
                  </a:lnTo>
                  <a:cubicBezTo>
                    <a:pt x="24261" y="0"/>
                    <a:pt x="21816" y="2444"/>
                    <a:pt x="21816" y="5455"/>
                  </a:cubicBezTo>
                  <a:lnTo>
                    <a:pt x="21816" y="32727"/>
                  </a:lnTo>
                  <a:cubicBezTo>
                    <a:pt x="21816" y="34233"/>
                    <a:pt x="23038" y="35455"/>
                    <a:pt x="24544" y="35455"/>
                  </a:cubicBezTo>
                  <a:cubicBezTo>
                    <a:pt x="26050" y="35455"/>
                    <a:pt x="27272" y="34233"/>
                    <a:pt x="27272" y="32727"/>
                  </a:cubicBezTo>
                  <a:lnTo>
                    <a:pt x="27272" y="10911"/>
                  </a:lnTo>
                  <a:cubicBezTo>
                    <a:pt x="27272" y="7900"/>
                    <a:pt x="29716" y="5455"/>
                    <a:pt x="32727" y="5455"/>
                  </a:cubicBezTo>
                  <a:lnTo>
                    <a:pt x="43638" y="5455"/>
                  </a:lnTo>
                  <a:lnTo>
                    <a:pt x="43638" y="30000"/>
                  </a:lnTo>
                  <a:cubicBezTo>
                    <a:pt x="43638" y="31505"/>
                    <a:pt x="44861" y="32727"/>
                    <a:pt x="46361" y="32727"/>
                  </a:cubicBezTo>
                  <a:cubicBezTo>
                    <a:pt x="47866" y="32727"/>
                    <a:pt x="49088" y="31505"/>
                    <a:pt x="49088" y="30000"/>
                  </a:cubicBezTo>
                  <a:lnTo>
                    <a:pt x="49088" y="5455"/>
                  </a:lnTo>
                  <a:lnTo>
                    <a:pt x="92727" y="5455"/>
                  </a:lnTo>
                  <a:lnTo>
                    <a:pt x="92727" y="40911"/>
                  </a:lnTo>
                  <a:cubicBezTo>
                    <a:pt x="92727" y="42416"/>
                    <a:pt x="93950" y="43638"/>
                    <a:pt x="95455" y="43638"/>
                  </a:cubicBezTo>
                  <a:cubicBezTo>
                    <a:pt x="96961" y="43638"/>
                    <a:pt x="98183" y="42416"/>
                    <a:pt x="98183" y="40911"/>
                  </a:cubicBezTo>
                  <a:lnTo>
                    <a:pt x="98183" y="5455"/>
                  </a:lnTo>
                  <a:lnTo>
                    <a:pt x="109088" y="5455"/>
                  </a:lnTo>
                  <a:cubicBezTo>
                    <a:pt x="112100" y="5455"/>
                    <a:pt x="114544" y="7900"/>
                    <a:pt x="114544" y="10911"/>
                  </a:cubicBezTo>
                  <a:lnTo>
                    <a:pt x="114544" y="46361"/>
                  </a:lnTo>
                  <a:lnTo>
                    <a:pt x="106361" y="46361"/>
                  </a:lnTo>
                  <a:cubicBezTo>
                    <a:pt x="104861" y="46361"/>
                    <a:pt x="103638" y="47588"/>
                    <a:pt x="103638" y="49088"/>
                  </a:cubicBezTo>
                  <a:cubicBezTo>
                    <a:pt x="103638" y="50600"/>
                    <a:pt x="104861" y="51816"/>
                    <a:pt x="106361" y="51816"/>
                  </a:cubicBezTo>
                  <a:lnTo>
                    <a:pt x="114544" y="51816"/>
                  </a:lnTo>
                  <a:lnTo>
                    <a:pt x="114544" y="87272"/>
                  </a:lnTo>
                  <a:cubicBezTo>
                    <a:pt x="114544" y="90288"/>
                    <a:pt x="112105" y="92727"/>
                    <a:pt x="109088" y="92727"/>
                  </a:cubicBezTo>
                  <a:lnTo>
                    <a:pt x="106361" y="92727"/>
                  </a:lnTo>
                  <a:cubicBezTo>
                    <a:pt x="104861" y="92727"/>
                    <a:pt x="103638" y="93950"/>
                    <a:pt x="103638" y="95455"/>
                  </a:cubicBezTo>
                  <a:cubicBezTo>
                    <a:pt x="103638" y="96961"/>
                    <a:pt x="104861" y="98183"/>
                    <a:pt x="106361" y="98183"/>
                  </a:cubicBezTo>
                  <a:lnTo>
                    <a:pt x="106361" y="98183"/>
                  </a:lnTo>
                  <a:lnTo>
                    <a:pt x="109088" y="98183"/>
                  </a:lnTo>
                  <a:lnTo>
                    <a:pt x="109088" y="98183"/>
                  </a:lnTo>
                  <a:lnTo>
                    <a:pt x="114544" y="98183"/>
                  </a:lnTo>
                  <a:cubicBezTo>
                    <a:pt x="117555" y="98183"/>
                    <a:pt x="120000" y="95738"/>
                    <a:pt x="120000" y="92727"/>
                  </a:cubicBezTo>
                  <a:lnTo>
                    <a:pt x="120000" y="5455"/>
                  </a:lnTo>
                  <a:cubicBezTo>
                    <a:pt x="120000" y="2444"/>
                    <a:pt x="117555" y="0"/>
                    <a:pt x="114544" y="0"/>
                  </a:cubicBezTo>
                  <a:moveTo>
                    <a:pt x="109088" y="60000"/>
                  </a:moveTo>
                  <a:lnTo>
                    <a:pt x="103638" y="60000"/>
                  </a:lnTo>
                  <a:lnTo>
                    <a:pt x="103638" y="65455"/>
                  </a:lnTo>
                  <a:lnTo>
                    <a:pt x="109088" y="65455"/>
                  </a:lnTo>
                  <a:cubicBezTo>
                    <a:pt x="109088" y="65455"/>
                    <a:pt x="109088" y="60000"/>
                    <a:pt x="109088" y="60000"/>
                  </a:cubicBezTo>
                  <a:close/>
                  <a:moveTo>
                    <a:pt x="103638" y="38183"/>
                  </a:moveTo>
                  <a:lnTo>
                    <a:pt x="109088" y="38183"/>
                  </a:lnTo>
                  <a:lnTo>
                    <a:pt x="109088" y="32727"/>
                  </a:lnTo>
                  <a:lnTo>
                    <a:pt x="103638" y="32727"/>
                  </a:lnTo>
                  <a:cubicBezTo>
                    <a:pt x="103638" y="32727"/>
                    <a:pt x="103638" y="38183"/>
                    <a:pt x="103638" y="38183"/>
                  </a:cubicBezTo>
                  <a:close/>
                  <a:moveTo>
                    <a:pt x="103638" y="87272"/>
                  </a:moveTo>
                  <a:lnTo>
                    <a:pt x="109088" y="87272"/>
                  </a:lnTo>
                  <a:lnTo>
                    <a:pt x="109088" y="81816"/>
                  </a:lnTo>
                  <a:lnTo>
                    <a:pt x="103638" y="81816"/>
                  </a:lnTo>
                  <a:cubicBezTo>
                    <a:pt x="103638" y="81816"/>
                    <a:pt x="103638" y="87272"/>
                    <a:pt x="103638" y="87272"/>
                  </a:cubicBezTo>
                  <a:close/>
                  <a:moveTo>
                    <a:pt x="109088" y="10911"/>
                  </a:moveTo>
                  <a:lnTo>
                    <a:pt x="103638" y="10911"/>
                  </a:lnTo>
                  <a:lnTo>
                    <a:pt x="103638" y="16361"/>
                  </a:lnTo>
                  <a:lnTo>
                    <a:pt x="109088" y="16361"/>
                  </a:lnTo>
                  <a:cubicBezTo>
                    <a:pt x="109088" y="16361"/>
                    <a:pt x="109088" y="10911"/>
                    <a:pt x="109088" y="10911"/>
                  </a:cubicBezTo>
                  <a:close/>
                  <a:moveTo>
                    <a:pt x="103638" y="27272"/>
                  </a:moveTo>
                  <a:lnTo>
                    <a:pt x="109088" y="27272"/>
                  </a:lnTo>
                  <a:lnTo>
                    <a:pt x="109088" y="21816"/>
                  </a:lnTo>
                  <a:lnTo>
                    <a:pt x="103638" y="21816"/>
                  </a:lnTo>
                  <a:cubicBezTo>
                    <a:pt x="103638" y="21816"/>
                    <a:pt x="103638" y="27272"/>
                    <a:pt x="103638" y="27272"/>
                  </a:cubicBezTo>
                  <a:close/>
                  <a:moveTo>
                    <a:pt x="49088" y="98183"/>
                  </a:moveTo>
                  <a:cubicBezTo>
                    <a:pt x="40055" y="98183"/>
                    <a:pt x="32727" y="90855"/>
                    <a:pt x="32727" y="81816"/>
                  </a:cubicBezTo>
                  <a:cubicBezTo>
                    <a:pt x="32727" y="72783"/>
                    <a:pt x="40055" y="65455"/>
                    <a:pt x="49088" y="65455"/>
                  </a:cubicBezTo>
                  <a:cubicBezTo>
                    <a:pt x="58127" y="65455"/>
                    <a:pt x="65455" y="72783"/>
                    <a:pt x="65455" y="81816"/>
                  </a:cubicBezTo>
                  <a:cubicBezTo>
                    <a:pt x="65455" y="90855"/>
                    <a:pt x="58127" y="98183"/>
                    <a:pt x="49088" y="98183"/>
                  </a:cubicBezTo>
                  <a:moveTo>
                    <a:pt x="49088" y="60000"/>
                  </a:moveTo>
                  <a:cubicBezTo>
                    <a:pt x="37038" y="60000"/>
                    <a:pt x="27272" y="69766"/>
                    <a:pt x="27272" y="81816"/>
                  </a:cubicBezTo>
                  <a:cubicBezTo>
                    <a:pt x="27272" y="93872"/>
                    <a:pt x="37038" y="103638"/>
                    <a:pt x="49088" y="103638"/>
                  </a:cubicBezTo>
                  <a:cubicBezTo>
                    <a:pt x="61144" y="103638"/>
                    <a:pt x="70911" y="93872"/>
                    <a:pt x="70911" y="81816"/>
                  </a:cubicBezTo>
                  <a:cubicBezTo>
                    <a:pt x="70911" y="69766"/>
                    <a:pt x="61144" y="60000"/>
                    <a:pt x="49088" y="60000"/>
                  </a:cubicBezTo>
                  <a:moveTo>
                    <a:pt x="49088" y="87272"/>
                  </a:moveTo>
                  <a:cubicBezTo>
                    <a:pt x="46077" y="87272"/>
                    <a:pt x="43638" y="84827"/>
                    <a:pt x="43638" y="81816"/>
                  </a:cubicBezTo>
                  <a:cubicBezTo>
                    <a:pt x="43638" y="78805"/>
                    <a:pt x="46077" y="76361"/>
                    <a:pt x="49088" y="76361"/>
                  </a:cubicBezTo>
                  <a:cubicBezTo>
                    <a:pt x="52100" y="76361"/>
                    <a:pt x="54544" y="78805"/>
                    <a:pt x="54544" y="81816"/>
                  </a:cubicBezTo>
                  <a:cubicBezTo>
                    <a:pt x="54544" y="84827"/>
                    <a:pt x="52100" y="87272"/>
                    <a:pt x="49088" y="87272"/>
                  </a:cubicBezTo>
                  <a:moveTo>
                    <a:pt x="49088" y="70911"/>
                  </a:moveTo>
                  <a:cubicBezTo>
                    <a:pt x="43066" y="70911"/>
                    <a:pt x="38183" y="75794"/>
                    <a:pt x="38183" y="81816"/>
                  </a:cubicBezTo>
                  <a:cubicBezTo>
                    <a:pt x="38183" y="87844"/>
                    <a:pt x="43066" y="92727"/>
                    <a:pt x="49088" y="92727"/>
                  </a:cubicBezTo>
                  <a:cubicBezTo>
                    <a:pt x="55116" y="92727"/>
                    <a:pt x="60000" y="87844"/>
                    <a:pt x="60000" y="81816"/>
                  </a:cubicBezTo>
                  <a:cubicBezTo>
                    <a:pt x="60000" y="75794"/>
                    <a:pt x="55116" y="70911"/>
                    <a:pt x="49088" y="70911"/>
                  </a:cubicBezTo>
                  <a:moveTo>
                    <a:pt x="92727" y="109088"/>
                  </a:moveTo>
                  <a:cubicBezTo>
                    <a:pt x="92727" y="112100"/>
                    <a:pt x="90283" y="114544"/>
                    <a:pt x="87272" y="114544"/>
                  </a:cubicBezTo>
                  <a:lnTo>
                    <a:pt x="10911" y="114544"/>
                  </a:lnTo>
                  <a:cubicBezTo>
                    <a:pt x="7900" y="114544"/>
                    <a:pt x="5455" y="112100"/>
                    <a:pt x="5455" y="109088"/>
                  </a:cubicBezTo>
                  <a:lnTo>
                    <a:pt x="5455" y="60000"/>
                  </a:lnTo>
                  <a:cubicBezTo>
                    <a:pt x="5455" y="56988"/>
                    <a:pt x="7900" y="54544"/>
                    <a:pt x="10911" y="54544"/>
                  </a:cubicBezTo>
                  <a:lnTo>
                    <a:pt x="21816" y="54544"/>
                  </a:lnTo>
                  <a:cubicBezTo>
                    <a:pt x="32727" y="54544"/>
                    <a:pt x="32727" y="43638"/>
                    <a:pt x="40911" y="43638"/>
                  </a:cubicBezTo>
                  <a:lnTo>
                    <a:pt x="49088" y="43638"/>
                  </a:lnTo>
                  <a:lnTo>
                    <a:pt x="57272" y="43638"/>
                  </a:lnTo>
                  <a:cubicBezTo>
                    <a:pt x="65455" y="43638"/>
                    <a:pt x="65455" y="54544"/>
                    <a:pt x="76361" y="54544"/>
                  </a:cubicBezTo>
                  <a:lnTo>
                    <a:pt x="87272" y="54544"/>
                  </a:lnTo>
                  <a:cubicBezTo>
                    <a:pt x="90283" y="54544"/>
                    <a:pt x="92727" y="56988"/>
                    <a:pt x="92727" y="60000"/>
                  </a:cubicBezTo>
                  <a:cubicBezTo>
                    <a:pt x="92727" y="60000"/>
                    <a:pt x="92727" y="109088"/>
                    <a:pt x="92727" y="109088"/>
                  </a:cubicBezTo>
                  <a:close/>
                  <a:moveTo>
                    <a:pt x="87272" y="49088"/>
                  </a:moveTo>
                  <a:lnTo>
                    <a:pt x="76361" y="49088"/>
                  </a:lnTo>
                  <a:cubicBezTo>
                    <a:pt x="68183" y="49088"/>
                    <a:pt x="68183" y="38183"/>
                    <a:pt x="57272" y="38183"/>
                  </a:cubicBezTo>
                  <a:lnTo>
                    <a:pt x="40911" y="38183"/>
                  </a:lnTo>
                  <a:cubicBezTo>
                    <a:pt x="30000" y="38183"/>
                    <a:pt x="30000" y="49088"/>
                    <a:pt x="21816" y="49088"/>
                  </a:cubicBezTo>
                  <a:lnTo>
                    <a:pt x="10911" y="49088"/>
                  </a:lnTo>
                  <a:cubicBezTo>
                    <a:pt x="4883" y="49088"/>
                    <a:pt x="0" y="53977"/>
                    <a:pt x="0" y="60000"/>
                  </a:cubicBezTo>
                  <a:lnTo>
                    <a:pt x="0" y="109088"/>
                  </a:lnTo>
                  <a:cubicBezTo>
                    <a:pt x="0" y="115116"/>
                    <a:pt x="4883" y="120000"/>
                    <a:pt x="10911" y="120000"/>
                  </a:cubicBezTo>
                  <a:lnTo>
                    <a:pt x="87272" y="120000"/>
                  </a:lnTo>
                  <a:cubicBezTo>
                    <a:pt x="93300" y="120000"/>
                    <a:pt x="98183" y="115116"/>
                    <a:pt x="98183" y="109088"/>
                  </a:cubicBezTo>
                  <a:lnTo>
                    <a:pt x="98183" y="60000"/>
                  </a:lnTo>
                  <a:cubicBezTo>
                    <a:pt x="98183" y="53977"/>
                    <a:pt x="93300" y="49088"/>
                    <a:pt x="87272" y="49088"/>
                  </a:cubicBezTo>
                  <a:moveTo>
                    <a:pt x="81816" y="60000"/>
                  </a:moveTo>
                  <a:cubicBezTo>
                    <a:pt x="78805" y="60000"/>
                    <a:pt x="76361" y="62444"/>
                    <a:pt x="76361" y="65455"/>
                  </a:cubicBezTo>
                  <a:cubicBezTo>
                    <a:pt x="76361" y="68466"/>
                    <a:pt x="78805" y="70911"/>
                    <a:pt x="81816" y="70911"/>
                  </a:cubicBezTo>
                  <a:cubicBezTo>
                    <a:pt x="84827" y="70911"/>
                    <a:pt x="87272" y="68466"/>
                    <a:pt x="87272" y="65455"/>
                  </a:cubicBezTo>
                  <a:cubicBezTo>
                    <a:pt x="87272" y="62444"/>
                    <a:pt x="84827" y="60000"/>
                    <a:pt x="81816" y="60000"/>
                  </a:cubicBezTo>
                  <a:moveTo>
                    <a:pt x="81816" y="76361"/>
                  </a:moveTo>
                  <a:cubicBezTo>
                    <a:pt x="80311" y="76361"/>
                    <a:pt x="79088" y="77588"/>
                    <a:pt x="79088" y="79088"/>
                  </a:cubicBezTo>
                  <a:cubicBezTo>
                    <a:pt x="79088" y="80600"/>
                    <a:pt x="80311" y="81816"/>
                    <a:pt x="81816" y="81816"/>
                  </a:cubicBezTo>
                  <a:cubicBezTo>
                    <a:pt x="83322" y="81816"/>
                    <a:pt x="84544" y="80600"/>
                    <a:pt x="84544" y="79088"/>
                  </a:cubicBezTo>
                  <a:cubicBezTo>
                    <a:pt x="84544" y="77588"/>
                    <a:pt x="83322" y="76361"/>
                    <a:pt x="81816" y="76361"/>
                  </a:cubicBezTo>
                </a:path>
              </a:pathLst>
            </a:custGeom>
            <a:solidFill>
              <a:srgbClr val="4BFFEE"/>
            </a:solidFill>
            <a:ln>
              <a:noFill/>
            </a:ln>
          </p:spPr>
          <p:txBody>
            <a:bodyPr lIns="38075" tIns="38075" rIns="38075" bIns="380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3000">
                <a:solidFill>
                  <a:schemeClr val="dk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7EAEC339-9A5C-40DF-B962-6B16CF28A2ED}"/>
                </a:ext>
              </a:extLst>
            </p:cNvPr>
            <p:cNvSpPr/>
            <p:nvPr/>
          </p:nvSpPr>
          <p:spPr>
            <a:xfrm>
              <a:off x="4788390" y="3806471"/>
              <a:ext cx="2603010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buClr>
                  <a:srgbClr val="C00000"/>
                </a:buClr>
              </a:pPr>
              <a:r>
                <a:rPr lang="zh-CN" altLang="en-US" sz="12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独创的结构化目录、过渡页、标题页及精美图表相互衔接，让观众身在其中，却能一目了然。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35CA55C6-CF91-464E-8758-147CB13A03DF}"/>
                </a:ext>
              </a:extLst>
            </p:cNvPr>
            <p:cNvSpPr/>
            <p:nvPr/>
          </p:nvSpPr>
          <p:spPr>
            <a:xfrm>
              <a:off x="5104359" y="3355206"/>
              <a:ext cx="1971073" cy="3616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133"/>
                </a:lnSpc>
                <a:buClr>
                  <a:srgbClr val="C00000"/>
                </a:buClr>
              </a:pPr>
              <a:r>
                <a:rPr lang="zh-CN" altLang="en-US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清晰的演示向导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08B34A7B-7E8F-4CFB-8167-47F7616798D7}"/>
              </a:ext>
            </a:extLst>
          </p:cNvPr>
          <p:cNvGrpSpPr/>
          <p:nvPr/>
        </p:nvGrpSpPr>
        <p:grpSpPr>
          <a:xfrm>
            <a:off x="3544376" y="5184373"/>
            <a:ext cx="1688024" cy="251227"/>
            <a:chOff x="3544376" y="5070073"/>
            <a:chExt cx="1688024" cy="251227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A43D0F49-C4CD-422D-9B2D-73AE0C529F29}"/>
                </a:ext>
              </a:extLst>
            </p:cNvPr>
            <p:cNvCxnSpPr>
              <a:cxnSpLocks/>
            </p:cNvCxnSpPr>
            <p:nvPr/>
          </p:nvCxnSpPr>
          <p:spPr>
            <a:xfrm>
              <a:off x="3544376" y="5070073"/>
              <a:ext cx="303724" cy="251227"/>
            </a:xfrm>
            <a:prstGeom prst="line">
              <a:avLst/>
            </a:prstGeom>
            <a:ln>
              <a:solidFill>
                <a:srgbClr val="4BFFE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778D5754-DAEB-4DB3-8F00-D67EA22BB98C}"/>
                </a:ext>
              </a:extLst>
            </p:cNvPr>
            <p:cNvCxnSpPr>
              <a:cxnSpLocks/>
            </p:cNvCxnSpPr>
            <p:nvPr/>
          </p:nvCxnSpPr>
          <p:spPr>
            <a:xfrm>
              <a:off x="3848135" y="5320665"/>
              <a:ext cx="1384265" cy="0"/>
            </a:xfrm>
            <a:prstGeom prst="line">
              <a:avLst/>
            </a:prstGeom>
            <a:ln>
              <a:solidFill>
                <a:srgbClr val="4BFF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A377A78C-6006-4246-BF54-1F82F86B257F}"/>
              </a:ext>
            </a:extLst>
          </p:cNvPr>
          <p:cNvGrpSpPr/>
          <p:nvPr/>
        </p:nvGrpSpPr>
        <p:grpSpPr>
          <a:xfrm rot="10800000">
            <a:off x="7795260" y="2311785"/>
            <a:ext cx="909396" cy="251227"/>
            <a:chOff x="3544376" y="5070073"/>
            <a:chExt cx="909396" cy="251227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E2FA168E-5D5D-4C8C-9A06-758E95C2B787}"/>
                </a:ext>
              </a:extLst>
            </p:cNvPr>
            <p:cNvCxnSpPr>
              <a:cxnSpLocks/>
            </p:cNvCxnSpPr>
            <p:nvPr/>
          </p:nvCxnSpPr>
          <p:spPr>
            <a:xfrm>
              <a:off x="3544376" y="5070073"/>
              <a:ext cx="303724" cy="251227"/>
            </a:xfrm>
            <a:prstGeom prst="line">
              <a:avLst/>
            </a:prstGeom>
            <a:ln>
              <a:solidFill>
                <a:srgbClr val="4BFFEE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9647835F-2833-4D71-B474-B5F7036647AF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3848133" y="5320665"/>
              <a:ext cx="605639" cy="0"/>
            </a:xfrm>
            <a:prstGeom prst="line">
              <a:avLst/>
            </a:prstGeom>
            <a:ln>
              <a:solidFill>
                <a:srgbClr val="4BFF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171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8" grpId="0"/>
      <p:bldP spid="19" grpId="0"/>
      <p:bldP spid="23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9356A01-3B60-46F1-8121-DD9BE52AB1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58" t="24731" r="6259"/>
          <a:stretch/>
        </p:blipFill>
        <p:spPr>
          <a:xfrm>
            <a:off x="0" y="0"/>
            <a:ext cx="12192000" cy="6882578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F58C20A-B2BE-4B62-BD8A-0DA4B7471233}"/>
              </a:ext>
            </a:extLst>
          </p:cNvPr>
          <p:cNvSpPr/>
          <p:nvPr/>
        </p:nvSpPr>
        <p:spPr>
          <a:xfrm rot="10800000">
            <a:off x="0" y="-1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6162D"/>
              </a:gs>
              <a:gs pos="95000">
                <a:srgbClr val="06162D">
                  <a:alpha val="0"/>
                </a:srgb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257868B-97C4-42F7-8B3E-04E22B8449F5}"/>
              </a:ext>
            </a:extLst>
          </p:cNvPr>
          <p:cNvSpPr/>
          <p:nvPr/>
        </p:nvSpPr>
        <p:spPr>
          <a:xfrm>
            <a:off x="1303485" y="3846763"/>
            <a:ext cx="3625810" cy="455782"/>
          </a:xfrm>
          <a:prstGeom prst="rect">
            <a:avLst/>
          </a:prstGeom>
          <a:solidFill>
            <a:srgbClr val="BC121A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99E8068-C49D-4C91-891C-2C04B07409DD}"/>
              </a:ext>
            </a:extLst>
          </p:cNvPr>
          <p:cNvSpPr/>
          <p:nvPr/>
        </p:nvSpPr>
        <p:spPr>
          <a:xfrm>
            <a:off x="1163088" y="3365500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演示传播机构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774CB4B-EDEA-4190-A787-D19CBBBCDA65}"/>
              </a:ext>
            </a:extLst>
          </p:cNvPr>
          <p:cNvSpPr/>
          <p:nvPr/>
        </p:nvSpPr>
        <p:spPr>
          <a:xfrm rot="16200000">
            <a:off x="-3073562" y="2921170"/>
            <a:ext cx="69071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6000" kern="1500" spc="150" dirty="0">
                <a:gradFill flip="none" rotWithShape="1">
                  <a:gsLst>
                    <a:gs pos="49000">
                      <a:schemeClr val="bg1">
                        <a:alpha val="5000"/>
                      </a:schemeClr>
                    </a:gs>
                    <a:gs pos="0">
                      <a:schemeClr val="bg1">
                        <a:alpha val="25000"/>
                      </a:schemeClr>
                    </a:gs>
                    <a:gs pos="91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ea typeface="Roboto Th" pitchFamily="2" charset="0"/>
                <a:cs typeface="Arial" panose="020B0604020202020204" pitchFamily="34" charset="0"/>
              </a:rPr>
              <a:t>RAPIDESIGN</a:t>
            </a:r>
            <a:endParaRPr lang="zh-CN" altLang="en-US" sz="6000" kern="1500" spc="150" dirty="0">
              <a:gradFill flip="none" rotWithShape="1">
                <a:gsLst>
                  <a:gs pos="49000">
                    <a:schemeClr val="bg1">
                      <a:alpha val="5000"/>
                    </a:schemeClr>
                  </a:gs>
                  <a:gs pos="0">
                    <a:schemeClr val="bg1">
                      <a:alpha val="25000"/>
                    </a:schemeClr>
                  </a:gs>
                  <a:gs pos="91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D2D27C9-0FA9-4118-98E8-230501DF16C4}"/>
              </a:ext>
            </a:extLst>
          </p:cNvPr>
          <p:cNvSpPr txBox="1"/>
          <p:nvPr/>
        </p:nvSpPr>
        <p:spPr>
          <a:xfrm>
            <a:off x="2562102" y="1926261"/>
            <a:ext cx="25008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kern="1500" spc="150" dirty="0">
                <a:gradFill flip="none" rotWithShape="1">
                  <a:gsLst>
                    <a:gs pos="47000">
                      <a:schemeClr val="bg1">
                        <a:alpha val="55000"/>
                      </a:schemeClr>
                    </a:gs>
                    <a:gs pos="2000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  <a:ea typeface="Roboto Th" pitchFamily="2" charset="0"/>
                <a:cs typeface="Arial" panose="020B0604020202020204" pitchFamily="34" charset="0"/>
              </a:rPr>
              <a:t>05</a:t>
            </a:r>
            <a:endParaRPr lang="zh-CN" altLang="en-US" sz="11500" kern="1500" spc="150" dirty="0">
              <a:gradFill flip="none" rotWithShape="1">
                <a:gsLst>
                  <a:gs pos="47000">
                    <a:schemeClr val="bg1">
                      <a:alpha val="55000"/>
                    </a:schemeClr>
                  </a:gs>
                  <a:gs pos="2000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41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E9894871-711F-43A0-B77D-5F9B4507D995}"/>
              </a:ext>
            </a:extLst>
          </p:cNvPr>
          <p:cNvSpPr/>
          <p:nvPr/>
        </p:nvSpPr>
        <p:spPr>
          <a:xfrm>
            <a:off x="782556" y="2110932"/>
            <a:ext cx="10626888" cy="2867468"/>
          </a:xfrm>
          <a:prstGeom prst="rect">
            <a:avLst/>
          </a:prstGeom>
          <a:solidFill>
            <a:schemeClr val="bg1">
              <a:alpha val="2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8DE820B-19EE-4ED8-B823-B0F1B4369428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B1218FAA-0A50-4B72-84A4-45AF909694BE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BF0ED83A-6B99-429E-9C8E-10BFE249A9CF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0" name="Freeform 43">
                <a:extLst>
                  <a:ext uri="{FF2B5EF4-FFF2-40B4-BE49-F238E27FC236}">
                    <a16:creationId xmlns:a16="http://schemas.microsoft.com/office/drawing/2014/main" xmlns="" id="{1A64EFF6-4370-4707-8E67-292981B24B57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Freeform 44">
                <a:extLst>
                  <a:ext uri="{FF2B5EF4-FFF2-40B4-BE49-F238E27FC236}">
                    <a16:creationId xmlns:a16="http://schemas.microsoft.com/office/drawing/2014/main" xmlns="" id="{3BB2A221-CE15-4CDD-95C5-8F3931392D8F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2D09ECC1-1963-4CAB-9225-88572CC02C65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xmlns="" id="{DA4DDF05-BF38-45A9-8F5C-A0CC51CC4890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E0188E74-6FBD-4F45-9929-0A77453D5B50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aphicFrame>
        <p:nvGraphicFramePr>
          <p:cNvPr id="13" name="Chart 278">
            <a:extLst>
              <a:ext uri="{FF2B5EF4-FFF2-40B4-BE49-F238E27FC236}">
                <a16:creationId xmlns:a16="http://schemas.microsoft.com/office/drawing/2014/main" xmlns="" id="{359F8E0A-7853-4A9F-8D5C-F8A12DA114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46897"/>
              </p:ext>
            </p:extLst>
          </p:nvPr>
        </p:nvGraphicFramePr>
        <p:xfrm>
          <a:off x="1204321" y="2197485"/>
          <a:ext cx="9812022" cy="2868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TextBox 9">
            <a:extLst>
              <a:ext uri="{FF2B5EF4-FFF2-40B4-BE49-F238E27FC236}">
                <a16:creationId xmlns:a16="http://schemas.microsoft.com/office/drawing/2014/main" xmlns="" id="{18F8EF79-9122-4C32-9C50-C6B3E4B5B8A5}"/>
              </a:ext>
            </a:extLst>
          </p:cNvPr>
          <p:cNvSpPr txBox="1"/>
          <p:nvPr/>
        </p:nvSpPr>
        <p:spPr>
          <a:xfrm>
            <a:off x="792475" y="5257215"/>
            <a:ext cx="59549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锐普</a:t>
            </a:r>
            <a:r>
              <a:rPr lang="zh-CN" altLang="zh-CN" sz="2400" kern="1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研究院</a:t>
            </a:r>
            <a:endParaRPr lang="en-US" sz="2400" dirty="0">
              <a:solidFill>
                <a:srgbClr val="4BFFEE"/>
              </a:solidFill>
              <a:latin typeface="+mj-lt"/>
            </a:endParaRPr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xmlns="" id="{EA38347A-55D6-4977-BF98-6C77AC6435DD}"/>
              </a:ext>
            </a:extLst>
          </p:cNvPr>
          <p:cNvSpPr/>
          <p:nvPr/>
        </p:nvSpPr>
        <p:spPr>
          <a:xfrm>
            <a:off x="791711" y="5659059"/>
            <a:ext cx="10724178" cy="57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buClr>
                <a:srgbClr val="C00000"/>
              </a:buClr>
            </a:pP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研究院督促学员完成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制作等作业，并有专门的指导老师点评指导，作业合格后即可上传到演界网平台出售赚取收入。优秀学员可在各小组或者部门担任服务生或者指导老师，锻炼自己的指导、组织及管理等能力，提高综合素质。</a:t>
            </a:r>
            <a:endParaRPr lang="en-US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hlinkClick r:id="rId3" tooltip="Gentium Book Basic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D0D1973-BEDA-403D-A572-8AB275A118F9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83483E83-C664-4785-A200-814C6877C0C9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TextBox 22">
            <a:extLst>
              <a:ext uri="{FF2B5EF4-FFF2-40B4-BE49-F238E27FC236}">
                <a16:creationId xmlns:a16="http://schemas.microsoft.com/office/drawing/2014/main" xmlns="" id="{E1D57131-6C00-41B8-9A82-086E3CBE0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4282380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演示传播</a:t>
            </a:r>
            <a:endParaRPr lang="en-US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机构</a:t>
            </a:r>
            <a:endParaRPr lang="zh-CN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758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Graphic spid="13" grpId="0">
        <p:bldAsOne/>
      </p:bldGraphic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2">
            <a:extLst>
              <a:ext uri="{FF2B5EF4-FFF2-40B4-BE49-F238E27FC236}">
                <a16:creationId xmlns:a16="http://schemas.microsoft.com/office/drawing/2014/main" xmlns="" id="{5372F5D2-EA5D-494C-8923-63ED98AC6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3451" y="1475538"/>
            <a:ext cx="3093602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r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演示行业</a:t>
            </a:r>
            <a:endParaRPr lang="en-US" altLang="zh-CN" sz="4800" b="1" dirty="0">
              <a:solidFill>
                <a:schemeClr val="bg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r"/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智库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DA2BD51-8D95-4489-847E-FEB632B138D3}"/>
              </a:ext>
            </a:extLst>
          </p:cNvPr>
          <p:cNvSpPr/>
          <p:nvPr/>
        </p:nvSpPr>
        <p:spPr>
          <a:xfrm>
            <a:off x="11601396" y="1595407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B005243-2E56-4160-9108-5FC8A12C877A}"/>
              </a:ext>
            </a:extLst>
          </p:cNvPr>
          <p:cNvSpPr txBox="1"/>
          <p:nvPr/>
        </p:nvSpPr>
        <p:spPr>
          <a:xfrm>
            <a:off x="11540857" y="1555402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Rectangle 10">
            <a:extLst>
              <a:ext uri="{FF2B5EF4-FFF2-40B4-BE49-F238E27FC236}">
                <a16:creationId xmlns:a16="http://schemas.microsoft.com/office/drawing/2014/main" xmlns="" id="{9E888A87-E0CA-4D2C-9B1E-92383A7AD5CB}"/>
              </a:ext>
            </a:extLst>
          </p:cNvPr>
          <p:cNvSpPr/>
          <p:nvPr/>
        </p:nvSpPr>
        <p:spPr>
          <a:xfrm>
            <a:off x="7496556" y="3800639"/>
            <a:ext cx="4102870" cy="833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20000"/>
              </a:lnSpc>
              <a:buClr>
                <a:srgbClr val="C00000"/>
              </a:buClr>
            </a:pP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研究院督促学员完成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制作等作业，并有专门的指导老师点评指导，作业合格后即可上传到演界网平台出售赚取收入。</a:t>
            </a:r>
            <a:endParaRPr lang="en-US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hlinkClick r:id="rId2" tooltip="Gentium Book Basic"/>
            </a:endParaRP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xmlns="" id="{E38992E8-D4F1-483C-8993-BF7D013C6168}"/>
              </a:ext>
            </a:extLst>
          </p:cNvPr>
          <p:cNvSpPr/>
          <p:nvPr/>
        </p:nvSpPr>
        <p:spPr>
          <a:xfrm>
            <a:off x="7496556" y="4738007"/>
            <a:ext cx="4102870" cy="833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lnSpc>
                <a:spcPct val="120000"/>
              </a:lnSpc>
              <a:buClr>
                <a:srgbClr val="C00000"/>
              </a:buClr>
            </a:pP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研究院提供适合学员发展的平台，实现人尽其才的效果，最终输出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种人才：设计人才、个性人才及管理人才。</a:t>
            </a:r>
            <a:endParaRPr lang="en-US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hlinkClick r:id="rId2" tooltip="Gentium Book Basic"/>
            </a:endParaRPr>
          </a:p>
        </p:txBody>
      </p:sp>
      <p:cxnSp>
        <p:nvCxnSpPr>
          <p:cNvPr id="602" name="直接连接符 601">
            <a:extLst>
              <a:ext uri="{FF2B5EF4-FFF2-40B4-BE49-F238E27FC236}">
                <a16:creationId xmlns:a16="http://schemas.microsoft.com/office/drawing/2014/main" xmlns="" id="{8E1F54C6-6EF1-4CCE-A0BA-F1B7FB24C009}"/>
              </a:ext>
            </a:extLst>
          </p:cNvPr>
          <p:cNvCxnSpPr>
            <a:cxnSpLocks/>
          </p:cNvCxnSpPr>
          <p:nvPr/>
        </p:nvCxnSpPr>
        <p:spPr>
          <a:xfrm>
            <a:off x="7640681" y="3630946"/>
            <a:ext cx="3814719" cy="0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3" name="直接连接符 602">
            <a:extLst>
              <a:ext uri="{FF2B5EF4-FFF2-40B4-BE49-F238E27FC236}">
                <a16:creationId xmlns:a16="http://schemas.microsoft.com/office/drawing/2014/main" xmlns="" id="{28F5C2CF-A815-4134-BD93-B848AC6D15EB}"/>
              </a:ext>
            </a:extLst>
          </p:cNvPr>
          <p:cNvCxnSpPr>
            <a:cxnSpLocks/>
          </p:cNvCxnSpPr>
          <p:nvPr/>
        </p:nvCxnSpPr>
        <p:spPr>
          <a:xfrm>
            <a:off x="7640681" y="5651500"/>
            <a:ext cx="3814719" cy="0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C3EE9F0-D097-4424-8EE0-4A1D2705B704}"/>
              </a:ext>
            </a:extLst>
          </p:cNvPr>
          <p:cNvGrpSpPr/>
          <p:nvPr/>
        </p:nvGrpSpPr>
        <p:grpSpPr>
          <a:xfrm>
            <a:off x="1104900" y="1064076"/>
            <a:ext cx="2022412" cy="2022412"/>
            <a:chOff x="1104900" y="1064076"/>
            <a:chExt cx="2022412" cy="2022412"/>
          </a:xfrm>
        </p:grpSpPr>
        <p:grpSp>
          <p:nvGrpSpPr>
            <p:cNvPr id="1197" name="组合 1196">
              <a:extLst>
                <a:ext uri="{FF2B5EF4-FFF2-40B4-BE49-F238E27FC236}">
                  <a16:creationId xmlns:a16="http://schemas.microsoft.com/office/drawing/2014/main" xmlns="" id="{C74BC6EA-7080-4D9E-A0C8-9920B3C0DC5E}"/>
                </a:ext>
              </a:extLst>
            </p:cNvPr>
            <p:cNvGrpSpPr/>
            <p:nvPr/>
          </p:nvGrpSpPr>
          <p:grpSpPr>
            <a:xfrm>
              <a:off x="1189547" y="1109493"/>
              <a:ext cx="1922730" cy="1964804"/>
              <a:chOff x="-4454525" y="1152526"/>
              <a:chExt cx="3336925" cy="3409950"/>
            </a:xfrm>
            <a:solidFill>
              <a:srgbClr val="4BFFEE">
                <a:alpha val="10000"/>
              </a:srgbClr>
            </a:solidFill>
          </p:grpSpPr>
          <p:grpSp>
            <p:nvGrpSpPr>
              <p:cNvPr id="1198" name="Group 205">
                <a:extLst>
                  <a:ext uri="{FF2B5EF4-FFF2-40B4-BE49-F238E27FC236}">
                    <a16:creationId xmlns:a16="http://schemas.microsoft.com/office/drawing/2014/main" xmlns="" id="{902C2EC1-CD68-4711-916C-9B401BF0EA1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-4419600" y="1152526"/>
                <a:ext cx="3302000" cy="3409950"/>
                <a:chOff x="-2784" y="726"/>
                <a:chExt cx="2080" cy="2148"/>
              </a:xfrm>
              <a:grpFill/>
            </p:grpSpPr>
            <p:sp>
              <p:nvSpPr>
                <p:cNvPr id="1579" name="Freeform 5">
                  <a:extLst>
                    <a:ext uri="{FF2B5EF4-FFF2-40B4-BE49-F238E27FC236}">
                      <a16:creationId xmlns:a16="http://schemas.microsoft.com/office/drawing/2014/main" xmlns="" id="{9F5699B2-E998-43D0-8CF5-25B309728D1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75" y="1733"/>
                  <a:ext cx="50" cy="51"/>
                </a:xfrm>
                <a:custGeom>
                  <a:avLst/>
                  <a:gdLst>
                    <a:gd name="T0" fmla="*/ 5 w 9"/>
                    <a:gd name="T1" fmla="*/ 6 h 9"/>
                    <a:gd name="T2" fmla="*/ 5 w 9"/>
                    <a:gd name="T3" fmla="*/ 9 h 9"/>
                    <a:gd name="T4" fmla="*/ 5 w 9"/>
                    <a:gd name="T5" fmla="*/ 9 h 9"/>
                    <a:gd name="T6" fmla="*/ 6 w 9"/>
                    <a:gd name="T7" fmla="*/ 9 h 9"/>
                    <a:gd name="T8" fmla="*/ 6 w 9"/>
                    <a:gd name="T9" fmla="*/ 9 h 9"/>
                    <a:gd name="T10" fmla="*/ 5 w 9"/>
                    <a:gd name="T11" fmla="*/ 6 h 9"/>
                    <a:gd name="T12" fmla="*/ 6 w 9"/>
                    <a:gd name="T13" fmla="*/ 6 h 9"/>
                    <a:gd name="T14" fmla="*/ 7 w 9"/>
                    <a:gd name="T15" fmla="*/ 8 h 9"/>
                    <a:gd name="T16" fmla="*/ 7 w 9"/>
                    <a:gd name="T17" fmla="*/ 8 h 9"/>
                    <a:gd name="T18" fmla="*/ 8 w 9"/>
                    <a:gd name="T19" fmla="*/ 7 h 9"/>
                    <a:gd name="T20" fmla="*/ 6 w 9"/>
                    <a:gd name="T21" fmla="*/ 6 h 9"/>
                    <a:gd name="T22" fmla="*/ 1 w 9"/>
                    <a:gd name="T23" fmla="*/ 3 h 9"/>
                    <a:gd name="T24" fmla="*/ 0 w 9"/>
                    <a:gd name="T25" fmla="*/ 5 h 9"/>
                    <a:gd name="T26" fmla="*/ 4 w 9"/>
                    <a:gd name="T27" fmla="*/ 9 h 9"/>
                    <a:gd name="T28" fmla="*/ 4 w 9"/>
                    <a:gd name="T29" fmla="*/ 5 h 9"/>
                    <a:gd name="T30" fmla="*/ 1 w 9"/>
                    <a:gd name="T31" fmla="*/ 3 h 9"/>
                    <a:gd name="T32" fmla="*/ 6 w 9"/>
                    <a:gd name="T33" fmla="*/ 1 h 9"/>
                    <a:gd name="T34" fmla="*/ 5 w 9"/>
                    <a:gd name="T35" fmla="*/ 4 h 9"/>
                    <a:gd name="T36" fmla="*/ 9 w 9"/>
                    <a:gd name="T37" fmla="*/ 6 h 9"/>
                    <a:gd name="T38" fmla="*/ 9 w 9"/>
                    <a:gd name="T39" fmla="*/ 5 h 9"/>
                    <a:gd name="T40" fmla="*/ 6 w 9"/>
                    <a:gd name="T41" fmla="*/ 1 h 9"/>
                    <a:gd name="T42" fmla="*/ 4 w 9"/>
                    <a:gd name="T43" fmla="*/ 0 h 9"/>
                    <a:gd name="T44" fmla="*/ 1 w 9"/>
                    <a:gd name="T45" fmla="*/ 2 h 9"/>
                    <a:gd name="T46" fmla="*/ 4 w 9"/>
                    <a:gd name="T47" fmla="*/ 4 h 9"/>
                    <a:gd name="T48" fmla="*/ 4 w 9"/>
                    <a:gd name="T4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" h="9">
                      <a:moveTo>
                        <a:pt x="5" y="6"/>
                      </a:move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6" y="6"/>
                      </a:move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moveTo>
                        <a:pt x="1" y="3"/>
                      </a:moveTo>
                      <a:cubicBezTo>
                        <a:pt x="1" y="3"/>
                        <a:pt x="0" y="4"/>
                        <a:pt x="0" y="5"/>
                      </a:cubicBezTo>
                      <a:cubicBezTo>
                        <a:pt x="0" y="7"/>
                        <a:pt x="2" y="8"/>
                        <a:pt x="4" y="9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1" y="3"/>
                        <a:pt x="1" y="3"/>
                        <a:pt x="1" y="3"/>
                      </a:cubicBezTo>
                      <a:moveTo>
                        <a:pt x="6" y="1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3"/>
                        <a:pt x="7" y="1"/>
                        <a:pt x="6" y="1"/>
                      </a:cubicBezTo>
                      <a:moveTo>
                        <a:pt x="4" y="0"/>
                      </a:moveTo>
                      <a:cubicBezTo>
                        <a:pt x="3" y="1"/>
                        <a:pt x="2" y="1"/>
                        <a:pt x="1" y="2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0" name="Freeform 6">
                  <a:extLst>
                    <a:ext uri="{FF2B5EF4-FFF2-40B4-BE49-F238E27FC236}">
                      <a16:creationId xmlns:a16="http://schemas.microsoft.com/office/drawing/2014/main" xmlns="" id="{D3F25F2D-D375-41BA-B13E-769132E941D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86" y="2074"/>
                  <a:ext cx="51" cy="45"/>
                </a:xfrm>
                <a:custGeom>
                  <a:avLst/>
                  <a:gdLst>
                    <a:gd name="T0" fmla="*/ 5 w 9"/>
                    <a:gd name="T1" fmla="*/ 7 h 8"/>
                    <a:gd name="T2" fmla="*/ 3 w 9"/>
                    <a:gd name="T3" fmla="*/ 8 h 8"/>
                    <a:gd name="T4" fmla="*/ 4 w 9"/>
                    <a:gd name="T5" fmla="*/ 8 h 8"/>
                    <a:gd name="T6" fmla="*/ 5 w 9"/>
                    <a:gd name="T7" fmla="*/ 8 h 8"/>
                    <a:gd name="T8" fmla="*/ 5 w 9"/>
                    <a:gd name="T9" fmla="*/ 7 h 8"/>
                    <a:gd name="T10" fmla="*/ 4 w 9"/>
                    <a:gd name="T11" fmla="*/ 5 h 8"/>
                    <a:gd name="T12" fmla="*/ 1 w 9"/>
                    <a:gd name="T13" fmla="*/ 6 h 8"/>
                    <a:gd name="T14" fmla="*/ 2 w 9"/>
                    <a:gd name="T15" fmla="*/ 7 h 8"/>
                    <a:gd name="T16" fmla="*/ 4 w 9"/>
                    <a:gd name="T17" fmla="*/ 5 h 8"/>
                    <a:gd name="T18" fmla="*/ 4 w 9"/>
                    <a:gd name="T19" fmla="*/ 5 h 8"/>
                    <a:gd name="T20" fmla="*/ 0 w 9"/>
                    <a:gd name="T21" fmla="*/ 4 h 8"/>
                    <a:gd name="T22" fmla="*/ 1 w 9"/>
                    <a:gd name="T23" fmla="*/ 5 h 8"/>
                    <a:gd name="T24" fmla="*/ 2 w 9"/>
                    <a:gd name="T25" fmla="*/ 4 h 8"/>
                    <a:gd name="T26" fmla="*/ 0 w 9"/>
                    <a:gd name="T27" fmla="*/ 4 h 8"/>
                    <a:gd name="T28" fmla="*/ 9 w 9"/>
                    <a:gd name="T29" fmla="*/ 4 h 8"/>
                    <a:gd name="T30" fmla="*/ 6 w 9"/>
                    <a:gd name="T31" fmla="*/ 6 h 8"/>
                    <a:gd name="T32" fmla="*/ 6 w 9"/>
                    <a:gd name="T33" fmla="*/ 8 h 8"/>
                    <a:gd name="T34" fmla="*/ 9 w 9"/>
                    <a:gd name="T35" fmla="*/ 4 h 8"/>
                    <a:gd name="T36" fmla="*/ 0 w 9"/>
                    <a:gd name="T37" fmla="*/ 3 h 8"/>
                    <a:gd name="T38" fmla="*/ 0 w 9"/>
                    <a:gd name="T39" fmla="*/ 3 h 8"/>
                    <a:gd name="T40" fmla="*/ 1 w 9"/>
                    <a:gd name="T41" fmla="*/ 3 h 8"/>
                    <a:gd name="T42" fmla="*/ 0 w 9"/>
                    <a:gd name="T43" fmla="*/ 3 h 8"/>
                    <a:gd name="T44" fmla="*/ 8 w 9"/>
                    <a:gd name="T45" fmla="*/ 2 h 8"/>
                    <a:gd name="T46" fmla="*/ 5 w 9"/>
                    <a:gd name="T47" fmla="*/ 4 h 8"/>
                    <a:gd name="T48" fmla="*/ 5 w 9"/>
                    <a:gd name="T49" fmla="*/ 5 h 8"/>
                    <a:gd name="T50" fmla="*/ 9 w 9"/>
                    <a:gd name="T51" fmla="*/ 3 h 8"/>
                    <a:gd name="T52" fmla="*/ 8 w 9"/>
                    <a:gd name="T53" fmla="*/ 2 h 8"/>
                    <a:gd name="T54" fmla="*/ 1 w 9"/>
                    <a:gd name="T55" fmla="*/ 1 h 8"/>
                    <a:gd name="T56" fmla="*/ 1 w 9"/>
                    <a:gd name="T57" fmla="*/ 2 h 8"/>
                    <a:gd name="T58" fmla="*/ 3 w 9"/>
                    <a:gd name="T59" fmla="*/ 3 h 8"/>
                    <a:gd name="T60" fmla="*/ 1 w 9"/>
                    <a:gd name="T61" fmla="*/ 1 h 8"/>
                    <a:gd name="T62" fmla="*/ 3 w 9"/>
                    <a:gd name="T63" fmla="*/ 0 h 8"/>
                    <a:gd name="T64" fmla="*/ 2 w 9"/>
                    <a:gd name="T65" fmla="*/ 0 h 8"/>
                    <a:gd name="T66" fmla="*/ 3 w 9"/>
                    <a:gd name="T67" fmla="*/ 2 h 8"/>
                    <a:gd name="T68" fmla="*/ 3 w 9"/>
                    <a:gd name="T69" fmla="*/ 0 h 8"/>
                    <a:gd name="T70" fmla="*/ 6 w 9"/>
                    <a:gd name="T71" fmla="*/ 0 h 8"/>
                    <a:gd name="T72" fmla="*/ 5 w 9"/>
                    <a:gd name="T73" fmla="*/ 2 h 8"/>
                    <a:gd name="T74" fmla="*/ 7 w 9"/>
                    <a:gd name="T75" fmla="*/ 1 h 8"/>
                    <a:gd name="T76" fmla="*/ 6 w 9"/>
                    <a:gd name="T77" fmla="*/ 0 h 8"/>
                    <a:gd name="T78" fmla="*/ 4 w 9"/>
                    <a:gd name="T79" fmla="*/ 0 h 8"/>
                    <a:gd name="T80" fmla="*/ 4 w 9"/>
                    <a:gd name="T81" fmla="*/ 0 h 8"/>
                    <a:gd name="T82" fmla="*/ 4 w 9"/>
                    <a:gd name="T83" fmla="*/ 1 h 8"/>
                    <a:gd name="T84" fmla="*/ 5 w 9"/>
                    <a:gd name="T85" fmla="*/ 0 h 8"/>
                    <a:gd name="T86" fmla="*/ 4 w 9"/>
                    <a:gd name="T8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" h="8">
                      <a:moveTo>
                        <a:pt x="5" y="7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4" y="8"/>
                        <a:pt x="4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7"/>
                        <a:pt x="5" y="7"/>
                        <a:pt x="5" y="7"/>
                      </a:cubicBezTo>
                      <a:moveTo>
                        <a:pt x="4" y="5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moveTo>
                        <a:pt x="0" y="4"/>
                      </a:moveTo>
                      <a:cubicBezTo>
                        <a:pt x="0" y="5"/>
                        <a:pt x="0" y="5"/>
                        <a:pt x="1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moveTo>
                        <a:pt x="9" y="4"/>
                      </a:move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moveTo>
                        <a:pt x="0" y="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moveTo>
                        <a:pt x="8" y="2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8" y="2"/>
                        <a:pt x="8" y="2"/>
                        <a:pt x="8" y="2"/>
                      </a:cubicBezTo>
                      <a:moveTo>
                        <a:pt x="1" y="1"/>
                      </a:move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1" y="1"/>
                        <a:pt x="1" y="1"/>
                        <a:pt x="1" y="1"/>
                      </a:cubicBezTo>
                      <a:moveTo>
                        <a:pt x="3" y="0"/>
                      </a:move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6" y="0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1" name="Freeform 7">
                  <a:extLst>
                    <a:ext uri="{FF2B5EF4-FFF2-40B4-BE49-F238E27FC236}">
                      <a16:creationId xmlns:a16="http://schemas.microsoft.com/office/drawing/2014/main" xmlns="" id="{75529959-CE3F-4EC2-8D97-792D5548FF3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107" y="1090"/>
                  <a:ext cx="45" cy="45"/>
                </a:xfrm>
                <a:custGeom>
                  <a:avLst/>
                  <a:gdLst>
                    <a:gd name="T0" fmla="*/ 3 w 8"/>
                    <a:gd name="T1" fmla="*/ 7 h 8"/>
                    <a:gd name="T2" fmla="*/ 2 w 8"/>
                    <a:gd name="T3" fmla="*/ 8 h 8"/>
                    <a:gd name="T4" fmla="*/ 2 w 8"/>
                    <a:gd name="T5" fmla="*/ 8 h 8"/>
                    <a:gd name="T6" fmla="*/ 3 w 8"/>
                    <a:gd name="T7" fmla="*/ 7 h 8"/>
                    <a:gd name="T8" fmla="*/ 4 w 8"/>
                    <a:gd name="T9" fmla="*/ 7 h 8"/>
                    <a:gd name="T10" fmla="*/ 4 w 8"/>
                    <a:gd name="T11" fmla="*/ 8 h 8"/>
                    <a:gd name="T12" fmla="*/ 4 w 8"/>
                    <a:gd name="T13" fmla="*/ 8 h 8"/>
                    <a:gd name="T14" fmla="*/ 4 w 8"/>
                    <a:gd name="T15" fmla="*/ 8 h 8"/>
                    <a:gd name="T16" fmla="*/ 4 w 8"/>
                    <a:gd name="T17" fmla="*/ 7 h 8"/>
                    <a:gd name="T18" fmla="*/ 5 w 8"/>
                    <a:gd name="T19" fmla="*/ 6 h 8"/>
                    <a:gd name="T20" fmla="*/ 5 w 8"/>
                    <a:gd name="T21" fmla="*/ 8 h 8"/>
                    <a:gd name="T22" fmla="*/ 6 w 8"/>
                    <a:gd name="T23" fmla="*/ 8 h 8"/>
                    <a:gd name="T24" fmla="*/ 5 w 8"/>
                    <a:gd name="T25" fmla="*/ 6 h 8"/>
                    <a:gd name="T26" fmla="*/ 1 w 8"/>
                    <a:gd name="T27" fmla="*/ 6 h 8"/>
                    <a:gd name="T28" fmla="*/ 0 w 8"/>
                    <a:gd name="T29" fmla="*/ 6 h 8"/>
                    <a:gd name="T30" fmla="*/ 1 w 8"/>
                    <a:gd name="T31" fmla="*/ 7 h 8"/>
                    <a:gd name="T32" fmla="*/ 1 w 8"/>
                    <a:gd name="T33" fmla="*/ 6 h 8"/>
                    <a:gd name="T34" fmla="*/ 1 w 8"/>
                    <a:gd name="T35" fmla="*/ 5 h 8"/>
                    <a:gd name="T36" fmla="*/ 0 w 8"/>
                    <a:gd name="T37" fmla="*/ 5 h 8"/>
                    <a:gd name="T38" fmla="*/ 0 w 8"/>
                    <a:gd name="T39" fmla="*/ 6 h 8"/>
                    <a:gd name="T40" fmla="*/ 1 w 8"/>
                    <a:gd name="T41" fmla="*/ 5 h 8"/>
                    <a:gd name="T42" fmla="*/ 0 w 8"/>
                    <a:gd name="T43" fmla="*/ 4 h 8"/>
                    <a:gd name="T44" fmla="*/ 0 w 8"/>
                    <a:gd name="T45" fmla="*/ 4 h 8"/>
                    <a:gd name="T46" fmla="*/ 0 w 8"/>
                    <a:gd name="T47" fmla="*/ 4 h 8"/>
                    <a:gd name="T48" fmla="*/ 0 w 8"/>
                    <a:gd name="T49" fmla="*/ 4 h 8"/>
                    <a:gd name="T50" fmla="*/ 0 w 8"/>
                    <a:gd name="T51" fmla="*/ 2 h 8"/>
                    <a:gd name="T52" fmla="*/ 0 w 8"/>
                    <a:gd name="T53" fmla="*/ 3 h 8"/>
                    <a:gd name="T54" fmla="*/ 2 w 8"/>
                    <a:gd name="T55" fmla="*/ 3 h 8"/>
                    <a:gd name="T56" fmla="*/ 0 w 8"/>
                    <a:gd name="T57" fmla="*/ 2 h 8"/>
                    <a:gd name="T58" fmla="*/ 4 w 8"/>
                    <a:gd name="T59" fmla="*/ 0 h 8"/>
                    <a:gd name="T60" fmla="*/ 1 w 8"/>
                    <a:gd name="T61" fmla="*/ 1 h 8"/>
                    <a:gd name="T62" fmla="*/ 4 w 8"/>
                    <a:gd name="T63" fmla="*/ 3 h 8"/>
                    <a:gd name="T64" fmla="*/ 4 w 8"/>
                    <a:gd name="T65" fmla="*/ 3 h 8"/>
                    <a:gd name="T66" fmla="*/ 4 w 8"/>
                    <a:gd name="T67" fmla="*/ 3 h 8"/>
                    <a:gd name="T68" fmla="*/ 4 w 8"/>
                    <a:gd name="T69" fmla="*/ 3 h 8"/>
                    <a:gd name="T70" fmla="*/ 4 w 8"/>
                    <a:gd name="T71" fmla="*/ 3 h 8"/>
                    <a:gd name="T72" fmla="*/ 5 w 8"/>
                    <a:gd name="T73" fmla="*/ 3 h 8"/>
                    <a:gd name="T74" fmla="*/ 4 w 8"/>
                    <a:gd name="T75" fmla="*/ 4 h 8"/>
                    <a:gd name="T76" fmla="*/ 7 w 8"/>
                    <a:gd name="T77" fmla="*/ 7 h 8"/>
                    <a:gd name="T78" fmla="*/ 8 w 8"/>
                    <a:gd name="T79" fmla="*/ 4 h 8"/>
                    <a:gd name="T80" fmla="*/ 4 w 8"/>
                    <a:gd name="T8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8" h="8">
                      <a:moveTo>
                        <a:pt x="3" y="7"/>
                      </a:move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4" y="7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moveTo>
                        <a:pt x="5" y="6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6" y="8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7"/>
                        <a:pt x="1" y="7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moveTo>
                        <a:pt x="1" y="5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moveTo>
                        <a:pt x="0" y="4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moveTo>
                        <a:pt x="0" y="2"/>
                      </a:move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moveTo>
                        <a:pt x="4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6"/>
                        <a:pt x="8" y="5"/>
                        <a:pt x="8" y="4"/>
                      </a:cubicBezTo>
                      <a:cubicBezTo>
                        <a:pt x="8" y="2"/>
                        <a:pt x="6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2" name="Freeform 8">
                  <a:extLst>
                    <a:ext uri="{FF2B5EF4-FFF2-40B4-BE49-F238E27FC236}">
                      <a16:creationId xmlns:a16="http://schemas.microsoft.com/office/drawing/2014/main" xmlns="" id="{75539872-BF32-4EF5-9CD6-7D5CD4B47C3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660" y="732"/>
                  <a:ext cx="44" cy="45"/>
                </a:xfrm>
                <a:custGeom>
                  <a:avLst/>
                  <a:gdLst>
                    <a:gd name="T0" fmla="*/ 5 w 8"/>
                    <a:gd name="T1" fmla="*/ 6 h 8"/>
                    <a:gd name="T2" fmla="*/ 6 w 8"/>
                    <a:gd name="T3" fmla="*/ 7 h 8"/>
                    <a:gd name="T4" fmla="*/ 7 w 8"/>
                    <a:gd name="T5" fmla="*/ 7 h 8"/>
                    <a:gd name="T6" fmla="*/ 5 w 8"/>
                    <a:gd name="T7" fmla="*/ 6 h 8"/>
                    <a:gd name="T8" fmla="*/ 4 w 8"/>
                    <a:gd name="T9" fmla="*/ 5 h 8"/>
                    <a:gd name="T10" fmla="*/ 0 w 8"/>
                    <a:gd name="T11" fmla="*/ 6 h 8"/>
                    <a:gd name="T12" fmla="*/ 4 w 8"/>
                    <a:gd name="T13" fmla="*/ 8 h 8"/>
                    <a:gd name="T14" fmla="*/ 5 w 8"/>
                    <a:gd name="T15" fmla="*/ 8 h 8"/>
                    <a:gd name="T16" fmla="*/ 4 w 8"/>
                    <a:gd name="T17" fmla="*/ 5 h 8"/>
                    <a:gd name="T18" fmla="*/ 2 w 8"/>
                    <a:gd name="T19" fmla="*/ 0 h 8"/>
                    <a:gd name="T20" fmla="*/ 0 w 8"/>
                    <a:gd name="T21" fmla="*/ 4 h 8"/>
                    <a:gd name="T22" fmla="*/ 0 w 8"/>
                    <a:gd name="T23" fmla="*/ 5 h 8"/>
                    <a:gd name="T24" fmla="*/ 3 w 8"/>
                    <a:gd name="T25" fmla="*/ 4 h 8"/>
                    <a:gd name="T26" fmla="*/ 3 w 8"/>
                    <a:gd name="T27" fmla="*/ 3 h 8"/>
                    <a:gd name="T28" fmla="*/ 3 w 8"/>
                    <a:gd name="T29" fmla="*/ 3 h 8"/>
                    <a:gd name="T30" fmla="*/ 2 w 8"/>
                    <a:gd name="T31" fmla="*/ 0 h 8"/>
                    <a:gd name="T32" fmla="*/ 4 w 8"/>
                    <a:gd name="T33" fmla="*/ 0 h 8"/>
                    <a:gd name="T34" fmla="*/ 3 w 8"/>
                    <a:gd name="T35" fmla="*/ 0 h 8"/>
                    <a:gd name="T36" fmla="*/ 4 w 8"/>
                    <a:gd name="T37" fmla="*/ 3 h 8"/>
                    <a:gd name="T38" fmla="*/ 4 w 8"/>
                    <a:gd name="T39" fmla="*/ 3 h 8"/>
                    <a:gd name="T40" fmla="*/ 5 w 8"/>
                    <a:gd name="T41" fmla="*/ 4 h 8"/>
                    <a:gd name="T42" fmla="*/ 8 w 8"/>
                    <a:gd name="T43" fmla="*/ 6 h 8"/>
                    <a:gd name="T44" fmla="*/ 8 w 8"/>
                    <a:gd name="T45" fmla="*/ 4 h 8"/>
                    <a:gd name="T46" fmla="*/ 4 w 8"/>
                    <a:gd name="T4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" h="8">
                      <a:moveTo>
                        <a:pt x="5" y="6"/>
                      </a:move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4" y="5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3" y="8"/>
                        <a:pt x="4" y="8"/>
                      </a:cubicBezTo>
                      <a:cubicBezTo>
                        <a:pt x="4" y="8"/>
                        <a:pt x="4" y="8"/>
                        <a:pt x="5" y="8"/>
                      </a:cubicBezTo>
                      <a:cubicBezTo>
                        <a:pt x="4" y="5"/>
                        <a:pt x="4" y="5"/>
                        <a:pt x="4" y="5"/>
                      </a:cubicBezTo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4" y="0"/>
                      </a:move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5"/>
                        <a:pt x="8" y="5"/>
                        <a:pt x="8" y="4"/>
                      </a:cubicBezTo>
                      <a:cubicBezTo>
                        <a:pt x="8" y="2"/>
                        <a:pt x="6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3" name="Freeform 9">
                  <a:extLst>
                    <a:ext uri="{FF2B5EF4-FFF2-40B4-BE49-F238E27FC236}">
                      <a16:creationId xmlns:a16="http://schemas.microsoft.com/office/drawing/2014/main" xmlns="" id="{B85D043E-7597-4B17-A50C-DA0EC740E05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124" y="2533"/>
                  <a:ext cx="51" cy="45"/>
                </a:xfrm>
                <a:custGeom>
                  <a:avLst/>
                  <a:gdLst>
                    <a:gd name="T0" fmla="*/ 0 w 9"/>
                    <a:gd name="T1" fmla="*/ 4 h 8"/>
                    <a:gd name="T2" fmla="*/ 0 w 9"/>
                    <a:gd name="T3" fmla="*/ 4 h 8"/>
                    <a:gd name="T4" fmla="*/ 0 w 9"/>
                    <a:gd name="T5" fmla="*/ 5 h 8"/>
                    <a:gd name="T6" fmla="*/ 3 w 9"/>
                    <a:gd name="T7" fmla="*/ 4 h 8"/>
                    <a:gd name="T8" fmla="*/ 0 w 9"/>
                    <a:gd name="T9" fmla="*/ 4 h 8"/>
                    <a:gd name="T10" fmla="*/ 3 w 9"/>
                    <a:gd name="T11" fmla="*/ 2 h 8"/>
                    <a:gd name="T12" fmla="*/ 1 w 9"/>
                    <a:gd name="T13" fmla="*/ 3 h 8"/>
                    <a:gd name="T14" fmla="*/ 4 w 9"/>
                    <a:gd name="T15" fmla="*/ 3 h 8"/>
                    <a:gd name="T16" fmla="*/ 3 w 9"/>
                    <a:gd name="T17" fmla="*/ 2 h 8"/>
                    <a:gd name="T18" fmla="*/ 8 w 9"/>
                    <a:gd name="T19" fmla="*/ 1 h 8"/>
                    <a:gd name="T20" fmla="*/ 5 w 9"/>
                    <a:gd name="T21" fmla="*/ 4 h 8"/>
                    <a:gd name="T22" fmla="*/ 5 w 9"/>
                    <a:gd name="T23" fmla="*/ 4 h 8"/>
                    <a:gd name="T24" fmla="*/ 5 w 9"/>
                    <a:gd name="T25" fmla="*/ 4 h 8"/>
                    <a:gd name="T26" fmla="*/ 5 w 9"/>
                    <a:gd name="T27" fmla="*/ 4 h 8"/>
                    <a:gd name="T28" fmla="*/ 1 w 9"/>
                    <a:gd name="T29" fmla="*/ 6 h 8"/>
                    <a:gd name="T30" fmla="*/ 4 w 9"/>
                    <a:gd name="T31" fmla="*/ 8 h 8"/>
                    <a:gd name="T32" fmla="*/ 9 w 9"/>
                    <a:gd name="T33" fmla="*/ 4 h 8"/>
                    <a:gd name="T34" fmla="*/ 8 w 9"/>
                    <a:gd name="T35" fmla="*/ 1 h 8"/>
                    <a:gd name="T36" fmla="*/ 6 w 9"/>
                    <a:gd name="T37" fmla="*/ 0 h 8"/>
                    <a:gd name="T38" fmla="*/ 6 w 9"/>
                    <a:gd name="T39" fmla="*/ 1 h 8"/>
                    <a:gd name="T40" fmla="*/ 7 w 9"/>
                    <a:gd name="T41" fmla="*/ 0 h 8"/>
                    <a:gd name="T42" fmla="*/ 6 w 9"/>
                    <a:gd name="T43" fmla="*/ 0 h 8"/>
                    <a:gd name="T44" fmla="*/ 3 w 9"/>
                    <a:gd name="T45" fmla="*/ 0 h 8"/>
                    <a:gd name="T46" fmla="*/ 1 w 9"/>
                    <a:gd name="T47" fmla="*/ 2 h 8"/>
                    <a:gd name="T48" fmla="*/ 3 w 9"/>
                    <a:gd name="T49" fmla="*/ 0 h 8"/>
                    <a:gd name="T50" fmla="*/ 3 w 9"/>
                    <a:gd name="T51" fmla="*/ 0 h 8"/>
                    <a:gd name="T52" fmla="*/ 5 w 9"/>
                    <a:gd name="T53" fmla="*/ 0 h 8"/>
                    <a:gd name="T54" fmla="*/ 4 w 9"/>
                    <a:gd name="T55" fmla="*/ 1 h 8"/>
                    <a:gd name="T56" fmla="*/ 4 w 9"/>
                    <a:gd name="T57" fmla="*/ 2 h 8"/>
                    <a:gd name="T58" fmla="*/ 5 w 9"/>
                    <a:gd name="T59" fmla="*/ 0 h 8"/>
                    <a:gd name="T60" fmla="*/ 4 w 9"/>
                    <a:gd name="T61" fmla="*/ 0 h 8"/>
                    <a:gd name="T62" fmla="*/ 4 w 9"/>
                    <a:gd name="T63" fmla="*/ 0 h 8"/>
                    <a:gd name="T64" fmla="*/ 4 w 9"/>
                    <a:gd name="T65" fmla="*/ 0 h 8"/>
                    <a:gd name="T66" fmla="*/ 4 w 9"/>
                    <a:gd name="T6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9" h="8">
                      <a:moveTo>
                        <a:pt x="0" y="4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moveTo>
                        <a:pt x="3" y="2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8" y="1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7"/>
                        <a:pt x="3" y="8"/>
                        <a:pt x="4" y="8"/>
                      </a:cubicBezTo>
                      <a:cubicBezTo>
                        <a:pt x="7" y="8"/>
                        <a:pt x="9" y="6"/>
                        <a:pt x="9" y="4"/>
                      </a:cubicBezTo>
                      <a:cubicBezTo>
                        <a:pt x="9" y="3"/>
                        <a:pt x="8" y="2"/>
                        <a:pt x="8" y="1"/>
                      </a:cubicBezTo>
                      <a:moveTo>
                        <a:pt x="6" y="0"/>
                      </a:move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moveTo>
                        <a:pt x="3" y="0"/>
                      </a:move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5" y="0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0"/>
                        <a:pt x="5" y="0"/>
                        <a:pt x="5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4" name="Freeform 10">
                  <a:extLst>
                    <a:ext uri="{FF2B5EF4-FFF2-40B4-BE49-F238E27FC236}">
                      <a16:creationId xmlns:a16="http://schemas.microsoft.com/office/drawing/2014/main" xmlns="" id="{0E4E34A4-130A-444A-8BAB-7D05FA726DD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78" y="2416"/>
                  <a:ext cx="50" cy="44"/>
                </a:xfrm>
                <a:custGeom>
                  <a:avLst/>
                  <a:gdLst>
                    <a:gd name="T0" fmla="*/ 5 w 9"/>
                    <a:gd name="T1" fmla="*/ 5 h 8"/>
                    <a:gd name="T2" fmla="*/ 6 w 9"/>
                    <a:gd name="T3" fmla="*/ 8 h 8"/>
                    <a:gd name="T4" fmla="*/ 8 w 9"/>
                    <a:gd name="T5" fmla="*/ 6 h 8"/>
                    <a:gd name="T6" fmla="*/ 5 w 9"/>
                    <a:gd name="T7" fmla="*/ 5 h 8"/>
                    <a:gd name="T8" fmla="*/ 4 w 9"/>
                    <a:gd name="T9" fmla="*/ 5 h 8"/>
                    <a:gd name="T10" fmla="*/ 1 w 9"/>
                    <a:gd name="T11" fmla="*/ 6 h 8"/>
                    <a:gd name="T12" fmla="*/ 5 w 9"/>
                    <a:gd name="T13" fmla="*/ 8 h 8"/>
                    <a:gd name="T14" fmla="*/ 5 w 9"/>
                    <a:gd name="T15" fmla="*/ 8 h 8"/>
                    <a:gd name="T16" fmla="*/ 4 w 9"/>
                    <a:gd name="T17" fmla="*/ 5 h 8"/>
                    <a:gd name="T18" fmla="*/ 9 w 9"/>
                    <a:gd name="T19" fmla="*/ 4 h 8"/>
                    <a:gd name="T20" fmla="*/ 7 w 9"/>
                    <a:gd name="T21" fmla="*/ 4 h 8"/>
                    <a:gd name="T22" fmla="*/ 9 w 9"/>
                    <a:gd name="T23" fmla="*/ 5 h 8"/>
                    <a:gd name="T24" fmla="*/ 9 w 9"/>
                    <a:gd name="T25" fmla="*/ 4 h 8"/>
                    <a:gd name="T26" fmla="*/ 8 w 9"/>
                    <a:gd name="T27" fmla="*/ 3 h 8"/>
                    <a:gd name="T28" fmla="*/ 7 w 9"/>
                    <a:gd name="T29" fmla="*/ 3 h 8"/>
                    <a:gd name="T30" fmla="*/ 9 w 9"/>
                    <a:gd name="T31" fmla="*/ 3 h 8"/>
                    <a:gd name="T32" fmla="*/ 8 w 9"/>
                    <a:gd name="T33" fmla="*/ 3 h 8"/>
                    <a:gd name="T34" fmla="*/ 2 w 9"/>
                    <a:gd name="T35" fmla="*/ 1 h 8"/>
                    <a:gd name="T36" fmla="*/ 0 w 9"/>
                    <a:gd name="T37" fmla="*/ 4 h 8"/>
                    <a:gd name="T38" fmla="*/ 0 w 9"/>
                    <a:gd name="T39" fmla="*/ 5 h 8"/>
                    <a:gd name="T40" fmla="*/ 3 w 9"/>
                    <a:gd name="T41" fmla="*/ 4 h 8"/>
                    <a:gd name="T42" fmla="*/ 2 w 9"/>
                    <a:gd name="T43" fmla="*/ 1 h 8"/>
                    <a:gd name="T44" fmla="*/ 7 w 9"/>
                    <a:gd name="T45" fmla="*/ 1 h 8"/>
                    <a:gd name="T46" fmla="*/ 5 w 9"/>
                    <a:gd name="T47" fmla="*/ 3 h 8"/>
                    <a:gd name="T48" fmla="*/ 8 w 9"/>
                    <a:gd name="T49" fmla="*/ 2 h 8"/>
                    <a:gd name="T50" fmla="*/ 7 w 9"/>
                    <a:gd name="T51" fmla="*/ 1 h 8"/>
                    <a:gd name="T52" fmla="*/ 5 w 9"/>
                    <a:gd name="T53" fmla="*/ 0 h 8"/>
                    <a:gd name="T54" fmla="*/ 2 w 9"/>
                    <a:gd name="T55" fmla="*/ 1 h 8"/>
                    <a:gd name="T56" fmla="*/ 4 w 9"/>
                    <a:gd name="T57" fmla="*/ 3 h 8"/>
                    <a:gd name="T58" fmla="*/ 6 w 9"/>
                    <a:gd name="T59" fmla="*/ 0 h 8"/>
                    <a:gd name="T60" fmla="*/ 5 w 9"/>
                    <a:gd name="T6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" h="8">
                      <a:moveTo>
                        <a:pt x="5" y="5"/>
                      </a:move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8" y="7"/>
                        <a:pt x="8" y="6"/>
                      </a:cubicBezTo>
                      <a:cubicBezTo>
                        <a:pt x="5" y="5"/>
                        <a:pt x="5" y="5"/>
                        <a:pt x="5" y="5"/>
                      </a:cubicBezTo>
                      <a:moveTo>
                        <a:pt x="4" y="5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8"/>
                        <a:pt x="3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5"/>
                        <a:pt x="4" y="5"/>
                        <a:pt x="4" y="5"/>
                      </a:cubicBezTo>
                      <a:moveTo>
                        <a:pt x="9" y="4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5"/>
                        <a:pt x="9" y="4"/>
                        <a:pt x="9" y="4"/>
                      </a:cubicBezTo>
                      <a:moveTo>
                        <a:pt x="8" y="3"/>
                      </a:move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moveTo>
                        <a:pt x="2" y="1"/>
                      </a:moveTo>
                      <a:cubicBezTo>
                        <a:pt x="1" y="2"/>
                        <a:pt x="0" y="3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1"/>
                        <a:pt x="2" y="1"/>
                        <a:pt x="2" y="1"/>
                      </a:cubicBezTo>
                      <a:moveTo>
                        <a:pt x="7" y="1"/>
                      </a:move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1"/>
                        <a:pt x="7" y="1"/>
                        <a:pt x="7" y="1"/>
                      </a:cubicBezTo>
                      <a:moveTo>
                        <a:pt x="5" y="0"/>
                      </a:move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5" name="Freeform 11">
                  <a:extLst>
                    <a:ext uri="{FF2B5EF4-FFF2-40B4-BE49-F238E27FC236}">
                      <a16:creationId xmlns:a16="http://schemas.microsoft.com/office/drawing/2014/main" xmlns="" id="{6EFCDC7C-E56E-4B0F-923A-EAAF9B1D6AC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755" y="1621"/>
                  <a:ext cx="51" cy="45"/>
                </a:xfrm>
                <a:custGeom>
                  <a:avLst/>
                  <a:gdLst>
                    <a:gd name="T0" fmla="*/ 3 w 9"/>
                    <a:gd name="T1" fmla="*/ 6 h 8"/>
                    <a:gd name="T2" fmla="*/ 2 w 9"/>
                    <a:gd name="T3" fmla="*/ 7 h 8"/>
                    <a:gd name="T4" fmla="*/ 3 w 9"/>
                    <a:gd name="T5" fmla="*/ 8 h 8"/>
                    <a:gd name="T6" fmla="*/ 3 w 9"/>
                    <a:gd name="T7" fmla="*/ 6 h 8"/>
                    <a:gd name="T8" fmla="*/ 2 w 9"/>
                    <a:gd name="T9" fmla="*/ 1 h 8"/>
                    <a:gd name="T10" fmla="*/ 0 w 9"/>
                    <a:gd name="T11" fmla="*/ 4 h 8"/>
                    <a:gd name="T12" fmla="*/ 1 w 9"/>
                    <a:gd name="T13" fmla="*/ 6 h 8"/>
                    <a:gd name="T14" fmla="*/ 4 w 9"/>
                    <a:gd name="T15" fmla="*/ 4 h 8"/>
                    <a:gd name="T16" fmla="*/ 2 w 9"/>
                    <a:gd name="T17" fmla="*/ 1 h 8"/>
                    <a:gd name="T18" fmla="*/ 5 w 9"/>
                    <a:gd name="T19" fmla="*/ 0 h 8"/>
                    <a:gd name="T20" fmla="*/ 3 w 9"/>
                    <a:gd name="T21" fmla="*/ 0 h 8"/>
                    <a:gd name="T22" fmla="*/ 5 w 9"/>
                    <a:gd name="T23" fmla="*/ 4 h 8"/>
                    <a:gd name="T24" fmla="*/ 5 w 9"/>
                    <a:gd name="T25" fmla="*/ 4 h 8"/>
                    <a:gd name="T26" fmla="*/ 4 w 9"/>
                    <a:gd name="T27" fmla="*/ 8 h 8"/>
                    <a:gd name="T28" fmla="*/ 5 w 9"/>
                    <a:gd name="T29" fmla="*/ 8 h 8"/>
                    <a:gd name="T30" fmla="*/ 9 w 9"/>
                    <a:gd name="T31" fmla="*/ 4 h 8"/>
                    <a:gd name="T32" fmla="*/ 5 w 9"/>
                    <a:gd name="T3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" h="8">
                      <a:moveTo>
                        <a:pt x="3" y="6"/>
                      </a:move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3" y="8"/>
                      </a:cubicBezTo>
                      <a:cubicBezTo>
                        <a:pt x="3" y="6"/>
                        <a:pt x="3" y="6"/>
                        <a:pt x="3" y="6"/>
                      </a:cubicBezTo>
                      <a:moveTo>
                        <a:pt x="2" y="1"/>
                      </a:moveTo>
                      <a:cubicBezTo>
                        <a:pt x="1" y="2"/>
                        <a:pt x="0" y="3"/>
                        <a:pt x="0" y="4"/>
                      </a:cubicBezTo>
                      <a:cubicBezTo>
                        <a:pt x="0" y="5"/>
                        <a:pt x="1" y="6"/>
                        <a:pt x="1" y="6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2" y="1"/>
                        <a:pt x="2" y="1"/>
                        <a:pt x="2" y="1"/>
                      </a:cubicBezTo>
                      <a:moveTo>
                        <a:pt x="5" y="0"/>
                      </a:move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5" y="8"/>
                        <a:pt x="5" y="8"/>
                      </a:cubicBezTo>
                      <a:cubicBezTo>
                        <a:pt x="7" y="8"/>
                        <a:pt x="9" y="6"/>
                        <a:pt x="9" y="4"/>
                      </a:cubicBezTo>
                      <a:cubicBezTo>
                        <a:pt x="9" y="2"/>
                        <a:pt x="7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6" name="Freeform 12">
                  <a:extLst>
                    <a:ext uri="{FF2B5EF4-FFF2-40B4-BE49-F238E27FC236}">
                      <a16:creationId xmlns:a16="http://schemas.microsoft.com/office/drawing/2014/main" xmlns="" id="{3C8B8832-D87F-4A76-9DF5-0AFE0882715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878" y="2242"/>
                  <a:ext cx="51" cy="45"/>
                </a:xfrm>
                <a:custGeom>
                  <a:avLst/>
                  <a:gdLst>
                    <a:gd name="T0" fmla="*/ 1 w 9"/>
                    <a:gd name="T1" fmla="*/ 7 h 8"/>
                    <a:gd name="T2" fmla="*/ 1 w 9"/>
                    <a:gd name="T3" fmla="*/ 7 h 8"/>
                    <a:gd name="T4" fmla="*/ 1 w 9"/>
                    <a:gd name="T5" fmla="*/ 7 h 8"/>
                    <a:gd name="T6" fmla="*/ 1 w 9"/>
                    <a:gd name="T7" fmla="*/ 7 h 8"/>
                    <a:gd name="T8" fmla="*/ 2 w 9"/>
                    <a:gd name="T9" fmla="*/ 5 h 8"/>
                    <a:gd name="T10" fmla="*/ 1 w 9"/>
                    <a:gd name="T11" fmla="*/ 5 h 8"/>
                    <a:gd name="T12" fmla="*/ 1 w 9"/>
                    <a:gd name="T13" fmla="*/ 6 h 8"/>
                    <a:gd name="T14" fmla="*/ 2 w 9"/>
                    <a:gd name="T15" fmla="*/ 5 h 8"/>
                    <a:gd name="T16" fmla="*/ 2 w 9"/>
                    <a:gd name="T17" fmla="*/ 0 h 8"/>
                    <a:gd name="T18" fmla="*/ 0 w 9"/>
                    <a:gd name="T19" fmla="*/ 4 h 8"/>
                    <a:gd name="T20" fmla="*/ 0 w 9"/>
                    <a:gd name="T21" fmla="*/ 4 h 8"/>
                    <a:gd name="T22" fmla="*/ 4 w 9"/>
                    <a:gd name="T23" fmla="*/ 3 h 8"/>
                    <a:gd name="T24" fmla="*/ 2 w 9"/>
                    <a:gd name="T25" fmla="*/ 0 h 8"/>
                    <a:gd name="T26" fmla="*/ 3 w 9"/>
                    <a:gd name="T27" fmla="*/ 0 h 8"/>
                    <a:gd name="T28" fmla="*/ 3 w 9"/>
                    <a:gd name="T29" fmla="*/ 0 h 8"/>
                    <a:gd name="T30" fmla="*/ 3 w 9"/>
                    <a:gd name="T31" fmla="*/ 0 h 8"/>
                    <a:gd name="T32" fmla="*/ 3 w 9"/>
                    <a:gd name="T33" fmla="*/ 0 h 8"/>
                    <a:gd name="T34" fmla="*/ 6 w 9"/>
                    <a:gd name="T35" fmla="*/ 0 h 8"/>
                    <a:gd name="T36" fmla="*/ 5 w 9"/>
                    <a:gd name="T37" fmla="*/ 4 h 8"/>
                    <a:gd name="T38" fmla="*/ 5 w 9"/>
                    <a:gd name="T39" fmla="*/ 4 h 8"/>
                    <a:gd name="T40" fmla="*/ 5 w 9"/>
                    <a:gd name="T41" fmla="*/ 4 h 8"/>
                    <a:gd name="T42" fmla="*/ 5 w 9"/>
                    <a:gd name="T43" fmla="*/ 4 h 8"/>
                    <a:gd name="T44" fmla="*/ 5 w 9"/>
                    <a:gd name="T45" fmla="*/ 4 h 8"/>
                    <a:gd name="T46" fmla="*/ 5 w 9"/>
                    <a:gd name="T47" fmla="*/ 4 h 8"/>
                    <a:gd name="T48" fmla="*/ 5 w 9"/>
                    <a:gd name="T49" fmla="*/ 4 h 8"/>
                    <a:gd name="T50" fmla="*/ 2 w 9"/>
                    <a:gd name="T51" fmla="*/ 7 h 8"/>
                    <a:gd name="T52" fmla="*/ 5 w 9"/>
                    <a:gd name="T53" fmla="*/ 8 h 8"/>
                    <a:gd name="T54" fmla="*/ 9 w 9"/>
                    <a:gd name="T55" fmla="*/ 4 h 8"/>
                    <a:gd name="T56" fmla="*/ 6 w 9"/>
                    <a:gd name="T57" fmla="*/ 0 h 8"/>
                    <a:gd name="T58" fmla="*/ 5 w 9"/>
                    <a:gd name="T59" fmla="*/ 0 h 8"/>
                    <a:gd name="T60" fmla="*/ 4 w 9"/>
                    <a:gd name="T61" fmla="*/ 0 h 8"/>
                    <a:gd name="T62" fmla="*/ 5 w 9"/>
                    <a:gd name="T63" fmla="*/ 1 h 8"/>
                    <a:gd name="T64" fmla="*/ 5 w 9"/>
                    <a:gd name="T65" fmla="*/ 0 h 8"/>
                    <a:gd name="T66" fmla="*/ 5 w 9"/>
                    <a:gd name="T6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2" y="5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6" y="0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3" y="8"/>
                        <a:pt x="4" y="8"/>
                        <a:pt x="5" y="8"/>
                      </a:cubicBezTo>
                      <a:cubicBezTo>
                        <a:pt x="7" y="8"/>
                        <a:pt x="9" y="6"/>
                        <a:pt x="9" y="4"/>
                      </a:cubicBezTo>
                      <a:cubicBezTo>
                        <a:pt x="9" y="2"/>
                        <a:pt x="8" y="0"/>
                        <a:pt x="6" y="0"/>
                      </a:cubicBezTo>
                      <a:moveTo>
                        <a:pt x="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7" name="Freeform 13">
                  <a:extLst>
                    <a:ext uri="{FF2B5EF4-FFF2-40B4-BE49-F238E27FC236}">
                      <a16:creationId xmlns:a16="http://schemas.microsoft.com/office/drawing/2014/main" xmlns="" id="{9C840E5B-8A91-49E9-908C-8BBC43CD168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08" y="984"/>
                  <a:ext cx="45" cy="44"/>
                </a:xfrm>
                <a:custGeom>
                  <a:avLst/>
                  <a:gdLst>
                    <a:gd name="T0" fmla="*/ 4 w 8"/>
                    <a:gd name="T1" fmla="*/ 6 h 8"/>
                    <a:gd name="T2" fmla="*/ 4 w 8"/>
                    <a:gd name="T3" fmla="*/ 8 h 8"/>
                    <a:gd name="T4" fmla="*/ 6 w 8"/>
                    <a:gd name="T5" fmla="*/ 8 h 8"/>
                    <a:gd name="T6" fmla="*/ 4 w 8"/>
                    <a:gd name="T7" fmla="*/ 6 h 8"/>
                    <a:gd name="T8" fmla="*/ 3 w 8"/>
                    <a:gd name="T9" fmla="*/ 5 h 8"/>
                    <a:gd name="T10" fmla="*/ 1 w 8"/>
                    <a:gd name="T11" fmla="*/ 7 h 8"/>
                    <a:gd name="T12" fmla="*/ 3 w 8"/>
                    <a:gd name="T13" fmla="*/ 8 h 8"/>
                    <a:gd name="T14" fmla="*/ 3 w 8"/>
                    <a:gd name="T15" fmla="*/ 5 h 8"/>
                    <a:gd name="T16" fmla="*/ 7 w 8"/>
                    <a:gd name="T17" fmla="*/ 5 h 8"/>
                    <a:gd name="T18" fmla="*/ 7 w 8"/>
                    <a:gd name="T19" fmla="*/ 7 h 8"/>
                    <a:gd name="T20" fmla="*/ 8 w 8"/>
                    <a:gd name="T21" fmla="*/ 5 h 8"/>
                    <a:gd name="T22" fmla="*/ 7 w 8"/>
                    <a:gd name="T23" fmla="*/ 5 h 8"/>
                    <a:gd name="T24" fmla="*/ 5 w 8"/>
                    <a:gd name="T25" fmla="*/ 5 h 8"/>
                    <a:gd name="T26" fmla="*/ 6 w 8"/>
                    <a:gd name="T27" fmla="*/ 6 h 8"/>
                    <a:gd name="T28" fmla="*/ 6 w 8"/>
                    <a:gd name="T29" fmla="*/ 5 h 8"/>
                    <a:gd name="T30" fmla="*/ 5 w 8"/>
                    <a:gd name="T31" fmla="*/ 5 h 8"/>
                    <a:gd name="T32" fmla="*/ 8 w 8"/>
                    <a:gd name="T33" fmla="*/ 3 h 8"/>
                    <a:gd name="T34" fmla="*/ 6 w 8"/>
                    <a:gd name="T35" fmla="*/ 4 h 8"/>
                    <a:gd name="T36" fmla="*/ 7 w 8"/>
                    <a:gd name="T37" fmla="*/ 4 h 8"/>
                    <a:gd name="T38" fmla="*/ 8 w 8"/>
                    <a:gd name="T39" fmla="*/ 4 h 8"/>
                    <a:gd name="T40" fmla="*/ 8 w 8"/>
                    <a:gd name="T41" fmla="*/ 3 h 8"/>
                    <a:gd name="T42" fmla="*/ 6 w 8"/>
                    <a:gd name="T43" fmla="*/ 0 h 8"/>
                    <a:gd name="T44" fmla="*/ 6 w 8"/>
                    <a:gd name="T45" fmla="*/ 3 h 8"/>
                    <a:gd name="T46" fmla="*/ 8 w 8"/>
                    <a:gd name="T47" fmla="*/ 2 h 8"/>
                    <a:gd name="T48" fmla="*/ 6 w 8"/>
                    <a:gd name="T49" fmla="*/ 0 h 8"/>
                    <a:gd name="T50" fmla="*/ 4 w 8"/>
                    <a:gd name="T51" fmla="*/ 0 h 8"/>
                    <a:gd name="T52" fmla="*/ 0 w 8"/>
                    <a:gd name="T53" fmla="*/ 4 h 8"/>
                    <a:gd name="T54" fmla="*/ 0 w 8"/>
                    <a:gd name="T55" fmla="*/ 6 h 8"/>
                    <a:gd name="T56" fmla="*/ 3 w 8"/>
                    <a:gd name="T57" fmla="*/ 4 h 8"/>
                    <a:gd name="T58" fmla="*/ 3 w 8"/>
                    <a:gd name="T59" fmla="*/ 4 h 8"/>
                    <a:gd name="T60" fmla="*/ 4 w 8"/>
                    <a:gd name="T61" fmla="*/ 4 h 8"/>
                    <a:gd name="T62" fmla="*/ 5 w 8"/>
                    <a:gd name="T63" fmla="*/ 3 h 8"/>
                    <a:gd name="T64" fmla="*/ 5 w 8"/>
                    <a:gd name="T65" fmla="*/ 3 h 8"/>
                    <a:gd name="T66" fmla="*/ 5 w 8"/>
                    <a:gd name="T67" fmla="*/ 3 h 8"/>
                    <a:gd name="T68" fmla="*/ 4 w 8"/>
                    <a:gd name="T69" fmla="*/ 0 h 8"/>
                    <a:gd name="T70" fmla="*/ 4 w 8"/>
                    <a:gd name="T7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4" y="6"/>
                        <a:pt x="4" y="6"/>
                        <a:pt x="4" y="6"/>
                      </a:cubicBezTo>
                      <a:moveTo>
                        <a:pt x="3" y="5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5"/>
                        <a:pt x="3" y="5"/>
                        <a:pt x="3" y="5"/>
                      </a:cubicBezTo>
                      <a:moveTo>
                        <a:pt x="7" y="5"/>
                      </a:move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moveTo>
                        <a:pt x="5" y="5"/>
                      </a:move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moveTo>
                        <a:pt x="8" y="3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moveTo>
                        <a:pt x="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1"/>
                        <a:pt x="6" y="1"/>
                        <a:pt x="6" y="0"/>
                      </a:cubicBezTo>
                      <a:moveTo>
                        <a:pt x="4" y="0"/>
                      </a:move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8" name="Freeform 14">
                  <a:extLst>
                    <a:ext uri="{FF2B5EF4-FFF2-40B4-BE49-F238E27FC236}">
                      <a16:creationId xmlns:a16="http://schemas.microsoft.com/office/drawing/2014/main" xmlns="" id="{973F473E-F5BA-419C-8CB3-A68FDAF762C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727" y="2830"/>
                  <a:ext cx="44" cy="44"/>
                </a:xfrm>
                <a:custGeom>
                  <a:avLst/>
                  <a:gdLst>
                    <a:gd name="T0" fmla="*/ 8 w 8"/>
                    <a:gd name="T1" fmla="*/ 3 h 8"/>
                    <a:gd name="T2" fmla="*/ 5 w 8"/>
                    <a:gd name="T3" fmla="*/ 4 h 8"/>
                    <a:gd name="T4" fmla="*/ 5 w 8"/>
                    <a:gd name="T5" fmla="*/ 5 h 8"/>
                    <a:gd name="T6" fmla="*/ 4 w 8"/>
                    <a:gd name="T7" fmla="*/ 5 h 8"/>
                    <a:gd name="T8" fmla="*/ 4 w 8"/>
                    <a:gd name="T9" fmla="*/ 5 h 8"/>
                    <a:gd name="T10" fmla="*/ 4 w 8"/>
                    <a:gd name="T11" fmla="*/ 4 h 8"/>
                    <a:gd name="T12" fmla="*/ 0 w 8"/>
                    <a:gd name="T13" fmla="*/ 3 h 8"/>
                    <a:gd name="T14" fmla="*/ 0 w 8"/>
                    <a:gd name="T15" fmla="*/ 4 h 8"/>
                    <a:gd name="T16" fmla="*/ 4 w 8"/>
                    <a:gd name="T17" fmla="*/ 8 h 8"/>
                    <a:gd name="T18" fmla="*/ 8 w 8"/>
                    <a:gd name="T19" fmla="*/ 4 h 8"/>
                    <a:gd name="T20" fmla="*/ 8 w 8"/>
                    <a:gd name="T21" fmla="*/ 3 h 8"/>
                    <a:gd name="T22" fmla="*/ 0 w 8"/>
                    <a:gd name="T23" fmla="*/ 2 h 8"/>
                    <a:gd name="T24" fmla="*/ 0 w 8"/>
                    <a:gd name="T25" fmla="*/ 2 h 8"/>
                    <a:gd name="T26" fmla="*/ 0 w 8"/>
                    <a:gd name="T27" fmla="*/ 2 h 8"/>
                    <a:gd name="T28" fmla="*/ 0 w 8"/>
                    <a:gd name="T29" fmla="*/ 2 h 8"/>
                    <a:gd name="T30" fmla="*/ 2 w 8"/>
                    <a:gd name="T31" fmla="*/ 0 h 8"/>
                    <a:gd name="T32" fmla="*/ 1 w 8"/>
                    <a:gd name="T33" fmla="*/ 1 h 8"/>
                    <a:gd name="T34" fmla="*/ 3 w 8"/>
                    <a:gd name="T35" fmla="*/ 2 h 8"/>
                    <a:gd name="T36" fmla="*/ 2 w 8"/>
                    <a:gd name="T37" fmla="*/ 0 h 8"/>
                    <a:gd name="T38" fmla="*/ 4 w 8"/>
                    <a:gd name="T39" fmla="*/ 0 h 8"/>
                    <a:gd name="T40" fmla="*/ 3 w 8"/>
                    <a:gd name="T41" fmla="*/ 0 h 8"/>
                    <a:gd name="T42" fmla="*/ 4 w 8"/>
                    <a:gd name="T43" fmla="*/ 3 h 8"/>
                    <a:gd name="T44" fmla="*/ 7 w 8"/>
                    <a:gd name="T45" fmla="*/ 1 h 8"/>
                    <a:gd name="T46" fmla="*/ 4 w 8"/>
                    <a:gd name="T4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" h="8">
                      <a:moveTo>
                        <a:pt x="8" y="3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6"/>
                        <a:pt x="2" y="8"/>
                        <a:pt x="4" y="8"/>
                      </a:cubicBezTo>
                      <a:cubicBezTo>
                        <a:pt x="6" y="8"/>
                        <a:pt x="8" y="6"/>
                        <a:pt x="8" y="4"/>
                      </a:cubicBezTo>
                      <a:cubicBezTo>
                        <a:pt x="8" y="3"/>
                        <a:pt x="8" y="3"/>
                        <a:pt x="8" y="3"/>
                      </a:cubicBezTo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moveTo>
                        <a:pt x="2" y="0"/>
                      </a:move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4" y="0"/>
                      </a:move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9" name="Freeform 15">
                  <a:extLst>
                    <a:ext uri="{FF2B5EF4-FFF2-40B4-BE49-F238E27FC236}">
                      <a16:creationId xmlns:a16="http://schemas.microsoft.com/office/drawing/2014/main" xmlns="" id="{493DFA36-F9D2-4D1D-9052-0B3C88D8FCC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47" y="749"/>
                  <a:ext cx="978" cy="1342"/>
                </a:xfrm>
                <a:custGeom>
                  <a:avLst/>
                  <a:gdLst>
                    <a:gd name="T0" fmla="*/ 967 w 978"/>
                    <a:gd name="T1" fmla="*/ 1342 h 1342"/>
                    <a:gd name="T2" fmla="*/ 816 w 978"/>
                    <a:gd name="T3" fmla="*/ 1286 h 1342"/>
                    <a:gd name="T4" fmla="*/ 810 w 978"/>
                    <a:gd name="T5" fmla="*/ 1286 h 1342"/>
                    <a:gd name="T6" fmla="*/ 676 w 978"/>
                    <a:gd name="T7" fmla="*/ 1236 h 1342"/>
                    <a:gd name="T8" fmla="*/ 659 w 978"/>
                    <a:gd name="T9" fmla="*/ 1242 h 1342"/>
                    <a:gd name="T10" fmla="*/ 933 w 978"/>
                    <a:gd name="T11" fmla="*/ 1174 h 1342"/>
                    <a:gd name="T12" fmla="*/ 933 w 978"/>
                    <a:gd name="T13" fmla="*/ 1174 h 1342"/>
                    <a:gd name="T14" fmla="*/ 654 w 978"/>
                    <a:gd name="T15" fmla="*/ 1230 h 1342"/>
                    <a:gd name="T16" fmla="*/ 464 w 978"/>
                    <a:gd name="T17" fmla="*/ 1169 h 1342"/>
                    <a:gd name="T18" fmla="*/ 313 w 978"/>
                    <a:gd name="T19" fmla="*/ 1119 h 1342"/>
                    <a:gd name="T20" fmla="*/ 917 w 978"/>
                    <a:gd name="T21" fmla="*/ 1107 h 1342"/>
                    <a:gd name="T22" fmla="*/ 922 w 978"/>
                    <a:gd name="T23" fmla="*/ 1135 h 1342"/>
                    <a:gd name="T24" fmla="*/ 917 w 978"/>
                    <a:gd name="T25" fmla="*/ 1102 h 1342"/>
                    <a:gd name="T26" fmla="*/ 78 w 978"/>
                    <a:gd name="T27" fmla="*/ 1040 h 1342"/>
                    <a:gd name="T28" fmla="*/ 78 w 978"/>
                    <a:gd name="T29" fmla="*/ 1035 h 1342"/>
                    <a:gd name="T30" fmla="*/ 73 w 978"/>
                    <a:gd name="T31" fmla="*/ 1035 h 1342"/>
                    <a:gd name="T32" fmla="*/ 61 w 978"/>
                    <a:gd name="T33" fmla="*/ 1029 h 1342"/>
                    <a:gd name="T34" fmla="*/ 5 w 978"/>
                    <a:gd name="T35" fmla="*/ 1018 h 1342"/>
                    <a:gd name="T36" fmla="*/ 22 w 978"/>
                    <a:gd name="T37" fmla="*/ 1018 h 1342"/>
                    <a:gd name="T38" fmla="*/ 905 w 978"/>
                    <a:gd name="T39" fmla="*/ 1068 h 1342"/>
                    <a:gd name="T40" fmla="*/ 861 w 978"/>
                    <a:gd name="T41" fmla="*/ 878 h 1342"/>
                    <a:gd name="T42" fmla="*/ 849 w 978"/>
                    <a:gd name="T43" fmla="*/ 878 h 1342"/>
                    <a:gd name="T44" fmla="*/ 849 w 978"/>
                    <a:gd name="T45" fmla="*/ 878 h 1342"/>
                    <a:gd name="T46" fmla="*/ 849 w 978"/>
                    <a:gd name="T47" fmla="*/ 867 h 1342"/>
                    <a:gd name="T48" fmla="*/ 855 w 978"/>
                    <a:gd name="T49" fmla="*/ 872 h 1342"/>
                    <a:gd name="T50" fmla="*/ 22 w 978"/>
                    <a:gd name="T51" fmla="*/ 665 h 1342"/>
                    <a:gd name="T52" fmla="*/ 771 w 978"/>
                    <a:gd name="T53" fmla="*/ 593 h 1342"/>
                    <a:gd name="T54" fmla="*/ 28 w 978"/>
                    <a:gd name="T55" fmla="*/ 593 h 1342"/>
                    <a:gd name="T56" fmla="*/ 28 w 978"/>
                    <a:gd name="T57" fmla="*/ 593 h 1342"/>
                    <a:gd name="T58" fmla="*/ 822 w 978"/>
                    <a:gd name="T59" fmla="*/ 749 h 1342"/>
                    <a:gd name="T60" fmla="*/ 777 w 978"/>
                    <a:gd name="T61" fmla="*/ 582 h 1342"/>
                    <a:gd name="T62" fmla="*/ 766 w 978"/>
                    <a:gd name="T63" fmla="*/ 576 h 1342"/>
                    <a:gd name="T64" fmla="*/ 766 w 978"/>
                    <a:gd name="T65" fmla="*/ 576 h 1342"/>
                    <a:gd name="T66" fmla="*/ 766 w 978"/>
                    <a:gd name="T67" fmla="*/ 570 h 1342"/>
                    <a:gd name="T68" fmla="*/ 771 w 978"/>
                    <a:gd name="T69" fmla="*/ 576 h 1342"/>
                    <a:gd name="T70" fmla="*/ 732 w 978"/>
                    <a:gd name="T71" fmla="*/ 436 h 1342"/>
                    <a:gd name="T72" fmla="*/ 704 w 978"/>
                    <a:gd name="T73" fmla="*/ 324 h 1342"/>
                    <a:gd name="T74" fmla="*/ 704 w 978"/>
                    <a:gd name="T75" fmla="*/ 324 h 1342"/>
                    <a:gd name="T76" fmla="*/ 693 w 978"/>
                    <a:gd name="T77" fmla="*/ 324 h 1342"/>
                    <a:gd name="T78" fmla="*/ 699 w 978"/>
                    <a:gd name="T79" fmla="*/ 319 h 1342"/>
                    <a:gd name="T80" fmla="*/ 56 w 978"/>
                    <a:gd name="T81" fmla="*/ 279 h 1342"/>
                    <a:gd name="T82" fmla="*/ 67 w 978"/>
                    <a:gd name="T83" fmla="*/ 251 h 1342"/>
                    <a:gd name="T84" fmla="*/ 67 w 978"/>
                    <a:gd name="T85" fmla="*/ 251 h 1342"/>
                    <a:gd name="T86" fmla="*/ 693 w 978"/>
                    <a:gd name="T87" fmla="*/ 313 h 1342"/>
                    <a:gd name="T88" fmla="*/ 73 w 978"/>
                    <a:gd name="T89" fmla="*/ 251 h 1342"/>
                    <a:gd name="T90" fmla="*/ 190 w 978"/>
                    <a:gd name="T91" fmla="*/ 196 h 1342"/>
                    <a:gd name="T92" fmla="*/ 654 w 978"/>
                    <a:gd name="T93" fmla="*/ 168 h 1342"/>
                    <a:gd name="T94" fmla="*/ 207 w 978"/>
                    <a:gd name="T95" fmla="*/ 196 h 1342"/>
                    <a:gd name="T96" fmla="*/ 587 w 978"/>
                    <a:gd name="T97" fmla="*/ 11 h 1342"/>
                    <a:gd name="T98" fmla="*/ 609 w 978"/>
                    <a:gd name="T99" fmla="*/ 11 h 1342"/>
                    <a:gd name="T100" fmla="*/ 604 w 978"/>
                    <a:gd name="T101" fmla="*/ 5 h 1342"/>
                    <a:gd name="T102" fmla="*/ 615 w 978"/>
                    <a:gd name="T103" fmla="*/ 5 h 1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978" h="1342">
                      <a:moveTo>
                        <a:pt x="816" y="1286"/>
                      </a:moveTo>
                      <a:lnTo>
                        <a:pt x="816" y="1292"/>
                      </a:lnTo>
                      <a:lnTo>
                        <a:pt x="961" y="1342"/>
                      </a:lnTo>
                      <a:lnTo>
                        <a:pt x="967" y="1342"/>
                      </a:lnTo>
                      <a:lnTo>
                        <a:pt x="978" y="1342"/>
                      </a:lnTo>
                      <a:lnTo>
                        <a:pt x="978" y="1342"/>
                      </a:lnTo>
                      <a:lnTo>
                        <a:pt x="967" y="1337"/>
                      </a:lnTo>
                      <a:lnTo>
                        <a:pt x="816" y="1286"/>
                      </a:lnTo>
                      <a:close/>
                      <a:moveTo>
                        <a:pt x="682" y="1242"/>
                      </a:moveTo>
                      <a:lnTo>
                        <a:pt x="676" y="1242"/>
                      </a:lnTo>
                      <a:lnTo>
                        <a:pt x="810" y="1292"/>
                      </a:lnTo>
                      <a:lnTo>
                        <a:pt x="810" y="1286"/>
                      </a:lnTo>
                      <a:lnTo>
                        <a:pt x="682" y="1242"/>
                      </a:lnTo>
                      <a:close/>
                      <a:moveTo>
                        <a:pt x="671" y="1236"/>
                      </a:moveTo>
                      <a:lnTo>
                        <a:pt x="671" y="1242"/>
                      </a:lnTo>
                      <a:lnTo>
                        <a:pt x="676" y="1236"/>
                      </a:lnTo>
                      <a:lnTo>
                        <a:pt x="671" y="1236"/>
                      </a:lnTo>
                      <a:close/>
                      <a:moveTo>
                        <a:pt x="659" y="1230"/>
                      </a:moveTo>
                      <a:lnTo>
                        <a:pt x="659" y="1236"/>
                      </a:lnTo>
                      <a:lnTo>
                        <a:pt x="659" y="1242"/>
                      </a:lnTo>
                      <a:lnTo>
                        <a:pt x="665" y="1236"/>
                      </a:lnTo>
                      <a:lnTo>
                        <a:pt x="659" y="1230"/>
                      </a:lnTo>
                      <a:close/>
                      <a:moveTo>
                        <a:pt x="933" y="1174"/>
                      </a:moveTo>
                      <a:lnTo>
                        <a:pt x="933" y="1174"/>
                      </a:lnTo>
                      <a:lnTo>
                        <a:pt x="978" y="1325"/>
                      </a:lnTo>
                      <a:lnTo>
                        <a:pt x="978" y="1337"/>
                      </a:lnTo>
                      <a:lnTo>
                        <a:pt x="978" y="1337"/>
                      </a:lnTo>
                      <a:lnTo>
                        <a:pt x="933" y="1174"/>
                      </a:lnTo>
                      <a:close/>
                      <a:moveTo>
                        <a:pt x="469" y="1169"/>
                      </a:moveTo>
                      <a:lnTo>
                        <a:pt x="469" y="1174"/>
                      </a:lnTo>
                      <a:lnTo>
                        <a:pt x="654" y="1236"/>
                      </a:lnTo>
                      <a:lnTo>
                        <a:pt x="654" y="1230"/>
                      </a:lnTo>
                      <a:lnTo>
                        <a:pt x="469" y="1169"/>
                      </a:lnTo>
                      <a:close/>
                      <a:moveTo>
                        <a:pt x="413" y="1146"/>
                      </a:moveTo>
                      <a:lnTo>
                        <a:pt x="419" y="1158"/>
                      </a:lnTo>
                      <a:lnTo>
                        <a:pt x="464" y="1169"/>
                      </a:lnTo>
                      <a:lnTo>
                        <a:pt x="464" y="1169"/>
                      </a:lnTo>
                      <a:lnTo>
                        <a:pt x="413" y="1146"/>
                      </a:lnTo>
                      <a:close/>
                      <a:moveTo>
                        <a:pt x="330" y="1119"/>
                      </a:moveTo>
                      <a:lnTo>
                        <a:pt x="313" y="1119"/>
                      </a:lnTo>
                      <a:lnTo>
                        <a:pt x="408" y="1152"/>
                      </a:lnTo>
                      <a:lnTo>
                        <a:pt x="408" y="1146"/>
                      </a:lnTo>
                      <a:lnTo>
                        <a:pt x="330" y="1119"/>
                      </a:lnTo>
                      <a:close/>
                      <a:moveTo>
                        <a:pt x="917" y="1107"/>
                      </a:moveTo>
                      <a:lnTo>
                        <a:pt x="917" y="1107"/>
                      </a:lnTo>
                      <a:lnTo>
                        <a:pt x="933" y="1169"/>
                      </a:lnTo>
                      <a:lnTo>
                        <a:pt x="933" y="1169"/>
                      </a:lnTo>
                      <a:lnTo>
                        <a:pt x="922" y="1135"/>
                      </a:lnTo>
                      <a:lnTo>
                        <a:pt x="917" y="1107"/>
                      </a:lnTo>
                      <a:close/>
                      <a:moveTo>
                        <a:pt x="905" y="1079"/>
                      </a:moveTo>
                      <a:lnTo>
                        <a:pt x="905" y="1079"/>
                      </a:lnTo>
                      <a:lnTo>
                        <a:pt x="917" y="1102"/>
                      </a:lnTo>
                      <a:lnTo>
                        <a:pt x="917" y="1102"/>
                      </a:lnTo>
                      <a:lnTo>
                        <a:pt x="905" y="1079"/>
                      </a:lnTo>
                      <a:close/>
                      <a:moveTo>
                        <a:pt x="78" y="1035"/>
                      </a:moveTo>
                      <a:lnTo>
                        <a:pt x="78" y="1040"/>
                      </a:lnTo>
                      <a:lnTo>
                        <a:pt x="84" y="1040"/>
                      </a:lnTo>
                      <a:lnTo>
                        <a:pt x="302" y="1119"/>
                      </a:lnTo>
                      <a:lnTo>
                        <a:pt x="313" y="1113"/>
                      </a:lnTo>
                      <a:lnTo>
                        <a:pt x="78" y="1035"/>
                      </a:lnTo>
                      <a:close/>
                      <a:moveTo>
                        <a:pt x="73" y="1035"/>
                      </a:moveTo>
                      <a:lnTo>
                        <a:pt x="73" y="1035"/>
                      </a:lnTo>
                      <a:lnTo>
                        <a:pt x="73" y="1035"/>
                      </a:lnTo>
                      <a:lnTo>
                        <a:pt x="73" y="1035"/>
                      </a:lnTo>
                      <a:close/>
                      <a:moveTo>
                        <a:pt x="39" y="1023"/>
                      </a:moveTo>
                      <a:lnTo>
                        <a:pt x="33" y="1023"/>
                      </a:lnTo>
                      <a:lnTo>
                        <a:pt x="67" y="1040"/>
                      </a:lnTo>
                      <a:lnTo>
                        <a:pt x="61" y="1029"/>
                      </a:lnTo>
                      <a:lnTo>
                        <a:pt x="39" y="1023"/>
                      </a:lnTo>
                      <a:close/>
                      <a:moveTo>
                        <a:pt x="0" y="1007"/>
                      </a:moveTo>
                      <a:lnTo>
                        <a:pt x="0" y="1012"/>
                      </a:lnTo>
                      <a:lnTo>
                        <a:pt x="5" y="1018"/>
                      </a:lnTo>
                      <a:lnTo>
                        <a:pt x="17" y="1023"/>
                      </a:lnTo>
                      <a:lnTo>
                        <a:pt x="22" y="1023"/>
                      </a:lnTo>
                      <a:lnTo>
                        <a:pt x="28" y="1018"/>
                      </a:lnTo>
                      <a:lnTo>
                        <a:pt x="22" y="1018"/>
                      </a:lnTo>
                      <a:lnTo>
                        <a:pt x="0" y="1007"/>
                      </a:lnTo>
                      <a:close/>
                      <a:moveTo>
                        <a:pt x="855" y="895"/>
                      </a:moveTo>
                      <a:lnTo>
                        <a:pt x="855" y="895"/>
                      </a:lnTo>
                      <a:lnTo>
                        <a:pt x="905" y="1068"/>
                      </a:lnTo>
                      <a:lnTo>
                        <a:pt x="905" y="1068"/>
                      </a:lnTo>
                      <a:lnTo>
                        <a:pt x="855" y="895"/>
                      </a:lnTo>
                      <a:close/>
                      <a:moveTo>
                        <a:pt x="855" y="878"/>
                      </a:moveTo>
                      <a:lnTo>
                        <a:pt x="861" y="878"/>
                      </a:lnTo>
                      <a:lnTo>
                        <a:pt x="861" y="878"/>
                      </a:lnTo>
                      <a:lnTo>
                        <a:pt x="855" y="878"/>
                      </a:lnTo>
                      <a:lnTo>
                        <a:pt x="855" y="878"/>
                      </a:lnTo>
                      <a:close/>
                      <a:moveTo>
                        <a:pt x="849" y="878"/>
                      </a:moveTo>
                      <a:lnTo>
                        <a:pt x="855" y="889"/>
                      </a:lnTo>
                      <a:lnTo>
                        <a:pt x="855" y="889"/>
                      </a:lnTo>
                      <a:lnTo>
                        <a:pt x="849" y="878"/>
                      </a:lnTo>
                      <a:lnTo>
                        <a:pt x="849" y="878"/>
                      </a:lnTo>
                      <a:close/>
                      <a:moveTo>
                        <a:pt x="822" y="766"/>
                      </a:moveTo>
                      <a:lnTo>
                        <a:pt x="822" y="766"/>
                      </a:lnTo>
                      <a:lnTo>
                        <a:pt x="849" y="867"/>
                      </a:lnTo>
                      <a:lnTo>
                        <a:pt x="849" y="867"/>
                      </a:lnTo>
                      <a:lnTo>
                        <a:pt x="822" y="766"/>
                      </a:lnTo>
                      <a:close/>
                      <a:moveTo>
                        <a:pt x="822" y="761"/>
                      </a:moveTo>
                      <a:lnTo>
                        <a:pt x="822" y="761"/>
                      </a:lnTo>
                      <a:lnTo>
                        <a:pt x="855" y="872"/>
                      </a:lnTo>
                      <a:lnTo>
                        <a:pt x="855" y="872"/>
                      </a:lnTo>
                      <a:lnTo>
                        <a:pt x="822" y="761"/>
                      </a:lnTo>
                      <a:close/>
                      <a:moveTo>
                        <a:pt x="22" y="660"/>
                      </a:moveTo>
                      <a:lnTo>
                        <a:pt x="22" y="665"/>
                      </a:lnTo>
                      <a:lnTo>
                        <a:pt x="22" y="660"/>
                      </a:lnTo>
                      <a:lnTo>
                        <a:pt x="22" y="660"/>
                      </a:lnTo>
                      <a:close/>
                      <a:moveTo>
                        <a:pt x="771" y="593"/>
                      </a:moveTo>
                      <a:lnTo>
                        <a:pt x="771" y="593"/>
                      </a:lnTo>
                      <a:lnTo>
                        <a:pt x="816" y="755"/>
                      </a:lnTo>
                      <a:lnTo>
                        <a:pt x="816" y="755"/>
                      </a:lnTo>
                      <a:lnTo>
                        <a:pt x="771" y="593"/>
                      </a:lnTo>
                      <a:close/>
                      <a:moveTo>
                        <a:pt x="28" y="593"/>
                      </a:moveTo>
                      <a:lnTo>
                        <a:pt x="28" y="593"/>
                      </a:lnTo>
                      <a:lnTo>
                        <a:pt x="22" y="654"/>
                      </a:lnTo>
                      <a:lnTo>
                        <a:pt x="22" y="654"/>
                      </a:lnTo>
                      <a:lnTo>
                        <a:pt x="28" y="593"/>
                      </a:lnTo>
                      <a:close/>
                      <a:moveTo>
                        <a:pt x="777" y="593"/>
                      </a:moveTo>
                      <a:lnTo>
                        <a:pt x="777" y="593"/>
                      </a:lnTo>
                      <a:lnTo>
                        <a:pt x="794" y="654"/>
                      </a:lnTo>
                      <a:lnTo>
                        <a:pt x="822" y="749"/>
                      </a:lnTo>
                      <a:lnTo>
                        <a:pt x="822" y="749"/>
                      </a:lnTo>
                      <a:lnTo>
                        <a:pt x="777" y="593"/>
                      </a:lnTo>
                      <a:close/>
                      <a:moveTo>
                        <a:pt x="777" y="582"/>
                      </a:moveTo>
                      <a:lnTo>
                        <a:pt x="777" y="582"/>
                      </a:lnTo>
                      <a:lnTo>
                        <a:pt x="777" y="582"/>
                      </a:lnTo>
                      <a:lnTo>
                        <a:pt x="777" y="582"/>
                      </a:lnTo>
                      <a:lnTo>
                        <a:pt x="777" y="582"/>
                      </a:lnTo>
                      <a:close/>
                      <a:moveTo>
                        <a:pt x="766" y="576"/>
                      </a:moveTo>
                      <a:lnTo>
                        <a:pt x="771" y="587"/>
                      </a:lnTo>
                      <a:lnTo>
                        <a:pt x="771" y="587"/>
                      </a:lnTo>
                      <a:lnTo>
                        <a:pt x="766" y="576"/>
                      </a:lnTo>
                      <a:lnTo>
                        <a:pt x="766" y="576"/>
                      </a:lnTo>
                      <a:close/>
                      <a:moveTo>
                        <a:pt x="732" y="453"/>
                      </a:moveTo>
                      <a:lnTo>
                        <a:pt x="732" y="453"/>
                      </a:lnTo>
                      <a:lnTo>
                        <a:pt x="766" y="570"/>
                      </a:lnTo>
                      <a:lnTo>
                        <a:pt x="766" y="570"/>
                      </a:lnTo>
                      <a:lnTo>
                        <a:pt x="732" y="453"/>
                      </a:lnTo>
                      <a:close/>
                      <a:moveTo>
                        <a:pt x="738" y="453"/>
                      </a:moveTo>
                      <a:lnTo>
                        <a:pt x="738" y="453"/>
                      </a:lnTo>
                      <a:lnTo>
                        <a:pt x="771" y="576"/>
                      </a:lnTo>
                      <a:lnTo>
                        <a:pt x="771" y="576"/>
                      </a:lnTo>
                      <a:lnTo>
                        <a:pt x="738" y="453"/>
                      </a:lnTo>
                      <a:close/>
                      <a:moveTo>
                        <a:pt x="732" y="436"/>
                      </a:moveTo>
                      <a:lnTo>
                        <a:pt x="732" y="436"/>
                      </a:lnTo>
                      <a:lnTo>
                        <a:pt x="738" y="447"/>
                      </a:lnTo>
                      <a:lnTo>
                        <a:pt x="738" y="447"/>
                      </a:lnTo>
                      <a:lnTo>
                        <a:pt x="732" y="436"/>
                      </a:lnTo>
                      <a:close/>
                      <a:moveTo>
                        <a:pt x="704" y="324"/>
                      </a:moveTo>
                      <a:lnTo>
                        <a:pt x="726" y="419"/>
                      </a:lnTo>
                      <a:lnTo>
                        <a:pt x="726" y="419"/>
                      </a:lnTo>
                      <a:lnTo>
                        <a:pt x="704" y="324"/>
                      </a:lnTo>
                      <a:lnTo>
                        <a:pt x="704" y="324"/>
                      </a:lnTo>
                      <a:close/>
                      <a:moveTo>
                        <a:pt x="693" y="324"/>
                      </a:moveTo>
                      <a:lnTo>
                        <a:pt x="726" y="436"/>
                      </a:lnTo>
                      <a:lnTo>
                        <a:pt x="726" y="436"/>
                      </a:lnTo>
                      <a:lnTo>
                        <a:pt x="693" y="324"/>
                      </a:lnTo>
                      <a:lnTo>
                        <a:pt x="693" y="324"/>
                      </a:lnTo>
                      <a:close/>
                      <a:moveTo>
                        <a:pt x="687" y="279"/>
                      </a:moveTo>
                      <a:lnTo>
                        <a:pt x="699" y="319"/>
                      </a:lnTo>
                      <a:lnTo>
                        <a:pt x="699" y="319"/>
                      </a:lnTo>
                      <a:lnTo>
                        <a:pt x="687" y="279"/>
                      </a:lnTo>
                      <a:close/>
                      <a:moveTo>
                        <a:pt x="56" y="263"/>
                      </a:moveTo>
                      <a:lnTo>
                        <a:pt x="56" y="263"/>
                      </a:lnTo>
                      <a:lnTo>
                        <a:pt x="56" y="279"/>
                      </a:lnTo>
                      <a:lnTo>
                        <a:pt x="28" y="587"/>
                      </a:lnTo>
                      <a:lnTo>
                        <a:pt x="28" y="587"/>
                      </a:lnTo>
                      <a:lnTo>
                        <a:pt x="56" y="263"/>
                      </a:lnTo>
                      <a:close/>
                      <a:moveTo>
                        <a:pt x="67" y="251"/>
                      </a:moveTo>
                      <a:lnTo>
                        <a:pt x="67" y="251"/>
                      </a:lnTo>
                      <a:lnTo>
                        <a:pt x="67" y="257"/>
                      </a:lnTo>
                      <a:lnTo>
                        <a:pt x="67" y="257"/>
                      </a:lnTo>
                      <a:lnTo>
                        <a:pt x="67" y="251"/>
                      </a:lnTo>
                      <a:close/>
                      <a:moveTo>
                        <a:pt x="676" y="246"/>
                      </a:moveTo>
                      <a:lnTo>
                        <a:pt x="676" y="246"/>
                      </a:lnTo>
                      <a:lnTo>
                        <a:pt x="693" y="313"/>
                      </a:lnTo>
                      <a:lnTo>
                        <a:pt x="693" y="313"/>
                      </a:lnTo>
                      <a:lnTo>
                        <a:pt x="676" y="246"/>
                      </a:lnTo>
                      <a:close/>
                      <a:moveTo>
                        <a:pt x="190" y="196"/>
                      </a:moveTo>
                      <a:lnTo>
                        <a:pt x="84" y="246"/>
                      </a:lnTo>
                      <a:lnTo>
                        <a:pt x="73" y="251"/>
                      </a:lnTo>
                      <a:lnTo>
                        <a:pt x="73" y="257"/>
                      </a:lnTo>
                      <a:lnTo>
                        <a:pt x="84" y="251"/>
                      </a:lnTo>
                      <a:lnTo>
                        <a:pt x="201" y="201"/>
                      </a:lnTo>
                      <a:lnTo>
                        <a:pt x="190" y="196"/>
                      </a:lnTo>
                      <a:close/>
                      <a:moveTo>
                        <a:pt x="654" y="168"/>
                      </a:moveTo>
                      <a:lnTo>
                        <a:pt x="671" y="240"/>
                      </a:lnTo>
                      <a:lnTo>
                        <a:pt x="671" y="240"/>
                      </a:lnTo>
                      <a:lnTo>
                        <a:pt x="654" y="168"/>
                      </a:lnTo>
                      <a:lnTo>
                        <a:pt x="654" y="168"/>
                      </a:lnTo>
                      <a:close/>
                      <a:moveTo>
                        <a:pt x="341" y="128"/>
                      </a:moveTo>
                      <a:lnTo>
                        <a:pt x="201" y="190"/>
                      </a:lnTo>
                      <a:lnTo>
                        <a:pt x="207" y="196"/>
                      </a:lnTo>
                      <a:lnTo>
                        <a:pt x="352" y="128"/>
                      </a:lnTo>
                      <a:lnTo>
                        <a:pt x="341" y="128"/>
                      </a:lnTo>
                      <a:close/>
                      <a:moveTo>
                        <a:pt x="604" y="5"/>
                      </a:moveTo>
                      <a:lnTo>
                        <a:pt x="587" y="11"/>
                      </a:lnTo>
                      <a:lnTo>
                        <a:pt x="346" y="123"/>
                      </a:lnTo>
                      <a:lnTo>
                        <a:pt x="358" y="123"/>
                      </a:lnTo>
                      <a:lnTo>
                        <a:pt x="587" y="17"/>
                      </a:lnTo>
                      <a:lnTo>
                        <a:pt x="609" y="11"/>
                      </a:lnTo>
                      <a:lnTo>
                        <a:pt x="615" y="28"/>
                      </a:lnTo>
                      <a:lnTo>
                        <a:pt x="648" y="162"/>
                      </a:lnTo>
                      <a:lnTo>
                        <a:pt x="648" y="162"/>
                      </a:lnTo>
                      <a:lnTo>
                        <a:pt x="604" y="5"/>
                      </a:lnTo>
                      <a:close/>
                      <a:moveTo>
                        <a:pt x="609" y="0"/>
                      </a:moveTo>
                      <a:lnTo>
                        <a:pt x="609" y="0"/>
                      </a:lnTo>
                      <a:lnTo>
                        <a:pt x="609" y="5"/>
                      </a:lnTo>
                      <a:lnTo>
                        <a:pt x="615" y="5"/>
                      </a:lnTo>
                      <a:lnTo>
                        <a:pt x="60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0" name="Freeform 16">
                  <a:extLst>
                    <a:ext uri="{FF2B5EF4-FFF2-40B4-BE49-F238E27FC236}">
                      <a16:creationId xmlns:a16="http://schemas.microsoft.com/office/drawing/2014/main" xmlns="" id="{469162ED-8F4D-49C5-811B-DEEFD50CA4F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47" y="749"/>
                  <a:ext cx="978" cy="1342"/>
                </a:xfrm>
                <a:custGeom>
                  <a:avLst/>
                  <a:gdLst>
                    <a:gd name="T0" fmla="*/ 967 w 978"/>
                    <a:gd name="T1" fmla="*/ 1342 h 1342"/>
                    <a:gd name="T2" fmla="*/ 816 w 978"/>
                    <a:gd name="T3" fmla="*/ 1286 h 1342"/>
                    <a:gd name="T4" fmla="*/ 810 w 978"/>
                    <a:gd name="T5" fmla="*/ 1286 h 1342"/>
                    <a:gd name="T6" fmla="*/ 676 w 978"/>
                    <a:gd name="T7" fmla="*/ 1236 h 1342"/>
                    <a:gd name="T8" fmla="*/ 659 w 978"/>
                    <a:gd name="T9" fmla="*/ 1242 h 1342"/>
                    <a:gd name="T10" fmla="*/ 933 w 978"/>
                    <a:gd name="T11" fmla="*/ 1174 h 1342"/>
                    <a:gd name="T12" fmla="*/ 933 w 978"/>
                    <a:gd name="T13" fmla="*/ 1174 h 1342"/>
                    <a:gd name="T14" fmla="*/ 654 w 978"/>
                    <a:gd name="T15" fmla="*/ 1230 h 1342"/>
                    <a:gd name="T16" fmla="*/ 464 w 978"/>
                    <a:gd name="T17" fmla="*/ 1169 h 1342"/>
                    <a:gd name="T18" fmla="*/ 313 w 978"/>
                    <a:gd name="T19" fmla="*/ 1119 h 1342"/>
                    <a:gd name="T20" fmla="*/ 917 w 978"/>
                    <a:gd name="T21" fmla="*/ 1107 h 1342"/>
                    <a:gd name="T22" fmla="*/ 922 w 978"/>
                    <a:gd name="T23" fmla="*/ 1135 h 1342"/>
                    <a:gd name="T24" fmla="*/ 917 w 978"/>
                    <a:gd name="T25" fmla="*/ 1102 h 1342"/>
                    <a:gd name="T26" fmla="*/ 78 w 978"/>
                    <a:gd name="T27" fmla="*/ 1040 h 1342"/>
                    <a:gd name="T28" fmla="*/ 78 w 978"/>
                    <a:gd name="T29" fmla="*/ 1035 h 1342"/>
                    <a:gd name="T30" fmla="*/ 73 w 978"/>
                    <a:gd name="T31" fmla="*/ 1035 h 1342"/>
                    <a:gd name="T32" fmla="*/ 61 w 978"/>
                    <a:gd name="T33" fmla="*/ 1029 h 1342"/>
                    <a:gd name="T34" fmla="*/ 5 w 978"/>
                    <a:gd name="T35" fmla="*/ 1018 h 1342"/>
                    <a:gd name="T36" fmla="*/ 22 w 978"/>
                    <a:gd name="T37" fmla="*/ 1018 h 1342"/>
                    <a:gd name="T38" fmla="*/ 905 w 978"/>
                    <a:gd name="T39" fmla="*/ 1068 h 1342"/>
                    <a:gd name="T40" fmla="*/ 861 w 978"/>
                    <a:gd name="T41" fmla="*/ 878 h 1342"/>
                    <a:gd name="T42" fmla="*/ 849 w 978"/>
                    <a:gd name="T43" fmla="*/ 878 h 1342"/>
                    <a:gd name="T44" fmla="*/ 849 w 978"/>
                    <a:gd name="T45" fmla="*/ 878 h 1342"/>
                    <a:gd name="T46" fmla="*/ 849 w 978"/>
                    <a:gd name="T47" fmla="*/ 867 h 1342"/>
                    <a:gd name="T48" fmla="*/ 855 w 978"/>
                    <a:gd name="T49" fmla="*/ 872 h 1342"/>
                    <a:gd name="T50" fmla="*/ 22 w 978"/>
                    <a:gd name="T51" fmla="*/ 665 h 1342"/>
                    <a:gd name="T52" fmla="*/ 771 w 978"/>
                    <a:gd name="T53" fmla="*/ 593 h 1342"/>
                    <a:gd name="T54" fmla="*/ 28 w 978"/>
                    <a:gd name="T55" fmla="*/ 593 h 1342"/>
                    <a:gd name="T56" fmla="*/ 28 w 978"/>
                    <a:gd name="T57" fmla="*/ 593 h 1342"/>
                    <a:gd name="T58" fmla="*/ 822 w 978"/>
                    <a:gd name="T59" fmla="*/ 749 h 1342"/>
                    <a:gd name="T60" fmla="*/ 777 w 978"/>
                    <a:gd name="T61" fmla="*/ 582 h 1342"/>
                    <a:gd name="T62" fmla="*/ 766 w 978"/>
                    <a:gd name="T63" fmla="*/ 576 h 1342"/>
                    <a:gd name="T64" fmla="*/ 766 w 978"/>
                    <a:gd name="T65" fmla="*/ 576 h 1342"/>
                    <a:gd name="T66" fmla="*/ 766 w 978"/>
                    <a:gd name="T67" fmla="*/ 570 h 1342"/>
                    <a:gd name="T68" fmla="*/ 771 w 978"/>
                    <a:gd name="T69" fmla="*/ 576 h 1342"/>
                    <a:gd name="T70" fmla="*/ 732 w 978"/>
                    <a:gd name="T71" fmla="*/ 436 h 1342"/>
                    <a:gd name="T72" fmla="*/ 704 w 978"/>
                    <a:gd name="T73" fmla="*/ 324 h 1342"/>
                    <a:gd name="T74" fmla="*/ 704 w 978"/>
                    <a:gd name="T75" fmla="*/ 324 h 1342"/>
                    <a:gd name="T76" fmla="*/ 693 w 978"/>
                    <a:gd name="T77" fmla="*/ 324 h 1342"/>
                    <a:gd name="T78" fmla="*/ 699 w 978"/>
                    <a:gd name="T79" fmla="*/ 319 h 1342"/>
                    <a:gd name="T80" fmla="*/ 56 w 978"/>
                    <a:gd name="T81" fmla="*/ 279 h 1342"/>
                    <a:gd name="T82" fmla="*/ 67 w 978"/>
                    <a:gd name="T83" fmla="*/ 251 h 1342"/>
                    <a:gd name="T84" fmla="*/ 67 w 978"/>
                    <a:gd name="T85" fmla="*/ 251 h 1342"/>
                    <a:gd name="T86" fmla="*/ 693 w 978"/>
                    <a:gd name="T87" fmla="*/ 313 h 1342"/>
                    <a:gd name="T88" fmla="*/ 73 w 978"/>
                    <a:gd name="T89" fmla="*/ 251 h 1342"/>
                    <a:gd name="T90" fmla="*/ 190 w 978"/>
                    <a:gd name="T91" fmla="*/ 196 h 1342"/>
                    <a:gd name="T92" fmla="*/ 654 w 978"/>
                    <a:gd name="T93" fmla="*/ 168 h 1342"/>
                    <a:gd name="T94" fmla="*/ 207 w 978"/>
                    <a:gd name="T95" fmla="*/ 196 h 1342"/>
                    <a:gd name="T96" fmla="*/ 587 w 978"/>
                    <a:gd name="T97" fmla="*/ 11 h 1342"/>
                    <a:gd name="T98" fmla="*/ 609 w 978"/>
                    <a:gd name="T99" fmla="*/ 11 h 1342"/>
                    <a:gd name="T100" fmla="*/ 604 w 978"/>
                    <a:gd name="T101" fmla="*/ 5 h 1342"/>
                    <a:gd name="T102" fmla="*/ 615 w 978"/>
                    <a:gd name="T103" fmla="*/ 5 h 1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978" h="1342">
                      <a:moveTo>
                        <a:pt x="816" y="1286"/>
                      </a:moveTo>
                      <a:lnTo>
                        <a:pt x="816" y="1292"/>
                      </a:lnTo>
                      <a:lnTo>
                        <a:pt x="961" y="1342"/>
                      </a:lnTo>
                      <a:lnTo>
                        <a:pt x="967" y="1342"/>
                      </a:lnTo>
                      <a:lnTo>
                        <a:pt x="978" y="1342"/>
                      </a:lnTo>
                      <a:lnTo>
                        <a:pt x="978" y="1342"/>
                      </a:lnTo>
                      <a:lnTo>
                        <a:pt x="967" y="1337"/>
                      </a:lnTo>
                      <a:lnTo>
                        <a:pt x="816" y="1286"/>
                      </a:lnTo>
                      <a:moveTo>
                        <a:pt x="682" y="1242"/>
                      </a:moveTo>
                      <a:lnTo>
                        <a:pt x="676" y="1242"/>
                      </a:lnTo>
                      <a:lnTo>
                        <a:pt x="810" y="1292"/>
                      </a:lnTo>
                      <a:lnTo>
                        <a:pt x="810" y="1286"/>
                      </a:lnTo>
                      <a:lnTo>
                        <a:pt x="682" y="1242"/>
                      </a:lnTo>
                      <a:moveTo>
                        <a:pt x="671" y="1236"/>
                      </a:moveTo>
                      <a:lnTo>
                        <a:pt x="671" y="1242"/>
                      </a:lnTo>
                      <a:lnTo>
                        <a:pt x="676" y="1236"/>
                      </a:lnTo>
                      <a:lnTo>
                        <a:pt x="671" y="1236"/>
                      </a:lnTo>
                      <a:moveTo>
                        <a:pt x="659" y="1230"/>
                      </a:moveTo>
                      <a:lnTo>
                        <a:pt x="659" y="1236"/>
                      </a:lnTo>
                      <a:lnTo>
                        <a:pt x="659" y="1242"/>
                      </a:lnTo>
                      <a:lnTo>
                        <a:pt x="665" y="1236"/>
                      </a:lnTo>
                      <a:lnTo>
                        <a:pt x="659" y="1230"/>
                      </a:lnTo>
                      <a:moveTo>
                        <a:pt x="933" y="1174"/>
                      </a:moveTo>
                      <a:lnTo>
                        <a:pt x="933" y="1174"/>
                      </a:lnTo>
                      <a:lnTo>
                        <a:pt x="978" y="1325"/>
                      </a:lnTo>
                      <a:lnTo>
                        <a:pt x="978" y="1337"/>
                      </a:lnTo>
                      <a:lnTo>
                        <a:pt x="978" y="1337"/>
                      </a:lnTo>
                      <a:lnTo>
                        <a:pt x="933" y="1174"/>
                      </a:lnTo>
                      <a:moveTo>
                        <a:pt x="469" y="1169"/>
                      </a:moveTo>
                      <a:lnTo>
                        <a:pt x="469" y="1174"/>
                      </a:lnTo>
                      <a:lnTo>
                        <a:pt x="654" y="1236"/>
                      </a:lnTo>
                      <a:lnTo>
                        <a:pt x="654" y="1230"/>
                      </a:lnTo>
                      <a:lnTo>
                        <a:pt x="469" y="1169"/>
                      </a:lnTo>
                      <a:moveTo>
                        <a:pt x="413" y="1146"/>
                      </a:moveTo>
                      <a:lnTo>
                        <a:pt x="419" y="1158"/>
                      </a:lnTo>
                      <a:lnTo>
                        <a:pt x="464" y="1169"/>
                      </a:lnTo>
                      <a:lnTo>
                        <a:pt x="464" y="1169"/>
                      </a:lnTo>
                      <a:lnTo>
                        <a:pt x="413" y="1146"/>
                      </a:lnTo>
                      <a:moveTo>
                        <a:pt x="330" y="1119"/>
                      </a:moveTo>
                      <a:lnTo>
                        <a:pt x="313" y="1119"/>
                      </a:lnTo>
                      <a:lnTo>
                        <a:pt x="408" y="1152"/>
                      </a:lnTo>
                      <a:lnTo>
                        <a:pt x="408" y="1146"/>
                      </a:lnTo>
                      <a:lnTo>
                        <a:pt x="330" y="1119"/>
                      </a:lnTo>
                      <a:moveTo>
                        <a:pt x="917" y="1107"/>
                      </a:moveTo>
                      <a:lnTo>
                        <a:pt x="917" y="1107"/>
                      </a:lnTo>
                      <a:lnTo>
                        <a:pt x="933" y="1169"/>
                      </a:lnTo>
                      <a:lnTo>
                        <a:pt x="933" y="1169"/>
                      </a:lnTo>
                      <a:lnTo>
                        <a:pt x="922" y="1135"/>
                      </a:lnTo>
                      <a:lnTo>
                        <a:pt x="917" y="1107"/>
                      </a:lnTo>
                      <a:moveTo>
                        <a:pt x="905" y="1079"/>
                      </a:moveTo>
                      <a:lnTo>
                        <a:pt x="905" y="1079"/>
                      </a:lnTo>
                      <a:lnTo>
                        <a:pt x="917" y="1102"/>
                      </a:lnTo>
                      <a:lnTo>
                        <a:pt x="917" y="1102"/>
                      </a:lnTo>
                      <a:lnTo>
                        <a:pt x="905" y="1079"/>
                      </a:lnTo>
                      <a:moveTo>
                        <a:pt x="78" y="1035"/>
                      </a:moveTo>
                      <a:lnTo>
                        <a:pt x="78" y="1040"/>
                      </a:lnTo>
                      <a:lnTo>
                        <a:pt x="84" y="1040"/>
                      </a:lnTo>
                      <a:lnTo>
                        <a:pt x="302" y="1119"/>
                      </a:lnTo>
                      <a:lnTo>
                        <a:pt x="313" y="1113"/>
                      </a:lnTo>
                      <a:lnTo>
                        <a:pt x="78" y="1035"/>
                      </a:lnTo>
                      <a:moveTo>
                        <a:pt x="73" y="1035"/>
                      </a:moveTo>
                      <a:lnTo>
                        <a:pt x="73" y="1035"/>
                      </a:lnTo>
                      <a:lnTo>
                        <a:pt x="73" y="1035"/>
                      </a:lnTo>
                      <a:lnTo>
                        <a:pt x="73" y="1035"/>
                      </a:lnTo>
                      <a:moveTo>
                        <a:pt x="39" y="1023"/>
                      </a:moveTo>
                      <a:lnTo>
                        <a:pt x="33" y="1023"/>
                      </a:lnTo>
                      <a:lnTo>
                        <a:pt x="67" y="1040"/>
                      </a:lnTo>
                      <a:lnTo>
                        <a:pt x="61" y="1029"/>
                      </a:lnTo>
                      <a:lnTo>
                        <a:pt x="39" y="1023"/>
                      </a:lnTo>
                      <a:moveTo>
                        <a:pt x="0" y="1007"/>
                      </a:moveTo>
                      <a:lnTo>
                        <a:pt x="0" y="1012"/>
                      </a:lnTo>
                      <a:lnTo>
                        <a:pt x="5" y="1018"/>
                      </a:lnTo>
                      <a:lnTo>
                        <a:pt x="17" y="1023"/>
                      </a:lnTo>
                      <a:lnTo>
                        <a:pt x="22" y="1023"/>
                      </a:lnTo>
                      <a:lnTo>
                        <a:pt x="28" y="1018"/>
                      </a:lnTo>
                      <a:lnTo>
                        <a:pt x="22" y="1018"/>
                      </a:lnTo>
                      <a:lnTo>
                        <a:pt x="0" y="1007"/>
                      </a:lnTo>
                      <a:moveTo>
                        <a:pt x="855" y="895"/>
                      </a:moveTo>
                      <a:lnTo>
                        <a:pt x="855" y="895"/>
                      </a:lnTo>
                      <a:lnTo>
                        <a:pt x="905" y="1068"/>
                      </a:lnTo>
                      <a:lnTo>
                        <a:pt x="905" y="1068"/>
                      </a:lnTo>
                      <a:lnTo>
                        <a:pt x="855" y="895"/>
                      </a:lnTo>
                      <a:moveTo>
                        <a:pt x="855" y="878"/>
                      </a:moveTo>
                      <a:lnTo>
                        <a:pt x="861" y="878"/>
                      </a:lnTo>
                      <a:lnTo>
                        <a:pt x="861" y="878"/>
                      </a:lnTo>
                      <a:lnTo>
                        <a:pt x="855" y="878"/>
                      </a:lnTo>
                      <a:lnTo>
                        <a:pt x="855" y="878"/>
                      </a:lnTo>
                      <a:moveTo>
                        <a:pt x="849" y="878"/>
                      </a:moveTo>
                      <a:lnTo>
                        <a:pt x="855" y="889"/>
                      </a:lnTo>
                      <a:lnTo>
                        <a:pt x="855" y="889"/>
                      </a:lnTo>
                      <a:lnTo>
                        <a:pt x="849" y="878"/>
                      </a:lnTo>
                      <a:lnTo>
                        <a:pt x="849" y="878"/>
                      </a:lnTo>
                      <a:moveTo>
                        <a:pt x="822" y="766"/>
                      </a:moveTo>
                      <a:lnTo>
                        <a:pt x="822" y="766"/>
                      </a:lnTo>
                      <a:lnTo>
                        <a:pt x="849" y="867"/>
                      </a:lnTo>
                      <a:lnTo>
                        <a:pt x="849" y="867"/>
                      </a:lnTo>
                      <a:lnTo>
                        <a:pt x="822" y="766"/>
                      </a:lnTo>
                      <a:moveTo>
                        <a:pt x="822" y="761"/>
                      </a:moveTo>
                      <a:lnTo>
                        <a:pt x="822" y="761"/>
                      </a:lnTo>
                      <a:lnTo>
                        <a:pt x="855" y="872"/>
                      </a:lnTo>
                      <a:lnTo>
                        <a:pt x="855" y="872"/>
                      </a:lnTo>
                      <a:lnTo>
                        <a:pt x="822" y="761"/>
                      </a:lnTo>
                      <a:moveTo>
                        <a:pt x="22" y="660"/>
                      </a:moveTo>
                      <a:lnTo>
                        <a:pt x="22" y="665"/>
                      </a:lnTo>
                      <a:lnTo>
                        <a:pt x="22" y="660"/>
                      </a:lnTo>
                      <a:lnTo>
                        <a:pt x="22" y="660"/>
                      </a:lnTo>
                      <a:moveTo>
                        <a:pt x="771" y="593"/>
                      </a:moveTo>
                      <a:lnTo>
                        <a:pt x="771" y="593"/>
                      </a:lnTo>
                      <a:lnTo>
                        <a:pt x="816" y="755"/>
                      </a:lnTo>
                      <a:lnTo>
                        <a:pt x="816" y="755"/>
                      </a:lnTo>
                      <a:lnTo>
                        <a:pt x="771" y="593"/>
                      </a:lnTo>
                      <a:moveTo>
                        <a:pt x="28" y="593"/>
                      </a:moveTo>
                      <a:lnTo>
                        <a:pt x="28" y="593"/>
                      </a:lnTo>
                      <a:lnTo>
                        <a:pt x="22" y="654"/>
                      </a:lnTo>
                      <a:lnTo>
                        <a:pt x="22" y="654"/>
                      </a:lnTo>
                      <a:lnTo>
                        <a:pt x="28" y="593"/>
                      </a:lnTo>
                      <a:moveTo>
                        <a:pt x="777" y="593"/>
                      </a:moveTo>
                      <a:lnTo>
                        <a:pt x="777" y="593"/>
                      </a:lnTo>
                      <a:lnTo>
                        <a:pt x="794" y="654"/>
                      </a:lnTo>
                      <a:lnTo>
                        <a:pt x="822" y="749"/>
                      </a:lnTo>
                      <a:lnTo>
                        <a:pt x="822" y="749"/>
                      </a:lnTo>
                      <a:lnTo>
                        <a:pt x="777" y="593"/>
                      </a:lnTo>
                      <a:moveTo>
                        <a:pt x="777" y="582"/>
                      </a:moveTo>
                      <a:lnTo>
                        <a:pt x="777" y="582"/>
                      </a:lnTo>
                      <a:lnTo>
                        <a:pt x="777" y="582"/>
                      </a:lnTo>
                      <a:lnTo>
                        <a:pt x="777" y="582"/>
                      </a:lnTo>
                      <a:lnTo>
                        <a:pt x="777" y="582"/>
                      </a:lnTo>
                      <a:moveTo>
                        <a:pt x="766" y="576"/>
                      </a:moveTo>
                      <a:lnTo>
                        <a:pt x="771" y="587"/>
                      </a:lnTo>
                      <a:lnTo>
                        <a:pt x="771" y="587"/>
                      </a:lnTo>
                      <a:lnTo>
                        <a:pt x="766" y="576"/>
                      </a:lnTo>
                      <a:lnTo>
                        <a:pt x="766" y="576"/>
                      </a:lnTo>
                      <a:moveTo>
                        <a:pt x="732" y="453"/>
                      </a:moveTo>
                      <a:lnTo>
                        <a:pt x="732" y="453"/>
                      </a:lnTo>
                      <a:lnTo>
                        <a:pt x="766" y="570"/>
                      </a:lnTo>
                      <a:lnTo>
                        <a:pt x="766" y="570"/>
                      </a:lnTo>
                      <a:lnTo>
                        <a:pt x="732" y="453"/>
                      </a:lnTo>
                      <a:moveTo>
                        <a:pt x="738" y="453"/>
                      </a:moveTo>
                      <a:lnTo>
                        <a:pt x="738" y="453"/>
                      </a:lnTo>
                      <a:lnTo>
                        <a:pt x="771" y="576"/>
                      </a:lnTo>
                      <a:lnTo>
                        <a:pt x="771" y="576"/>
                      </a:lnTo>
                      <a:lnTo>
                        <a:pt x="738" y="453"/>
                      </a:lnTo>
                      <a:moveTo>
                        <a:pt x="732" y="436"/>
                      </a:moveTo>
                      <a:lnTo>
                        <a:pt x="732" y="436"/>
                      </a:lnTo>
                      <a:lnTo>
                        <a:pt x="738" y="447"/>
                      </a:lnTo>
                      <a:lnTo>
                        <a:pt x="738" y="447"/>
                      </a:lnTo>
                      <a:lnTo>
                        <a:pt x="732" y="436"/>
                      </a:lnTo>
                      <a:moveTo>
                        <a:pt x="704" y="324"/>
                      </a:moveTo>
                      <a:lnTo>
                        <a:pt x="726" y="419"/>
                      </a:lnTo>
                      <a:lnTo>
                        <a:pt x="726" y="419"/>
                      </a:lnTo>
                      <a:lnTo>
                        <a:pt x="704" y="324"/>
                      </a:lnTo>
                      <a:lnTo>
                        <a:pt x="704" y="324"/>
                      </a:lnTo>
                      <a:moveTo>
                        <a:pt x="693" y="324"/>
                      </a:moveTo>
                      <a:lnTo>
                        <a:pt x="726" y="436"/>
                      </a:lnTo>
                      <a:lnTo>
                        <a:pt x="726" y="436"/>
                      </a:lnTo>
                      <a:lnTo>
                        <a:pt x="693" y="324"/>
                      </a:lnTo>
                      <a:lnTo>
                        <a:pt x="693" y="324"/>
                      </a:lnTo>
                      <a:moveTo>
                        <a:pt x="687" y="279"/>
                      </a:moveTo>
                      <a:lnTo>
                        <a:pt x="699" y="319"/>
                      </a:lnTo>
                      <a:lnTo>
                        <a:pt x="699" y="319"/>
                      </a:lnTo>
                      <a:lnTo>
                        <a:pt x="687" y="279"/>
                      </a:lnTo>
                      <a:moveTo>
                        <a:pt x="56" y="263"/>
                      </a:moveTo>
                      <a:lnTo>
                        <a:pt x="56" y="263"/>
                      </a:lnTo>
                      <a:lnTo>
                        <a:pt x="56" y="279"/>
                      </a:lnTo>
                      <a:lnTo>
                        <a:pt x="28" y="587"/>
                      </a:lnTo>
                      <a:lnTo>
                        <a:pt x="28" y="587"/>
                      </a:lnTo>
                      <a:lnTo>
                        <a:pt x="56" y="263"/>
                      </a:lnTo>
                      <a:moveTo>
                        <a:pt x="67" y="251"/>
                      </a:moveTo>
                      <a:lnTo>
                        <a:pt x="67" y="251"/>
                      </a:lnTo>
                      <a:lnTo>
                        <a:pt x="67" y="257"/>
                      </a:lnTo>
                      <a:lnTo>
                        <a:pt x="67" y="257"/>
                      </a:lnTo>
                      <a:lnTo>
                        <a:pt x="67" y="251"/>
                      </a:lnTo>
                      <a:moveTo>
                        <a:pt x="676" y="246"/>
                      </a:moveTo>
                      <a:lnTo>
                        <a:pt x="676" y="246"/>
                      </a:lnTo>
                      <a:lnTo>
                        <a:pt x="693" y="313"/>
                      </a:lnTo>
                      <a:lnTo>
                        <a:pt x="693" y="313"/>
                      </a:lnTo>
                      <a:lnTo>
                        <a:pt x="676" y="246"/>
                      </a:lnTo>
                      <a:moveTo>
                        <a:pt x="190" y="196"/>
                      </a:moveTo>
                      <a:lnTo>
                        <a:pt x="84" y="246"/>
                      </a:lnTo>
                      <a:lnTo>
                        <a:pt x="73" y="251"/>
                      </a:lnTo>
                      <a:lnTo>
                        <a:pt x="73" y="257"/>
                      </a:lnTo>
                      <a:lnTo>
                        <a:pt x="84" y="251"/>
                      </a:lnTo>
                      <a:lnTo>
                        <a:pt x="201" y="201"/>
                      </a:lnTo>
                      <a:lnTo>
                        <a:pt x="190" y="196"/>
                      </a:lnTo>
                      <a:moveTo>
                        <a:pt x="654" y="168"/>
                      </a:moveTo>
                      <a:lnTo>
                        <a:pt x="671" y="240"/>
                      </a:lnTo>
                      <a:lnTo>
                        <a:pt x="671" y="240"/>
                      </a:lnTo>
                      <a:lnTo>
                        <a:pt x="654" y="168"/>
                      </a:lnTo>
                      <a:lnTo>
                        <a:pt x="654" y="168"/>
                      </a:lnTo>
                      <a:moveTo>
                        <a:pt x="341" y="128"/>
                      </a:moveTo>
                      <a:lnTo>
                        <a:pt x="201" y="190"/>
                      </a:lnTo>
                      <a:lnTo>
                        <a:pt x="207" y="196"/>
                      </a:lnTo>
                      <a:lnTo>
                        <a:pt x="352" y="128"/>
                      </a:lnTo>
                      <a:lnTo>
                        <a:pt x="341" y="128"/>
                      </a:lnTo>
                      <a:moveTo>
                        <a:pt x="604" y="5"/>
                      </a:moveTo>
                      <a:lnTo>
                        <a:pt x="587" y="11"/>
                      </a:lnTo>
                      <a:lnTo>
                        <a:pt x="346" y="123"/>
                      </a:lnTo>
                      <a:lnTo>
                        <a:pt x="358" y="123"/>
                      </a:lnTo>
                      <a:lnTo>
                        <a:pt x="587" y="17"/>
                      </a:lnTo>
                      <a:lnTo>
                        <a:pt x="609" y="11"/>
                      </a:lnTo>
                      <a:lnTo>
                        <a:pt x="615" y="28"/>
                      </a:lnTo>
                      <a:lnTo>
                        <a:pt x="648" y="162"/>
                      </a:lnTo>
                      <a:lnTo>
                        <a:pt x="648" y="162"/>
                      </a:lnTo>
                      <a:lnTo>
                        <a:pt x="604" y="5"/>
                      </a:lnTo>
                      <a:moveTo>
                        <a:pt x="609" y="0"/>
                      </a:moveTo>
                      <a:lnTo>
                        <a:pt x="609" y="0"/>
                      </a:lnTo>
                      <a:lnTo>
                        <a:pt x="609" y="5"/>
                      </a:lnTo>
                      <a:lnTo>
                        <a:pt x="615" y="5"/>
                      </a:lnTo>
                      <a:lnTo>
                        <a:pt x="609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1" name="Freeform 17">
                  <a:extLst>
                    <a:ext uri="{FF2B5EF4-FFF2-40B4-BE49-F238E27FC236}">
                      <a16:creationId xmlns:a16="http://schemas.microsoft.com/office/drawing/2014/main" xmlns="" id="{3158D74B-0CF7-4616-BB4E-3D7F5F3D0F0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33" y="1000"/>
                  <a:ext cx="553" cy="761"/>
                </a:xfrm>
                <a:custGeom>
                  <a:avLst/>
                  <a:gdLst>
                    <a:gd name="T0" fmla="*/ 59 w 99"/>
                    <a:gd name="T1" fmla="*/ 120 h 136"/>
                    <a:gd name="T2" fmla="*/ 86 w 99"/>
                    <a:gd name="T3" fmla="*/ 136 h 136"/>
                    <a:gd name="T4" fmla="*/ 87 w 99"/>
                    <a:gd name="T5" fmla="*/ 136 h 136"/>
                    <a:gd name="T6" fmla="*/ 88 w 99"/>
                    <a:gd name="T7" fmla="*/ 132 h 136"/>
                    <a:gd name="T8" fmla="*/ 87 w 99"/>
                    <a:gd name="T9" fmla="*/ 128 h 136"/>
                    <a:gd name="T10" fmla="*/ 86 w 99"/>
                    <a:gd name="T11" fmla="*/ 135 h 136"/>
                    <a:gd name="T12" fmla="*/ 60 w 99"/>
                    <a:gd name="T13" fmla="*/ 119 h 136"/>
                    <a:gd name="T14" fmla="*/ 89 w 99"/>
                    <a:gd name="T15" fmla="*/ 97 h 136"/>
                    <a:gd name="T16" fmla="*/ 88 w 99"/>
                    <a:gd name="T17" fmla="*/ 128 h 136"/>
                    <a:gd name="T18" fmla="*/ 19 w 99"/>
                    <a:gd name="T19" fmla="*/ 94 h 136"/>
                    <a:gd name="T20" fmla="*/ 58 w 99"/>
                    <a:gd name="T21" fmla="*/ 119 h 136"/>
                    <a:gd name="T22" fmla="*/ 19 w 99"/>
                    <a:gd name="T23" fmla="*/ 94 h 136"/>
                    <a:gd name="T24" fmla="*/ 7 w 99"/>
                    <a:gd name="T25" fmla="*/ 88 h 136"/>
                    <a:gd name="T26" fmla="*/ 17 w 99"/>
                    <a:gd name="T27" fmla="*/ 93 h 136"/>
                    <a:gd name="T28" fmla="*/ 1 w 99"/>
                    <a:gd name="T29" fmla="*/ 83 h 136"/>
                    <a:gd name="T30" fmla="*/ 6 w 99"/>
                    <a:gd name="T31" fmla="*/ 88 h 136"/>
                    <a:gd name="T32" fmla="*/ 1 w 99"/>
                    <a:gd name="T33" fmla="*/ 83 h 136"/>
                    <a:gd name="T34" fmla="*/ 91 w 99"/>
                    <a:gd name="T35" fmla="*/ 74 h 136"/>
                    <a:gd name="T36" fmla="*/ 91 w 99"/>
                    <a:gd name="T37" fmla="*/ 94 h 136"/>
                    <a:gd name="T38" fmla="*/ 91 w 99"/>
                    <a:gd name="T39" fmla="*/ 73 h 136"/>
                    <a:gd name="T40" fmla="*/ 0 w 99"/>
                    <a:gd name="T41" fmla="*/ 75 h 136"/>
                    <a:gd name="T42" fmla="*/ 8 w 99"/>
                    <a:gd name="T43" fmla="*/ 70 h 136"/>
                    <a:gd name="T44" fmla="*/ 13 w 99"/>
                    <a:gd name="T45" fmla="*/ 65 h 136"/>
                    <a:gd name="T46" fmla="*/ 9 w 99"/>
                    <a:gd name="T47" fmla="*/ 69 h 136"/>
                    <a:gd name="T48" fmla="*/ 13 w 99"/>
                    <a:gd name="T49" fmla="*/ 65 h 136"/>
                    <a:gd name="T50" fmla="*/ 92 w 99"/>
                    <a:gd name="T51" fmla="*/ 61 h 136"/>
                    <a:gd name="T52" fmla="*/ 93 w 99"/>
                    <a:gd name="T53" fmla="*/ 72 h 136"/>
                    <a:gd name="T54" fmla="*/ 19 w 99"/>
                    <a:gd name="T55" fmla="*/ 60 h 136"/>
                    <a:gd name="T56" fmla="*/ 14 w 99"/>
                    <a:gd name="T57" fmla="*/ 66 h 136"/>
                    <a:gd name="T58" fmla="*/ 19 w 99"/>
                    <a:gd name="T59" fmla="*/ 60 h 136"/>
                    <a:gd name="T60" fmla="*/ 20 w 99"/>
                    <a:gd name="T61" fmla="*/ 60 h 136"/>
                    <a:gd name="T62" fmla="*/ 27 w 99"/>
                    <a:gd name="T63" fmla="*/ 56 h 136"/>
                    <a:gd name="T64" fmla="*/ 97 w 99"/>
                    <a:gd name="T65" fmla="*/ 1 h 136"/>
                    <a:gd name="T66" fmla="*/ 27 w 99"/>
                    <a:gd name="T67" fmla="*/ 55 h 136"/>
                    <a:gd name="T68" fmla="*/ 95 w 99"/>
                    <a:gd name="T69" fmla="*/ 4 h 136"/>
                    <a:gd name="T70" fmla="*/ 97 w 99"/>
                    <a:gd name="T71" fmla="*/ 2 h 136"/>
                    <a:gd name="T72" fmla="*/ 94 w 99"/>
                    <a:gd name="T73" fmla="*/ 60 h 136"/>
                    <a:gd name="T74" fmla="*/ 98 w 99"/>
                    <a:gd name="T75" fmla="*/ 3 h 136"/>
                    <a:gd name="T76" fmla="*/ 99 w 99"/>
                    <a:gd name="T77" fmla="*/ 0 h 136"/>
                    <a:gd name="T78" fmla="*/ 98 w 99"/>
                    <a:gd name="T79" fmla="*/ 1 h 136"/>
                    <a:gd name="T80" fmla="*/ 99 w 99"/>
                    <a:gd name="T81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99" h="136">
                      <a:moveTo>
                        <a:pt x="60" y="119"/>
                      </a:move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83" y="134"/>
                        <a:pt x="83" y="134"/>
                        <a:pt x="83" y="134"/>
                      </a:cubicBezTo>
                      <a:cubicBezTo>
                        <a:pt x="86" y="136"/>
                        <a:pt x="86" y="136"/>
                        <a:pt x="86" y="136"/>
                      </a:cubicBezTo>
                      <a:cubicBezTo>
                        <a:pt x="86" y="134"/>
                        <a:pt x="86" y="134"/>
                        <a:pt x="86" y="134"/>
                      </a:cubicBezTo>
                      <a:cubicBezTo>
                        <a:pt x="87" y="136"/>
                        <a:pt x="87" y="136"/>
                        <a:pt x="87" y="136"/>
                      </a:cubicBezTo>
                      <a:cubicBezTo>
                        <a:pt x="87" y="135"/>
                        <a:pt x="87" y="135"/>
                        <a:pt x="87" y="135"/>
                      </a:cubicBezTo>
                      <a:cubicBezTo>
                        <a:pt x="88" y="132"/>
                        <a:pt x="88" y="132"/>
                        <a:pt x="88" y="132"/>
                      </a:cubicBezTo>
                      <a:cubicBezTo>
                        <a:pt x="88" y="129"/>
                        <a:pt x="88" y="129"/>
                        <a:pt x="88" y="129"/>
                      </a:cubicBezTo>
                      <a:cubicBezTo>
                        <a:pt x="87" y="128"/>
                        <a:pt x="87" y="128"/>
                        <a:pt x="87" y="128"/>
                      </a:cubicBezTo>
                      <a:cubicBezTo>
                        <a:pt x="86" y="131"/>
                        <a:pt x="86" y="131"/>
                        <a:pt x="86" y="131"/>
                      </a:cubicBezTo>
                      <a:cubicBezTo>
                        <a:pt x="86" y="135"/>
                        <a:pt x="86" y="135"/>
                        <a:pt x="86" y="135"/>
                      </a:cubicBezTo>
                      <a:cubicBezTo>
                        <a:pt x="83" y="133"/>
                        <a:pt x="83" y="133"/>
                        <a:pt x="83" y="133"/>
                      </a:cubicBezTo>
                      <a:cubicBezTo>
                        <a:pt x="60" y="119"/>
                        <a:pt x="60" y="119"/>
                        <a:pt x="60" y="119"/>
                      </a:cubicBezTo>
                      <a:moveTo>
                        <a:pt x="91" y="96"/>
                      </a:moveTo>
                      <a:cubicBezTo>
                        <a:pt x="89" y="97"/>
                        <a:pt x="89" y="97"/>
                        <a:pt x="89" y="97"/>
                      </a:cubicBezTo>
                      <a:cubicBezTo>
                        <a:pt x="87" y="127"/>
                        <a:pt x="87" y="127"/>
                        <a:pt x="87" y="127"/>
                      </a:cubicBezTo>
                      <a:cubicBezTo>
                        <a:pt x="88" y="128"/>
                        <a:pt x="88" y="128"/>
                        <a:pt x="88" y="128"/>
                      </a:cubicBezTo>
                      <a:cubicBezTo>
                        <a:pt x="91" y="96"/>
                        <a:pt x="91" y="96"/>
                        <a:pt x="91" y="96"/>
                      </a:cubicBezTo>
                      <a:moveTo>
                        <a:pt x="19" y="94"/>
                      </a:moveTo>
                      <a:cubicBezTo>
                        <a:pt x="19" y="96"/>
                        <a:pt x="19" y="96"/>
                        <a:pt x="19" y="96"/>
                      </a:cubicBezTo>
                      <a:cubicBezTo>
                        <a:pt x="58" y="119"/>
                        <a:pt x="58" y="119"/>
                        <a:pt x="58" y="119"/>
                      </a:cubicBezTo>
                      <a:cubicBezTo>
                        <a:pt x="59" y="118"/>
                        <a:pt x="59" y="118"/>
                        <a:pt x="59" y="118"/>
                      </a:cubicBezTo>
                      <a:cubicBezTo>
                        <a:pt x="19" y="94"/>
                        <a:pt x="19" y="94"/>
                        <a:pt x="19" y="94"/>
                      </a:cubicBezTo>
                      <a:moveTo>
                        <a:pt x="7" y="87"/>
                      </a:moveTo>
                      <a:cubicBezTo>
                        <a:pt x="7" y="88"/>
                        <a:pt x="7" y="88"/>
                        <a:pt x="7" y="88"/>
                      </a:cubicBezTo>
                      <a:cubicBezTo>
                        <a:pt x="18" y="95"/>
                        <a:pt x="18" y="95"/>
                        <a:pt x="18" y="95"/>
                      </a:cubicBezTo>
                      <a:cubicBezTo>
                        <a:pt x="17" y="93"/>
                        <a:pt x="17" y="93"/>
                        <a:pt x="17" y="93"/>
                      </a:cubicBezTo>
                      <a:cubicBezTo>
                        <a:pt x="7" y="87"/>
                        <a:pt x="7" y="87"/>
                        <a:pt x="7" y="87"/>
                      </a:cubicBezTo>
                      <a:moveTo>
                        <a:pt x="1" y="83"/>
                      </a:moveTo>
                      <a:cubicBezTo>
                        <a:pt x="1" y="84"/>
                        <a:pt x="0" y="84"/>
                        <a:pt x="0" y="84"/>
                      </a:cubicBezTo>
                      <a:cubicBezTo>
                        <a:pt x="6" y="88"/>
                        <a:pt x="6" y="88"/>
                        <a:pt x="6" y="88"/>
                      </a:cubicBezTo>
                      <a:cubicBezTo>
                        <a:pt x="6" y="86"/>
                        <a:pt x="6" y="86"/>
                        <a:pt x="6" y="86"/>
                      </a:cubicBezTo>
                      <a:cubicBezTo>
                        <a:pt x="1" y="83"/>
                        <a:pt x="1" y="83"/>
                        <a:pt x="1" y="83"/>
                      </a:cubicBezTo>
                      <a:moveTo>
                        <a:pt x="91" y="73"/>
                      </a:moveTo>
                      <a:cubicBezTo>
                        <a:pt x="91" y="74"/>
                        <a:pt x="91" y="74"/>
                        <a:pt x="91" y="74"/>
                      </a:cubicBezTo>
                      <a:cubicBezTo>
                        <a:pt x="90" y="95"/>
                        <a:pt x="90" y="95"/>
                        <a:pt x="90" y="95"/>
                      </a:cubicBezTo>
                      <a:cubicBezTo>
                        <a:pt x="91" y="94"/>
                        <a:pt x="91" y="94"/>
                        <a:pt x="91" y="94"/>
                      </a:cubicBezTo>
                      <a:cubicBezTo>
                        <a:pt x="92" y="73"/>
                        <a:pt x="92" y="73"/>
                        <a:pt x="92" y="73"/>
                      </a:cubicBezTo>
                      <a:cubicBezTo>
                        <a:pt x="91" y="73"/>
                        <a:pt x="91" y="73"/>
                        <a:pt x="91" y="73"/>
                      </a:cubicBezTo>
                      <a:moveTo>
                        <a:pt x="8" y="69"/>
                      </a:move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75"/>
                        <a:pt x="0" y="76"/>
                        <a:pt x="0" y="76"/>
                      </a:cubicBezTo>
                      <a:cubicBezTo>
                        <a:pt x="8" y="70"/>
                        <a:pt x="8" y="70"/>
                        <a:pt x="8" y="70"/>
                      </a:cubicBezTo>
                      <a:cubicBezTo>
                        <a:pt x="8" y="69"/>
                        <a:pt x="8" y="69"/>
                        <a:pt x="8" y="69"/>
                      </a:cubicBezTo>
                      <a:moveTo>
                        <a:pt x="13" y="65"/>
                      </a:moveTo>
                      <a:cubicBezTo>
                        <a:pt x="9" y="68"/>
                        <a:pt x="9" y="68"/>
                        <a:pt x="9" y="68"/>
                      </a:cubicBezTo>
                      <a:cubicBezTo>
                        <a:pt x="9" y="69"/>
                        <a:pt x="9" y="69"/>
                        <a:pt x="9" y="69"/>
                      </a:cubicBezTo>
                      <a:cubicBezTo>
                        <a:pt x="13" y="66"/>
                        <a:pt x="13" y="66"/>
                        <a:pt x="13" y="66"/>
                      </a:cubicBezTo>
                      <a:cubicBezTo>
                        <a:pt x="13" y="65"/>
                        <a:pt x="13" y="65"/>
                        <a:pt x="13" y="65"/>
                      </a:cubicBezTo>
                      <a:moveTo>
                        <a:pt x="93" y="61"/>
                      </a:moveTo>
                      <a:cubicBezTo>
                        <a:pt x="92" y="61"/>
                        <a:pt x="92" y="61"/>
                        <a:pt x="92" y="61"/>
                      </a:cubicBezTo>
                      <a:cubicBezTo>
                        <a:pt x="91" y="72"/>
                        <a:pt x="91" y="72"/>
                        <a:pt x="91" y="72"/>
                      </a:cubicBezTo>
                      <a:cubicBezTo>
                        <a:pt x="93" y="72"/>
                        <a:pt x="93" y="72"/>
                        <a:pt x="93" y="72"/>
                      </a:cubicBezTo>
                      <a:cubicBezTo>
                        <a:pt x="93" y="61"/>
                        <a:pt x="93" y="61"/>
                        <a:pt x="93" y="61"/>
                      </a:cubicBezTo>
                      <a:moveTo>
                        <a:pt x="19" y="60"/>
                      </a:moveTo>
                      <a:cubicBezTo>
                        <a:pt x="14" y="64"/>
                        <a:pt x="14" y="64"/>
                        <a:pt x="14" y="64"/>
                      </a:cubicBezTo>
                      <a:cubicBezTo>
                        <a:pt x="14" y="66"/>
                        <a:pt x="14" y="66"/>
                        <a:pt x="14" y="66"/>
                      </a:cubicBezTo>
                      <a:cubicBezTo>
                        <a:pt x="20" y="61"/>
                        <a:pt x="20" y="61"/>
                        <a:pt x="20" y="61"/>
                      </a:cubicBezTo>
                      <a:cubicBezTo>
                        <a:pt x="19" y="60"/>
                        <a:pt x="19" y="60"/>
                        <a:pt x="19" y="60"/>
                      </a:cubicBezTo>
                      <a:moveTo>
                        <a:pt x="26" y="55"/>
                      </a:moveTo>
                      <a:cubicBezTo>
                        <a:pt x="20" y="60"/>
                        <a:pt x="20" y="60"/>
                        <a:pt x="20" y="60"/>
                      </a:cubicBezTo>
                      <a:cubicBezTo>
                        <a:pt x="21" y="60"/>
                        <a:pt x="21" y="60"/>
                        <a:pt x="21" y="60"/>
                      </a:cubicBezTo>
                      <a:cubicBezTo>
                        <a:pt x="27" y="56"/>
                        <a:pt x="27" y="56"/>
                        <a:pt x="27" y="56"/>
                      </a:cubicBezTo>
                      <a:cubicBezTo>
                        <a:pt x="26" y="55"/>
                        <a:pt x="26" y="55"/>
                        <a:pt x="26" y="55"/>
                      </a:cubicBezTo>
                      <a:moveTo>
                        <a:pt x="97" y="1"/>
                      </a:moveTo>
                      <a:cubicBezTo>
                        <a:pt x="94" y="3"/>
                        <a:pt x="94" y="3"/>
                        <a:pt x="94" y="3"/>
                      </a:cubicBezTo>
                      <a:cubicBezTo>
                        <a:pt x="27" y="55"/>
                        <a:pt x="27" y="55"/>
                        <a:pt x="27" y="55"/>
                      </a:cubicBezTo>
                      <a:cubicBezTo>
                        <a:pt x="28" y="55"/>
                        <a:pt x="28" y="55"/>
                        <a:pt x="28" y="55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97" y="2"/>
                        <a:pt x="97" y="2"/>
                        <a:pt x="97" y="2"/>
                      </a:cubicBezTo>
                      <a:cubicBezTo>
                        <a:pt x="97" y="2"/>
                        <a:pt x="97" y="2"/>
                        <a:pt x="97" y="2"/>
                      </a:cubicBezTo>
                      <a:cubicBezTo>
                        <a:pt x="92" y="60"/>
                        <a:pt x="92" y="60"/>
                        <a:pt x="92" y="60"/>
                      </a:cubicBezTo>
                      <a:cubicBezTo>
                        <a:pt x="94" y="60"/>
                        <a:pt x="94" y="60"/>
                        <a:pt x="94" y="60"/>
                      </a:cubicBezTo>
                      <a:cubicBezTo>
                        <a:pt x="98" y="5"/>
                        <a:pt x="98" y="5"/>
                        <a:pt x="98" y="5"/>
                      </a:cubicBezTo>
                      <a:cubicBezTo>
                        <a:pt x="98" y="3"/>
                        <a:pt x="98" y="3"/>
                        <a:pt x="98" y="3"/>
                      </a:cubicBezTo>
                      <a:cubicBezTo>
                        <a:pt x="97" y="1"/>
                        <a:pt x="97" y="1"/>
                        <a:pt x="97" y="1"/>
                      </a:cubicBezTo>
                      <a:moveTo>
                        <a:pt x="99" y="0"/>
                      </a:moveTo>
                      <a:cubicBezTo>
                        <a:pt x="98" y="1"/>
                        <a:pt x="98" y="1"/>
                        <a:pt x="98" y="1"/>
                      </a:cubicBezTo>
                      <a:cubicBezTo>
                        <a:pt x="98" y="1"/>
                        <a:pt x="98" y="1"/>
                        <a:pt x="98" y="1"/>
                      </a:cubicBezTo>
                      <a:cubicBezTo>
                        <a:pt x="99" y="1"/>
                        <a:pt x="99" y="1"/>
                        <a:pt x="99" y="1"/>
                      </a:cubicBezTo>
                      <a:cubicBezTo>
                        <a:pt x="99" y="0"/>
                        <a:pt x="99" y="0"/>
                        <a:pt x="99" y="0"/>
                      </a:cubicBezTo>
                      <a:cubicBezTo>
                        <a:pt x="99" y="0"/>
                        <a:pt x="99" y="0"/>
                        <a:pt x="9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2" name="Freeform 18">
                  <a:extLst>
                    <a:ext uri="{FF2B5EF4-FFF2-40B4-BE49-F238E27FC236}">
                      <a16:creationId xmlns:a16="http://schemas.microsoft.com/office/drawing/2014/main" xmlns="" id="{C5128239-95C2-44A9-BCCE-0E323B2DD5B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91" y="1006"/>
                  <a:ext cx="1464" cy="1091"/>
                </a:xfrm>
                <a:custGeom>
                  <a:avLst/>
                  <a:gdLst>
                    <a:gd name="T0" fmla="*/ 933 w 1464"/>
                    <a:gd name="T1" fmla="*/ 1091 h 1091"/>
                    <a:gd name="T2" fmla="*/ 967 w 1464"/>
                    <a:gd name="T3" fmla="*/ 1052 h 1091"/>
                    <a:gd name="T4" fmla="*/ 922 w 1464"/>
                    <a:gd name="T5" fmla="*/ 1085 h 1091"/>
                    <a:gd name="T6" fmla="*/ 922 w 1464"/>
                    <a:gd name="T7" fmla="*/ 1080 h 1091"/>
                    <a:gd name="T8" fmla="*/ 799 w 1464"/>
                    <a:gd name="T9" fmla="*/ 940 h 1091"/>
                    <a:gd name="T10" fmla="*/ 1151 w 1464"/>
                    <a:gd name="T11" fmla="*/ 901 h 1091"/>
                    <a:gd name="T12" fmla="*/ 1151 w 1464"/>
                    <a:gd name="T13" fmla="*/ 901 h 1091"/>
                    <a:gd name="T14" fmla="*/ 799 w 1464"/>
                    <a:gd name="T15" fmla="*/ 934 h 1091"/>
                    <a:gd name="T16" fmla="*/ 1151 w 1464"/>
                    <a:gd name="T17" fmla="*/ 895 h 1091"/>
                    <a:gd name="T18" fmla="*/ 1257 w 1464"/>
                    <a:gd name="T19" fmla="*/ 817 h 1091"/>
                    <a:gd name="T20" fmla="*/ 698 w 1464"/>
                    <a:gd name="T21" fmla="*/ 811 h 1091"/>
                    <a:gd name="T22" fmla="*/ 698 w 1464"/>
                    <a:gd name="T23" fmla="*/ 811 h 1091"/>
                    <a:gd name="T24" fmla="*/ 1269 w 1464"/>
                    <a:gd name="T25" fmla="*/ 806 h 1091"/>
                    <a:gd name="T26" fmla="*/ 1302 w 1464"/>
                    <a:gd name="T27" fmla="*/ 778 h 1091"/>
                    <a:gd name="T28" fmla="*/ 1324 w 1464"/>
                    <a:gd name="T29" fmla="*/ 755 h 1091"/>
                    <a:gd name="T30" fmla="*/ 631 w 1464"/>
                    <a:gd name="T31" fmla="*/ 733 h 1091"/>
                    <a:gd name="T32" fmla="*/ 631 w 1464"/>
                    <a:gd name="T33" fmla="*/ 733 h 1091"/>
                    <a:gd name="T34" fmla="*/ 1358 w 1464"/>
                    <a:gd name="T35" fmla="*/ 733 h 1091"/>
                    <a:gd name="T36" fmla="*/ 1364 w 1464"/>
                    <a:gd name="T37" fmla="*/ 727 h 1091"/>
                    <a:gd name="T38" fmla="*/ 598 w 1464"/>
                    <a:gd name="T39" fmla="*/ 699 h 1091"/>
                    <a:gd name="T40" fmla="*/ 447 w 1464"/>
                    <a:gd name="T41" fmla="*/ 526 h 1091"/>
                    <a:gd name="T42" fmla="*/ 447 w 1464"/>
                    <a:gd name="T43" fmla="*/ 526 h 1091"/>
                    <a:gd name="T44" fmla="*/ 452 w 1464"/>
                    <a:gd name="T45" fmla="*/ 520 h 1091"/>
                    <a:gd name="T46" fmla="*/ 1447 w 1464"/>
                    <a:gd name="T47" fmla="*/ 621 h 1091"/>
                    <a:gd name="T48" fmla="*/ 1386 w 1464"/>
                    <a:gd name="T49" fmla="*/ 705 h 1091"/>
                    <a:gd name="T50" fmla="*/ 1464 w 1464"/>
                    <a:gd name="T51" fmla="*/ 638 h 1091"/>
                    <a:gd name="T52" fmla="*/ 1330 w 1464"/>
                    <a:gd name="T53" fmla="*/ 431 h 1091"/>
                    <a:gd name="T54" fmla="*/ 430 w 1464"/>
                    <a:gd name="T55" fmla="*/ 498 h 1091"/>
                    <a:gd name="T56" fmla="*/ 251 w 1464"/>
                    <a:gd name="T57" fmla="*/ 297 h 1091"/>
                    <a:gd name="T58" fmla="*/ 1218 w 1464"/>
                    <a:gd name="T59" fmla="*/ 280 h 1091"/>
                    <a:gd name="T60" fmla="*/ 1202 w 1464"/>
                    <a:gd name="T61" fmla="*/ 246 h 1091"/>
                    <a:gd name="T62" fmla="*/ 1202 w 1464"/>
                    <a:gd name="T63" fmla="*/ 246 h 1091"/>
                    <a:gd name="T64" fmla="*/ 1118 w 1464"/>
                    <a:gd name="T65" fmla="*/ 129 h 1091"/>
                    <a:gd name="T66" fmla="*/ 1106 w 1464"/>
                    <a:gd name="T67" fmla="*/ 106 h 1091"/>
                    <a:gd name="T68" fmla="*/ 1084 w 1464"/>
                    <a:gd name="T69" fmla="*/ 106 h 1091"/>
                    <a:gd name="T70" fmla="*/ 821 w 1464"/>
                    <a:gd name="T71" fmla="*/ 78 h 1091"/>
                    <a:gd name="T72" fmla="*/ 816 w 1464"/>
                    <a:gd name="T73" fmla="*/ 73 h 1091"/>
                    <a:gd name="T74" fmla="*/ 721 w 1464"/>
                    <a:gd name="T75" fmla="*/ 73 h 1091"/>
                    <a:gd name="T76" fmla="*/ 648 w 1464"/>
                    <a:gd name="T77" fmla="*/ 67 h 1091"/>
                    <a:gd name="T78" fmla="*/ 643 w 1464"/>
                    <a:gd name="T79" fmla="*/ 62 h 1091"/>
                    <a:gd name="T80" fmla="*/ 637 w 1464"/>
                    <a:gd name="T81" fmla="*/ 67 h 1091"/>
                    <a:gd name="T82" fmla="*/ 548 w 1464"/>
                    <a:gd name="T83" fmla="*/ 50 h 1091"/>
                    <a:gd name="T84" fmla="*/ 542 w 1464"/>
                    <a:gd name="T85" fmla="*/ 50 h 1091"/>
                    <a:gd name="T86" fmla="*/ 234 w 1464"/>
                    <a:gd name="T87" fmla="*/ 274 h 1091"/>
                    <a:gd name="T88" fmla="*/ 22 w 1464"/>
                    <a:gd name="T89" fmla="*/ 6 h 1091"/>
                    <a:gd name="T90" fmla="*/ 28 w 1464"/>
                    <a:gd name="T91" fmla="*/ 0 h 1091"/>
                    <a:gd name="T92" fmla="*/ 5 w 1464"/>
                    <a:gd name="T93" fmla="*/ 11 h 1091"/>
                    <a:gd name="T94" fmla="*/ 11 w 1464"/>
                    <a:gd name="T95" fmla="*/ 6 h 1091"/>
                    <a:gd name="T96" fmla="*/ 5 w 1464"/>
                    <a:gd name="T97" fmla="*/ 0 h 10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464" h="1091">
                      <a:moveTo>
                        <a:pt x="967" y="1052"/>
                      </a:moveTo>
                      <a:lnTo>
                        <a:pt x="944" y="1074"/>
                      </a:lnTo>
                      <a:lnTo>
                        <a:pt x="933" y="1080"/>
                      </a:lnTo>
                      <a:lnTo>
                        <a:pt x="933" y="1091"/>
                      </a:lnTo>
                      <a:lnTo>
                        <a:pt x="933" y="1091"/>
                      </a:lnTo>
                      <a:lnTo>
                        <a:pt x="950" y="1080"/>
                      </a:lnTo>
                      <a:lnTo>
                        <a:pt x="961" y="1063"/>
                      </a:lnTo>
                      <a:lnTo>
                        <a:pt x="967" y="1052"/>
                      </a:lnTo>
                      <a:close/>
                      <a:moveTo>
                        <a:pt x="810" y="945"/>
                      </a:moveTo>
                      <a:lnTo>
                        <a:pt x="805" y="951"/>
                      </a:lnTo>
                      <a:lnTo>
                        <a:pt x="911" y="1074"/>
                      </a:lnTo>
                      <a:lnTo>
                        <a:pt x="922" y="1085"/>
                      </a:lnTo>
                      <a:lnTo>
                        <a:pt x="922" y="1085"/>
                      </a:lnTo>
                      <a:lnTo>
                        <a:pt x="928" y="1085"/>
                      </a:lnTo>
                      <a:lnTo>
                        <a:pt x="922" y="1080"/>
                      </a:lnTo>
                      <a:lnTo>
                        <a:pt x="922" y="1080"/>
                      </a:lnTo>
                      <a:lnTo>
                        <a:pt x="916" y="1068"/>
                      </a:lnTo>
                      <a:lnTo>
                        <a:pt x="810" y="945"/>
                      </a:lnTo>
                      <a:close/>
                      <a:moveTo>
                        <a:pt x="805" y="934"/>
                      </a:moveTo>
                      <a:lnTo>
                        <a:pt x="799" y="940"/>
                      </a:lnTo>
                      <a:lnTo>
                        <a:pt x="805" y="945"/>
                      </a:lnTo>
                      <a:lnTo>
                        <a:pt x="805" y="940"/>
                      </a:lnTo>
                      <a:lnTo>
                        <a:pt x="805" y="934"/>
                      </a:lnTo>
                      <a:close/>
                      <a:moveTo>
                        <a:pt x="1151" y="901"/>
                      </a:moveTo>
                      <a:lnTo>
                        <a:pt x="978" y="1046"/>
                      </a:lnTo>
                      <a:lnTo>
                        <a:pt x="972" y="1057"/>
                      </a:lnTo>
                      <a:lnTo>
                        <a:pt x="1151" y="906"/>
                      </a:lnTo>
                      <a:lnTo>
                        <a:pt x="1151" y="901"/>
                      </a:lnTo>
                      <a:close/>
                      <a:moveTo>
                        <a:pt x="715" y="828"/>
                      </a:moveTo>
                      <a:lnTo>
                        <a:pt x="704" y="828"/>
                      </a:lnTo>
                      <a:lnTo>
                        <a:pt x="793" y="934"/>
                      </a:lnTo>
                      <a:lnTo>
                        <a:pt x="799" y="934"/>
                      </a:lnTo>
                      <a:lnTo>
                        <a:pt x="715" y="828"/>
                      </a:lnTo>
                      <a:close/>
                      <a:moveTo>
                        <a:pt x="1246" y="817"/>
                      </a:moveTo>
                      <a:lnTo>
                        <a:pt x="1241" y="822"/>
                      </a:lnTo>
                      <a:lnTo>
                        <a:pt x="1151" y="895"/>
                      </a:lnTo>
                      <a:lnTo>
                        <a:pt x="1157" y="901"/>
                      </a:lnTo>
                      <a:lnTo>
                        <a:pt x="1246" y="822"/>
                      </a:lnTo>
                      <a:lnTo>
                        <a:pt x="1246" y="817"/>
                      </a:lnTo>
                      <a:close/>
                      <a:moveTo>
                        <a:pt x="1257" y="817"/>
                      </a:moveTo>
                      <a:lnTo>
                        <a:pt x="1252" y="817"/>
                      </a:lnTo>
                      <a:lnTo>
                        <a:pt x="1252" y="822"/>
                      </a:lnTo>
                      <a:lnTo>
                        <a:pt x="1257" y="817"/>
                      </a:lnTo>
                      <a:close/>
                      <a:moveTo>
                        <a:pt x="698" y="811"/>
                      </a:moveTo>
                      <a:lnTo>
                        <a:pt x="698" y="817"/>
                      </a:lnTo>
                      <a:lnTo>
                        <a:pt x="698" y="822"/>
                      </a:lnTo>
                      <a:lnTo>
                        <a:pt x="710" y="822"/>
                      </a:lnTo>
                      <a:lnTo>
                        <a:pt x="698" y="811"/>
                      </a:lnTo>
                      <a:close/>
                      <a:moveTo>
                        <a:pt x="1291" y="789"/>
                      </a:moveTo>
                      <a:lnTo>
                        <a:pt x="1280" y="789"/>
                      </a:lnTo>
                      <a:lnTo>
                        <a:pt x="1252" y="811"/>
                      </a:lnTo>
                      <a:lnTo>
                        <a:pt x="1269" y="806"/>
                      </a:lnTo>
                      <a:lnTo>
                        <a:pt x="1291" y="789"/>
                      </a:lnTo>
                      <a:close/>
                      <a:moveTo>
                        <a:pt x="1319" y="755"/>
                      </a:moveTo>
                      <a:lnTo>
                        <a:pt x="1291" y="783"/>
                      </a:lnTo>
                      <a:lnTo>
                        <a:pt x="1302" y="778"/>
                      </a:lnTo>
                      <a:lnTo>
                        <a:pt x="1324" y="761"/>
                      </a:lnTo>
                      <a:lnTo>
                        <a:pt x="1319" y="755"/>
                      </a:lnTo>
                      <a:close/>
                      <a:moveTo>
                        <a:pt x="1336" y="738"/>
                      </a:moveTo>
                      <a:lnTo>
                        <a:pt x="1324" y="755"/>
                      </a:lnTo>
                      <a:lnTo>
                        <a:pt x="1330" y="755"/>
                      </a:lnTo>
                      <a:lnTo>
                        <a:pt x="1341" y="744"/>
                      </a:lnTo>
                      <a:lnTo>
                        <a:pt x="1336" y="738"/>
                      </a:lnTo>
                      <a:close/>
                      <a:moveTo>
                        <a:pt x="631" y="733"/>
                      </a:moveTo>
                      <a:lnTo>
                        <a:pt x="631" y="744"/>
                      </a:lnTo>
                      <a:lnTo>
                        <a:pt x="693" y="811"/>
                      </a:lnTo>
                      <a:lnTo>
                        <a:pt x="693" y="806"/>
                      </a:lnTo>
                      <a:lnTo>
                        <a:pt x="631" y="733"/>
                      </a:lnTo>
                      <a:close/>
                      <a:moveTo>
                        <a:pt x="1352" y="727"/>
                      </a:moveTo>
                      <a:lnTo>
                        <a:pt x="1341" y="733"/>
                      </a:lnTo>
                      <a:lnTo>
                        <a:pt x="1347" y="738"/>
                      </a:lnTo>
                      <a:lnTo>
                        <a:pt x="1358" y="733"/>
                      </a:lnTo>
                      <a:lnTo>
                        <a:pt x="1352" y="727"/>
                      </a:lnTo>
                      <a:close/>
                      <a:moveTo>
                        <a:pt x="1380" y="705"/>
                      </a:moveTo>
                      <a:lnTo>
                        <a:pt x="1358" y="722"/>
                      </a:lnTo>
                      <a:lnTo>
                        <a:pt x="1364" y="727"/>
                      </a:lnTo>
                      <a:lnTo>
                        <a:pt x="1380" y="710"/>
                      </a:lnTo>
                      <a:lnTo>
                        <a:pt x="1380" y="705"/>
                      </a:lnTo>
                      <a:close/>
                      <a:moveTo>
                        <a:pt x="598" y="699"/>
                      </a:moveTo>
                      <a:lnTo>
                        <a:pt x="598" y="699"/>
                      </a:lnTo>
                      <a:lnTo>
                        <a:pt x="626" y="738"/>
                      </a:lnTo>
                      <a:lnTo>
                        <a:pt x="626" y="727"/>
                      </a:lnTo>
                      <a:lnTo>
                        <a:pt x="598" y="699"/>
                      </a:lnTo>
                      <a:close/>
                      <a:moveTo>
                        <a:pt x="447" y="526"/>
                      </a:moveTo>
                      <a:lnTo>
                        <a:pt x="592" y="699"/>
                      </a:lnTo>
                      <a:lnTo>
                        <a:pt x="598" y="694"/>
                      </a:lnTo>
                      <a:lnTo>
                        <a:pt x="458" y="531"/>
                      </a:lnTo>
                      <a:lnTo>
                        <a:pt x="447" y="526"/>
                      </a:lnTo>
                      <a:close/>
                      <a:moveTo>
                        <a:pt x="436" y="498"/>
                      </a:moveTo>
                      <a:lnTo>
                        <a:pt x="430" y="504"/>
                      </a:lnTo>
                      <a:lnTo>
                        <a:pt x="441" y="520"/>
                      </a:lnTo>
                      <a:lnTo>
                        <a:pt x="452" y="520"/>
                      </a:lnTo>
                      <a:lnTo>
                        <a:pt x="436" y="498"/>
                      </a:lnTo>
                      <a:close/>
                      <a:moveTo>
                        <a:pt x="1330" y="431"/>
                      </a:moveTo>
                      <a:lnTo>
                        <a:pt x="1330" y="448"/>
                      </a:lnTo>
                      <a:lnTo>
                        <a:pt x="1447" y="621"/>
                      </a:lnTo>
                      <a:lnTo>
                        <a:pt x="1459" y="638"/>
                      </a:lnTo>
                      <a:lnTo>
                        <a:pt x="1442" y="649"/>
                      </a:lnTo>
                      <a:lnTo>
                        <a:pt x="1386" y="699"/>
                      </a:lnTo>
                      <a:lnTo>
                        <a:pt x="1386" y="705"/>
                      </a:lnTo>
                      <a:lnTo>
                        <a:pt x="1447" y="655"/>
                      </a:lnTo>
                      <a:lnTo>
                        <a:pt x="1453" y="649"/>
                      </a:lnTo>
                      <a:lnTo>
                        <a:pt x="1459" y="638"/>
                      </a:lnTo>
                      <a:lnTo>
                        <a:pt x="1464" y="638"/>
                      </a:lnTo>
                      <a:lnTo>
                        <a:pt x="1464" y="638"/>
                      </a:lnTo>
                      <a:lnTo>
                        <a:pt x="1464" y="638"/>
                      </a:lnTo>
                      <a:lnTo>
                        <a:pt x="1453" y="615"/>
                      </a:lnTo>
                      <a:lnTo>
                        <a:pt x="1330" y="431"/>
                      </a:lnTo>
                      <a:close/>
                      <a:moveTo>
                        <a:pt x="257" y="297"/>
                      </a:moveTo>
                      <a:lnTo>
                        <a:pt x="257" y="302"/>
                      </a:lnTo>
                      <a:lnTo>
                        <a:pt x="425" y="498"/>
                      </a:lnTo>
                      <a:lnTo>
                        <a:pt x="430" y="498"/>
                      </a:lnTo>
                      <a:lnTo>
                        <a:pt x="257" y="297"/>
                      </a:lnTo>
                      <a:close/>
                      <a:moveTo>
                        <a:pt x="246" y="280"/>
                      </a:moveTo>
                      <a:lnTo>
                        <a:pt x="240" y="280"/>
                      </a:lnTo>
                      <a:lnTo>
                        <a:pt x="251" y="297"/>
                      </a:lnTo>
                      <a:lnTo>
                        <a:pt x="257" y="291"/>
                      </a:lnTo>
                      <a:lnTo>
                        <a:pt x="246" y="280"/>
                      </a:lnTo>
                      <a:close/>
                      <a:moveTo>
                        <a:pt x="1218" y="274"/>
                      </a:moveTo>
                      <a:lnTo>
                        <a:pt x="1218" y="280"/>
                      </a:lnTo>
                      <a:lnTo>
                        <a:pt x="1324" y="436"/>
                      </a:lnTo>
                      <a:lnTo>
                        <a:pt x="1319" y="420"/>
                      </a:lnTo>
                      <a:lnTo>
                        <a:pt x="1218" y="274"/>
                      </a:lnTo>
                      <a:close/>
                      <a:moveTo>
                        <a:pt x="1202" y="246"/>
                      </a:moveTo>
                      <a:lnTo>
                        <a:pt x="1196" y="252"/>
                      </a:lnTo>
                      <a:lnTo>
                        <a:pt x="1213" y="274"/>
                      </a:lnTo>
                      <a:lnTo>
                        <a:pt x="1218" y="263"/>
                      </a:lnTo>
                      <a:lnTo>
                        <a:pt x="1202" y="246"/>
                      </a:lnTo>
                      <a:close/>
                      <a:moveTo>
                        <a:pt x="1106" y="106"/>
                      </a:moveTo>
                      <a:lnTo>
                        <a:pt x="1106" y="106"/>
                      </a:lnTo>
                      <a:lnTo>
                        <a:pt x="1112" y="118"/>
                      </a:lnTo>
                      <a:lnTo>
                        <a:pt x="1118" y="129"/>
                      </a:lnTo>
                      <a:lnTo>
                        <a:pt x="1196" y="246"/>
                      </a:lnTo>
                      <a:lnTo>
                        <a:pt x="1196" y="241"/>
                      </a:lnTo>
                      <a:lnTo>
                        <a:pt x="1123" y="123"/>
                      </a:lnTo>
                      <a:lnTo>
                        <a:pt x="1106" y="106"/>
                      </a:lnTo>
                      <a:close/>
                      <a:moveTo>
                        <a:pt x="821" y="78"/>
                      </a:moveTo>
                      <a:lnTo>
                        <a:pt x="827" y="84"/>
                      </a:lnTo>
                      <a:lnTo>
                        <a:pt x="1084" y="106"/>
                      </a:lnTo>
                      <a:lnTo>
                        <a:pt x="1084" y="106"/>
                      </a:lnTo>
                      <a:lnTo>
                        <a:pt x="1095" y="106"/>
                      </a:lnTo>
                      <a:lnTo>
                        <a:pt x="1095" y="101"/>
                      </a:lnTo>
                      <a:lnTo>
                        <a:pt x="1084" y="101"/>
                      </a:lnTo>
                      <a:lnTo>
                        <a:pt x="821" y="78"/>
                      </a:lnTo>
                      <a:close/>
                      <a:moveTo>
                        <a:pt x="721" y="67"/>
                      </a:moveTo>
                      <a:lnTo>
                        <a:pt x="726" y="73"/>
                      </a:lnTo>
                      <a:lnTo>
                        <a:pt x="821" y="84"/>
                      </a:lnTo>
                      <a:lnTo>
                        <a:pt x="816" y="73"/>
                      </a:lnTo>
                      <a:lnTo>
                        <a:pt x="721" y="67"/>
                      </a:lnTo>
                      <a:close/>
                      <a:moveTo>
                        <a:pt x="687" y="62"/>
                      </a:moveTo>
                      <a:lnTo>
                        <a:pt x="687" y="67"/>
                      </a:lnTo>
                      <a:lnTo>
                        <a:pt x="721" y="73"/>
                      </a:lnTo>
                      <a:lnTo>
                        <a:pt x="715" y="67"/>
                      </a:lnTo>
                      <a:lnTo>
                        <a:pt x="687" y="62"/>
                      </a:lnTo>
                      <a:close/>
                      <a:moveTo>
                        <a:pt x="643" y="62"/>
                      </a:moveTo>
                      <a:lnTo>
                        <a:pt x="648" y="67"/>
                      </a:lnTo>
                      <a:lnTo>
                        <a:pt x="648" y="67"/>
                      </a:lnTo>
                      <a:lnTo>
                        <a:pt x="682" y="67"/>
                      </a:lnTo>
                      <a:lnTo>
                        <a:pt x="682" y="62"/>
                      </a:lnTo>
                      <a:lnTo>
                        <a:pt x="643" y="62"/>
                      </a:lnTo>
                      <a:lnTo>
                        <a:pt x="643" y="62"/>
                      </a:lnTo>
                      <a:close/>
                      <a:moveTo>
                        <a:pt x="548" y="50"/>
                      </a:moveTo>
                      <a:lnTo>
                        <a:pt x="542" y="56"/>
                      </a:lnTo>
                      <a:lnTo>
                        <a:pt x="637" y="67"/>
                      </a:lnTo>
                      <a:lnTo>
                        <a:pt x="637" y="67"/>
                      </a:lnTo>
                      <a:lnTo>
                        <a:pt x="637" y="56"/>
                      </a:lnTo>
                      <a:lnTo>
                        <a:pt x="637" y="56"/>
                      </a:lnTo>
                      <a:lnTo>
                        <a:pt x="548" y="50"/>
                      </a:lnTo>
                      <a:close/>
                      <a:moveTo>
                        <a:pt x="279" y="22"/>
                      </a:moveTo>
                      <a:lnTo>
                        <a:pt x="290" y="34"/>
                      </a:lnTo>
                      <a:lnTo>
                        <a:pt x="536" y="56"/>
                      </a:lnTo>
                      <a:lnTo>
                        <a:pt x="542" y="50"/>
                      </a:lnTo>
                      <a:lnTo>
                        <a:pt x="279" y="22"/>
                      </a:lnTo>
                      <a:close/>
                      <a:moveTo>
                        <a:pt x="22" y="17"/>
                      </a:moveTo>
                      <a:lnTo>
                        <a:pt x="28" y="34"/>
                      </a:lnTo>
                      <a:lnTo>
                        <a:pt x="234" y="274"/>
                      </a:lnTo>
                      <a:lnTo>
                        <a:pt x="240" y="274"/>
                      </a:lnTo>
                      <a:lnTo>
                        <a:pt x="22" y="17"/>
                      </a:lnTo>
                      <a:close/>
                      <a:moveTo>
                        <a:pt x="22" y="0"/>
                      </a:moveTo>
                      <a:lnTo>
                        <a:pt x="22" y="6"/>
                      </a:lnTo>
                      <a:lnTo>
                        <a:pt x="28" y="6"/>
                      </a:lnTo>
                      <a:lnTo>
                        <a:pt x="274" y="28"/>
                      </a:lnTo>
                      <a:lnTo>
                        <a:pt x="262" y="22"/>
                      </a:lnTo>
                      <a:lnTo>
                        <a:pt x="28" y="0"/>
                      </a:lnTo>
                      <a:lnTo>
                        <a:pt x="22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1"/>
                      </a:lnTo>
                      <a:lnTo>
                        <a:pt x="17" y="22"/>
                      </a:lnTo>
                      <a:lnTo>
                        <a:pt x="17" y="22"/>
                      </a:lnTo>
                      <a:lnTo>
                        <a:pt x="17" y="11"/>
                      </a:lnTo>
                      <a:lnTo>
                        <a:pt x="11" y="6"/>
                      </a:lnTo>
                      <a:lnTo>
                        <a:pt x="17" y="6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3" name="Freeform 19">
                  <a:extLst>
                    <a:ext uri="{FF2B5EF4-FFF2-40B4-BE49-F238E27FC236}">
                      <a16:creationId xmlns:a16="http://schemas.microsoft.com/office/drawing/2014/main" xmlns="" id="{0CB88B78-ADF7-4863-8E6C-19F429F3F0F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91" y="1006"/>
                  <a:ext cx="1464" cy="1091"/>
                </a:xfrm>
                <a:custGeom>
                  <a:avLst/>
                  <a:gdLst>
                    <a:gd name="T0" fmla="*/ 933 w 1464"/>
                    <a:gd name="T1" fmla="*/ 1091 h 1091"/>
                    <a:gd name="T2" fmla="*/ 967 w 1464"/>
                    <a:gd name="T3" fmla="*/ 1052 h 1091"/>
                    <a:gd name="T4" fmla="*/ 922 w 1464"/>
                    <a:gd name="T5" fmla="*/ 1085 h 1091"/>
                    <a:gd name="T6" fmla="*/ 922 w 1464"/>
                    <a:gd name="T7" fmla="*/ 1080 h 1091"/>
                    <a:gd name="T8" fmla="*/ 799 w 1464"/>
                    <a:gd name="T9" fmla="*/ 940 h 1091"/>
                    <a:gd name="T10" fmla="*/ 1151 w 1464"/>
                    <a:gd name="T11" fmla="*/ 901 h 1091"/>
                    <a:gd name="T12" fmla="*/ 1151 w 1464"/>
                    <a:gd name="T13" fmla="*/ 901 h 1091"/>
                    <a:gd name="T14" fmla="*/ 799 w 1464"/>
                    <a:gd name="T15" fmla="*/ 934 h 1091"/>
                    <a:gd name="T16" fmla="*/ 1151 w 1464"/>
                    <a:gd name="T17" fmla="*/ 895 h 1091"/>
                    <a:gd name="T18" fmla="*/ 1257 w 1464"/>
                    <a:gd name="T19" fmla="*/ 817 h 1091"/>
                    <a:gd name="T20" fmla="*/ 698 w 1464"/>
                    <a:gd name="T21" fmla="*/ 811 h 1091"/>
                    <a:gd name="T22" fmla="*/ 698 w 1464"/>
                    <a:gd name="T23" fmla="*/ 811 h 1091"/>
                    <a:gd name="T24" fmla="*/ 1269 w 1464"/>
                    <a:gd name="T25" fmla="*/ 806 h 1091"/>
                    <a:gd name="T26" fmla="*/ 1302 w 1464"/>
                    <a:gd name="T27" fmla="*/ 778 h 1091"/>
                    <a:gd name="T28" fmla="*/ 1324 w 1464"/>
                    <a:gd name="T29" fmla="*/ 755 h 1091"/>
                    <a:gd name="T30" fmla="*/ 631 w 1464"/>
                    <a:gd name="T31" fmla="*/ 733 h 1091"/>
                    <a:gd name="T32" fmla="*/ 631 w 1464"/>
                    <a:gd name="T33" fmla="*/ 733 h 1091"/>
                    <a:gd name="T34" fmla="*/ 1358 w 1464"/>
                    <a:gd name="T35" fmla="*/ 733 h 1091"/>
                    <a:gd name="T36" fmla="*/ 1364 w 1464"/>
                    <a:gd name="T37" fmla="*/ 727 h 1091"/>
                    <a:gd name="T38" fmla="*/ 598 w 1464"/>
                    <a:gd name="T39" fmla="*/ 699 h 1091"/>
                    <a:gd name="T40" fmla="*/ 447 w 1464"/>
                    <a:gd name="T41" fmla="*/ 526 h 1091"/>
                    <a:gd name="T42" fmla="*/ 447 w 1464"/>
                    <a:gd name="T43" fmla="*/ 526 h 1091"/>
                    <a:gd name="T44" fmla="*/ 452 w 1464"/>
                    <a:gd name="T45" fmla="*/ 520 h 1091"/>
                    <a:gd name="T46" fmla="*/ 1447 w 1464"/>
                    <a:gd name="T47" fmla="*/ 621 h 1091"/>
                    <a:gd name="T48" fmla="*/ 1386 w 1464"/>
                    <a:gd name="T49" fmla="*/ 705 h 1091"/>
                    <a:gd name="T50" fmla="*/ 1464 w 1464"/>
                    <a:gd name="T51" fmla="*/ 638 h 1091"/>
                    <a:gd name="T52" fmla="*/ 1330 w 1464"/>
                    <a:gd name="T53" fmla="*/ 431 h 1091"/>
                    <a:gd name="T54" fmla="*/ 430 w 1464"/>
                    <a:gd name="T55" fmla="*/ 498 h 1091"/>
                    <a:gd name="T56" fmla="*/ 251 w 1464"/>
                    <a:gd name="T57" fmla="*/ 297 h 1091"/>
                    <a:gd name="T58" fmla="*/ 1218 w 1464"/>
                    <a:gd name="T59" fmla="*/ 280 h 1091"/>
                    <a:gd name="T60" fmla="*/ 1202 w 1464"/>
                    <a:gd name="T61" fmla="*/ 246 h 1091"/>
                    <a:gd name="T62" fmla="*/ 1202 w 1464"/>
                    <a:gd name="T63" fmla="*/ 246 h 1091"/>
                    <a:gd name="T64" fmla="*/ 1118 w 1464"/>
                    <a:gd name="T65" fmla="*/ 129 h 1091"/>
                    <a:gd name="T66" fmla="*/ 1106 w 1464"/>
                    <a:gd name="T67" fmla="*/ 106 h 1091"/>
                    <a:gd name="T68" fmla="*/ 1084 w 1464"/>
                    <a:gd name="T69" fmla="*/ 106 h 1091"/>
                    <a:gd name="T70" fmla="*/ 821 w 1464"/>
                    <a:gd name="T71" fmla="*/ 78 h 1091"/>
                    <a:gd name="T72" fmla="*/ 816 w 1464"/>
                    <a:gd name="T73" fmla="*/ 73 h 1091"/>
                    <a:gd name="T74" fmla="*/ 721 w 1464"/>
                    <a:gd name="T75" fmla="*/ 73 h 1091"/>
                    <a:gd name="T76" fmla="*/ 648 w 1464"/>
                    <a:gd name="T77" fmla="*/ 67 h 1091"/>
                    <a:gd name="T78" fmla="*/ 643 w 1464"/>
                    <a:gd name="T79" fmla="*/ 62 h 1091"/>
                    <a:gd name="T80" fmla="*/ 637 w 1464"/>
                    <a:gd name="T81" fmla="*/ 67 h 1091"/>
                    <a:gd name="T82" fmla="*/ 548 w 1464"/>
                    <a:gd name="T83" fmla="*/ 50 h 1091"/>
                    <a:gd name="T84" fmla="*/ 542 w 1464"/>
                    <a:gd name="T85" fmla="*/ 50 h 1091"/>
                    <a:gd name="T86" fmla="*/ 234 w 1464"/>
                    <a:gd name="T87" fmla="*/ 274 h 1091"/>
                    <a:gd name="T88" fmla="*/ 22 w 1464"/>
                    <a:gd name="T89" fmla="*/ 6 h 1091"/>
                    <a:gd name="T90" fmla="*/ 28 w 1464"/>
                    <a:gd name="T91" fmla="*/ 0 h 1091"/>
                    <a:gd name="T92" fmla="*/ 5 w 1464"/>
                    <a:gd name="T93" fmla="*/ 11 h 1091"/>
                    <a:gd name="T94" fmla="*/ 11 w 1464"/>
                    <a:gd name="T95" fmla="*/ 6 h 1091"/>
                    <a:gd name="T96" fmla="*/ 5 w 1464"/>
                    <a:gd name="T97" fmla="*/ 0 h 10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464" h="1091">
                      <a:moveTo>
                        <a:pt x="967" y="1052"/>
                      </a:moveTo>
                      <a:lnTo>
                        <a:pt x="944" y="1074"/>
                      </a:lnTo>
                      <a:lnTo>
                        <a:pt x="933" y="1080"/>
                      </a:lnTo>
                      <a:lnTo>
                        <a:pt x="933" y="1091"/>
                      </a:lnTo>
                      <a:lnTo>
                        <a:pt x="933" y="1091"/>
                      </a:lnTo>
                      <a:lnTo>
                        <a:pt x="950" y="1080"/>
                      </a:lnTo>
                      <a:lnTo>
                        <a:pt x="961" y="1063"/>
                      </a:lnTo>
                      <a:lnTo>
                        <a:pt x="967" y="1052"/>
                      </a:lnTo>
                      <a:moveTo>
                        <a:pt x="810" y="945"/>
                      </a:moveTo>
                      <a:lnTo>
                        <a:pt x="805" y="951"/>
                      </a:lnTo>
                      <a:lnTo>
                        <a:pt x="911" y="1074"/>
                      </a:lnTo>
                      <a:lnTo>
                        <a:pt x="922" y="1085"/>
                      </a:lnTo>
                      <a:lnTo>
                        <a:pt x="922" y="1085"/>
                      </a:lnTo>
                      <a:lnTo>
                        <a:pt x="928" y="1085"/>
                      </a:lnTo>
                      <a:lnTo>
                        <a:pt x="922" y="1080"/>
                      </a:lnTo>
                      <a:lnTo>
                        <a:pt x="922" y="1080"/>
                      </a:lnTo>
                      <a:lnTo>
                        <a:pt x="916" y="1068"/>
                      </a:lnTo>
                      <a:lnTo>
                        <a:pt x="810" y="945"/>
                      </a:lnTo>
                      <a:moveTo>
                        <a:pt x="805" y="934"/>
                      </a:moveTo>
                      <a:lnTo>
                        <a:pt x="799" y="940"/>
                      </a:lnTo>
                      <a:lnTo>
                        <a:pt x="805" y="945"/>
                      </a:lnTo>
                      <a:lnTo>
                        <a:pt x="805" y="940"/>
                      </a:lnTo>
                      <a:lnTo>
                        <a:pt x="805" y="934"/>
                      </a:lnTo>
                      <a:moveTo>
                        <a:pt x="1151" y="901"/>
                      </a:moveTo>
                      <a:lnTo>
                        <a:pt x="978" y="1046"/>
                      </a:lnTo>
                      <a:lnTo>
                        <a:pt x="972" y="1057"/>
                      </a:lnTo>
                      <a:lnTo>
                        <a:pt x="1151" y="906"/>
                      </a:lnTo>
                      <a:lnTo>
                        <a:pt x="1151" y="901"/>
                      </a:lnTo>
                      <a:moveTo>
                        <a:pt x="715" y="828"/>
                      </a:moveTo>
                      <a:lnTo>
                        <a:pt x="704" y="828"/>
                      </a:lnTo>
                      <a:lnTo>
                        <a:pt x="793" y="934"/>
                      </a:lnTo>
                      <a:lnTo>
                        <a:pt x="799" y="934"/>
                      </a:lnTo>
                      <a:lnTo>
                        <a:pt x="715" y="828"/>
                      </a:lnTo>
                      <a:moveTo>
                        <a:pt x="1246" y="817"/>
                      </a:moveTo>
                      <a:lnTo>
                        <a:pt x="1241" y="822"/>
                      </a:lnTo>
                      <a:lnTo>
                        <a:pt x="1151" y="895"/>
                      </a:lnTo>
                      <a:lnTo>
                        <a:pt x="1157" y="901"/>
                      </a:lnTo>
                      <a:lnTo>
                        <a:pt x="1246" y="822"/>
                      </a:lnTo>
                      <a:lnTo>
                        <a:pt x="1246" y="817"/>
                      </a:lnTo>
                      <a:moveTo>
                        <a:pt x="1257" y="817"/>
                      </a:moveTo>
                      <a:lnTo>
                        <a:pt x="1252" y="817"/>
                      </a:lnTo>
                      <a:lnTo>
                        <a:pt x="1252" y="822"/>
                      </a:lnTo>
                      <a:lnTo>
                        <a:pt x="1257" y="817"/>
                      </a:lnTo>
                      <a:moveTo>
                        <a:pt x="698" y="811"/>
                      </a:moveTo>
                      <a:lnTo>
                        <a:pt x="698" y="817"/>
                      </a:lnTo>
                      <a:lnTo>
                        <a:pt x="698" y="822"/>
                      </a:lnTo>
                      <a:lnTo>
                        <a:pt x="710" y="822"/>
                      </a:lnTo>
                      <a:lnTo>
                        <a:pt x="698" y="811"/>
                      </a:lnTo>
                      <a:moveTo>
                        <a:pt x="1291" y="789"/>
                      </a:moveTo>
                      <a:lnTo>
                        <a:pt x="1280" y="789"/>
                      </a:lnTo>
                      <a:lnTo>
                        <a:pt x="1252" y="811"/>
                      </a:lnTo>
                      <a:lnTo>
                        <a:pt x="1269" y="806"/>
                      </a:lnTo>
                      <a:lnTo>
                        <a:pt x="1291" y="789"/>
                      </a:lnTo>
                      <a:moveTo>
                        <a:pt x="1319" y="755"/>
                      </a:moveTo>
                      <a:lnTo>
                        <a:pt x="1291" y="783"/>
                      </a:lnTo>
                      <a:lnTo>
                        <a:pt x="1302" y="778"/>
                      </a:lnTo>
                      <a:lnTo>
                        <a:pt x="1324" y="761"/>
                      </a:lnTo>
                      <a:lnTo>
                        <a:pt x="1319" y="755"/>
                      </a:lnTo>
                      <a:moveTo>
                        <a:pt x="1336" y="738"/>
                      </a:moveTo>
                      <a:lnTo>
                        <a:pt x="1324" y="755"/>
                      </a:lnTo>
                      <a:lnTo>
                        <a:pt x="1330" y="755"/>
                      </a:lnTo>
                      <a:lnTo>
                        <a:pt x="1341" y="744"/>
                      </a:lnTo>
                      <a:lnTo>
                        <a:pt x="1336" y="738"/>
                      </a:lnTo>
                      <a:moveTo>
                        <a:pt x="631" y="733"/>
                      </a:moveTo>
                      <a:lnTo>
                        <a:pt x="631" y="744"/>
                      </a:lnTo>
                      <a:lnTo>
                        <a:pt x="693" y="811"/>
                      </a:lnTo>
                      <a:lnTo>
                        <a:pt x="693" y="806"/>
                      </a:lnTo>
                      <a:lnTo>
                        <a:pt x="631" y="733"/>
                      </a:lnTo>
                      <a:moveTo>
                        <a:pt x="1352" y="727"/>
                      </a:moveTo>
                      <a:lnTo>
                        <a:pt x="1341" y="733"/>
                      </a:lnTo>
                      <a:lnTo>
                        <a:pt x="1347" y="738"/>
                      </a:lnTo>
                      <a:lnTo>
                        <a:pt x="1358" y="733"/>
                      </a:lnTo>
                      <a:lnTo>
                        <a:pt x="1352" y="727"/>
                      </a:lnTo>
                      <a:moveTo>
                        <a:pt x="1380" y="705"/>
                      </a:moveTo>
                      <a:lnTo>
                        <a:pt x="1358" y="722"/>
                      </a:lnTo>
                      <a:lnTo>
                        <a:pt x="1364" y="727"/>
                      </a:lnTo>
                      <a:lnTo>
                        <a:pt x="1380" y="710"/>
                      </a:lnTo>
                      <a:lnTo>
                        <a:pt x="1380" y="705"/>
                      </a:lnTo>
                      <a:moveTo>
                        <a:pt x="598" y="699"/>
                      </a:moveTo>
                      <a:lnTo>
                        <a:pt x="598" y="699"/>
                      </a:lnTo>
                      <a:lnTo>
                        <a:pt x="626" y="738"/>
                      </a:lnTo>
                      <a:lnTo>
                        <a:pt x="626" y="727"/>
                      </a:lnTo>
                      <a:lnTo>
                        <a:pt x="598" y="699"/>
                      </a:lnTo>
                      <a:moveTo>
                        <a:pt x="447" y="526"/>
                      </a:moveTo>
                      <a:lnTo>
                        <a:pt x="592" y="699"/>
                      </a:lnTo>
                      <a:lnTo>
                        <a:pt x="598" y="694"/>
                      </a:lnTo>
                      <a:lnTo>
                        <a:pt x="458" y="531"/>
                      </a:lnTo>
                      <a:lnTo>
                        <a:pt x="447" y="526"/>
                      </a:lnTo>
                      <a:moveTo>
                        <a:pt x="436" y="498"/>
                      </a:moveTo>
                      <a:lnTo>
                        <a:pt x="430" y="504"/>
                      </a:lnTo>
                      <a:lnTo>
                        <a:pt x="441" y="520"/>
                      </a:lnTo>
                      <a:lnTo>
                        <a:pt x="452" y="520"/>
                      </a:lnTo>
                      <a:lnTo>
                        <a:pt x="436" y="498"/>
                      </a:lnTo>
                      <a:moveTo>
                        <a:pt x="1330" y="431"/>
                      </a:moveTo>
                      <a:lnTo>
                        <a:pt x="1330" y="448"/>
                      </a:lnTo>
                      <a:lnTo>
                        <a:pt x="1447" y="621"/>
                      </a:lnTo>
                      <a:lnTo>
                        <a:pt x="1459" y="638"/>
                      </a:lnTo>
                      <a:lnTo>
                        <a:pt x="1442" y="649"/>
                      </a:lnTo>
                      <a:lnTo>
                        <a:pt x="1386" y="699"/>
                      </a:lnTo>
                      <a:lnTo>
                        <a:pt x="1386" y="705"/>
                      </a:lnTo>
                      <a:lnTo>
                        <a:pt x="1447" y="655"/>
                      </a:lnTo>
                      <a:lnTo>
                        <a:pt x="1453" y="649"/>
                      </a:lnTo>
                      <a:lnTo>
                        <a:pt x="1459" y="638"/>
                      </a:lnTo>
                      <a:lnTo>
                        <a:pt x="1464" y="638"/>
                      </a:lnTo>
                      <a:lnTo>
                        <a:pt x="1464" y="638"/>
                      </a:lnTo>
                      <a:lnTo>
                        <a:pt x="1464" y="638"/>
                      </a:lnTo>
                      <a:lnTo>
                        <a:pt x="1453" y="615"/>
                      </a:lnTo>
                      <a:lnTo>
                        <a:pt x="1330" y="431"/>
                      </a:lnTo>
                      <a:moveTo>
                        <a:pt x="257" y="297"/>
                      </a:moveTo>
                      <a:lnTo>
                        <a:pt x="257" y="302"/>
                      </a:lnTo>
                      <a:lnTo>
                        <a:pt x="425" y="498"/>
                      </a:lnTo>
                      <a:lnTo>
                        <a:pt x="430" y="498"/>
                      </a:lnTo>
                      <a:lnTo>
                        <a:pt x="257" y="297"/>
                      </a:lnTo>
                      <a:moveTo>
                        <a:pt x="246" y="280"/>
                      </a:moveTo>
                      <a:lnTo>
                        <a:pt x="240" y="280"/>
                      </a:lnTo>
                      <a:lnTo>
                        <a:pt x="251" y="297"/>
                      </a:lnTo>
                      <a:lnTo>
                        <a:pt x="257" y="291"/>
                      </a:lnTo>
                      <a:lnTo>
                        <a:pt x="246" y="280"/>
                      </a:lnTo>
                      <a:moveTo>
                        <a:pt x="1218" y="274"/>
                      </a:moveTo>
                      <a:lnTo>
                        <a:pt x="1218" y="280"/>
                      </a:lnTo>
                      <a:lnTo>
                        <a:pt x="1324" y="436"/>
                      </a:lnTo>
                      <a:lnTo>
                        <a:pt x="1319" y="420"/>
                      </a:lnTo>
                      <a:lnTo>
                        <a:pt x="1218" y="274"/>
                      </a:lnTo>
                      <a:moveTo>
                        <a:pt x="1202" y="246"/>
                      </a:moveTo>
                      <a:lnTo>
                        <a:pt x="1196" y="252"/>
                      </a:lnTo>
                      <a:lnTo>
                        <a:pt x="1213" y="274"/>
                      </a:lnTo>
                      <a:lnTo>
                        <a:pt x="1218" y="263"/>
                      </a:lnTo>
                      <a:lnTo>
                        <a:pt x="1202" y="246"/>
                      </a:lnTo>
                      <a:moveTo>
                        <a:pt x="1106" y="106"/>
                      </a:moveTo>
                      <a:lnTo>
                        <a:pt x="1106" y="106"/>
                      </a:lnTo>
                      <a:lnTo>
                        <a:pt x="1112" y="118"/>
                      </a:lnTo>
                      <a:lnTo>
                        <a:pt x="1118" y="129"/>
                      </a:lnTo>
                      <a:lnTo>
                        <a:pt x="1196" y="246"/>
                      </a:lnTo>
                      <a:lnTo>
                        <a:pt x="1196" y="241"/>
                      </a:lnTo>
                      <a:lnTo>
                        <a:pt x="1123" y="123"/>
                      </a:lnTo>
                      <a:lnTo>
                        <a:pt x="1106" y="106"/>
                      </a:lnTo>
                      <a:moveTo>
                        <a:pt x="821" y="78"/>
                      </a:moveTo>
                      <a:lnTo>
                        <a:pt x="827" y="84"/>
                      </a:lnTo>
                      <a:lnTo>
                        <a:pt x="1084" y="106"/>
                      </a:lnTo>
                      <a:lnTo>
                        <a:pt x="1084" y="106"/>
                      </a:lnTo>
                      <a:lnTo>
                        <a:pt x="1095" y="106"/>
                      </a:lnTo>
                      <a:lnTo>
                        <a:pt x="1095" y="101"/>
                      </a:lnTo>
                      <a:lnTo>
                        <a:pt x="1084" y="101"/>
                      </a:lnTo>
                      <a:lnTo>
                        <a:pt x="821" y="78"/>
                      </a:lnTo>
                      <a:moveTo>
                        <a:pt x="721" y="67"/>
                      </a:moveTo>
                      <a:lnTo>
                        <a:pt x="726" y="73"/>
                      </a:lnTo>
                      <a:lnTo>
                        <a:pt x="821" y="84"/>
                      </a:lnTo>
                      <a:lnTo>
                        <a:pt x="816" y="73"/>
                      </a:lnTo>
                      <a:lnTo>
                        <a:pt x="721" y="67"/>
                      </a:lnTo>
                      <a:moveTo>
                        <a:pt x="687" y="62"/>
                      </a:moveTo>
                      <a:lnTo>
                        <a:pt x="687" y="67"/>
                      </a:lnTo>
                      <a:lnTo>
                        <a:pt x="721" y="73"/>
                      </a:lnTo>
                      <a:lnTo>
                        <a:pt x="715" y="67"/>
                      </a:lnTo>
                      <a:lnTo>
                        <a:pt x="687" y="62"/>
                      </a:lnTo>
                      <a:moveTo>
                        <a:pt x="643" y="62"/>
                      </a:moveTo>
                      <a:lnTo>
                        <a:pt x="648" y="67"/>
                      </a:lnTo>
                      <a:lnTo>
                        <a:pt x="648" y="67"/>
                      </a:lnTo>
                      <a:lnTo>
                        <a:pt x="682" y="67"/>
                      </a:lnTo>
                      <a:lnTo>
                        <a:pt x="682" y="62"/>
                      </a:lnTo>
                      <a:lnTo>
                        <a:pt x="643" y="62"/>
                      </a:lnTo>
                      <a:lnTo>
                        <a:pt x="643" y="62"/>
                      </a:lnTo>
                      <a:moveTo>
                        <a:pt x="548" y="50"/>
                      </a:moveTo>
                      <a:lnTo>
                        <a:pt x="542" y="56"/>
                      </a:lnTo>
                      <a:lnTo>
                        <a:pt x="637" y="67"/>
                      </a:lnTo>
                      <a:lnTo>
                        <a:pt x="637" y="67"/>
                      </a:lnTo>
                      <a:lnTo>
                        <a:pt x="637" y="56"/>
                      </a:lnTo>
                      <a:lnTo>
                        <a:pt x="637" y="56"/>
                      </a:lnTo>
                      <a:lnTo>
                        <a:pt x="548" y="50"/>
                      </a:lnTo>
                      <a:moveTo>
                        <a:pt x="279" y="22"/>
                      </a:moveTo>
                      <a:lnTo>
                        <a:pt x="290" y="34"/>
                      </a:lnTo>
                      <a:lnTo>
                        <a:pt x="536" y="56"/>
                      </a:lnTo>
                      <a:lnTo>
                        <a:pt x="542" y="50"/>
                      </a:lnTo>
                      <a:lnTo>
                        <a:pt x="279" y="22"/>
                      </a:lnTo>
                      <a:moveTo>
                        <a:pt x="22" y="17"/>
                      </a:moveTo>
                      <a:lnTo>
                        <a:pt x="28" y="34"/>
                      </a:lnTo>
                      <a:lnTo>
                        <a:pt x="234" y="274"/>
                      </a:lnTo>
                      <a:lnTo>
                        <a:pt x="240" y="274"/>
                      </a:lnTo>
                      <a:lnTo>
                        <a:pt x="22" y="17"/>
                      </a:lnTo>
                      <a:moveTo>
                        <a:pt x="22" y="0"/>
                      </a:moveTo>
                      <a:lnTo>
                        <a:pt x="22" y="6"/>
                      </a:lnTo>
                      <a:lnTo>
                        <a:pt x="28" y="6"/>
                      </a:lnTo>
                      <a:lnTo>
                        <a:pt x="274" y="28"/>
                      </a:lnTo>
                      <a:lnTo>
                        <a:pt x="262" y="22"/>
                      </a:lnTo>
                      <a:lnTo>
                        <a:pt x="28" y="0"/>
                      </a:lnTo>
                      <a:lnTo>
                        <a:pt x="22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1"/>
                      </a:lnTo>
                      <a:lnTo>
                        <a:pt x="17" y="22"/>
                      </a:lnTo>
                      <a:lnTo>
                        <a:pt x="17" y="22"/>
                      </a:lnTo>
                      <a:lnTo>
                        <a:pt x="17" y="11"/>
                      </a:lnTo>
                      <a:lnTo>
                        <a:pt x="11" y="6"/>
                      </a:lnTo>
                      <a:lnTo>
                        <a:pt x="17" y="6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4" name="Freeform 20">
                  <a:extLst>
                    <a:ext uri="{FF2B5EF4-FFF2-40B4-BE49-F238E27FC236}">
                      <a16:creationId xmlns:a16="http://schemas.microsoft.com/office/drawing/2014/main" xmlns="" id="{BB534A41-75D6-4744-BE40-E8F1CEADD62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50" y="726"/>
                  <a:ext cx="1000" cy="1830"/>
                </a:xfrm>
                <a:custGeom>
                  <a:avLst/>
                  <a:gdLst>
                    <a:gd name="T0" fmla="*/ 726 w 1000"/>
                    <a:gd name="T1" fmla="*/ 1830 h 1830"/>
                    <a:gd name="T2" fmla="*/ 726 w 1000"/>
                    <a:gd name="T3" fmla="*/ 1830 h 1830"/>
                    <a:gd name="T4" fmla="*/ 732 w 1000"/>
                    <a:gd name="T5" fmla="*/ 1824 h 1830"/>
                    <a:gd name="T6" fmla="*/ 637 w 1000"/>
                    <a:gd name="T7" fmla="*/ 1813 h 1830"/>
                    <a:gd name="T8" fmla="*/ 609 w 1000"/>
                    <a:gd name="T9" fmla="*/ 1807 h 1830"/>
                    <a:gd name="T10" fmla="*/ 648 w 1000"/>
                    <a:gd name="T11" fmla="*/ 1807 h 1830"/>
                    <a:gd name="T12" fmla="*/ 615 w 1000"/>
                    <a:gd name="T13" fmla="*/ 1807 h 1830"/>
                    <a:gd name="T14" fmla="*/ 564 w 1000"/>
                    <a:gd name="T15" fmla="*/ 1802 h 1830"/>
                    <a:gd name="T16" fmla="*/ 570 w 1000"/>
                    <a:gd name="T17" fmla="*/ 1796 h 1830"/>
                    <a:gd name="T18" fmla="*/ 486 w 1000"/>
                    <a:gd name="T19" fmla="*/ 1790 h 1830"/>
                    <a:gd name="T20" fmla="*/ 492 w 1000"/>
                    <a:gd name="T21" fmla="*/ 1785 h 1830"/>
                    <a:gd name="T22" fmla="*/ 754 w 1000"/>
                    <a:gd name="T23" fmla="*/ 1830 h 1830"/>
                    <a:gd name="T24" fmla="*/ 184 w 1000"/>
                    <a:gd name="T25" fmla="*/ 1746 h 1830"/>
                    <a:gd name="T26" fmla="*/ 190 w 1000"/>
                    <a:gd name="T27" fmla="*/ 1740 h 1830"/>
                    <a:gd name="T28" fmla="*/ 827 w 1000"/>
                    <a:gd name="T29" fmla="*/ 1734 h 1830"/>
                    <a:gd name="T30" fmla="*/ 0 w 1000"/>
                    <a:gd name="T31" fmla="*/ 1718 h 1830"/>
                    <a:gd name="T32" fmla="*/ 11 w 1000"/>
                    <a:gd name="T33" fmla="*/ 1712 h 1830"/>
                    <a:gd name="T34" fmla="*/ 11 w 1000"/>
                    <a:gd name="T35" fmla="*/ 1712 h 1830"/>
                    <a:gd name="T36" fmla="*/ 872 w 1000"/>
                    <a:gd name="T37" fmla="*/ 1684 h 1830"/>
                    <a:gd name="T38" fmla="*/ 11 w 1000"/>
                    <a:gd name="T39" fmla="*/ 1706 h 1830"/>
                    <a:gd name="T40" fmla="*/ 173 w 1000"/>
                    <a:gd name="T41" fmla="*/ 1606 h 1830"/>
                    <a:gd name="T42" fmla="*/ 877 w 1000"/>
                    <a:gd name="T43" fmla="*/ 1679 h 1830"/>
                    <a:gd name="T44" fmla="*/ 207 w 1000"/>
                    <a:gd name="T45" fmla="*/ 1589 h 1830"/>
                    <a:gd name="T46" fmla="*/ 218 w 1000"/>
                    <a:gd name="T47" fmla="*/ 1583 h 1830"/>
                    <a:gd name="T48" fmla="*/ 246 w 1000"/>
                    <a:gd name="T49" fmla="*/ 1567 h 1830"/>
                    <a:gd name="T50" fmla="*/ 1000 w 1000"/>
                    <a:gd name="T51" fmla="*/ 1539 h 1830"/>
                    <a:gd name="T52" fmla="*/ 983 w 1000"/>
                    <a:gd name="T53" fmla="*/ 1555 h 1830"/>
                    <a:gd name="T54" fmla="*/ 1000 w 1000"/>
                    <a:gd name="T55" fmla="*/ 1539 h 1830"/>
                    <a:gd name="T56" fmla="*/ 995 w 1000"/>
                    <a:gd name="T57" fmla="*/ 1533 h 1830"/>
                    <a:gd name="T58" fmla="*/ 928 w 1000"/>
                    <a:gd name="T59" fmla="*/ 1399 h 1830"/>
                    <a:gd name="T60" fmla="*/ 575 w 1000"/>
                    <a:gd name="T61" fmla="*/ 1371 h 1830"/>
                    <a:gd name="T62" fmla="*/ 587 w 1000"/>
                    <a:gd name="T63" fmla="*/ 1376 h 1830"/>
                    <a:gd name="T64" fmla="*/ 922 w 1000"/>
                    <a:gd name="T65" fmla="*/ 1399 h 1830"/>
                    <a:gd name="T66" fmla="*/ 877 w 1000"/>
                    <a:gd name="T67" fmla="*/ 1321 h 1830"/>
                    <a:gd name="T68" fmla="*/ 581 w 1000"/>
                    <a:gd name="T69" fmla="*/ 1360 h 1830"/>
                    <a:gd name="T70" fmla="*/ 536 w 1000"/>
                    <a:gd name="T71" fmla="*/ 1192 h 1830"/>
                    <a:gd name="T72" fmla="*/ 810 w 1000"/>
                    <a:gd name="T73" fmla="*/ 1181 h 1830"/>
                    <a:gd name="T74" fmla="*/ 810 w 1000"/>
                    <a:gd name="T75" fmla="*/ 1175 h 1830"/>
                    <a:gd name="T76" fmla="*/ 788 w 1000"/>
                    <a:gd name="T77" fmla="*/ 1125 h 1830"/>
                    <a:gd name="T78" fmla="*/ 760 w 1000"/>
                    <a:gd name="T79" fmla="*/ 1074 h 1830"/>
                    <a:gd name="T80" fmla="*/ 704 w 1000"/>
                    <a:gd name="T81" fmla="*/ 963 h 1830"/>
                    <a:gd name="T82" fmla="*/ 698 w 1000"/>
                    <a:gd name="T83" fmla="*/ 957 h 1830"/>
                    <a:gd name="T84" fmla="*/ 458 w 1000"/>
                    <a:gd name="T85" fmla="*/ 901 h 1830"/>
                    <a:gd name="T86" fmla="*/ 659 w 1000"/>
                    <a:gd name="T87" fmla="*/ 884 h 1830"/>
                    <a:gd name="T88" fmla="*/ 425 w 1000"/>
                    <a:gd name="T89" fmla="*/ 784 h 1830"/>
                    <a:gd name="T90" fmla="*/ 581 w 1000"/>
                    <a:gd name="T91" fmla="*/ 739 h 1830"/>
                    <a:gd name="T92" fmla="*/ 575 w 1000"/>
                    <a:gd name="T93" fmla="*/ 716 h 1830"/>
                    <a:gd name="T94" fmla="*/ 542 w 1000"/>
                    <a:gd name="T95" fmla="*/ 649 h 1830"/>
                    <a:gd name="T96" fmla="*/ 486 w 1000"/>
                    <a:gd name="T97" fmla="*/ 549 h 1830"/>
                    <a:gd name="T98" fmla="*/ 436 w 1000"/>
                    <a:gd name="T99" fmla="*/ 453 h 1830"/>
                    <a:gd name="T100" fmla="*/ 352 w 1000"/>
                    <a:gd name="T101" fmla="*/ 286 h 1830"/>
                    <a:gd name="T102" fmla="*/ 436 w 1000"/>
                    <a:gd name="T103" fmla="*/ 448 h 1830"/>
                    <a:gd name="T104" fmla="*/ 318 w 1000"/>
                    <a:gd name="T105" fmla="*/ 235 h 1830"/>
                    <a:gd name="T106" fmla="*/ 313 w 1000"/>
                    <a:gd name="T107" fmla="*/ 230 h 1830"/>
                    <a:gd name="T108" fmla="*/ 223 w 1000"/>
                    <a:gd name="T109" fmla="*/ 56 h 1830"/>
                    <a:gd name="T110" fmla="*/ 218 w 1000"/>
                    <a:gd name="T111" fmla="*/ 34 h 1830"/>
                    <a:gd name="T112" fmla="*/ 212 w 1000"/>
                    <a:gd name="T113" fmla="*/ 28 h 18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0" h="1830">
                      <a:moveTo>
                        <a:pt x="754" y="1830"/>
                      </a:moveTo>
                      <a:lnTo>
                        <a:pt x="754" y="1830"/>
                      </a:lnTo>
                      <a:lnTo>
                        <a:pt x="754" y="1830"/>
                      </a:lnTo>
                      <a:lnTo>
                        <a:pt x="754" y="1830"/>
                      </a:lnTo>
                      <a:close/>
                      <a:moveTo>
                        <a:pt x="726" y="1830"/>
                      </a:moveTo>
                      <a:lnTo>
                        <a:pt x="726" y="1830"/>
                      </a:lnTo>
                      <a:lnTo>
                        <a:pt x="726" y="1830"/>
                      </a:lnTo>
                      <a:lnTo>
                        <a:pt x="743" y="1830"/>
                      </a:lnTo>
                      <a:lnTo>
                        <a:pt x="743" y="1830"/>
                      </a:lnTo>
                      <a:lnTo>
                        <a:pt x="726" y="1830"/>
                      </a:lnTo>
                      <a:close/>
                      <a:moveTo>
                        <a:pt x="732" y="1824"/>
                      </a:moveTo>
                      <a:lnTo>
                        <a:pt x="732" y="1824"/>
                      </a:lnTo>
                      <a:lnTo>
                        <a:pt x="749" y="1824"/>
                      </a:lnTo>
                      <a:lnTo>
                        <a:pt x="749" y="1824"/>
                      </a:lnTo>
                      <a:lnTo>
                        <a:pt x="732" y="1824"/>
                      </a:lnTo>
                      <a:close/>
                      <a:moveTo>
                        <a:pt x="637" y="1813"/>
                      </a:moveTo>
                      <a:lnTo>
                        <a:pt x="637" y="1813"/>
                      </a:lnTo>
                      <a:lnTo>
                        <a:pt x="715" y="1824"/>
                      </a:lnTo>
                      <a:lnTo>
                        <a:pt x="715" y="1824"/>
                      </a:lnTo>
                      <a:lnTo>
                        <a:pt x="637" y="1813"/>
                      </a:lnTo>
                      <a:close/>
                      <a:moveTo>
                        <a:pt x="609" y="1807"/>
                      </a:moveTo>
                      <a:lnTo>
                        <a:pt x="609" y="1807"/>
                      </a:lnTo>
                      <a:lnTo>
                        <a:pt x="626" y="1813"/>
                      </a:lnTo>
                      <a:lnTo>
                        <a:pt x="626" y="1813"/>
                      </a:lnTo>
                      <a:lnTo>
                        <a:pt x="609" y="1807"/>
                      </a:lnTo>
                      <a:close/>
                      <a:moveTo>
                        <a:pt x="648" y="1807"/>
                      </a:moveTo>
                      <a:lnTo>
                        <a:pt x="648" y="1807"/>
                      </a:lnTo>
                      <a:lnTo>
                        <a:pt x="726" y="1824"/>
                      </a:lnTo>
                      <a:lnTo>
                        <a:pt x="726" y="1824"/>
                      </a:lnTo>
                      <a:lnTo>
                        <a:pt x="648" y="1807"/>
                      </a:lnTo>
                      <a:close/>
                      <a:moveTo>
                        <a:pt x="615" y="1807"/>
                      </a:moveTo>
                      <a:lnTo>
                        <a:pt x="615" y="1807"/>
                      </a:lnTo>
                      <a:lnTo>
                        <a:pt x="637" y="1807"/>
                      </a:lnTo>
                      <a:lnTo>
                        <a:pt x="637" y="1807"/>
                      </a:lnTo>
                      <a:lnTo>
                        <a:pt x="615" y="1807"/>
                      </a:lnTo>
                      <a:close/>
                      <a:moveTo>
                        <a:pt x="564" y="1802"/>
                      </a:moveTo>
                      <a:lnTo>
                        <a:pt x="564" y="1802"/>
                      </a:lnTo>
                      <a:lnTo>
                        <a:pt x="598" y="1807"/>
                      </a:lnTo>
                      <a:lnTo>
                        <a:pt x="598" y="1807"/>
                      </a:lnTo>
                      <a:lnTo>
                        <a:pt x="564" y="1802"/>
                      </a:lnTo>
                      <a:close/>
                      <a:moveTo>
                        <a:pt x="570" y="1796"/>
                      </a:moveTo>
                      <a:lnTo>
                        <a:pt x="570" y="1796"/>
                      </a:lnTo>
                      <a:lnTo>
                        <a:pt x="609" y="1802"/>
                      </a:lnTo>
                      <a:lnTo>
                        <a:pt x="609" y="1802"/>
                      </a:lnTo>
                      <a:lnTo>
                        <a:pt x="570" y="1796"/>
                      </a:lnTo>
                      <a:close/>
                      <a:moveTo>
                        <a:pt x="486" y="1790"/>
                      </a:moveTo>
                      <a:lnTo>
                        <a:pt x="486" y="1790"/>
                      </a:lnTo>
                      <a:lnTo>
                        <a:pt x="559" y="1802"/>
                      </a:lnTo>
                      <a:lnTo>
                        <a:pt x="559" y="1802"/>
                      </a:lnTo>
                      <a:lnTo>
                        <a:pt x="486" y="1790"/>
                      </a:lnTo>
                      <a:close/>
                      <a:moveTo>
                        <a:pt x="492" y="1785"/>
                      </a:moveTo>
                      <a:lnTo>
                        <a:pt x="492" y="1785"/>
                      </a:lnTo>
                      <a:lnTo>
                        <a:pt x="564" y="1796"/>
                      </a:lnTo>
                      <a:lnTo>
                        <a:pt x="564" y="1796"/>
                      </a:lnTo>
                      <a:lnTo>
                        <a:pt x="492" y="1785"/>
                      </a:lnTo>
                      <a:close/>
                      <a:moveTo>
                        <a:pt x="793" y="1779"/>
                      </a:moveTo>
                      <a:lnTo>
                        <a:pt x="777" y="1796"/>
                      </a:lnTo>
                      <a:lnTo>
                        <a:pt x="765" y="1807"/>
                      </a:lnTo>
                      <a:lnTo>
                        <a:pt x="760" y="1813"/>
                      </a:lnTo>
                      <a:lnTo>
                        <a:pt x="754" y="1830"/>
                      </a:lnTo>
                      <a:lnTo>
                        <a:pt x="754" y="1830"/>
                      </a:lnTo>
                      <a:lnTo>
                        <a:pt x="771" y="1813"/>
                      </a:lnTo>
                      <a:lnTo>
                        <a:pt x="793" y="1779"/>
                      </a:lnTo>
                      <a:close/>
                      <a:moveTo>
                        <a:pt x="184" y="1746"/>
                      </a:moveTo>
                      <a:lnTo>
                        <a:pt x="184" y="1746"/>
                      </a:lnTo>
                      <a:lnTo>
                        <a:pt x="480" y="1790"/>
                      </a:lnTo>
                      <a:lnTo>
                        <a:pt x="480" y="1790"/>
                      </a:lnTo>
                      <a:lnTo>
                        <a:pt x="184" y="1746"/>
                      </a:lnTo>
                      <a:close/>
                      <a:moveTo>
                        <a:pt x="190" y="1740"/>
                      </a:moveTo>
                      <a:lnTo>
                        <a:pt x="190" y="1740"/>
                      </a:lnTo>
                      <a:lnTo>
                        <a:pt x="486" y="1785"/>
                      </a:lnTo>
                      <a:lnTo>
                        <a:pt x="486" y="1785"/>
                      </a:lnTo>
                      <a:lnTo>
                        <a:pt x="190" y="1740"/>
                      </a:lnTo>
                      <a:close/>
                      <a:moveTo>
                        <a:pt x="838" y="1729"/>
                      </a:moveTo>
                      <a:lnTo>
                        <a:pt x="827" y="1734"/>
                      </a:lnTo>
                      <a:lnTo>
                        <a:pt x="793" y="1779"/>
                      </a:lnTo>
                      <a:lnTo>
                        <a:pt x="810" y="1762"/>
                      </a:lnTo>
                      <a:lnTo>
                        <a:pt x="838" y="1729"/>
                      </a:lnTo>
                      <a:close/>
                      <a:moveTo>
                        <a:pt x="0" y="1718"/>
                      </a:moveTo>
                      <a:lnTo>
                        <a:pt x="0" y="1718"/>
                      </a:lnTo>
                      <a:lnTo>
                        <a:pt x="16" y="1723"/>
                      </a:lnTo>
                      <a:lnTo>
                        <a:pt x="179" y="1746"/>
                      </a:lnTo>
                      <a:lnTo>
                        <a:pt x="179" y="1746"/>
                      </a:lnTo>
                      <a:lnTo>
                        <a:pt x="0" y="1718"/>
                      </a:lnTo>
                      <a:close/>
                      <a:moveTo>
                        <a:pt x="11" y="1712"/>
                      </a:moveTo>
                      <a:lnTo>
                        <a:pt x="11" y="1712"/>
                      </a:lnTo>
                      <a:lnTo>
                        <a:pt x="184" y="1740"/>
                      </a:lnTo>
                      <a:lnTo>
                        <a:pt x="184" y="1740"/>
                      </a:lnTo>
                      <a:lnTo>
                        <a:pt x="22" y="1718"/>
                      </a:lnTo>
                      <a:lnTo>
                        <a:pt x="11" y="1712"/>
                      </a:lnTo>
                      <a:close/>
                      <a:moveTo>
                        <a:pt x="872" y="1684"/>
                      </a:moveTo>
                      <a:lnTo>
                        <a:pt x="838" y="1723"/>
                      </a:lnTo>
                      <a:lnTo>
                        <a:pt x="849" y="1718"/>
                      </a:lnTo>
                      <a:lnTo>
                        <a:pt x="877" y="1684"/>
                      </a:lnTo>
                      <a:lnTo>
                        <a:pt x="872" y="1684"/>
                      </a:lnTo>
                      <a:close/>
                      <a:moveTo>
                        <a:pt x="167" y="1611"/>
                      </a:moveTo>
                      <a:lnTo>
                        <a:pt x="16" y="1701"/>
                      </a:lnTo>
                      <a:lnTo>
                        <a:pt x="0" y="1706"/>
                      </a:lnTo>
                      <a:lnTo>
                        <a:pt x="0" y="1712"/>
                      </a:lnTo>
                      <a:lnTo>
                        <a:pt x="11" y="1706"/>
                      </a:lnTo>
                      <a:lnTo>
                        <a:pt x="16" y="1706"/>
                      </a:lnTo>
                      <a:lnTo>
                        <a:pt x="173" y="1611"/>
                      </a:lnTo>
                      <a:lnTo>
                        <a:pt x="167" y="1611"/>
                      </a:lnTo>
                      <a:close/>
                      <a:moveTo>
                        <a:pt x="201" y="1595"/>
                      </a:moveTo>
                      <a:lnTo>
                        <a:pt x="173" y="1606"/>
                      </a:lnTo>
                      <a:lnTo>
                        <a:pt x="184" y="1611"/>
                      </a:lnTo>
                      <a:lnTo>
                        <a:pt x="201" y="1595"/>
                      </a:lnTo>
                      <a:lnTo>
                        <a:pt x="201" y="1595"/>
                      </a:lnTo>
                      <a:close/>
                      <a:moveTo>
                        <a:pt x="950" y="1589"/>
                      </a:moveTo>
                      <a:lnTo>
                        <a:pt x="877" y="1679"/>
                      </a:lnTo>
                      <a:lnTo>
                        <a:pt x="883" y="1679"/>
                      </a:lnTo>
                      <a:lnTo>
                        <a:pt x="950" y="1600"/>
                      </a:lnTo>
                      <a:lnTo>
                        <a:pt x="950" y="1589"/>
                      </a:lnTo>
                      <a:close/>
                      <a:moveTo>
                        <a:pt x="212" y="1583"/>
                      </a:moveTo>
                      <a:lnTo>
                        <a:pt x="207" y="1589"/>
                      </a:lnTo>
                      <a:lnTo>
                        <a:pt x="207" y="1595"/>
                      </a:lnTo>
                      <a:lnTo>
                        <a:pt x="218" y="1589"/>
                      </a:lnTo>
                      <a:lnTo>
                        <a:pt x="212" y="1583"/>
                      </a:lnTo>
                      <a:close/>
                      <a:moveTo>
                        <a:pt x="240" y="1567"/>
                      </a:moveTo>
                      <a:lnTo>
                        <a:pt x="218" y="1583"/>
                      </a:lnTo>
                      <a:lnTo>
                        <a:pt x="223" y="1589"/>
                      </a:lnTo>
                      <a:lnTo>
                        <a:pt x="240" y="1578"/>
                      </a:lnTo>
                      <a:lnTo>
                        <a:pt x="240" y="1567"/>
                      </a:lnTo>
                      <a:close/>
                      <a:moveTo>
                        <a:pt x="279" y="1544"/>
                      </a:moveTo>
                      <a:lnTo>
                        <a:pt x="246" y="1567"/>
                      </a:lnTo>
                      <a:lnTo>
                        <a:pt x="246" y="1572"/>
                      </a:lnTo>
                      <a:lnTo>
                        <a:pt x="274" y="1555"/>
                      </a:lnTo>
                      <a:lnTo>
                        <a:pt x="279" y="1544"/>
                      </a:lnTo>
                      <a:close/>
                      <a:moveTo>
                        <a:pt x="1000" y="1539"/>
                      </a:moveTo>
                      <a:lnTo>
                        <a:pt x="1000" y="1539"/>
                      </a:lnTo>
                      <a:lnTo>
                        <a:pt x="978" y="1555"/>
                      </a:lnTo>
                      <a:lnTo>
                        <a:pt x="978" y="1555"/>
                      </a:lnTo>
                      <a:lnTo>
                        <a:pt x="956" y="1578"/>
                      </a:lnTo>
                      <a:lnTo>
                        <a:pt x="956" y="1595"/>
                      </a:lnTo>
                      <a:lnTo>
                        <a:pt x="983" y="1555"/>
                      </a:lnTo>
                      <a:lnTo>
                        <a:pt x="1000" y="1539"/>
                      </a:lnTo>
                      <a:close/>
                      <a:moveTo>
                        <a:pt x="1000" y="1539"/>
                      </a:moveTo>
                      <a:lnTo>
                        <a:pt x="1000" y="1539"/>
                      </a:lnTo>
                      <a:lnTo>
                        <a:pt x="1000" y="1539"/>
                      </a:lnTo>
                      <a:lnTo>
                        <a:pt x="1000" y="1539"/>
                      </a:lnTo>
                      <a:lnTo>
                        <a:pt x="1000" y="1539"/>
                      </a:lnTo>
                      <a:close/>
                      <a:moveTo>
                        <a:pt x="978" y="1488"/>
                      </a:moveTo>
                      <a:lnTo>
                        <a:pt x="972" y="1500"/>
                      </a:lnTo>
                      <a:lnTo>
                        <a:pt x="983" y="1516"/>
                      </a:lnTo>
                      <a:lnTo>
                        <a:pt x="995" y="1533"/>
                      </a:lnTo>
                      <a:lnTo>
                        <a:pt x="995" y="1533"/>
                      </a:lnTo>
                      <a:lnTo>
                        <a:pt x="989" y="1516"/>
                      </a:lnTo>
                      <a:lnTo>
                        <a:pt x="989" y="1516"/>
                      </a:lnTo>
                      <a:lnTo>
                        <a:pt x="978" y="1488"/>
                      </a:lnTo>
                      <a:close/>
                      <a:moveTo>
                        <a:pt x="928" y="1399"/>
                      </a:moveTo>
                      <a:lnTo>
                        <a:pt x="928" y="1404"/>
                      </a:lnTo>
                      <a:lnTo>
                        <a:pt x="967" y="1488"/>
                      </a:lnTo>
                      <a:lnTo>
                        <a:pt x="972" y="1483"/>
                      </a:lnTo>
                      <a:lnTo>
                        <a:pt x="928" y="1399"/>
                      </a:lnTo>
                      <a:close/>
                      <a:moveTo>
                        <a:pt x="575" y="1371"/>
                      </a:moveTo>
                      <a:lnTo>
                        <a:pt x="570" y="1376"/>
                      </a:lnTo>
                      <a:lnTo>
                        <a:pt x="290" y="1539"/>
                      </a:lnTo>
                      <a:lnTo>
                        <a:pt x="285" y="1550"/>
                      </a:lnTo>
                      <a:lnTo>
                        <a:pt x="570" y="1382"/>
                      </a:lnTo>
                      <a:lnTo>
                        <a:pt x="587" y="1376"/>
                      </a:lnTo>
                      <a:lnTo>
                        <a:pt x="587" y="1371"/>
                      </a:lnTo>
                      <a:lnTo>
                        <a:pt x="575" y="1371"/>
                      </a:lnTo>
                      <a:close/>
                      <a:moveTo>
                        <a:pt x="888" y="1321"/>
                      </a:moveTo>
                      <a:lnTo>
                        <a:pt x="883" y="1326"/>
                      </a:lnTo>
                      <a:lnTo>
                        <a:pt x="922" y="1399"/>
                      </a:lnTo>
                      <a:lnTo>
                        <a:pt x="928" y="1393"/>
                      </a:lnTo>
                      <a:lnTo>
                        <a:pt x="888" y="1321"/>
                      </a:lnTo>
                      <a:close/>
                      <a:moveTo>
                        <a:pt x="833" y="1214"/>
                      </a:moveTo>
                      <a:lnTo>
                        <a:pt x="827" y="1220"/>
                      </a:lnTo>
                      <a:lnTo>
                        <a:pt x="877" y="1321"/>
                      </a:lnTo>
                      <a:lnTo>
                        <a:pt x="883" y="1315"/>
                      </a:lnTo>
                      <a:lnTo>
                        <a:pt x="833" y="1214"/>
                      </a:lnTo>
                      <a:close/>
                      <a:moveTo>
                        <a:pt x="536" y="1197"/>
                      </a:moveTo>
                      <a:lnTo>
                        <a:pt x="536" y="1197"/>
                      </a:lnTo>
                      <a:lnTo>
                        <a:pt x="581" y="1360"/>
                      </a:lnTo>
                      <a:lnTo>
                        <a:pt x="587" y="1365"/>
                      </a:lnTo>
                      <a:lnTo>
                        <a:pt x="587" y="1365"/>
                      </a:lnTo>
                      <a:lnTo>
                        <a:pt x="536" y="1197"/>
                      </a:lnTo>
                      <a:close/>
                      <a:moveTo>
                        <a:pt x="525" y="1158"/>
                      </a:moveTo>
                      <a:lnTo>
                        <a:pt x="536" y="1192"/>
                      </a:lnTo>
                      <a:lnTo>
                        <a:pt x="536" y="1192"/>
                      </a:lnTo>
                      <a:lnTo>
                        <a:pt x="525" y="1158"/>
                      </a:lnTo>
                      <a:close/>
                      <a:moveTo>
                        <a:pt x="788" y="1130"/>
                      </a:moveTo>
                      <a:lnTo>
                        <a:pt x="782" y="1130"/>
                      </a:lnTo>
                      <a:lnTo>
                        <a:pt x="810" y="1181"/>
                      </a:lnTo>
                      <a:lnTo>
                        <a:pt x="810" y="1186"/>
                      </a:lnTo>
                      <a:lnTo>
                        <a:pt x="827" y="1214"/>
                      </a:lnTo>
                      <a:lnTo>
                        <a:pt x="833" y="1209"/>
                      </a:lnTo>
                      <a:lnTo>
                        <a:pt x="816" y="1181"/>
                      </a:lnTo>
                      <a:lnTo>
                        <a:pt x="810" y="1175"/>
                      </a:lnTo>
                      <a:lnTo>
                        <a:pt x="788" y="1130"/>
                      </a:lnTo>
                      <a:close/>
                      <a:moveTo>
                        <a:pt x="765" y="1080"/>
                      </a:moveTo>
                      <a:lnTo>
                        <a:pt x="754" y="1080"/>
                      </a:lnTo>
                      <a:lnTo>
                        <a:pt x="782" y="1125"/>
                      </a:lnTo>
                      <a:lnTo>
                        <a:pt x="788" y="1125"/>
                      </a:lnTo>
                      <a:lnTo>
                        <a:pt x="765" y="1080"/>
                      </a:lnTo>
                      <a:close/>
                      <a:moveTo>
                        <a:pt x="732" y="1018"/>
                      </a:moveTo>
                      <a:lnTo>
                        <a:pt x="726" y="1030"/>
                      </a:lnTo>
                      <a:lnTo>
                        <a:pt x="754" y="1074"/>
                      </a:lnTo>
                      <a:lnTo>
                        <a:pt x="760" y="1074"/>
                      </a:lnTo>
                      <a:lnTo>
                        <a:pt x="732" y="1018"/>
                      </a:lnTo>
                      <a:close/>
                      <a:moveTo>
                        <a:pt x="693" y="963"/>
                      </a:moveTo>
                      <a:lnTo>
                        <a:pt x="726" y="1018"/>
                      </a:lnTo>
                      <a:lnTo>
                        <a:pt x="726" y="1013"/>
                      </a:lnTo>
                      <a:lnTo>
                        <a:pt x="704" y="963"/>
                      </a:lnTo>
                      <a:lnTo>
                        <a:pt x="693" y="963"/>
                      </a:lnTo>
                      <a:close/>
                      <a:moveTo>
                        <a:pt x="676" y="907"/>
                      </a:moveTo>
                      <a:lnTo>
                        <a:pt x="670" y="918"/>
                      </a:lnTo>
                      <a:lnTo>
                        <a:pt x="693" y="957"/>
                      </a:lnTo>
                      <a:lnTo>
                        <a:pt x="698" y="957"/>
                      </a:lnTo>
                      <a:lnTo>
                        <a:pt x="676" y="907"/>
                      </a:lnTo>
                      <a:close/>
                      <a:moveTo>
                        <a:pt x="458" y="901"/>
                      </a:moveTo>
                      <a:lnTo>
                        <a:pt x="464" y="901"/>
                      </a:lnTo>
                      <a:lnTo>
                        <a:pt x="458" y="901"/>
                      </a:lnTo>
                      <a:lnTo>
                        <a:pt x="458" y="901"/>
                      </a:lnTo>
                      <a:close/>
                      <a:moveTo>
                        <a:pt x="659" y="884"/>
                      </a:moveTo>
                      <a:lnTo>
                        <a:pt x="659" y="890"/>
                      </a:lnTo>
                      <a:lnTo>
                        <a:pt x="670" y="912"/>
                      </a:lnTo>
                      <a:lnTo>
                        <a:pt x="670" y="901"/>
                      </a:lnTo>
                      <a:lnTo>
                        <a:pt x="659" y="884"/>
                      </a:lnTo>
                      <a:close/>
                      <a:moveTo>
                        <a:pt x="425" y="784"/>
                      </a:moveTo>
                      <a:lnTo>
                        <a:pt x="425" y="784"/>
                      </a:lnTo>
                      <a:lnTo>
                        <a:pt x="458" y="895"/>
                      </a:lnTo>
                      <a:lnTo>
                        <a:pt x="458" y="895"/>
                      </a:lnTo>
                      <a:lnTo>
                        <a:pt x="425" y="784"/>
                      </a:lnTo>
                      <a:close/>
                      <a:moveTo>
                        <a:pt x="581" y="739"/>
                      </a:moveTo>
                      <a:lnTo>
                        <a:pt x="654" y="884"/>
                      </a:lnTo>
                      <a:lnTo>
                        <a:pt x="659" y="879"/>
                      </a:lnTo>
                      <a:lnTo>
                        <a:pt x="592" y="750"/>
                      </a:lnTo>
                      <a:lnTo>
                        <a:pt x="581" y="739"/>
                      </a:lnTo>
                      <a:close/>
                      <a:moveTo>
                        <a:pt x="575" y="716"/>
                      </a:moveTo>
                      <a:lnTo>
                        <a:pt x="570" y="722"/>
                      </a:lnTo>
                      <a:lnTo>
                        <a:pt x="575" y="728"/>
                      </a:lnTo>
                      <a:lnTo>
                        <a:pt x="587" y="739"/>
                      </a:lnTo>
                      <a:lnTo>
                        <a:pt x="575" y="716"/>
                      </a:lnTo>
                      <a:close/>
                      <a:moveTo>
                        <a:pt x="397" y="677"/>
                      </a:moveTo>
                      <a:lnTo>
                        <a:pt x="425" y="772"/>
                      </a:lnTo>
                      <a:lnTo>
                        <a:pt x="425" y="772"/>
                      </a:lnTo>
                      <a:lnTo>
                        <a:pt x="397" y="677"/>
                      </a:lnTo>
                      <a:close/>
                      <a:moveTo>
                        <a:pt x="542" y="649"/>
                      </a:moveTo>
                      <a:lnTo>
                        <a:pt x="536" y="655"/>
                      </a:lnTo>
                      <a:lnTo>
                        <a:pt x="570" y="716"/>
                      </a:lnTo>
                      <a:lnTo>
                        <a:pt x="570" y="711"/>
                      </a:lnTo>
                      <a:lnTo>
                        <a:pt x="542" y="649"/>
                      </a:lnTo>
                      <a:close/>
                      <a:moveTo>
                        <a:pt x="486" y="549"/>
                      </a:moveTo>
                      <a:lnTo>
                        <a:pt x="480" y="554"/>
                      </a:lnTo>
                      <a:lnTo>
                        <a:pt x="531" y="649"/>
                      </a:lnTo>
                      <a:lnTo>
                        <a:pt x="536" y="644"/>
                      </a:lnTo>
                      <a:lnTo>
                        <a:pt x="486" y="549"/>
                      </a:lnTo>
                      <a:close/>
                      <a:moveTo>
                        <a:pt x="436" y="453"/>
                      </a:moveTo>
                      <a:lnTo>
                        <a:pt x="430" y="453"/>
                      </a:lnTo>
                      <a:lnTo>
                        <a:pt x="480" y="549"/>
                      </a:lnTo>
                      <a:lnTo>
                        <a:pt x="486" y="543"/>
                      </a:lnTo>
                      <a:lnTo>
                        <a:pt x="436" y="453"/>
                      </a:lnTo>
                      <a:close/>
                      <a:moveTo>
                        <a:pt x="352" y="286"/>
                      </a:moveTo>
                      <a:lnTo>
                        <a:pt x="346" y="297"/>
                      </a:lnTo>
                      <a:lnTo>
                        <a:pt x="374" y="347"/>
                      </a:lnTo>
                      <a:lnTo>
                        <a:pt x="380" y="353"/>
                      </a:lnTo>
                      <a:lnTo>
                        <a:pt x="430" y="448"/>
                      </a:lnTo>
                      <a:lnTo>
                        <a:pt x="436" y="448"/>
                      </a:lnTo>
                      <a:lnTo>
                        <a:pt x="385" y="353"/>
                      </a:lnTo>
                      <a:lnTo>
                        <a:pt x="380" y="347"/>
                      </a:lnTo>
                      <a:lnTo>
                        <a:pt x="352" y="286"/>
                      </a:lnTo>
                      <a:close/>
                      <a:moveTo>
                        <a:pt x="324" y="235"/>
                      </a:moveTo>
                      <a:lnTo>
                        <a:pt x="318" y="235"/>
                      </a:lnTo>
                      <a:lnTo>
                        <a:pt x="346" y="286"/>
                      </a:lnTo>
                      <a:lnTo>
                        <a:pt x="346" y="274"/>
                      </a:lnTo>
                      <a:lnTo>
                        <a:pt x="324" y="235"/>
                      </a:lnTo>
                      <a:close/>
                      <a:moveTo>
                        <a:pt x="296" y="202"/>
                      </a:moveTo>
                      <a:lnTo>
                        <a:pt x="313" y="230"/>
                      </a:lnTo>
                      <a:lnTo>
                        <a:pt x="318" y="230"/>
                      </a:lnTo>
                      <a:lnTo>
                        <a:pt x="307" y="202"/>
                      </a:lnTo>
                      <a:lnTo>
                        <a:pt x="296" y="202"/>
                      </a:lnTo>
                      <a:close/>
                      <a:moveTo>
                        <a:pt x="218" y="34"/>
                      </a:moveTo>
                      <a:lnTo>
                        <a:pt x="223" y="56"/>
                      </a:lnTo>
                      <a:lnTo>
                        <a:pt x="296" y="191"/>
                      </a:lnTo>
                      <a:lnTo>
                        <a:pt x="302" y="196"/>
                      </a:lnTo>
                      <a:lnTo>
                        <a:pt x="223" y="45"/>
                      </a:lnTo>
                      <a:lnTo>
                        <a:pt x="218" y="40"/>
                      </a:lnTo>
                      <a:lnTo>
                        <a:pt x="218" y="34"/>
                      </a:lnTo>
                      <a:close/>
                      <a:moveTo>
                        <a:pt x="201" y="0"/>
                      </a:moveTo>
                      <a:lnTo>
                        <a:pt x="201" y="6"/>
                      </a:lnTo>
                      <a:lnTo>
                        <a:pt x="207" y="23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212" y="23"/>
                      </a:lnTo>
                      <a:lnTo>
                        <a:pt x="207" y="6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5" name="Freeform 21">
                  <a:extLst>
                    <a:ext uri="{FF2B5EF4-FFF2-40B4-BE49-F238E27FC236}">
                      <a16:creationId xmlns:a16="http://schemas.microsoft.com/office/drawing/2014/main" xmlns="" id="{BD0B8430-379C-4776-9D30-271DDA84BD2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50" y="726"/>
                  <a:ext cx="1000" cy="1830"/>
                </a:xfrm>
                <a:custGeom>
                  <a:avLst/>
                  <a:gdLst>
                    <a:gd name="T0" fmla="*/ 726 w 1000"/>
                    <a:gd name="T1" fmla="*/ 1830 h 1830"/>
                    <a:gd name="T2" fmla="*/ 726 w 1000"/>
                    <a:gd name="T3" fmla="*/ 1830 h 1830"/>
                    <a:gd name="T4" fmla="*/ 732 w 1000"/>
                    <a:gd name="T5" fmla="*/ 1824 h 1830"/>
                    <a:gd name="T6" fmla="*/ 637 w 1000"/>
                    <a:gd name="T7" fmla="*/ 1813 h 1830"/>
                    <a:gd name="T8" fmla="*/ 609 w 1000"/>
                    <a:gd name="T9" fmla="*/ 1807 h 1830"/>
                    <a:gd name="T10" fmla="*/ 648 w 1000"/>
                    <a:gd name="T11" fmla="*/ 1807 h 1830"/>
                    <a:gd name="T12" fmla="*/ 615 w 1000"/>
                    <a:gd name="T13" fmla="*/ 1807 h 1830"/>
                    <a:gd name="T14" fmla="*/ 564 w 1000"/>
                    <a:gd name="T15" fmla="*/ 1802 h 1830"/>
                    <a:gd name="T16" fmla="*/ 570 w 1000"/>
                    <a:gd name="T17" fmla="*/ 1796 h 1830"/>
                    <a:gd name="T18" fmla="*/ 486 w 1000"/>
                    <a:gd name="T19" fmla="*/ 1790 h 1830"/>
                    <a:gd name="T20" fmla="*/ 492 w 1000"/>
                    <a:gd name="T21" fmla="*/ 1785 h 1830"/>
                    <a:gd name="T22" fmla="*/ 754 w 1000"/>
                    <a:gd name="T23" fmla="*/ 1830 h 1830"/>
                    <a:gd name="T24" fmla="*/ 184 w 1000"/>
                    <a:gd name="T25" fmla="*/ 1746 h 1830"/>
                    <a:gd name="T26" fmla="*/ 190 w 1000"/>
                    <a:gd name="T27" fmla="*/ 1740 h 1830"/>
                    <a:gd name="T28" fmla="*/ 827 w 1000"/>
                    <a:gd name="T29" fmla="*/ 1734 h 1830"/>
                    <a:gd name="T30" fmla="*/ 0 w 1000"/>
                    <a:gd name="T31" fmla="*/ 1718 h 1830"/>
                    <a:gd name="T32" fmla="*/ 11 w 1000"/>
                    <a:gd name="T33" fmla="*/ 1712 h 1830"/>
                    <a:gd name="T34" fmla="*/ 11 w 1000"/>
                    <a:gd name="T35" fmla="*/ 1712 h 1830"/>
                    <a:gd name="T36" fmla="*/ 872 w 1000"/>
                    <a:gd name="T37" fmla="*/ 1684 h 1830"/>
                    <a:gd name="T38" fmla="*/ 11 w 1000"/>
                    <a:gd name="T39" fmla="*/ 1706 h 1830"/>
                    <a:gd name="T40" fmla="*/ 173 w 1000"/>
                    <a:gd name="T41" fmla="*/ 1606 h 1830"/>
                    <a:gd name="T42" fmla="*/ 877 w 1000"/>
                    <a:gd name="T43" fmla="*/ 1679 h 1830"/>
                    <a:gd name="T44" fmla="*/ 207 w 1000"/>
                    <a:gd name="T45" fmla="*/ 1589 h 1830"/>
                    <a:gd name="T46" fmla="*/ 218 w 1000"/>
                    <a:gd name="T47" fmla="*/ 1583 h 1830"/>
                    <a:gd name="T48" fmla="*/ 246 w 1000"/>
                    <a:gd name="T49" fmla="*/ 1567 h 1830"/>
                    <a:gd name="T50" fmla="*/ 1000 w 1000"/>
                    <a:gd name="T51" fmla="*/ 1539 h 1830"/>
                    <a:gd name="T52" fmla="*/ 983 w 1000"/>
                    <a:gd name="T53" fmla="*/ 1555 h 1830"/>
                    <a:gd name="T54" fmla="*/ 1000 w 1000"/>
                    <a:gd name="T55" fmla="*/ 1539 h 1830"/>
                    <a:gd name="T56" fmla="*/ 995 w 1000"/>
                    <a:gd name="T57" fmla="*/ 1533 h 1830"/>
                    <a:gd name="T58" fmla="*/ 928 w 1000"/>
                    <a:gd name="T59" fmla="*/ 1399 h 1830"/>
                    <a:gd name="T60" fmla="*/ 575 w 1000"/>
                    <a:gd name="T61" fmla="*/ 1371 h 1830"/>
                    <a:gd name="T62" fmla="*/ 587 w 1000"/>
                    <a:gd name="T63" fmla="*/ 1376 h 1830"/>
                    <a:gd name="T64" fmla="*/ 922 w 1000"/>
                    <a:gd name="T65" fmla="*/ 1399 h 1830"/>
                    <a:gd name="T66" fmla="*/ 877 w 1000"/>
                    <a:gd name="T67" fmla="*/ 1321 h 1830"/>
                    <a:gd name="T68" fmla="*/ 581 w 1000"/>
                    <a:gd name="T69" fmla="*/ 1360 h 1830"/>
                    <a:gd name="T70" fmla="*/ 536 w 1000"/>
                    <a:gd name="T71" fmla="*/ 1192 h 1830"/>
                    <a:gd name="T72" fmla="*/ 810 w 1000"/>
                    <a:gd name="T73" fmla="*/ 1181 h 1830"/>
                    <a:gd name="T74" fmla="*/ 810 w 1000"/>
                    <a:gd name="T75" fmla="*/ 1175 h 1830"/>
                    <a:gd name="T76" fmla="*/ 788 w 1000"/>
                    <a:gd name="T77" fmla="*/ 1125 h 1830"/>
                    <a:gd name="T78" fmla="*/ 760 w 1000"/>
                    <a:gd name="T79" fmla="*/ 1074 h 1830"/>
                    <a:gd name="T80" fmla="*/ 704 w 1000"/>
                    <a:gd name="T81" fmla="*/ 963 h 1830"/>
                    <a:gd name="T82" fmla="*/ 698 w 1000"/>
                    <a:gd name="T83" fmla="*/ 957 h 1830"/>
                    <a:gd name="T84" fmla="*/ 458 w 1000"/>
                    <a:gd name="T85" fmla="*/ 901 h 1830"/>
                    <a:gd name="T86" fmla="*/ 659 w 1000"/>
                    <a:gd name="T87" fmla="*/ 884 h 1830"/>
                    <a:gd name="T88" fmla="*/ 425 w 1000"/>
                    <a:gd name="T89" fmla="*/ 784 h 1830"/>
                    <a:gd name="T90" fmla="*/ 581 w 1000"/>
                    <a:gd name="T91" fmla="*/ 739 h 1830"/>
                    <a:gd name="T92" fmla="*/ 575 w 1000"/>
                    <a:gd name="T93" fmla="*/ 716 h 1830"/>
                    <a:gd name="T94" fmla="*/ 542 w 1000"/>
                    <a:gd name="T95" fmla="*/ 649 h 1830"/>
                    <a:gd name="T96" fmla="*/ 486 w 1000"/>
                    <a:gd name="T97" fmla="*/ 549 h 1830"/>
                    <a:gd name="T98" fmla="*/ 436 w 1000"/>
                    <a:gd name="T99" fmla="*/ 453 h 1830"/>
                    <a:gd name="T100" fmla="*/ 352 w 1000"/>
                    <a:gd name="T101" fmla="*/ 286 h 1830"/>
                    <a:gd name="T102" fmla="*/ 436 w 1000"/>
                    <a:gd name="T103" fmla="*/ 448 h 1830"/>
                    <a:gd name="T104" fmla="*/ 318 w 1000"/>
                    <a:gd name="T105" fmla="*/ 235 h 1830"/>
                    <a:gd name="T106" fmla="*/ 313 w 1000"/>
                    <a:gd name="T107" fmla="*/ 230 h 1830"/>
                    <a:gd name="T108" fmla="*/ 223 w 1000"/>
                    <a:gd name="T109" fmla="*/ 56 h 1830"/>
                    <a:gd name="T110" fmla="*/ 218 w 1000"/>
                    <a:gd name="T111" fmla="*/ 34 h 1830"/>
                    <a:gd name="T112" fmla="*/ 212 w 1000"/>
                    <a:gd name="T113" fmla="*/ 28 h 18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0" h="1830">
                      <a:moveTo>
                        <a:pt x="754" y="1830"/>
                      </a:moveTo>
                      <a:lnTo>
                        <a:pt x="754" y="1830"/>
                      </a:lnTo>
                      <a:lnTo>
                        <a:pt x="754" y="1830"/>
                      </a:lnTo>
                      <a:lnTo>
                        <a:pt x="754" y="1830"/>
                      </a:lnTo>
                      <a:moveTo>
                        <a:pt x="726" y="1830"/>
                      </a:moveTo>
                      <a:lnTo>
                        <a:pt x="726" y="1830"/>
                      </a:lnTo>
                      <a:lnTo>
                        <a:pt x="726" y="1830"/>
                      </a:lnTo>
                      <a:lnTo>
                        <a:pt x="743" y="1830"/>
                      </a:lnTo>
                      <a:lnTo>
                        <a:pt x="743" y="1830"/>
                      </a:lnTo>
                      <a:lnTo>
                        <a:pt x="726" y="1830"/>
                      </a:lnTo>
                      <a:moveTo>
                        <a:pt x="732" y="1824"/>
                      </a:moveTo>
                      <a:lnTo>
                        <a:pt x="732" y="1824"/>
                      </a:lnTo>
                      <a:lnTo>
                        <a:pt x="749" y="1824"/>
                      </a:lnTo>
                      <a:lnTo>
                        <a:pt x="749" y="1824"/>
                      </a:lnTo>
                      <a:lnTo>
                        <a:pt x="732" y="1824"/>
                      </a:lnTo>
                      <a:moveTo>
                        <a:pt x="637" y="1813"/>
                      </a:moveTo>
                      <a:lnTo>
                        <a:pt x="637" y="1813"/>
                      </a:lnTo>
                      <a:lnTo>
                        <a:pt x="715" y="1824"/>
                      </a:lnTo>
                      <a:lnTo>
                        <a:pt x="715" y="1824"/>
                      </a:lnTo>
                      <a:lnTo>
                        <a:pt x="637" y="1813"/>
                      </a:lnTo>
                      <a:moveTo>
                        <a:pt x="609" y="1807"/>
                      </a:moveTo>
                      <a:lnTo>
                        <a:pt x="609" y="1807"/>
                      </a:lnTo>
                      <a:lnTo>
                        <a:pt x="626" y="1813"/>
                      </a:lnTo>
                      <a:lnTo>
                        <a:pt x="626" y="1813"/>
                      </a:lnTo>
                      <a:lnTo>
                        <a:pt x="609" y="1807"/>
                      </a:lnTo>
                      <a:moveTo>
                        <a:pt x="648" y="1807"/>
                      </a:moveTo>
                      <a:lnTo>
                        <a:pt x="648" y="1807"/>
                      </a:lnTo>
                      <a:lnTo>
                        <a:pt x="726" y="1824"/>
                      </a:lnTo>
                      <a:lnTo>
                        <a:pt x="726" y="1824"/>
                      </a:lnTo>
                      <a:lnTo>
                        <a:pt x="648" y="1807"/>
                      </a:lnTo>
                      <a:moveTo>
                        <a:pt x="615" y="1807"/>
                      </a:moveTo>
                      <a:lnTo>
                        <a:pt x="615" y="1807"/>
                      </a:lnTo>
                      <a:lnTo>
                        <a:pt x="637" y="1807"/>
                      </a:lnTo>
                      <a:lnTo>
                        <a:pt x="637" y="1807"/>
                      </a:lnTo>
                      <a:lnTo>
                        <a:pt x="615" y="1807"/>
                      </a:lnTo>
                      <a:moveTo>
                        <a:pt x="564" y="1802"/>
                      </a:moveTo>
                      <a:lnTo>
                        <a:pt x="564" y="1802"/>
                      </a:lnTo>
                      <a:lnTo>
                        <a:pt x="598" y="1807"/>
                      </a:lnTo>
                      <a:lnTo>
                        <a:pt x="598" y="1807"/>
                      </a:lnTo>
                      <a:lnTo>
                        <a:pt x="564" y="1802"/>
                      </a:lnTo>
                      <a:moveTo>
                        <a:pt x="570" y="1796"/>
                      </a:moveTo>
                      <a:lnTo>
                        <a:pt x="570" y="1796"/>
                      </a:lnTo>
                      <a:lnTo>
                        <a:pt x="609" y="1802"/>
                      </a:lnTo>
                      <a:lnTo>
                        <a:pt x="609" y="1802"/>
                      </a:lnTo>
                      <a:lnTo>
                        <a:pt x="570" y="1796"/>
                      </a:lnTo>
                      <a:moveTo>
                        <a:pt x="486" y="1790"/>
                      </a:moveTo>
                      <a:lnTo>
                        <a:pt x="486" y="1790"/>
                      </a:lnTo>
                      <a:lnTo>
                        <a:pt x="559" y="1802"/>
                      </a:lnTo>
                      <a:lnTo>
                        <a:pt x="559" y="1802"/>
                      </a:lnTo>
                      <a:lnTo>
                        <a:pt x="486" y="1790"/>
                      </a:lnTo>
                      <a:moveTo>
                        <a:pt x="492" y="1785"/>
                      </a:moveTo>
                      <a:lnTo>
                        <a:pt x="492" y="1785"/>
                      </a:lnTo>
                      <a:lnTo>
                        <a:pt x="564" y="1796"/>
                      </a:lnTo>
                      <a:lnTo>
                        <a:pt x="564" y="1796"/>
                      </a:lnTo>
                      <a:lnTo>
                        <a:pt x="492" y="1785"/>
                      </a:lnTo>
                      <a:moveTo>
                        <a:pt x="793" y="1779"/>
                      </a:moveTo>
                      <a:lnTo>
                        <a:pt x="777" y="1796"/>
                      </a:lnTo>
                      <a:lnTo>
                        <a:pt x="765" y="1807"/>
                      </a:lnTo>
                      <a:lnTo>
                        <a:pt x="760" y="1813"/>
                      </a:lnTo>
                      <a:lnTo>
                        <a:pt x="754" y="1830"/>
                      </a:lnTo>
                      <a:lnTo>
                        <a:pt x="754" y="1830"/>
                      </a:lnTo>
                      <a:lnTo>
                        <a:pt x="771" y="1813"/>
                      </a:lnTo>
                      <a:lnTo>
                        <a:pt x="793" y="1779"/>
                      </a:lnTo>
                      <a:moveTo>
                        <a:pt x="184" y="1746"/>
                      </a:moveTo>
                      <a:lnTo>
                        <a:pt x="184" y="1746"/>
                      </a:lnTo>
                      <a:lnTo>
                        <a:pt x="480" y="1790"/>
                      </a:lnTo>
                      <a:lnTo>
                        <a:pt x="480" y="1790"/>
                      </a:lnTo>
                      <a:lnTo>
                        <a:pt x="184" y="1746"/>
                      </a:lnTo>
                      <a:moveTo>
                        <a:pt x="190" y="1740"/>
                      </a:moveTo>
                      <a:lnTo>
                        <a:pt x="190" y="1740"/>
                      </a:lnTo>
                      <a:lnTo>
                        <a:pt x="486" y="1785"/>
                      </a:lnTo>
                      <a:lnTo>
                        <a:pt x="486" y="1785"/>
                      </a:lnTo>
                      <a:lnTo>
                        <a:pt x="190" y="1740"/>
                      </a:lnTo>
                      <a:moveTo>
                        <a:pt x="838" y="1729"/>
                      </a:moveTo>
                      <a:lnTo>
                        <a:pt x="827" y="1734"/>
                      </a:lnTo>
                      <a:lnTo>
                        <a:pt x="793" y="1779"/>
                      </a:lnTo>
                      <a:lnTo>
                        <a:pt x="810" y="1762"/>
                      </a:lnTo>
                      <a:lnTo>
                        <a:pt x="838" y="1729"/>
                      </a:lnTo>
                      <a:moveTo>
                        <a:pt x="0" y="1718"/>
                      </a:moveTo>
                      <a:lnTo>
                        <a:pt x="0" y="1718"/>
                      </a:lnTo>
                      <a:lnTo>
                        <a:pt x="16" y="1723"/>
                      </a:lnTo>
                      <a:lnTo>
                        <a:pt x="179" y="1746"/>
                      </a:lnTo>
                      <a:lnTo>
                        <a:pt x="179" y="1746"/>
                      </a:lnTo>
                      <a:lnTo>
                        <a:pt x="0" y="1718"/>
                      </a:lnTo>
                      <a:moveTo>
                        <a:pt x="11" y="1712"/>
                      </a:moveTo>
                      <a:lnTo>
                        <a:pt x="11" y="1712"/>
                      </a:lnTo>
                      <a:lnTo>
                        <a:pt x="184" y="1740"/>
                      </a:lnTo>
                      <a:lnTo>
                        <a:pt x="184" y="1740"/>
                      </a:lnTo>
                      <a:lnTo>
                        <a:pt x="22" y="1718"/>
                      </a:lnTo>
                      <a:lnTo>
                        <a:pt x="11" y="1712"/>
                      </a:lnTo>
                      <a:moveTo>
                        <a:pt x="872" y="1684"/>
                      </a:moveTo>
                      <a:lnTo>
                        <a:pt x="838" y="1723"/>
                      </a:lnTo>
                      <a:lnTo>
                        <a:pt x="849" y="1718"/>
                      </a:lnTo>
                      <a:lnTo>
                        <a:pt x="877" y="1684"/>
                      </a:lnTo>
                      <a:lnTo>
                        <a:pt x="872" y="1684"/>
                      </a:lnTo>
                      <a:moveTo>
                        <a:pt x="167" y="1611"/>
                      </a:moveTo>
                      <a:lnTo>
                        <a:pt x="16" y="1701"/>
                      </a:lnTo>
                      <a:lnTo>
                        <a:pt x="0" y="1706"/>
                      </a:lnTo>
                      <a:lnTo>
                        <a:pt x="0" y="1712"/>
                      </a:lnTo>
                      <a:lnTo>
                        <a:pt x="11" y="1706"/>
                      </a:lnTo>
                      <a:lnTo>
                        <a:pt x="16" y="1706"/>
                      </a:lnTo>
                      <a:lnTo>
                        <a:pt x="173" y="1611"/>
                      </a:lnTo>
                      <a:lnTo>
                        <a:pt x="167" y="1611"/>
                      </a:lnTo>
                      <a:moveTo>
                        <a:pt x="201" y="1595"/>
                      </a:moveTo>
                      <a:lnTo>
                        <a:pt x="173" y="1606"/>
                      </a:lnTo>
                      <a:lnTo>
                        <a:pt x="184" y="1611"/>
                      </a:lnTo>
                      <a:lnTo>
                        <a:pt x="201" y="1595"/>
                      </a:lnTo>
                      <a:lnTo>
                        <a:pt x="201" y="1595"/>
                      </a:lnTo>
                      <a:moveTo>
                        <a:pt x="950" y="1589"/>
                      </a:moveTo>
                      <a:lnTo>
                        <a:pt x="877" y="1679"/>
                      </a:lnTo>
                      <a:lnTo>
                        <a:pt x="883" y="1679"/>
                      </a:lnTo>
                      <a:lnTo>
                        <a:pt x="950" y="1600"/>
                      </a:lnTo>
                      <a:lnTo>
                        <a:pt x="950" y="1589"/>
                      </a:lnTo>
                      <a:moveTo>
                        <a:pt x="212" y="1583"/>
                      </a:moveTo>
                      <a:lnTo>
                        <a:pt x="207" y="1589"/>
                      </a:lnTo>
                      <a:lnTo>
                        <a:pt x="207" y="1595"/>
                      </a:lnTo>
                      <a:lnTo>
                        <a:pt x="218" y="1589"/>
                      </a:lnTo>
                      <a:lnTo>
                        <a:pt x="212" y="1583"/>
                      </a:lnTo>
                      <a:moveTo>
                        <a:pt x="240" y="1567"/>
                      </a:moveTo>
                      <a:lnTo>
                        <a:pt x="218" y="1583"/>
                      </a:lnTo>
                      <a:lnTo>
                        <a:pt x="223" y="1589"/>
                      </a:lnTo>
                      <a:lnTo>
                        <a:pt x="240" y="1578"/>
                      </a:lnTo>
                      <a:lnTo>
                        <a:pt x="240" y="1567"/>
                      </a:lnTo>
                      <a:moveTo>
                        <a:pt x="279" y="1544"/>
                      </a:moveTo>
                      <a:lnTo>
                        <a:pt x="246" y="1567"/>
                      </a:lnTo>
                      <a:lnTo>
                        <a:pt x="246" y="1572"/>
                      </a:lnTo>
                      <a:lnTo>
                        <a:pt x="274" y="1555"/>
                      </a:lnTo>
                      <a:lnTo>
                        <a:pt x="279" y="1544"/>
                      </a:lnTo>
                      <a:moveTo>
                        <a:pt x="1000" y="1539"/>
                      </a:moveTo>
                      <a:lnTo>
                        <a:pt x="1000" y="1539"/>
                      </a:lnTo>
                      <a:lnTo>
                        <a:pt x="978" y="1555"/>
                      </a:lnTo>
                      <a:lnTo>
                        <a:pt x="978" y="1555"/>
                      </a:lnTo>
                      <a:lnTo>
                        <a:pt x="956" y="1578"/>
                      </a:lnTo>
                      <a:lnTo>
                        <a:pt x="956" y="1595"/>
                      </a:lnTo>
                      <a:lnTo>
                        <a:pt x="983" y="1555"/>
                      </a:lnTo>
                      <a:lnTo>
                        <a:pt x="1000" y="1539"/>
                      </a:lnTo>
                      <a:moveTo>
                        <a:pt x="1000" y="1539"/>
                      </a:moveTo>
                      <a:lnTo>
                        <a:pt x="1000" y="1539"/>
                      </a:lnTo>
                      <a:lnTo>
                        <a:pt x="1000" y="1539"/>
                      </a:lnTo>
                      <a:lnTo>
                        <a:pt x="1000" y="1539"/>
                      </a:lnTo>
                      <a:lnTo>
                        <a:pt x="1000" y="1539"/>
                      </a:lnTo>
                      <a:moveTo>
                        <a:pt x="978" y="1488"/>
                      </a:moveTo>
                      <a:lnTo>
                        <a:pt x="972" y="1500"/>
                      </a:lnTo>
                      <a:lnTo>
                        <a:pt x="983" y="1516"/>
                      </a:lnTo>
                      <a:lnTo>
                        <a:pt x="995" y="1533"/>
                      </a:lnTo>
                      <a:lnTo>
                        <a:pt x="995" y="1533"/>
                      </a:lnTo>
                      <a:lnTo>
                        <a:pt x="989" y="1516"/>
                      </a:lnTo>
                      <a:lnTo>
                        <a:pt x="989" y="1516"/>
                      </a:lnTo>
                      <a:lnTo>
                        <a:pt x="978" y="1488"/>
                      </a:lnTo>
                      <a:moveTo>
                        <a:pt x="928" y="1399"/>
                      </a:moveTo>
                      <a:lnTo>
                        <a:pt x="928" y="1404"/>
                      </a:lnTo>
                      <a:lnTo>
                        <a:pt x="967" y="1488"/>
                      </a:lnTo>
                      <a:lnTo>
                        <a:pt x="972" y="1483"/>
                      </a:lnTo>
                      <a:lnTo>
                        <a:pt x="928" y="1399"/>
                      </a:lnTo>
                      <a:moveTo>
                        <a:pt x="575" y="1371"/>
                      </a:moveTo>
                      <a:lnTo>
                        <a:pt x="570" y="1376"/>
                      </a:lnTo>
                      <a:lnTo>
                        <a:pt x="290" y="1539"/>
                      </a:lnTo>
                      <a:lnTo>
                        <a:pt x="285" y="1550"/>
                      </a:lnTo>
                      <a:lnTo>
                        <a:pt x="570" y="1382"/>
                      </a:lnTo>
                      <a:lnTo>
                        <a:pt x="587" y="1376"/>
                      </a:lnTo>
                      <a:lnTo>
                        <a:pt x="587" y="1371"/>
                      </a:lnTo>
                      <a:lnTo>
                        <a:pt x="575" y="1371"/>
                      </a:lnTo>
                      <a:moveTo>
                        <a:pt x="888" y="1321"/>
                      </a:moveTo>
                      <a:lnTo>
                        <a:pt x="883" y="1326"/>
                      </a:lnTo>
                      <a:lnTo>
                        <a:pt x="922" y="1399"/>
                      </a:lnTo>
                      <a:lnTo>
                        <a:pt x="928" y="1393"/>
                      </a:lnTo>
                      <a:lnTo>
                        <a:pt x="888" y="1321"/>
                      </a:lnTo>
                      <a:moveTo>
                        <a:pt x="833" y="1214"/>
                      </a:moveTo>
                      <a:lnTo>
                        <a:pt x="827" y="1220"/>
                      </a:lnTo>
                      <a:lnTo>
                        <a:pt x="877" y="1321"/>
                      </a:lnTo>
                      <a:lnTo>
                        <a:pt x="883" y="1315"/>
                      </a:lnTo>
                      <a:lnTo>
                        <a:pt x="833" y="1214"/>
                      </a:lnTo>
                      <a:moveTo>
                        <a:pt x="536" y="1197"/>
                      </a:moveTo>
                      <a:lnTo>
                        <a:pt x="536" y="1197"/>
                      </a:lnTo>
                      <a:lnTo>
                        <a:pt x="581" y="1360"/>
                      </a:lnTo>
                      <a:lnTo>
                        <a:pt x="587" y="1365"/>
                      </a:lnTo>
                      <a:lnTo>
                        <a:pt x="587" y="1365"/>
                      </a:lnTo>
                      <a:lnTo>
                        <a:pt x="536" y="1197"/>
                      </a:lnTo>
                      <a:moveTo>
                        <a:pt x="525" y="1158"/>
                      </a:moveTo>
                      <a:lnTo>
                        <a:pt x="536" y="1192"/>
                      </a:lnTo>
                      <a:lnTo>
                        <a:pt x="536" y="1192"/>
                      </a:lnTo>
                      <a:lnTo>
                        <a:pt x="525" y="1158"/>
                      </a:lnTo>
                      <a:moveTo>
                        <a:pt x="788" y="1130"/>
                      </a:moveTo>
                      <a:lnTo>
                        <a:pt x="782" y="1130"/>
                      </a:lnTo>
                      <a:lnTo>
                        <a:pt x="810" y="1181"/>
                      </a:lnTo>
                      <a:lnTo>
                        <a:pt x="810" y="1186"/>
                      </a:lnTo>
                      <a:lnTo>
                        <a:pt x="827" y="1214"/>
                      </a:lnTo>
                      <a:lnTo>
                        <a:pt x="833" y="1209"/>
                      </a:lnTo>
                      <a:lnTo>
                        <a:pt x="816" y="1181"/>
                      </a:lnTo>
                      <a:lnTo>
                        <a:pt x="810" y="1175"/>
                      </a:lnTo>
                      <a:lnTo>
                        <a:pt x="788" y="1130"/>
                      </a:lnTo>
                      <a:moveTo>
                        <a:pt x="765" y="1080"/>
                      </a:moveTo>
                      <a:lnTo>
                        <a:pt x="754" y="1080"/>
                      </a:lnTo>
                      <a:lnTo>
                        <a:pt x="782" y="1125"/>
                      </a:lnTo>
                      <a:lnTo>
                        <a:pt x="788" y="1125"/>
                      </a:lnTo>
                      <a:lnTo>
                        <a:pt x="765" y="1080"/>
                      </a:lnTo>
                      <a:moveTo>
                        <a:pt x="732" y="1018"/>
                      </a:moveTo>
                      <a:lnTo>
                        <a:pt x="726" y="1030"/>
                      </a:lnTo>
                      <a:lnTo>
                        <a:pt x="754" y="1074"/>
                      </a:lnTo>
                      <a:lnTo>
                        <a:pt x="760" y="1074"/>
                      </a:lnTo>
                      <a:lnTo>
                        <a:pt x="732" y="1018"/>
                      </a:lnTo>
                      <a:moveTo>
                        <a:pt x="693" y="963"/>
                      </a:moveTo>
                      <a:lnTo>
                        <a:pt x="726" y="1018"/>
                      </a:lnTo>
                      <a:lnTo>
                        <a:pt x="726" y="1013"/>
                      </a:lnTo>
                      <a:lnTo>
                        <a:pt x="704" y="963"/>
                      </a:lnTo>
                      <a:lnTo>
                        <a:pt x="693" y="963"/>
                      </a:lnTo>
                      <a:moveTo>
                        <a:pt x="676" y="907"/>
                      </a:moveTo>
                      <a:lnTo>
                        <a:pt x="670" y="918"/>
                      </a:lnTo>
                      <a:lnTo>
                        <a:pt x="693" y="957"/>
                      </a:lnTo>
                      <a:lnTo>
                        <a:pt x="698" y="957"/>
                      </a:lnTo>
                      <a:lnTo>
                        <a:pt x="676" y="907"/>
                      </a:lnTo>
                      <a:moveTo>
                        <a:pt x="458" y="901"/>
                      </a:moveTo>
                      <a:lnTo>
                        <a:pt x="464" y="901"/>
                      </a:lnTo>
                      <a:lnTo>
                        <a:pt x="458" y="901"/>
                      </a:lnTo>
                      <a:lnTo>
                        <a:pt x="458" y="901"/>
                      </a:lnTo>
                      <a:moveTo>
                        <a:pt x="659" y="884"/>
                      </a:moveTo>
                      <a:lnTo>
                        <a:pt x="659" y="890"/>
                      </a:lnTo>
                      <a:lnTo>
                        <a:pt x="670" y="912"/>
                      </a:lnTo>
                      <a:lnTo>
                        <a:pt x="670" y="901"/>
                      </a:lnTo>
                      <a:lnTo>
                        <a:pt x="659" y="884"/>
                      </a:lnTo>
                      <a:moveTo>
                        <a:pt x="425" y="784"/>
                      </a:moveTo>
                      <a:lnTo>
                        <a:pt x="425" y="784"/>
                      </a:lnTo>
                      <a:lnTo>
                        <a:pt x="458" y="895"/>
                      </a:lnTo>
                      <a:lnTo>
                        <a:pt x="458" y="895"/>
                      </a:lnTo>
                      <a:lnTo>
                        <a:pt x="425" y="784"/>
                      </a:lnTo>
                      <a:moveTo>
                        <a:pt x="581" y="739"/>
                      </a:moveTo>
                      <a:lnTo>
                        <a:pt x="654" y="884"/>
                      </a:lnTo>
                      <a:lnTo>
                        <a:pt x="659" y="879"/>
                      </a:lnTo>
                      <a:lnTo>
                        <a:pt x="592" y="750"/>
                      </a:lnTo>
                      <a:lnTo>
                        <a:pt x="581" y="739"/>
                      </a:lnTo>
                      <a:moveTo>
                        <a:pt x="575" y="716"/>
                      </a:moveTo>
                      <a:lnTo>
                        <a:pt x="570" y="722"/>
                      </a:lnTo>
                      <a:lnTo>
                        <a:pt x="575" y="728"/>
                      </a:lnTo>
                      <a:lnTo>
                        <a:pt x="587" y="739"/>
                      </a:lnTo>
                      <a:lnTo>
                        <a:pt x="575" y="716"/>
                      </a:lnTo>
                      <a:moveTo>
                        <a:pt x="397" y="677"/>
                      </a:moveTo>
                      <a:lnTo>
                        <a:pt x="425" y="772"/>
                      </a:lnTo>
                      <a:lnTo>
                        <a:pt x="425" y="772"/>
                      </a:lnTo>
                      <a:lnTo>
                        <a:pt x="397" y="677"/>
                      </a:lnTo>
                      <a:moveTo>
                        <a:pt x="542" y="649"/>
                      </a:moveTo>
                      <a:lnTo>
                        <a:pt x="536" y="655"/>
                      </a:lnTo>
                      <a:lnTo>
                        <a:pt x="570" y="716"/>
                      </a:lnTo>
                      <a:lnTo>
                        <a:pt x="570" y="711"/>
                      </a:lnTo>
                      <a:lnTo>
                        <a:pt x="542" y="649"/>
                      </a:lnTo>
                      <a:moveTo>
                        <a:pt x="486" y="549"/>
                      </a:moveTo>
                      <a:lnTo>
                        <a:pt x="480" y="554"/>
                      </a:lnTo>
                      <a:lnTo>
                        <a:pt x="531" y="649"/>
                      </a:lnTo>
                      <a:lnTo>
                        <a:pt x="536" y="644"/>
                      </a:lnTo>
                      <a:lnTo>
                        <a:pt x="486" y="549"/>
                      </a:lnTo>
                      <a:moveTo>
                        <a:pt x="436" y="453"/>
                      </a:moveTo>
                      <a:lnTo>
                        <a:pt x="430" y="453"/>
                      </a:lnTo>
                      <a:lnTo>
                        <a:pt x="480" y="549"/>
                      </a:lnTo>
                      <a:lnTo>
                        <a:pt x="486" y="543"/>
                      </a:lnTo>
                      <a:lnTo>
                        <a:pt x="436" y="453"/>
                      </a:lnTo>
                      <a:moveTo>
                        <a:pt x="352" y="286"/>
                      </a:moveTo>
                      <a:lnTo>
                        <a:pt x="346" y="297"/>
                      </a:lnTo>
                      <a:lnTo>
                        <a:pt x="374" y="347"/>
                      </a:lnTo>
                      <a:lnTo>
                        <a:pt x="380" y="353"/>
                      </a:lnTo>
                      <a:lnTo>
                        <a:pt x="430" y="448"/>
                      </a:lnTo>
                      <a:lnTo>
                        <a:pt x="436" y="448"/>
                      </a:lnTo>
                      <a:lnTo>
                        <a:pt x="385" y="353"/>
                      </a:lnTo>
                      <a:lnTo>
                        <a:pt x="380" y="347"/>
                      </a:lnTo>
                      <a:lnTo>
                        <a:pt x="352" y="286"/>
                      </a:lnTo>
                      <a:moveTo>
                        <a:pt x="324" y="235"/>
                      </a:moveTo>
                      <a:lnTo>
                        <a:pt x="318" y="235"/>
                      </a:lnTo>
                      <a:lnTo>
                        <a:pt x="346" y="286"/>
                      </a:lnTo>
                      <a:lnTo>
                        <a:pt x="346" y="274"/>
                      </a:lnTo>
                      <a:lnTo>
                        <a:pt x="324" y="235"/>
                      </a:lnTo>
                      <a:moveTo>
                        <a:pt x="296" y="202"/>
                      </a:moveTo>
                      <a:lnTo>
                        <a:pt x="313" y="230"/>
                      </a:lnTo>
                      <a:lnTo>
                        <a:pt x="318" y="230"/>
                      </a:lnTo>
                      <a:lnTo>
                        <a:pt x="307" y="202"/>
                      </a:lnTo>
                      <a:lnTo>
                        <a:pt x="296" y="202"/>
                      </a:lnTo>
                      <a:moveTo>
                        <a:pt x="218" y="34"/>
                      </a:moveTo>
                      <a:lnTo>
                        <a:pt x="223" y="56"/>
                      </a:lnTo>
                      <a:lnTo>
                        <a:pt x="296" y="191"/>
                      </a:lnTo>
                      <a:lnTo>
                        <a:pt x="302" y="196"/>
                      </a:lnTo>
                      <a:lnTo>
                        <a:pt x="223" y="45"/>
                      </a:lnTo>
                      <a:lnTo>
                        <a:pt x="218" y="40"/>
                      </a:lnTo>
                      <a:lnTo>
                        <a:pt x="218" y="34"/>
                      </a:lnTo>
                      <a:moveTo>
                        <a:pt x="201" y="0"/>
                      </a:moveTo>
                      <a:lnTo>
                        <a:pt x="201" y="6"/>
                      </a:lnTo>
                      <a:lnTo>
                        <a:pt x="207" y="23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212" y="23"/>
                      </a:lnTo>
                      <a:lnTo>
                        <a:pt x="207" y="6"/>
                      </a:lnTo>
                      <a:lnTo>
                        <a:pt x="20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6" name="Freeform 22">
                  <a:extLst>
                    <a:ext uri="{FF2B5EF4-FFF2-40B4-BE49-F238E27FC236}">
                      <a16:creationId xmlns:a16="http://schemas.microsoft.com/office/drawing/2014/main" xmlns="" id="{4516A1F7-673D-419C-B439-E0885FA93CD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28" y="1107"/>
                  <a:ext cx="1643" cy="990"/>
                </a:xfrm>
                <a:custGeom>
                  <a:avLst/>
                  <a:gdLst>
                    <a:gd name="T0" fmla="*/ 260 w 294"/>
                    <a:gd name="T1" fmla="*/ 177 h 177"/>
                    <a:gd name="T2" fmla="*/ 262 w 294"/>
                    <a:gd name="T3" fmla="*/ 176 h 177"/>
                    <a:gd name="T4" fmla="*/ 227 w 294"/>
                    <a:gd name="T5" fmla="*/ 176 h 177"/>
                    <a:gd name="T6" fmla="*/ 225 w 294"/>
                    <a:gd name="T7" fmla="*/ 176 h 177"/>
                    <a:gd name="T8" fmla="*/ 203 w 294"/>
                    <a:gd name="T9" fmla="*/ 177 h 177"/>
                    <a:gd name="T10" fmla="*/ 178 w 294"/>
                    <a:gd name="T11" fmla="*/ 177 h 177"/>
                    <a:gd name="T12" fmla="*/ 154 w 294"/>
                    <a:gd name="T13" fmla="*/ 176 h 177"/>
                    <a:gd name="T14" fmla="*/ 154 w 294"/>
                    <a:gd name="T15" fmla="*/ 176 h 177"/>
                    <a:gd name="T16" fmla="*/ 152 w 294"/>
                    <a:gd name="T17" fmla="*/ 176 h 177"/>
                    <a:gd name="T18" fmla="*/ 142 w 294"/>
                    <a:gd name="T19" fmla="*/ 177 h 177"/>
                    <a:gd name="T20" fmla="*/ 121 w 294"/>
                    <a:gd name="T21" fmla="*/ 177 h 177"/>
                    <a:gd name="T22" fmla="*/ 86 w 294"/>
                    <a:gd name="T23" fmla="*/ 176 h 177"/>
                    <a:gd name="T24" fmla="*/ 86 w 294"/>
                    <a:gd name="T25" fmla="*/ 176 h 177"/>
                    <a:gd name="T26" fmla="*/ 84 w 294"/>
                    <a:gd name="T27" fmla="*/ 176 h 177"/>
                    <a:gd name="T28" fmla="*/ 77 w 294"/>
                    <a:gd name="T29" fmla="*/ 177 h 177"/>
                    <a:gd name="T30" fmla="*/ 34 w 294"/>
                    <a:gd name="T31" fmla="*/ 177 h 177"/>
                    <a:gd name="T32" fmla="*/ 9 w 294"/>
                    <a:gd name="T33" fmla="*/ 175 h 177"/>
                    <a:gd name="T34" fmla="*/ 9 w 294"/>
                    <a:gd name="T35" fmla="*/ 175 h 177"/>
                    <a:gd name="T36" fmla="*/ 8 w 294"/>
                    <a:gd name="T37" fmla="*/ 176 h 177"/>
                    <a:gd name="T38" fmla="*/ 268 w 294"/>
                    <a:gd name="T39" fmla="*/ 142 h 177"/>
                    <a:gd name="T40" fmla="*/ 263 w 294"/>
                    <a:gd name="T41" fmla="*/ 177 h 177"/>
                    <a:gd name="T42" fmla="*/ 272 w 294"/>
                    <a:gd name="T43" fmla="*/ 127 h 177"/>
                    <a:gd name="T44" fmla="*/ 272 w 294"/>
                    <a:gd name="T45" fmla="*/ 127 h 177"/>
                    <a:gd name="T46" fmla="*/ 276 w 294"/>
                    <a:gd name="T47" fmla="*/ 103 h 177"/>
                    <a:gd name="T48" fmla="*/ 277 w 294"/>
                    <a:gd name="T49" fmla="*/ 93 h 177"/>
                    <a:gd name="T50" fmla="*/ 277 w 294"/>
                    <a:gd name="T51" fmla="*/ 96 h 177"/>
                    <a:gd name="T52" fmla="*/ 279 w 294"/>
                    <a:gd name="T53" fmla="*/ 80 h 177"/>
                    <a:gd name="T54" fmla="*/ 6 w 294"/>
                    <a:gd name="T55" fmla="*/ 59 h 177"/>
                    <a:gd name="T56" fmla="*/ 6 w 294"/>
                    <a:gd name="T57" fmla="*/ 59 h 177"/>
                    <a:gd name="T58" fmla="*/ 6 w 294"/>
                    <a:gd name="T59" fmla="*/ 58 h 177"/>
                    <a:gd name="T60" fmla="*/ 7 w 294"/>
                    <a:gd name="T61" fmla="*/ 59 h 177"/>
                    <a:gd name="T62" fmla="*/ 7 w 294"/>
                    <a:gd name="T63" fmla="*/ 58 h 177"/>
                    <a:gd name="T64" fmla="*/ 31 w 294"/>
                    <a:gd name="T65" fmla="*/ 54 h 177"/>
                    <a:gd name="T66" fmla="*/ 31 w 294"/>
                    <a:gd name="T67" fmla="*/ 54 h 177"/>
                    <a:gd name="T68" fmla="*/ 30 w 294"/>
                    <a:gd name="T69" fmla="*/ 53 h 177"/>
                    <a:gd name="T70" fmla="*/ 281 w 294"/>
                    <a:gd name="T71" fmla="*/ 76 h 177"/>
                    <a:gd name="T72" fmla="*/ 32 w 294"/>
                    <a:gd name="T73" fmla="*/ 54 h 177"/>
                    <a:gd name="T74" fmla="*/ 63 w 294"/>
                    <a:gd name="T75" fmla="*/ 46 h 177"/>
                    <a:gd name="T76" fmla="*/ 63 w 294"/>
                    <a:gd name="T77" fmla="*/ 46 h 177"/>
                    <a:gd name="T78" fmla="*/ 91 w 294"/>
                    <a:gd name="T79" fmla="*/ 42 h 177"/>
                    <a:gd name="T80" fmla="*/ 112 w 294"/>
                    <a:gd name="T81" fmla="*/ 38 h 177"/>
                    <a:gd name="T82" fmla="*/ 91 w 294"/>
                    <a:gd name="T83" fmla="*/ 41 h 177"/>
                    <a:gd name="T84" fmla="*/ 112 w 294"/>
                    <a:gd name="T85" fmla="*/ 37 h 177"/>
                    <a:gd name="T86" fmla="*/ 139 w 294"/>
                    <a:gd name="T87" fmla="*/ 32 h 177"/>
                    <a:gd name="T88" fmla="*/ 147 w 294"/>
                    <a:gd name="T89" fmla="*/ 30 h 177"/>
                    <a:gd name="T90" fmla="*/ 113 w 294"/>
                    <a:gd name="T91" fmla="*/ 36 h 177"/>
                    <a:gd name="T92" fmla="*/ 147 w 294"/>
                    <a:gd name="T93" fmla="*/ 31 h 177"/>
                    <a:gd name="T94" fmla="*/ 195 w 294"/>
                    <a:gd name="T95" fmla="*/ 20 h 177"/>
                    <a:gd name="T96" fmla="*/ 195 w 294"/>
                    <a:gd name="T97" fmla="*/ 20 h 177"/>
                    <a:gd name="T98" fmla="*/ 216 w 294"/>
                    <a:gd name="T99" fmla="*/ 17 h 177"/>
                    <a:gd name="T100" fmla="*/ 217 w 294"/>
                    <a:gd name="T101" fmla="*/ 17 h 177"/>
                    <a:gd name="T102" fmla="*/ 216 w 294"/>
                    <a:gd name="T103" fmla="*/ 16 h 177"/>
                    <a:gd name="T104" fmla="*/ 216 w 294"/>
                    <a:gd name="T105" fmla="*/ 16 h 177"/>
                    <a:gd name="T106" fmla="*/ 218 w 294"/>
                    <a:gd name="T107" fmla="*/ 17 h 177"/>
                    <a:gd name="T108" fmla="*/ 254 w 294"/>
                    <a:gd name="T109" fmla="*/ 9 h 177"/>
                    <a:gd name="T110" fmla="*/ 218 w 294"/>
                    <a:gd name="T111" fmla="*/ 16 h 177"/>
                    <a:gd name="T112" fmla="*/ 253 w 294"/>
                    <a:gd name="T113" fmla="*/ 9 h 177"/>
                    <a:gd name="T114" fmla="*/ 285 w 294"/>
                    <a:gd name="T115" fmla="*/ 46 h 177"/>
                    <a:gd name="T116" fmla="*/ 294 w 294"/>
                    <a:gd name="T117" fmla="*/ 2 h 177"/>
                    <a:gd name="T118" fmla="*/ 290 w 294"/>
                    <a:gd name="T119" fmla="*/ 2 h 177"/>
                    <a:gd name="T120" fmla="*/ 290 w 294"/>
                    <a:gd name="T121" fmla="*/ 1 h 177"/>
                    <a:gd name="T122" fmla="*/ 292 w 294"/>
                    <a:gd name="T123" fmla="*/ 1 h 177"/>
                    <a:gd name="T124" fmla="*/ 294 w 294"/>
                    <a:gd name="T125" fmla="*/ 0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94" h="177">
                      <a:moveTo>
                        <a:pt x="227" y="176"/>
                      </a:moveTo>
                      <a:cubicBezTo>
                        <a:pt x="226" y="177"/>
                        <a:pt x="226" y="177"/>
                        <a:pt x="226" y="177"/>
                      </a:cubicBezTo>
                      <a:cubicBezTo>
                        <a:pt x="258" y="177"/>
                        <a:pt x="258" y="177"/>
                        <a:pt x="258" y="177"/>
                      </a:cubicBezTo>
                      <a:cubicBezTo>
                        <a:pt x="260" y="177"/>
                        <a:pt x="260" y="177"/>
                        <a:pt x="260" y="177"/>
                      </a:cubicBezTo>
                      <a:cubicBezTo>
                        <a:pt x="262" y="177"/>
                        <a:pt x="262" y="177"/>
                        <a:pt x="262" y="177"/>
                      </a:cubicBezTo>
                      <a:cubicBezTo>
                        <a:pt x="262" y="177"/>
                        <a:pt x="262" y="177"/>
                        <a:pt x="262" y="177"/>
                      </a:cubicBezTo>
                      <a:cubicBezTo>
                        <a:pt x="262" y="176"/>
                        <a:pt x="262" y="176"/>
                        <a:pt x="262" y="176"/>
                      </a:cubicBezTo>
                      <a:cubicBezTo>
                        <a:pt x="262" y="176"/>
                        <a:pt x="262" y="176"/>
                        <a:pt x="262" y="176"/>
                      </a:cubicBezTo>
                      <a:cubicBezTo>
                        <a:pt x="261" y="176"/>
                        <a:pt x="261" y="176"/>
                        <a:pt x="261" y="176"/>
                      </a:cubicBezTo>
                      <a:cubicBezTo>
                        <a:pt x="259" y="176"/>
                        <a:pt x="259" y="176"/>
                        <a:pt x="259" y="176"/>
                      </a:cubicBezTo>
                      <a:cubicBezTo>
                        <a:pt x="258" y="176"/>
                        <a:pt x="258" y="176"/>
                        <a:pt x="258" y="176"/>
                      </a:cubicBezTo>
                      <a:cubicBezTo>
                        <a:pt x="227" y="176"/>
                        <a:pt x="227" y="176"/>
                        <a:pt x="227" y="176"/>
                      </a:cubicBezTo>
                      <a:moveTo>
                        <a:pt x="204" y="176"/>
                      </a:moveTo>
                      <a:cubicBezTo>
                        <a:pt x="204" y="177"/>
                        <a:pt x="204" y="177"/>
                        <a:pt x="204" y="177"/>
                      </a:cubicBezTo>
                      <a:cubicBezTo>
                        <a:pt x="225" y="177"/>
                        <a:pt x="225" y="177"/>
                        <a:pt x="225" y="177"/>
                      </a:cubicBezTo>
                      <a:cubicBezTo>
                        <a:pt x="225" y="176"/>
                        <a:pt x="225" y="176"/>
                        <a:pt x="225" y="176"/>
                      </a:cubicBezTo>
                      <a:cubicBezTo>
                        <a:pt x="204" y="176"/>
                        <a:pt x="204" y="176"/>
                        <a:pt x="204" y="176"/>
                      </a:cubicBezTo>
                      <a:moveTo>
                        <a:pt x="193" y="176"/>
                      </a:moveTo>
                      <a:cubicBezTo>
                        <a:pt x="192" y="177"/>
                        <a:pt x="192" y="177"/>
                        <a:pt x="192" y="177"/>
                      </a:cubicBezTo>
                      <a:cubicBezTo>
                        <a:pt x="203" y="177"/>
                        <a:pt x="203" y="177"/>
                        <a:pt x="203" y="177"/>
                      </a:cubicBezTo>
                      <a:cubicBezTo>
                        <a:pt x="203" y="176"/>
                        <a:pt x="203" y="176"/>
                        <a:pt x="203" y="176"/>
                      </a:cubicBezTo>
                      <a:cubicBezTo>
                        <a:pt x="193" y="176"/>
                        <a:pt x="193" y="176"/>
                        <a:pt x="193" y="176"/>
                      </a:cubicBezTo>
                      <a:moveTo>
                        <a:pt x="177" y="176"/>
                      </a:moveTo>
                      <a:cubicBezTo>
                        <a:pt x="178" y="177"/>
                        <a:pt x="178" y="177"/>
                        <a:pt x="178" y="177"/>
                      </a:cubicBezTo>
                      <a:cubicBezTo>
                        <a:pt x="191" y="177"/>
                        <a:pt x="191" y="177"/>
                        <a:pt x="191" y="177"/>
                      </a:cubicBezTo>
                      <a:cubicBezTo>
                        <a:pt x="192" y="176"/>
                        <a:pt x="192" y="176"/>
                        <a:pt x="192" y="176"/>
                      </a:cubicBezTo>
                      <a:cubicBezTo>
                        <a:pt x="177" y="176"/>
                        <a:pt x="177" y="176"/>
                        <a:pt x="177" y="176"/>
                      </a:cubicBezTo>
                      <a:moveTo>
                        <a:pt x="154" y="176"/>
                      </a:moveTo>
                      <a:cubicBezTo>
                        <a:pt x="155" y="177"/>
                        <a:pt x="155" y="177"/>
                        <a:pt x="155" y="177"/>
                      </a:cubicBezTo>
                      <a:cubicBezTo>
                        <a:pt x="177" y="177"/>
                        <a:pt x="177" y="177"/>
                        <a:pt x="177" y="177"/>
                      </a:cubicBezTo>
                      <a:cubicBezTo>
                        <a:pt x="176" y="176"/>
                        <a:pt x="176" y="176"/>
                        <a:pt x="176" y="176"/>
                      </a:cubicBezTo>
                      <a:cubicBezTo>
                        <a:pt x="154" y="176"/>
                        <a:pt x="154" y="176"/>
                        <a:pt x="154" y="176"/>
                      </a:cubicBezTo>
                      <a:moveTo>
                        <a:pt x="144" y="176"/>
                      </a:moveTo>
                      <a:cubicBezTo>
                        <a:pt x="143" y="177"/>
                        <a:pt x="143" y="177"/>
                        <a:pt x="143" y="177"/>
                      </a:cubicBezTo>
                      <a:cubicBezTo>
                        <a:pt x="153" y="177"/>
                        <a:pt x="153" y="177"/>
                        <a:pt x="153" y="177"/>
                      </a:cubicBezTo>
                      <a:cubicBezTo>
                        <a:pt x="152" y="176"/>
                        <a:pt x="152" y="176"/>
                        <a:pt x="152" y="176"/>
                      </a:cubicBezTo>
                      <a:cubicBezTo>
                        <a:pt x="144" y="176"/>
                        <a:pt x="144" y="176"/>
                        <a:pt x="144" y="176"/>
                      </a:cubicBezTo>
                      <a:moveTo>
                        <a:pt x="141" y="176"/>
                      </a:moveTo>
                      <a:cubicBezTo>
                        <a:pt x="137" y="177"/>
                        <a:pt x="137" y="177"/>
                        <a:pt x="137" y="177"/>
                      </a:cubicBezTo>
                      <a:cubicBezTo>
                        <a:pt x="142" y="177"/>
                        <a:pt x="142" y="177"/>
                        <a:pt x="142" y="177"/>
                      </a:cubicBezTo>
                      <a:cubicBezTo>
                        <a:pt x="142" y="176"/>
                        <a:pt x="142" y="176"/>
                        <a:pt x="142" y="176"/>
                      </a:cubicBezTo>
                      <a:cubicBezTo>
                        <a:pt x="141" y="176"/>
                        <a:pt x="141" y="176"/>
                        <a:pt x="141" y="176"/>
                      </a:cubicBezTo>
                      <a:moveTo>
                        <a:pt x="120" y="176"/>
                      </a:moveTo>
                      <a:cubicBezTo>
                        <a:pt x="121" y="177"/>
                        <a:pt x="121" y="177"/>
                        <a:pt x="121" y="177"/>
                      </a:cubicBezTo>
                      <a:cubicBezTo>
                        <a:pt x="133" y="177"/>
                        <a:pt x="133" y="177"/>
                        <a:pt x="133" y="177"/>
                      </a:cubicBezTo>
                      <a:cubicBezTo>
                        <a:pt x="137" y="176"/>
                        <a:pt x="137" y="176"/>
                        <a:pt x="137" y="176"/>
                      </a:cubicBezTo>
                      <a:cubicBezTo>
                        <a:pt x="120" y="176"/>
                        <a:pt x="120" y="176"/>
                        <a:pt x="120" y="176"/>
                      </a:cubicBezTo>
                      <a:moveTo>
                        <a:pt x="86" y="176"/>
                      </a:moveTo>
                      <a:cubicBezTo>
                        <a:pt x="85" y="177"/>
                        <a:pt x="85" y="177"/>
                        <a:pt x="85" y="177"/>
                      </a:cubicBezTo>
                      <a:cubicBezTo>
                        <a:pt x="120" y="177"/>
                        <a:pt x="120" y="177"/>
                        <a:pt x="120" y="177"/>
                      </a:cubicBezTo>
                      <a:cubicBezTo>
                        <a:pt x="119" y="176"/>
                        <a:pt x="119" y="176"/>
                        <a:pt x="119" y="176"/>
                      </a:cubicBezTo>
                      <a:cubicBezTo>
                        <a:pt x="86" y="176"/>
                        <a:pt x="86" y="176"/>
                        <a:pt x="86" y="176"/>
                      </a:cubicBezTo>
                      <a:moveTo>
                        <a:pt x="78" y="176"/>
                      </a:moveTo>
                      <a:cubicBezTo>
                        <a:pt x="78" y="177"/>
                        <a:pt x="78" y="177"/>
                        <a:pt x="78" y="177"/>
                      </a:cubicBezTo>
                      <a:cubicBezTo>
                        <a:pt x="84" y="177"/>
                        <a:pt x="84" y="177"/>
                        <a:pt x="84" y="177"/>
                      </a:cubicBezTo>
                      <a:cubicBezTo>
                        <a:pt x="84" y="176"/>
                        <a:pt x="84" y="176"/>
                        <a:pt x="84" y="176"/>
                      </a:cubicBezTo>
                      <a:cubicBezTo>
                        <a:pt x="78" y="176"/>
                        <a:pt x="78" y="176"/>
                        <a:pt x="78" y="176"/>
                      </a:cubicBezTo>
                      <a:moveTo>
                        <a:pt x="52" y="176"/>
                      </a:moveTo>
                      <a:cubicBezTo>
                        <a:pt x="54" y="177"/>
                        <a:pt x="54" y="177"/>
                        <a:pt x="54" y="177"/>
                      </a:cubicBezTo>
                      <a:cubicBezTo>
                        <a:pt x="77" y="177"/>
                        <a:pt x="77" y="177"/>
                        <a:pt x="77" y="177"/>
                      </a:cubicBez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52" y="176"/>
                        <a:pt x="52" y="176"/>
                        <a:pt x="52" y="176"/>
                      </a:cubicBezTo>
                      <a:moveTo>
                        <a:pt x="34" y="175"/>
                      </a:moveTo>
                      <a:cubicBezTo>
                        <a:pt x="34" y="177"/>
                        <a:pt x="34" y="177"/>
                        <a:pt x="34" y="177"/>
                      </a:cubicBezTo>
                      <a:cubicBezTo>
                        <a:pt x="51" y="177"/>
                        <a:pt x="51" y="177"/>
                        <a:pt x="51" y="177"/>
                      </a:cubicBezTo>
                      <a:cubicBezTo>
                        <a:pt x="49" y="176"/>
                        <a:pt x="49" y="176"/>
                        <a:pt x="49" y="176"/>
                      </a:cubicBezTo>
                      <a:cubicBezTo>
                        <a:pt x="34" y="175"/>
                        <a:pt x="34" y="175"/>
                        <a:pt x="34" y="175"/>
                      </a:cubicBezTo>
                      <a:moveTo>
                        <a:pt x="9" y="175"/>
                      </a:moveTo>
                      <a:cubicBezTo>
                        <a:pt x="9" y="176"/>
                        <a:pt x="9" y="176"/>
                        <a:pt x="9" y="176"/>
                      </a:cubicBezTo>
                      <a:cubicBezTo>
                        <a:pt x="33" y="177"/>
                        <a:pt x="33" y="177"/>
                        <a:pt x="33" y="177"/>
                      </a:cubicBezTo>
                      <a:cubicBezTo>
                        <a:pt x="33" y="175"/>
                        <a:pt x="33" y="175"/>
                        <a:pt x="33" y="175"/>
                      </a:cubicBezTo>
                      <a:cubicBezTo>
                        <a:pt x="9" y="175"/>
                        <a:pt x="9" y="175"/>
                        <a:pt x="9" y="175"/>
                      </a:cubicBezTo>
                      <a:moveTo>
                        <a:pt x="0" y="175"/>
                      </a:moveTo>
                      <a:cubicBezTo>
                        <a:pt x="1" y="176"/>
                        <a:pt x="1" y="176"/>
                        <a:pt x="1" y="176"/>
                      </a:cubicBezTo>
                      <a:cubicBezTo>
                        <a:pt x="1" y="176"/>
                        <a:pt x="1" y="176"/>
                        <a:pt x="0" y="176"/>
                      </a:cubicBezTo>
                      <a:cubicBezTo>
                        <a:pt x="8" y="176"/>
                        <a:pt x="8" y="176"/>
                        <a:pt x="8" y="176"/>
                      </a:cubicBezTo>
                      <a:cubicBezTo>
                        <a:pt x="8" y="175"/>
                        <a:pt x="8" y="175"/>
                        <a:pt x="8" y="175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moveTo>
                        <a:pt x="269" y="142"/>
                      </a:moveTo>
                      <a:cubicBezTo>
                        <a:pt x="268" y="142"/>
                        <a:pt x="268" y="142"/>
                        <a:pt x="268" y="142"/>
                      </a:cubicBezTo>
                      <a:cubicBezTo>
                        <a:pt x="263" y="173"/>
                        <a:pt x="263" y="173"/>
                        <a:pt x="263" y="173"/>
                      </a:cubicBezTo>
                      <a:cubicBezTo>
                        <a:pt x="262" y="174"/>
                        <a:pt x="262" y="174"/>
                        <a:pt x="262" y="174"/>
                      </a:cubicBezTo>
                      <a:cubicBezTo>
                        <a:pt x="263" y="177"/>
                        <a:pt x="263" y="177"/>
                        <a:pt x="263" y="177"/>
                      </a:cubicBezTo>
                      <a:cubicBezTo>
                        <a:pt x="263" y="177"/>
                        <a:pt x="263" y="177"/>
                        <a:pt x="263" y="177"/>
                      </a:cubicBezTo>
                      <a:cubicBezTo>
                        <a:pt x="263" y="175"/>
                        <a:pt x="263" y="175"/>
                        <a:pt x="263" y="175"/>
                      </a:cubicBezTo>
                      <a:cubicBezTo>
                        <a:pt x="264" y="173"/>
                        <a:pt x="264" y="173"/>
                        <a:pt x="264" y="173"/>
                      </a:cubicBezTo>
                      <a:cubicBezTo>
                        <a:pt x="269" y="142"/>
                        <a:pt x="269" y="142"/>
                        <a:pt x="269" y="142"/>
                      </a:cubicBezTo>
                      <a:moveTo>
                        <a:pt x="272" y="127"/>
                      </a:moveTo>
                      <a:cubicBezTo>
                        <a:pt x="271" y="127"/>
                        <a:pt x="271" y="127"/>
                        <a:pt x="271" y="127"/>
                      </a:cubicBezTo>
                      <a:cubicBezTo>
                        <a:pt x="268" y="141"/>
                        <a:pt x="268" y="141"/>
                        <a:pt x="268" y="141"/>
                      </a:cubicBezTo>
                      <a:cubicBezTo>
                        <a:pt x="269" y="141"/>
                        <a:pt x="269" y="141"/>
                        <a:pt x="269" y="141"/>
                      </a:cubicBezTo>
                      <a:cubicBezTo>
                        <a:pt x="272" y="127"/>
                        <a:pt x="272" y="127"/>
                        <a:pt x="272" y="127"/>
                      </a:cubicBezTo>
                      <a:moveTo>
                        <a:pt x="275" y="102"/>
                      </a:moveTo>
                      <a:cubicBezTo>
                        <a:pt x="271" y="126"/>
                        <a:pt x="271" y="126"/>
                        <a:pt x="271" y="126"/>
                      </a:cubicBezTo>
                      <a:cubicBezTo>
                        <a:pt x="272" y="126"/>
                        <a:pt x="272" y="126"/>
                        <a:pt x="272" y="126"/>
                      </a:cubicBezTo>
                      <a:cubicBezTo>
                        <a:pt x="276" y="103"/>
                        <a:pt x="276" y="103"/>
                        <a:pt x="276" y="103"/>
                      </a:cubicBezTo>
                      <a:cubicBezTo>
                        <a:pt x="275" y="102"/>
                        <a:pt x="275" y="102"/>
                        <a:pt x="275" y="102"/>
                      </a:cubicBezTo>
                      <a:moveTo>
                        <a:pt x="280" y="81"/>
                      </a:moveTo>
                      <a:cubicBezTo>
                        <a:pt x="278" y="84"/>
                        <a:pt x="278" y="84"/>
                        <a:pt x="278" y="84"/>
                      </a:cubicBezTo>
                      <a:cubicBezTo>
                        <a:pt x="277" y="93"/>
                        <a:pt x="277" y="93"/>
                        <a:pt x="277" y="93"/>
                      </a:cubicBezTo>
                      <a:cubicBezTo>
                        <a:pt x="277" y="95"/>
                        <a:pt x="277" y="95"/>
                        <a:pt x="277" y="95"/>
                      </a:cubicBezTo>
                      <a:cubicBezTo>
                        <a:pt x="275" y="101"/>
                        <a:pt x="275" y="101"/>
                        <a:pt x="275" y="101"/>
                      </a:cubicBezTo>
                      <a:cubicBezTo>
                        <a:pt x="276" y="102"/>
                        <a:pt x="276" y="102"/>
                        <a:pt x="276" y="102"/>
                      </a:cubicBezTo>
                      <a:cubicBezTo>
                        <a:pt x="277" y="96"/>
                        <a:pt x="277" y="96"/>
                        <a:pt x="277" y="96"/>
                      </a:cubicBezTo>
                      <a:cubicBezTo>
                        <a:pt x="278" y="94"/>
                        <a:pt x="278" y="94"/>
                        <a:pt x="278" y="94"/>
                      </a:cubicBezTo>
                      <a:cubicBezTo>
                        <a:pt x="280" y="81"/>
                        <a:pt x="280" y="81"/>
                        <a:pt x="280" y="81"/>
                      </a:cubicBezTo>
                      <a:moveTo>
                        <a:pt x="280" y="77"/>
                      </a:moveTo>
                      <a:cubicBezTo>
                        <a:pt x="279" y="80"/>
                        <a:pt x="279" y="80"/>
                        <a:pt x="279" y="80"/>
                      </a:cubicBezTo>
                      <a:cubicBezTo>
                        <a:pt x="281" y="78"/>
                        <a:pt x="281" y="78"/>
                        <a:pt x="281" y="78"/>
                      </a:cubicBezTo>
                      <a:cubicBezTo>
                        <a:pt x="281" y="78"/>
                        <a:pt x="281" y="78"/>
                        <a:pt x="281" y="78"/>
                      </a:cubicBezTo>
                      <a:cubicBezTo>
                        <a:pt x="280" y="77"/>
                        <a:pt x="280" y="77"/>
                        <a:pt x="280" y="77"/>
                      </a:cubicBezTo>
                      <a:moveTo>
                        <a:pt x="6" y="59"/>
                      </a:move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6" y="59"/>
                        <a:pt x="6" y="59"/>
                        <a:pt x="6" y="59"/>
                      </a:cubicBezTo>
                      <a:moveTo>
                        <a:pt x="6" y="58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6" y="58"/>
                        <a:pt x="6" y="58"/>
                        <a:pt x="6" y="58"/>
                      </a:cubicBezTo>
                      <a:cubicBezTo>
                        <a:pt x="6" y="58"/>
                        <a:pt x="6" y="58"/>
                        <a:pt x="6" y="58"/>
                      </a:cubicBezTo>
                      <a:moveTo>
                        <a:pt x="14" y="57"/>
                      </a:move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14" y="57"/>
                        <a:pt x="14" y="57"/>
                        <a:pt x="14" y="57"/>
                      </a:cubicBezTo>
                      <a:cubicBezTo>
                        <a:pt x="14" y="57"/>
                        <a:pt x="14" y="57"/>
                        <a:pt x="14" y="57"/>
                      </a:cubicBezTo>
                      <a:moveTo>
                        <a:pt x="13" y="56"/>
                      </a:moveTo>
                      <a:cubicBezTo>
                        <a:pt x="7" y="58"/>
                        <a:pt x="7" y="58"/>
                        <a:pt x="7" y="58"/>
                      </a:cubicBezTo>
                      <a:cubicBezTo>
                        <a:pt x="7" y="58"/>
                        <a:pt x="7" y="58"/>
                        <a:pt x="7" y="58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moveTo>
                        <a:pt x="31" y="54"/>
                      </a:moveTo>
                      <a:cubicBezTo>
                        <a:pt x="15" y="57"/>
                        <a:pt x="15" y="57"/>
                        <a:pt x="15" y="57"/>
                      </a:cubicBezTo>
                      <a:cubicBezTo>
                        <a:pt x="15" y="57"/>
                        <a:pt x="15" y="57"/>
                        <a:pt x="15" y="57"/>
                      </a:cubicBezTo>
                      <a:cubicBezTo>
                        <a:pt x="31" y="54"/>
                        <a:pt x="31" y="54"/>
                        <a:pt x="31" y="54"/>
                      </a:cubicBezTo>
                      <a:cubicBezTo>
                        <a:pt x="31" y="54"/>
                        <a:pt x="31" y="54"/>
                        <a:pt x="31" y="54"/>
                      </a:cubicBezTo>
                      <a:moveTo>
                        <a:pt x="30" y="53"/>
                      </a:moveTo>
                      <a:cubicBezTo>
                        <a:pt x="15" y="56"/>
                        <a:pt x="15" y="56"/>
                        <a:pt x="15" y="56"/>
                      </a:cubicBezTo>
                      <a:cubicBezTo>
                        <a:pt x="15" y="56"/>
                        <a:pt x="15" y="56"/>
                        <a:pt x="15" y="56"/>
                      </a:cubicBezTo>
                      <a:cubicBezTo>
                        <a:pt x="30" y="53"/>
                        <a:pt x="30" y="53"/>
                        <a:pt x="30" y="53"/>
                      </a:cubicBezTo>
                      <a:cubicBezTo>
                        <a:pt x="30" y="53"/>
                        <a:pt x="30" y="53"/>
                        <a:pt x="30" y="53"/>
                      </a:cubicBezTo>
                      <a:moveTo>
                        <a:pt x="285" y="47"/>
                      </a:moveTo>
                      <a:cubicBezTo>
                        <a:pt x="280" y="76"/>
                        <a:pt x="280" y="76"/>
                        <a:pt x="280" y="76"/>
                      </a:cubicBezTo>
                      <a:cubicBezTo>
                        <a:pt x="281" y="76"/>
                        <a:pt x="281" y="76"/>
                        <a:pt x="281" y="76"/>
                      </a:cubicBezTo>
                      <a:cubicBezTo>
                        <a:pt x="286" y="48"/>
                        <a:pt x="286" y="48"/>
                        <a:pt x="286" y="48"/>
                      </a:cubicBezTo>
                      <a:cubicBezTo>
                        <a:pt x="285" y="47"/>
                        <a:pt x="285" y="47"/>
                        <a:pt x="285" y="47"/>
                      </a:cubicBezTo>
                      <a:moveTo>
                        <a:pt x="66" y="47"/>
                      </a:move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66" y="47"/>
                        <a:pt x="66" y="47"/>
                        <a:pt x="66" y="47"/>
                      </a:cubicBezTo>
                      <a:cubicBezTo>
                        <a:pt x="66" y="47"/>
                        <a:pt x="66" y="47"/>
                        <a:pt x="66" y="47"/>
                      </a:cubicBezTo>
                      <a:moveTo>
                        <a:pt x="63" y="46"/>
                      </a:moveTo>
                      <a:cubicBezTo>
                        <a:pt x="32" y="53"/>
                        <a:pt x="32" y="53"/>
                        <a:pt x="32" y="53"/>
                      </a:cubicBezTo>
                      <a:cubicBezTo>
                        <a:pt x="32" y="53"/>
                        <a:pt x="32" y="53"/>
                        <a:pt x="32" y="53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moveTo>
                        <a:pt x="112" y="38"/>
                      </a:move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91" y="42"/>
                        <a:pt x="91" y="42"/>
                        <a:pt x="91" y="42"/>
                      </a:cubicBezTo>
                      <a:cubicBezTo>
                        <a:pt x="91" y="42"/>
                        <a:pt x="91" y="42"/>
                        <a:pt x="91" y="42"/>
                      </a:cubicBezTo>
                      <a:cubicBezTo>
                        <a:pt x="92" y="42"/>
                        <a:pt x="92" y="42"/>
                        <a:pt x="92" y="42"/>
                      </a:cubicBezTo>
                      <a:cubicBezTo>
                        <a:pt x="112" y="38"/>
                        <a:pt x="112" y="38"/>
                        <a:pt x="112" y="38"/>
                      </a:cubicBezTo>
                      <a:cubicBezTo>
                        <a:pt x="112" y="38"/>
                        <a:pt x="112" y="38"/>
                        <a:pt x="112" y="38"/>
                      </a:cubicBezTo>
                      <a:moveTo>
                        <a:pt x="112" y="37"/>
                      </a:move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cubicBezTo>
                        <a:pt x="66" y="46"/>
                        <a:pt x="66" y="46"/>
                        <a:pt x="66" y="46"/>
                      </a:cubicBezTo>
                      <a:cubicBezTo>
                        <a:pt x="66" y="46"/>
                        <a:pt x="66" y="46"/>
                        <a:pt x="66" y="46"/>
                      </a:cubicBezTo>
                      <a:cubicBezTo>
                        <a:pt x="112" y="37"/>
                        <a:pt x="112" y="37"/>
                        <a:pt x="112" y="37"/>
                      </a:cubicBezTo>
                      <a:cubicBezTo>
                        <a:pt x="112" y="37"/>
                        <a:pt x="112" y="37"/>
                        <a:pt x="112" y="37"/>
                      </a:cubicBezTo>
                      <a:moveTo>
                        <a:pt x="145" y="31"/>
                      </a:moveTo>
                      <a:cubicBezTo>
                        <a:pt x="113" y="38"/>
                        <a:pt x="113" y="38"/>
                        <a:pt x="113" y="38"/>
                      </a:cubicBezTo>
                      <a:cubicBezTo>
                        <a:pt x="113" y="38"/>
                        <a:pt x="113" y="38"/>
                        <a:pt x="113" y="38"/>
                      </a:cubicBezTo>
                      <a:cubicBezTo>
                        <a:pt x="139" y="32"/>
                        <a:pt x="139" y="32"/>
                        <a:pt x="139" y="32"/>
                      </a:cubicBezTo>
                      <a:cubicBezTo>
                        <a:pt x="140" y="32"/>
                        <a:pt x="140" y="32"/>
                        <a:pt x="140" y="32"/>
                      </a:cubicBezTo>
                      <a:cubicBezTo>
                        <a:pt x="145" y="31"/>
                        <a:pt x="145" y="31"/>
                        <a:pt x="145" y="31"/>
                      </a:cubicBezTo>
                      <a:cubicBezTo>
                        <a:pt x="145" y="31"/>
                        <a:pt x="145" y="31"/>
                        <a:pt x="145" y="31"/>
                      </a:cubicBezTo>
                      <a:moveTo>
                        <a:pt x="147" y="30"/>
                      </a:moveTo>
                      <a:cubicBezTo>
                        <a:pt x="139" y="31"/>
                        <a:pt x="139" y="31"/>
                        <a:pt x="139" y="31"/>
                      </a:cubicBezTo>
                      <a:cubicBezTo>
                        <a:pt x="138" y="31"/>
                        <a:pt x="138" y="31"/>
                        <a:pt x="138" y="31"/>
                      </a:cubicBezTo>
                      <a:cubicBezTo>
                        <a:pt x="113" y="36"/>
                        <a:pt x="113" y="36"/>
                        <a:pt x="113" y="36"/>
                      </a:cubicBezTo>
                      <a:cubicBezTo>
                        <a:pt x="113" y="36"/>
                        <a:pt x="113" y="36"/>
                        <a:pt x="113" y="36"/>
                      </a:cubicBezTo>
                      <a:cubicBezTo>
                        <a:pt x="147" y="30"/>
                        <a:pt x="147" y="30"/>
                        <a:pt x="147" y="30"/>
                      </a:cubicBezTo>
                      <a:cubicBezTo>
                        <a:pt x="147" y="30"/>
                        <a:pt x="147" y="30"/>
                        <a:pt x="147" y="30"/>
                      </a:cubicBezTo>
                      <a:moveTo>
                        <a:pt x="196" y="21"/>
                      </a:moveTo>
                      <a:cubicBezTo>
                        <a:pt x="147" y="31"/>
                        <a:pt x="147" y="31"/>
                        <a:pt x="147" y="31"/>
                      </a:cubicBezTo>
                      <a:cubicBezTo>
                        <a:pt x="147" y="31"/>
                        <a:pt x="147" y="31"/>
                        <a:pt x="147" y="31"/>
                      </a:cubicBezTo>
                      <a:cubicBezTo>
                        <a:pt x="196" y="21"/>
                        <a:pt x="196" y="21"/>
                        <a:pt x="196" y="21"/>
                      </a:cubicBezTo>
                      <a:cubicBezTo>
                        <a:pt x="196" y="21"/>
                        <a:pt x="196" y="21"/>
                        <a:pt x="196" y="21"/>
                      </a:cubicBezTo>
                      <a:moveTo>
                        <a:pt x="195" y="20"/>
                      </a:moveTo>
                      <a:cubicBezTo>
                        <a:pt x="149" y="29"/>
                        <a:pt x="149" y="29"/>
                        <a:pt x="149" y="29"/>
                      </a:cubicBezTo>
                      <a:cubicBezTo>
                        <a:pt x="149" y="29"/>
                        <a:pt x="149" y="29"/>
                        <a:pt x="149" y="29"/>
                      </a:cubicBezTo>
                      <a:cubicBezTo>
                        <a:pt x="195" y="20"/>
                        <a:pt x="195" y="20"/>
                        <a:pt x="195" y="20"/>
                      </a:cubicBezTo>
                      <a:cubicBezTo>
                        <a:pt x="195" y="20"/>
                        <a:pt x="195" y="20"/>
                        <a:pt x="195" y="20"/>
                      </a:cubicBezTo>
                      <a:moveTo>
                        <a:pt x="216" y="17"/>
                      </a:moveTo>
                      <a:cubicBezTo>
                        <a:pt x="197" y="21"/>
                        <a:pt x="197" y="21"/>
                        <a:pt x="197" y="21"/>
                      </a:cubicBezTo>
                      <a:cubicBezTo>
                        <a:pt x="197" y="21"/>
                        <a:pt x="197" y="21"/>
                        <a:pt x="197" y="21"/>
                      </a:cubicBezTo>
                      <a:cubicBezTo>
                        <a:pt x="216" y="17"/>
                        <a:pt x="216" y="17"/>
                        <a:pt x="216" y="17"/>
                      </a:cubicBezTo>
                      <a:cubicBezTo>
                        <a:pt x="216" y="17"/>
                        <a:pt x="216" y="17"/>
                        <a:pt x="216" y="17"/>
                      </a:cubicBezTo>
                      <a:moveTo>
                        <a:pt x="217" y="17"/>
                      </a:moveTo>
                      <a:cubicBezTo>
                        <a:pt x="217" y="17"/>
                        <a:pt x="217" y="17"/>
                        <a:pt x="217" y="17"/>
                      </a:cubicBezTo>
                      <a:cubicBezTo>
                        <a:pt x="217" y="17"/>
                        <a:pt x="217" y="17"/>
                        <a:pt x="217" y="17"/>
                      </a:cubicBezTo>
                      <a:cubicBezTo>
                        <a:pt x="217" y="17"/>
                        <a:pt x="217" y="17"/>
                        <a:pt x="217" y="17"/>
                      </a:cubicBezTo>
                      <a:cubicBezTo>
                        <a:pt x="217" y="17"/>
                        <a:pt x="217" y="17"/>
                        <a:pt x="217" y="17"/>
                      </a:cubicBezTo>
                      <a:cubicBezTo>
                        <a:pt x="217" y="17"/>
                        <a:pt x="217" y="17"/>
                        <a:pt x="217" y="17"/>
                      </a:cubicBezTo>
                      <a:moveTo>
                        <a:pt x="216" y="16"/>
                      </a:moveTo>
                      <a:cubicBezTo>
                        <a:pt x="196" y="20"/>
                        <a:pt x="196" y="20"/>
                        <a:pt x="196" y="20"/>
                      </a:cubicBezTo>
                      <a:cubicBezTo>
                        <a:pt x="196" y="20"/>
                        <a:pt x="196" y="20"/>
                        <a:pt x="196" y="20"/>
                      </a:cubicBezTo>
                      <a:cubicBezTo>
                        <a:pt x="216" y="16"/>
                        <a:pt x="216" y="16"/>
                        <a:pt x="216" y="16"/>
                      </a:cubicBezTo>
                      <a:cubicBezTo>
                        <a:pt x="216" y="16"/>
                        <a:pt x="216" y="16"/>
                        <a:pt x="216" y="16"/>
                      </a:cubicBezTo>
                      <a:moveTo>
                        <a:pt x="254" y="9"/>
                      </a:moveTo>
                      <a:cubicBezTo>
                        <a:pt x="218" y="17"/>
                        <a:pt x="218" y="17"/>
                        <a:pt x="218" y="17"/>
                      </a:cubicBezTo>
                      <a:cubicBezTo>
                        <a:pt x="218" y="17"/>
                        <a:pt x="218" y="17"/>
                        <a:pt x="218" y="17"/>
                      </a:cubicBezTo>
                      <a:cubicBezTo>
                        <a:pt x="218" y="17"/>
                        <a:pt x="218" y="17"/>
                        <a:pt x="218" y="17"/>
                      </a:cubicBezTo>
                      <a:cubicBezTo>
                        <a:pt x="234" y="13"/>
                        <a:pt x="234" y="13"/>
                        <a:pt x="234" y="13"/>
                      </a:cubicBezTo>
                      <a:cubicBezTo>
                        <a:pt x="235" y="13"/>
                        <a:pt x="235" y="13"/>
                        <a:pt x="235" y="13"/>
                      </a:cubicBezTo>
                      <a:cubicBezTo>
                        <a:pt x="254" y="9"/>
                        <a:pt x="254" y="9"/>
                        <a:pt x="254" y="9"/>
                      </a:cubicBezTo>
                      <a:cubicBezTo>
                        <a:pt x="254" y="9"/>
                        <a:pt x="254" y="9"/>
                        <a:pt x="254" y="9"/>
                      </a:cubicBezTo>
                      <a:moveTo>
                        <a:pt x="253" y="9"/>
                      </a:moveTo>
                      <a:cubicBezTo>
                        <a:pt x="235" y="12"/>
                        <a:pt x="235" y="12"/>
                        <a:pt x="235" y="12"/>
                      </a:cubicBezTo>
                      <a:cubicBezTo>
                        <a:pt x="234" y="12"/>
                        <a:pt x="234" y="12"/>
                        <a:pt x="234" y="12"/>
                      </a:cubicBezTo>
                      <a:cubicBezTo>
                        <a:pt x="218" y="16"/>
                        <a:pt x="218" y="16"/>
                        <a:pt x="218" y="16"/>
                      </a:cubicBezTo>
                      <a:cubicBezTo>
                        <a:pt x="218" y="16"/>
                        <a:pt x="218" y="16"/>
                        <a:pt x="218" y="16"/>
                      </a:cubicBezTo>
                      <a:cubicBezTo>
                        <a:pt x="218" y="16"/>
                        <a:pt x="218" y="16"/>
                        <a:pt x="218" y="16"/>
                      </a:cubicBezTo>
                      <a:cubicBezTo>
                        <a:pt x="253" y="9"/>
                        <a:pt x="253" y="9"/>
                        <a:pt x="253" y="9"/>
                      </a:cubicBezTo>
                      <a:cubicBezTo>
                        <a:pt x="253" y="9"/>
                        <a:pt x="253" y="9"/>
                        <a:pt x="253" y="9"/>
                      </a:cubicBezTo>
                      <a:moveTo>
                        <a:pt x="294" y="2"/>
                      </a:moveTo>
                      <a:cubicBezTo>
                        <a:pt x="293" y="4"/>
                        <a:pt x="293" y="4"/>
                        <a:pt x="293" y="4"/>
                      </a:cubicBezTo>
                      <a:cubicBezTo>
                        <a:pt x="292" y="5"/>
                        <a:pt x="292" y="5"/>
                        <a:pt x="292" y="5"/>
                      </a:cubicBezTo>
                      <a:cubicBezTo>
                        <a:pt x="285" y="46"/>
                        <a:pt x="285" y="46"/>
                        <a:pt x="285" y="46"/>
                      </a:cubicBezTo>
                      <a:cubicBezTo>
                        <a:pt x="286" y="47"/>
                        <a:pt x="286" y="47"/>
                        <a:pt x="286" y="47"/>
                      </a:cubicBezTo>
                      <a:cubicBezTo>
                        <a:pt x="294" y="5"/>
                        <a:pt x="294" y="5"/>
                        <a:pt x="294" y="5"/>
                      </a:cubicBezTo>
                      <a:cubicBezTo>
                        <a:pt x="294" y="4"/>
                        <a:pt x="294" y="4"/>
                        <a:pt x="294" y="4"/>
                      </a:cubicBezTo>
                      <a:cubicBezTo>
                        <a:pt x="294" y="2"/>
                        <a:pt x="294" y="2"/>
                        <a:pt x="294" y="2"/>
                      </a:cubicBezTo>
                      <a:moveTo>
                        <a:pt x="291" y="2"/>
                      </a:moveTo>
                      <a:cubicBezTo>
                        <a:pt x="255" y="9"/>
                        <a:pt x="255" y="9"/>
                        <a:pt x="255" y="9"/>
                      </a:cubicBezTo>
                      <a:cubicBezTo>
                        <a:pt x="255" y="9"/>
                        <a:pt x="255" y="9"/>
                        <a:pt x="255" y="9"/>
                      </a:cubicBezTo>
                      <a:cubicBezTo>
                        <a:pt x="290" y="2"/>
                        <a:pt x="290" y="2"/>
                        <a:pt x="290" y="2"/>
                      </a:cubicBezTo>
                      <a:cubicBezTo>
                        <a:pt x="291" y="2"/>
                        <a:pt x="291" y="2"/>
                        <a:pt x="291" y="2"/>
                      </a:cubicBezTo>
                      <a:cubicBezTo>
                        <a:pt x="291" y="2"/>
                        <a:pt x="291" y="2"/>
                        <a:pt x="291" y="2"/>
                      </a:cubicBezTo>
                      <a:moveTo>
                        <a:pt x="292" y="1"/>
                      </a:moveTo>
                      <a:cubicBezTo>
                        <a:pt x="290" y="1"/>
                        <a:pt x="290" y="1"/>
                        <a:pt x="290" y="1"/>
                      </a:cubicBezTo>
                      <a:cubicBezTo>
                        <a:pt x="290" y="1"/>
                        <a:pt x="290" y="1"/>
                        <a:pt x="290" y="1"/>
                      </a:cubicBezTo>
                      <a:cubicBezTo>
                        <a:pt x="254" y="8"/>
                        <a:pt x="254" y="8"/>
                        <a:pt x="254" y="8"/>
                      </a:cubicBezTo>
                      <a:cubicBezTo>
                        <a:pt x="254" y="8"/>
                        <a:pt x="254" y="8"/>
                        <a:pt x="254" y="8"/>
                      </a:cubicBezTo>
                      <a:cubicBezTo>
                        <a:pt x="292" y="1"/>
                        <a:pt x="292" y="1"/>
                        <a:pt x="292" y="1"/>
                      </a:cubicBezTo>
                      <a:cubicBezTo>
                        <a:pt x="292" y="1"/>
                        <a:pt x="292" y="1"/>
                        <a:pt x="292" y="1"/>
                      </a:cubicBezTo>
                      <a:moveTo>
                        <a:pt x="294" y="0"/>
                      </a:moveTo>
                      <a:cubicBezTo>
                        <a:pt x="294" y="0"/>
                        <a:pt x="294" y="0"/>
                        <a:pt x="294" y="0"/>
                      </a:cubicBezTo>
                      <a:cubicBezTo>
                        <a:pt x="294" y="0"/>
                        <a:pt x="294" y="0"/>
                        <a:pt x="294" y="0"/>
                      </a:cubicBezTo>
                      <a:cubicBezTo>
                        <a:pt x="294" y="0"/>
                        <a:pt x="294" y="0"/>
                        <a:pt x="294" y="0"/>
                      </a:cubicBezTo>
                      <a:cubicBezTo>
                        <a:pt x="294" y="0"/>
                        <a:pt x="294" y="0"/>
                        <a:pt x="29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7" name="Freeform 23">
                  <a:extLst>
                    <a:ext uri="{FF2B5EF4-FFF2-40B4-BE49-F238E27FC236}">
                      <a16:creationId xmlns:a16="http://schemas.microsoft.com/office/drawing/2014/main" xmlns="" id="{CBAC0CF0-A8D5-455B-BE00-3F9B9B1EAB5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365" y="1750"/>
                  <a:ext cx="509" cy="845"/>
                </a:xfrm>
                <a:custGeom>
                  <a:avLst/>
                  <a:gdLst>
                    <a:gd name="T0" fmla="*/ 7 w 91"/>
                    <a:gd name="T1" fmla="*/ 151 h 151"/>
                    <a:gd name="T2" fmla="*/ 39 w 91"/>
                    <a:gd name="T3" fmla="*/ 141 h 151"/>
                    <a:gd name="T4" fmla="*/ 38 w 91"/>
                    <a:gd name="T5" fmla="*/ 140 h 151"/>
                    <a:gd name="T6" fmla="*/ 6 w 91"/>
                    <a:gd name="T7" fmla="*/ 150 h 151"/>
                    <a:gd name="T8" fmla="*/ 38 w 91"/>
                    <a:gd name="T9" fmla="*/ 140 h 151"/>
                    <a:gd name="T10" fmla="*/ 40 w 91"/>
                    <a:gd name="T11" fmla="*/ 140 h 151"/>
                    <a:gd name="T12" fmla="*/ 58 w 91"/>
                    <a:gd name="T13" fmla="*/ 135 h 151"/>
                    <a:gd name="T14" fmla="*/ 58 w 91"/>
                    <a:gd name="T15" fmla="*/ 134 h 151"/>
                    <a:gd name="T16" fmla="*/ 39 w 91"/>
                    <a:gd name="T17" fmla="*/ 140 h 151"/>
                    <a:gd name="T18" fmla="*/ 58 w 91"/>
                    <a:gd name="T19" fmla="*/ 134 h 151"/>
                    <a:gd name="T20" fmla="*/ 59 w 91"/>
                    <a:gd name="T21" fmla="*/ 134 h 151"/>
                    <a:gd name="T22" fmla="*/ 86 w 91"/>
                    <a:gd name="T23" fmla="*/ 126 h 151"/>
                    <a:gd name="T24" fmla="*/ 84 w 91"/>
                    <a:gd name="T25" fmla="*/ 125 h 151"/>
                    <a:gd name="T26" fmla="*/ 59 w 91"/>
                    <a:gd name="T27" fmla="*/ 133 h 151"/>
                    <a:gd name="T28" fmla="*/ 84 w 91"/>
                    <a:gd name="T29" fmla="*/ 125 h 151"/>
                    <a:gd name="T30" fmla="*/ 87 w 91"/>
                    <a:gd name="T31" fmla="*/ 125 h 151"/>
                    <a:gd name="T32" fmla="*/ 88 w 91"/>
                    <a:gd name="T33" fmla="*/ 125 h 151"/>
                    <a:gd name="T34" fmla="*/ 91 w 91"/>
                    <a:gd name="T35" fmla="*/ 124 h 151"/>
                    <a:gd name="T36" fmla="*/ 0 w 91"/>
                    <a:gd name="T37" fmla="*/ 145 h 151"/>
                    <a:gd name="T38" fmla="*/ 1 w 91"/>
                    <a:gd name="T39" fmla="*/ 146 h 151"/>
                    <a:gd name="T40" fmla="*/ 4 w 91"/>
                    <a:gd name="T41" fmla="*/ 116 h 151"/>
                    <a:gd name="T42" fmla="*/ 6 w 91"/>
                    <a:gd name="T43" fmla="*/ 98 h 151"/>
                    <a:gd name="T44" fmla="*/ 5 w 91"/>
                    <a:gd name="T45" fmla="*/ 115 h 151"/>
                    <a:gd name="T46" fmla="*/ 72 w 91"/>
                    <a:gd name="T47" fmla="*/ 92 h 151"/>
                    <a:gd name="T48" fmla="*/ 90 w 91"/>
                    <a:gd name="T49" fmla="*/ 123 h 151"/>
                    <a:gd name="T50" fmla="*/ 86 w 91"/>
                    <a:gd name="T51" fmla="*/ 125 h 151"/>
                    <a:gd name="T52" fmla="*/ 91 w 91"/>
                    <a:gd name="T53" fmla="*/ 123 h 151"/>
                    <a:gd name="T54" fmla="*/ 89 w 91"/>
                    <a:gd name="T55" fmla="*/ 120 h 151"/>
                    <a:gd name="T56" fmla="*/ 72 w 91"/>
                    <a:gd name="T57" fmla="*/ 92 h 151"/>
                    <a:gd name="T58" fmla="*/ 64 w 91"/>
                    <a:gd name="T59" fmla="*/ 78 h 151"/>
                    <a:gd name="T60" fmla="*/ 73 w 91"/>
                    <a:gd name="T61" fmla="*/ 91 h 151"/>
                    <a:gd name="T62" fmla="*/ 10 w 91"/>
                    <a:gd name="T63" fmla="*/ 74 h 151"/>
                    <a:gd name="T64" fmla="*/ 8 w 91"/>
                    <a:gd name="T65" fmla="*/ 91 h 151"/>
                    <a:gd name="T66" fmla="*/ 10 w 91"/>
                    <a:gd name="T67" fmla="*/ 74 h 151"/>
                    <a:gd name="T68" fmla="*/ 57 w 91"/>
                    <a:gd name="T69" fmla="*/ 66 h 151"/>
                    <a:gd name="T70" fmla="*/ 64 w 91"/>
                    <a:gd name="T71" fmla="*/ 76 h 151"/>
                    <a:gd name="T72" fmla="*/ 18 w 91"/>
                    <a:gd name="T73" fmla="*/ 26 h 151"/>
                    <a:gd name="T74" fmla="*/ 12 w 91"/>
                    <a:gd name="T75" fmla="*/ 61 h 151"/>
                    <a:gd name="T76" fmla="*/ 10 w 91"/>
                    <a:gd name="T77" fmla="*/ 73 h 151"/>
                    <a:gd name="T78" fmla="*/ 13 w 91"/>
                    <a:gd name="T79" fmla="*/ 62 h 151"/>
                    <a:gd name="T80" fmla="*/ 18 w 91"/>
                    <a:gd name="T81" fmla="*/ 26 h 151"/>
                    <a:gd name="T82" fmla="*/ 33 w 91"/>
                    <a:gd name="T83" fmla="*/ 25 h 151"/>
                    <a:gd name="T84" fmla="*/ 55 w 91"/>
                    <a:gd name="T85" fmla="*/ 62 h 151"/>
                    <a:gd name="T86" fmla="*/ 58 w 91"/>
                    <a:gd name="T87" fmla="*/ 65 h 151"/>
                    <a:gd name="T88" fmla="*/ 55 w 91"/>
                    <a:gd name="T89" fmla="*/ 61 h 151"/>
                    <a:gd name="T90" fmla="*/ 32 w 91"/>
                    <a:gd name="T91" fmla="*/ 20 h 151"/>
                    <a:gd name="T92" fmla="*/ 33 w 91"/>
                    <a:gd name="T93" fmla="*/ 24 h 151"/>
                    <a:gd name="T94" fmla="*/ 32 w 91"/>
                    <a:gd name="T95" fmla="*/ 20 h 151"/>
                    <a:gd name="T96" fmla="*/ 19 w 91"/>
                    <a:gd name="T97" fmla="*/ 9 h 151"/>
                    <a:gd name="T98" fmla="*/ 18 w 91"/>
                    <a:gd name="T99" fmla="*/ 25 h 151"/>
                    <a:gd name="T100" fmla="*/ 24 w 91"/>
                    <a:gd name="T101" fmla="*/ 6 h 151"/>
                    <a:gd name="T102" fmla="*/ 30 w 91"/>
                    <a:gd name="T103" fmla="*/ 20 h 151"/>
                    <a:gd name="T104" fmla="*/ 24 w 91"/>
                    <a:gd name="T105" fmla="*/ 6 h 151"/>
                    <a:gd name="T106" fmla="*/ 20 w 91"/>
                    <a:gd name="T107" fmla="*/ 2 h 151"/>
                    <a:gd name="T108" fmla="*/ 19 w 91"/>
                    <a:gd name="T109" fmla="*/ 7 h 151"/>
                    <a:gd name="T110" fmla="*/ 21 w 91"/>
                    <a:gd name="T111" fmla="*/ 6 h 151"/>
                    <a:gd name="T112" fmla="*/ 22 w 91"/>
                    <a:gd name="T113" fmla="*/ 6 h 151"/>
                    <a:gd name="T114" fmla="*/ 22 w 91"/>
                    <a:gd name="T115" fmla="*/ 3 h 151"/>
                    <a:gd name="T116" fmla="*/ 20 w 91"/>
                    <a:gd name="T117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91" h="151">
                      <a:moveTo>
                        <a:pt x="39" y="141"/>
                      </a:moveTo>
                      <a:cubicBezTo>
                        <a:pt x="7" y="151"/>
                        <a:pt x="7" y="151"/>
                        <a:pt x="7" y="151"/>
                      </a:cubicBezTo>
                      <a:cubicBezTo>
                        <a:pt x="7" y="151"/>
                        <a:pt x="7" y="151"/>
                        <a:pt x="7" y="15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moveTo>
                        <a:pt x="38" y="140"/>
                      </a:moveTo>
                      <a:cubicBezTo>
                        <a:pt x="6" y="150"/>
                        <a:pt x="6" y="150"/>
                        <a:pt x="6" y="150"/>
                      </a:cubicBezTo>
                      <a:cubicBezTo>
                        <a:pt x="6" y="150"/>
                        <a:pt x="6" y="150"/>
                        <a:pt x="6" y="150"/>
                      </a:cubicBezTo>
                      <a:cubicBezTo>
                        <a:pt x="38" y="140"/>
                        <a:pt x="38" y="140"/>
                        <a:pt x="38" y="140"/>
                      </a:cubicBezTo>
                      <a:cubicBezTo>
                        <a:pt x="38" y="140"/>
                        <a:pt x="38" y="140"/>
                        <a:pt x="38" y="140"/>
                      </a:cubicBezTo>
                      <a:moveTo>
                        <a:pt x="58" y="135"/>
                      </a:moveTo>
                      <a:cubicBezTo>
                        <a:pt x="40" y="140"/>
                        <a:pt x="40" y="140"/>
                        <a:pt x="40" y="140"/>
                      </a:cubicBezTo>
                      <a:cubicBezTo>
                        <a:pt x="40" y="140"/>
                        <a:pt x="40" y="140"/>
                        <a:pt x="40" y="140"/>
                      </a:cubicBezTo>
                      <a:cubicBezTo>
                        <a:pt x="58" y="135"/>
                        <a:pt x="58" y="135"/>
                        <a:pt x="58" y="135"/>
                      </a:cubicBezTo>
                      <a:cubicBezTo>
                        <a:pt x="58" y="135"/>
                        <a:pt x="58" y="135"/>
                        <a:pt x="58" y="135"/>
                      </a:cubicBezTo>
                      <a:moveTo>
                        <a:pt x="58" y="134"/>
                      </a:moveTo>
                      <a:cubicBezTo>
                        <a:pt x="39" y="140"/>
                        <a:pt x="39" y="140"/>
                        <a:pt x="39" y="140"/>
                      </a:cubicBezTo>
                      <a:cubicBezTo>
                        <a:pt x="39" y="140"/>
                        <a:pt x="39" y="140"/>
                        <a:pt x="39" y="140"/>
                      </a:cubicBezTo>
                      <a:cubicBezTo>
                        <a:pt x="58" y="134"/>
                        <a:pt x="58" y="134"/>
                        <a:pt x="58" y="134"/>
                      </a:cubicBezTo>
                      <a:cubicBezTo>
                        <a:pt x="58" y="134"/>
                        <a:pt x="58" y="134"/>
                        <a:pt x="58" y="134"/>
                      </a:cubicBezTo>
                      <a:moveTo>
                        <a:pt x="86" y="126"/>
                      </a:moveTo>
                      <a:cubicBezTo>
                        <a:pt x="59" y="134"/>
                        <a:pt x="59" y="134"/>
                        <a:pt x="59" y="134"/>
                      </a:cubicBezTo>
                      <a:cubicBezTo>
                        <a:pt x="59" y="134"/>
                        <a:pt x="59" y="134"/>
                        <a:pt x="59" y="134"/>
                      </a:cubicBezTo>
                      <a:cubicBezTo>
                        <a:pt x="86" y="126"/>
                        <a:pt x="86" y="126"/>
                        <a:pt x="86" y="126"/>
                      </a:cubicBezTo>
                      <a:cubicBezTo>
                        <a:pt x="86" y="126"/>
                        <a:pt x="86" y="126"/>
                        <a:pt x="86" y="126"/>
                      </a:cubicBezTo>
                      <a:moveTo>
                        <a:pt x="84" y="125"/>
                      </a:moveTo>
                      <a:cubicBezTo>
                        <a:pt x="59" y="133"/>
                        <a:pt x="59" y="133"/>
                        <a:pt x="59" y="133"/>
                      </a:cubicBezTo>
                      <a:cubicBezTo>
                        <a:pt x="59" y="133"/>
                        <a:pt x="59" y="133"/>
                        <a:pt x="59" y="133"/>
                      </a:cubicBezTo>
                      <a:cubicBezTo>
                        <a:pt x="84" y="125"/>
                        <a:pt x="84" y="125"/>
                        <a:pt x="84" y="125"/>
                      </a:cubicBezTo>
                      <a:cubicBezTo>
                        <a:pt x="84" y="125"/>
                        <a:pt x="84" y="125"/>
                        <a:pt x="84" y="125"/>
                      </a:cubicBezTo>
                      <a:moveTo>
                        <a:pt x="91" y="124"/>
                      </a:moveTo>
                      <a:cubicBezTo>
                        <a:pt x="87" y="125"/>
                        <a:pt x="87" y="125"/>
                        <a:pt x="87" y="125"/>
                      </a:cubicBezTo>
                      <a:cubicBezTo>
                        <a:pt x="87" y="125"/>
                        <a:pt x="87" y="125"/>
                        <a:pt x="87" y="125"/>
                      </a:cubicBezTo>
                      <a:cubicBezTo>
                        <a:pt x="88" y="125"/>
                        <a:pt x="88" y="125"/>
                        <a:pt x="88" y="125"/>
                      </a:cubicBezTo>
                      <a:cubicBezTo>
                        <a:pt x="91" y="124"/>
                        <a:pt x="91" y="124"/>
                        <a:pt x="91" y="124"/>
                      </a:cubicBezTo>
                      <a:cubicBezTo>
                        <a:pt x="91" y="124"/>
                        <a:pt x="91" y="124"/>
                        <a:pt x="91" y="124"/>
                      </a:cubicBezTo>
                      <a:moveTo>
                        <a:pt x="4" y="116"/>
                      </a:moveTo>
                      <a:cubicBezTo>
                        <a:pt x="0" y="145"/>
                        <a:pt x="0" y="145"/>
                        <a:pt x="0" y="145"/>
                      </a:cubicBezTo>
                      <a:cubicBezTo>
                        <a:pt x="0" y="145"/>
                        <a:pt x="0" y="145"/>
                        <a:pt x="0" y="145"/>
                      </a:cubicBezTo>
                      <a:cubicBezTo>
                        <a:pt x="0" y="145"/>
                        <a:pt x="0" y="145"/>
                        <a:pt x="1" y="146"/>
                      </a:cubicBezTo>
                      <a:cubicBezTo>
                        <a:pt x="5" y="116"/>
                        <a:pt x="5" y="116"/>
                        <a:pt x="5" y="116"/>
                      </a:cubicBezTo>
                      <a:cubicBezTo>
                        <a:pt x="4" y="116"/>
                        <a:pt x="4" y="116"/>
                        <a:pt x="4" y="116"/>
                      </a:cubicBezTo>
                      <a:moveTo>
                        <a:pt x="8" y="95"/>
                      </a:moveTo>
                      <a:cubicBezTo>
                        <a:pt x="6" y="98"/>
                        <a:pt x="6" y="98"/>
                        <a:pt x="6" y="98"/>
                      </a:cubicBezTo>
                      <a:cubicBezTo>
                        <a:pt x="4" y="115"/>
                        <a:pt x="4" y="115"/>
                        <a:pt x="4" y="115"/>
                      </a:cubicBezTo>
                      <a:cubicBezTo>
                        <a:pt x="5" y="115"/>
                        <a:pt x="5" y="115"/>
                        <a:pt x="5" y="115"/>
                      </a:cubicBezTo>
                      <a:cubicBezTo>
                        <a:pt x="8" y="95"/>
                        <a:pt x="8" y="95"/>
                        <a:pt x="8" y="95"/>
                      </a:cubicBezTo>
                      <a:moveTo>
                        <a:pt x="72" y="92"/>
                      </a:moveTo>
                      <a:cubicBezTo>
                        <a:pt x="89" y="120"/>
                        <a:pt x="89" y="120"/>
                        <a:pt x="89" y="120"/>
                      </a:cubicBezTo>
                      <a:cubicBezTo>
                        <a:pt x="90" y="123"/>
                        <a:pt x="90" y="123"/>
                        <a:pt x="90" y="123"/>
                      </a:cubicBezTo>
                      <a:cubicBezTo>
                        <a:pt x="87" y="124"/>
                        <a:pt x="87" y="124"/>
                        <a:pt x="87" y="124"/>
                      </a:cubicBezTo>
                      <a:cubicBezTo>
                        <a:pt x="86" y="125"/>
                        <a:pt x="86" y="125"/>
                        <a:pt x="86" y="125"/>
                      </a:cubicBezTo>
                      <a:cubicBezTo>
                        <a:pt x="86" y="125"/>
                        <a:pt x="86" y="125"/>
                        <a:pt x="86" y="125"/>
                      </a:cubicBezTo>
                      <a:cubicBezTo>
                        <a:pt x="91" y="123"/>
                        <a:pt x="91" y="123"/>
                        <a:pt x="91" y="123"/>
                      </a:cubicBezTo>
                      <a:cubicBezTo>
                        <a:pt x="91" y="122"/>
                        <a:pt x="91" y="122"/>
                        <a:pt x="91" y="122"/>
                      </a:cubicBezTo>
                      <a:cubicBezTo>
                        <a:pt x="89" y="120"/>
                        <a:pt x="89" y="120"/>
                        <a:pt x="89" y="120"/>
                      </a:cubicBezTo>
                      <a:cubicBezTo>
                        <a:pt x="74" y="92"/>
                        <a:pt x="74" y="92"/>
                        <a:pt x="74" y="92"/>
                      </a:cubicBezTo>
                      <a:cubicBezTo>
                        <a:pt x="72" y="92"/>
                        <a:pt x="72" y="92"/>
                        <a:pt x="72" y="92"/>
                      </a:cubicBezTo>
                      <a:moveTo>
                        <a:pt x="65" y="77"/>
                      </a:moveTo>
                      <a:cubicBezTo>
                        <a:pt x="64" y="78"/>
                        <a:pt x="64" y="78"/>
                        <a:pt x="64" y="78"/>
                      </a:cubicBezTo>
                      <a:cubicBezTo>
                        <a:pt x="71" y="90"/>
                        <a:pt x="71" y="90"/>
                        <a:pt x="71" y="90"/>
                      </a:cubicBezTo>
                      <a:cubicBezTo>
                        <a:pt x="73" y="91"/>
                        <a:pt x="73" y="91"/>
                        <a:pt x="73" y="91"/>
                      </a:cubicBezTo>
                      <a:cubicBezTo>
                        <a:pt x="65" y="77"/>
                        <a:pt x="65" y="77"/>
                        <a:pt x="65" y="77"/>
                      </a:cubicBezTo>
                      <a:moveTo>
                        <a:pt x="10" y="74"/>
                      </a:moveTo>
                      <a:cubicBezTo>
                        <a:pt x="7" y="94"/>
                        <a:pt x="7" y="94"/>
                        <a:pt x="7" y="94"/>
                      </a:cubicBezTo>
                      <a:cubicBezTo>
                        <a:pt x="8" y="91"/>
                        <a:pt x="8" y="91"/>
                        <a:pt x="8" y="91"/>
                      </a:cubicBezTo>
                      <a:cubicBezTo>
                        <a:pt x="11" y="74"/>
                        <a:pt x="11" y="74"/>
                        <a:pt x="11" y="74"/>
                      </a:cubicBezTo>
                      <a:cubicBezTo>
                        <a:pt x="10" y="74"/>
                        <a:pt x="10" y="74"/>
                        <a:pt x="10" y="74"/>
                      </a:cubicBezTo>
                      <a:moveTo>
                        <a:pt x="58" y="66"/>
                      </a:moveTo>
                      <a:cubicBezTo>
                        <a:pt x="57" y="66"/>
                        <a:pt x="57" y="66"/>
                        <a:pt x="57" y="66"/>
                      </a:cubicBezTo>
                      <a:cubicBezTo>
                        <a:pt x="64" y="77"/>
                        <a:pt x="64" y="77"/>
                        <a:pt x="64" y="77"/>
                      </a:cubicBezTo>
                      <a:cubicBezTo>
                        <a:pt x="64" y="76"/>
                        <a:pt x="64" y="76"/>
                        <a:pt x="64" y="76"/>
                      </a:cubicBezTo>
                      <a:cubicBezTo>
                        <a:pt x="58" y="66"/>
                        <a:pt x="58" y="66"/>
                        <a:pt x="58" y="66"/>
                      </a:cubicBezTo>
                      <a:moveTo>
                        <a:pt x="18" y="26"/>
                      </a:move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2" y="61"/>
                        <a:pt x="12" y="61"/>
                        <a:pt x="12" y="61"/>
                      </a:cubicBezTo>
                      <a:cubicBezTo>
                        <a:pt x="12" y="62"/>
                        <a:pt x="12" y="62"/>
                        <a:pt x="12" y="62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3" y="62"/>
                        <a:pt x="13" y="62"/>
                        <a:pt x="13" y="62"/>
                      </a:cubicBezTo>
                      <a:cubicBezTo>
                        <a:pt x="13" y="61"/>
                        <a:pt x="13" y="61"/>
                        <a:pt x="13" y="61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moveTo>
                        <a:pt x="35" y="25"/>
                      </a:move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54" y="61"/>
                        <a:pt x="54" y="61"/>
                        <a:pt x="54" y="61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7" y="65"/>
                        <a:pt x="57" y="65"/>
                        <a:pt x="57" y="65"/>
                      </a:cubicBezTo>
                      <a:cubicBezTo>
                        <a:pt x="58" y="65"/>
                        <a:pt x="58" y="65"/>
                        <a:pt x="58" y="65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55" y="61"/>
                        <a:pt x="55" y="61"/>
                        <a:pt x="55" y="61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moveTo>
                        <a:pt x="32" y="20"/>
                      </a:move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moveTo>
                        <a:pt x="20" y="8"/>
                      </a:move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20" y="8"/>
                        <a:pt x="20" y="8"/>
                        <a:pt x="20" y="8"/>
                      </a:cubicBezTo>
                      <a:moveTo>
                        <a:pt x="24" y="6"/>
                      </a:move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24" y="6"/>
                        <a:pt x="24" y="6"/>
                        <a:pt x="24" y="6"/>
                      </a:cubicBezTo>
                      <a:moveTo>
                        <a:pt x="20" y="0"/>
                      </a:move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8" name="Freeform 24">
                  <a:extLst>
                    <a:ext uri="{FF2B5EF4-FFF2-40B4-BE49-F238E27FC236}">
                      <a16:creationId xmlns:a16="http://schemas.microsoft.com/office/drawing/2014/main" xmlns="" id="{D6925A70-AEB7-4150-86C1-081D4A76397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33" y="1107"/>
                  <a:ext cx="1883" cy="1751"/>
                </a:xfrm>
                <a:custGeom>
                  <a:avLst/>
                  <a:gdLst>
                    <a:gd name="T0" fmla="*/ 171 w 337"/>
                    <a:gd name="T1" fmla="*/ 302 h 313"/>
                    <a:gd name="T2" fmla="*/ 183 w 337"/>
                    <a:gd name="T3" fmla="*/ 310 h 313"/>
                    <a:gd name="T4" fmla="*/ 187 w 337"/>
                    <a:gd name="T5" fmla="*/ 309 h 313"/>
                    <a:gd name="T6" fmla="*/ 211 w 337"/>
                    <a:gd name="T7" fmla="*/ 293 h 313"/>
                    <a:gd name="T8" fmla="*/ 157 w 337"/>
                    <a:gd name="T9" fmla="*/ 292 h 313"/>
                    <a:gd name="T10" fmla="*/ 218 w 337"/>
                    <a:gd name="T11" fmla="*/ 288 h 313"/>
                    <a:gd name="T12" fmla="*/ 137 w 337"/>
                    <a:gd name="T13" fmla="*/ 279 h 313"/>
                    <a:gd name="T14" fmla="*/ 237 w 337"/>
                    <a:gd name="T15" fmla="*/ 275 h 313"/>
                    <a:gd name="T16" fmla="*/ 251 w 337"/>
                    <a:gd name="T17" fmla="*/ 265 h 313"/>
                    <a:gd name="T18" fmla="*/ 256 w 337"/>
                    <a:gd name="T19" fmla="*/ 263 h 313"/>
                    <a:gd name="T20" fmla="*/ 105 w 337"/>
                    <a:gd name="T21" fmla="*/ 256 h 313"/>
                    <a:gd name="T22" fmla="*/ 106 w 337"/>
                    <a:gd name="T23" fmla="*/ 255 h 313"/>
                    <a:gd name="T24" fmla="*/ 267 w 337"/>
                    <a:gd name="T25" fmla="*/ 255 h 313"/>
                    <a:gd name="T26" fmla="*/ 104 w 337"/>
                    <a:gd name="T27" fmla="*/ 255 h 313"/>
                    <a:gd name="T28" fmla="*/ 286 w 337"/>
                    <a:gd name="T29" fmla="*/ 241 h 313"/>
                    <a:gd name="T30" fmla="*/ 286 w 337"/>
                    <a:gd name="T31" fmla="*/ 242 h 313"/>
                    <a:gd name="T32" fmla="*/ 301 w 337"/>
                    <a:gd name="T33" fmla="*/ 232 h 313"/>
                    <a:gd name="T34" fmla="*/ 303 w 337"/>
                    <a:gd name="T35" fmla="*/ 230 h 313"/>
                    <a:gd name="T36" fmla="*/ 71 w 337"/>
                    <a:gd name="T37" fmla="*/ 231 h 313"/>
                    <a:gd name="T38" fmla="*/ 66 w 337"/>
                    <a:gd name="T39" fmla="*/ 227 h 313"/>
                    <a:gd name="T40" fmla="*/ 329 w 337"/>
                    <a:gd name="T41" fmla="*/ 211 h 313"/>
                    <a:gd name="T42" fmla="*/ 41 w 337"/>
                    <a:gd name="T43" fmla="*/ 209 h 313"/>
                    <a:gd name="T44" fmla="*/ 330 w 337"/>
                    <a:gd name="T45" fmla="*/ 212 h 313"/>
                    <a:gd name="T46" fmla="*/ 337 w 337"/>
                    <a:gd name="T47" fmla="*/ 207 h 313"/>
                    <a:gd name="T48" fmla="*/ 18 w 337"/>
                    <a:gd name="T49" fmla="*/ 194 h 313"/>
                    <a:gd name="T50" fmla="*/ 333 w 337"/>
                    <a:gd name="T51" fmla="*/ 194 h 313"/>
                    <a:gd name="T52" fmla="*/ 337 w 337"/>
                    <a:gd name="T53" fmla="*/ 204 h 313"/>
                    <a:gd name="T54" fmla="*/ 16 w 337"/>
                    <a:gd name="T55" fmla="*/ 192 h 313"/>
                    <a:gd name="T56" fmla="*/ 333 w 337"/>
                    <a:gd name="T57" fmla="*/ 191 h 313"/>
                    <a:gd name="T58" fmla="*/ 1 w 337"/>
                    <a:gd name="T59" fmla="*/ 173 h 313"/>
                    <a:gd name="T60" fmla="*/ 7 w 337"/>
                    <a:gd name="T61" fmla="*/ 169 h 313"/>
                    <a:gd name="T62" fmla="*/ 23 w 337"/>
                    <a:gd name="T63" fmla="*/ 160 h 313"/>
                    <a:gd name="T64" fmla="*/ 328 w 337"/>
                    <a:gd name="T65" fmla="*/ 169 h 313"/>
                    <a:gd name="T66" fmla="*/ 32 w 337"/>
                    <a:gd name="T67" fmla="*/ 153 h 313"/>
                    <a:gd name="T68" fmla="*/ 325 w 337"/>
                    <a:gd name="T69" fmla="*/ 153 h 313"/>
                    <a:gd name="T70" fmla="*/ 320 w 337"/>
                    <a:gd name="T71" fmla="*/ 129 h 313"/>
                    <a:gd name="T72" fmla="*/ 320 w 337"/>
                    <a:gd name="T73" fmla="*/ 123 h 313"/>
                    <a:gd name="T74" fmla="*/ 95 w 337"/>
                    <a:gd name="T75" fmla="*/ 117 h 313"/>
                    <a:gd name="T76" fmla="*/ 88 w 337"/>
                    <a:gd name="T77" fmla="*/ 121 h 313"/>
                    <a:gd name="T78" fmla="*/ 53 w 337"/>
                    <a:gd name="T79" fmla="*/ 142 h 313"/>
                    <a:gd name="T80" fmla="*/ 93 w 337"/>
                    <a:gd name="T81" fmla="*/ 119 h 313"/>
                    <a:gd name="T82" fmla="*/ 319 w 337"/>
                    <a:gd name="T83" fmla="*/ 122 h 313"/>
                    <a:gd name="T84" fmla="*/ 96 w 337"/>
                    <a:gd name="T85" fmla="*/ 116 h 313"/>
                    <a:gd name="T86" fmla="*/ 317 w 337"/>
                    <a:gd name="T87" fmla="*/ 112 h 313"/>
                    <a:gd name="T88" fmla="*/ 104 w 337"/>
                    <a:gd name="T89" fmla="*/ 111 h 313"/>
                    <a:gd name="T90" fmla="*/ 314 w 337"/>
                    <a:gd name="T91" fmla="*/ 98 h 313"/>
                    <a:gd name="T92" fmla="*/ 137 w 337"/>
                    <a:gd name="T93" fmla="*/ 92 h 313"/>
                    <a:gd name="T94" fmla="*/ 306 w 337"/>
                    <a:gd name="T95" fmla="*/ 60 h 313"/>
                    <a:gd name="T96" fmla="*/ 174 w 337"/>
                    <a:gd name="T97" fmla="*/ 71 h 313"/>
                    <a:gd name="T98" fmla="*/ 175 w 337"/>
                    <a:gd name="T99" fmla="*/ 71 h 313"/>
                    <a:gd name="T100" fmla="*/ 215 w 337"/>
                    <a:gd name="T101" fmla="*/ 46 h 313"/>
                    <a:gd name="T102" fmla="*/ 303 w 337"/>
                    <a:gd name="T103" fmla="*/ 41 h 313"/>
                    <a:gd name="T104" fmla="*/ 226 w 337"/>
                    <a:gd name="T105" fmla="*/ 40 h 313"/>
                    <a:gd name="T106" fmla="*/ 227 w 337"/>
                    <a:gd name="T107" fmla="*/ 41 h 313"/>
                    <a:gd name="T108" fmla="*/ 227 w 337"/>
                    <a:gd name="T109" fmla="*/ 40 h 313"/>
                    <a:gd name="T110" fmla="*/ 262 w 337"/>
                    <a:gd name="T111" fmla="*/ 19 h 313"/>
                    <a:gd name="T112" fmla="*/ 263 w 337"/>
                    <a:gd name="T113" fmla="*/ 18 h 313"/>
                    <a:gd name="T114" fmla="*/ 295 w 337"/>
                    <a:gd name="T115" fmla="*/ 1 h 313"/>
                    <a:gd name="T116" fmla="*/ 302 w 337"/>
                    <a:gd name="T117" fmla="*/ 41 h 313"/>
                    <a:gd name="T118" fmla="*/ 295 w 337"/>
                    <a:gd name="T119" fmla="*/ 0 h 313"/>
                    <a:gd name="T120" fmla="*/ 295 w 337"/>
                    <a:gd name="T121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37" h="313">
                      <a:moveTo>
                        <a:pt x="184" y="312"/>
                      </a:moveTo>
                      <a:cubicBezTo>
                        <a:pt x="184" y="313"/>
                        <a:pt x="184" y="313"/>
                        <a:pt x="184" y="313"/>
                      </a:cubicBezTo>
                      <a:cubicBezTo>
                        <a:pt x="184" y="313"/>
                        <a:pt x="184" y="313"/>
                        <a:pt x="184" y="313"/>
                      </a:cubicBezTo>
                      <a:cubicBezTo>
                        <a:pt x="184" y="312"/>
                        <a:pt x="184" y="312"/>
                        <a:pt x="184" y="312"/>
                      </a:cubicBezTo>
                      <a:moveTo>
                        <a:pt x="171" y="302"/>
                      </a:moveTo>
                      <a:cubicBezTo>
                        <a:pt x="171" y="302"/>
                        <a:pt x="171" y="303"/>
                        <a:pt x="171" y="303"/>
                      </a:cubicBezTo>
                      <a:cubicBezTo>
                        <a:pt x="180" y="310"/>
                        <a:pt x="180" y="310"/>
                        <a:pt x="180" y="310"/>
                      </a:cubicBezTo>
                      <a:cubicBezTo>
                        <a:pt x="180" y="310"/>
                        <a:pt x="180" y="310"/>
                        <a:pt x="180" y="310"/>
                      </a:cubicBezTo>
                      <a:cubicBezTo>
                        <a:pt x="183" y="311"/>
                        <a:pt x="183" y="311"/>
                        <a:pt x="183" y="311"/>
                      </a:cubicBezTo>
                      <a:cubicBezTo>
                        <a:pt x="183" y="310"/>
                        <a:pt x="183" y="310"/>
                        <a:pt x="183" y="310"/>
                      </a:cubicBezTo>
                      <a:cubicBezTo>
                        <a:pt x="181" y="309"/>
                        <a:pt x="181" y="309"/>
                        <a:pt x="181" y="309"/>
                      </a:cubicBezTo>
                      <a:cubicBezTo>
                        <a:pt x="171" y="302"/>
                        <a:pt x="171" y="302"/>
                        <a:pt x="171" y="302"/>
                      </a:cubicBezTo>
                      <a:moveTo>
                        <a:pt x="204" y="299"/>
                      </a:moveTo>
                      <a:cubicBezTo>
                        <a:pt x="202" y="299"/>
                        <a:pt x="202" y="299"/>
                        <a:pt x="202" y="299"/>
                      </a:cubicBezTo>
                      <a:cubicBezTo>
                        <a:pt x="187" y="309"/>
                        <a:pt x="187" y="309"/>
                        <a:pt x="187" y="309"/>
                      </a:cubicBezTo>
                      <a:cubicBezTo>
                        <a:pt x="184" y="311"/>
                        <a:pt x="184" y="311"/>
                        <a:pt x="184" y="311"/>
                      </a:cubicBezTo>
                      <a:cubicBezTo>
                        <a:pt x="184" y="311"/>
                        <a:pt x="184" y="311"/>
                        <a:pt x="184" y="311"/>
                      </a:cubicBezTo>
                      <a:cubicBezTo>
                        <a:pt x="190" y="308"/>
                        <a:pt x="190" y="308"/>
                        <a:pt x="190" y="308"/>
                      </a:cubicBezTo>
                      <a:cubicBezTo>
                        <a:pt x="204" y="299"/>
                        <a:pt x="204" y="299"/>
                        <a:pt x="204" y="299"/>
                      </a:cubicBezTo>
                      <a:moveTo>
                        <a:pt x="211" y="293"/>
                      </a:moveTo>
                      <a:cubicBezTo>
                        <a:pt x="204" y="298"/>
                        <a:pt x="204" y="298"/>
                        <a:pt x="204" y="298"/>
                      </a:cubicBezTo>
                      <a:cubicBezTo>
                        <a:pt x="206" y="297"/>
                        <a:pt x="206" y="297"/>
                        <a:pt x="206" y="297"/>
                      </a:cubicBezTo>
                      <a:cubicBezTo>
                        <a:pt x="212" y="293"/>
                        <a:pt x="212" y="293"/>
                        <a:pt x="212" y="293"/>
                      </a:cubicBezTo>
                      <a:cubicBezTo>
                        <a:pt x="211" y="293"/>
                        <a:pt x="211" y="293"/>
                        <a:pt x="211" y="293"/>
                      </a:cubicBezTo>
                      <a:moveTo>
                        <a:pt x="157" y="292"/>
                      </a:moveTo>
                      <a:cubicBezTo>
                        <a:pt x="159" y="295"/>
                        <a:pt x="159" y="295"/>
                        <a:pt x="159" y="295"/>
                      </a:cubicBezTo>
                      <a:cubicBezTo>
                        <a:pt x="160" y="295"/>
                        <a:pt x="160" y="295"/>
                        <a:pt x="160" y="295"/>
                      </a:cubicBezTo>
                      <a:cubicBezTo>
                        <a:pt x="160" y="295"/>
                        <a:pt x="160" y="295"/>
                        <a:pt x="161" y="295"/>
                      </a:cubicBezTo>
                      <a:cubicBezTo>
                        <a:pt x="157" y="292"/>
                        <a:pt x="157" y="292"/>
                        <a:pt x="157" y="292"/>
                      </a:cubicBezTo>
                      <a:moveTo>
                        <a:pt x="218" y="288"/>
                      </a:moveTo>
                      <a:cubicBezTo>
                        <a:pt x="212" y="292"/>
                        <a:pt x="212" y="292"/>
                        <a:pt x="212" y="292"/>
                      </a:cubicBezTo>
                      <a:cubicBezTo>
                        <a:pt x="214" y="292"/>
                        <a:pt x="214" y="292"/>
                        <a:pt x="214" y="292"/>
                      </a:cubicBezTo>
                      <a:cubicBezTo>
                        <a:pt x="219" y="288"/>
                        <a:pt x="219" y="288"/>
                        <a:pt x="219" y="288"/>
                      </a:cubicBezTo>
                      <a:cubicBezTo>
                        <a:pt x="218" y="288"/>
                        <a:pt x="218" y="288"/>
                        <a:pt x="218" y="288"/>
                      </a:cubicBezTo>
                      <a:moveTo>
                        <a:pt x="137" y="279"/>
                      </a:moveTo>
                      <a:cubicBezTo>
                        <a:pt x="156" y="293"/>
                        <a:pt x="156" y="293"/>
                        <a:pt x="156" y="293"/>
                      </a:cubicBezTo>
                      <a:cubicBezTo>
                        <a:pt x="154" y="290"/>
                        <a:pt x="154" y="290"/>
                        <a:pt x="154" y="290"/>
                      </a:cubicBezTo>
                      <a:cubicBezTo>
                        <a:pt x="140" y="280"/>
                        <a:pt x="140" y="280"/>
                        <a:pt x="140" y="280"/>
                      </a:cubicBezTo>
                      <a:cubicBezTo>
                        <a:pt x="137" y="279"/>
                        <a:pt x="137" y="279"/>
                        <a:pt x="137" y="279"/>
                      </a:cubicBezTo>
                      <a:moveTo>
                        <a:pt x="237" y="275"/>
                      </a:moveTo>
                      <a:cubicBezTo>
                        <a:pt x="219" y="287"/>
                        <a:pt x="219" y="287"/>
                        <a:pt x="219" y="287"/>
                      </a:cubicBezTo>
                      <a:cubicBezTo>
                        <a:pt x="220" y="288"/>
                        <a:pt x="220" y="288"/>
                        <a:pt x="220" y="288"/>
                      </a:cubicBezTo>
                      <a:cubicBezTo>
                        <a:pt x="237" y="276"/>
                        <a:pt x="237" y="276"/>
                        <a:pt x="237" y="276"/>
                      </a:cubicBezTo>
                      <a:cubicBezTo>
                        <a:pt x="237" y="275"/>
                        <a:pt x="237" y="275"/>
                        <a:pt x="237" y="275"/>
                      </a:cubicBezTo>
                      <a:moveTo>
                        <a:pt x="251" y="265"/>
                      </a:moveTo>
                      <a:cubicBezTo>
                        <a:pt x="239" y="274"/>
                        <a:pt x="239" y="274"/>
                        <a:pt x="239" y="274"/>
                      </a:cubicBezTo>
                      <a:cubicBezTo>
                        <a:pt x="238" y="275"/>
                        <a:pt x="238" y="275"/>
                        <a:pt x="238" y="275"/>
                      </a:cubicBezTo>
                      <a:cubicBezTo>
                        <a:pt x="249" y="268"/>
                        <a:pt x="249" y="268"/>
                        <a:pt x="249" y="268"/>
                      </a:cubicBezTo>
                      <a:cubicBezTo>
                        <a:pt x="251" y="265"/>
                        <a:pt x="251" y="265"/>
                        <a:pt x="251" y="265"/>
                      </a:cubicBezTo>
                      <a:moveTo>
                        <a:pt x="256" y="263"/>
                      </a:moveTo>
                      <a:cubicBezTo>
                        <a:pt x="253" y="264"/>
                        <a:pt x="253" y="264"/>
                        <a:pt x="253" y="264"/>
                      </a:cubicBezTo>
                      <a:cubicBezTo>
                        <a:pt x="252" y="266"/>
                        <a:pt x="252" y="266"/>
                        <a:pt x="252" y="266"/>
                      </a:cubicBezTo>
                      <a:cubicBezTo>
                        <a:pt x="256" y="263"/>
                        <a:pt x="256" y="263"/>
                        <a:pt x="256" y="263"/>
                      </a:cubicBezTo>
                      <a:moveTo>
                        <a:pt x="106" y="255"/>
                      </a:moveTo>
                      <a:cubicBezTo>
                        <a:pt x="105" y="256"/>
                        <a:pt x="105" y="256"/>
                        <a:pt x="105" y="256"/>
                      </a:cubicBezTo>
                      <a:cubicBezTo>
                        <a:pt x="105" y="256"/>
                        <a:pt x="105" y="256"/>
                        <a:pt x="105" y="256"/>
                      </a:cubicBezTo>
                      <a:cubicBezTo>
                        <a:pt x="135" y="278"/>
                        <a:pt x="135" y="278"/>
                        <a:pt x="135" y="278"/>
                      </a:cubicBezTo>
                      <a:cubicBezTo>
                        <a:pt x="138" y="278"/>
                        <a:pt x="138" y="278"/>
                        <a:pt x="138" y="278"/>
                      </a:cubicBezTo>
                      <a:cubicBezTo>
                        <a:pt x="106" y="255"/>
                        <a:pt x="106" y="255"/>
                        <a:pt x="106" y="255"/>
                      </a:cubicBezTo>
                      <a:cubicBezTo>
                        <a:pt x="106" y="255"/>
                        <a:pt x="106" y="255"/>
                        <a:pt x="106" y="255"/>
                      </a:cubicBezTo>
                      <a:moveTo>
                        <a:pt x="265" y="255"/>
                      </a:moveTo>
                      <a:cubicBezTo>
                        <a:pt x="265" y="255"/>
                        <a:pt x="265" y="255"/>
                        <a:pt x="265" y="255"/>
                      </a:cubicBezTo>
                      <a:cubicBezTo>
                        <a:pt x="256" y="262"/>
                        <a:pt x="256" y="262"/>
                        <a:pt x="256" y="262"/>
                      </a:cubicBezTo>
                      <a:cubicBezTo>
                        <a:pt x="261" y="260"/>
                        <a:pt x="261" y="260"/>
                        <a:pt x="261" y="260"/>
                      </a:cubicBezTo>
                      <a:cubicBezTo>
                        <a:pt x="267" y="255"/>
                        <a:pt x="267" y="255"/>
                        <a:pt x="267" y="255"/>
                      </a:cubicBezTo>
                      <a:cubicBezTo>
                        <a:pt x="267" y="255"/>
                        <a:pt x="267" y="255"/>
                        <a:pt x="267" y="255"/>
                      </a:cubicBezTo>
                      <a:cubicBezTo>
                        <a:pt x="265" y="255"/>
                        <a:pt x="265" y="255"/>
                        <a:pt x="265" y="255"/>
                      </a:cubicBezTo>
                      <a:moveTo>
                        <a:pt x="88" y="242"/>
                      </a:moveTo>
                      <a:cubicBezTo>
                        <a:pt x="87" y="243"/>
                        <a:pt x="87" y="243"/>
                        <a:pt x="87" y="243"/>
                      </a:cubicBezTo>
                      <a:cubicBezTo>
                        <a:pt x="104" y="255"/>
                        <a:pt x="104" y="255"/>
                        <a:pt x="104" y="255"/>
                      </a:cubicBezTo>
                      <a:cubicBezTo>
                        <a:pt x="104" y="255"/>
                        <a:pt x="104" y="255"/>
                        <a:pt x="104" y="255"/>
                      </a:cubicBezTo>
                      <a:cubicBezTo>
                        <a:pt x="105" y="255"/>
                        <a:pt x="105" y="255"/>
                        <a:pt x="105" y="255"/>
                      </a:cubicBezTo>
                      <a:cubicBezTo>
                        <a:pt x="105" y="255"/>
                        <a:pt x="105" y="255"/>
                        <a:pt x="105" y="255"/>
                      </a:cubicBezTo>
                      <a:cubicBezTo>
                        <a:pt x="88" y="242"/>
                        <a:pt x="88" y="242"/>
                        <a:pt x="88" y="242"/>
                      </a:cubicBezTo>
                      <a:moveTo>
                        <a:pt x="286" y="241"/>
                      </a:moveTo>
                      <a:cubicBezTo>
                        <a:pt x="267" y="254"/>
                        <a:pt x="267" y="254"/>
                        <a:pt x="267" y="254"/>
                      </a:cubicBezTo>
                      <a:cubicBezTo>
                        <a:pt x="267" y="254"/>
                        <a:pt x="267" y="254"/>
                        <a:pt x="267" y="254"/>
                      </a:cubicBezTo>
                      <a:cubicBezTo>
                        <a:pt x="268" y="255"/>
                        <a:pt x="268" y="255"/>
                        <a:pt x="268" y="255"/>
                      </a:cubicBezTo>
                      <a:cubicBezTo>
                        <a:pt x="268" y="255"/>
                        <a:pt x="268" y="255"/>
                        <a:pt x="268" y="255"/>
                      </a:cubicBezTo>
                      <a:cubicBezTo>
                        <a:pt x="286" y="242"/>
                        <a:pt x="286" y="242"/>
                        <a:pt x="286" y="242"/>
                      </a:cubicBezTo>
                      <a:cubicBezTo>
                        <a:pt x="286" y="241"/>
                        <a:pt x="286" y="241"/>
                        <a:pt x="286" y="241"/>
                      </a:cubicBezTo>
                      <a:moveTo>
                        <a:pt x="300" y="232"/>
                      </a:moveTo>
                      <a:cubicBezTo>
                        <a:pt x="287" y="241"/>
                        <a:pt x="287" y="241"/>
                        <a:pt x="287" y="241"/>
                      </a:cubicBezTo>
                      <a:cubicBezTo>
                        <a:pt x="287" y="242"/>
                        <a:pt x="287" y="242"/>
                        <a:pt x="287" y="242"/>
                      </a:cubicBezTo>
                      <a:cubicBezTo>
                        <a:pt x="301" y="232"/>
                        <a:pt x="301" y="232"/>
                        <a:pt x="301" y="232"/>
                      </a:cubicBezTo>
                      <a:cubicBezTo>
                        <a:pt x="300" y="232"/>
                        <a:pt x="300" y="232"/>
                        <a:pt x="300" y="232"/>
                      </a:cubicBezTo>
                      <a:moveTo>
                        <a:pt x="304" y="228"/>
                      </a:moveTo>
                      <a:cubicBezTo>
                        <a:pt x="301" y="231"/>
                        <a:pt x="301" y="231"/>
                        <a:pt x="301" y="231"/>
                      </a:cubicBezTo>
                      <a:cubicBezTo>
                        <a:pt x="303" y="231"/>
                        <a:pt x="303" y="231"/>
                        <a:pt x="303" y="231"/>
                      </a:cubicBezTo>
                      <a:cubicBezTo>
                        <a:pt x="303" y="230"/>
                        <a:pt x="303" y="230"/>
                        <a:pt x="303" y="230"/>
                      </a:cubicBezTo>
                      <a:cubicBezTo>
                        <a:pt x="304" y="228"/>
                        <a:pt x="304" y="228"/>
                        <a:pt x="304" y="228"/>
                      </a:cubicBezTo>
                      <a:moveTo>
                        <a:pt x="66" y="227"/>
                      </a:moveTo>
                      <a:cubicBezTo>
                        <a:pt x="66" y="228"/>
                        <a:pt x="66" y="228"/>
                        <a:pt x="66" y="228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1" y="231"/>
                        <a:pt x="71" y="231"/>
                        <a:pt x="71" y="231"/>
                      </a:cubicBezTo>
                      <a:cubicBezTo>
                        <a:pt x="86" y="242"/>
                        <a:pt x="86" y="242"/>
                        <a:pt x="86" y="242"/>
                      </a:cubicBezTo>
                      <a:cubicBezTo>
                        <a:pt x="87" y="242"/>
                        <a:pt x="87" y="242"/>
                        <a:pt x="87" y="242"/>
                      </a:cubicBezTo>
                      <a:cubicBezTo>
                        <a:pt x="71" y="230"/>
                        <a:pt x="71" y="230"/>
                        <a:pt x="71" y="230"/>
                      </a:cubicBezTo>
                      <a:cubicBezTo>
                        <a:pt x="70" y="230"/>
                        <a:pt x="70" y="230"/>
                        <a:pt x="70" y="230"/>
                      </a:cubicBezTo>
                      <a:cubicBezTo>
                        <a:pt x="66" y="227"/>
                        <a:pt x="66" y="227"/>
                        <a:pt x="66" y="227"/>
                      </a:cubicBezTo>
                      <a:moveTo>
                        <a:pt x="329" y="211"/>
                      </a:moveTo>
                      <a:cubicBezTo>
                        <a:pt x="306" y="227"/>
                        <a:pt x="306" y="227"/>
                        <a:pt x="306" y="227"/>
                      </a:cubicBezTo>
                      <a:cubicBezTo>
                        <a:pt x="305" y="229"/>
                        <a:pt x="305" y="229"/>
                        <a:pt x="305" y="229"/>
                      </a:cubicBezTo>
                      <a:cubicBezTo>
                        <a:pt x="329" y="213"/>
                        <a:pt x="329" y="213"/>
                        <a:pt x="329" y="213"/>
                      </a:cubicBezTo>
                      <a:cubicBezTo>
                        <a:pt x="329" y="211"/>
                        <a:pt x="329" y="211"/>
                        <a:pt x="329" y="211"/>
                      </a:cubicBezTo>
                      <a:moveTo>
                        <a:pt x="41" y="209"/>
                      </a:moveTo>
                      <a:cubicBezTo>
                        <a:pt x="41" y="210"/>
                        <a:pt x="41" y="210"/>
                        <a:pt x="41" y="210"/>
                      </a:cubicBezTo>
                      <a:cubicBezTo>
                        <a:pt x="65" y="227"/>
                        <a:pt x="65" y="227"/>
                        <a:pt x="65" y="227"/>
                      </a:cubicBezTo>
                      <a:cubicBezTo>
                        <a:pt x="65" y="226"/>
                        <a:pt x="65" y="226"/>
                        <a:pt x="65" y="226"/>
                      </a:cubicBezTo>
                      <a:cubicBezTo>
                        <a:pt x="41" y="209"/>
                        <a:pt x="41" y="209"/>
                        <a:pt x="41" y="209"/>
                      </a:cubicBezTo>
                      <a:moveTo>
                        <a:pt x="337" y="207"/>
                      </a:moveTo>
                      <a:cubicBezTo>
                        <a:pt x="334" y="208"/>
                        <a:pt x="334" y="208"/>
                        <a:pt x="334" y="208"/>
                      </a:cubicBezTo>
                      <a:cubicBezTo>
                        <a:pt x="333" y="209"/>
                        <a:pt x="333" y="209"/>
                        <a:pt x="333" y="209"/>
                      </a:cubicBezTo>
                      <a:cubicBezTo>
                        <a:pt x="330" y="211"/>
                        <a:pt x="330" y="211"/>
                        <a:pt x="330" y="211"/>
                      </a:cubicBezTo>
                      <a:cubicBezTo>
                        <a:pt x="330" y="212"/>
                        <a:pt x="330" y="212"/>
                        <a:pt x="330" y="212"/>
                      </a:cubicBezTo>
                      <a:cubicBezTo>
                        <a:pt x="333" y="210"/>
                        <a:pt x="333" y="210"/>
                        <a:pt x="333" y="210"/>
                      </a:cubicBezTo>
                      <a:cubicBezTo>
                        <a:pt x="333" y="210"/>
                        <a:pt x="333" y="210"/>
                        <a:pt x="333" y="210"/>
                      </a:cubicBezTo>
                      <a:cubicBezTo>
                        <a:pt x="337" y="207"/>
                        <a:pt x="337" y="207"/>
                        <a:pt x="337" y="207"/>
                      </a:cubicBezTo>
                      <a:moveTo>
                        <a:pt x="337" y="207"/>
                      </a:moveTo>
                      <a:cubicBezTo>
                        <a:pt x="337" y="207"/>
                        <a:pt x="337" y="207"/>
                        <a:pt x="337" y="207"/>
                      </a:cubicBezTo>
                      <a:cubicBezTo>
                        <a:pt x="337" y="207"/>
                        <a:pt x="337" y="207"/>
                        <a:pt x="337" y="207"/>
                      </a:cubicBezTo>
                      <a:cubicBezTo>
                        <a:pt x="337" y="207"/>
                        <a:pt x="337" y="207"/>
                        <a:pt x="337" y="207"/>
                      </a:cubicBezTo>
                      <a:cubicBezTo>
                        <a:pt x="337" y="207"/>
                        <a:pt x="337" y="207"/>
                        <a:pt x="337" y="207"/>
                      </a:cubicBezTo>
                      <a:moveTo>
                        <a:pt x="17" y="192"/>
                      </a:moveTo>
                      <a:cubicBezTo>
                        <a:pt x="18" y="194"/>
                        <a:pt x="18" y="194"/>
                        <a:pt x="18" y="194"/>
                      </a:cubicBezTo>
                      <a:cubicBezTo>
                        <a:pt x="40" y="209"/>
                        <a:pt x="40" y="209"/>
                        <a:pt x="40" y="209"/>
                      </a:cubicBezTo>
                      <a:cubicBezTo>
                        <a:pt x="39" y="208"/>
                        <a:pt x="39" y="208"/>
                        <a:pt x="39" y="208"/>
                      </a:cubicBezTo>
                      <a:cubicBezTo>
                        <a:pt x="17" y="192"/>
                        <a:pt x="17" y="192"/>
                        <a:pt x="17" y="192"/>
                      </a:cubicBezTo>
                      <a:moveTo>
                        <a:pt x="334" y="191"/>
                      </a:moveTo>
                      <a:cubicBezTo>
                        <a:pt x="333" y="194"/>
                        <a:pt x="333" y="194"/>
                        <a:pt x="333" y="194"/>
                      </a:cubicBezTo>
                      <a:cubicBezTo>
                        <a:pt x="335" y="203"/>
                        <a:pt x="335" y="203"/>
                        <a:pt x="335" y="203"/>
                      </a:cubicBezTo>
                      <a:cubicBezTo>
                        <a:pt x="335" y="203"/>
                        <a:pt x="335" y="203"/>
                        <a:pt x="335" y="203"/>
                      </a:cubicBezTo>
                      <a:cubicBezTo>
                        <a:pt x="336" y="206"/>
                        <a:pt x="336" y="206"/>
                        <a:pt x="336" y="206"/>
                      </a:cubicBezTo>
                      <a:cubicBezTo>
                        <a:pt x="336" y="206"/>
                        <a:pt x="336" y="206"/>
                        <a:pt x="336" y="206"/>
                      </a:cubicBezTo>
                      <a:cubicBezTo>
                        <a:pt x="337" y="204"/>
                        <a:pt x="337" y="204"/>
                        <a:pt x="337" y="204"/>
                      </a:cubicBezTo>
                      <a:cubicBezTo>
                        <a:pt x="336" y="203"/>
                        <a:pt x="336" y="203"/>
                        <a:pt x="336" y="203"/>
                      </a:cubicBezTo>
                      <a:cubicBezTo>
                        <a:pt x="334" y="191"/>
                        <a:pt x="334" y="191"/>
                        <a:pt x="334" y="191"/>
                      </a:cubicBezTo>
                      <a:moveTo>
                        <a:pt x="0" y="180"/>
                      </a:moveTo>
                      <a:cubicBezTo>
                        <a:pt x="0" y="180"/>
                        <a:pt x="0" y="180"/>
                        <a:pt x="0" y="181"/>
                      </a:cubicBezTo>
                      <a:cubicBezTo>
                        <a:pt x="16" y="192"/>
                        <a:pt x="16" y="192"/>
                        <a:pt x="16" y="192"/>
                      </a:cubicBezTo>
                      <a:cubicBezTo>
                        <a:pt x="15" y="190"/>
                        <a:pt x="15" y="190"/>
                        <a:pt x="15" y="190"/>
                      </a:cubicBezTo>
                      <a:cubicBezTo>
                        <a:pt x="0" y="180"/>
                        <a:pt x="0" y="180"/>
                        <a:pt x="0" y="180"/>
                      </a:cubicBezTo>
                      <a:moveTo>
                        <a:pt x="329" y="169"/>
                      </a:moveTo>
                      <a:cubicBezTo>
                        <a:pt x="329" y="171"/>
                        <a:pt x="329" y="171"/>
                        <a:pt x="329" y="171"/>
                      </a:cubicBezTo>
                      <a:cubicBezTo>
                        <a:pt x="333" y="191"/>
                        <a:pt x="333" y="191"/>
                        <a:pt x="333" y="191"/>
                      </a:cubicBezTo>
                      <a:cubicBezTo>
                        <a:pt x="333" y="189"/>
                        <a:pt x="333" y="189"/>
                        <a:pt x="333" y="189"/>
                      </a:cubicBezTo>
                      <a:cubicBezTo>
                        <a:pt x="329" y="169"/>
                        <a:pt x="329" y="169"/>
                        <a:pt x="329" y="169"/>
                      </a:cubicBezTo>
                      <a:moveTo>
                        <a:pt x="5" y="169"/>
                      </a:move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0" y="172"/>
                        <a:pt x="1" y="172"/>
                        <a:pt x="1" y="173"/>
                      </a:cubicBezTo>
                      <a:cubicBezTo>
                        <a:pt x="6" y="170"/>
                        <a:pt x="6" y="170"/>
                        <a:pt x="6" y="170"/>
                      </a:cubicBezTo>
                      <a:cubicBezTo>
                        <a:pt x="5" y="169"/>
                        <a:pt x="5" y="169"/>
                        <a:pt x="5" y="169"/>
                      </a:cubicBezTo>
                      <a:moveTo>
                        <a:pt x="20" y="160"/>
                      </a:moveTo>
                      <a:cubicBezTo>
                        <a:pt x="6" y="168"/>
                        <a:pt x="6" y="168"/>
                        <a:pt x="6" y="168"/>
                      </a:cubicBezTo>
                      <a:cubicBezTo>
                        <a:pt x="7" y="169"/>
                        <a:pt x="7" y="169"/>
                        <a:pt x="7" y="169"/>
                      </a:cubicBezTo>
                      <a:cubicBezTo>
                        <a:pt x="21" y="161"/>
                        <a:pt x="21" y="161"/>
                        <a:pt x="21" y="161"/>
                      </a:cubicBezTo>
                      <a:cubicBezTo>
                        <a:pt x="20" y="160"/>
                        <a:pt x="20" y="160"/>
                        <a:pt x="20" y="160"/>
                      </a:cubicBezTo>
                      <a:moveTo>
                        <a:pt x="31" y="154"/>
                      </a:moveTo>
                      <a:cubicBezTo>
                        <a:pt x="21" y="159"/>
                        <a:pt x="21" y="159"/>
                        <a:pt x="21" y="159"/>
                      </a:cubicBezTo>
                      <a:cubicBezTo>
                        <a:pt x="23" y="160"/>
                        <a:pt x="23" y="160"/>
                        <a:pt x="23" y="160"/>
                      </a:cubicBezTo>
                      <a:cubicBezTo>
                        <a:pt x="31" y="155"/>
                        <a:pt x="31" y="155"/>
                        <a:pt x="31" y="155"/>
                      </a:cubicBezTo>
                      <a:cubicBezTo>
                        <a:pt x="31" y="154"/>
                        <a:pt x="31" y="154"/>
                        <a:pt x="31" y="154"/>
                      </a:cubicBezTo>
                      <a:moveTo>
                        <a:pt x="326" y="153"/>
                      </a:moveTo>
                      <a:cubicBezTo>
                        <a:pt x="325" y="155"/>
                        <a:pt x="325" y="155"/>
                        <a:pt x="325" y="155"/>
                      </a:cubicBezTo>
                      <a:cubicBezTo>
                        <a:pt x="328" y="169"/>
                        <a:pt x="328" y="169"/>
                        <a:pt x="328" y="169"/>
                      </a:cubicBezTo>
                      <a:cubicBezTo>
                        <a:pt x="329" y="167"/>
                        <a:pt x="329" y="167"/>
                        <a:pt x="329" y="167"/>
                      </a:cubicBezTo>
                      <a:cubicBezTo>
                        <a:pt x="326" y="153"/>
                        <a:pt x="326" y="153"/>
                        <a:pt x="326" y="153"/>
                      </a:cubicBezTo>
                      <a:moveTo>
                        <a:pt x="51" y="143"/>
                      </a:moveTo>
                      <a:cubicBezTo>
                        <a:pt x="49" y="144"/>
                        <a:pt x="49" y="144"/>
                        <a:pt x="49" y="144"/>
                      </a:cubicBezTo>
                      <a:cubicBezTo>
                        <a:pt x="32" y="153"/>
                        <a:pt x="32" y="153"/>
                        <a:pt x="32" y="153"/>
                      </a:cubicBezTo>
                      <a:cubicBezTo>
                        <a:pt x="32" y="155"/>
                        <a:pt x="32" y="155"/>
                        <a:pt x="32" y="155"/>
                      </a:cubicBezTo>
                      <a:cubicBezTo>
                        <a:pt x="51" y="143"/>
                        <a:pt x="51" y="143"/>
                        <a:pt x="51" y="143"/>
                      </a:cubicBezTo>
                      <a:moveTo>
                        <a:pt x="323" y="138"/>
                      </a:moveTo>
                      <a:cubicBezTo>
                        <a:pt x="322" y="139"/>
                        <a:pt x="322" y="139"/>
                        <a:pt x="322" y="139"/>
                      </a:cubicBezTo>
                      <a:cubicBezTo>
                        <a:pt x="325" y="153"/>
                        <a:pt x="325" y="153"/>
                        <a:pt x="325" y="153"/>
                      </a:cubicBezTo>
                      <a:cubicBezTo>
                        <a:pt x="326" y="152"/>
                        <a:pt x="326" y="152"/>
                        <a:pt x="326" y="152"/>
                      </a:cubicBezTo>
                      <a:cubicBezTo>
                        <a:pt x="323" y="138"/>
                        <a:pt x="323" y="138"/>
                        <a:pt x="323" y="138"/>
                      </a:cubicBezTo>
                      <a:moveTo>
                        <a:pt x="321" y="128"/>
                      </a:moveTo>
                      <a:cubicBezTo>
                        <a:pt x="320" y="128"/>
                        <a:pt x="320" y="128"/>
                        <a:pt x="320" y="128"/>
                      </a:cubicBezTo>
                      <a:cubicBezTo>
                        <a:pt x="320" y="129"/>
                        <a:pt x="320" y="129"/>
                        <a:pt x="320" y="129"/>
                      </a:cubicBezTo>
                      <a:cubicBezTo>
                        <a:pt x="322" y="138"/>
                        <a:pt x="322" y="138"/>
                        <a:pt x="322" y="138"/>
                      </a:cubicBezTo>
                      <a:cubicBezTo>
                        <a:pt x="323" y="137"/>
                        <a:pt x="323" y="137"/>
                        <a:pt x="323" y="137"/>
                      </a:cubicBezTo>
                      <a:cubicBezTo>
                        <a:pt x="321" y="129"/>
                        <a:pt x="321" y="129"/>
                        <a:pt x="321" y="129"/>
                      </a:cubicBezTo>
                      <a:cubicBezTo>
                        <a:pt x="321" y="128"/>
                        <a:pt x="321" y="128"/>
                        <a:pt x="321" y="128"/>
                      </a:cubicBezTo>
                      <a:moveTo>
                        <a:pt x="320" y="123"/>
                      </a:moveTo>
                      <a:cubicBezTo>
                        <a:pt x="319" y="123"/>
                        <a:pt x="319" y="123"/>
                        <a:pt x="319" y="123"/>
                      </a:cubicBezTo>
                      <a:cubicBezTo>
                        <a:pt x="320" y="127"/>
                        <a:pt x="320" y="127"/>
                        <a:pt x="320" y="127"/>
                      </a:cubicBezTo>
                      <a:cubicBezTo>
                        <a:pt x="321" y="127"/>
                        <a:pt x="321" y="127"/>
                        <a:pt x="321" y="127"/>
                      </a:cubicBezTo>
                      <a:cubicBezTo>
                        <a:pt x="320" y="123"/>
                        <a:pt x="320" y="123"/>
                        <a:pt x="320" y="123"/>
                      </a:cubicBezTo>
                      <a:moveTo>
                        <a:pt x="95" y="117"/>
                      </a:moveTo>
                      <a:cubicBezTo>
                        <a:pt x="92" y="118"/>
                        <a:pt x="92" y="118"/>
                        <a:pt x="92" y="118"/>
                      </a:cubicBezTo>
                      <a:cubicBezTo>
                        <a:pt x="91" y="119"/>
                        <a:pt x="91" y="119"/>
                        <a:pt x="91" y="119"/>
                      </a:cubicBezTo>
                      <a:cubicBezTo>
                        <a:pt x="89" y="120"/>
                        <a:pt x="89" y="120"/>
                        <a:pt x="89" y="120"/>
                      </a:cubicBezTo>
                      <a:cubicBezTo>
                        <a:pt x="89" y="120"/>
                        <a:pt x="89" y="120"/>
                        <a:pt x="89" y="120"/>
                      </a:cubicBezTo>
                      <a:cubicBezTo>
                        <a:pt x="88" y="121"/>
                        <a:pt x="88" y="121"/>
                        <a:pt x="88" y="121"/>
                      </a:cubicBezTo>
                      <a:cubicBezTo>
                        <a:pt x="88" y="121"/>
                        <a:pt x="88" y="121"/>
                        <a:pt x="88" y="121"/>
                      </a:cubicBezTo>
                      <a:cubicBezTo>
                        <a:pt x="86" y="122"/>
                        <a:pt x="86" y="122"/>
                        <a:pt x="86" y="122"/>
                      </a:cubicBezTo>
                      <a:cubicBezTo>
                        <a:pt x="85" y="122"/>
                        <a:pt x="85" y="122"/>
                        <a:pt x="85" y="122"/>
                      </a:cubicBezTo>
                      <a:cubicBezTo>
                        <a:pt x="51" y="142"/>
                        <a:pt x="51" y="142"/>
                        <a:pt x="51" y="142"/>
                      </a:cubicBezTo>
                      <a:cubicBezTo>
                        <a:pt x="53" y="142"/>
                        <a:pt x="53" y="142"/>
                        <a:pt x="53" y="142"/>
                      </a:cubicBezTo>
                      <a:cubicBezTo>
                        <a:pt x="85" y="124"/>
                        <a:pt x="85" y="124"/>
                        <a:pt x="85" y="124"/>
                      </a:cubicBezTo>
                      <a:cubicBezTo>
                        <a:pt x="86" y="123"/>
                        <a:pt x="86" y="123"/>
                        <a:pt x="86" y="123"/>
                      </a:cubicBezTo>
                      <a:cubicBezTo>
                        <a:pt x="89" y="121"/>
                        <a:pt x="89" y="121"/>
                        <a:pt x="89" y="121"/>
                      </a:cubicBezTo>
                      <a:cubicBezTo>
                        <a:pt x="90" y="121"/>
                        <a:pt x="90" y="121"/>
                        <a:pt x="90" y="121"/>
                      </a:cubicBezTo>
                      <a:cubicBezTo>
                        <a:pt x="93" y="119"/>
                        <a:pt x="93" y="119"/>
                        <a:pt x="93" y="119"/>
                      </a:cubicBezTo>
                      <a:cubicBezTo>
                        <a:pt x="94" y="119"/>
                        <a:pt x="94" y="119"/>
                        <a:pt x="94" y="119"/>
                      </a:cubicBezTo>
                      <a:cubicBezTo>
                        <a:pt x="95" y="118"/>
                        <a:pt x="95" y="118"/>
                        <a:pt x="95" y="118"/>
                      </a:cubicBezTo>
                      <a:cubicBezTo>
                        <a:pt x="95" y="117"/>
                        <a:pt x="95" y="117"/>
                        <a:pt x="95" y="117"/>
                      </a:cubicBezTo>
                      <a:moveTo>
                        <a:pt x="317" y="113"/>
                      </a:moveTo>
                      <a:cubicBezTo>
                        <a:pt x="319" y="122"/>
                        <a:pt x="319" y="122"/>
                        <a:pt x="319" y="122"/>
                      </a:cubicBezTo>
                      <a:cubicBezTo>
                        <a:pt x="320" y="122"/>
                        <a:pt x="320" y="122"/>
                        <a:pt x="320" y="122"/>
                      </a:cubicBezTo>
                      <a:cubicBezTo>
                        <a:pt x="318" y="114"/>
                        <a:pt x="318" y="114"/>
                        <a:pt x="318" y="114"/>
                      </a:cubicBezTo>
                      <a:cubicBezTo>
                        <a:pt x="317" y="113"/>
                        <a:pt x="317" y="113"/>
                        <a:pt x="317" y="113"/>
                      </a:cubicBezTo>
                      <a:moveTo>
                        <a:pt x="102" y="112"/>
                      </a:moveTo>
                      <a:cubicBezTo>
                        <a:pt x="96" y="116"/>
                        <a:pt x="96" y="116"/>
                        <a:pt x="96" y="116"/>
                      </a:cubicBezTo>
                      <a:cubicBezTo>
                        <a:pt x="96" y="117"/>
                        <a:pt x="96" y="117"/>
                        <a:pt x="96" y="117"/>
                      </a:cubicBezTo>
                      <a:cubicBezTo>
                        <a:pt x="102" y="114"/>
                        <a:pt x="102" y="114"/>
                        <a:pt x="102" y="114"/>
                      </a:cubicBezTo>
                      <a:cubicBezTo>
                        <a:pt x="102" y="112"/>
                        <a:pt x="102" y="112"/>
                        <a:pt x="102" y="112"/>
                      </a:cubicBezTo>
                      <a:moveTo>
                        <a:pt x="314" y="99"/>
                      </a:moveTo>
                      <a:cubicBezTo>
                        <a:pt x="317" y="112"/>
                        <a:pt x="317" y="112"/>
                        <a:pt x="317" y="112"/>
                      </a:cubicBezTo>
                      <a:cubicBezTo>
                        <a:pt x="318" y="112"/>
                        <a:pt x="318" y="112"/>
                        <a:pt x="318" y="112"/>
                      </a:cubicBezTo>
                      <a:cubicBezTo>
                        <a:pt x="315" y="100"/>
                        <a:pt x="315" y="100"/>
                        <a:pt x="315" y="100"/>
                      </a:cubicBezTo>
                      <a:cubicBezTo>
                        <a:pt x="314" y="99"/>
                        <a:pt x="314" y="99"/>
                        <a:pt x="314" y="99"/>
                      </a:cubicBezTo>
                      <a:moveTo>
                        <a:pt x="136" y="93"/>
                      </a:moveTo>
                      <a:cubicBezTo>
                        <a:pt x="104" y="111"/>
                        <a:pt x="104" y="111"/>
                        <a:pt x="104" y="111"/>
                      </a:cubicBezTo>
                      <a:cubicBezTo>
                        <a:pt x="103" y="113"/>
                        <a:pt x="103" y="113"/>
                        <a:pt x="103" y="113"/>
                      </a:cubicBezTo>
                      <a:cubicBezTo>
                        <a:pt x="136" y="94"/>
                        <a:pt x="136" y="94"/>
                        <a:pt x="136" y="94"/>
                      </a:cubicBezTo>
                      <a:cubicBezTo>
                        <a:pt x="136" y="93"/>
                        <a:pt x="136" y="93"/>
                        <a:pt x="136" y="93"/>
                      </a:cubicBezTo>
                      <a:moveTo>
                        <a:pt x="309" y="76"/>
                      </a:moveTo>
                      <a:cubicBezTo>
                        <a:pt x="314" y="98"/>
                        <a:pt x="314" y="98"/>
                        <a:pt x="314" y="98"/>
                      </a:cubicBezTo>
                      <a:cubicBezTo>
                        <a:pt x="315" y="99"/>
                        <a:pt x="315" y="99"/>
                        <a:pt x="315" y="99"/>
                      </a:cubicBezTo>
                      <a:cubicBezTo>
                        <a:pt x="311" y="77"/>
                        <a:pt x="311" y="77"/>
                        <a:pt x="311" y="77"/>
                      </a:cubicBezTo>
                      <a:cubicBezTo>
                        <a:pt x="309" y="76"/>
                        <a:pt x="309" y="76"/>
                        <a:pt x="309" y="76"/>
                      </a:cubicBezTo>
                      <a:moveTo>
                        <a:pt x="168" y="74"/>
                      </a:moveTo>
                      <a:cubicBezTo>
                        <a:pt x="137" y="92"/>
                        <a:pt x="137" y="92"/>
                        <a:pt x="137" y="92"/>
                      </a:cubicBezTo>
                      <a:cubicBezTo>
                        <a:pt x="137" y="93"/>
                        <a:pt x="137" y="93"/>
                        <a:pt x="137" y="93"/>
                      </a:cubicBezTo>
                      <a:cubicBezTo>
                        <a:pt x="170" y="74"/>
                        <a:pt x="170" y="74"/>
                        <a:pt x="170" y="74"/>
                      </a:cubicBezTo>
                      <a:cubicBezTo>
                        <a:pt x="168" y="74"/>
                        <a:pt x="168" y="74"/>
                        <a:pt x="168" y="74"/>
                      </a:cubicBezTo>
                      <a:moveTo>
                        <a:pt x="307" y="58"/>
                      </a:moveTo>
                      <a:cubicBezTo>
                        <a:pt x="306" y="60"/>
                        <a:pt x="306" y="60"/>
                        <a:pt x="306" y="60"/>
                      </a:cubicBezTo>
                      <a:cubicBezTo>
                        <a:pt x="309" y="73"/>
                        <a:pt x="309" y="73"/>
                        <a:pt x="309" y="73"/>
                      </a:cubicBezTo>
                      <a:cubicBezTo>
                        <a:pt x="310" y="75"/>
                        <a:pt x="310" y="75"/>
                        <a:pt x="310" y="75"/>
                      </a:cubicBezTo>
                      <a:cubicBezTo>
                        <a:pt x="307" y="58"/>
                        <a:pt x="307" y="58"/>
                        <a:pt x="307" y="58"/>
                      </a:cubicBezTo>
                      <a:moveTo>
                        <a:pt x="214" y="47"/>
                      </a:moveTo>
                      <a:cubicBezTo>
                        <a:pt x="174" y="71"/>
                        <a:pt x="174" y="71"/>
                        <a:pt x="174" y="71"/>
                      </a:cubicBezTo>
                      <a:cubicBezTo>
                        <a:pt x="173" y="71"/>
                        <a:pt x="173" y="71"/>
                        <a:pt x="173" y="71"/>
                      </a:cubicBezTo>
                      <a:cubicBezTo>
                        <a:pt x="170" y="73"/>
                        <a:pt x="170" y="73"/>
                        <a:pt x="170" y="73"/>
                      </a:cubicBezTo>
                      <a:cubicBezTo>
                        <a:pt x="171" y="74"/>
                        <a:pt x="171" y="74"/>
                        <a:pt x="171" y="74"/>
                      </a:cubicBezTo>
                      <a:cubicBezTo>
                        <a:pt x="174" y="72"/>
                        <a:pt x="174" y="72"/>
                        <a:pt x="174" y="72"/>
                      </a:cubicBezTo>
                      <a:cubicBezTo>
                        <a:pt x="175" y="71"/>
                        <a:pt x="175" y="71"/>
                        <a:pt x="175" y="71"/>
                      </a:cubicBezTo>
                      <a:cubicBezTo>
                        <a:pt x="214" y="48"/>
                        <a:pt x="214" y="48"/>
                        <a:pt x="214" y="48"/>
                      </a:cubicBezTo>
                      <a:cubicBezTo>
                        <a:pt x="214" y="47"/>
                        <a:pt x="214" y="47"/>
                        <a:pt x="214" y="47"/>
                      </a:cubicBezTo>
                      <a:moveTo>
                        <a:pt x="225" y="41"/>
                      </a:moveTo>
                      <a:cubicBezTo>
                        <a:pt x="225" y="41"/>
                        <a:pt x="225" y="41"/>
                        <a:pt x="225" y="41"/>
                      </a:cubicBezTo>
                      <a:cubicBezTo>
                        <a:pt x="215" y="46"/>
                        <a:pt x="215" y="46"/>
                        <a:pt x="215" y="46"/>
                      </a:cubicBezTo>
                      <a:cubicBezTo>
                        <a:pt x="215" y="48"/>
                        <a:pt x="215" y="48"/>
                        <a:pt x="215" y="48"/>
                      </a:cubicBezTo>
                      <a:cubicBezTo>
                        <a:pt x="225" y="42"/>
                        <a:pt x="225" y="42"/>
                        <a:pt x="225" y="42"/>
                      </a:cubicBezTo>
                      <a:cubicBezTo>
                        <a:pt x="225" y="42"/>
                        <a:pt x="225" y="42"/>
                        <a:pt x="225" y="42"/>
                      </a:cubicBezTo>
                      <a:cubicBezTo>
                        <a:pt x="225" y="41"/>
                        <a:pt x="225" y="41"/>
                        <a:pt x="225" y="41"/>
                      </a:cubicBezTo>
                      <a:moveTo>
                        <a:pt x="303" y="41"/>
                      </a:moveTo>
                      <a:cubicBezTo>
                        <a:pt x="303" y="42"/>
                        <a:pt x="303" y="42"/>
                        <a:pt x="303" y="42"/>
                      </a:cubicBezTo>
                      <a:cubicBezTo>
                        <a:pt x="306" y="58"/>
                        <a:pt x="306" y="58"/>
                        <a:pt x="306" y="58"/>
                      </a:cubicBezTo>
                      <a:cubicBezTo>
                        <a:pt x="306" y="55"/>
                        <a:pt x="306" y="55"/>
                        <a:pt x="306" y="55"/>
                      </a:cubicBezTo>
                      <a:cubicBezTo>
                        <a:pt x="303" y="41"/>
                        <a:pt x="303" y="41"/>
                        <a:pt x="303" y="41"/>
                      </a:cubicBezTo>
                      <a:moveTo>
                        <a:pt x="226" y="40"/>
                      </a:moveTo>
                      <a:cubicBezTo>
                        <a:pt x="226" y="40"/>
                        <a:pt x="226" y="40"/>
                        <a:pt x="226" y="40"/>
                      </a:cubicBezTo>
                      <a:cubicBezTo>
                        <a:pt x="226" y="40"/>
                        <a:pt x="226" y="40"/>
                        <a:pt x="226" y="40"/>
                      </a:cubicBezTo>
                      <a:cubicBezTo>
                        <a:pt x="226" y="42"/>
                        <a:pt x="226" y="42"/>
                        <a:pt x="226" y="42"/>
                      </a:cubicBezTo>
                      <a:cubicBezTo>
                        <a:pt x="226" y="42"/>
                        <a:pt x="226" y="42"/>
                        <a:pt x="226" y="42"/>
                      </a:cubicBezTo>
                      <a:cubicBezTo>
                        <a:pt x="227" y="41"/>
                        <a:pt x="227" y="41"/>
                        <a:pt x="227" y="41"/>
                      </a:cubicBezTo>
                      <a:cubicBezTo>
                        <a:pt x="226" y="40"/>
                        <a:pt x="226" y="40"/>
                        <a:pt x="226" y="40"/>
                      </a:cubicBezTo>
                      <a:moveTo>
                        <a:pt x="262" y="19"/>
                      </a:moveTo>
                      <a:cubicBezTo>
                        <a:pt x="245" y="29"/>
                        <a:pt x="245" y="29"/>
                        <a:pt x="245" y="29"/>
                      </a:cubicBezTo>
                      <a:cubicBezTo>
                        <a:pt x="244" y="30"/>
                        <a:pt x="244" y="30"/>
                        <a:pt x="244" y="30"/>
                      </a:cubicBezTo>
                      <a:cubicBezTo>
                        <a:pt x="227" y="40"/>
                        <a:pt x="227" y="40"/>
                        <a:pt x="227" y="40"/>
                      </a:cubicBezTo>
                      <a:cubicBezTo>
                        <a:pt x="228" y="40"/>
                        <a:pt x="228" y="40"/>
                        <a:pt x="228" y="40"/>
                      </a:cubicBezTo>
                      <a:cubicBezTo>
                        <a:pt x="244" y="31"/>
                        <a:pt x="244" y="31"/>
                        <a:pt x="244" y="31"/>
                      </a:cubicBezTo>
                      <a:cubicBezTo>
                        <a:pt x="245" y="30"/>
                        <a:pt x="245" y="30"/>
                        <a:pt x="245" y="30"/>
                      </a:cubicBezTo>
                      <a:cubicBezTo>
                        <a:pt x="263" y="20"/>
                        <a:pt x="263" y="20"/>
                        <a:pt x="263" y="20"/>
                      </a:cubicBezTo>
                      <a:cubicBezTo>
                        <a:pt x="262" y="19"/>
                        <a:pt x="262" y="19"/>
                        <a:pt x="262" y="19"/>
                      </a:cubicBezTo>
                      <a:moveTo>
                        <a:pt x="293" y="2"/>
                      </a:moveTo>
                      <a:cubicBezTo>
                        <a:pt x="292" y="2"/>
                        <a:pt x="292" y="2"/>
                        <a:pt x="292" y="2"/>
                      </a:cubicBezTo>
                      <a:cubicBezTo>
                        <a:pt x="292" y="2"/>
                        <a:pt x="292" y="2"/>
                        <a:pt x="292" y="2"/>
                      </a:cubicBezTo>
                      <a:cubicBezTo>
                        <a:pt x="291" y="3"/>
                        <a:pt x="291" y="3"/>
                        <a:pt x="291" y="3"/>
                      </a:cubicBezTo>
                      <a:cubicBezTo>
                        <a:pt x="263" y="18"/>
                        <a:pt x="263" y="18"/>
                        <a:pt x="263" y="18"/>
                      </a:cubicBezTo>
                      <a:cubicBezTo>
                        <a:pt x="264" y="19"/>
                        <a:pt x="264" y="19"/>
                        <a:pt x="264" y="19"/>
                      </a:cubicBezTo>
                      <a:cubicBezTo>
                        <a:pt x="291" y="3"/>
                        <a:pt x="291" y="3"/>
                        <a:pt x="291" y="3"/>
                      </a:cubicBezTo>
                      <a:cubicBezTo>
                        <a:pt x="292" y="3"/>
                        <a:pt x="292" y="3"/>
                        <a:pt x="292" y="3"/>
                      </a:cubicBezTo>
                      <a:cubicBezTo>
                        <a:pt x="293" y="2"/>
                        <a:pt x="293" y="2"/>
                        <a:pt x="293" y="2"/>
                      </a:cubicBezTo>
                      <a:moveTo>
                        <a:pt x="295" y="1"/>
                      </a:moveTo>
                      <a:cubicBezTo>
                        <a:pt x="295" y="1"/>
                        <a:pt x="295" y="1"/>
                        <a:pt x="295" y="1"/>
                      </a:cubicBezTo>
                      <a:cubicBezTo>
                        <a:pt x="295" y="2"/>
                        <a:pt x="295" y="2"/>
                        <a:pt x="295" y="2"/>
                      </a:cubicBezTo>
                      <a:cubicBezTo>
                        <a:pt x="295" y="4"/>
                        <a:pt x="295" y="4"/>
                        <a:pt x="295" y="4"/>
                      </a:cubicBezTo>
                      <a:cubicBezTo>
                        <a:pt x="295" y="5"/>
                        <a:pt x="295" y="5"/>
                        <a:pt x="295" y="5"/>
                      </a:cubicBezTo>
                      <a:cubicBezTo>
                        <a:pt x="302" y="41"/>
                        <a:pt x="302" y="41"/>
                        <a:pt x="302" y="41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296" y="5"/>
                        <a:pt x="296" y="5"/>
                        <a:pt x="296" y="5"/>
                      </a:cubicBezTo>
                      <a:cubicBezTo>
                        <a:pt x="296" y="3"/>
                        <a:pt x="296" y="3"/>
                        <a:pt x="296" y="3"/>
                      </a:cubicBezTo>
                      <a:cubicBezTo>
                        <a:pt x="295" y="1"/>
                        <a:pt x="295" y="1"/>
                        <a:pt x="295" y="1"/>
                      </a:cubicBezTo>
                      <a:moveTo>
                        <a:pt x="295" y="0"/>
                      </a:moveTo>
                      <a:cubicBezTo>
                        <a:pt x="295" y="0"/>
                        <a:pt x="295" y="0"/>
                        <a:pt x="295" y="0"/>
                      </a:cubicBezTo>
                      <a:cubicBezTo>
                        <a:pt x="295" y="0"/>
                        <a:pt x="295" y="0"/>
                        <a:pt x="295" y="0"/>
                      </a:cubicBezTo>
                      <a:cubicBezTo>
                        <a:pt x="295" y="0"/>
                        <a:pt x="295" y="0"/>
                        <a:pt x="295" y="0"/>
                      </a:cubicBezTo>
                      <a:cubicBezTo>
                        <a:pt x="295" y="0"/>
                        <a:pt x="295" y="0"/>
                        <a:pt x="295" y="0"/>
                      </a:cubicBezTo>
                      <a:cubicBezTo>
                        <a:pt x="295" y="0"/>
                        <a:pt x="295" y="0"/>
                        <a:pt x="29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99" name="Freeform 25">
                  <a:extLst>
                    <a:ext uri="{FF2B5EF4-FFF2-40B4-BE49-F238E27FC236}">
                      <a16:creationId xmlns:a16="http://schemas.microsoft.com/office/drawing/2014/main" xmlns="" id="{5A8F75E6-9AC4-4603-AF86-581F5E67B03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56" y="749"/>
                  <a:ext cx="771" cy="1807"/>
                </a:xfrm>
                <a:custGeom>
                  <a:avLst/>
                  <a:gdLst>
                    <a:gd name="T0" fmla="*/ 760 w 771"/>
                    <a:gd name="T1" fmla="*/ 1807 h 1807"/>
                    <a:gd name="T2" fmla="*/ 749 w 771"/>
                    <a:gd name="T3" fmla="*/ 1795 h 1807"/>
                    <a:gd name="T4" fmla="*/ 749 w 771"/>
                    <a:gd name="T5" fmla="*/ 1807 h 1807"/>
                    <a:gd name="T6" fmla="*/ 643 w 771"/>
                    <a:gd name="T7" fmla="*/ 1790 h 1807"/>
                    <a:gd name="T8" fmla="*/ 570 w 771"/>
                    <a:gd name="T9" fmla="*/ 1779 h 1807"/>
                    <a:gd name="T10" fmla="*/ 621 w 771"/>
                    <a:gd name="T11" fmla="*/ 1784 h 1807"/>
                    <a:gd name="T12" fmla="*/ 565 w 771"/>
                    <a:gd name="T13" fmla="*/ 1779 h 1807"/>
                    <a:gd name="T14" fmla="*/ 749 w 771"/>
                    <a:gd name="T15" fmla="*/ 1784 h 1807"/>
                    <a:gd name="T16" fmla="*/ 196 w 771"/>
                    <a:gd name="T17" fmla="*/ 1717 h 1807"/>
                    <a:gd name="T18" fmla="*/ 17 w 771"/>
                    <a:gd name="T19" fmla="*/ 1689 h 1807"/>
                    <a:gd name="T20" fmla="*/ 17 w 771"/>
                    <a:gd name="T21" fmla="*/ 1689 h 1807"/>
                    <a:gd name="T22" fmla="*/ 738 w 771"/>
                    <a:gd name="T23" fmla="*/ 1745 h 1807"/>
                    <a:gd name="T24" fmla="*/ 688 w 771"/>
                    <a:gd name="T25" fmla="*/ 1605 h 1807"/>
                    <a:gd name="T26" fmla="*/ 676 w 771"/>
                    <a:gd name="T27" fmla="*/ 1577 h 1807"/>
                    <a:gd name="T28" fmla="*/ 73 w 771"/>
                    <a:gd name="T29" fmla="*/ 1560 h 1807"/>
                    <a:gd name="T30" fmla="*/ 0 w 771"/>
                    <a:gd name="T31" fmla="*/ 1689 h 1807"/>
                    <a:gd name="T32" fmla="*/ 78 w 771"/>
                    <a:gd name="T33" fmla="*/ 1566 h 1807"/>
                    <a:gd name="T34" fmla="*/ 123 w 771"/>
                    <a:gd name="T35" fmla="*/ 1488 h 1807"/>
                    <a:gd name="T36" fmla="*/ 157 w 771"/>
                    <a:gd name="T37" fmla="*/ 1432 h 1807"/>
                    <a:gd name="T38" fmla="*/ 676 w 771"/>
                    <a:gd name="T39" fmla="*/ 1572 h 1807"/>
                    <a:gd name="T40" fmla="*/ 609 w 771"/>
                    <a:gd name="T41" fmla="*/ 1393 h 1807"/>
                    <a:gd name="T42" fmla="*/ 252 w 771"/>
                    <a:gd name="T43" fmla="*/ 1253 h 1807"/>
                    <a:gd name="T44" fmla="*/ 201 w 771"/>
                    <a:gd name="T45" fmla="*/ 1348 h 1807"/>
                    <a:gd name="T46" fmla="*/ 263 w 771"/>
                    <a:gd name="T47" fmla="*/ 1236 h 1807"/>
                    <a:gd name="T48" fmla="*/ 274 w 771"/>
                    <a:gd name="T49" fmla="*/ 1230 h 1807"/>
                    <a:gd name="T50" fmla="*/ 593 w 771"/>
                    <a:gd name="T51" fmla="*/ 1348 h 1807"/>
                    <a:gd name="T52" fmla="*/ 598 w 771"/>
                    <a:gd name="T53" fmla="*/ 1348 h 1807"/>
                    <a:gd name="T54" fmla="*/ 548 w 771"/>
                    <a:gd name="T55" fmla="*/ 1174 h 1807"/>
                    <a:gd name="T56" fmla="*/ 548 w 771"/>
                    <a:gd name="T57" fmla="*/ 1169 h 1807"/>
                    <a:gd name="T58" fmla="*/ 280 w 771"/>
                    <a:gd name="T59" fmla="*/ 1219 h 1807"/>
                    <a:gd name="T60" fmla="*/ 526 w 771"/>
                    <a:gd name="T61" fmla="*/ 1096 h 1807"/>
                    <a:gd name="T62" fmla="*/ 358 w 771"/>
                    <a:gd name="T63" fmla="*/ 1068 h 1807"/>
                    <a:gd name="T64" fmla="*/ 464 w 771"/>
                    <a:gd name="T65" fmla="*/ 895 h 1807"/>
                    <a:gd name="T66" fmla="*/ 470 w 771"/>
                    <a:gd name="T67" fmla="*/ 878 h 1807"/>
                    <a:gd name="T68" fmla="*/ 431 w 771"/>
                    <a:gd name="T69" fmla="*/ 766 h 1807"/>
                    <a:gd name="T70" fmla="*/ 470 w 771"/>
                    <a:gd name="T71" fmla="*/ 872 h 1807"/>
                    <a:gd name="T72" fmla="*/ 380 w 771"/>
                    <a:gd name="T73" fmla="*/ 587 h 1807"/>
                    <a:gd name="T74" fmla="*/ 386 w 771"/>
                    <a:gd name="T75" fmla="*/ 593 h 1807"/>
                    <a:gd name="T76" fmla="*/ 576 w 771"/>
                    <a:gd name="T77" fmla="*/ 688 h 1807"/>
                    <a:gd name="T78" fmla="*/ 581 w 771"/>
                    <a:gd name="T79" fmla="*/ 693 h 1807"/>
                    <a:gd name="T80" fmla="*/ 341 w 771"/>
                    <a:gd name="T81" fmla="*/ 453 h 1807"/>
                    <a:gd name="T82" fmla="*/ 341 w 771"/>
                    <a:gd name="T83" fmla="*/ 436 h 1807"/>
                    <a:gd name="T84" fmla="*/ 771 w 771"/>
                    <a:gd name="T85" fmla="*/ 363 h 1807"/>
                    <a:gd name="T86" fmla="*/ 760 w 771"/>
                    <a:gd name="T87" fmla="*/ 386 h 1807"/>
                    <a:gd name="T88" fmla="*/ 749 w 771"/>
                    <a:gd name="T89" fmla="*/ 352 h 1807"/>
                    <a:gd name="T90" fmla="*/ 771 w 771"/>
                    <a:gd name="T91" fmla="*/ 358 h 1807"/>
                    <a:gd name="T92" fmla="*/ 285 w 771"/>
                    <a:gd name="T93" fmla="*/ 246 h 1807"/>
                    <a:gd name="T94" fmla="*/ 313 w 771"/>
                    <a:gd name="T95" fmla="*/ 324 h 1807"/>
                    <a:gd name="T96" fmla="*/ 280 w 771"/>
                    <a:gd name="T97" fmla="*/ 240 h 1807"/>
                    <a:gd name="T98" fmla="*/ 213 w 771"/>
                    <a:gd name="T99" fmla="*/ 5 h 1807"/>
                    <a:gd name="T100" fmla="*/ 224 w 771"/>
                    <a:gd name="T101" fmla="*/ 17 h 1807"/>
                    <a:gd name="T102" fmla="*/ 224 w 771"/>
                    <a:gd name="T103" fmla="*/ 5 h 18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71" h="1807">
                      <a:moveTo>
                        <a:pt x="760" y="1807"/>
                      </a:move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close/>
                      <a:moveTo>
                        <a:pt x="755" y="1790"/>
                      </a:moveTo>
                      <a:lnTo>
                        <a:pt x="749" y="1795"/>
                      </a:lnTo>
                      <a:lnTo>
                        <a:pt x="755" y="1801"/>
                      </a:lnTo>
                      <a:lnTo>
                        <a:pt x="755" y="1801"/>
                      </a:lnTo>
                      <a:lnTo>
                        <a:pt x="738" y="1801"/>
                      </a:lnTo>
                      <a:lnTo>
                        <a:pt x="732" y="1807"/>
                      </a:lnTo>
                      <a:lnTo>
                        <a:pt x="749" y="1807"/>
                      </a:lnTo>
                      <a:lnTo>
                        <a:pt x="755" y="1801"/>
                      </a:lnTo>
                      <a:lnTo>
                        <a:pt x="755" y="1795"/>
                      </a:lnTo>
                      <a:lnTo>
                        <a:pt x="755" y="1790"/>
                      </a:lnTo>
                      <a:close/>
                      <a:moveTo>
                        <a:pt x="654" y="1784"/>
                      </a:moveTo>
                      <a:lnTo>
                        <a:pt x="643" y="1790"/>
                      </a:lnTo>
                      <a:lnTo>
                        <a:pt x="721" y="1801"/>
                      </a:lnTo>
                      <a:lnTo>
                        <a:pt x="732" y="1801"/>
                      </a:lnTo>
                      <a:lnTo>
                        <a:pt x="654" y="1784"/>
                      </a:lnTo>
                      <a:close/>
                      <a:moveTo>
                        <a:pt x="576" y="1773"/>
                      </a:moveTo>
                      <a:lnTo>
                        <a:pt x="570" y="1779"/>
                      </a:lnTo>
                      <a:lnTo>
                        <a:pt x="604" y="1784"/>
                      </a:lnTo>
                      <a:lnTo>
                        <a:pt x="615" y="1784"/>
                      </a:lnTo>
                      <a:lnTo>
                        <a:pt x="632" y="1790"/>
                      </a:lnTo>
                      <a:lnTo>
                        <a:pt x="643" y="1784"/>
                      </a:lnTo>
                      <a:lnTo>
                        <a:pt x="621" y="1784"/>
                      </a:lnTo>
                      <a:lnTo>
                        <a:pt x="615" y="1779"/>
                      </a:lnTo>
                      <a:lnTo>
                        <a:pt x="576" y="1773"/>
                      </a:lnTo>
                      <a:close/>
                      <a:moveTo>
                        <a:pt x="498" y="1762"/>
                      </a:moveTo>
                      <a:lnTo>
                        <a:pt x="492" y="1767"/>
                      </a:lnTo>
                      <a:lnTo>
                        <a:pt x="565" y="1779"/>
                      </a:lnTo>
                      <a:lnTo>
                        <a:pt x="570" y="1773"/>
                      </a:lnTo>
                      <a:lnTo>
                        <a:pt x="498" y="1762"/>
                      </a:lnTo>
                      <a:close/>
                      <a:moveTo>
                        <a:pt x="738" y="1751"/>
                      </a:moveTo>
                      <a:lnTo>
                        <a:pt x="732" y="1751"/>
                      </a:lnTo>
                      <a:lnTo>
                        <a:pt x="749" y="1784"/>
                      </a:lnTo>
                      <a:lnTo>
                        <a:pt x="749" y="1784"/>
                      </a:lnTo>
                      <a:lnTo>
                        <a:pt x="755" y="1784"/>
                      </a:lnTo>
                      <a:lnTo>
                        <a:pt x="755" y="1784"/>
                      </a:lnTo>
                      <a:lnTo>
                        <a:pt x="738" y="1751"/>
                      </a:lnTo>
                      <a:close/>
                      <a:moveTo>
                        <a:pt x="196" y="1717"/>
                      </a:moveTo>
                      <a:lnTo>
                        <a:pt x="190" y="1723"/>
                      </a:lnTo>
                      <a:lnTo>
                        <a:pt x="486" y="1767"/>
                      </a:lnTo>
                      <a:lnTo>
                        <a:pt x="492" y="1762"/>
                      </a:lnTo>
                      <a:lnTo>
                        <a:pt x="196" y="1717"/>
                      </a:lnTo>
                      <a:close/>
                      <a:moveTo>
                        <a:pt x="17" y="1689"/>
                      </a:moveTo>
                      <a:lnTo>
                        <a:pt x="6" y="1695"/>
                      </a:lnTo>
                      <a:lnTo>
                        <a:pt x="6" y="1695"/>
                      </a:lnTo>
                      <a:lnTo>
                        <a:pt x="185" y="1723"/>
                      </a:lnTo>
                      <a:lnTo>
                        <a:pt x="190" y="1717"/>
                      </a:lnTo>
                      <a:lnTo>
                        <a:pt x="17" y="1689"/>
                      </a:lnTo>
                      <a:close/>
                      <a:moveTo>
                        <a:pt x="699" y="1644"/>
                      </a:moveTo>
                      <a:lnTo>
                        <a:pt x="721" y="1706"/>
                      </a:lnTo>
                      <a:lnTo>
                        <a:pt x="721" y="1711"/>
                      </a:lnTo>
                      <a:lnTo>
                        <a:pt x="732" y="1745"/>
                      </a:lnTo>
                      <a:lnTo>
                        <a:pt x="738" y="1745"/>
                      </a:lnTo>
                      <a:lnTo>
                        <a:pt x="727" y="1711"/>
                      </a:lnTo>
                      <a:lnTo>
                        <a:pt x="727" y="1706"/>
                      </a:lnTo>
                      <a:lnTo>
                        <a:pt x="704" y="1644"/>
                      </a:lnTo>
                      <a:lnTo>
                        <a:pt x="699" y="1644"/>
                      </a:lnTo>
                      <a:close/>
                      <a:moveTo>
                        <a:pt x="688" y="1605"/>
                      </a:moveTo>
                      <a:lnTo>
                        <a:pt x="688" y="1611"/>
                      </a:lnTo>
                      <a:lnTo>
                        <a:pt x="693" y="1639"/>
                      </a:lnTo>
                      <a:lnTo>
                        <a:pt x="704" y="1639"/>
                      </a:lnTo>
                      <a:lnTo>
                        <a:pt x="688" y="1605"/>
                      </a:lnTo>
                      <a:close/>
                      <a:moveTo>
                        <a:pt x="676" y="1577"/>
                      </a:moveTo>
                      <a:lnTo>
                        <a:pt x="671" y="1577"/>
                      </a:lnTo>
                      <a:lnTo>
                        <a:pt x="682" y="1605"/>
                      </a:lnTo>
                      <a:lnTo>
                        <a:pt x="688" y="1594"/>
                      </a:lnTo>
                      <a:lnTo>
                        <a:pt x="676" y="1577"/>
                      </a:lnTo>
                      <a:close/>
                      <a:moveTo>
                        <a:pt x="73" y="1560"/>
                      </a:moveTo>
                      <a:lnTo>
                        <a:pt x="11" y="1667"/>
                      </a:lnTo>
                      <a:lnTo>
                        <a:pt x="0" y="1683"/>
                      </a:lnTo>
                      <a:lnTo>
                        <a:pt x="0" y="1689"/>
                      </a:lnTo>
                      <a:lnTo>
                        <a:pt x="0" y="1689"/>
                      </a:lnTo>
                      <a:lnTo>
                        <a:pt x="0" y="1689"/>
                      </a:lnTo>
                      <a:lnTo>
                        <a:pt x="0" y="1689"/>
                      </a:lnTo>
                      <a:lnTo>
                        <a:pt x="6" y="1689"/>
                      </a:lnTo>
                      <a:lnTo>
                        <a:pt x="6" y="1683"/>
                      </a:lnTo>
                      <a:lnTo>
                        <a:pt x="17" y="1672"/>
                      </a:lnTo>
                      <a:lnTo>
                        <a:pt x="78" y="1566"/>
                      </a:lnTo>
                      <a:lnTo>
                        <a:pt x="73" y="1560"/>
                      </a:lnTo>
                      <a:close/>
                      <a:moveTo>
                        <a:pt x="117" y="1482"/>
                      </a:moveTo>
                      <a:lnTo>
                        <a:pt x="73" y="1555"/>
                      </a:lnTo>
                      <a:lnTo>
                        <a:pt x="78" y="1560"/>
                      </a:lnTo>
                      <a:lnTo>
                        <a:pt x="123" y="1488"/>
                      </a:lnTo>
                      <a:lnTo>
                        <a:pt x="117" y="1482"/>
                      </a:lnTo>
                      <a:close/>
                      <a:moveTo>
                        <a:pt x="151" y="1426"/>
                      </a:moveTo>
                      <a:lnTo>
                        <a:pt x="123" y="1477"/>
                      </a:lnTo>
                      <a:lnTo>
                        <a:pt x="123" y="1482"/>
                      </a:lnTo>
                      <a:lnTo>
                        <a:pt x="157" y="1432"/>
                      </a:lnTo>
                      <a:lnTo>
                        <a:pt x="151" y="1426"/>
                      </a:lnTo>
                      <a:close/>
                      <a:moveTo>
                        <a:pt x="615" y="1393"/>
                      </a:moveTo>
                      <a:lnTo>
                        <a:pt x="609" y="1398"/>
                      </a:lnTo>
                      <a:lnTo>
                        <a:pt x="671" y="1572"/>
                      </a:lnTo>
                      <a:lnTo>
                        <a:pt x="676" y="1572"/>
                      </a:lnTo>
                      <a:lnTo>
                        <a:pt x="615" y="1393"/>
                      </a:lnTo>
                      <a:close/>
                      <a:moveTo>
                        <a:pt x="604" y="1359"/>
                      </a:moveTo>
                      <a:lnTo>
                        <a:pt x="598" y="1365"/>
                      </a:lnTo>
                      <a:lnTo>
                        <a:pt x="598" y="1370"/>
                      </a:lnTo>
                      <a:lnTo>
                        <a:pt x="609" y="1393"/>
                      </a:lnTo>
                      <a:lnTo>
                        <a:pt x="609" y="1381"/>
                      </a:lnTo>
                      <a:lnTo>
                        <a:pt x="604" y="1370"/>
                      </a:lnTo>
                      <a:lnTo>
                        <a:pt x="604" y="1359"/>
                      </a:lnTo>
                      <a:close/>
                      <a:moveTo>
                        <a:pt x="257" y="1247"/>
                      </a:moveTo>
                      <a:lnTo>
                        <a:pt x="252" y="1253"/>
                      </a:lnTo>
                      <a:lnTo>
                        <a:pt x="201" y="1342"/>
                      </a:lnTo>
                      <a:lnTo>
                        <a:pt x="196" y="1348"/>
                      </a:lnTo>
                      <a:lnTo>
                        <a:pt x="157" y="1415"/>
                      </a:lnTo>
                      <a:lnTo>
                        <a:pt x="157" y="1426"/>
                      </a:lnTo>
                      <a:lnTo>
                        <a:pt x="201" y="1348"/>
                      </a:lnTo>
                      <a:lnTo>
                        <a:pt x="207" y="1342"/>
                      </a:lnTo>
                      <a:lnTo>
                        <a:pt x="257" y="1247"/>
                      </a:lnTo>
                      <a:close/>
                      <a:moveTo>
                        <a:pt x="274" y="1214"/>
                      </a:moveTo>
                      <a:lnTo>
                        <a:pt x="263" y="1230"/>
                      </a:lnTo>
                      <a:lnTo>
                        <a:pt x="263" y="1236"/>
                      </a:lnTo>
                      <a:lnTo>
                        <a:pt x="257" y="1247"/>
                      </a:lnTo>
                      <a:lnTo>
                        <a:pt x="263" y="1242"/>
                      </a:lnTo>
                      <a:lnTo>
                        <a:pt x="268" y="1236"/>
                      </a:lnTo>
                      <a:lnTo>
                        <a:pt x="268" y="1230"/>
                      </a:lnTo>
                      <a:lnTo>
                        <a:pt x="274" y="1230"/>
                      </a:lnTo>
                      <a:lnTo>
                        <a:pt x="274" y="1214"/>
                      </a:lnTo>
                      <a:close/>
                      <a:moveTo>
                        <a:pt x="548" y="1174"/>
                      </a:moveTo>
                      <a:lnTo>
                        <a:pt x="542" y="1174"/>
                      </a:lnTo>
                      <a:lnTo>
                        <a:pt x="593" y="1342"/>
                      </a:lnTo>
                      <a:lnTo>
                        <a:pt x="593" y="1348"/>
                      </a:lnTo>
                      <a:lnTo>
                        <a:pt x="593" y="1348"/>
                      </a:lnTo>
                      <a:lnTo>
                        <a:pt x="593" y="1353"/>
                      </a:lnTo>
                      <a:lnTo>
                        <a:pt x="593" y="1353"/>
                      </a:lnTo>
                      <a:lnTo>
                        <a:pt x="598" y="1353"/>
                      </a:lnTo>
                      <a:lnTo>
                        <a:pt x="598" y="1348"/>
                      </a:lnTo>
                      <a:lnTo>
                        <a:pt x="598" y="1348"/>
                      </a:lnTo>
                      <a:lnTo>
                        <a:pt x="598" y="1348"/>
                      </a:lnTo>
                      <a:lnTo>
                        <a:pt x="593" y="1331"/>
                      </a:lnTo>
                      <a:lnTo>
                        <a:pt x="593" y="1325"/>
                      </a:lnTo>
                      <a:lnTo>
                        <a:pt x="548" y="1174"/>
                      </a:lnTo>
                      <a:close/>
                      <a:moveTo>
                        <a:pt x="531" y="1102"/>
                      </a:moveTo>
                      <a:lnTo>
                        <a:pt x="526" y="1107"/>
                      </a:lnTo>
                      <a:lnTo>
                        <a:pt x="531" y="1135"/>
                      </a:lnTo>
                      <a:lnTo>
                        <a:pt x="542" y="1169"/>
                      </a:lnTo>
                      <a:lnTo>
                        <a:pt x="548" y="1169"/>
                      </a:lnTo>
                      <a:lnTo>
                        <a:pt x="531" y="1102"/>
                      </a:lnTo>
                      <a:close/>
                      <a:moveTo>
                        <a:pt x="352" y="1091"/>
                      </a:moveTo>
                      <a:lnTo>
                        <a:pt x="347" y="1091"/>
                      </a:lnTo>
                      <a:lnTo>
                        <a:pt x="280" y="1202"/>
                      </a:lnTo>
                      <a:lnTo>
                        <a:pt x="280" y="1219"/>
                      </a:lnTo>
                      <a:lnTo>
                        <a:pt x="352" y="1091"/>
                      </a:lnTo>
                      <a:close/>
                      <a:moveTo>
                        <a:pt x="520" y="1074"/>
                      </a:moveTo>
                      <a:lnTo>
                        <a:pt x="514" y="1079"/>
                      </a:lnTo>
                      <a:lnTo>
                        <a:pt x="526" y="1102"/>
                      </a:lnTo>
                      <a:lnTo>
                        <a:pt x="526" y="1096"/>
                      </a:lnTo>
                      <a:lnTo>
                        <a:pt x="520" y="1074"/>
                      </a:lnTo>
                      <a:close/>
                      <a:moveTo>
                        <a:pt x="458" y="878"/>
                      </a:moveTo>
                      <a:lnTo>
                        <a:pt x="464" y="889"/>
                      </a:lnTo>
                      <a:lnTo>
                        <a:pt x="358" y="1063"/>
                      </a:lnTo>
                      <a:lnTo>
                        <a:pt x="358" y="1068"/>
                      </a:lnTo>
                      <a:lnTo>
                        <a:pt x="347" y="1085"/>
                      </a:lnTo>
                      <a:lnTo>
                        <a:pt x="358" y="1085"/>
                      </a:lnTo>
                      <a:lnTo>
                        <a:pt x="363" y="1074"/>
                      </a:lnTo>
                      <a:lnTo>
                        <a:pt x="363" y="1068"/>
                      </a:lnTo>
                      <a:lnTo>
                        <a:pt x="464" y="895"/>
                      </a:lnTo>
                      <a:lnTo>
                        <a:pt x="514" y="1068"/>
                      </a:lnTo>
                      <a:lnTo>
                        <a:pt x="520" y="1068"/>
                      </a:lnTo>
                      <a:lnTo>
                        <a:pt x="470" y="889"/>
                      </a:lnTo>
                      <a:lnTo>
                        <a:pt x="475" y="878"/>
                      </a:lnTo>
                      <a:lnTo>
                        <a:pt x="470" y="878"/>
                      </a:lnTo>
                      <a:lnTo>
                        <a:pt x="470" y="878"/>
                      </a:lnTo>
                      <a:lnTo>
                        <a:pt x="464" y="878"/>
                      </a:lnTo>
                      <a:lnTo>
                        <a:pt x="458" y="878"/>
                      </a:lnTo>
                      <a:close/>
                      <a:moveTo>
                        <a:pt x="431" y="761"/>
                      </a:moveTo>
                      <a:lnTo>
                        <a:pt x="431" y="766"/>
                      </a:lnTo>
                      <a:lnTo>
                        <a:pt x="458" y="867"/>
                      </a:lnTo>
                      <a:lnTo>
                        <a:pt x="464" y="872"/>
                      </a:lnTo>
                      <a:lnTo>
                        <a:pt x="431" y="761"/>
                      </a:lnTo>
                      <a:close/>
                      <a:moveTo>
                        <a:pt x="570" y="705"/>
                      </a:moveTo>
                      <a:lnTo>
                        <a:pt x="470" y="872"/>
                      </a:lnTo>
                      <a:lnTo>
                        <a:pt x="475" y="872"/>
                      </a:lnTo>
                      <a:lnTo>
                        <a:pt x="570" y="710"/>
                      </a:lnTo>
                      <a:lnTo>
                        <a:pt x="570" y="705"/>
                      </a:lnTo>
                      <a:close/>
                      <a:moveTo>
                        <a:pt x="375" y="576"/>
                      </a:moveTo>
                      <a:lnTo>
                        <a:pt x="380" y="587"/>
                      </a:lnTo>
                      <a:lnTo>
                        <a:pt x="380" y="593"/>
                      </a:lnTo>
                      <a:lnTo>
                        <a:pt x="425" y="755"/>
                      </a:lnTo>
                      <a:lnTo>
                        <a:pt x="431" y="749"/>
                      </a:lnTo>
                      <a:lnTo>
                        <a:pt x="403" y="654"/>
                      </a:lnTo>
                      <a:lnTo>
                        <a:pt x="386" y="593"/>
                      </a:lnTo>
                      <a:lnTo>
                        <a:pt x="386" y="582"/>
                      </a:lnTo>
                      <a:lnTo>
                        <a:pt x="386" y="582"/>
                      </a:lnTo>
                      <a:lnTo>
                        <a:pt x="375" y="576"/>
                      </a:lnTo>
                      <a:close/>
                      <a:moveTo>
                        <a:pt x="660" y="548"/>
                      </a:moveTo>
                      <a:lnTo>
                        <a:pt x="576" y="688"/>
                      </a:lnTo>
                      <a:lnTo>
                        <a:pt x="576" y="693"/>
                      </a:lnTo>
                      <a:lnTo>
                        <a:pt x="570" y="699"/>
                      </a:lnTo>
                      <a:lnTo>
                        <a:pt x="576" y="705"/>
                      </a:lnTo>
                      <a:lnTo>
                        <a:pt x="576" y="699"/>
                      </a:lnTo>
                      <a:lnTo>
                        <a:pt x="581" y="693"/>
                      </a:lnTo>
                      <a:lnTo>
                        <a:pt x="665" y="554"/>
                      </a:lnTo>
                      <a:lnTo>
                        <a:pt x="660" y="548"/>
                      </a:lnTo>
                      <a:close/>
                      <a:moveTo>
                        <a:pt x="347" y="453"/>
                      </a:moveTo>
                      <a:lnTo>
                        <a:pt x="341" y="453"/>
                      </a:lnTo>
                      <a:lnTo>
                        <a:pt x="341" y="453"/>
                      </a:lnTo>
                      <a:lnTo>
                        <a:pt x="375" y="570"/>
                      </a:lnTo>
                      <a:lnTo>
                        <a:pt x="380" y="576"/>
                      </a:lnTo>
                      <a:lnTo>
                        <a:pt x="347" y="453"/>
                      </a:lnTo>
                      <a:lnTo>
                        <a:pt x="347" y="453"/>
                      </a:lnTo>
                      <a:close/>
                      <a:moveTo>
                        <a:pt x="341" y="436"/>
                      </a:moveTo>
                      <a:lnTo>
                        <a:pt x="341" y="447"/>
                      </a:lnTo>
                      <a:lnTo>
                        <a:pt x="347" y="447"/>
                      </a:lnTo>
                      <a:lnTo>
                        <a:pt x="347" y="447"/>
                      </a:lnTo>
                      <a:lnTo>
                        <a:pt x="341" y="436"/>
                      </a:lnTo>
                      <a:close/>
                      <a:moveTo>
                        <a:pt x="771" y="363"/>
                      </a:moveTo>
                      <a:lnTo>
                        <a:pt x="771" y="363"/>
                      </a:lnTo>
                      <a:lnTo>
                        <a:pt x="749" y="391"/>
                      </a:lnTo>
                      <a:lnTo>
                        <a:pt x="660" y="542"/>
                      </a:lnTo>
                      <a:lnTo>
                        <a:pt x="665" y="548"/>
                      </a:lnTo>
                      <a:lnTo>
                        <a:pt x="760" y="386"/>
                      </a:lnTo>
                      <a:lnTo>
                        <a:pt x="766" y="380"/>
                      </a:lnTo>
                      <a:lnTo>
                        <a:pt x="771" y="369"/>
                      </a:lnTo>
                      <a:lnTo>
                        <a:pt x="771" y="363"/>
                      </a:lnTo>
                      <a:close/>
                      <a:moveTo>
                        <a:pt x="660" y="296"/>
                      </a:moveTo>
                      <a:lnTo>
                        <a:pt x="749" y="352"/>
                      </a:lnTo>
                      <a:lnTo>
                        <a:pt x="760" y="358"/>
                      </a:lnTo>
                      <a:lnTo>
                        <a:pt x="760" y="363"/>
                      </a:lnTo>
                      <a:lnTo>
                        <a:pt x="760" y="363"/>
                      </a:lnTo>
                      <a:lnTo>
                        <a:pt x="771" y="358"/>
                      </a:lnTo>
                      <a:lnTo>
                        <a:pt x="771" y="358"/>
                      </a:lnTo>
                      <a:lnTo>
                        <a:pt x="755" y="347"/>
                      </a:lnTo>
                      <a:lnTo>
                        <a:pt x="682" y="302"/>
                      </a:lnTo>
                      <a:lnTo>
                        <a:pt x="660" y="296"/>
                      </a:lnTo>
                      <a:close/>
                      <a:moveTo>
                        <a:pt x="291" y="246"/>
                      </a:moveTo>
                      <a:lnTo>
                        <a:pt x="285" y="246"/>
                      </a:lnTo>
                      <a:lnTo>
                        <a:pt x="302" y="313"/>
                      </a:lnTo>
                      <a:lnTo>
                        <a:pt x="302" y="324"/>
                      </a:lnTo>
                      <a:lnTo>
                        <a:pt x="335" y="436"/>
                      </a:lnTo>
                      <a:lnTo>
                        <a:pt x="335" y="419"/>
                      </a:lnTo>
                      <a:lnTo>
                        <a:pt x="313" y="324"/>
                      </a:lnTo>
                      <a:lnTo>
                        <a:pt x="308" y="319"/>
                      </a:lnTo>
                      <a:lnTo>
                        <a:pt x="296" y="279"/>
                      </a:lnTo>
                      <a:lnTo>
                        <a:pt x="291" y="246"/>
                      </a:lnTo>
                      <a:close/>
                      <a:moveTo>
                        <a:pt x="263" y="168"/>
                      </a:moveTo>
                      <a:lnTo>
                        <a:pt x="280" y="240"/>
                      </a:lnTo>
                      <a:lnTo>
                        <a:pt x="285" y="240"/>
                      </a:lnTo>
                      <a:lnTo>
                        <a:pt x="268" y="173"/>
                      </a:lnTo>
                      <a:lnTo>
                        <a:pt x="263" y="168"/>
                      </a:lnTo>
                      <a:close/>
                      <a:moveTo>
                        <a:pt x="213" y="0"/>
                      </a:moveTo>
                      <a:lnTo>
                        <a:pt x="213" y="5"/>
                      </a:lnTo>
                      <a:lnTo>
                        <a:pt x="257" y="162"/>
                      </a:lnTo>
                      <a:lnTo>
                        <a:pt x="268" y="168"/>
                      </a:lnTo>
                      <a:lnTo>
                        <a:pt x="229" y="33"/>
                      </a:lnTo>
                      <a:lnTo>
                        <a:pt x="224" y="11"/>
                      </a:lnTo>
                      <a:lnTo>
                        <a:pt x="224" y="17"/>
                      </a:lnTo>
                      <a:lnTo>
                        <a:pt x="235" y="22"/>
                      </a:lnTo>
                      <a:lnTo>
                        <a:pt x="637" y="279"/>
                      </a:lnTo>
                      <a:lnTo>
                        <a:pt x="660" y="291"/>
                      </a:lnTo>
                      <a:lnTo>
                        <a:pt x="240" y="17"/>
                      </a:lnTo>
                      <a:lnTo>
                        <a:pt x="224" y="5"/>
                      </a:lnTo>
                      <a:lnTo>
                        <a:pt x="218" y="5"/>
                      </a:lnTo>
                      <a:lnTo>
                        <a:pt x="218" y="5"/>
                      </a:lnTo>
                      <a:lnTo>
                        <a:pt x="213" y="0"/>
                      </a:lnTo>
                      <a:lnTo>
                        <a:pt x="21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0" name="Freeform 26">
                  <a:extLst>
                    <a:ext uri="{FF2B5EF4-FFF2-40B4-BE49-F238E27FC236}">
                      <a16:creationId xmlns:a16="http://schemas.microsoft.com/office/drawing/2014/main" xmlns="" id="{F5047C02-CBD4-40EF-9D54-AE3D0CB2FD8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56" y="749"/>
                  <a:ext cx="771" cy="1807"/>
                </a:xfrm>
                <a:custGeom>
                  <a:avLst/>
                  <a:gdLst>
                    <a:gd name="T0" fmla="*/ 760 w 771"/>
                    <a:gd name="T1" fmla="*/ 1807 h 1807"/>
                    <a:gd name="T2" fmla="*/ 749 w 771"/>
                    <a:gd name="T3" fmla="*/ 1795 h 1807"/>
                    <a:gd name="T4" fmla="*/ 749 w 771"/>
                    <a:gd name="T5" fmla="*/ 1807 h 1807"/>
                    <a:gd name="T6" fmla="*/ 643 w 771"/>
                    <a:gd name="T7" fmla="*/ 1790 h 1807"/>
                    <a:gd name="T8" fmla="*/ 570 w 771"/>
                    <a:gd name="T9" fmla="*/ 1779 h 1807"/>
                    <a:gd name="T10" fmla="*/ 621 w 771"/>
                    <a:gd name="T11" fmla="*/ 1784 h 1807"/>
                    <a:gd name="T12" fmla="*/ 565 w 771"/>
                    <a:gd name="T13" fmla="*/ 1779 h 1807"/>
                    <a:gd name="T14" fmla="*/ 749 w 771"/>
                    <a:gd name="T15" fmla="*/ 1784 h 1807"/>
                    <a:gd name="T16" fmla="*/ 196 w 771"/>
                    <a:gd name="T17" fmla="*/ 1717 h 1807"/>
                    <a:gd name="T18" fmla="*/ 17 w 771"/>
                    <a:gd name="T19" fmla="*/ 1689 h 1807"/>
                    <a:gd name="T20" fmla="*/ 17 w 771"/>
                    <a:gd name="T21" fmla="*/ 1689 h 1807"/>
                    <a:gd name="T22" fmla="*/ 738 w 771"/>
                    <a:gd name="T23" fmla="*/ 1745 h 1807"/>
                    <a:gd name="T24" fmla="*/ 688 w 771"/>
                    <a:gd name="T25" fmla="*/ 1605 h 1807"/>
                    <a:gd name="T26" fmla="*/ 676 w 771"/>
                    <a:gd name="T27" fmla="*/ 1577 h 1807"/>
                    <a:gd name="T28" fmla="*/ 73 w 771"/>
                    <a:gd name="T29" fmla="*/ 1560 h 1807"/>
                    <a:gd name="T30" fmla="*/ 0 w 771"/>
                    <a:gd name="T31" fmla="*/ 1689 h 1807"/>
                    <a:gd name="T32" fmla="*/ 78 w 771"/>
                    <a:gd name="T33" fmla="*/ 1566 h 1807"/>
                    <a:gd name="T34" fmla="*/ 123 w 771"/>
                    <a:gd name="T35" fmla="*/ 1488 h 1807"/>
                    <a:gd name="T36" fmla="*/ 157 w 771"/>
                    <a:gd name="T37" fmla="*/ 1432 h 1807"/>
                    <a:gd name="T38" fmla="*/ 676 w 771"/>
                    <a:gd name="T39" fmla="*/ 1572 h 1807"/>
                    <a:gd name="T40" fmla="*/ 609 w 771"/>
                    <a:gd name="T41" fmla="*/ 1393 h 1807"/>
                    <a:gd name="T42" fmla="*/ 252 w 771"/>
                    <a:gd name="T43" fmla="*/ 1253 h 1807"/>
                    <a:gd name="T44" fmla="*/ 201 w 771"/>
                    <a:gd name="T45" fmla="*/ 1348 h 1807"/>
                    <a:gd name="T46" fmla="*/ 263 w 771"/>
                    <a:gd name="T47" fmla="*/ 1236 h 1807"/>
                    <a:gd name="T48" fmla="*/ 274 w 771"/>
                    <a:gd name="T49" fmla="*/ 1230 h 1807"/>
                    <a:gd name="T50" fmla="*/ 593 w 771"/>
                    <a:gd name="T51" fmla="*/ 1348 h 1807"/>
                    <a:gd name="T52" fmla="*/ 598 w 771"/>
                    <a:gd name="T53" fmla="*/ 1348 h 1807"/>
                    <a:gd name="T54" fmla="*/ 548 w 771"/>
                    <a:gd name="T55" fmla="*/ 1174 h 1807"/>
                    <a:gd name="T56" fmla="*/ 548 w 771"/>
                    <a:gd name="T57" fmla="*/ 1169 h 1807"/>
                    <a:gd name="T58" fmla="*/ 280 w 771"/>
                    <a:gd name="T59" fmla="*/ 1219 h 1807"/>
                    <a:gd name="T60" fmla="*/ 526 w 771"/>
                    <a:gd name="T61" fmla="*/ 1096 h 1807"/>
                    <a:gd name="T62" fmla="*/ 358 w 771"/>
                    <a:gd name="T63" fmla="*/ 1068 h 1807"/>
                    <a:gd name="T64" fmla="*/ 464 w 771"/>
                    <a:gd name="T65" fmla="*/ 895 h 1807"/>
                    <a:gd name="T66" fmla="*/ 470 w 771"/>
                    <a:gd name="T67" fmla="*/ 878 h 1807"/>
                    <a:gd name="T68" fmla="*/ 431 w 771"/>
                    <a:gd name="T69" fmla="*/ 766 h 1807"/>
                    <a:gd name="T70" fmla="*/ 470 w 771"/>
                    <a:gd name="T71" fmla="*/ 872 h 1807"/>
                    <a:gd name="T72" fmla="*/ 380 w 771"/>
                    <a:gd name="T73" fmla="*/ 587 h 1807"/>
                    <a:gd name="T74" fmla="*/ 386 w 771"/>
                    <a:gd name="T75" fmla="*/ 593 h 1807"/>
                    <a:gd name="T76" fmla="*/ 576 w 771"/>
                    <a:gd name="T77" fmla="*/ 688 h 1807"/>
                    <a:gd name="T78" fmla="*/ 581 w 771"/>
                    <a:gd name="T79" fmla="*/ 693 h 1807"/>
                    <a:gd name="T80" fmla="*/ 341 w 771"/>
                    <a:gd name="T81" fmla="*/ 453 h 1807"/>
                    <a:gd name="T82" fmla="*/ 341 w 771"/>
                    <a:gd name="T83" fmla="*/ 436 h 1807"/>
                    <a:gd name="T84" fmla="*/ 771 w 771"/>
                    <a:gd name="T85" fmla="*/ 363 h 1807"/>
                    <a:gd name="T86" fmla="*/ 760 w 771"/>
                    <a:gd name="T87" fmla="*/ 386 h 1807"/>
                    <a:gd name="T88" fmla="*/ 749 w 771"/>
                    <a:gd name="T89" fmla="*/ 352 h 1807"/>
                    <a:gd name="T90" fmla="*/ 771 w 771"/>
                    <a:gd name="T91" fmla="*/ 358 h 1807"/>
                    <a:gd name="T92" fmla="*/ 285 w 771"/>
                    <a:gd name="T93" fmla="*/ 246 h 1807"/>
                    <a:gd name="T94" fmla="*/ 313 w 771"/>
                    <a:gd name="T95" fmla="*/ 324 h 1807"/>
                    <a:gd name="T96" fmla="*/ 280 w 771"/>
                    <a:gd name="T97" fmla="*/ 240 h 1807"/>
                    <a:gd name="T98" fmla="*/ 213 w 771"/>
                    <a:gd name="T99" fmla="*/ 5 h 1807"/>
                    <a:gd name="T100" fmla="*/ 224 w 771"/>
                    <a:gd name="T101" fmla="*/ 17 h 1807"/>
                    <a:gd name="T102" fmla="*/ 224 w 771"/>
                    <a:gd name="T103" fmla="*/ 5 h 18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71" h="1807">
                      <a:moveTo>
                        <a:pt x="760" y="1807"/>
                      </a:move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moveTo>
                        <a:pt x="755" y="1790"/>
                      </a:moveTo>
                      <a:lnTo>
                        <a:pt x="749" y="1795"/>
                      </a:lnTo>
                      <a:lnTo>
                        <a:pt x="755" y="1801"/>
                      </a:lnTo>
                      <a:lnTo>
                        <a:pt x="755" y="1801"/>
                      </a:lnTo>
                      <a:lnTo>
                        <a:pt x="738" y="1801"/>
                      </a:lnTo>
                      <a:lnTo>
                        <a:pt x="732" y="1807"/>
                      </a:lnTo>
                      <a:lnTo>
                        <a:pt x="749" y="1807"/>
                      </a:lnTo>
                      <a:lnTo>
                        <a:pt x="755" y="1801"/>
                      </a:lnTo>
                      <a:lnTo>
                        <a:pt x="755" y="1795"/>
                      </a:lnTo>
                      <a:lnTo>
                        <a:pt x="755" y="1790"/>
                      </a:lnTo>
                      <a:moveTo>
                        <a:pt x="654" y="1784"/>
                      </a:moveTo>
                      <a:lnTo>
                        <a:pt x="643" y="1790"/>
                      </a:lnTo>
                      <a:lnTo>
                        <a:pt x="721" y="1801"/>
                      </a:lnTo>
                      <a:lnTo>
                        <a:pt x="732" y="1801"/>
                      </a:lnTo>
                      <a:lnTo>
                        <a:pt x="654" y="1784"/>
                      </a:lnTo>
                      <a:moveTo>
                        <a:pt x="576" y="1773"/>
                      </a:moveTo>
                      <a:lnTo>
                        <a:pt x="570" y="1779"/>
                      </a:lnTo>
                      <a:lnTo>
                        <a:pt x="604" y="1784"/>
                      </a:lnTo>
                      <a:lnTo>
                        <a:pt x="615" y="1784"/>
                      </a:lnTo>
                      <a:lnTo>
                        <a:pt x="632" y="1790"/>
                      </a:lnTo>
                      <a:lnTo>
                        <a:pt x="643" y="1784"/>
                      </a:lnTo>
                      <a:lnTo>
                        <a:pt x="621" y="1784"/>
                      </a:lnTo>
                      <a:lnTo>
                        <a:pt x="615" y="1779"/>
                      </a:lnTo>
                      <a:lnTo>
                        <a:pt x="576" y="1773"/>
                      </a:lnTo>
                      <a:moveTo>
                        <a:pt x="498" y="1762"/>
                      </a:moveTo>
                      <a:lnTo>
                        <a:pt x="492" y="1767"/>
                      </a:lnTo>
                      <a:lnTo>
                        <a:pt x="565" y="1779"/>
                      </a:lnTo>
                      <a:lnTo>
                        <a:pt x="570" y="1773"/>
                      </a:lnTo>
                      <a:lnTo>
                        <a:pt x="498" y="1762"/>
                      </a:lnTo>
                      <a:moveTo>
                        <a:pt x="738" y="1751"/>
                      </a:moveTo>
                      <a:lnTo>
                        <a:pt x="732" y="1751"/>
                      </a:lnTo>
                      <a:lnTo>
                        <a:pt x="749" y="1784"/>
                      </a:lnTo>
                      <a:lnTo>
                        <a:pt x="749" y="1784"/>
                      </a:lnTo>
                      <a:lnTo>
                        <a:pt x="755" y="1784"/>
                      </a:lnTo>
                      <a:lnTo>
                        <a:pt x="755" y="1784"/>
                      </a:lnTo>
                      <a:lnTo>
                        <a:pt x="738" y="1751"/>
                      </a:lnTo>
                      <a:moveTo>
                        <a:pt x="196" y="1717"/>
                      </a:moveTo>
                      <a:lnTo>
                        <a:pt x="190" y="1723"/>
                      </a:lnTo>
                      <a:lnTo>
                        <a:pt x="486" y="1767"/>
                      </a:lnTo>
                      <a:lnTo>
                        <a:pt x="492" y="1762"/>
                      </a:lnTo>
                      <a:lnTo>
                        <a:pt x="196" y="1717"/>
                      </a:lnTo>
                      <a:moveTo>
                        <a:pt x="17" y="1689"/>
                      </a:moveTo>
                      <a:lnTo>
                        <a:pt x="6" y="1695"/>
                      </a:lnTo>
                      <a:lnTo>
                        <a:pt x="6" y="1695"/>
                      </a:lnTo>
                      <a:lnTo>
                        <a:pt x="185" y="1723"/>
                      </a:lnTo>
                      <a:lnTo>
                        <a:pt x="190" y="1717"/>
                      </a:lnTo>
                      <a:lnTo>
                        <a:pt x="17" y="1689"/>
                      </a:lnTo>
                      <a:moveTo>
                        <a:pt x="699" y="1644"/>
                      </a:moveTo>
                      <a:lnTo>
                        <a:pt x="721" y="1706"/>
                      </a:lnTo>
                      <a:lnTo>
                        <a:pt x="721" y="1711"/>
                      </a:lnTo>
                      <a:lnTo>
                        <a:pt x="732" y="1745"/>
                      </a:lnTo>
                      <a:lnTo>
                        <a:pt x="738" y="1745"/>
                      </a:lnTo>
                      <a:lnTo>
                        <a:pt x="727" y="1711"/>
                      </a:lnTo>
                      <a:lnTo>
                        <a:pt x="727" y="1706"/>
                      </a:lnTo>
                      <a:lnTo>
                        <a:pt x="704" y="1644"/>
                      </a:lnTo>
                      <a:lnTo>
                        <a:pt x="699" y="1644"/>
                      </a:lnTo>
                      <a:moveTo>
                        <a:pt x="688" y="1605"/>
                      </a:moveTo>
                      <a:lnTo>
                        <a:pt x="688" y="1611"/>
                      </a:lnTo>
                      <a:lnTo>
                        <a:pt x="693" y="1639"/>
                      </a:lnTo>
                      <a:lnTo>
                        <a:pt x="704" y="1639"/>
                      </a:lnTo>
                      <a:lnTo>
                        <a:pt x="688" y="1605"/>
                      </a:lnTo>
                      <a:moveTo>
                        <a:pt x="676" y="1577"/>
                      </a:moveTo>
                      <a:lnTo>
                        <a:pt x="671" y="1577"/>
                      </a:lnTo>
                      <a:lnTo>
                        <a:pt x="682" y="1605"/>
                      </a:lnTo>
                      <a:lnTo>
                        <a:pt x="688" y="1594"/>
                      </a:lnTo>
                      <a:lnTo>
                        <a:pt x="676" y="1577"/>
                      </a:lnTo>
                      <a:moveTo>
                        <a:pt x="73" y="1560"/>
                      </a:moveTo>
                      <a:lnTo>
                        <a:pt x="11" y="1667"/>
                      </a:lnTo>
                      <a:lnTo>
                        <a:pt x="0" y="1683"/>
                      </a:lnTo>
                      <a:lnTo>
                        <a:pt x="0" y="1689"/>
                      </a:lnTo>
                      <a:lnTo>
                        <a:pt x="0" y="1689"/>
                      </a:lnTo>
                      <a:lnTo>
                        <a:pt x="0" y="1689"/>
                      </a:lnTo>
                      <a:lnTo>
                        <a:pt x="0" y="1689"/>
                      </a:lnTo>
                      <a:lnTo>
                        <a:pt x="6" y="1689"/>
                      </a:lnTo>
                      <a:lnTo>
                        <a:pt x="6" y="1683"/>
                      </a:lnTo>
                      <a:lnTo>
                        <a:pt x="17" y="1672"/>
                      </a:lnTo>
                      <a:lnTo>
                        <a:pt x="78" y="1566"/>
                      </a:lnTo>
                      <a:lnTo>
                        <a:pt x="73" y="1560"/>
                      </a:lnTo>
                      <a:moveTo>
                        <a:pt x="117" y="1482"/>
                      </a:moveTo>
                      <a:lnTo>
                        <a:pt x="73" y="1555"/>
                      </a:lnTo>
                      <a:lnTo>
                        <a:pt x="78" y="1560"/>
                      </a:lnTo>
                      <a:lnTo>
                        <a:pt x="123" y="1488"/>
                      </a:lnTo>
                      <a:lnTo>
                        <a:pt x="117" y="1482"/>
                      </a:lnTo>
                      <a:moveTo>
                        <a:pt x="151" y="1426"/>
                      </a:moveTo>
                      <a:lnTo>
                        <a:pt x="123" y="1477"/>
                      </a:lnTo>
                      <a:lnTo>
                        <a:pt x="123" y="1482"/>
                      </a:lnTo>
                      <a:lnTo>
                        <a:pt x="157" y="1432"/>
                      </a:lnTo>
                      <a:lnTo>
                        <a:pt x="151" y="1426"/>
                      </a:lnTo>
                      <a:moveTo>
                        <a:pt x="615" y="1393"/>
                      </a:moveTo>
                      <a:lnTo>
                        <a:pt x="609" y="1398"/>
                      </a:lnTo>
                      <a:lnTo>
                        <a:pt x="671" y="1572"/>
                      </a:lnTo>
                      <a:lnTo>
                        <a:pt x="676" y="1572"/>
                      </a:lnTo>
                      <a:lnTo>
                        <a:pt x="615" y="1393"/>
                      </a:lnTo>
                      <a:moveTo>
                        <a:pt x="604" y="1359"/>
                      </a:moveTo>
                      <a:lnTo>
                        <a:pt x="598" y="1365"/>
                      </a:lnTo>
                      <a:lnTo>
                        <a:pt x="598" y="1370"/>
                      </a:lnTo>
                      <a:lnTo>
                        <a:pt x="609" y="1393"/>
                      </a:lnTo>
                      <a:lnTo>
                        <a:pt x="609" y="1381"/>
                      </a:lnTo>
                      <a:lnTo>
                        <a:pt x="604" y="1370"/>
                      </a:lnTo>
                      <a:lnTo>
                        <a:pt x="604" y="1359"/>
                      </a:lnTo>
                      <a:moveTo>
                        <a:pt x="257" y="1247"/>
                      </a:moveTo>
                      <a:lnTo>
                        <a:pt x="252" y="1253"/>
                      </a:lnTo>
                      <a:lnTo>
                        <a:pt x="201" y="1342"/>
                      </a:lnTo>
                      <a:lnTo>
                        <a:pt x="196" y="1348"/>
                      </a:lnTo>
                      <a:lnTo>
                        <a:pt x="157" y="1415"/>
                      </a:lnTo>
                      <a:lnTo>
                        <a:pt x="157" y="1426"/>
                      </a:lnTo>
                      <a:lnTo>
                        <a:pt x="201" y="1348"/>
                      </a:lnTo>
                      <a:lnTo>
                        <a:pt x="207" y="1342"/>
                      </a:lnTo>
                      <a:lnTo>
                        <a:pt x="257" y="1247"/>
                      </a:lnTo>
                      <a:moveTo>
                        <a:pt x="274" y="1214"/>
                      </a:moveTo>
                      <a:lnTo>
                        <a:pt x="263" y="1230"/>
                      </a:lnTo>
                      <a:lnTo>
                        <a:pt x="263" y="1236"/>
                      </a:lnTo>
                      <a:lnTo>
                        <a:pt x="257" y="1247"/>
                      </a:lnTo>
                      <a:lnTo>
                        <a:pt x="263" y="1242"/>
                      </a:lnTo>
                      <a:lnTo>
                        <a:pt x="268" y="1236"/>
                      </a:lnTo>
                      <a:lnTo>
                        <a:pt x="268" y="1230"/>
                      </a:lnTo>
                      <a:lnTo>
                        <a:pt x="274" y="1230"/>
                      </a:lnTo>
                      <a:lnTo>
                        <a:pt x="274" y="1214"/>
                      </a:lnTo>
                      <a:moveTo>
                        <a:pt x="548" y="1174"/>
                      </a:moveTo>
                      <a:lnTo>
                        <a:pt x="542" y="1174"/>
                      </a:lnTo>
                      <a:lnTo>
                        <a:pt x="593" y="1342"/>
                      </a:lnTo>
                      <a:lnTo>
                        <a:pt x="593" y="1348"/>
                      </a:lnTo>
                      <a:lnTo>
                        <a:pt x="593" y="1348"/>
                      </a:lnTo>
                      <a:lnTo>
                        <a:pt x="593" y="1353"/>
                      </a:lnTo>
                      <a:lnTo>
                        <a:pt x="593" y="1353"/>
                      </a:lnTo>
                      <a:lnTo>
                        <a:pt x="598" y="1353"/>
                      </a:lnTo>
                      <a:lnTo>
                        <a:pt x="598" y="1348"/>
                      </a:lnTo>
                      <a:lnTo>
                        <a:pt x="598" y="1348"/>
                      </a:lnTo>
                      <a:lnTo>
                        <a:pt x="598" y="1348"/>
                      </a:lnTo>
                      <a:lnTo>
                        <a:pt x="593" y="1331"/>
                      </a:lnTo>
                      <a:lnTo>
                        <a:pt x="593" y="1325"/>
                      </a:lnTo>
                      <a:lnTo>
                        <a:pt x="548" y="1174"/>
                      </a:lnTo>
                      <a:moveTo>
                        <a:pt x="531" y="1102"/>
                      </a:moveTo>
                      <a:lnTo>
                        <a:pt x="526" y="1107"/>
                      </a:lnTo>
                      <a:lnTo>
                        <a:pt x="531" y="1135"/>
                      </a:lnTo>
                      <a:lnTo>
                        <a:pt x="542" y="1169"/>
                      </a:lnTo>
                      <a:lnTo>
                        <a:pt x="548" y="1169"/>
                      </a:lnTo>
                      <a:lnTo>
                        <a:pt x="531" y="1102"/>
                      </a:lnTo>
                      <a:moveTo>
                        <a:pt x="352" y="1091"/>
                      </a:moveTo>
                      <a:lnTo>
                        <a:pt x="347" y="1091"/>
                      </a:lnTo>
                      <a:lnTo>
                        <a:pt x="280" y="1202"/>
                      </a:lnTo>
                      <a:lnTo>
                        <a:pt x="280" y="1219"/>
                      </a:lnTo>
                      <a:lnTo>
                        <a:pt x="352" y="1091"/>
                      </a:lnTo>
                      <a:moveTo>
                        <a:pt x="520" y="1074"/>
                      </a:moveTo>
                      <a:lnTo>
                        <a:pt x="514" y="1079"/>
                      </a:lnTo>
                      <a:lnTo>
                        <a:pt x="526" y="1102"/>
                      </a:lnTo>
                      <a:lnTo>
                        <a:pt x="526" y="1096"/>
                      </a:lnTo>
                      <a:lnTo>
                        <a:pt x="520" y="1074"/>
                      </a:lnTo>
                      <a:moveTo>
                        <a:pt x="458" y="878"/>
                      </a:moveTo>
                      <a:lnTo>
                        <a:pt x="464" y="889"/>
                      </a:lnTo>
                      <a:lnTo>
                        <a:pt x="358" y="1063"/>
                      </a:lnTo>
                      <a:lnTo>
                        <a:pt x="358" y="1068"/>
                      </a:lnTo>
                      <a:lnTo>
                        <a:pt x="347" y="1085"/>
                      </a:lnTo>
                      <a:lnTo>
                        <a:pt x="358" y="1085"/>
                      </a:lnTo>
                      <a:lnTo>
                        <a:pt x="363" y="1074"/>
                      </a:lnTo>
                      <a:lnTo>
                        <a:pt x="363" y="1068"/>
                      </a:lnTo>
                      <a:lnTo>
                        <a:pt x="464" y="895"/>
                      </a:lnTo>
                      <a:lnTo>
                        <a:pt x="514" y="1068"/>
                      </a:lnTo>
                      <a:lnTo>
                        <a:pt x="520" y="1068"/>
                      </a:lnTo>
                      <a:lnTo>
                        <a:pt x="470" y="889"/>
                      </a:lnTo>
                      <a:lnTo>
                        <a:pt x="475" y="878"/>
                      </a:lnTo>
                      <a:lnTo>
                        <a:pt x="470" y="878"/>
                      </a:lnTo>
                      <a:lnTo>
                        <a:pt x="470" y="878"/>
                      </a:lnTo>
                      <a:lnTo>
                        <a:pt x="464" y="878"/>
                      </a:lnTo>
                      <a:lnTo>
                        <a:pt x="458" y="878"/>
                      </a:lnTo>
                      <a:moveTo>
                        <a:pt x="431" y="761"/>
                      </a:moveTo>
                      <a:lnTo>
                        <a:pt x="431" y="766"/>
                      </a:lnTo>
                      <a:lnTo>
                        <a:pt x="458" y="867"/>
                      </a:lnTo>
                      <a:lnTo>
                        <a:pt x="464" y="872"/>
                      </a:lnTo>
                      <a:lnTo>
                        <a:pt x="431" y="761"/>
                      </a:lnTo>
                      <a:moveTo>
                        <a:pt x="570" y="705"/>
                      </a:moveTo>
                      <a:lnTo>
                        <a:pt x="470" y="872"/>
                      </a:lnTo>
                      <a:lnTo>
                        <a:pt x="475" y="872"/>
                      </a:lnTo>
                      <a:lnTo>
                        <a:pt x="570" y="710"/>
                      </a:lnTo>
                      <a:lnTo>
                        <a:pt x="570" y="705"/>
                      </a:lnTo>
                      <a:moveTo>
                        <a:pt x="375" y="576"/>
                      </a:moveTo>
                      <a:lnTo>
                        <a:pt x="380" y="587"/>
                      </a:lnTo>
                      <a:lnTo>
                        <a:pt x="380" y="593"/>
                      </a:lnTo>
                      <a:lnTo>
                        <a:pt x="425" y="755"/>
                      </a:lnTo>
                      <a:lnTo>
                        <a:pt x="431" y="749"/>
                      </a:lnTo>
                      <a:lnTo>
                        <a:pt x="403" y="654"/>
                      </a:lnTo>
                      <a:lnTo>
                        <a:pt x="386" y="593"/>
                      </a:lnTo>
                      <a:lnTo>
                        <a:pt x="386" y="582"/>
                      </a:lnTo>
                      <a:lnTo>
                        <a:pt x="386" y="582"/>
                      </a:lnTo>
                      <a:lnTo>
                        <a:pt x="375" y="576"/>
                      </a:lnTo>
                      <a:moveTo>
                        <a:pt x="660" y="548"/>
                      </a:moveTo>
                      <a:lnTo>
                        <a:pt x="576" y="688"/>
                      </a:lnTo>
                      <a:lnTo>
                        <a:pt x="576" y="693"/>
                      </a:lnTo>
                      <a:lnTo>
                        <a:pt x="570" y="699"/>
                      </a:lnTo>
                      <a:lnTo>
                        <a:pt x="576" y="705"/>
                      </a:lnTo>
                      <a:lnTo>
                        <a:pt x="576" y="699"/>
                      </a:lnTo>
                      <a:lnTo>
                        <a:pt x="581" y="693"/>
                      </a:lnTo>
                      <a:lnTo>
                        <a:pt x="665" y="554"/>
                      </a:lnTo>
                      <a:lnTo>
                        <a:pt x="660" y="548"/>
                      </a:lnTo>
                      <a:moveTo>
                        <a:pt x="347" y="453"/>
                      </a:moveTo>
                      <a:lnTo>
                        <a:pt x="341" y="453"/>
                      </a:lnTo>
                      <a:lnTo>
                        <a:pt x="341" y="453"/>
                      </a:lnTo>
                      <a:lnTo>
                        <a:pt x="375" y="570"/>
                      </a:lnTo>
                      <a:lnTo>
                        <a:pt x="380" y="576"/>
                      </a:lnTo>
                      <a:lnTo>
                        <a:pt x="347" y="453"/>
                      </a:lnTo>
                      <a:lnTo>
                        <a:pt x="347" y="453"/>
                      </a:lnTo>
                      <a:moveTo>
                        <a:pt x="341" y="436"/>
                      </a:moveTo>
                      <a:lnTo>
                        <a:pt x="341" y="447"/>
                      </a:lnTo>
                      <a:lnTo>
                        <a:pt x="347" y="447"/>
                      </a:lnTo>
                      <a:lnTo>
                        <a:pt x="347" y="447"/>
                      </a:lnTo>
                      <a:lnTo>
                        <a:pt x="341" y="436"/>
                      </a:lnTo>
                      <a:moveTo>
                        <a:pt x="771" y="363"/>
                      </a:moveTo>
                      <a:lnTo>
                        <a:pt x="771" y="363"/>
                      </a:lnTo>
                      <a:lnTo>
                        <a:pt x="749" y="391"/>
                      </a:lnTo>
                      <a:lnTo>
                        <a:pt x="660" y="542"/>
                      </a:lnTo>
                      <a:lnTo>
                        <a:pt x="665" y="548"/>
                      </a:lnTo>
                      <a:lnTo>
                        <a:pt x="760" y="386"/>
                      </a:lnTo>
                      <a:lnTo>
                        <a:pt x="766" y="380"/>
                      </a:lnTo>
                      <a:lnTo>
                        <a:pt x="771" y="369"/>
                      </a:lnTo>
                      <a:lnTo>
                        <a:pt x="771" y="363"/>
                      </a:lnTo>
                      <a:moveTo>
                        <a:pt x="660" y="296"/>
                      </a:moveTo>
                      <a:lnTo>
                        <a:pt x="749" y="352"/>
                      </a:lnTo>
                      <a:lnTo>
                        <a:pt x="760" y="358"/>
                      </a:lnTo>
                      <a:lnTo>
                        <a:pt x="760" y="363"/>
                      </a:lnTo>
                      <a:lnTo>
                        <a:pt x="760" y="363"/>
                      </a:lnTo>
                      <a:lnTo>
                        <a:pt x="771" y="358"/>
                      </a:lnTo>
                      <a:lnTo>
                        <a:pt x="771" y="358"/>
                      </a:lnTo>
                      <a:lnTo>
                        <a:pt x="755" y="347"/>
                      </a:lnTo>
                      <a:lnTo>
                        <a:pt x="682" y="302"/>
                      </a:lnTo>
                      <a:lnTo>
                        <a:pt x="660" y="296"/>
                      </a:lnTo>
                      <a:moveTo>
                        <a:pt x="291" y="246"/>
                      </a:moveTo>
                      <a:lnTo>
                        <a:pt x="285" y="246"/>
                      </a:lnTo>
                      <a:lnTo>
                        <a:pt x="302" y="313"/>
                      </a:lnTo>
                      <a:lnTo>
                        <a:pt x="302" y="324"/>
                      </a:lnTo>
                      <a:lnTo>
                        <a:pt x="335" y="436"/>
                      </a:lnTo>
                      <a:lnTo>
                        <a:pt x="335" y="419"/>
                      </a:lnTo>
                      <a:lnTo>
                        <a:pt x="313" y="324"/>
                      </a:lnTo>
                      <a:lnTo>
                        <a:pt x="308" y="319"/>
                      </a:lnTo>
                      <a:lnTo>
                        <a:pt x="296" y="279"/>
                      </a:lnTo>
                      <a:lnTo>
                        <a:pt x="291" y="246"/>
                      </a:lnTo>
                      <a:moveTo>
                        <a:pt x="263" y="168"/>
                      </a:moveTo>
                      <a:lnTo>
                        <a:pt x="280" y="240"/>
                      </a:lnTo>
                      <a:lnTo>
                        <a:pt x="285" y="240"/>
                      </a:lnTo>
                      <a:lnTo>
                        <a:pt x="268" y="173"/>
                      </a:lnTo>
                      <a:lnTo>
                        <a:pt x="263" y="168"/>
                      </a:lnTo>
                      <a:moveTo>
                        <a:pt x="213" y="0"/>
                      </a:moveTo>
                      <a:lnTo>
                        <a:pt x="213" y="5"/>
                      </a:lnTo>
                      <a:lnTo>
                        <a:pt x="257" y="162"/>
                      </a:lnTo>
                      <a:lnTo>
                        <a:pt x="268" y="168"/>
                      </a:lnTo>
                      <a:lnTo>
                        <a:pt x="229" y="33"/>
                      </a:lnTo>
                      <a:lnTo>
                        <a:pt x="224" y="11"/>
                      </a:lnTo>
                      <a:lnTo>
                        <a:pt x="224" y="17"/>
                      </a:lnTo>
                      <a:lnTo>
                        <a:pt x="235" y="22"/>
                      </a:lnTo>
                      <a:lnTo>
                        <a:pt x="637" y="279"/>
                      </a:lnTo>
                      <a:lnTo>
                        <a:pt x="660" y="291"/>
                      </a:lnTo>
                      <a:lnTo>
                        <a:pt x="240" y="17"/>
                      </a:lnTo>
                      <a:lnTo>
                        <a:pt x="224" y="5"/>
                      </a:lnTo>
                      <a:lnTo>
                        <a:pt x="218" y="5"/>
                      </a:lnTo>
                      <a:lnTo>
                        <a:pt x="218" y="5"/>
                      </a:lnTo>
                      <a:lnTo>
                        <a:pt x="213" y="0"/>
                      </a:lnTo>
                      <a:lnTo>
                        <a:pt x="21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1" name="Freeform 27">
                  <a:extLst>
                    <a:ext uri="{FF2B5EF4-FFF2-40B4-BE49-F238E27FC236}">
                      <a16:creationId xmlns:a16="http://schemas.microsoft.com/office/drawing/2014/main" xmlns="" id="{C57C3401-5699-45F8-95C7-F1AE3DB526D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331" y="1644"/>
                  <a:ext cx="1604" cy="1208"/>
                </a:xfrm>
                <a:custGeom>
                  <a:avLst/>
                  <a:gdLst>
                    <a:gd name="T0" fmla="*/ 118 w 287"/>
                    <a:gd name="T1" fmla="*/ 212 h 216"/>
                    <a:gd name="T2" fmla="*/ 116 w 287"/>
                    <a:gd name="T3" fmla="*/ 215 h 216"/>
                    <a:gd name="T4" fmla="*/ 142 w 287"/>
                    <a:gd name="T5" fmla="*/ 201 h 216"/>
                    <a:gd name="T6" fmla="*/ 147 w 287"/>
                    <a:gd name="T7" fmla="*/ 198 h 216"/>
                    <a:gd name="T8" fmla="*/ 150 w 287"/>
                    <a:gd name="T9" fmla="*/ 198 h 216"/>
                    <a:gd name="T10" fmla="*/ 152 w 287"/>
                    <a:gd name="T11" fmla="*/ 196 h 216"/>
                    <a:gd name="T12" fmla="*/ 153 w 287"/>
                    <a:gd name="T13" fmla="*/ 195 h 216"/>
                    <a:gd name="T14" fmla="*/ 158 w 287"/>
                    <a:gd name="T15" fmla="*/ 193 h 216"/>
                    <a:gd name="T16" fmla="*/ 161 w 287"/>
                    <a:gd name="T17" fmla="*/ 193 h 216"/>
                    <a:gd name="T18" fmla="*/ 163 w 287"/>
                    <a:gd name="T19" fmla="*/ 190 h 216"/>
                    <a:gd name="T20" fmla="*/ 166 w 287"/>
                    <a:gd name="T21" fmla="*/ 189 h 216"/>
                    <a:gd name="T22" fmla="*/ 166 w 287"/>
                    <a:gd name="T23" fmla="*/ 190 h 216"/>
                    <a:gd name="T24" fmla="*/ 223 w 287"/>
                    <a:gd name="T25" fmla="*/ 158 h 216"/>
                    <a:gd name="T26" fmla="*/ 220 w 287"/>
                    <a:gd name="T27" fmla="*/ 162 h 216"/>
                    <a:gd name="T28" fmla="*/ 216 w 287"/>
                    <a:gd name="T29" fmla="*/ 164 h 216"/>
                    <a:gd name="T30" fmla="*/ 217 w 287"/>
                    <a:gd name="T31" fmla="*/ 165 h 216"/>
                    <a:gd name="T32" fmla="*/ 221 w 287"/>
                    <a:gd name="T33" fmla="*/ 163 h 216"/>
                    <a:gd name="T34" fmla="*/ 222 w 287"/>
                    <a:gd name="T35" fmla="*/ 159 h 216"/>
                    <a:gd name="T36" fmla="*/ 33 w 287"/>
                    <a:gd name="T37" fmla="*/ 159 h 216"/>
                    <a:gd name="T38" fmla="*/ 0 w 287"/>
                    <a:gd name="T39" fmla="*/ 169 h 216"/>
                    <a:gd name="T40" fmla="*/ 227 w 287"/>
                    <a:gd name="T41" fmla="*/ 149 h 216"/>
                    <a:gd name="T42" fmla="*/ 224 w 287"/>
                    <a:gd name="T43" fmla="*/ 156 h 216"/>
                    <a:gd name="T44" fmla="*/ 53 w 287"/>
                    <a:gd name="T45" fmla="*/ 152 h 216"/>
                    <a:gd name="T46" fmla="*/ 78 w 287"/>
                    <a:gd name="T47" fmla="*/ 144 h 216"/>
                    <a:gd name="T48" fmla="*/ 85 w 287"/>
                    <a:gd name="T49" fmla="*/ 142 h 216"/>
                    <a:gd name="T50" fmla="*/ 85 w 287"/>
                    <a:gd name="T51" fmla="*/ 142 h 216"/>
                    <a:gd name="T52" fmla="*/ 227 w 287"/>
                    <a:gd name="T53" fmla="*/ 147 h 216"/>
                    <a:gd name="T54" fmla="*/ 124 w 287"/>
                    <a:gd name="T55" fmla="*/ 135 h 216"/>
                    <a:gd name="T56" fmla="*/ 86 w 287"/>
                    <a:gd name="T57" fmla="*/ 142 h 216"/>
                    <a:gd name="T58" fmla="*/ 86 w 287"/>
                    <a:gd name="T59" fmla="*/ 143 h 216"/>
                    <a:gd name="T60" fmla="*/ 90 w 287"/>
                    <a:gd name="T61" fmla="*/ 142 h 216"/>
                    <a:gd name="T62" fmla="*/ 155 w 287"/>
                    <a:gd name="T63" fmla="*/ 130 h 216"/>
                    <a:gd name="T64" fmla="*/ 159 w 287"/>
                    <a:gd name="T65" fmla="*/ 130 h 216"/>
                    <a:gd name="T66" fmla="*/ 159 w 287"/>
                    <a:gd name="T67" fmla="*/ 129 h 216"/>
                    <a:gd name="T68" fmla="*/ 182 w 287"/>
                    <a:gd name="T69" fmla="*/ 125 h 216"/>
                    <a:gd name="T70" fmla="*/ 205 w 287"/>
                    <a:gd name="T71" fmla="*/ 121 h 216"/>
                    <a:gd name="T72" fmla="*/ 205 w 287"/>
                    <a:gd name="T73" fmla="*/ 122 h 216"/>
                    <a:gd name="T74" fmla="*/ 212 w 287"/>
                    <a:gd name="T75" fmla="*/ 120 h 216"/>
                    <a:gd name="T76" fmla="*/ 256 w 287"/>
                    <a:gd name="T77" fmla="*/ 73 h 216"/>
                    <a:gd name="T78" fmla="*/ 239 w 287"/>
                    <a:gd name="T79" fmla="*/ 115 h 216"/>
                    <a:gd name="T80" fmla="*/ 239 w 287"/>
                    <a:gd name="T81" fmla="*/ 116 h 216"/>
                    <a:gd name="T82" fmla="*/ 231 w 287"/>
                    <a:gd name="T83" fmla="*/ 135 h 216"/>
                    <a:gd name="T84" fmla="*/ 234 w 287"/>
                    <a:gd name="T85" fmla="*/ 131 h 216"/>
                    <a:gd name="T86" fmla="*/ 258 w 287"/>
                    <a:gd name="T87" fmla="*/ 112 h 216"/>
                    <a:gd name="T88" fmla="*/ 252 w 287"/>
                    <a:gd name="T89" fmla="*/ 86 h 216"/>
                    <a:gd name="T90" fmla="*/ 272 w 287"/>
                    <a:gd name="T91" fmla="*/ 37 h 216"/>
                    <a:gd name="T92" fmla="*/ 282 w 287"/>
                    <a:gd name="T93" fmla="*/ 28 h 216"/>
                    <a:gd name="T94" fmla="*/ 265 w 287"/>
                    <a:gd name="T95" fmla="*/ 108 h 216"/>
                    <a:gd name="T96" fmla="*/ 264 w 287"/>
                    <a:gd name="T97" fmla="*/ 110 h 216"/>
                    <a:gd name="T98" fmla="*/ 259 w 287"/>
                    <a:gd name="T99" fmla="*/ 112 h 216"/>
                    <a:gd name="T100" fmla="*/ 265 w 287"/>
                    <a:gd name="T101" fmla="*/ 111 h 216"/>
                    <a:gd name="T102" fmla="*/ 265 w 287"/>
                    <a:gd name="T103" fmla="*/ 111 h 216"/>
                    <a:gd name="T104" fmla="*/ 266 w 287"/>
                    <a:gd name="T105" fmla="*/ 107 h 216"/>
                    <a:gd name="T106" fmla="*/ 285 w 287"/>
                    <a:gd name="T107" fmla="*/ 2 h 216"/>
                    <a:gd name="T108" fmla="*/ 280 w 287"/>
                    <a:gd name="T109" fmla="*/ 19 h 216"/>
                    <a:gd name="T110" fmla="*/ 282 w 287"/>
                    <a:gd name="T111" fmla="*/ 24 h 216"/>
                    <a:gd name="T112" fmla="*/ 287 w 287"/>
                    <a:gd name="T113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87" h="216">
                      <a:moveTo>
                        <a:pt x="142" y="202"/>
                      </a:moveTo>
                      <a:cubicBezTo>
                        <a:pt x="139" y="202"/>
                        <a:pt x="139" y="202"/>
                        <a:pt x="139" y="202"/>
                      </a:cubicBezTo>
                      <a:cubicBezTo>
                        <a:pt x="118" y="212"/>
                        <a:pt x="118" y="212"/>
                        <a:pt x="118" y="212"/>
                      </a:cubicBezTo>
                      <a:cubicBezTo>
                        <a:pt x="112" y="215"/>
                        <a:pt x="112" y="215"/>
                        <a:pt x="112" y="215"/>
                      </a:cubicBezTo>
                      <a:cubicBezTo>
                        <a:pt x="113" y="216"/>
                        <a:pt x="113" y="216"/>
                        <a:pt x="113" y="216"/>
                      </a:cubicBezTo>
                      <a:cubicBezTo>
                        <a:pt x="116" y="215"/>
                        <a:pt x="116" y="215"/>
                        <a:pt x="116" y="215"/>
                      </a:cubicBezTo>
                      <a:cubicBezTo>
                        <a:pt x="142" y="202"/>
                        <a:pt x="142" y="202"/>
                        <a:pt x="142" y="202"/>
                      </a:cubicBezTo>
                      <a:moveTo>
                        <a:pt x="147" y="198"/>
                      </a:moveTo>
                      <a:cubicBezTo>
                        <a:pt x="142" y="201"/>
                        <a:pt x="142" y="201"/>
                        <a:pt x="142" y="201"/>
                      </a:cubicBezTo>
                      <a:cubicBezTo>
                        <a:pt x="145" y="200"/>
                        <a:pt x="145" y="200"/>
                        <a:pt x="145" y="200"/>
                      </a:cubicBezTo>
                      <a:cubicBezTo>
                        <a:pt x="149" y="198"/>
                        <a:pt x="149" y="198"/>
                        <a:pt x="149" y="198"/>
                      </a:cubicBezTo>
                      <a:cubicBezTo>
                        <a:pt x="147" y="198"/>
                        <a:pt x="147" y="198"/>
                        <a:pt x="147" y="198"/>
                      </a:cubicBezTo>
                      <a:moveTo>
                        <a:pt x="152" y="196"/>
                      </a:moveTo>
                      <a:cubicBezTo>
                        <a:pt x="149" y="197"/>
                        <a:pt x="149" y="197"/>
                        <a:pt x="149" y="197"/>
                      </a:cubicBezTo>
                      <a:cubicBezTo>
                        <a:pt x="150" y="198"/>
                        <a:pt x="150" y="198"/>
                        <a:pt x="150" y="198"/>
                      </a:cubicBezTo>
                      <a:cubicBezTo>
                        <a:pt x="153" y="197"/>
                        <a:pt x="153" y="197"/>
                        <a:pt x="153" y="197"/>
                      </a:cubicBezTo>
                      <a:cubicBezTo>
                        <a:pt x="153" y="196"/>
                        <a:pt x="153" y="196"/>
                        <a:pt x="153" y="196"/>
                      </a:cubicBezTo>
                      <a:cubicBezTo>
                        <a:pt x="152" y="196"/>
                        <a:pt x="152" y="196"/>
                        <a:pt x="152" y="196"/>
                      </a:cubicBezTo>
                      <a:moveTo>
                        <a:pt x="154" y="195"/>
                      </a:moveTo>
                      <a:cubicBezTo>
                        <a:pt x="153" y="195"/>
                        <a:pt x="153" y="195"/>
                        <a:pt x="153" y="195"/>
                      </a:cubicBezTo>
                      <a:cubicBezTo>
                        <a:pt x="153" y="195"/>
                        <a:pt x="153" y="195"/>
                        <a:pt x="153" y="195"/>
                      </a:cubicBezTo>
                      <a:cubicBezTo>
                        <a:pt x="154" y="195"/>
                        <a:pt x="154" y="195"/>
                        <a:pt x="154" y="195"/>
                      </a:cubicBezTo>
                      <a:moveTo>
                        <a:pt x="161" y="191"/>
                      </a:moveTo>
                      <a:cubicBezTo>
                        <a:pt x="158" y="193"/>
                        <a:pt x="158" y="193"/>
                        <a:pt x="158" y="193"/>
                      </a:cubicBezTo>
                      <a:cubicBezTo>
                        <a:pt x="159" y="193"/>
                        <a:pt x="159" y="192"/>
                        <a:pt x="159" y="192"/>
                      </a:cubicBezTo>
                      <a:cubicBezTo>
                        <a:pt x="160" y="192"/>
                        <a:pt x="160" y="193"/>
                        <a:pt x="161" y="193"/>
                      </a:cubicBezTo>
                      <a:cubicBezTo>
                        <a:pt x="161" y="193"/>
                        <a:pt x="161" y="193"/>
                        <a:pt x="161" y="193"/>
                      </a:cubicBezTo>
                      <a:cubicBezTo>
                        <a:pt x="161" y="191"/>
                        <a:pt x="161" y="191"/>
                        <a:pt x="161" y="191"/>
                      </a:cubicBezTo>
                      <a:moveTo>
                        <a:pt x="166" y="189"/>
                      </a:moveTo>
                      <a:cubicBezTo>
                        <a:pt x="163" y="190"/>
                        <a:pt x="163" y="190"/>
                        <a:pt x="163" y="190"/>
                      </a:cubicBezTo>
                      <a:cubicBezTo>
                        <a:pt x="162" y="192"/>
                        <a:pt x="162" y="192"/>
                        <a:pt x="162" y="192"/>
                      </a:cubicBezTo>
                      <a:cubicBezTo>
                        <a:pt x="165" y="191"/>
                        <a:pt x="165" y="191"/>
                        <a:pt x="165" y="191"/>
                      </a:cubicBezTo>
                      <a:cubicBezTo>
                        <a:pt x="166" y="189"/>
                        <a:pt x="166" y="189"/>
                        <a:pt x="166" y="189"/>
                      </a:cubicBezTo>
                      <a:moveTo>
                        <a:pt x="199" y="173"/>
                      </a:moveTo>
                      <a:cubicBezTo>
                        <a:pt x="168" y="188"/>
                        <a:pt x="168" y="188"/>
                        <a:pt x="168" y="188"/>
                      </a:cubicBezTo>
                      <a:cubicBezTo>
                        <a:pt x="166" y="190"/>
                        <a:pt x="166" y="190"/>
                        <a:pt x="166" y="190"/>
                      </a:cubicBezTo>
                      <a:cubicBezTo>
                        <a:pt x="192" y="177"/>
                        <a:pt x="192" y="177"/>
                        <a:pt x="192" y="177"/>
                      </a:cubicBezTo>
                      <a:cubicBezTo>
                        <a:pt x="199" y="173"/>
                        <a:pt x="199" y="173"/>
                        <a:pt x="199" y="173"/>
                      </a:cubicBezTo>
                      <a:moveTo>
                        <a:pt x="223" y="158"/>
                      </a:moveTo>
                      <a:cubicBezTo>
                        <a:pt x="221" y="159"/>
                        <a:pt x="221" y="159"/>
                        <a:pt x="221" y="159"/>
                      </a:cubicBezTo>
                      <a:cubicBezTo>
                        <a:pt x="220" y="161"/>
                        <a:pt x="220" y="161"/>
                        <a:pt x="220" y="161"/>
                      </a:cubicBezTo>
                      <a:cubicBezTo>
                        <a:pt x="220" y="162"/>
                        <a:pt x="220" y="162"/>
                        <a:pt x="220" y="162"/>
                      </a:cubicBezTo>
                      <a:cubicBezTo>
                        <a:pt x="219" y="163"/>
                        <a:pt x="219" y="163"/>
                        <a:pt x="219" y="163"/>
                      </a:cubicBezTo>
                      <a:cubicBezTo>
                        <a:pt x="219" y="163"/>
                        <a:pt x="219" y="163"/>
                        <a:pt x="219" y="163"/>
                      </a:cubicBezTo>
                      <a:cubicBezTo>
                        <a:pt x="216" y="164"/>
                        <a:pt x="216" y="164"/>
                        <a:pt x="216" y="164"/>
                      </a:cubicBezTo>
                      <a:cubicBezTo>
                        <a:pt x="206" y="169"/>
                        <a:pt x="206" y="169"/>
                        <a:pt x="206" y="169"/>
                      </a:cubicBezTo>
                      <a:cubicBezTo>
                        <a:pt x="199" y="174"/>
                        <a:pt x="199" y="174"/>
                        <a:pt x="199" y="174"/>
                      </a:cubicBezTo>
                      <a:cubicBezTo>
                        <a:pt x="217" y="165"/>
                        <a:pt x="217" y="165"/>
                        <a:pt x="217" y="165"/>
                      </a:cubicBezTo>
                      <a:cubicBezTo>
                        <a:pt x="221" y="163"/>
                        <a:pt x="221" y="163"/>
                        <a:pt x="221" y="163"/>
                      </a:cubicBezTo>
                      <a:cubicBezTo>
                        <a:pt x="221" y="163"/>
                        <a:pt x="221" y="163"/>
                        <a:pt x="221" y="163"/>
                      </a:cubicBezTo>
                      <a:cubicBezTo>
                        <a:pt x="221" y="163"/>
                        <a:pt x="221" y="163"/>
                        <a:pt x="221" y="163"/>
                      </a:cubicBezTo>
                      <a:cubicBezTo>
                        <a:pt x="221" y="163"/>
                        <a:pt x="221" y="163"/>
                        <a:pt x="221" y="163"/>
                      </a:cubicBezTo>
                      <a:cubicBezTo>
                        <a:pt x="222" y="160"/>
                        <a:pt x="222" y="160"/>
                        <a:pt x="222" y="160"/>
                      </a:cubicBezTo>
                      <a:cubicBezTo>
                        <a:pt x="222" y="159"/>
                        <a:pt x="222" y="159"/>
                        <a:pt x="222" y="159"/>
                      </a:cubicBezTo>
                      <a:cubicBezTo>
                        <a:pt x="223" y="158"/>
                        <a:pt x="223" y="158"/>
                        <a:pt x="223" y="158"/>
                      </a:cubicBezTo>
                      <a:moveTo>
                        <a:pt x="52" y="153"/>
                      </a:moveTo>
                      <a:cubicBezTo>
                        <a:pt x="33" y="159"/>
                        <a:pt x="33" y="159"/>
                        <a:pt x="33" y="159"/>
                      </a:cubicBezTo>
                      <a:cubicBezTo>
                        <a:pt x="32" y="159"/>
                        <a:pt x="32" y="159"/>
                        <a:pt x="32" y="159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52" y="153"/>
                        <a:pt x="52" y="153"/>
                        <a:pt x="52" y="153"/>
                      </a:cubicBezTo>
                      <a:cubicBezTo>
                        <a:pt x="52" y="153"/>
                        <a:pt x="52" y="153"/>
                        <a:pt x="52" y="153"/>
                      </a:cubicBezTo>
                      <a:moveTo>
                        <a:pt x="227" y="149"/>
                      </a:moveTo>
                      <a:cubicBezTo>
                        <a:pt x="225" y="149"/>
                        <a:pt x="225" y="149"/>
                        <a:pt x="225" y="149"/>
                      </a:cubicBezTo>
                      <a:cubicBezTo>
                        <a:pt x="222" y="157"/>
                        <a:pt x="222" y="157"/>
                        <a:pt x="222" y="157"/>
                      </a:cubicBezTo>
                      <a:cubicBezTo>
                        <a:pt x="224" y="156"/>
                        <a:pt x="224" y="156"/>
                        <a:pt x="224" y="156"/>
                      </a:cubicBezTo>
                      <a:cubicBezTo>
                        <a:pt x="227" y="149"/>
                        <a:pt x="227" y="149"/>
                        <a:pt x="227" y="149"/>
                      </a:cubicBezTo>
                      <a:moveTo>
                        <a:pt x="78" y="144"/>
                      </a:moveTo>
                      <a:cubicBezTo>
                        <a:pt x="53" y="152"/>
                        <a:pt x="53" y="152"/>
                        <a:pt x="53" y="152"/>
                      </a:cubicBezTo>
                      <a:cubicBezTo>
                        <a:pt x="53" y="152"/>
                        <a:pt x="53" y="152"/>
                        <a:pt x="53" y="152"/>
                      </a:cubicBezTo>
                      <a:cubicBezTo>
                        <a:pt x="79" y="144"/>
                        <a:pt x="79" y="144"/>
                        <a:pt x="79" y="144"/>
                      </a:cubicBezTo>
                      <a:cubicBezTo>
                        <a:pt x="78" y="144"/>
                        <a:pt x="78" y="144"/>
                        <a:pt x="78" y="144"/>
                      </a:cubicBezTo>
                      <a:moveTo>
                        <a:pt x="85" y="142"/>
                      </a:move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80" y="144"/>
                        <a:pt x="80" y="144"/>
                        <a:pt x="80" y="144"/>
                      </a:cubicBezTo>
                      <a:cubicBezTo>
                        <a:pt x="80" y="144"/>
                        <a:pt x="80" y="144"/>
                        <a:pt x="80" y="144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moveTo>
                        <a:pt x="231" y="136"/>
                      </a:moveTo>
                      <a:cubicBezTo>
                        <a:pt x="226" y="148"/>
                        <a:pt x="226" y="148"/>
                        <a:pt x="226" y="148"/>
                      </a:cubicBezTo>
                      <a:cubicBezTo>
                        <a:pt x="227" y="147"/>
                        <a:pt x="227" y="147"/>
                        <a:pt x="227" y="147"/>
                      </a:cubicBezTo>
                      <a:cubicBezTo>
                        <a:pt x="232" y="136"/>
                        <a:pt x="232" y="136"/>
                        <a:pt x="232" y="136"/>
                      </a:cubicBezTo>
                      <a:cubicBezTo>
                        <a:pt x="231" y="136"/>
                        <a:pt x="231" y="136"/>
                        <a:pt x="231" y="136"/>
                      </a:cubicBezTo>
                      <a:moveTo>
                        <a:pt x="124" y="135"/>
                      </a:moveTo>
                      <a:cubicBezTo>
                        <a:pt x="90" y="141"/>
                        <a:pt x="90" y="141"/>
                        <a:pt x="90" y="141"/>
                      </a:cubicBezTo>
                      <a:cubicBezTo>
                        <a:pt x="88" y="141"/>
                        <a:pt x="88" y="141"/>
                        <a:pt x="88" y="141"/>
                      </a:cubicBezTo>
                      <a:cubicBezTo>
                        <a:pt x="86" y="142"/>
                        <a:pt x="86" y="142"/>
                        <a:pt x="86" y="142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86" y="142"/>
                        <a:pt x="86" y="142"/>
                        <a:pt x="86" y="142"/>
                      </a:cubicBezTo>
                      <a:cubicBezTo>
                        <a:pt x="86" y="143"/>
                        <a:pt x="86" y="143"/>
                        <a:pt x="86" y="143"/>
                      </a:cubicBezTo>
                      <a:cubicBezTo>
                        <a:pt x="88" y="142"/>
                        <a:pt x="88" y="142"/>
                        <a:pt x="88" y="142"/>
                      </a:cubicBezTo>
                      <a:cubicBezTo>
                        <a:pt x="88" y="142"/>
                        <a:pt x="88" y="142"/>
                        <a:pt x="88" y="142"/>
                      </a:cubicBezTo>
                      <a:cubicBezTo>
                        <a:pt x="90" y="142"/>
                        <a:pt x="90" y="142"/>
                        <a:pt x="90" y="142"/>
                      </a:cubicBezTo>
                      <a:cubicBezTo>
                        <a:pt x="124" y="136"/>
                        <a:pt x="124" y="136"/>
                        <a:pt x="124" y="136"/>
                      </a:cubicBezTo>
                      <a:cubicBezTo>
                        <a:pt x="124" y="135"/>
                        <a:pt x="124" y="135"/>
                        <a:pt x="124" y="135"/>
                      </a:cubicBezTo>
                      <a:moveTo>
                        <a:pt x="155" y="130"/>
                      </a:moveTo>
                      <a:cubicBezTo>
                        <a:pt x="126" y="135"/>
                        <a:pt x="126" y="135"/>
                        <a:pt x="126" y="135"/>
                      </a:cubicBezTo>
                      <a:cubicBezTo>
                        <a:pt x="125" y="136"/>
                        <a:pt x="125" y="136"/>
                        <a:pt x="125" y="136"/>
                      </a:cubicBezTo>
                      <a:cubicBezTo>
                        <a:pt x="159" y="130"/>
                        <a:pt x="159" y="130"/>
                        <a:pt x="159" y="130"/>
                      </a:cubicBezTo>
                      <a:cubicBezTo>
                        <a:pt x="155" y="130"/>
                        <a:pt x="155" y="130"/>
                        <a:pt x="155" y="130"/>
                      </a:cubicBezTo>
                      <a:moveTo>
                        <a:pt x="182" y="125"/>
                      </a:moveTo>
                      <a:cubicBezTo>
                        <a:pt x="159" y="129"/>
                        <a:pt x="159" y="129"/>
                        <a:pt x="159" y="129"/>
                      </a:cubicBezTo>
                      <a:cubicBezTo>
                        <a:pt x="163" y="129"/>
                        <a:pt x="163" y="129"/>
                        <a:pt x="163" y="129"/>
                      </a:cubicBezTo>
                      <a:cubicBezTo>
                        <a:pt x="182" y="126"/>
                        <a:pt x="182" y="126"/>
                        <a:pt x="182" y="126"/>
                      </a:cubicBezTo>
                      <a:cubicBezTo>
                        <a:pt x="182" y="125"/>
                        <a:pt x="182" y="125"/>
                        <a:pt x="182" y="125"/>
                      </a:cubicBezTo>
                      <a:moveTo>
                        <a:pt x="212" y="120"/>
                      </a:moveTo>
                      <a:cubicBezTo>
                        <a:pt x="206" y="121"/>
                        <a:pt x="206" y="121"/>
                        <a:pt x="206" y="121"/>
                      </a:cubicBezTo>
                      <a:cubicBezTo>
                        <a:pt x="205" y="121"/>
                        <a:pt x="205" y="121"/>
                        <a:pt x="205" y="121"/>
                      </a:cubicBezTo>
                      <a:cubicBezTo>
                        <a:pt x="183" y="125"/>
                        <a:pt x="183" y="125"/>
                        <a:pt x="183" y="125"/>
                      </a:cubicBezTo>
                      <a:cubicBezTo>
                        <a:pt x="183" y="126"/>
                        <a:pt x="183" y="126"/>
                        <a:pt x="183" y="126"/>
                      </a:cubicBezTo>
                      <a:cubicBezTo>
                        <a:pt x="205" y="122"/>
                        <a:pt x="205" y="122"/>
                        <a:pt x="205" y="122"/>
                      </a:cubicBezTo>
                      <a:cubicBezTo>
                        <a:pt x="206" y="122"/>
                        <a:pt x="206" y="122"/>
                        <a:pt x="206" y="122"/>
                      </a:cubicBezTo>
                      <a:cubicBezTo>
                        <a:pt x="211" y="121"/>
                        <a:pt x="211" y="121"/>
                        <a:pt x="211" y="121"/>
                      </a:cubicBezTo>
                      <a:cubicBezTo>
                        <a:pt x="212" y="120"/>
                        <a:pt x="212" y="120"/>
                        <a:pt x="212" y="120"/>
                      </a:cubicBezTo>
                      <a:moveTo>
                        <a:pt x="273" y="32"/>
                      </a:moveTo>
                      <a:cubicBezTo>
                        <a:pt x="257" y="71"/>
                        <a:pt x="257" y="71"/>
                        <a:pt x="257" y="71"/>
                      </a:cubicBezTo>
                      <a:cubicBezTo>
                        <a:pt x="256" y="73"/>
                        <a:pt x="256" y="73"/>
                        <a:pt x="256" y="73"/>
                      </a:cubicBezTo>
                      <a:cubicBezTo>
                        <a:pt x="252" y="85"/>
                        <a:pt x="252" y="85"/>
                        <a:pt x="252" y="85"/>
                      </a:cubicBezTo>
                      <a:cubicBezTo>
                        <a:pt x="251" y="86"/>
                        <a:pt x="251" y="86"/>
                        <a:pt x="251" y="86"/>
                      </a:cubicBezTo>
                      <a:cubicBezTo>
                        <a:pt x="239" y="115"/>
                        <a:pt x="239" y="115"/>
                        <a:pt x="239" y="115"/>
                      </a:cubicBezTo>
                      <a:cubicBezTo>
                        <a:pt x="213" y="119"/>
                        <a:pt x="213" y="119"/>
                        <a:pt x="213" y="119"/>
                      </a:cubicBezTo>
                      <a:cubicBezTo>
                        <a:pt x="212" y="121"/>
                        <a:pt x="212" y="121"/>
                        <a:pt x="212" y="121"/>
                      </a:cubicBezTo>
                      <a:cubicBezTo>
                        <a:pt x="239" y="116"/>
                        <a:pt x="239" y="116"/>
                        <a:pt x="239" y="116"/>
                      </a:cubicBezTo>
                      <a:cubicBezTo>
                        <a:pt x="232" y="132"/>
                        <a:pt x="232" y="132"/>
                        <a:pt x="232" y="132"/>
                      </a:cubicBezTo>
                      <a:cubicBezTo>
                        <a:pt x="231" y="134"/>
                        <a:pt x="231" y="134"/>
                        <a:pt x="231" y="134"/>
                      </a:cubicBezTo>
                      <a:cubicBezTo>
                        <a:pt x="231" y="135"/>
                        <a:pt x="231" y="135"/>
                        <a:pt x="231" y="135"/>
                      </a:cubicBezTo>
                      <a:cubicBezTo>
                        <a:pt x="232" y="135"/>
                        <a:pt x="232" y="135"/>
                        <a:pt x="232" y="135"/>
                      </a:cubicBezTo>
                      <a:cubicBezTo>
                        <a:pt x="233" y="133"/>
                        <a:pt x="233" y="133"/>
                        <a:pt x="233" y="133"/>
                      </a:cubicBezTo>
                      <a:cubicBezTo>
                        <a:pt x="234" y="131"/>
                        <a:pt x="234" y="131"/>
                        <a:pt x="234" y="131"/>
                      </a:cubicBezTo>
                      <a:cubicBezTo>
                        <a:pt x="240" y="116"/>
                        <a:pt x="240" y="116"/>
                        <a:pt x="240" y="116"/>
                      </a:cubicBezTo>
                      <a:cubicBezTo>
                        <a:pt x="257" y="113"/>
                        <a:pt x="257" y="113"/>
                        <a:pt x="257" y="113"/>
                      </a:cubicBezTo>
                      <a:cubicBezTo>
                        <a:pt x="258" y="112"/>
                        <a:pt x="258" y="112"/>
                        <a:pt x="258" y="112"/>
                      </a:cubicBezTo>
                      <a:cubicBezTo>
                        <a:pt x="241" y="115"/>
                        <a:pt x="241" y="115"/>
                        <a:pt x="241" y="115"/>
                      </a:cubicBezTo>
                      <a:cubicBezTo>
                        <a:pt x="252" y="87"/>
                        <a:pt x="252" y="87"/>
                        <a:pt x="252" y="87"/>
                      </a:cubicBezTo>
                      <a:cubicBezTo>
                        <a:pt x="252" y="86"/>
                        <a:pt x="252" y="86"/>
                        <a:pt x="252" y="86"/>
                      </a:cubicBezTo>
                      <a:cubicBezTo>
                        <a:pt x="257" y="75"/>
                        <a:pt x="257" y="75"/>
                        <a:pt x="257" y="75"/>
                      </a:cubicBezTo>
                      <a:cubicBezTo>
                        <a:pt x="257" y="73"/>
                        <a:pt x="257" y="73"/>
                        <a:pt x="257" y="73"/>
                      </a:cubicBezTo>
                      <a:cubicBezTo>
                        <a:pt x="272" y="37"/>
                        <a:pt x="272" y="37"/>
                        <a:pt x="272" y="37"/>
                      </a:cubicBezTo>
                      <a:cubicBezTo>
                        <a:pt x="273" y="32"/>
                        <a:pt x="273" y="32"/>
                        <a:pt x="273" y="32"/>
                      </a:cubicBezTo>
                      <a:cubicBezTo>
                        <a:pt x="273" y="32"/>
                        <a:pt x="273" y="32"/>
                        <a:pt x="273" y="32"/>
                      </a:cubicBezTo>
                      <a:moveTo>
                        <a:pt x="282" y="28"/>
                      </a:moveTo>
                      <a:cubicBezTo>
                        <a:pt x="281" y="29"/>
                        <a:pt x="281" y="30"/>
                        <a:pt x="280" y="30"/>
                      </a:cubicBezTo>
                      <a:cubicBezTo>
                        <a:pt x="265" y="107"/>
                        <a:pt x="265" y="107"/>
                        <a:pt x="265" y="107"/>
                      </a:cubicBezTo>
                      <a:cubicBezTo>
                        <a:pt x="265" y="108"/>
                        <a:pt x="265" y="108"/>
                        <a:pt x="265" y="108"/>
                      </a:cubicBezTo>
                      <a:cubicBezTo>
                        <a:pt x="264" y="110"/>
                        <a:pt x="264" y="110"/>
                        <a:pt x="264" y="110"/>
                      </a:cubicBezTo>
                      <a:cubicBezTo>
                        <a:pt x="264" y="110"/>
                        <a:pt x="264" y="110"/>
                        <a:pt x="264" y="110"/>
                      </a:cubicBezTo>
                      <a:cubicBezTo>
                        <a:pt x="264" y="110"/>
                        <a:pt x="264" y="110"/>
                        <a:pt x="264" y="110"/>
                      </a:cubicBezTo>
                      <a:cubicBezTo>
                        <a:pt x="260" y="111"/>
                        <a:pt x="260" y="111"/>
                        <a:pt x="260" y="111"/>
                      </a:cubicBezTo>
                      <a:cubicBezTo>
                        <a:pt x="259" y="111"/>
                        <a:pt x="259" y="111"/>
                        <a:pt x="259" y="111"/>
                      </a:cubicBezTo>
                      <a:cubicBezTo>
                        <a:pt x="259" y="112"/>
                        <a:pt x="259" y="112"/>
                        <a:pt x="259" y="112"/>
                      </a:cubicBezTo>
                      <a:cubicBezTo>
                        <a:pt x="261" y="112"/>
                        <a:pt x="261" y="112"/>
                        <a:pt x="261" y="112"/>
                      </a:cubicBezTo>
                      <a:cubicBezTo>
                        <a:pt x="262" y="112"/>
                        <a:pt x="262" y="112"/>
                        <a:pt x="262" y="112"/>
                      </a:cubicBezTo>
                      <a:cubicBezTo>
                        <a:pt x="265" y="111"/>
                        <a:pt x="265" y="111"/>
                        <a:pt x="265" y="111"/>
                      </a:cubicBezTo>
                      <a:cubicBezTo>
                        <a:pt x="265" y="111"/>
                        <a:pt x="265" y="111"/>
                        <a:pt x="265" y="111"/>
                      </a:cubicBezTo>
                      <a:cubicBezTo>
                        <a:pt x="265" y="111"/>
                        <a:pt x="265" y="111"/>
                        <a:pt x="265" y="111"/>
                      </a:cubicBezTo>
                      <a:cubicBezTo>
                        <a:pt x="265" y="111"/>
                        <a:pt x="265" y="111"/>
                        <a:pt x="265" y="111"/>
                      </a:cubicBezTo>
                      <a:cubicBezTo>
                        <a:pt x="265" y="111"/>
                        <a:pt x="265" y="111"/>
                        <a:pt x="265" y="111"/>
                      </a:cubicBezTo>
                      <a:cubicBezTo>
                        <a:pt x="265" y="111"/>
                        <a:pt x="265" y="111"/>
                        <a:pt x="265" y="111"/>
                      </a:cubicBezTo>
                      <a:cubicBezTo>
                        <a:pt x="266" y="107"/>
                        <a:pt x="266" y="107"/>
                        <a:pt x="266" y="107"/>
                      </a:cubicBezTo>
                      <a:cubicBezTo>
                        <a:pt x="282" y="28"/>
                        <a:pt x="282" y="28"/>
                        <a:pt x="282" y="28"/>
                      </a:cubicBezTo>
                      <a:moveTo>
                        <a:pt x="286" y="0"/>
                      </a:moveTo>
                      <a:cubicBezTo>
                        <a:pt x="285" y="2"/>
                        <a:pt x="285" y="2"/>
                        <a:pt x="285" y="2"/>
                      </a:cubicBezTo>
                      <a:cubicBezTo>
                        <a:pt x="285" y="4"/>
                        <a:pt x="285" y="4"/>
                        <a:pt x="285" y="4"/>
                      </a:cubicBezTo>
                      <a:cubicBezTo>
                        <a:pt x="279" y="18"/>
                        <a:pt x="279" y="18"/>
                        <a:pt x="279" y="18"/>
                      </a:cubicBezTo>
                      <a:cubicBezTo>
                        <a:pt x="279" y="18"/>
                        <a:pt x="279" y="19"/>
                        <a:pt x="280" y="19"/>
                      </a:cubicBezTo>
                      <a:cubicBezTo>
                        <a:pt x="285" y="5"/>
                        <a:pt x="285" y="5"/>
                        <a:pt x="285" y="5"/>
                      </a:cubicBezTo>
                      <a:cubicBezTo>
                        <a:pt x="282" y="21"/>
                        <a:pt x="282" y="21"/>
                        <a:pt x="282" y="21"/>
                      </a:cubicBezTo>
                      <a:cubicBezTo>
                        <a:pt x="282" y="22"/>
                        <a:pt x="282" y="23"/>
                        <a:pt x="282" y="24"/>
                      </a:cubicBezTo>
                      <a:cubicBezTo>
                        <a:pt x="286" y="4"/>
                        <a:pt x="286" y="4"/>
                        <a:pt x="286" y="4"/>
                      </a:cubicBezTo>
                      <a:cubicBezTo>
                        <a:pt x="287" y="0"/>
                        <a:pt x="287" y="0"/>
                        <a:pt x="287" y="0"/>
                      </a:cubicBezTo>
                      <a:cubicBezTo>
                        <a:pt x="287" y="0"/>
                        <a:pt x="287" y="0"/>
                        <a:pt x="287" y="0"/>
                      </a:cubicBezTo>
                      <a:cubicBezTo>
                        <a:pt x="286" y="0"/>
                        <a:pt x="286" y="0"/>
                        <a:pt x="28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2" name="Freeform 28">
                  <a:extLst>
                    <a:ext uri="{FF2B5EF4-FFF2-40B4-BE49-F238E27FC236}">
                      <a16:creationId xmlns:a16="http://schemas.microsoft.com/office/drawing/2014/main" xmlns="" id="{B0732468-70A5-4A5B-9D4A-A4AF239EF82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67" y="1107"/>
                  <a:ext cx="1688" cy="1471"/>
                </a:xfrm>
                <a:custGeom>
                  <a:avLst/>
                  <a:gdLst>
                    <a:gd name="T0" fmla="*/ 66 w 302"/>
                    <a:gd name="T1" fmla="*/ 263 h 263"/>
                    <a:gd name="T2" fmla="*/ 52 w 302"/>
                    <a:gd name="T3" fmla="*/ 243 h 263"/>
                    <a:gd name="T4" fmla="*/ 59 w 302"/>
                    <a:gd name="T5" fmla="*/ 252 h 263"/>
                    <a:gd name="T6" fmla="*/ 40 w 302"/>
                    <a:gd name="T7" fmla="*/ 229 h 263"/>
                    <a:gd name="T8" fmla="*/ 38 w 302"/>
                    <a:gd name="T9" fmla="*/ 224 h 263"/>
                    <a:gd name="T10" fmla="*/ 92 w 302"/>
                    <a:gd name="T11" fmla="*/ 242 h 263"/>
                    <a:gd name="T12" fmla="*/ 93 w 302"/>
                    <a:gd name="T13" fmla="*/ 243 h 263"/>
                    <a:gd name="T14" fmla="*/ 110 w 302"/>
                    <a:gd name="T15" fmla="*/ 222 h 263"/>
                    <a:gd name="T16" fmla="*/ 111 w 302"/>
                    <a:gd name="T17" fmla="*/ 222 h 263"/>
                    <a:gd name="T18" fmla="*/ 127 w 302"/>
                    <a:gd name="T19" fmla="*/ 202 h 263"/>
                    <a:gd name="T20" fmla="*/ 128 w 302"/>
                    <a:gd name="T21" fmla="*/ 203 h 263"/>
                    <a:gd name="T22" fmla="*/ 4 w 302"/>
                    <a:gd name="T23" fmla="*/ 182 h 263"/>
                    <a:gd name="T24" fmla="*/ 5 w 302"/>
                    <a:gd name="T25" fmla="*/ 181 h 263"/>
                    <a:gd name="T26" fmla="*/ 149 w 302"/>
                    <a:gd name="T27" fmla="*/ 176 h 263"/>
                    <a:gd name="T28" fmla="*/ 136 w 302"/>
                    <a:gd name="T29" fmla="*/ 192 h 263"/>
                    <a:gd name="T30" fmla="*/ 136 w 302"/>
                    <a:gd name="T31" fmla="*/ 193 h 263"/>
                    <a:gd name="T32" fmla="*/ 151 w 302"/>
                    <a:gd name="T33" fmla="*/ 176 h 263"/>
                    <a:gd name="T34" fmla="*/ 151 w 302"/>
                    <a:gd name="T35" fmla="*/ 174 h 263"/>
                    <a:gd name="T36" fmla="*/ 154 w 302"/>
                    <a:gd name="T37" fmla="*/ 171 h 263"/>
                    <a:gd name="T38" fmla="*/ 155 w 302"/>
                    <a:gd name="T39" fmla="*/ 171 h 263"/>
                    <a:gd name="T40" fmla="*/ 0 w 302"/>
                    <a:gd name="T41" fmla="*/ 150 h 263"/>
                    <a:gd name="T42" fmla="*/ 1 w 302"/>
                    <a:gd name="T43" fmla="*/ 169 h 263"/>
                    <a:gd name="T44" fmla="*/ 187 w 302"/>
                    <a:gd name="T45" fmla="*/ 134 h 263"/>
                    <a:gd name="T46" fmla="*/ 176 w 302"/>
                    <a:gd name="T47" fmla="*/ 145 h 263"/>
                    <a:gd name="T48" fmla="*/ 177 w 302"/>
                    <a:gd name="T49" fmla="*/ 146 h 263"/>
                    <a:gd name="T50" fmla="*/ 216 w 302"/>
                    <a:gd name="T51" fmla="*/ 98 h 263"/>
                    <a:gd name="T52" fmla="*/ 187 w 302"/>
                    <a:gd name="T53" fmla="*/ 133 h 263"/>
                    <a:gd name="T54" fmla="*/ 210 w 302"/>
                    <a:gd name="T55" fmla="*/ 107 h 263"/>
                    <a:gd name="T56" fmla="*/ 226 w 302"/>
                    <a:gd name="T57" fmla="*/ 87 h 263"/>
                    <a:gd name="T58" fmla="*/ 227 w 302"/>
                    <a:gd name="T59" fmla="*/ 88 h 263"/>
                    <a:gd name="T60" fmla="*/ 0 w 302"/>
                    <a:gd name="T61" fmla="*/ 144 h 263"/>
                    <a:gd name="T62" fmla="*/ 0 w 302"/>
                    <a:gd name="T63" fmla="*/ 68 h 263"/>
                    <a:gd name="T64" fmla="*/ 7 w 302"/>
                    <a:gd name="T65" fmla="*/ 59 h 263"/>
                    <a:gd name="T66" fmla="*/ 13 w 302"/>
                    <a:gd name="T67" fmla="*/ 58 h 263"/>
                    <a:gd name="T68" fmla="*/ 14 w 302"/>
                    <a:gd name="T69" fmla="*/ 59 h 263"/>
                    <a:gd name="T70" fmla="*/ 254 w 302"/>
                    <a:gd name="T71" fmla="*/ 55 h 263"/>
                    <a:gd name="T72" fmla="*/ 240 w 302"/>
                    <a:gd name="T73" fmla="*/ 70 h 263"/>
                    <a:gd name="T74" fmla="*/ 226 w 302"/>
                    <a:gd name="T75" fmla="*/ 87 h 263"/>
                    <a:gd name="T76" fmla="*/ 240 w 302"/>
                    <a:gd name="T77" fmla="*/ 73 h 263"/>
                    <a:gd name="T78" fmla="*/ 240 w 302"/>
                    <a:gd name="T79" fmla="*/ 72 h 263"/>
                    <a:gd name="T80" fmla="*/ 37 w 302"/>
                    <a:gd name="T81" fmla="*/ 53 h 263"/>
                    <a:gd name="T82" fmla="*/ 38 w 302"/>
                    <a:gd name="T83" fmla="*/ 54 h 263"/>
                    <a:gd name="T84" fmla="*/ 39 w 302"/>
                    <a:gd name="T85" fmla="*/ 53 h 263"/>
                    <a:gd name="T86" fmla="*/ 70 w 302"/>
                    <a:gd name="T87" fmla="*/ 46 h 263"/>
                    <a:gd name="T88" fmla="*/ 75 w 302"/>
                    <a:gd name="T89" fmla="*/ 47 h 263"/>
                    <a:gd name="T90" fmla="*/ 154 w 302"/>
                    <a:gd name="T91" fmla="*/ 30 h 263"/>
                    <a:gd name="T92" fmla="*/ 152 w 302"/>
                    <a:gd name="T93" fmla="*/ 31 h 263"/>
                    <a:gd name="T94" fmla="*/ 260 w 302"/>
                    <a:gd name="T95" fmla="*/ 47 h 263"/>
                    <a:gd name="T96" fmla="*/ 255 w 302"/>
                    <a:gd name="T97" fmla="*/ 55 h 263"/>
                    <a:gd name="T98" fmla="*/ 277 w 302"/>
                    <a:gd name="T99" fmla="*/ 29 h 263"/>
                    <a:gd name="T100" fmla="*/ 156 w 302"/>
                    <a:gd name="T101" fmla="*/ 29 h 263"/>
                    <a:gd name="T102" fmla="*/ 202 w 302"/>
                    <a:gd name="T103" fmla="*/ 20 h 263"/>
                    <a:gd name="T104" fmla="*/ 204 w 302"/>
                    <a:gd name="T105" fmla="*/ 21 h 263"/>
                    <a:gd name="T106" fmla="*/ 260 w 302"/>
                    <a:gd name="T107" fmla="*/ 9 h 263"/>
                    <a:gd name="T108" fmla="*/ 224 w 302"/>
                    <a:gd name="T109" fmla="*/ 17 h 263"/>
                    <a:gd name="T110" fmla="*/ 261 w 302"/>
                    <a:gd name="T111" fmla="*/ 9 h 263"/>
                    <a:gd name="T112" fmla="*/ 301 w 302"/>
                    <a:gd name="T113" fmla="*/ 0 h 263"/>
                    <a:gd name="T114" fmla="*/ 299 w 302"/>
                    <a:gd name="T115" fmla="*/ 1 h 263"/>
                    <a:gd name="T116" fmla="*/ 298 w 302"/>
                    <a:gd name="T117" fmla="*/ 2 h 263"/>
                    <a:gd name="T118" fmla="*/ 298 w 302"/>
                    <a:gd name="T119" fmla="*/ 4 h 263"/>
                    <a:gd name="T120" fmla="*/ 297 w 302"/>
                    <a:gd name="T121" fmla="*/ 6 h 263"/>
                    <a:gd name="T122" fmla="*/ 301 w 302"/>
                    <a:gd name="T123" fmla="*/ 1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302" h="263">
                      <a:moveTo>
                        <a:pt x="60" y="253"/>
                      </a:moveTo>
                      <a:cubicBezTo>
                        <a:pt x="60" y="254"/>
                        <a:pt x="60" y="254"/>
                        <a:pt x="60" y="254"/>
                      </a:cubicBezTo>
                      <a:cubicBezTo>
                        <a:pt x="66" y="263"/>
                        <a:pt x="66" y="263"/>
                        <a:pt x="66" y="263"/>
                      </a:cubicBezTo>
                      <a:cubicBezTo>
                        <a:pt x="67" y="262"/>
                        <a:pt x="67" y="262"/>
                        <a:pt x="67" y="262"/>
                      </a:cubicBezTo>
                      <a:cubicBezTo>
                        <a:pt x="60" y="253"/>
                        <a:pt x="60" y="253"/>
                        <a:pt x="60" y="253"/>
                      </a:cubicBezTo>
                      <a:moveTo>
                        <a:pt x="52" y="243"/>
                      </a:moveTo>
                      <a:cubicBezTo>
                        <a:pt x="53" y="245"/>
                        <a:pt x="53" y="245"/>
                        <a:pt x="53" y="245"/>
                      </a:cubicBezTo>
                      <a:cubicBezTo>
                        <a:pt x="59" y="253"/>
                        <a:pt x="59" y="253"/>
                        <a:pt x="59" y="253"/>
                      </a:cubicBezTo>
                      <a:cubicBezTo>
                        <a:pt x="59" y="252"/>
                        <a:pt x="59" y="252"/>
                        <a:pt x="59" y="252"/>
                      </a:cubicBezTo>
                      <a:cubicBezTo>
                        <a:pt x="52" y="243"/>
                        <a:pt x="52" y="243"/>
                        <a:pt x="52" y="243"/>
                      </a:cubicBezTo>
                      <a:moveTo>
                        <a:pt x="38" y="224"/>
                      </a:moveTo>
                      <a:cubicBezTo>
                        <a:pt x="40" y="229"/>
                        <a:pt x="40" y="229"/>
                        <a:pt x="40" y="229"/>
                      </a:cubicBezTo>
                      <a:cubicBezTo>
                        <a:pt x="51" y="243"/>
                        <a:pt x="51" y="243"/>
                        <a:pt x="51" y="243"/>
                      </a:cubicBezTo>
                      <a:cubicBezTo>
                        <a:pt x="51" y="241"/>
                        <a:pt x="51" y="241"/>
                        <a:pt x="51" y="241"/>
                      </a:cubicBezTo>
                      <a:cubicBezTo>
                        <a:pt x="38" y="224"/>
                        <a:pt x="38" y="224"/>
                        <a:pt x="38" y="224"/>
                      </a:cubicBezTo>
                      <a:moveTo>
                        <a:pt x="110" y="222"/>
                      </a:moveTo>
                      <a:cubicBezTo>
                        <a:pt x="93" y="242"/>
                        <a:pt x="93" y="242"/>
                        <a:pt x="93" y="242"/>
                      </a:cubicBezTo>
                      <a:cubicBezTo>
                        <a:pt x="92" y="242"/>
                        <a:pt x="92" y="242"/>
                        <a:pt x="92" y="242"/>
                      </a:cubicBezTo>
                      <a:cubicBezTo>
                        <a:pt x="76" y="262"/>
                        <a:pt x="76" y="262"/>
                        <a:pt x="76" y="262"/>
                      </a:cubicBezTo>
                      <a:cubicBezTo>
                        <a:pt x="76" y="262"/>
                        <a:pt x="76" y="262"/>
                        <a:pt x="76" y="262"/>
                      </a:cubicBezTo>
                      <a:cubicBezTo>
                        <a:pt x="93" y="243"/>
                        <a:pt x="93" y="243"/>
                        <a:pt x="93" y="243"/>
                      </a:cubicBezTo>
                      <a:cubicBezTo>
                        <a:pt x="94" y="242"/>
                        <a:pt x="94" y="242"/>
                        <a:pt x="94" y="242"/>
                      </a:cubicBezTo>
                      <a:cubicBezTo>
                        <a:pt x="110" y="223"/>
                        <a:pt x="110" y="223"/>
                        <a:pt x="110" y="223"/>
                      </a:cubicBezTo>
                      <a:cubicBezTo>
                        <a:pt x="110" y="222"/>
                        <a:pt x="110" y="222"/>
                        <a:pt x="110" y="222"/>
                      </a:cubicBezTo>
                      <a:moveTo>
                        <a:pt x="118" y="213"/>
                      </a:moveTo>
                      <a:cubicBezTo>
                        <a:pt x="111" y="221"/>
                        <a:pt x="111" y="221"/>
                        <a:pt x="111" y="221"/>
                      </a:cubicBezTo>
                      <a:cubicBezTo>
                        <a:pt x="111" y="222"/>
                        <a:pt x="111" y="222"/>
                        <a:pt x="111" y="222"/>
                      </a:cubicBezTo>
                      <a:cubicBezTo>
                        <a:pt x="119" y="213"/>
                        <a:pt x="119" y="213"/>
                        <a:pt x="119" y="213"/>
                      </a:cubicBezTo>
                      <a:cubicBezTo>
                        <a:pt x="118" y="213"/>
                        <a:pt x="118" y="213"/>
                        <a:pt x="118" y="213"/>
                      </a:cubicBezTo>
                      <a:moveTo>
                        <a:pt x="127" y="202"/>
                      </a:moveTo>
                      <a:cubicBezTo>
                        <a:pt x="118" y="212"/>
                        <a:pt x="118" y="212"/>
                        <a:pt x="118" y="212"/>
                      </a:cubicBezTo>
                      <a:cubicBezTo>
                        <a:pt x="119" y="213"/>
                        <a:pt x="119" y="213"/>
                        <a:pt x="119" y="213"/>
                      </a:cubicBezTo>
                      <a:cubicBezTo>
                        <a:pt x="128" y="203"/>
                        <a:pt x="128" y="203"/>
                        <a:pt x="128" y="203"/>
                      </a:cubicBezTo>
                      <a:cubicBezTo>
                        <a:pt x="127" y="202"/>
                        <a:pt x="127" y="202"/>
                        <a:pt x="127" y="202"/>
                      </a:cubicBezTo>
                      <a:moveTo>
                        <a:pt x="5" y="181"/>
                      </a:moveTo>
                      <a:cubicBezTo>
                        <a:pt x="5" y="182"/>
                        <a:pt x="5" y="182"/>
                        <a:pt x="4" y="182"/>
                      </a:cubicBezTo>
                      <a:cubicBezTo>
                        <a:pt x="37" y="225"/>
                        <a:pt x="37" y="225"/>
                        <a:pt x="37" y="225"/>
                      </a:cubicBezTo>
                      <a:cubicBezTo>
                        <a:pt x="35" y="220"/>
                        <a:pt x="35" y="220"/>
                        <a:pt x="35" y="220"/>
                      </a:cubicBezTo>
                      <a:cubicBezTo>
                        <a:pt x="5" y="181"/>
                        <a:pt x="5" y="181"/>
                        <a:pt x="5" y="181"/>
                      </a:cubicBezTo>
                      <a:moveTo>
                        <a:pt x="152" y="175"/>
                      </a:moveTo>
                      <a:cubicBezTo>
                        <a:pt x="150" y="175"/>
                        <a:pt x="150" y="175"/>
                        <a:pt x="150" y="175"/>
                      </a:cubicBezTo>
                      <a:cubicBezTo>
                        <a:pt x="149" y="176"/>
                        <a:pt x="149" y="176"/>
                        <a:pt x="149" y="176"/>
                      </a:cubicBezTo>
                      <a:cubicBezTo>
                        <a:pt x="149" y="177"/>
                        <a:pt x="149" y="177"/>
                        <a:pt x="149" y="177"/>
                      </a:cubicBezTo>
                      <a:cubicBezTo>
                        <a:pt x="136" y="191"/>
                        <a:pt x="136" y="191"/>
                        <a:pt x="136" y="191"/>
                      </a:cubicBezTo>
                      <a:cubicBezTo>
                        <a:pt x="136" y="192"/>
                        <a:pt x="136" y="192"/>
                        <a:pt x="136" y="192"/>
                      </a:cubicBezTo>
                      <a:cubicBezTo>
                        <a:pt x="128" y="201"/>
                        <a:pt x="128" y="201"/>
                        <a:pt x="128" y="201"/>
                      </a:cubicBezTo>
                      <a:cubicBezTo>
                        <a:pt x="129" y="202"/>
                        <a:pt x="129" y="202"/>
                        <a:pt x="129" y="202"/>
                      </a:cubicBezTo>
                      <a:cubicBezTo>
                        <a:pt x="136" y="193"/>
                        <a:pt x="136" y="193"/>
                        <a:pt x="136" y="193"/>
                      </a:cubicBezTo>
                      <a:cubicBezTo>
                        <a:pt x="137" y="192"/>
                        <a:pt x="137" y="192"/>
                        <a:pt x="137" y="192"/>
                      </a:cubicBezTo>
                      <a:cubicBezTo>
                        <a:pt x="150" y="177"/>
                        <a:pt x="150" y="177"/>
                        <a:pt x="150" y="177"/>
                      </a:cubicBezTo>
                      <a:cubicBezTo>
                        <a:pt x="151" y="176"/>
                        <a:pt x="151" y="176"/>
                        <a:pt x="151" y="176"/>
                      </a:cubicBezTo>
                      <a:cubicBezTo>
                        <a:pt x="152" y="175"/>
                        <a:pt x="152" y="175"/>
                        <a:pt x="152" y="175"/>
                      </a:cubicBezTo>
                      <a:moveTo>
                        <a:pt x="154" y="171"/>
                      </a:moveTo>
                      <a:cubicBezTo>
                        <a:pt x="151" y="174"/>
                        <a:pt x="151" y="174"/>
                        <a:pt x="151" y="174"/>
                      </a:cubicBezTo>
                      <a:cubicBezTo>
                        <a:pt x="153" y="173"/>
                        <a:pt x="153" y="173"/>
                        <a:pt x="153" y="173"/>
                      </a:cubicBezTo>
                      <a:cubicBezTo>
                        <a:pt x="155" y="171"/>
                        <a:pt x="155" y="171"/>
                        <a:pt x="155" y="171"/>
                      </a:cubicBezTo>
                      <a:cubicBezTo>
                        <a:pt x="154" y="171"/>
                        <a:pt x="154" y="171"/>
                        <a:pt x="154" y="171"/>
                      </a:cubicBezTo>
                      <a:moveTo>
                        <a:pt x="171" y="151"/>
                      </a:moveTo>
                      <a:cubicBezTo>
                        <a:pt x="155" y="170"/>
                        <a:pt x="155" y="170"/>
                        <a:pt x="155" y="170"/>
                      </a:cubicBezTo>
                      <a:cubicBezTo>
                        <a:pt x="155" y="171"/>
                        <a:pt x="155" y="171"/>
                        <a:pt x="155" y="171"/>
                      </a:cubicBezTo>
                      <a:cubicBezTo>
                        <a:pt x="171" y="152"/>
                        <a:pt x="171" y="152"/>
                        <a:pt x="171" y="152"/>
                      </a:cubicBezTo>
                      <a:cubicBezTo>
                        <a:pt x="171" y="151"/>
                        <a:pt x="171" y="151"/>
                        <a:pt x="171" y="151"/>
                      </a:cubicBezTo>
                      <a:moveTo>
                        <a:pt x="0" y="150"/>
                      </a:move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69"/>
                        <a:pt x="1" y="169"/>
                        <a:pt x="1" y="169"/>
                      </a:cubicBezTo>
                      <a:cubicBezTo>
                        <a:pt x="1" y="151"/>
                        <a:pt x="1" y="151"/>
                        <a:pt x="1" y="151"/>
                      </a:cubicBezTo>
                      <a:cubicBezTo>
                        <a:pt x="0" y="151"/>
                        <a:pt x="0" y="151"/>
                        <a:pt x="0" y="150"/>
                      </a:cubicBezTo>
                      <a:moveTo>
                        <a:pt x="187" y="134"/>
                      </a:moveTo>
                      <a:cubicBezTo>
                        <a:pt x="186" y="134"/>
                        <a:pt x="186" y="134"/>
                        <a:pt x="186" y="134"/>
                      </a:cubicBezTo>
                      <a:cubicBezTo>
                        <a:pt x="176" y="145"/>
                        <a:pt x="176" y="145"/>
                        <a:pt x="176" y="145"/>
                      </a:cubicBezTo>
                      <a:cubicBezTo>
                        <a:pt x="176" y="145"/>
                        <a:pt x="176" y="145"/>
                        <a:pt x="176" y="145"/>
                      </a:cubicBezTo>
                      <a:cubicBezTo>
                        <a:pt x="172" y="150"/>
                        <a:pt x="172" y="150"/>
                        <a:pt x="172" y="150"/>
                      </a:cubicBezTo>
                      <a:cubicBezTo>
                        <a:pt x="172" y="151"/>
                        <a:pt x="172" y="151"/>
                        <a:pt x="172" y="151"/>
                      </a:cubicBezTo>
                      <a:cubicBezTo>
                        <a:pt x="177" y="146"/>
                        <a:pt x="177" y="146"/>
                        <a:pt x="177" y="146"/>
                      </a:cubicBezTo>
                      <a:cubicBezTo>
                        <a:pt x="177" y="145"/>
                        <a:pt x="177" y="145"/>
                        <a:pt x="177" y="145"/>
                      </a:cubicBezTo>
                      <a:cubicBezTo>
                        <a:pt x="187" y="134"/>
                        <a:pt x="187" y="134"/>
                        <a:pt x="187" y="134"/>
                      </a:cubicBezTo>
                      <a:moveTo>
                        <a:pt x="216" y="98"/>
                      </a:moveTo>
                      <a:cubicBezTo>
                        <a:pt x="210" y="106"/>
                        <a:pt x="210" y="106"/>
                        <a:pt x="210" y="106"/>
                      </a:cubicBezTo>
                      <a:cubicBezTo>
                        <a:pt x="209" y="107"/>
                        <a:pt x="209" y="107"/>
                        <a:pt x="209" y="107"/>
                      </a:cubicBezTo>
                      <a:cubicBezTo>
                        <a:pt x="187" y="133"/>
                        <a:pt x="187" y="133"/>
                        <a:pt x="187" y="133"/>
                      </a:cubicBezTo>
                      <a:cubicBezTo>
                        <a:pt x="188" y="132"/>
                        <a:pt x="188" y="132"/>
                        <a:pt x="188" y="132"/>
                      </a:cubicBezTo>
                      <a:cubicBezTo>
                        <a:pt x="210" y="107"/>
                        <a:pt x="210" y="107"/>
                        <a:pt x="210" y="107"/>
                      </a:cubicBezTo>
                      <a:cubicBezTo>
                        <a:pt x="210" y="107"/>
                        <a:pt x="210" y="107"/>
                        <a:pt x="210" y="107"/>
                      </a:cubicBezTo>
                      <a:cubicBezTo>
                        <a:pt x="216" y="100"/>
                        <a:pt x="216" y="100"/>
                        <a:pt x="216" y="100"/>
                      </a:cubicBezTo>
                      <a:cubicBezTo>
                        <a:pt x="216" y="98"/>
                        <a:pt x="216" y="98"/>
                        <a:pt x="216" y="98"/>
                      </a:cubicBezTo>
                      <a:moveTo>
                        <a:pt x="226" y="87"/>
                      </a:moveTo>
                      <a:cubicBezTo>
                        <a:pt x="217" y="97"/>
                        <a:pt x="217" y="97"/>
                        <a:pt x="217" y="97"/>
                      </a:cubicBezTo>
                      <a:cubicBezTo>
                        <a:pt x="217" y="99"/>
                        <a:pt x="217" y="99"/>
                        <a:pt x="217" y="99"/>
                      </a:cubicBezTo>
                      <a:cubicBezTo>
                        <a:pt x="227" y="88"/>
                        <a:pt x="227" y="88"/>
                        <a:pt x="227" y="88"/>
                      </a:cubicBezTo>
                      <a:cubicBezTo>
                        <a:pt x="226" y="87"/>
                        <a:pt x="226" y="87"/>
                        <a:pt x="226" y="87"/>
                      </a:cubicBezTo>
                      <a:moveTo>
                        <a:pt x="0" y="68"/>
                      </a:move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43"/>
                        <a:pt x="0" y="143"/>
                        <a:pt x="1" y="143"/>
                      </a:cubicBezTo>
                      <a:cubicBezTo>
                        <a:pt x="1" y="68"/>
                        <a:pt x="1" y="68"/>
                        <a:pt x="1" y="68"/>
                      </a:cubicBezTo>
                      <a:cubicBezTo>
                        <a:pt x="1" y="68"/>
                        <a:pt x="0" y="68"/>
                        <a:pt x="0" y="68"/>
                      </a:cubicBezTo>
                      <a:cubicBezTo>
                        <a:pt x="0" y="68"/>
                        <a:pt x="0" y="68"/>
                        <a:pt x="0" y="68"/>
                      </a:cubicBezTo>
                      <a:moveTo>
                        <a:pt x="13" y="58"/>
                      </a:move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7" y="59"/>
                        <a:pt x="7" y="60"/>
                        <a:pt x="7" y="60"/>
                      </a:cubicBezTo>
                      <a:cubicBezTo>
                        <a:pt x="13" y="59"/>
                        <a:pt x="13" y="59"/>
                        <a:pt x="13" y="59"/>
                      </a:cubicBezTo>
                      <a:cubicBezTo>
                        <a:pt x="13" y="58"/>
                        <a:pt x="13" y="58"/>
                        <a:pt x="13" y="58"/>
                      </a:cubicBezTo>
                      <a:moveTo>
                        <a:pt x="20" y="56"/>
                      </a:moveTo>
                      <a:cubicBezTo>
                        <a:pt x="14" y="58"/>
                        <a:pt x="14" y="58"/>
                        <a:pt x="14" y="58"/>
                      </a:cubicBezTo>
                      <a:cubicBezTo>
                        <a:pt x="14" y="59"/>
                        <a:pt x="14" y="59"/>
                        <a:pt x="14" y="59"/>
                      </a:cubicBezTo>
                      <a:cubicBezTo>
                        <a:pt x="21" y="57"/>
                        <a:pt x="21" y="57"/>
                        <a:pt x="21" y="57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moveTo>
                        <a:pt x="254" y="55"/>
                      </a:moveTo>
                      <a:cubicBezTo>
                        <a:pt x="240" y="70"/>
                        <a:pt x="240" y="70"/>
                        <a:pt x="240" y="70"/>
                      </a:cubicBezTo>
                      <a:cubicBezTo>
                        <a:pt x="240" y="70"/>
                        <a:pt x="240" y="70"/>
                        <a:pt x="240" y="70"/>
                      </a:cubicBezTo>
                      <a:cubicBezTo>
                        <a:pt x="240" y="70"/>
                        <a:pt x="240" y="70"/>
                        <a:pt x="240" y="70"/>
                      </a:cubicBezTo>
                      <a:cubicBezTo>
                        <a:pt x="239" y="71"/>
                        <a:pt x="239" y="71"/>
                        <a:pt x="239" y="71"/>
                      </a:cubicBezTo>
                      <a:cubicBezTo>
                        <a:pt x="239" y="71"/>
                        <a:pt x="239" y="71"/>
                        <a:pt x="239" y="71"/>
                      </a:cubicBezTo>
                      <a:cubicBezTo>
                        <a:pt x="226" y="87"/>
                        <a:pt x="226" y="87"/>
                        <a:pt x="226" y="87"/>
                      </a:cubicBezTo>
                      <a:cubicBezTo>
                        <a:pt x="227" y="87"/>
                        <a:pt x="227" y="87"/>
                        <a:pt x="227" y="87"/>
                      </a:cubicBezTo>
                      <a:cubicBezTo>
                        <a:pt x="240" y="73"/>
                        <a:pt x="240" y="73"/>
                        <a:pt x="240" y="73"/>
                      </a:cubicBezTo>
                      <a:cubicBezTo>
                        <a:pt x="240" y="73"/>
                        <a:pt x="240" y="73"/>
                        <a:pt x="240" y="73"/>
                      </a:cubicBezTo>
                      <a:cubicBezTo>
                        <a:pt x="240" y="72"/>
                        <a:pt x="240" y="72"/>
                        <a:pt x="240" y="72"/>
                      </a:cubicBezTo>
                      <a:cubicBezTo>
                        <a:pt x="240" y="72"/>
                        <a:pt x="240" y="72"/>
                        <a:pt x="240" y="72"/>
                      </a:cubicBezTo>
                      <a:cubicBezTo>
                        <a:pt x="240" y="72"/>
                        <a:pt x="240" y="72"/>
                        <a:pt x="240" y="72"/>
                      </a:cubicBezTo>
                      <a:cubicBezTo>
                        <a:pt x="254" y="55"/>
                        <a:pt x="254" y="55"/>
                        <a:pt x="254" y="55"/>
                      </a:cubicBezTo>
                      <a:cubicBezTo>
                        <a:pt x="254" y="55"/>
                        <a:pt x="254" y="55"/>
                        <a:pt x="254" y="55"/>
                      </a:cubicBezTo>
                      <a:moveTo>
                        <a:pt x="37" y="53"/>
                      </a:moveTo>
                      <a:cubicBezTo>
                        <a:pt x="22" y="56"/>
                        <a:pt x="22" y="56"/>
                        <a:pt x="22" y="56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38" y="54"/>
                        <a:pt x="38" y="54"/>
                        <a:pt x="38" y="54"/>
                      </a:cubicBezTo>
                      <a:cubicBezTo>
                        <a:pt x="37" y="53"/>
                        <a:pt x="37" y="53"/>
                        <a:pt x="37" y="53"/>
                      </a:cubicBezTo>
                      <a:moveTo>
                        <a:pt x="70" y="46"/>
                      </a:moveTo>
                      <a:cubicBezTo>
                        <a:pt x="39" y="53"/>
                        <a:pt x="39" y="53"/>
                        <a:pt x="39" y="53"/>
                      </a:cubicBezTo>
                      <a:cubicBezTo>
                        <a:pt x="39" y="54"/>
                        <a:pt x="39" y="54"/>
                        <a:pt x="39" y="54"/>
                      </a:cubicBezTo>
                      <a:cubicBezTo>
                        <a:pt x="73" y="47"/>
                        <a:pt x="73" y="47"/>
                        <a:pt x="73" y="47"/>
                      </a:cubicBezTo>
                      <a:cubicBezTo>
                        <a:pt x="70" y="46"/>
                        <a:pt x="70" y="46"/>
                        <a:pt x="70" y="46"/>
                      </a:cubicBezTo>
                      <a:moveTo>
                        <a:pt x="119" y="37"/>
                      </a:moveTo>
                      <a:cubicBezTo>
                        <a:pt x="73" y="46"/>
                        <a:pt x="73" y="46"/>
                        <a:pt x="73" y="46"/>
                      </a:cubicBezTo>
                      <a:cubicBezTo>
                        <a:pt x="75" y="47"/>
                        <a:pt x="75" y="47"/>
                        <a:pt x="75" y="47"/>
                      </a:cubicBezTo>
                      <a:cubicBezTo>
                        <a:pt x="119" y="38"/>
                        <a:pt x="119" y="38"/>
                        <a:pt x="119" y="38"/>
                      </a:cubicBezTo>
                      <a:cubicBezTo>
                        <a:pt x="119" y="37"/>
                        <a:pt x="119" y="37"/>
                        <a:pt x="119" y="37"/>
                      </a:cubicBezTo>
                      <a:moveTo>
                        <a:pt x="154" y="30"/>
                      </a:move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20" y="38"/>
                        <a:pt x="120" y="38"/>
                        <a:pt x="120" y="38"/>
                      </a:cubicBezTo>
                      <a:cubicBezTo>
                        <a:pt x="152" y="31"/>
                        <a:pt x="152" y="31"/>
                        <a:pt x="152" y="31"/>
                      </a:cubicBezTo>
                      <a:cubicBezTo>
                        <a:pt x="154" y="30"/>
                        <a:pt x="154" y="30"/>
                        <a:pt x="154" y="30"/>
                      </a:cubicBezTo>
                      <a:moveTo>
                        <a:pt x="276" y="28"/>
                      </a:moveTo>
                      <a:cubicBezTo>
                        <a:pt x="260" y="47"/>
                        <a:pt x="260" y="47"/>
                        <a:pt x="260" y="47"/>
                      </a:cubicBezTo>
                      <a:cubicBezTo>
                        <a:pt x="259" y="48"/>
                        <a:pt x="259" y="48"/>
                        <a:pt x="259" y="48"/>
                      </a:cubicBezTo>
                      <a:cubicBezTo>
                        <a:pt x="254" y="54"/>
                        <a:pt x="254" y="54"/>
                        <a:pt x="254" y="54"/>
                      </a:cubicBezTo>
                      <a:cubicBezTo>
                        <a:pt x="255" y="55"/>
                        <a:pt x="255" y="55"/>
                        <a:pt x="255" y="55"/>
                      </a:cubicBezTo>
                      <a:cubicBezTo>
                        <a:pt x="260" y="49"/>
                        <a:pt x="260" y="49"/>
                        <a:pt x="260" y="49"/>
                      </a:cubicBezTo>
                      <a:cubicBezTo>
                        <a:pt x="261" y="48"/>
                        <a:pt x="261" y="48"/>
                        <a:pt x="261" y="48"/>
                      </a:cubicBezTo>
                      <a:cubicBezTo>
                        <a:pt x="277" y="29"/>
                        <a:pt x="277" y="29"/>
                        <a:pt x="277" y="29"/>
                      </a:cubicBezTo>
                      <a:cubicBezTo>
                        <a:pt x="276" y="28"/>
                        <a:pt x="276" y="28"/>
                        <a:pt x="276" y="28"/>
                      </a:cubicBezTo>
                      <a:moveTo>
                        <a:pt x="202" y="20"/>
                      </a:moveTo>
                      <a:cubicBezTo>
                        <a:pt x="156" y="29"/>
                        <a:pt x="156" y="29"/>
                        <a:pt x="156" y="29"/>
                      </a:cubicBezTo>
                      <a:cubicBezTo>
                        <a:pt x="154" y="31"/>
                        <a:pt x="154" y="31"/>
                        <a:pt x="154" y="31"/>
                      </a:cubicBezTo>
                      <a:cubicBezTo>
                        <a:pt x="203" y="21"/>
                        <a:pt x="203" y="21"/>
                        <a:pt x="203" y="21"/>
                      </a:cubicBezTo>
                      <a:cubicBezTo>
                        <a:pt x="202" y="20"/>
                        <a:pt x="202" y="20"/>
                        <a:pt x="202" y="20"/>
                      </a:cubicBezTo>
                      <a:moveTo>
                        <a:pt x="223" y="16"/>
                      </a:moveTo>
                      <a:cubicBezTo>
                        <a:pt x="203" y="20"/>
                        <a:pt x="203" y="20"/>
                        <a:pt x="203" y="20"/>
                      </a:cubicBezTo>
                      <a:cubicBezTo>
                        <a:pt x="204" y="21"/>
                        <a:pt x="204" y="21"/>
                        <a:pt x="204" y="21"/>
                      </a:cubicBezTo>
                      <a:cubicBezTo>
                        <a:pt x="223" y="17"/>
                        <a:pt x="223" y="17"/>
                        <a:pt x="223" y="17"/>
                      </a:cubicBezTo>
                      <a:cubicBezTo>
                        <a:pt x="223" y="16"/>
                        <a:pt x="223" y="16"/>
                        <a:pt x="223" y="16"/>
                      </a:cubicBezTo>
                      <a:moveTo>
                        <a:pt x="260" y="9"/>
                      </a:moveTo>
                      <a:cubicBezTo>
                        <a:pt x="225" y="16"/>
                        <a:pt x="225" y="16"/>
                        <a:pt x="225" y="16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17"/>
                        <a:pt x="224" y="17"/>
                        <a:pt x="224" y="17"/>
                      </a:cubicBezTo>
                      <a:cubicBezTo>
                        <a:pt x="224" y="17"/>
                        <a:pt x="224" y="17"/>
                        <a:pt x="224" y="17"/>
                      </a:cubicBezTo>
                      <a:cubicBezTo>
                        <a:pt x="225" y="17"/>
                        <a:pt x="225" y="17"/>
                        <a:pt x="225" y="17"/>
                      </a:cubicBezTo>
                      <a:cubicBezTo>
                        <a:pt x="261" y="9"/>
                        <a:pt x="261" y="9"/>
                        <a:pt x="261" y="9"/>
                      </a:cubicBezTo>
                      <a:cubicBezTo>
                        <a:pt x="260" y="9"/>
                        <a:pt x="260" y="9"/>
                        <a:pt x="260" y="9"/>
                      </a:cubicBezTo>
                      <a:moveTo>
                        <a:pt x="302" y="0"/>
                      </a:move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299" y="1"/>
                        <a:pt x="299" y="1"/>
                        <a:pt x="299" y="1"/>
                      </a:cubicBezTo>
                      <a:cubicBezTo>
                        <a:pt x="261" y="8"/>
                        <a:pt x="261" y="8"/>
                        <a:pt x="261" y="8"/>
                      </a:cubicBezTo>
                      <a:cubicBezTo>
                        <a:pt x="262" y="9"/>
                        <a:pt x="262" y="9"/>
                        <a:pt x="262" y="9"/>
                      </a:cubicBezTo>
                      <a:cubicBezTo>
                        <a:pt x="298" y="2"/>
                        <a:pt x="298" y="2"/>
                        <a:pt x="298" y="2"/>
                      </a:cubicBezTo>
                      <a:cubicBezTo>
                        <a:pt x="299" y="2"/>
                        <a:pt x="299" y="2"/>
                        <a:pt x="299" y="2"/>
                      </a:cubicBezTo>
                      <a:cubicBezTo>
                        <a:pt x="298" y="3"/>
                        <a:pt x="298" y="3"/>
                        <a:pt x="298" y="3"/>
                      </a:cubicBezTo>
                      <a:cubicBezTo>
                        <a:pt x="298" y="4"/>
                        <a:pt x="298" y="4"/>
                        <a:pt x="298" y="4"/>
                      </a:cubicBezTo>
                      <a:cubicBezTo>
                        <a:pt x="277" y="28"/>
                        <a:pt x="277" y="28"/>
                        <a:pt x="277" y="28"/>
                      </a:cubicBezTo>
                      <a:cubicBezTo>
                        <a:pt x="278" y="28"/>
                        <a:pt x="278" y="28"/>
                        <a:pt x="278" y="28"/>
                      </a:cubicBezTo>
                      <a:cubicBezTo>
                        <a:pt x="297" y="6"/>
                        <a:pt x="297" y="6"/>
                        <a:pt x="297" y="6"/>
                      </a:cubicBezTo>
                      <a:cubicBezTo>
                        <a:pt x="301" y="1"/>
                        <a:pt x="301" y="1"/>
                        <a:pt x="301" y="1"/>
                      </a:cubicBezTo>
                      <a:cubicBezTo>
                        <a:pt x="301" y="1"/>
                        <a:pt x="301" y="1"/>
                        <a:pt x="301" y="1"/>
                      </a:cubicBezTo>
                      <a:cubicBezTo>
                        <a:pt x="301" y="1"/>
                        <a:pt x="301" y="1"/>
                        <a:pt x="301" y="1"/>
                      </a:cubicBezTo>
                      <a:cubicBezTo>
                        <a:pt x="301" y="1"/>
                        <a:pt x="301" y="1"/>
                        <a:pt x="301" y="1"/>
                      </a:cubicBezTo>
                      <a:cubicBezTo>
                        <a:pt x="302" y="0"/>
                        <a:pt x="302" y="0"/>
                        <a:pt x="30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3" name="Freeform 29">
                  <a:extLst>
                    <a:ext uri="{FF2B5EF4-FFF2-40B4-BE49-F238E27FC236}">
                      <a16:creationId xmlns:a16="http://schemas.microsoft.com/office/drawing/2014/main" xmlns="" id="{E1FC8A59-AEE2-4533-8506-A41311AB79A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331" y="2438"/>
                  <a:ext cx="632" cy="420"/>
                </a:xfrm>
                <a:custGeom>
                  <a:avLst/>
                  <a:gdLst>
                    <a:gd name="T0" fmla="*/ 107 w 113"/>
                    <a:gd name="T1" fmla="*/ 63 h 75"/>
                    <a:gd name="T2" fmla="*/ 111 w 113"/>
                    <a:gd name="T3" fmla="*/ 72 h 75"/>
                    <a:gd name="T4" fmla="*/ 108 w 113"/>
                    <a:gd name="T5" fmla="*/ 72 h 75"/>
                    <a:gd name="T6" fmla="*/ 97 w 113"/>
                    <a:gd name="T7" fmla="*/ 68 h 75"/>
                    <a:gd name="T8" fmla="*/ 108 w 113"/>
                    <a:gd name="T9" fmla="*/ 73 h 75"/>
                    <a:gd name="T10" fmla="*/ 112 w 113"/>
                    <a:gd name="T11" fmla="*/ 75 h 75"/>
                    <a:gd name="T12" fmla="*/ 113 w 113"/>
                    <a:gd name="T13" fmla="*/ 74 h 75"/>
                    <a:gd name="T14" fmla="*/ 112 w 113"/>
                    <a:gd name="T15" fmla="*/ 73 h 75"/>
                    <a:gd name="T16" fmla="*/ 108 w 113"/>
                    <a:gd name="T17" fmla="*/ 62 h 75"/>
                    <a:gd name="T18" fmla="*/ 106 w 113"/>
                    <a:gd name="T19" fmla="*/ 58 h 75"/>
                    <a:gd name="T20" fmla="*/ 108 w 113"/>
                    <a:gd name="T21" fmla="*/ 61 h 75"/>
                    <a:gd name="T22" fmla="*/ 102 w 113"/>
                    <a:gd name="T23" fmla="*/ 48 h 75"/>
                    <a:gd name="T24" fmla="*/ 106 w 113"/>
                    <a:gd name="T25" fmla="*/ 56 h 75"/>
                    <a:gd name="T26" fmla="*/ 102 w 113"/>
                    <a:gd name="T27" fmla="*/ 48 h 75"/>
                    <a:gd name="T28" fmla="*/ 101 w 113"/>
                    <a:gd name="T29" fmla="*/ 45 h 75"/>
                    <a:gd name="T30" fmla="*/ 103 w 113"/>
                    <a:gd name="T31" fmla="*/ 47 h 75"/>
                    <a:gd name="T32" fmla="*/ 0 w 113"/>
                    <a:gd name="T33" fmla="*/ 33 h 75"/>
                    <a:gd name="T34" fmla="*/ 84 w 113"/>
                    <a:gd name="T35" fmla="*/ 64 h 75"/>
                    <a:gd name="T36" fmla="*/ 84 w 113"/>
                    <a:gd name="T37" fmla="*/ 63 h 75"/>
                    <a:gd name="T38" fmla="*/ 0 w 113"/>
                    <a:gd name="T39" fmla="*/ 33 h 75"/>
                    <a:gd name="T40" fmla="*/ 0 w 113"/>
                    <a:gd name="T41" fmla="*/ 27 h 75"/>
                    <a:gd name="T42" fmla="*/ 33 w 113"/>
                    <a:gd name="T43" fmla="*/ 18 h 75"/>
                    <a:gd name="T44" fmla="*/ 52 w 113"/>
                    <a:gd name="T45" fmla="*/ 12 h 75"/>
                    <a:gd name="T46" fmla="*/ 87 w 113"/>
                    <a:gd name="T47" fmla="*/ 8 h 75"/>
                    <a:gd name="T48" fmla="*/ 101 w 113"/>
                    <a:gd name="T49" fmla="*/ 42 h 75"/>
                    <a:gd name="T50" fmla="*/ 87 w 113"/>
                    <a:gd name="T51" fmla="*/ 8 h 75"/>
                    <a:gd name="T52" fmla="*/ 53 w 113"/>
                    <a:gd name="T53" fmla="*/ 10 h 75"/>
                    <a:gd name="T54" fmla="*/ 80 w 113"/>
                    <a:gd name="T55" fmla="*/ 3 h 75"/>
                    <a:gd name="T56" fmla="*/ 85 w 113"/>
                    <a:gd name="T57" fmla="*/ 0 h 75"/>
                    <a:gd name="T58" fmla="*/ 80 w 113"/>
                    <a:gd name="T59" fmla="*/ 2 h 75"/>
                    <a:gd name="T60" fmla="*/ 85 w 113"/>
                    <a:gd name="T61" fmla="*/ 1 h 75"/>
                    <a:gd name="T62" fmla="*/ 87 w 113"/>
                    <a:gd name="T63" fmla="*/ 6 h 75"/>
                    <a:gd name="T64" fmla="*/ 87 w 113"/>
                    <a:gd name="T65" fmla="*/ 4 h 75"/>
                    <a:gd name="T66" fmla="*/ 86 w 113"/>
                    <a:gd name="T67" fmla="*/ 1 h 75"/>
                    <a:gd name="T68" fmla="*/ 86 w 113"/>
                    <a:gd name="T69" fmla="*/ 0 h 75"/>
                    <a:gd name="T70" fmla="*/ 85 w 113"/>
                    <a:gd name="T7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13" h="75">
                      <a:moveTo>
                        <a:pt x="108" y="62"/>
                      </a:moveTo>
                      <a:cubicBezTo>
                        <a:pt x="107" y="63"/>
                        <a:pt x="107" y="63"/>
                        <a:pt x="107" y="63"/>
                      </a:cubicBezTo>
                      <a:cubicBezTo>
                        <a:pt x="110" y="70"/>
                        <a:pt x="110" y="70"/>
                        <a:pt x="110" y="70"/>
                      </a:cubicBezTo>
                      <a:cubicBezTo>
                        <a:pt x="111" y="72"/>
                        <a:pt x="111" y="72"/>
                        <a:pt x="111" y="72"/>
                      </a:cubicBezTo>
                      <a:cubicBezTo>
                        <a:pt x="111" y="73"/>
                        <a:pt x="111" y="73"/>
                        <a:pt x="111" y="73"/>
                      </a:cubicBezTo>
                      <a:cubicBezTo>
                        <a:pt x="108" y="72"/>
                        <a:pt x="108" y="72"/>
                        <a:pt x="108" y="72"/>
                      </a:cubicBezTo>
                      <a:cubicBezTo>
                        <a:pt x="108" y="72"/>
                        <a:pt x="108" y="72"/>
                        <a:pt x="108" y="72"/>
                      </a:cubicBezTo>
                      <a:cubicBezTo>
                        <a:pt x="97" y="68"/>
                        <a:pt x="97" y="68"/>
                        <a:pt x="97" y="68"/>
                      </a:cubicBezTo>
                      <a:cubicBezTo>
                        <a:pt x="97" y="68"/>
                        <a:pt x="97" y="68"/>
                        <a:pt x="96" y="69"/>
                      </a:cubicBezTo>
                      <a:cubicBezTo>
                        <a:pt x="108" y="73"/>
                        <a:pt x="108" y="73"/>
                        <a:pt x="108" y="73"/>
                      </a:cubicBezTo>
                      <a:cubicBezTo>
                        <a:pt x="112" y="74"/>
                        <a:pt x="112" y="74"/>
                        <a:pt x="112" y="74"/>
                      </a:cubicBezTo>
                      <a:cubicBezTo>
                        <a:pt x="112" y="75"/>
                        <a:pt x="112" y="75"/>
                        <a:pt x="112" y="75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4"/>
                        <a:pt x="113" y="74"/>
                        <a:pt x="113" y="74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08" y="62"/>
                        <a:pt x="108" y="62"/>
                        <a:pt x="108" y="62"/>
                      </a:cubicBezTo>
                      <a:moveTo>
                        <a:pt x="107" y="57"/>
                      </a:moveTo>
                      <a:cubicBezTo>
                        <a:pt x="106" y="58"/>
                        <a:pt x="106" y="58"/>
                        <a:pt x="106" y="58"/>
                      </a:cubicBezTo>
                      <a:cubicBezTo>
                        <a:pt x="107" y="62"/>
                        <a:pt x="107" y="62"/>
                        <a:pt x="107" y="62"/>
                      </a:cubicBezTo>
                      <a:cubicBezTo>
                        <a:pt x="108" y="61"/>
                        <a:pt x="108" y="61"/>
                        <a:pt x="108" y="61"/>
                      </a:cubicBezTo>
                      <a:cubicBezTo>
                        <a:pt x="107" y="57"/>
                        <a:pt x="107" y="57"/>
                        <a:pt x="107" y="57"/>
                      </a:cubicBezTo>
                      <a:moveTo>
                        <a:pt x="102" y="48"/>
                      </a:moveTo>
                      <a:cubicBezTo>
                        <a:pt x="105" y="57"/>
                        <a:pt x="105" y="57"/>
                        <a:pt x="105" y="57"/>
                      </a:cubicBezTo>
                      <a:cubicBezTo>
                        <a:pt x="106" y="56"/>
                        <a:pt x="106" y="56"/>
                        <a:pt x="106" y="56"/>
                      </a:cubicBezTo>
                      <a:cubicBezTo>
                        <a:pt x="103" y="48"/>
                        <a:pt x="103" y="48"/>
                        <a:pt x="103" y="48"/>
                      </a:cubicBezTo>
                      <a:cubicBezTo>
                        <a:pt x="102" y="48"/>
                        <a:pt x="102" y="48"/>
                        <a:pt x="102" y="48"/>
                      </a:cubicBezTo>
                      <a:moveTo>
                        <a:pt x="101" y="43"/>
                      </a:moveTo>
                      <a:cubicBezTo>
                        <a:pt x="101" y="45"/>
                        <a:pt x="101" y="45"/>
                        <a:pt x="101" y="45"/>
                      </a:cubicBezTo>
                      <a:cubicBezTo>
                        <a:pt x="101" y="47"/>
                        <a:pt x="101" y="47"/>
                        <a:pt x="101" y="47"/>
                      </a:cubicBezTo>
                      <a:cubicBezTo>
                        <a:pt x="103" y="47"/>
                        <a:pt x="103" y="47"/>
                        <a:pt x="103" y="47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moveTo>
                        <a:pt x="0" y="33"/>
                      </a:move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4" y="64"/>
                        <a:pt x="84" y="64"/>
                        <a:pt x="84" y="64"/>
                      </a:cubicBezTo>
                      <a:cubicBezTo>
                        <a:pt x="84" y="64"/>
                        <a:pt x="84" y="64"/>
                        <a:pt x="84" y="63"/>
                      </a:cubicBezTo>
                      <a:cubicBezTo>
                        <a:pt x="84" y="63"/>
                        <a:pt x="84" y="63"/>
                        <a:pt x="84" y="63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0" y="33"/>
                        <a:pt x="0" y="33"/>
                        <a:pt x="0" y="33"/>
                      </a:cubicBezTo>
                      <a:moveTo>
                        <a:pt x="52" y="11"/>
                      </a:move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1" y="28"/>
                        <a:pt x="1" y="2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52" y="12"/>
                        <a:pt x="52" y="12"/>
                        <a:pt x="52" y="12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moveTo>
                        <a:pt x="87" y="8"/>
                      </a:moveTo>
                      <a:cubicBezTo>
                        <a:pt x="100" y="43"/>
                        <a:pt x="100" y="43"/>
                        <a:pt x="100" y="43"/>
                      </a:cubicBezTo>
                      <a:cubicBezTo>
                        <a:pt x="101" y="42"/>
                        <a:pt x="101" y="42"/>
                        <a:pt x="101" y="42"/>
                      </a:cubicBezTo>
                      <a:cubicBezTo>
                        <a:pt x="89" y="9"/>
                        <a:pt x="89" y="9"/>
                        <a:pt x="89" y="9"/>
                      </a:cubicBezTo>
                      <a:cubicBezTo>
                        <a:pt x="87" y="8"/>
                        <a:pt x="87" y="8"/>
                        <a:pt x="87" y="8"/>
                      </a:cubicBezTo>
                      <a:moveTo>
                        <a:pt x="79" y="2"/>
                      </a:moveTo>
                      <a:cubicBezTo>
                        <a:pt x="53" y="10"/>
                        <a:pt x="53" y="10"/>
                        <a:pt x="53" y="10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80" y="3"/>
                        <a:pt x="80" y="3"/>
                        <a:pt x="80" y="3"/>
                      </a:cubicBezTo>
                      <a:cubicBezTo>
                        <a:pt x="79" y="2"/>
                        <a:pt x="79" y="2"/>
                        <a:pt x="79" y="2"/>
                      </a:cubicBezTo>
                      <a:moveTo>
                        <a:pt x="85" y="0"/>
                      </a:move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80" y="2"/>
                        <a:pt x="80" y="2"/>
                        <a:pt x="80" y="2"/>
                      </a:cubicBezTo>
                      <a:cubicBezTo>
                        <a:pt x="81" y="2"/>
                        <a:pt x="81" y="2"/>
                        <a:pt x="81" y="2"/>
                      </a:cubicBez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6" y="4"/>
                        <a:pt x="86" y="4"/>
                        <a:pt x="86" y="4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8" y="7"/>
                        <a:pt x="88" y="7"/>
                        <a:pt x="88" y="7"/>
                      </a:cubicBezTo>
                      <a:cubicBezTo>
                        <a:pt x="87" y="4"/>
                        <a:pt x="87" y="4"/>
                        <a:pt x="87" y="4"/>
                      </a:cubicBezTo>
                      <a:cubicBezTo>
                        <a:pt x="86" y="1"/>
                        <a:pt x="86" y="1"/>
                        <a:pt x="86" y="1"/>
                      </a:cubicBezTo>
                      <a:cubicBezTo>
                        <a:pt x="86" y="1"/>
                        <a:pt x="86" y="1"/>
                        <a:pt x="86" y="1"/>
                      </a:cubicBezTo>
                      <a:cubicBezTo>
                        <a:pt x="86" y="1"/>
                        <a:pt x="86" y="1"/>
                        <a:pt x="86" y="1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85" y="0"/>
                        <a:pt x="85" y="0"/>
                        <a:pt x="8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4" name="Freeform 30">
                  <a:extLst>
                    <a:ext uri="{FF2B5EF4-FFF2-40B4-BE49-F238E27FC236}">
                      <a16:creationId xmlns:a16="http://schemas.microsoft.com/office/drawing/2014/main" xmlns="" id="{F917CCB5-8A1C-47E8-B0C2-F86C8FD0922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96" y="1392"/>
                  <a:ext cx="50" cy="50"/>
                </a:xfrm>
                <a:custGeom>
                  <a:avLst/>
                  <a:gdLst>
                    <a:gd name="T0" fmla="*/ 4 w 9"/>
                    <a:gd name="T1" fmla="*/ 6 h 9"/>
                    <a:gd name="T2" fmla="*/ 4 w 9"/>
                    <a:gd name="T3" fmla="*/ 8 h 9"/>
                    <a:gd name="T4" fmla="*/ 4 w 9"/>
                    <a:gd name="T5" fmla="*/ 9 h 9"/>
                    <a:gd name="T6" fmla="*/ 4 w 9"/>
                    <a:gd name="T7" fmla="*/ 9 h 9"/>
                    <a:gd name="T8" fmla="*/ 6 w 9"/>
                    <a:gd name="T9" fmla="*/ 8 h 9"/>
                    <a:gd name="T10" fmla="*/ 4 w 9"/>
                    <a:gd name="T11" fmla="*/ 6 h 9"/>
                    <a:gd name="T12" fmla="*/ 3 w 9"/>
                    <a:gd name="T13" fmla="*/ 6 h 9"/>
                    <a:gd name="T14" fmla="*/ 1 w 9"/>
                    <a:gd name="T15" fmla="*/ 7 h 9"/>
                    <a:gd name="T16" fmla="*/ 1 w 9"/>
                    <a:gd name="T17" fmla="*/ 7 h 9"/>
                    <a:gd name="T18" fmla="*/ 2 w 9"/>
                    <a:gd name="T19" fmla="*/ 8 h 9"/>
                    <a:gd name="T20" fmla="*/ 3 w 9"/>
                    <a:gd name="T21" fmla="*/ 8 h 9"/>
                    <a:gd name="T22" fmla="*/ 3 w 9"/>
                    <a:gd name="T23" fmla="*/ 6 h 9"/>
                    <a:gd name="T24" fmla="*/ 8 w 9"/>
                    <a:gd name="T25" fmla="*/ 2 h 9"/>
                    <a:gd name="T26" fmla="*/ 5 w 9"/>
                    <a:gd name="T27" fmla="*/ 5 h 9"/>
                    <a:gd name="T28" fmla="*/ 7 w 9"/>
                    <a:gd name="T29" fmla="*/ 8 h 9"/>
                    <a:gd name="T30" fmla="*/ 7 w 9"/>
                    <a:gd name="T31" fmla="*/ 7 h 9"/>
                    <a:gd name="T32" fmla="*/ 8 w 9"/>
                    <a:gd name="T33" fmla="*/ 2 h 9"/>
                    <a:gd name="T34" fmla="*/ 3 w 9"/>
                    <a:gd name="T35" fmla="*/ 0 h 9"/>
                    <a:gd name="T36" fmla="*/ 1 w 9"/>
                    <a:gd name="T37" fmla="*/ 1 h 9"/>
                    <a:gd name="T38" fmla="*/ 1 w 9"/>
                    <a:gd name="T39" fmla="*/ 6 h 9"/>
                    <a:gd name="T40" fmla="*/ 4 w 9"/>
                    <a:gd name="T41" fmla="*/ 4 h 9"/>
                    <a:gd name="T42" fmla="*/ 3 w 9"/>
                    <a:gd name="T43" fmla="*/ 0 h 9"/>
                    <a:gd name="T44" fmla="*/ 4 w 9"/>
                    <a:gd name="T45" fmla="*/ 0 h 9"/>
                    <a:gd name="T46" fmla="*/ 4 w 9"/>
                    <a:gd name="T47" fmla="*/ 0 h 9"/>
                    <a:gd name="T48" fmla="*/ 5 w 9"/>
                    <a:gd name="T49" fmla="*/ 3 h 9"/>
                    <a:gd name="T50" fmla="*/ 7 w 9"/>
                    <a:gd name="T51" fmla="*/ 1 h 9"/>
                    <a:gd name="T52" fmla="*/ 4 w 9"/>
                    <a:gd name="T5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9" h="9">
                      <a:moveTo>
                        <a:pt x="4" y="6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9"/>
                        <a:pt x="5" y="9"/>
                        <a:pt x="6" y="8"/>
                      </a:cubicBezTo>
                      <a:cubicBezTo>
                        <a:pt x="4" y="6"/>
                        <a:pt x="4" y="6"/>
                        <a:pt x="4" y="6"/>
                      </a:cubicBezTo>
                      <a:moveTo>
                        <a:pt x="3" y="6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6"/>
                        <a:pt x="3" y="6"/>
                        <a:pt x="3" y="6"/>
                      </a:cubicBezTo>
                      <a:moveTo>
                        <a:pt x="8" y="2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7"/>
                      </a:cubicBezTo>
                      <a:cubicBezTo>
                        <a:pt x="9" y="6"/>
                        <a:pt x="9" y="4"/>
                        <a:pt x="8" y="2"/>
                      </a:cubicBezTo>
                      <a:moveTo>
                        <a:pt x="3" y="0"/>
                      </a:move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0" y="3"/>
                        <a:pt x="0" y="5"/>
                        <a:pt x="1" y="6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1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5" name="Freeform 31">
                  <a:extLst>
                    <a:ext uri="{FF2B5EF4-FFF2-40B4-BE49-F238E27FC236}">
                      <a16:creationId xmlns:a16="http://schemas.microsoft.com/office/drawing/2014/main" xmlns="" id="{96C07A9B-EF32-4175-9718-7B1FB1016AA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638" y="2332"/>
                  <a:ext cx="50" cy="45"/>
                </a:xfrm>
                <a:custGeom>
                  <a:avLst/>
                  <a:gdLst>
                    <a:gd name="T0" fmla="*/ 5 w 9"/>
                    <a:gd name="T1" fmla="*/ 4 h 8"/>
                    <a:gd name="T2" fmla="*/ 3 w 9"/>
                    <a:gd name="T3" fmla="*/ 8 h 8"/>
                    <a:gd name="T4" fmla="*/ 5 w 9"/>
                    <a:gd name="T5" fmla="*/ 8 h 8"/>
                    <a:gd name="T6" fmla="*/ 8 w 9"/>
                    <a:gd name="T7" fmla="*/ 7 h 8"/>
                    <a:gd name="T8" fmla="*/ 9 w 9"/>
                    <a:gd name="T9" fmla="*/ 5 h 8"/>
                    <a:gd name="T10" fmla="*/ 5 w 9"/>
                    <a:gd name="T11" fmla="*/ 4 h 8"/>
                    <a:gd name="T12" fmla="*/ 1 w 9"/>
                    <a:gd name="T13" fmla="*/ 3 h 8"/>
                    <a:gd name="T14" fmla="*/ 2 w 9"/>
                    <a:gd name="T15" fmla="*/ 7 h 8"/>
                    <a:gd name="T16" fmla="*/ 2 w 9"/>
                    <a:gd name="T17" fmla="*/ 7 h 8"/>
                    <a:gd name="T18" fmla="*/ 4 w 9"/>
                    <a:gd name="T19" fmla="*/ 4 h 8"/>
                    <a:gd name="T20" fmla="*/ 1 w 9"/>
                    <a:gd name="T21" fmla="*/ 3 h 8"/>
                    <a:gd name="T22" fmla="*/ 8 w 9"/>
                    <a:gd name="T23" fmla="*/ 2 h 8"/>
                    <a:gd name="T24" fmla="*/ 6 w 9"/>
                    <a:gd name="T25" fmla="*/ 4 h 8"/>
                    <a:gd name="T26" fmla="*/ 9 w 9"/>
                    <a:gd name="T27" fmla="*/ 4 h 8"/>
                    <a:gd name="T28" fmla="*/ 8 w 9"/>
                    <a:gd name="T29" fmla="*/ 2 h 8"/>
                    <a:gd name="T30" fmla="*/ 1 w 9"/>
                    <a:gd name="T31" fmla="*/ 1 h 8"/>
                    <a:gd name="T32" fmla="*/ 1 w 9"/>
                    <a:gd name="T33" fmla="*/ 2 h 8"/>
                    <a:gd name="T34" fmla="*/ 3 w 9"/>
                    <a:gd name="T35" fmla="*/ 3 h 8"/>
                    <a:gd name="T36" fmla="*/ 1 w 9"/>
                    <a:gd name="T37" fmla="*/ 1 h 8"/>
                    <a:gd name="T38" fmla="*/ 7 w 9"/>
                    <a:gd name="T39" fmla="*/ 1 h 8"/>
                    <a:gd name="T40" fmla="*/ 6 w 9"/>
                    <a:gd name="T41" fmla="*/ 2 h 8"/>
                    <a:gd name="T42" fmla="*/ 8 w 9"/>
                    <a:gd name="T43" fmla="*/ 1 h 8"/>
                    <a:gd name="T44" fmla="*/ 8 w 9"/>
                    <a:gd name="T45" fmla="*/ 1 h 8"/>
                    <a:gd name="T46" fmla="*/ 7 w 9"/>
                    <a:gd name="T47" fmla="*/ 1 h 8"/>
                    <a:gd name="T48" fmla="*/ 2 w 9"/>
                    <a:gd name="T49" fmla="*/ 0 h 8"/>
                    <a:gd name="T50" fmla="*/ 2 w 9"/>
                    <a:gd name="T51" fmla="*/ 1 h 8"/>
                    <a:gd name="T52" fmla="*/ 3 w 9"/>
                    <a:gd name="T53" fmla="*/ 1 h 8"/>
                    <a:gd name="T54" fmla="*/ 2 w 9"/>
                    <a:gd name="T55" fmla="*/ 0 h 8"/>
                    <a:gd name="T56" fmla="*/ 6 w 9"/>
                    <a:gd name="T57" fmla="*/ 0 h 8"/>
                    <a:gd name="T58" fmla="*/ 5 w 9"/>
                    <a:gd name="T59" fmla="*/ 2 h 8"/>
                    <a:gd name="T60" fmla="*/ 6 w 9"/>
                    <a:gd name="T61" fmla="*/ 0 h 8"/>
                    <a:gd name="T62" fmla="*/ 6 w 9"/>
                    <a:gd name="T63" fmla="*/ 0 h 8"/>
                    <a:gd name="T64" fmla="*/ 5 w 9"/>
                    <a:gd name="T65" fmla="*/ 0 h 8"/>
                    <a:gd name="T66" fmla="*/ 3 w 9"/>
                    <a:gd name="T67" fmla="*/ 0 h 8"/>
                    <a:gd name="T68" fmla="*/ 4 w 9"/>
                    <a:gd name="T69" fmla="*/ 2 h 8"/>
                    <a:gd name="T70" fmla="*/ 5 w 9"/>
                    <a:gd name="T7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9" h="8">
                      <a:moveTo>
                        <a:pt x="5" y="4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4" y="8"/>
                        <a:pt x="4" y="8"/>
                        <a:pt x="5" y="8"/>
                      </a:cubicBezTo>
                      <a:cubicBezTo>
                        <a:pt x="6" y="8"/>
                        <a:pt x="7" y="8"/>
                        <a:pt x="8" y="7"/>
                      </a:cubicBezTo>
                      <a:cubicBezTo>
                        <a:pt x="8" y="6"/>
                        <a:pt x="9" y="6"/>
                        <a:pt x="9" y="5"/>
                      </a:cubicBezTo>
                      <a:cubicBezTo>
                        <a:pt x="5" y="4"/>
                        <a:pt x="5" y="4"/>
                        <a:pt x="5" y="4"/>
                      </a:cubicBezTo>
                      <a:moveTo>
                        <a:pt x="1" y="3"/>
                      </a:moveTo>
                      <a:cubicBezTo>
                        <a:pt x="0" y="5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moveTo>
                        <a:pt x="8" y="2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3"/>
                        <a:pt x="8" y="2"/>
                      </a:cubicBezTo>
                      <a:moveTo>
                        <a:pt x="1" y="1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1" y="1"/>
                        <a:pt x="1" y="1"/>
                        <a:pt x="1" y="1"/>
                      </a:cubicBezTo>
                      <a:moveTo>
                        <a:pt x="7" y="1"/>
                      </a:move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moveTo>
                        <a:pt x="2" y="0"/>
                      </a:move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6" y="0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6" name="Freeform 32">
                  <a:extLst>
                    <a:ext uri="{FF2B5EF4-FFF2-40B4-BE49-F238E27FC236}">
                      <a16:creationId xmlns:a16="http://schemas.microsoft.com/office/drawing/2014/main" xmlns="" id="{75944946-EAD7-4173-AA42-AF1E4650557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84" y="1907"/>
                  <a:ext cx="34" cy="44"/>
                </a:xfrm>
                <a:custGeom>
                  <a:avLst/>
                  <a:gdLst>
                    <a:gd name="T0" fmla="*/ 3 w 6"/>
                    <a:gd name="T1" fmla="*/ 1 h 8"/>
                    <a:gd name="T2" fmla="*/ 2 w 6"/>
                    <a:gd name="T3" fmla="*/ 1 h 8"/>
                    <a:gd name="T4" fmla="*/ 2 w 6"/>
                    <a:gd name="T5" fmla="*/ 7 h 8"/>
                    <a:gd name="T6" fmla="*/ 3 w 6"/>
                    <a:gd name="T7" fmla="*/ 7 h 8"/>
                    <a:gd name="T8" fmla="*/ 3 w 6"/>
                    <a:gd name="T9" fmla="*/ 1 h 8"/>
                    <a:gd name="T10" fmla="*/ 5 w 6"/>
                    <a:gd name="T11" fmla="*/ 0 h 8"/>
                    <a:gd name="T12" fmla="*/ 4 w 6"/>
                    <a:gd name="T13" fmla="*/ 0 h 8"/>
                    <a:gd name="T14" fmla="*/ 4 w 6"/>
                    <a:gd name="T15" fmla="*/ 8 h 8"/>
                    <a:gd name="T16" fmla="*/ 5 w 6"/>
                    <a:gd name="T17" fmla="*/ 8 h 8"/>
                    <a:gd name="T18" fmla="*/ 6 w 6"/>
                    <a:gd name="T19" fmla="*/ 8 h 8"/>
                    <a:gd name="T20" fmla="*/ 5 w 6"/>
                    <a:gd name="T21" fmla="*/ 5 h 8"/>
                    <a:gd name="T22" fmla="*/ 4 w 6"/>
                    <a:gd name="T23" fmla="*/ 5 h 8"/>
                    <a:gd name="T24" fmla="*/ 5 w 6"/>
                    <a:gd name="T25" fmla="*/ 4 h 8"/>
                    <a:gd name="T26" fmla="*/ 4 w 6"/>
                    <a:gd name="T27" fmla="*/ 4 h 8"/>
                    <a:gd name="T28" fmla="*/ 4 w 6"/>
                    <a:gd name="T29" fmla="*/ 4 h 8"/>
                    <a:gd name="T30" fmla="*/ 4 w 6"/>
                    <a:gd name="T31" fmla="*/ 3 h 8"/>
                    <a:gd name="T32" fmla="*/ 5 w 6"/>
                    <a:gd name="T33" fmla="*/ 3 h 8"/>
                    <a:gd name="T34" fmla="*/ 5 w 6"/>
                    <a:gd name="T35" fmla="*/ 0 h 8"/>
                    <a:gd name="T36" fmla="*/ 5 w 6"/>
                    <a:gd name="T3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" h="8">
                      <a:moveTo>
                        <a:pt x="3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3"/>
                        <a:pt x="0" y="5"/>
                        <a:pt x="2" y="7"/>
                      </a:cubicBezTo>
                      <a:cubicBezTo>
                        <a:pt x="2" y="7"/>
                        <a:pt x="2" y="7"/>
                        <a:pt x="3" y="7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5" y="0"/>
                      </a:move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5" y="8"/>
                        <a:pt x="5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7" name="Freeform 33">
                  <a:extLst>
                    <a:ext uri="{FF2B5EF4-FFF2-40B4-BE49-F238E27FC236}">
                      <a16:creationId xmlns:a16="http://schemas.microsoft.com/office/drawing/2014/main" xmlns="" id="{6576582E-2100-463D-8DC0-09C7FB7C03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767" y="1907"/>
                  <a:ext cx="6" cy="44"/>
                </a:xfrm>
                <a:custGeom>
                  <a:avLst/>
                  <a:gdLst>
                    <a:gd name="T0" fmla="*/ 1 w 1"/>
                    <a:gd name="T1" fmla="*/ 0 h 8"/>
                    <a:gd name="T2" fmla="*/ 0 w 1"/>
                    <a:gd name="T3" fmla="*/ 1 h 8"/>
                    <a:gd name="T4" fmla="*/ 0 w 1"/>
                    <a:gd name="T5" fmla="*/ 7 h 8"/>
                    <a:gd name="T6" fmla="*/ 1 w 1"/>
                    <a:gd name="T7" fmla="*/ 8 h 8"/>
                    <a:gd name="T8" fmla="*/ 1 w 1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8">
                      <a:moveTo>
                        <a:pt x="1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8"/>
                        <a:pt x="0" y="8"/>
                        <a:pt x="1" y="8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8" name="Freeform 34">
                  <a:extLst>
                    <a:ext uri="{FF2B5EF4-FFF2-40B4-BE49-F238E27FC236}">
                      <a16:creationId xmlns:a16="http://schemas.microsoft.com/office/drawing/2014/main" xmlns="" id="{16F275EE-67C5-4FB7-912A-92FF452964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50" y="1907"/>
                  <a:ext cx="17" cy="44"/>
                </a:xfrm>
                <a:custGeom>
                  <a:avLst/>
                  <a:gdLst>
                    <a:gd name="T0" fmla="*/ 0 w 3"/>
                    <a:gd name="T1" fmla="*/ 5 h 8"/>
                    <a:gd name="T2" fmla="*/ 1 w 3"/>
                    <a:gd name="T3" fmla="*/ 8 h 8"/>
                    <a:gd name="T4" fmla="*/ 2 w 3"/>
                    <a:gd name="T5" fmla="*/ 7 h 8"/>
                    <a:gd name="T6" fmla="*/ 3 w 3"/>
                    <a:gd name="T7" fmla="*/ 6 h 8"/>
                    <a:gd name="T8" fmla="*/ 0 w 3"/>
                    <a:gd name="T9" fmla="*/ 5 h 8"/>
                    <a:gd name="T10" fmla="*/ 3 w 3"/>
                    <a:gd name="T11" fmla="*/ 4 h 8"/>
                    <a:gd name="T12" fmla="*/ 1 w 3"/>
                    <a:gd name="T13" fmla="*/ 4 h 8"/>
                    <a:gd name="T14" fmla="*/ 3 w 3"/>
                    <a:gd name="T15" fmla="*/ 5 h 8"/>
                    <a:gd name="T16" fmla="*/ 3 w 3"/>
                    <a:gd name="T17" fmla="*/ 4 h 8"/>
                    <a:gd name="T18" fmla="*/ 3 w 3"/>
                    <a:gd name="T19" fmla="*/ 2 h 8"/>
                    <a:gd name="T20" fmla="*/ 1 w 3"/>
                    <a:gd name="T21" fmla="*/ 3 h 8"/>
                    <a:gd name="T22" fmla="*/ 3 w 3"/>
                    <a:gd name="T23" fmla="*/ 3 h 8"/>
                    <a:gd name="T24" fmla="*/ 3 w 3"/>
                    <a:gd name="T25" fmla="*/ 2 h 8"/>
                    <a:gd name="T26" fmla="*/ 0 w 3"/>
                    <a:gd name="T27" fmla="*/ 0 h 8"/>
                    <a:gd name="T28" fmla="*/ 0 w 3"/>
                    <a:gd name="T29" fmla="*/ 3 h 8"/>
                    <a:gd name="T30" fmla="*/ 2 w 3"/>
                    <a:gd name="T31" fmla="*/ 1 h 8"/>
                    <a:gd name="T32" fmla="*/ 2 w 3"/>
                    <a:gd name="T33" fmla="*/ 1 h 8"/>
                    <a:gd name="T34" fmla="*/ 0 w 3"/>
                    <a:gd name="T3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" h="8">
                      <a:moveTo>
                        <a:pt x="0" y="5"/>
                      </a:move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3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moveTo>
                        <a:pt x="3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4"/>
                      </a:cubicBezTo>
                      <a:moveTo>
                        <a:pt x="3" y="2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2"/>
                        <a:pt x="3" y="2"/>
                      </a:cubicBezTo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9" name="Freeform 35">
                  <a:extLst>
                    <a:ext uri="{FF2B5EF4-FFF2-40B4-BE49-F238E27FC236}">
                      <a16:creationId xmlns:a16="http://schemas.microsoft.com/office/drawing/2014/main" xmlns="" id="{147EC041-DBFB-4876-9719-16CBC166DDF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97" y="2153"/>
                  <a:ext cx="50" cy="50"/>
                </a:xfrm>
                <a:custGeom>
                  <a:avLst/>
                  <a:gdLst>
                    <a:gd name="T0" fmla="*/ 6 w 9"/>
                    <a:gd name="T1" fmla="*/ 7 h 9"/>
                    <a:gd name="T2" fmla="*/ 7 w 9"/>
                    <a:gd name="T3" fmla="*/ 8 h 9"/>
                    <a:gd name="T4" fmla="*/ 7 w 9"/>
                    <a:gd name="T5" fmla="*/ 7 h 9"/>
                    <a:gd name="T6" fmla="*/ 6 w 9"/>
                    <a:gd name="T7" fmla="*/ 7 h 9"/>
                    <a:gd name="T8" fmla="*/ 7 w 9"/>
                    <a:gd name="T9" fmla="*/ 6 h 9"/>
                    <a:gd name="T10" fmla="*/ 8 w 9"/>
                    <a:gd name="T11" fmla="*/ 7 h 9"/>
                    <a:gd name="T12" fmla="*/ 8 w 9"/>
                    <a:gd name="T13" fmla="*/ 6 h 9"/>
                    <a:gd name="T14" fmla="*/ 7 w 9"/>
                    <a:gd name="T15" fmla="*/ 6 h 9"/>
                    <a:gd name="T16" fmla="*/ 4 w 9"/>
                    <a:gd name="T17" fmla="*/ 5 h 9"/>
                    <a:gd name="T18" fmla="*/ 3 w 9"/>
                    <a:gd name="T19" fmla="*/ 8 h 9"/>
                    <a:gd name="T20" fmla="*/ 4 w 9"/>
                    <a:gd name="T21" fmla="*/ 9 h 9"/>
                    <a:gd name="T22" fmla="*/ 6 w 9"/>
                    <a:gd name="T23" fmla="*/ 8 h 9"/>
                    <a:gd name="T24" fmla="*/ 4 w 9"/>
                    <a:gd name="T25" fmla="*/ 5 h 9"/>
                    <a:gd name="T26" fmla="*/ 9 w 9"/>
                    <a:gd name="T27" fmla="*/ 4 h 9"/>
                    <a:gd name="T28" fmla="*/ 6 w 9"/>
                    <a:gd name="T29" fmla="*/ 4 h 9"/>
                    <a:gd name="T30" fmla="*/ 9 w 9"/>
                    <a:gd name="T31" fmla="*/ 5 h 9"/>
                    <a:gd name="T32" fmla="*/ 9 w 9"/>
                    <a:gd name="T33" fmla="*/ 4 h 9"/>
                    <a:gd name="T34" fmla="*/ 0 w 9"/>
                    <a:gd name="T35" fmla="*/ 3 h 9"/>
                    <a:gd name="T36" fmla="*/ 1 w 9"/>
                    <a:gd name="T37" fmla="*/ 7 h 9"/>
                    <a:gd name="T38" fmla="*/ 2 w 9"/>
                    <a:gd name="T39" fmla="*/ 8 h 9"/>
                    <a:gd name="T40" fmla="*/ 3 w 9"/>
                    <a:gd name="T41" fmla="*/ 5 h 9"/>
                    <a:gd name="T42" fmla="*/ 0 w 9"/>
                    <a:gd name="T43" fmla="*/ 3 h 9"/>
                    <a:gd name="T44" fmla="*/ 5 w 9"/>
                    <a:gd name="T45" fmla="*/ 0 h 9"/>
                    <a:gd name="T46" fmla="*/ 5 w 9"/>
                    <a:gd name="T47" fmla="*/ 4 h 9"/>
                    <a:gd name="T48" fmla="*/ 8 w 9"/>
                    <a:gd name="T49" fmla="*/ 3 h 9"/>
                    <a:gd name="T50" fmla="*/ 7 w 9"/>
                    <a:gd name="T51" fmla="*/ 1 h 9"/>
                    <a:gd name="T52" fmla="*/ 5 w 9"/>
                    <a:gd name="T53" fmla="*/ 0 h 9"/>
                    <a:gd name="T54" fmla="*/ 4 w 9"/>
                    <a:gd name="T55" fmla="*/ 0 h 9"/>
                    <a:gd name="T56" fmla="*/ 1 w 9"/>
                    <a:gd name="T57" fmla="*/ 1 h 9"/>
                    <a:gd name="T58" fmla="*/ 1 w 9"/>
                    <a:gd name="T59" fmla="*/ 2 h 9"/>
                    <a:gd name="T60" fmla="*/ 3 w 9"/>
                    <a:gd name="T61" fmla="*/ 3 h 9"/>
                    <a:gd name="T62" fmla="*/ 4 w 9"/>
                    <a:gd name="T6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" h="9">
                      <a:moveTo>
                        <a:pt x="6" y="7"/>
                      </a:move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moveTo>
                        <a:pt x="7" y="6"/>
                      </a:move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moveTo>
                        <a:pt x="4" y="5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9"/>
                        <a:pt x="4" y="9"/>
                        <a:pt x="4" y="9"/>
                      </a:cubicBezTo>
                      <a:cubicBezTo>
                        <a:pt x="5" y="9"/>
                        <a:pt x="6" y="9"/>
                        <a:pt x="6" y="8"/>
                      </a:cubicBezTo>
                      <a:cubicBezTo>
                        <a:pt x="4" y="5"/>
                        <a:pt x="4" y="5"/>
                        <a:pt x="4" y="5"/>
                      </a:cubicBezTo>
                      <a:moveTo>
                        <a:pt x="9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5"/>
                        <a:pt x="9" y="4"/>
                        <a:pt x="9" y="4"/>
                      </a:cubicBezTo>
                      <a:moveTo>
                        <a:pt x="0" y="3"/>
                      </a:moveTo>
                      <a:cubicBezTo>
                        <a:pt x="0" y="5"/>
                        <a:pt x="0" y="6"/>
                        <a:pt x="1" y="7"/>
                      </a:cubicBezTo>
                      <a:cubicBezTo>
                        <a:pt x="1" y="8"/>
                        <a:pt x="2" y="8"/>
                        <a:pt x="2" y="8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0" y="3"/>
                        <a:pt x="0" y="3"/>
                        <a:pt x="0" y="3"/>
                      </a:cubicBezTo>
                      <a:moveTo>
                        <a:pt x="5" y="0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2"/>
                        <a:pt x="8" y="2"/>
                        <a:pt x="7" y="1"/>
                      </a:cubicBezTo>
                      <a:cubicBezTo>
                        <a:pt x="7" y="1"/>
                        <a:pt x="6" y="1"/>
                        <a:pt x="5" y="0"/>
                      </a:cubicBezTo>
                      <a:moveTo>
                        <a:pt x="4" y="0"/>
                      </a:moveTo>
                      <a:cubicBezTo>
                        <a:pt x="3" y="0"/>
                        <a:pt x="2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0" name="Freeform 36">
                  <a:extLst>
                    <a:ext uri="{FF2B5EF4-FFF2-40B4-BE49-F238E27FC236}">
                      <a16:creationId xmlns:a16="http://schemas.microsoft.com/office/drawing/2014/main" xmlns="" id="{7B48E676-8DDF-4350-BFFD-90B4E4AEFAC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00" y="1263"/>
                  <a:ext cx="50" cy="45"/>
                </a:xfrm>
                <a:custGeom>
                  <a:avLst/>
                  <a:gdLst>
                    <a:gd name="T0" fmla="*/ 5 w 9"/>
                    <a:gd name="T1" fmla="*/ 8 h 8"/>
                    <a:gd name="T2" fmla="*/ 5 w 9"/>
                    <a:gd name="T3" fmla="*/ 8 h 8"/>
                    <a:gd name="T4" fmla="*/ 5 w 9"/>
                    <a:gd name="T5" fmla="*/ 8 h 8"/>
                    <a:gd name="T6" fmla="*/ 5 w 9"/>
                    <a:gd name="T7" fmla="*/ 8 h 8"/>
                    <a:gd name="T8" fmla="*/ 6 w 9"/>
                    <a:gd name="T9" fmla="*/ 5 h 8"/>
                    <a:gd name="T10" fmla="*/ 6 w 9"/>
                    <a:gd name="T11" fmla="*/ 8 h 8"/>
                    <a:gd name="T12" fmla="*/ 8 w 9"/>
                    <a:gd name="T13" fmla="*/ 7 h 8"/>
                    <a:gd name="T14" fmla="*/ 6 w 9"/>
                    <a:gd name="T15" fmla="*/ 5 h 8"/>
                    <a:gd name="T16" fmla="*/ 7 w 9"/>
                    <a:gd name="T17" fmla="*/ 5 h 8"/>
                    <a:gd name="T18" fmla="*/ 8 w 9"/>
                    <a:gd name="T19" fmla="*/ 6 h 8"/>
                    <a:gd name="T20" fmla="*/ 9 w 9"/>
                    <a:gd name="T21" fmla="*/ 5 h 8"/>
                    <a:gd name="T22" fmla="*/ 7 w 9"/>
                    <a:gd name="T23" fmla="*/ 5 h 8"/>
                    <a:gd name="T24" fmla="*/ 8 w 9"/>
                    <a:gd name="T25" fmla="*/ 1 h 8"/>
                    <a:gd name="T26" fmla="*/ 6 w 9"/>
                    <a:gd name="T27" fmla="*/ 4 h 8"/>
                    <a:gd name="T28" fmla="*/ 9 w 9"/>
                    <a:gd name="T29" fmla="*/ 4 h 8"/>
                    <a:gd name="T30" fmla="*/ 8 w 9"/>
                    <a:gd name="T31" fmla="*/ 1 h 8"/>
                    <a:gd name="T32" fmla="*/ 5 w 9"/>
                    <a:gd name="T33" fmla="*/ 0 h 8"/>
                    <a:gd name="T34" fmla="*/ 2 w 9"/>
                    <a:gd name="T35" fmla="*/ 1 h 8"/>
                    <a:gd name="T36" fmla="*/ 2 w 9"/>
                    <a:gd name="T37" fmla="*/ 7 h 8"/>
                    <a:gd name="T38" fmla="*/ 4 w 9"/>
                    <a:gd name="T39" fmla="*/ 8 h 8"/>
                    <a:gd name="T40" fmla="*/ 4 w 9"/>
                    <a:gd name="T41" fmla="*/ 4 h 8"/>
                    <a:gd name="T42" fmla="*/ 4 w 9"/>
                    <a:gd name="T43" fmla="*/ 4 h 8"/>
                    <a:gd name="T44" fmla="*/ 4 w 9"/>
                    <a:gd name="T45" fmla="*/ 4 h 8"/>
                    <a:gd name="T46" fmla="*/ 4 w 9"/>
                    <a:gd name="T47" fmla="*/ 3 h 8"/>
                    <a:gd name="T48" fmla="*/ 5 w 9"/>
                    <a:gd name="T49" fmla="*/ 3 h 8"/>
                    <a:gd name="T50" fmla="*/ 8 w 9"/>
                    <a:gd name="T51" fmla="*/ 1 h 8"/>
                    <a:gd name="T52" fmla="*/ 5 w 9"/>
                    <a:gd name="T5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9" h="8">
                      <a:moveTo>
                        <a:pt x="5" y="8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moveTo>
                        <a:pt x="6" y="5"/>
                      </a:move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7" y="8"/>
                        <a:pt x="8" y="7"/>
                      </a:cubicBezTo>
                      <a:cubicBezTo>
                        <a:pt x="6" y="5"/>
                        <a:pt x="6" y="5"/>
                        <a:pt x="6" y="5"/>
                      </a:cubicBezTo>
                      <a:moveTo>
                        <a:pt x="7" y="5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6"/>
                        <a:pt x="9" y="6"/>
                        <a:pt x="9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moveTo>
                        <a:pt x="8" y="1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8" y="1"/>
                      </a:cubicBezTo>
                      <a:moveTo>
                        <a:pt x="5" y="0"/>
                      </a:move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0" y="3"/>
                        <a:pt x="0" y="5"/>
                        <a:pt x="2" y="7"/>
                      </a:cubicBezTo>
                      <a:cubicBezTo>
                        <a:pt x="3" y="7"/>
                        <a:pt x="3" y="8"/>
                        <a:pt x="4" y="8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1" name="Freeform 37">
                  <a:extLst>
                    <a:ext uri="{FF2B5EF4-FFF2-40B4-BE49-F238E27FC236}">
                      <a16:creationId xmlns:a16="http://schemas.microsoft.com/office/drawing/2014/main" xmlns="" id="{00E18044-7B4E-4D97-AD46-3D5079D7968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88" y="2550"/>
                  <a:ext cx="51" cy="45"/>
                </a:xfrm>
                <a:custGeom>
                  <a:avLst/>
                  <a:gdLst>
                    <a:gd name="T0" fmla="*/ 7 w 9"/>
                    <a:gd name="T1" fmla="*/ 1 h 8"/>
                    <a:gd name="T2" fmla="*/ 6 w 9"/>
                    <a:gd name="T3" fmla="*/ 4 h 8"/>
                    <a:gd name="T4" fmla="*/ 9 w 9"/>
                    <a:gd name="T5" fmla="*/ 4 h 8"/>
                    <a:gd name="T6" fmla="*/ 8 w 9"/>
                    <a:gd name="T7" fmla="*/ 1 h 8"/>
                    <a:gd name="T8" fmla="*/ 7 w 9"/>
                    <a:gd name="T9" fmla="*/ 1 h 8"/>
                    <a:gd name="T10" fmla="*/ 3 w 9"/>
                    <a:gd name="T11" fmla="*/ 1 h 8"/>
                    <a:gd name="T12" fmla="*/ 2 w 9"/>
                    <a:gd name="T13" fmla="*/ 1 h 8"/>
                    <a:gd name="T14" fmla="*/ 2 w 9"/>
                    <a:gd name="T15" fmla="*/ 7 h 8"/>
                    <a:gd name="T16" fmla="*/ 5 w 9"/>
                    <a:gd name="T17" fmla="*/ 8 h 8"/>
                    <a:gd name="T18" fmla="*/ 8 w 9"/>
                    <a:gd name="T19" fmla="*/ 7 h 8"/>
                    <a:gd name="T20" fmla="*/ 9 w 9"/>
                    <a:gd name="T21" fmla="*/ 6 h 8"/>
                    <a:gd name="T22" fmla="*/ 5 w 9"/>
                    <a:gd name="T23" fmla="*/ 5 h 8"/>
                    <a:gd name="T24" fmla="*/ 5 w 9"/>
                    <a:gd name="T25" fmla="*/ 6 h 8"/>
                    <a:gd name="T26" fmla="*/ 5 w 9"/>
                    <a:gd name="T27" fmla="*/ 5 h 8"/>
                    <a:gd name="T28" fmla="*/ 5 w 9"/>
                    <a:gd name="T29" fmla="*/ 5 h 8"/>
                    <a:gd name="T30" fmla="*/ 4 w 9"/>
                    <a:gd name="T31" fmla="*/ 4 h 8"/>
                    <a:gd name="T32" fmla="*/ 3 w 9"/>
                    <a:gd name="T33" fmla="*/ 1 h 8"/>
                    <a:gd name="T34" fmla="*/ 4 w 9"/>
                    <a:gd name="T35" fmla="*/ 0 h 8"/>
                    <a:gd name="T36" fmla="*/ 4 w 9"/>
                    <a:gd name="T37" fmla="*/ 0 h 8"/>
                    <a:gd name="T38" fmla="*/ 4 w 9"/>
                    <a:gd name="T39" fmla="*/ 0 h 8"/>
                    <a:gd name="T40" fmla="*/ 4 w 9"/>
                    <a:gd name="T41" fmla="*/ 0 h 8"/>
                    <a:gd name="T42" fmla="*/ 5 w 9"/>
                    <a:gd name="T43" fmla="*/ 0 h 8"/>
                    <a:gd name="T44" fmla="*/ 5 w 9"/>
                    <a:gd name="T45" fmla="*/ 0 h 8"/>
                    <a:gd name="T46" fmla="*/ 5 w 9"/>
                    <a:gd name="T47" fmla="*/ 2 h 8"/>
                    <a:gd name="T48" fmla="*/ 6 w 9"/>
                    <a:gd name="T49" fmla="*/ 0 h 8"/>
                    <a:gd name="T50" fmla="*/ 5 w 9"/>
                    <a:gd name="T5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9" h="8">
                      <a:moveTo>
                        <a:pt x="7" y="1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moveTo>
                        <a:pt x="3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3" y="8"/>
                        <a:pt x="4" y="8"/>
                        <a:pt x="5" y="8"/>
                      </a:cubicBezTo>
                      <a:cubicBezTo>
                        <a:pt x="6" y="8"/>
                        <a:pt x="7" y="8"/>
                        <a:pt x="8" y="7"/>
                      </a:cubicBezTo>
                      <a:cubicBezTo>
                        <a:pt x="8" y="7"/>
                        <a:pt x="9" y="7"/>
                        <a:pt x="9" y="6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2" name="Freeform 38">
                  <a:extLst>
                    <a:ext uri="{FF2B5EF4-FFF2-40B4-BE49-F238E27FC236}">
                      <a16:creationId xmlns:a16="http://schemas.microsoft.com/office/drawing/2014/main" xmlns="" id="{CFB8DF22-AD95-42DE-B202-D2F211570F9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459" y="939"/>
                  <a:ext cx="509" cy="481"/>
                </a:xfrm>
                <a:custGeom>
                  <a:avLst/>
                  <a:gdLst>
                    <a:gd name="T0" fmla="*/ 74 w 91"/>
                    <a:gd name="T1" fmla="*/ 71 h 86"/>
                    <a:gd name="T2" fmla="*/ 66 w 91"/>
                    <a:gd name="T3" fmla="*/ 86 h 86"/>
                    <a:gd name="T4" fmla="*/ 66 w 91"/>
                    <a:gd name="T5" fmla="*/ 86 h 86"/>
                    <a:gd name="T6" fmla="*/ 74 w 91"/>
                    <a:gd name="T7" fmla="*/ 71 h 86"/>
                    <a:gd name="T8" fmla="*/ 74 w 91"/>
                    <a:gd name="T9" fmla="*/ 71 h 86"/>
                    <a:gd name="T10" fmla="*/ 83 w 91"/>
                    <a:gd name="T11" fmla="*/ 56 h 86"/>
                    <a:gd name="T12" fmla="*/ 75 w 91"/>
                    <a:gd name="T13" fmla="*/ 69 h 86"/>
                    <a:gd name="T14" fmla="*/ 75 w 91"/>
                    <a:gd name="T15" fmla="*/ 69 h 86"/>
                    <a:gd name="T16" fmla="*/ 83 w 91"/>
                    <a:gd name="T17" fmla="*/ 56 h 86"/>
                    <a:gd name="T18" fmla="*/ 83 w 91"/>
                    <a:gd name="T19" fmla="*/ 56 h 86"/>
                    <a:gd name="T20" fmla="*/ 91 w 91"/>
                    <a:gd name="T21" fmla="*/ 42 h 86"/>
                    <a:gd name="T22" fmla="*/ 83 w 91"/>
                    <a:gd name="T23" fmla="*/ 55 h 86"/>
                    <a:gd name="T24" fmla="*/ 83 w 91"/>
                    <a:gd name="T25" fmla="*/ 55 h 86"/>
                    <a:gd name="T26" fmla="*/ 91 w 91"/>
                    <a:gd name="T27" fmla="*/ 42 h 86"/>
                    <a:gd name="T28" fmla="*/ 91 w 91"/>
                    <a:gd name="T29" fmla="*/ 42 h 86"/>
                    <a:gd name="T30" fmla="*/ 47 w 91"/>
                    <a:gd name="T31" fmla="*/ 18 h 86"/>
                    <a:gd name="T32" fmla="*/ 51 w 91"/>
                    <a:gd name="T33" fmla="*/ 20 h 86"/>
                    <a:gd name="T34" fmla="*/ 88 w 91"/>
                    <a:gd name="T35" fmla="*/ 34 h 86"/>
                    <a:gd name="T36" fmla="*/ 88 w 91"/>
                    <a:gd name="T37" fmla="*/ 33 h 86"/>
                    <a:gd name="T38" fmla="*/ 47 w 91"/>
                    <a:gd name="T39" fmla="*/ 18 h 86"/>
                    <a:gd name="T40" fmla="*/ 0 w 91"/>
                    <a:gd name="T41" fmla="*/ 0 h 86"/>
                    <a:gd name="T42" fmla="*/ 0 w 91"/>
                    <a:gd name="T43" fmla="*/ 1 h 86"/>
                    <a:gd name="T44" fmla="*/ 47 w 91"/>
                    <a:gd name="T45" fmla="*/ 19 h 86"/>
                    <a:gd name="T46" fmla="*/ 43 w 91"/>
                    <a:gd name="T47" fmla="*/ 16 h 86"/>
                    <a:gd name="T48" fmla="*/ 0 w 91"/>
                    <a:gd name="T49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1" h="86">
                      <a:moveTo>
                        <a:pt x="74" y="71"/>
                      </a:moveTo>
                      <a:cubicBezTo>
                        <a:pt x="66" y="86"/>
                        <a:pt x="66" y="86"/>
                        <a:pt x="66" y="86"/>
                      </a:cubicBezTo>
                      <a:cubicBezTo>
                        <a:pt x="66" y="86"/>
                        <a:pt x="66" y="86"/>
                        <a:pt x="66" y="86"/>
                      </a:cubicBezTo>
                      <a:cubicBezTo>
                        <a:pt x="74" y="71"/>
                        <a:pt x="74" y="71"/>
                        <a:pt x="74" y="71"/>
                      </a:cubicBezTo>
                      <a:cubicBezTo>
                        <a:pt x="74" y="71"/>
                        <a:pt x="74" y="71"/>
                        <a:pt x="74" y="71"/>
                      </a:cubicBezTo>
                      <a:moveTo>
                        <a:pt x="83" y="56"/>
                      </a:moveTo>
                      <a:cubicBezTo>
                        <a:pt x="75" y="69"/>
                        <a:pt x="75" y="69"/>
                        <a:pt x="75" y="69"/>
                      </a:cubicBezTo>
                      <a:cubicBezTo>
                        <a:pt x="75" y="69"/>
                        <a:pt x="75" y="69"/>
                        <a:pt x="75" y="69"/>
                      </a:cubicBezTo>
                      <a:cubicBezTo>
                        <a:pt x="83" y="56"/>
                        <a:pt x="83" y="56"/>
                        <a:pt x="83" y="56"/>
                      </a:cubicBezTo>
                      <a:cubicBezTo>
                        <a:pt x="83" y="56"/>
                        <a:pt x="83" y="56"/>
                        <a:pt x="83" y="56"/>
                      </a:cubicBezTo>
                      <a:moveTo>
                        <a:pt x="91" y="42"/>
                      </a:moveTo>
                      <a:cubicBezTo>
                        <a:pt x="83" y="55"/>
                        <a:pt x="83" y="55"/>
                        <a:pt x="83" y="55"/>
                      </a:cubicBezTo>
                      <a:cubicBezTo>
                        <a:pt x="83" y="55"/>
                        <a:pt x="83" y="55"/>
                        <a:pt x="83" y="55"/>
                      </a:cubicBezTo>
                      <a:cubicBezTo>
                        <a:pt x="91" y="42"/>
                        <a:pt x="91" y="42"/>
                        <a:pt x="91" y="42"/>
                      </a:cubicBezTo>
                      <a:cubicBezTo>
                        <a:pt x="91" y="42"/>
                        <a:pt x="91" y="42"/>
                        <a:pt x="91" y="42"/>
                      </a:cubicBezTo>
                      <a:moveTo>
                        <a:pt x="47" y="18"/>
                      </a:moveTo>
                      <a:cubicBezTo>
                        <a:pt x="51" y="20"/>
                        <a:pt x="51" y="20"/>
                        <a:pt x="51" y="20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88" y="33"/>
                        <a:pt x="88" y="33"/>
                        <a:pt x="88" y="33"/>
                      </a:cubicBezTo>
                      <a:cubicBezTo>
                        <a:pt x="47" y="18"/>
                        <a:pt x="47" y="18"/>
                        <a:pt x="47" y="18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3" y="16"/>
                        <a:pt x="43" y="16"/>
                        <a:pt x="43" y="16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3" name="Rectangle 39">
                  <a:extLst>
                    <a:ext uri="{FF2B5EF4-FFF2-40B4-BE49-F238E27FC236}">
                      <a16:creationId xmlns:a16="http://schemas.microsoft.com/office/drawing/2014/main" xmlns="" id="{231D0F9A-5354-4DA7-A087-7D79A9F543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95" y="1247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4" name="Rectangle 40">
                  <a:extLst>
                    <a:ext uri="{FF2B5EF4-FFF2-40B4-BE49-F238E27FC236}">
                      <a16:creationId xmlns:a16="http://schemas.microsoft.com/office/drawing/2014/main" xmlns="" id="{7936677F-C229-4DF9-BD8A-250E7CFC80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95" y="1247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5" name="Freeform 41">
                  <a:extLst>
                    <a:ext uri="{FF2B5EF4-FFF2-40B4-BE49-F238E27FC236}">
                      <a16:creationId xmlns:a16="http://schemas.microsoft.com/office/drawing/2014/main" xmlns="" id="{56BD8B85-F6AE-4F80-A6E0-ABB7F681BD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45" y="1325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11 h 11"/>
                    <a:gd name="T4" fmla="*/ 0 w 5"/>
                    <a:gd name="T5" fmla="*/ 11 h 11"/>
                    <a:gd name="T6" fmla="*/ 5 w 5"/>
                    <a:gd name="T7" fmla="*/ 0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6" name="Freeform 42">
                  <a:extLst>
                    <a:ext uri="{FF2B5EF4-FFF2-40B4-BE49-F238E27FC236}">
                      <a16:creationId xmlns:a16="http://schemas.microsoft.com/office/drawing/2014/main" xmlns="" id="{87565534-42D0-4823-9340-D564AF3B50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45" y="1325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11 h 11"/>
                    <a:gd name="T4" fmla="*/ 0 w 5"/>
                    <a:gd name="T5" fmla="*/ 11 h 11"/>
                    <a:gd name="T6" fmla="*/ 5 w 5"/>
                    <a:gd name="T7" fmla="*/ 0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7" name="Freeform 43">
                  <a:extLst>
                    <a:ext uri="{FF2B5EF4-FFF2-40B4-BE49-F238E27FC236}">
                      <a16:creationId xmlns:a16="http://schemas.microsoft.com/office/drawing/2014/main" xmlns="" id="{0D055E83-9F5F-4627-830A-8AE2F0F134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19" y="1028"/>
                  <a:ext cx="45" cy="23"/>
                </a:xfrm>
                <a:custGeom>
                  <a:avLst/>
                  <a:gdLst>
                    <a:gd name="T0" fmla="*/ 0 w 45"/>
                    <a:gd name="T1" fmla="*/ 0 h 23"/>
                    <a:gd name="T2" fmla="*/ 23 w 45"/>
                    <a:gd name="T3" fmla="*/ 17 h 23"/>
                    <a:gd name="T4" fmla="*/ 45 w 45"/>
                    <a:gd name="T5" fmla="*/ 23 h 23"/>
                    <a:gd name="T6" fmla="*/ 23 w 45"/>
                    <a:gd name="T7" fmla="*/ 12 h 23"/>
                    <a:gd name="T8" fmla="*/ 0 w 45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23">
                      <a:moveTo>
                        <a:pt x="0" y="0"/>
                      </a:moveTo>
                      <a:lnTo>
                        <a:pt x="23" y="17"/>
                      </a:lnTo>
                      <a:lnTo>
                        <a:pt x="45" y="23"/>
                      </a:lnTo>
                      <a:lnTo>
                        <a:pt x="23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8" name="Freeform 44">
                  <a:extLst>
                    <a:ext uri="{FF2B5EF4-FFF2-40B4-BE49-F238E27FC236}">
                      <a16:creationId xmlns:a16="http://schemas.microsoft.com/office/drawing/2014/main" xmlns="" id="{53371788-08D7-4480-B23D-2CAF0AD0AD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19" y="1028"/>
                  <a:ext cx="45" cy="23"/>
                </a:xfrm>
                <a:custGeom>
                  <a:avLst/>
                  <a:gdLst>
                    <a:gd name="T0" fmla="*/ 0 w 45"/>
                    <a:gd name="T1" fmla="*/ 0 h 23"/>
                    <a:gd name="T2" fmla="*/ 23 w 45"/>
                    <a:gd name="T3" fmla="*/ 17 h 23"/>
                    <a:gd name="T4" fmla="*/ 45 w 45"/>
                    <a:gd name="T5" fmla="*/ 23 h 23"/>
                    <a:gd name="T6" fmla="*/ 23 w 45"/>
                    <a:gd name="T7" fmla="*/ 12 h 23"/>
                    <a:gd name="T8" fmla="*/ 0 w 45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23">
                      <a:moveTo>
                        <a:pt x="0" y="0"/>
                      </a:moveTo>
                      <a:lnTo>
                        <a:pt x="23" y="17"/>
                      </a:lnTo>
                      <a:lnTo>
                        <a:pt x="45" y="23"/>
                      </a:lnTo>
                      <a:lnTo>
                        <a:pt x="23" y="1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9" name="Freeform 45">
                  <a:extLst>
                    <a:ext uri="{FF2B5EF4-FFF2-40B4-BE49-F238E27FC236}">
                      <a16:creationId xmlns:a16="http://schemas.microsoft.com/office/drawing/2014/main" xmlns="" id="{F844717B-B54C-4822-8390-18576F988F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649" y="956"/>
                  <a:ext cx="117" cy="100"/>
                </a:xfrm>
                <a:custGeom>
                  <a:avLst/>
                  <a:gdLst>
                    <a:gd name="T0" fmla="*/ 73 w 117"/>
                    <a:gd name="T1" fmla="*/ 33 h 100"/>
                    <a:gd name="T2" fmla="*/ 0 w 117"/>
                    <a:gd name="T3" fmla="*/ 100 h 100"/>
                    <a:gd name="T4" fmla="*/ 73 w 117"/>
                    <a:gd name="T5" fmla="*/ 33 h 100"/>
                    <a:gd name="T6" fmla="*/ 73 w 117"/>
                    <a:gd name="T7" fmla="*/ 33 h 100"/>
                    <a:gd name="T8" fmla="*/ 112 w 117"/>
                    <a:gd name="T9" fmla="*/ 0 h 100"/>
                    <a:gd name="T10" fmla="*/ 78 w 117"/>
                    <a:gd name="T11" fmla="*/ 33 h 100"/>
                    <a:gd name="T12" fmla="*/ 78 w 117"/>
                    <a:gd name="T13" fmla="*/ 33 h 100"/>
                    <a:gd name="T14" fmla="*/ 112 w 117"/>
                    <a:gd name="T15" fmla="*/ 0 h 100"/>
                    <a:gd name="T16" fmla="*/ 112 w 117"/>
                    <a:gd name="T17" fmla="*/ 0 h 100"/>
                    <a:gd name="T18" fmla="*/ 117 w 117"/>
                    <a:gd name="T19" fmla="*/ 0 h 100"/>
                    <a:gd name="T20" fmla="*/ 117 w 117"/>
                    <a:gd name="T21" fmla="*/ 0 h 100"/>
                    <a:gd name="T22" fmla="*/ 117 w 117"/>
                    <a:gd name="T23" fmla="*/ 0 h 100"/>
                    <a:gd name="T24" fmla="*/ 117 w 117"/>
                    <a:gd name="T25" fmla="*/ 0 h 100"/>
                    <a:gd name="T26" fmla="*/ 117 w 117"/>
                    <a:gd name="T27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7" h="100">
                      <a:moveTo>
                        <a:pt x="73" y="33"/>
                      </a:moveTo>
                      <a:lnTo>
                        <a:pt x="0" y="100"/>
                      </a:lnTo>
                      <a:lnTo>
                        <a:pt x="73" y="33"/>
                      </a:lnTo>
                      <a:lnTo>
                        <a:pt x="73" y="33"/>
                      </a:lnTo>
                      <a:close/>
                      <a:moveTo>
                        <a:pt x="112" y="0"/>
                      </a:moveTo>
                      <a:lnTo>
                        <a:pt x="78" y="33"/>
                      </a:lnTo>
                      <a:lnTo>
                        <a:pt x="78" y="33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  <a:moveTo>
                        <a:pt x="117" y="0"/>
                      </a:moveTo>
                      <a:lnTo>
                        <a:pt x="117" y="0"/>
                      </a:lnTo>
                      <a:lnTo>
                        <a:pt x="117" y="0"/>
                      </a:lnTo>
                      <a:lnTo>
                        <a:pt x="117" y="0"/>
                      </a:lnTo>
                      <a:lnTo>
                        <a:pt x="1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0" name="Freeform 46">
                  <a:extLst>
                    <a:ext uri="{FF2B5EF4-FFF2-40B4-BE49-F238E27FC236}">
                      <a16:creationId xmlns:a16="http://schemas.microsoft.com/office/drawing/2014/main" xmlns="" id="{CE1C05C8-A65F-438F-BA16-020E7BADA21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649" y="956"/>
                  <a:ext cx="117" cy="100"/>
                </a:xfrm>
                <a:custGeom>
                  <a:avLst/>
                  <a:gdLst>
                    <a:gd name="T0" fmla="*/ 73 w 117"/>
                    <a:gd name="T1" fmla="*/ 33 h 100"/>
                    <a:gd name="T2" fmla="*/ 0 w 117"/>
                    <a:gd name="T3" fmla="*/ 100 h 100"/>
                    <a:gd name="T4" fmla="*/ 73 w 117"/>
                    <a:gd name="T5" fmla="*/ 33 h 100"/>
                    <a:gd name="T6" fmla="*/ 73 w 117"/>
                    <a:gd name="T7" fmla="*/ 33 h 100"/>
                    <a:gd name="T8" fmla="*/ 112 w 117"/>
                    <a:gd name="T9" fmla="*/ 0 h 100"/>
                    <a:gd name="T10" fmla="*/ 78 w 117"/>
                    <a:gd name="T11" fmla="*/ 33 h 100"/>
                    <a:gd name="T12" fmla="*/ 78 w 117"/>
                    <a:gd name="T13" fmla="*/ 33 h 100"/>
                    <a:gd name="T14" fmla="*/ 112 w 117"/>
                    <a:gd name="T15" fmla="*/ 0 h 100"/>
                    <a:gd name="T16" fmla="*/ 112 w 117"/>
                    <a:gd name="T17" fmla="*/ 0 h 100"/>
                    <a:gd name="T18" fmla="*/ 117 w 117"/>
                    <a:gd name="T19" fmla="*/ 0 h 100"/>
                    <a:gd name="T20" fmla="*/ 117 w 117"/>
                    <a:gd name="T21" fmla="*/ 0 h 100"/>
                    <a:gd name="T22" fmla="*/ 117 w 117"/>
                    <a:gd name="T23" fmla="*/ 0 h 100"/>
                    <a:gd name="T24" fmla="*/ 117 w 117"/>
                    <a:gd name="T25" fmla="*/ 0 h 100"/>
                    <a:gd name="T26" fmla="*/ 117 w 117"/>
                    <a:gd name="T27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7" h="100">
                      <a:moveTo>
                        <a:pt x="73" y="33"/>
                      </a:moveTo>
                      <a:lnTo>
                        <a:pt x="0" y="100"/>
                      </a:lnTo>
                      <a:lnTo>
                        <a:pt x="73" y="33"/>
                      </a:lnTo>
                      <a:lnTo>
                        <a:pt x="73" y="33"/>
                      </a:lnTo>
                      <a:moveTo>
                        <a:pt x="112" y="0"/>
                      </a:moveTo>
                      <a:lnTo>
                        <a:pt x="78" y="33"/>
                      </a:lnTo>
                      <a:lnTo>
                        <a:pt x="78" y="33"/>
                      </a:lnTo>
                      <a:lnTo>
                        <a:pt x="112" y="0"/>
                      </a:lnTo>
                      <a:lnTo>
                        <a:pt x="112" y="0"/>
                      </a:lnTo>
                      <a:moveTo>
                        <a:pt x="117" y="0"/>
                      </a:moveTo>
                      <a:lnTo>
                        <a:pt x="117" y="0"/>
                      </a:lnTo>
                      <a:lnTo>
                        <a:pt x="117" y="0"/>
                      </a:lnTo>
                      <a:lnTo>
                        <a:pt x="117" y="0"/>
                      </a:lnTo>
                      <a:lnTo>
                        <a:pt x="11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1" name="Rectangle 47">
                  <a:extLst>
                    <a:ext uri="{FF2B5EF4-FFF2-40B4-BE49-F238E27FC236}">
                      <a16:creationId xmlns:a16="http://schemas.microsoft.com/office/drawing/2014/main" xmlns="" id="{83AE1B8D-86F1-4190-B6DF-4A927638A6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76" y="989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2" name="Rectangle 48">
                  <a:extLst>
                    <a:ext uri="{FF2B5EF4-FFF2-40B4-BE49-F238E27FC236}">
                      <a16:creationId xmlns:a16="http://schemas.microsoft.com/office/drawing/2014/main" xmlns="" id="{AEEC6201-F2F7-488A-8D01-92269B307B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76" y="989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3" name="Rectangle 49">
                  <a:extLst>
                    <a:ext uri="{FF2B5EF4-FFF2-40B4-BE49-F238E27FC236}">
                      <a16:creationId xmlns:a16="http://schemas.microsoft.com/office/drawing/2014/main" xmlns="" id="{EFF8A2D3-A6BF-4089-95B6-7000D53F2F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37" y="956"/>
                  <a:ext cx="5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4" name="Rectangle 50">
                  <a:extLst>
                    <a:ext uri="{FF2B5EF4-FFF2-40B4-BE49-F238E27FC236}">
                      <a16:creationId xmlns:a16="http://schemas.microsoft.com/office/drawing/2014/main" xmlns="" id="{6665B284-F173-4A2B-9EA4-7F56FC2807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37" y="956"/>
                  <a:ext cx="5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5" name="Rectangle 51">
                  <a:extLst>
                    <a:ext uri="{FF2B5EF4-FFF2-40B4-BE49-F238E27FC236}">
                      <a16:creationId xmlns:a16="http://schemas.microsoft.com/office/drawing/2014/main" xmlns="" id="{8D4B1CA7-6BBB-4DA7-9639-7A932E44A84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76" y="989"/>
                  <a:ext cx="5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6" name="Rectangle 52">
                  <a:extLst>
                    <a:ext uri="{FF2B5EF4-FFF2-40B4-BE49-F238E27FC236}">
                      <a16:creationId xmlns:a16="http://schemas.microsoft.com/office/drawing/2014/main" xmlns="" id="{FBAEE57C-D6BA-4FCC-853C-D265F8DDB0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76" y="989"/>
                  <a:ext cx="5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7" name="Freeform 53">
                  <a:extLst>
                    <a:ext uri="{FF2B5EF4-FFF2-40B4-BE49-F238E27FC236}">
                      <a16:creationId xmlns:a16="http://schemas.microsoft.com/office/drawing/2014/main" xmlns="" id="{E176BE39-6607-4F16-8620-2B8657CDDA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744" y="956"/>
                  <a:ext cx="218" cy="184"/>
                </a:xfrm>
                <a:custGeom>
                  <a:avLst/>
                  <a:gdLst>
                    <a:gd name="T0" fmla="*/ 95 w 218"/>
                    <a:gd name="T1" fmla="*/ 106 h 184"/>
                    <a:gd name="T2" fmla="*/ 0 w 218"/>
                    <a:gd name="T3" fmla="*/ 184 h 184"/>
                    <a:gd name="T4" fmla="*/ 0 w 218"/>
                    <a:gd name="T5" fmla="*/ 184 h 184"/>
                    <a:gd name="T6" fmla="*/ 95 w 218"/>
                    <a:gd name="T7" fmla="*/ 106 h 184"/>
                    <a:gd name="T8" fmla="*/ 95 w 218"/>
                    <a:gd name="T9" fmla="*/ 106 h 184"/>
                    <a:gd name="T10" fmla="*/ 173 w 218"/>
                    <a:gd name="T11" fmla="*/ 39 h 184"/>
                    <a:gd name="T12" fmla="*/ 101 w 218"/>
                    <a:gd name="T13" fmla="*/ 100 h 184"/>
                    <a:gd name="T14" fmla="*/ 101 w 218"/>
                    <a:gd name="T15" fmla="*/ 100 h 184"/>
                    <a:gd name="T16" fmla="*/ 173 w 218"/>
                    <a:gd name="T17" fmla="*/ 39 h 184"/>
                    <a:gd name="T18" fmla="*/ 173 w 218"/>
                    <a:gd name="T19" fmla="*/ 39 h 184"/>
                    <a:gd name="T20" fmla="*/ 212 w 218"/>
                    <a:gd name="T21" fmla="*/ 5 h 184"/>
                    <a:gd name="T22" fmla="*/ 179 w 218"/>
                    <a:gd name="T23" fmla="*/ 39 h 184"/>
                    <a:gd name="T24" fmla="*/ 179 w 218"/>
                    <a:gd name="T25" fmla="*/ 39 h 184"/>
                    <a:gd name="T26" fmla="*/ 212 w 218"/>
                    <a:gd name="T27" fmla="*/ 5 h 184"/>
                    <a:gd name="T28" fmla="*/ 212 w 218"/>
                    <a:gd name="T29" fmla="*/ 5 h 184"/>
                    <a:gd name="T30" fmla="*/ 218 w 218"/>
                    <a:gd name="T31" fmla="*/ 0 h 184"/>
                    <a:gd name="T32" fmla="*/ 218 w 218"/>
                    <a:gd name="T33" fmla="*/ 5 h 184"/>
                    <a:gd name="T34" fmla="*/ 218 w 218"/>
                    <a:gd name="T35" fmla="*/ 5 h 184"/>
                    <a:gd name="T36" fmla="*/ 218 w 218"/>
                    <a:gd name="T37" fmla="*/ 0 h 184"/>
                    <a:gd name="T38" fmla="*/ 218 w 218"/>
                    <a:gd name="T39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8" h="184">
                      <a:moveTo>
                        <a:pt x="95" y="106"/>
                      </a:moveTo>
                      <a:lnTo>
                        <a:pt x="0" y="184"/>
                      </a:lnTo>
                      <a:lnTo>
                        <a:pt x="0" y="184"/>
                      </a:lnTo>
                      <a:lnTo>
                        <a:pt x="95" y="106"/>
                      </a:lnTo>
                      <a:lnTo>
                        <a:pt x="95" y="106"/>
                      </a:lnTo>
                      <a:close/>
                      <a:moveTo>
                        <a:pt x="173" y="39"/>
                      </a:moveTo>
                      <a:lnTo>
                        <a:pt x="101" y="100"/>
                      </a:lnTo>
                      <a:lnTo>
                        <a:pt x="101" y="100"/>
                      </a:lnTo>
                      <a:lnTo>
                        <a:pt x="173" y="39"/>
                      </a:lnTo>
                      <a:lnTo>
                        <a:pt x="173" y="39"/>
                      </a:lnTo>
                      <a:close/>
                      <a:moveTo>
                        <a:pt x="212" y="5"/>
                      </a:moveTo>
                      <a:lnTo>
                        <a:pt x="179" y="39"/>
                      </a:lnTo>
                      <a:lnTo>
                        <a:pt x="179" y="39"/>
                      </a:lnTo>
                      <a:lnTo>
                        <a:pt x="212" y="5"/>
                      </a:lnTo>
                      <a:lnTo>
                        <a:pt x="212" y="5"/>
                      </a:lnTo>
                      <a:close/>
                      <a:moveTo>
                        <a:pt x="218" y="0"/>
                      </a:moveTo>
                      <a:lnTo>
                        <a:pt x="218" y="5"/>
                      </a:lnTo>
                      <a:lnTo>
                        <a:pt x="218" y="5"/>
                      </a:lnTo>
                      <a:lnTo>
                        <a:pt x="218" y="0"/>
                      </a:lnTo>
                      <a:lnTo>
                        <a:pt x="21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8" name="Freeform 54">
                  <a:extLst>
                    <a:ext uri="{FF2B5EF4-FFF2-40B4-BE49-F238E27FC236}">
                      <a16:creationId xmlns:a16="http://schemas.microsoft.com/office/drawing/2014/main" xmlns="" id="{EF9F4F8E-A7E3-4AD2-BD60-D1EC7043F1D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744" y="956"/>
                  <a:ext cx="218" cy="184"/>
                </a:xfrm>
                <a:custGeom>
                  <a:avLst/>
                  <a:gdLst>
                    <a:gd name="T0" fmla="*/ 95 w 218"/>
                    <a:gd name="T1" fmla="*/ 106 h 184"/>
                    <a:gd name="T2" fmla="*/ 0 w 218"/>
                    <a:gd name="T3" fmla="*/ 184 h 184"/>
                    <a:gd name="T4" fmla="*/ 0 w 218"/>
                    <a:gd name="T5" fmla="*/ 184 h 184"/>
                    <a:gd name="T6" fmla="*/ 95 w 218"/>
                    <a:gd name="T7" fmla="*/ 106 h 184"/>
                    <a:gd name="T8" fmla="*/ 95 w 218"/>
                    <a:gd name="T9" fmla="*/ 106 h 184"/>
                    <a:gd name="T10" fmla="*/ 173 w 218"/>
                    <a:gd name="T11" fmla="*/ 39 h 184"/>
                    <a:gd name="T12" fmla="*/ 101 w 218"/>
                    <a:gd name="T13" fmla="*/ 100 h 184"/>
                    <a:gd name="T14" fmla="*/ 101 w 218"/>
                    <a:gd name="T15" fmla="*/ 100 h 184"/>
                    <a:gd name="T16" fmla="*/ 173 w 218"/>
                    <a:gd name="T17" fmla="*/ 39 h 184"/>
                    <a:gd name="T18" fmla="*/ 173 w 218"/>
                    <a:gd name="T19" fmla="*/ 39 h 184"/>
                    <a:gd name="T20" fmla="*/ 212 w 218"/>
                    <a:gd name="T21" fmla="*/ 5 h 184"/>
                    <a:gd name="T22" fmla="*/ 179 w 218"/>
                    <a:gd name="T23" fmla="*/ 39 h 184"/>
                    <a:gd name="T24" fmla="*/ 179 w 218"/>
                    <a:gd name="T25" fmla="*/ 39 h 184"/>
                    <a:gd name="T26" fmla="*/ 212 w 218"/>
                    <a:gd name="T27" fmla="*/ 5 h 184"/>
                    <a:gd name="T28" fmla="*/ 212 w 218"/>
                    <a:gd name="T29" fmla="*/ 5 h 184"/>
                    <a:gd name="T30" fmla="*/ 218 w 218"/>
                    <a:gd name="T31" fmla="*/ 0 h 184"/>
                    <a:gd name="T32" fmla="*/ 218 w 218"/>
                    <a:gd name="T33" fmla="*/ 5 h 184"/>
                    <a:gd name="T34" fmla="*/ 218 w 218"/>
                    <a:gd name="T35" fmla="*/ 5 h 184"/>
                    <a:gd name="T36" fmla="*/ 218 w 218"/>
                    <a:gd name="T37" fmla="*/ 0 h 184"/>
                    <a:gd name="T38" fmla="*/ 218 w 218"/>
                    <a:gd name="T39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8" h="184">
                      <a:moveTo>
                        <a:pt x="95" y="106"/>
                      </a:moveTo>
                      <a:lnTo>
                        <a:pt x="0" y="184"/>
                      </a:lnTo>
                      <a:lnTo>
                        <a:pt x="0" y="184"/>
                      </a:lnTo>
                      <a:lnTo>
                        <a:pt x="95" y="106"/>
                      </a:lnTo>
                      <a:lnTo>
                        <a:pt x="95" y="106"/>
                      </a:lnTo>
                      <a:moveTo>
                        <a:pt x="173" y="39"/>
                      </a:moveTo>
                      <a:lnTo>
                        <a:pt x="101" y="100"/>
                      </a:lnTo>
                      <a:lnTo>
                        <a:pt x="101" y="100"/>
                      </a:lnTo>
                      <a:lnTo>
                        <a:pt x="173" y="39"/>
                      </a:lnTo>
                      <a:lnTo>
                        <a:pt x="173" y="39"/>
                      </a:lnTo>
                      <a:moveTo>
                        <a:pt x="212" y="5"/>
                      </a:moveTo>
                      <a:lnTo>
                        <a:pt x="179" y="39"/>
                      </a:lnTo>
                      <a:lnTo>
                        <a:pt x="179" y="39"/>
                      </a:lnTo>
                      <a:lnTo>
                        <a:pt x="212" y="5"/>
                      </a:lnTo>
                      <a:lnTo>
                        <a:pt x="212" y="5"/>
                      </a:lnTo>
                      <a:moveTo>
                        <a:pt x="218" y="0"/>
                      </a:moveTo>
                      <a:lnTo>
                        <a:pt x="218" y="5"/>
                      </a:lnTo>
                      <a:lnTo>
                        <a:pt x="218" y="5"/>
                      </a:lnTo>
                      <a:lnTo>
                        <a:pt x="218" y="0"/>
                      </a:lnTo>
                      <a:lnTo>
                        <a:pt x="218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29" name="Rectangle 55">
                  <a:extLst>
                    <a:ext uri="{FF2B5EF4-FFF2-40B4-BE49-F238E27FC236}">
                      <a16:creationId xmlns:a16="http://schemas.microsoft.com/office/drawing/2014/main" xmlns="" id="{B767341D-7338-44FD-83C9-7F463A9CC1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71" y="995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0" name="Rectangle 56">
                  <a:extLst>
                    <a:ext uri="{FF2B5EF4-FFF2-40B4-BE49-F238E27FC236}">
                      <a16:creationId xmlns:a16="http://schemas.microsoft.com/office/drawing/2014/main" xmlns="" id="{6DD9AE23-BD95-4155-B843-96BAB653E9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71" y="995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1" name="Freeform 57">
                  <a:extLst>
                    <a:ext uri="{FF2B5EF4-FFF2-40B4-BE49-F238E27FC236}">
                      <a16:creationId xmlns:a16="http://schemas.microsoft.com/office/drawing/2014/main" xmlns="" id="{A8F556E9-F9FA-43B4-8AE1-75FEBD2FD3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49" y="1056"/>
                  <a:ext cx="6" cy="6"/>
                </a:xfrm>
                <a:custGeom>
                  <a:avLst/>
                  <a:gdLst>
                    <a:gd name="T0" fmla="*/ 6 w 6"/>
                    <a:gd name="T1" fmla="*/ 0 h 6"/>
                    <a:gd name="T2" fmla="*/ 0 w 6"/>
                    <a:gd name="T3" fmla="*/ 6 h 6"/>
                    <a:gd name="T4" fmla="*/ 0 w 6"/>
                    <a:gd name="T5" fmla="*/ 6 h 6"/>
                    <a:gd name="T6" fmla="*/ 6 w 6"/>
                    <a:gd name="T7" fmla="*/ 0 h 6"/>
                    <a:gd name="T8" fmla="*/ 6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2" name="Freeform 58">
                  <a:extLst>
                    <a:ext uri="{FF2B5EF4-FFF2-40B4-BE49-F238E27FC236}">
                      <a16:creationId xmlns:a16="http://schemas.microsoft.com/office/drawing/2014/main" xmlns="" id="{47F0B21F-8B62-44A6-B385-A5A6804A9C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49" y="1056"/>
                  <a:ext cx="6" cy="6"/>
                </a:xfrm>
                <a:custGeom>
                  <a:avLst/>
                  <a:gdLst>
                    <a:gd name="T0" fmla="*/ 6 w 6"/>
                    <a:gd name="T1" fmla="*/ 0 h 6"/>
                    <a:gd name="T2" fmla="*/ 0 w 6"/>
                    <a:gd name="T3" fmla="*/ 6 h 6"/>
                    <a:gd name="T4" fmla="*/ 0 w 6"/>
                    <a:gd name="T5" fmla="*/ 6 h 6"/>
                    <a:gd name="T6" fmla="*/ 6 w 6"/>
                    <a:gd name="T7" fmla="*/ 0 h 6"/>
                    <a:gd name="T8" fmla="*/ 6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3" name="Rectangle 59">
                  <a:extLst>
                    <a:ext uri="{FF2B5EF4-FFF2-40B4-BE49-F238E27FC236}">
                      <a16:creationId xmlns:a16="http://schemas.microsoft.com/office/drawing/2014/main" xmlns="" id="{8FC0AEB1-A7EF-458A-900D-F18FCE1494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32" y="961"/>
                  <a:ext cx="6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4" name="Rectangle 60">
                  <a:extLst>
                    <a:ext uri="{FF2B5EF4-FFF2-40B4-BE49-F238E27FC236}">
                      <a16:creationId xmlns:a16="http://schemas.microsoft.com/office/drawing/2014/main" xmlns="" id="{6752196E-3383-47B0-9505-D570591831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32" y="961"/>
                  <a:ext cx="6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5" name="Rectangle 61">
                  <a:extLst>
                    <a:ext uri="{FF2B5EF4-FFF2-40B4-BE49-F238E27FC236}">
                      <a16:creationId xmlns:a16="http://schemas.microsoft.com/office/drawing/2014/main" xmlns="" id="{A0553D6F-BA0A-4EE2-895A-79FA9609C1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71" y="995"/>
                  <a:ext cx="6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6" name="Rectangle 62">
                  <a:extLst>
                    <a:ext uri="{FF2B5EF4-FFF2-40B4-BE49-F238E27FC236}">
                      <a16:creationId xmlns:a16="http://schemas.microsoft.com/office/drawing/2014/main" xmlns="" id="{06E57E28-0C3B-4CDF-880F-BBA827B634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71" y="995"/>
                  <a:ext cx="6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7" name="Freeform 63">
                  <a:extLst>
                    <a:ext uri="{FF2B5EF4-FFF2-40B4-BE49-F238E27FC236}">
                      <a16:creationId xmlns:a16="http://schemas.microsoft.com/office/drawing/2014/main" xmlns="" id="{56477227-0C3F-46B4-88E9-66D163141F9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81" y="1426"/>
                  <a:ext cx="285" cy="509"/>
                </a:xfrm>
                <a:custGeom>
                  <a:avLst/>
                  <a:gdLst>
                    <a:gd name="T0" fmla="*/ 51 w 285"/>
                    <a:gd name="T1" fmla="*/ 425 h 509"/>
                    <a:gd name="T2" fmla="*/ 0 w 285"/>
                    <a:gd name="T3" fmla="*/ 509 h 509"/>
                    <a:gd name="T4" fmla="*/ 0 w 285"/>
                    <a:gd name="T5" fmla="*/ 509 h 509"/>
                    <a:gd name="T6" fmla="*/ 51 w 285"/>
                    <a:gd name="T7" fmla="*/ 425 h 509"/>
                    <a:gd name="T8" fmla="*/ 51 w 285"/>
                    <a:gd name="T9" fmla="*/ 425 h 509"/>
                    <a:gd name="T10" fmla="*/ 62 w 285"/>
                    <a:gd name="T11" fmla="*/ 397 h 509"/>
                    <a:gd name="T12" fmla="*/ 62 w 285"/>
                    <a:gd name="T13" fmla="*/ 397 h 509"/>
                    <a:gd name="T14" fmla="*/ 51 w 285"/>
                    <a:gd name="T15" fmla="*/ 419 h 509"/>
                    <a:gd name="T16" fmla="*/ 51 w 285"/>
                    <a:gd name="T17" fmla="*/ 419 h 509"/>
                    <a:gd name="T18" fmla="*/ 62 w 285"/>
                    <a:gd name="T19" fmla="*/ 397 h 509"/>
                    <a:gd name="T20" fmla="*/ 285 w 285"/>
                    <a:gd name="T21" fmla="*/ 0 h 509"/>
                    <a:gd name="T22" fmla="*/ 224 w 285"/>
                    <a:gd name="T23" fmla="*/ 111 h 509"/>
                    <a:gd name="T24" fmla="*/ 224 w 285"/>
                    <a:gd name="T25" fmla="*/ 111 h 509"/>
                    <a:gd name="T26" fmla="*/ 285 w 285"/>
                    <a:gd name="T27" fmla="*/ 0 h 509"/>
                    <a:gd name="T28" fmla="*/ 285 w 285"/>
                    <a:gd name="T29" fmla="*/ 0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5" h="509">
                      <a:moveTo>
                        <a:pt x="51" y="425"/>
                      </a:moveTo>
                      <a:lnTo>
                        <a:pt x="0" y="509"/>
                      </a:lnTo>
                      <a:lnTo>
                        <a:pt x="0" y="509"/>
                      </a:lnTo>
                      <a:lnTo>
                        <a:pt x="51" y="425"/>
                      </a:lnTo>
                      <a:lnTo>
                        <a:pt x="51" y="425"/>
                      </a:lnTo>
                      <a:close/>
                      <a:moveTo>
                        <a:pt x="62" y="397"/>
                      </a:moveTo>
                      <a:lnTo>
                        <a:pt x="62" y="397"/>
                      </a:lnTo>
                      <a:lnTo>
                        <a:pt x="51" y="419"/>
                      </a:lnTo>
                      <a:lnTo>
                        <a:pt x="51" y="419"/>
                      </a:lnTo>
                      <a:lnTo>
                        <a:pt x="62" y="397"/>
                      </a:lnTo>
                      <a:close/>
                      <a:moveTo>
                        <a:pt x="285" y="0"/>
                      </a:moveTo>
                      <a:lnTo>
                        <a:pt x="224" y="111"/>
                      </a:lnTo>
                      <a:lnTo>
                        <a:pt x="224" y="111"/>
                      </a:lnTo>
                      <a:lnTo>
                        <a:pt x="285" y="0"/>
                      </a:lnTo>
                      <a:lnTo>
                        <a:pt x="28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8" name="Freeform 64">
                  <a:extLst>
                    <a:ext uri="{FF2B5EF4-FFF2-40B4-BE49-F238E27FC236}">
                      <a16:creationId xmlns:a16="http://schemas.microsoft.com/office/drawing/2014/main" xmlns="" id="{6C64E169-C95A-4D21-B3C3-2F3B23FFEC6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81" y="1426"/>
                  <a:ext cx="285" cy="509"/>
                </a:xfrm>
                <a:custGeom>
                  <a:avLst/>
                  <a:gdLst>
                    <a:gd name="T0" fmla="*/ 51 w 285"/>
                    <a:gd name="T1" fmla="*/ 425 h 509"/>
                    <a:gd name="T2" fmla="*/ 0 w 285"/>
                    <a:gd name="T3" fmla="*/ 509 h 509"/>
                    <a:gd name="T4" fmla="*/ 0 w 285"/>
                    <a:gd name="T5" fmla="*/ 509 h 509"/>
                    <a:gd name="T6" fmla="*/ 51 w 285"/>
                    <a:gd name="T7" fmla="*/ 425 h 509"/>
                    <a:gd name="T8" fmla="*/ 51 w 285"/>
                    <a:gd name="T9" fmla="*/ 425 h 509"/>
                    <a:gd name="T10" fmla="*/ 62 w 285"/>
                    <a:gd name="T11" fmla="*/ 397 h 509"/>
                    <a:gd name="T12" fmla="*/ 62 w 285"/>
                    <a:gd name="T13" fmla="*/ 397 h 509"/>
                    <a:gd name="T14" fmla="*/ 51 w 285"/>
                    <a:gd name="T15" fmla="*/ 419 h 509"/>
                    <a:gd name="T16" fmla="*/ 51 w 285"/>
                    <a:gd name="T17" fmla="*/ 419 h 509"/>
                    <a:gd name="T18" fmla="*/ 62 w 285"/>
                    <a:gd name="T19" fmla="*/ 397 h 509"/>
                    <a:gd name="T20" fmla="*/ 285 w 285"/>
                    <a:gd name="T21" fmla="*/ 0 h 509"/>
                    <a:gd name="T22" fmla="*/ 224 w 285"/>
                    <a:gd name="T23" fmla="*/ 111 h 509"/>
                    <a:gd name="T24" fmla="*/ 224 w 285"/>
                    <a:gd name="T25" fmla="*/ 111 h 509"/>
                    <a:gd name="T26" fmla="*/ 285 w 285"/>
                    <a:gd name="T27" fmla="*/ 0 h 509"/>
                    <a:gd name="T28" fmla="*/ 285 w 285"/>
                    <a:gd name="T29" fmla="*/ 0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5" h="509">
                      <a:moveTo>
                        <a:pt x="51" y="425"/>
                      </a:moveTo>
                      <a:lnTo>
                        <a:pt x="0" y="509"/>
                      </a:lnTo>
                      <a:lnTo>
                        <a:pt x="0" y="509"/>
                      </a:lnTo>
                      <a:lnTo>
                        <a:pt x="51" y="425"/>
                      </a:lnTo>
                      <a:lnTo>
                        <a:pt x="51" y="425"/>
                      </a:lnTo>
                      <a:moveTo>
                        <a:pt x="62" y="397"/>
                      </a:moveTo>
                      <a:lnTo>
                        <a:pt x="62" y="397"/>
                      </a:lnTo>
                      <a:lnTo>
                        <a:pt x="51" y="419"/>
                      </a:lnTo>
                      <a:lnTo>
                        <a:pt x="51" y="419"/>
                      </a:lnTo>
                      <a:lnTo>
                        <a:pt x="62" y="397"/>
                      </a:lnTo>
                      <a:moveTo>
                        <a:pt x="285" y="0"/>
                      </a:moveTo>
                      <a:lnTo>
                        <a:pt x="224" y="111"/>
                      </a:lnTo>
                      <a:lnTo>
                        <a:pt x="224" y="111"/>
                      </a:lnTo>
                      <a:lnTo>
                        <a:pt x="285" y="0"/>
                      </a:lnTo>
                      <a:lnTo>
                        <a:pt x="28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39" name="Rectangle 65">
                  <a:extLst>
                    <a:ext uri="{FF2B5EF4-FFF2-40B4-BE49-F238E27FC236}">
                      <a16:creationId xmlns:a16="http://schemas.microsoft.com/office/drawing/2014/main" xmlns="" id="{803BA7CE-EA6E-4FDD-BB83-ED9C8EECE1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30" y="1851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0" name="Rectangle 66">
                  <a:extLst>
                    <a:ext uri="{FF2B5EF4-FFF2-40B4-BE49-F238E27FC236}">
                      <a16:creationId xmlns:a16="http://schemas.microsoft.com/office/drawing/2014/main" xmlns="" id="{9342CFE3-603D-4012-8979-9FA17165DE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30" y="1851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1" name="Rectangle 67">
                  <a:extLst>
                    <a:ext uri="{FF2B5EF4-FFF2-40B4-BE49-F238E27FC236}">
                      <a16:creationId xmlns:a16="http://schemas.microsoft.com/office/drawing/2014/main" xmlns="" id="{E9873109-A7E7-447C-BE08-FC61C209F2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30" y="1845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2" name="Rectangle 68">
                  <a:extLst>
                    <a:ext uri="{FF2B5EF4-FFF2-40B4-BE49-F238E27FC236}">
                      <a16:creationId xmlns:a16="http://schemas.microsoft.com/office/drawing/2014/main" xmlns="" id="{91F3CADD-58CD-42BC-9031-3A673C2981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30" y="1845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3" name="Freeform 69">
                  <a:extLst>
                    <a:ext uri="{FF2B5EF4-FFF2-40B4-BE49-F238E27FC236}">
                      <a16:creationId xmlns:a16="http://schemas.microsoft.com/office/drawing/2014/main" xmlns="" id="{FB8E4992-192F-43F8-A6D3-124D7CBD1DF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56" y="1862"/>
                  <a:ext cx="90" cy="179"/>
                </a:xfrm>
                <a:custGeom>
                  <a:avLst/>
                  <a:gdLst>
                    <a:gd name="T0" fmla="*/ 50 w 90"/>
                    <a:gd name="T1" fmla="*/ 89 h 179"/>
                    <a:gd name="T2" fmla="*/ 45 w 90"/>
                    <a:gd name="T3" fmla="*/ 95 h 179"/>
                    <a:gd name="T4" fmla="*/ 84 w 90"/>
                    <a:gd name="T5" fmla="*/ 179 h 179"/>
                    <a:gd name="T6" fmla="*/ 90 w 90"/>
                    <a:gd name="T7" fmla="*/ 173 h 179"/>
                    <a:gd name="T8" fmla="*/ 50 w 90"/>
                    <a:gd name="T9" fmla="*/ 89 h 179"/>
                    <a:gd name="T10" fmla="*/ 17 w 90"/>
                    <a:gd name="T11" fmla="*/ 39 h 179"/>
                    <a:gd name="T12" fmla="*/ 45 w 90"/>
                    <a:gd name="T13" fmla="*/ 89 h 179"/>
                    <a:gd name="T14" fmla="*/ 50 w 90"/>
                    <a:gd name="T15" fmla="*/ 84 h 179"/>
                    <a:gd name="T16" fmla="*/ 28 w 90"/>
                    <a:gd name="T17" fmla="*/ 45 h 179"/>
                    <a:gd name="T18" fmla="*/ 17 w 90"/>
                    <a:gd name="T19" fmla="*/ 39 h 179"/>
                    <a:gd name="T20" fmla="*/ 6 w 90"/>
                    <a:gd name="T21" fmla="*/ 0 h 179"/>
                    <a:gd name="T22" fmla="*/ 0 w 90"/>
                    <a:gd name="T23" fmla="*/ 0 h 179"/>
                    <a:gd name="T24" fmla="*/ 17 w 90"/>
                    <a:gd name="T25" fmla="*/ 33 h 179"/>
                    <a:gd name="T26" fmla="*/ 22 w 90"/>
                    <a:gd name="T27" fmla="*/ 33 h 179"/>
                    <a:gd name="T28" fmla="*/ 6 w 90"/>
                    <a:gd name="T29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0" h="179">
                      <a:moveTo>
                        <a:pt x="50" y="89"/>
                      </a:moveTo>
                      <a:lnTo>
                        <a:pt x="45" y="95"/>
                      </a:lnTo>
                      <a:lnTo>
                        <a:pt x="84" y="179"/>
                      </a:lnTo>
                      <a:lnTo>
                        <a:pt x="90" y="173"/>
                      </a:lnTo>
                      <a:lnTo>
                        <a:pt x="50" y="89"/>
                      </a:lnTo>
                      <a:close/>
                      <a:moveTo>
                        <a:pt x="17" y="39"/>
                      </a:moveTo>
                      <a:lnTo>
                        <a:pt x="45" y="89"/>
                      </a:lnTo>
                      <a:lnTo>
                        <a:pt x="50" y="84"/>
                      </a:lnTo>
                      <a:lnTo>
                        <a:pt x="28" y="45"/>
                      </a:lnTo>
                      <a:lnTo>
                        <a:pt x="17" y="39"/>
                      </a:lnTo>
                      <a:close/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17" y="33"/>
                      </a:lnTo>
                      <a:lnTo>
                        <a:pt x="22" y="33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4" name="Freeform 70">
                  <a:extLst>
                    <a:ext uri="{FF2B5EF4-FFF2-40B4-BE49-F238E27FC236}">
                      <a16:creationId xmlns:a16="http://schemas.microsoft.com/office/drawing/2014/main" xmlns="" id="{C2FB6AD8-EB53-49F9-A303-06758DDB670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56" y="1862"/>
                  <a:ext cx="90" cy="179"/>
                </a:xfrm>
                <a:custGeom>
                  <a:avLst/>
                  <a:gdLst>
                    <a:gd name="T0" fmla="*/ 50 w 90"/>
                    <a:gd name="T1" fmla="*/ 89 h 179"/>
                    <a:gd name="T2" fmla="*/ 45 w 90"/>
                    <a:gd name="T3" fmla="*/ 95 h 179"/>
                    <a:gd name="T4" fmla="*/ 84 w 90"/>
                    <a:gd name="T5" fmla="*/ 179 h 179"/>
                    <a:gd name="T6" fmla="*/ 90 w 90"/>
                    <a:gd name="T7" fmla="*/ 173 h 179"/>
                    <a:gd name="T8" fmla="*/ 50 w 90"/>
                    <a:gd name="T9" fmla="*/ 89 h 179"/>
                    <a:gd name="T10" fmla="*/ 17 w 90"/>
                    <a:gd name="T11" fmla="*/ 39 h 179"/>
                    <a:gd name="T12" fmla="*/ 45 w 90"/>
                    <a:gd name="T13" fmla="*/ 89 h 179"/>
                    <a:gd name="T14" fmla="*/ 50 w 90"/>
                    <a:gd name="T15" fmla="*/ 84 h 179"/>
                    <a:gd name="T16" fmla="*/ 28 w 90"/>
                    <a:gd name="T17" fmla="*/ 45 h 179"/>
                    <a:gd name="T18" fmla="*/ 17 w 90"/>
                    <a:gd name="T19" fmla="*/ 39 h 179"/>
                    <a:gd name="T20" fmla="*/ 6 w 90"/>
                    <a:gd name="T21" fmla="*/ 0 h 179"/>
                    <a:gd name="T22" fmla="*/ 0 w 90"/>
                    <a:gd name="T23" fmla="*/ 0 h 179"/>
                    <a:gd name="T24" fmla="*/ 17 w 90"/>
                    <a:gd name="T25" fmla="*/ 33 h 179"/>
                    <a:gd name="T26" fmla="*/ 22 w 90"/>
                    <a:gd name="T27" fmla="*/ 33 h 179"/>
                    <a:gd name="T28" fmla="*/ 6 w 90"/>
                    <a:gd name="T29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0" h="179">
                      <a:moveTo>
                        <a:pt x="50" y="89"/>
                      </a:moveTo>
                      <a:lnTo>
                        <a:pt x="45" y="95"/>
                      </a:lnTo>
                      <a:lnTo>
                        <a:pt x="84" y="179"/>
                      </a:lnTo>
                      <a:lnTo>
                        <a:pt x="90" y="173"/>
                      </a:lnTo>
                      <a:lnTo>
                        <a:pt x="50" y="89"/>
                      </a:lnTo>
                      <a:moveTo>
                        <a:pt x="17" y="39"/>
                      </a:moveTo>
                      <a:lnTo>
                        <a:pt x="45" y="89"/>
                      </a:lnTo>
                      <a:lnTo>
                        <a:pt x="50" y="84"/>
                      </a:lnTo>
                      <a:lnTo>
                        <a:pt x="28" y="45"/>
                      </a:lnTo>
                      <a:lnTo>
                        <a:pt x="17" y="39"/>
                      </a:lnTo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17" y="33"/>
                      </a:lnTo>
                      <a:lnTo>
                        <a:pt x="22" y="33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5" name="Freeform 71">
                  <a:extLst>
                    <a:ext uri="{FF2B5EF4-FFF2-40B4-BE49-F238E27FC236}">
                      <a16:creationId xmlns:a16="http://schemas.microsoft.com/office/drawing/2014/main" xmlns="" id="{BD135D6B-FD3C-4D46-A043-3D46D6FF85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39" y="1895"/>
                  <a:ext cx="11" cy="12"/>
                </a:xfrm>
                <a:custGeom>
                  <a:avLst/>
                  <a:gdLst>
                    <a:gd name="T0" fmla="*/ 0 w 11"/>
                    <a:gd name="T1" fmla="*/ 0 h 12"/>
                    <a:gd name="T2" fmla="*/ 0 w 11"/>
                    <a:gd name="T3" fmla="*/ 6 h 12"/>
                    <a:gd name="T4" fmla="*/ 11 w 11"/>
                    <a:gd name="T5" fmla="*/ 12 h 12"/>
                    <a:gd name="T6" fmla="*/ 5 w 11"/>
                    <a:gd name="T7" fmla="*/ 0 h 12"/>
                    <a:gd name="T8" fmla="*/ 0 w 1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11" y="12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6" name="Freeform 72">
                  <a:extLst>
                    <a:ext uri="{FF2B5EF4-FFF2-40B4-BE49-F238E27FC236}">
                      <a16:creationId xmlns:a16="http://schemas.microsoft.com/office/drawing/2014/main" xmlns="" id="{7FC7038A-805B-4AC9-96EF-952DF5DFFD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39" y="1895"/>
                  <a:ext cx="11" cy="12"/>
                </a:xfrm>
                <a:custGeom>
                  <a:avLst/>
                  <a:gdLst>
                    <a:gd name="T0" fmla="*/ 0 w 11"/>
                    <a:gd name="T1" fmla="*/ 0 h 12"/>
                    <a:gd name="T2" fmla="*/ 0 w 11"/>
                    <a:gd name="T3" fmla="*/ 6 h 12"/>
                    <a:gd name="T4" fmla="*/ 11 w 11"/>
                    <a:gd name="T5" fmla="*/ 12 h 12"/>
                    <a:gd name="T6" fmla="*/ 5 w 11"/>
                    <a:gd name="T7" fmla="*/ 0 h 12"/>
                    <a:gd name="T8" fmla="*/ 0 w 1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11" y="12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7" name="Freeform 73">
                  <a:extLst>
                    <a:ext uri="{FF2B5EF4-FFF2-40B4-BE49-F238E27FC236}">
                      <a16:creationId xmlns:a16="http://schemas.microsoft.com/office/drawing/2014/main" xmlns="" id="{1EBB5926-EA01-4A33-B729-ED75F87102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11" y="1946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5 h 11"/>
                    <a:gd name="T4" fmla="*/ 0 w 5"/>
                    <a:gd name="T5" fmla="*/ 11 h 11"/>
                    <a:gd name="T6" fmla="*/ 5 w 5"/>
                    <a:gd name="T7" fmla="*/ 5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11"/>
                      </a:lnTo>
                      <a:lnTo>
                        <a:pt x="5" y="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8" name="Freeform 74">
                  <a:extLst>
                    <a:ext uri="{FF2B5EF4-FFF2-40B4-BE49-F238E27FC236}">
                      <a16:creationId xmlns:a16="http://schemas.microsoft.com/office/drawing/2014/main" xmlns="" id="{27EBF852-C75F-4D78-B253-B2F1B125F1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11" y="1946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5 h 11"/>
                    <a:gd name="T4" fmla="*/ 0 w 5"/>
                    <a:gd name="T5" fmla="*/ 11 h 11"/>
                    <a:gd name="T6" fmla="*/ 5 w 5"/>
                    <a:gd name="T7" fmla="*/ 5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11"/>
                      </a:lnTo>
                      <a:lnTo>
                        <a:pt x="5" y="5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9" name="Freeform 75">
                  <a:extLst>
                    <a:ext uri="{FF2B5EF4-FFF2-40B4-BE49-F238E27FC236}">
                      <a16:creationId xmlns:a16="http://schemas.microsoft.com/office/drawing/2014/main" xmlns="" id="{0E3EEE2D-646F-4B81-9ABB-AB0A505ECBB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09" y="1940"/>
                  <a:ext cx="123" cy="230"/>
                </a:xfrm>
                <a:custGeom>
                  <a:avLst/>
                  <a:gdLst>
                    <a:gd name="T0" fmla="*/ 39 w 123"/>
                    <a:gd name="T1" fmla="*/ 157 h 230"/>
                    <a:gd name="T2" fmla="*/ 0 w 123"/>
                    <a:gd name="T3" fmla="*/ 230 h 230"/>
                    <a:gd name="T4" fmla="*/ 11 w 123"/>
                    <a:gd name="T5" fmla="*/ 202 h 230"/>
                    <a:gd name="T6" fmla="*/ 39 w 123"/>
                    <a:gd name="T7" fmla="*/ 157 h 230"/>
                    <a:gd name="T8" fmla="*/ 39 w 123"/>
                    <a:gd name="T9" fmla="*/ 157 h 230"/>
                    <a:gd name="T10" fmla="*/ 72 w 123"/>
                    <a:gd name="T11" fmla="*/ 101 h 230"/>
                    <a:gd name="T12" fmla="*/ 39 w 123"/>
                    <a:gd name="T13" fmla="*/ 151 h 230"/>
                    <a:gd name="T14" fmla="*/ 39 w 123"/>
                    <a:gd name="T15" fmla="*/ 151 h 230"/>
                    <a:gd name="T16" fmla="*/ 72 w 123"/>
                    <a:gd name="T17" fmla="*/ 101 h 230"/>
                    <a:gd name="T18" fmla="*/ 72 w 123"/>
                    <a:gd name="T19" fmla="*/ 101 h 230"/>
                    <a:gd name="T20" fmla="*/ 123 w 123"/>
                    <a:gd name="T21" fmla="*/ 11 h 230"/>
                    <a:gd name="T22" fmla="*/ 72 w 123"/>
                    <a:gd name="T23" fmla="*/ 95 h 230"/>
                    <a:gd name="T24" fmla="*/ 72 w 123"/>
                    <a:gd name="T25" fmla="*/ 95 h 230"/>
                    <a:gd name="T26" fmla="*/ 123 w 123"/>
                    <a:gd name="T27" fmla="*/ 11 h 230"/>
                    <a:gd name="T28" fmla="*/ 123 w 123"/>
                    <a:gd name="T29" fmla="*/ 11 h 230"/>
                    <a:gd name="T30" fmla="*/ 123 w 123"/>
                    <a:gd name="T31" fmla="*/ 0 h 230"/>
                    <a:gd name="T32" fmla="*/ 123 w 123"/>
                    <a:gd name="T33" fmla="*/ 0 h 230"/>
                    <a:gd name="T34" fmla="*/ 123 w 123"/>
                    <a:gd name="T35" fmla="*/ 6 h 230"/>
                    <a:gd name="T36" fmla="*/ 123 w 123"/>
                    <a:gd name="T37" fmla="*/ 6 h 230"/>
                    <a:gd name="T38" fmla="*/ 123 w 123"/>
                    <a:gd name="T39" fmla="*/ 0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23" h="230">
                      <a:moveTo>
                        <a:pt x="39" y="157"/>
                      </a:moveTo>
                      <a:lnTo>
                        <a:pt x="0" y="230"/>
                      </a:lnTo>
                      <a:lnTo>
                        <a:pt x="11" y="202"/>
                      </a:lnTo>
                      <a:lnTo>
                        <a:pt x="39" y="157"/>
                      </a:lnTo>
                      <a:lnTo>
                        <a:pt x="39" y="157"/>
                      </a:lnTo>
                      <a:close/>
                      <a:moveTo>
                        <a:pt x="72" y="101"/>
                      </a:moveTo>
                      <a:lnTo>
                        <a:pt x="39" y="151"/>
                      </a:lnTo>
                      <a:lnTo>
                        <a:pt x="39" y="151"/>
                      </a:lnTo>
                      <a:lnTo>
                        <a:pt x="72" y="101"/>
                      </a:lnTo>
                      <a:lnTo>
                        <a:pt x="72" y="101"/>
                      </a:lnTo>
                      <a:close/>
                      <a:moveTo>
                        <a:pt x="123" y="11"/>
                      </a:moveTo>
                      <a:lnTo>
                        <a:pt x="72" y="95"/>
                      </a:lnTo>
                      <a:lnTo>
                        <a:pt x="72" y="95"/>
                      </a:lnTo>
                      <a:lnTo>
                        <a:pt x="123" y="11"/>
                      </a:lnTo>
                      <a:lnTo>
                        <a:pt x="123" y="11"/>
                      </a:lnTo>
                      <a:close/>
                      <a:moveTo>
                        <a:pt x="123" y="0"/>
                      </a:moveTo>
                      <a:lnTo>
                        <a:pt x="123" y="0"/>
                      </a:lnTo>
                      <a:lnTo>
                        <a:pt x="123" y="6"/>
                      </a:lnTo>
                      <a:lnTo>
                        <a:pt x="123" y="6"/>
                      </a:lnTo>
                      <a:lnTo>
                        <a:pt x="1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0" name="Freeform 76">
                  <a:extLst>
                    <a:ext uri="{FF2B5EF4-FFF2-40B4-BE49-F238E27FC236}">
                      <a16:creationId xmlns:a16="http://schemas.microsoft.com/office/drawing/2014/main" xmlns="" id="{14743714-42FB-49DC-A165-280422429E4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09" y="1940"/>
                  <a:ext cx="123" cy="230"/>
                </a:xfrm>
                <a:custGeom>
                  <a:avLst/>
                  <a:gdLst>
                    <a:gd name="T0" fmla="*/ 39 w 123"/>
                    <a:gd name="T1" fmla="*/ 157 h 230"/>
                    <a:gd name="T2" fmla="*/ 0 w 123"/>
                    <a:gd name="T3" fmla="*/ 230 h 230"/>
                    <a:gd name="T4" fmla="*/ 11 w 123"/>
                    <a:gd name="T5" fmla="*/ 202 h 230"/>
                    <a:gd name="T6" fmla="*/ 39 w 123"/>
                    <a:gd name="T7" fmla="*/ 157 h 230"/>
                    <a:gd name="T8" fmla="*/ 39 w 123"/>
                    <a:gd name="T9" fmla="*/ 157 h 230"/>
                    <a:gd name="T10" fmla="*/ 72 w 123"/>
                    <a:gd name="T11" fmla="*/ 101 h 230"/>
                    <a:gd name="T12" fmla="*/ 39 w 123"/>
                    <a:gd name="T13" fmla="*/ 151 h 230"/>
                    <a:gd name="T14" fmla="*/ 39 w 123"/>
                    <a:gd name="T15" fmla="*/ 151 h 230"/>
                    <a:gd name="T16" fmla="*/ 72 w 123"/>
                    <a:gd name="T17" fmla="*/ 101 h 230"/>
                    <a:gd name="T18" fmla="*/ 72 w 123"/>
                    <a:gd name="T19" fmla="*/ 101 h 230"/>
                    <a:gd name="T20" fmla="*/ 123 w 123"/>
                    <a:gd name="T21" fmla="*/ 11 h 230"/>
                    <a:gd name="T22" fmla="*/ 72 w 123"/>
                    <a:gd name="T23" fmla="*/ 95 h 230"/>
                    <a:gd name="T24" fmla="*/ 72 w 123"/>
                    <a:gd name="T25" fmla="*/ 95 h 230"/>
                    <a:gd name="T26" fmla="*/ 123 w 123"/>
                    <a:gd name="T27" fmla="*/ 11 h 230"/>
                    <a:gd name="T28" fmla="*/ 123 w 123"/>
                    <a:gd name="T29" fmla="*/ 11 h 230"/>
                    <a:gd name="T30" fmla="*/ 123 w 123"/>
                    <a:gd name="T31" fmla="*/ 0 h 230"/>
                    <a:gd name="T32" fmla="*/ 123 w 123"/>
                    <a:gd name="T33" fmla="*/ 0 h 230"/>
                    <a:gd name="T34" fmla="*/ 123 w 123"/>
                    <a:gd name="T35" fmla="*/ 6 h 230"/>
                    <a:gd name="T36" fmla="*/ 123 w 123"/>
                    <a:gd name="T37" fmla="*/ 6 h 230"/>
                    <a:gd name="T38" fmla="*/ 123 w 123"/>
                    <a:gd name="T39" fmla="*/ 0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23" h="230">
                      <a:moveTo>
                        <a:pt x="39" y="157"/>
                      </a:moveTo>
                      <a:lnTo>
                        <a:pt x="0" y="230"/>
                      </a:lnTo>
                      <a:lnTo>
                        <a:pt x="11" y="202"/>
                      </a:lnTo>
                      <a:lnTo>
                        <a:pt x="39" y="157"/>
                      </a:lnTo>
                      <a:lnTo>
                        <a:pt x="39" y="157"/>
                      </a:lnTo>
                      <a:moveTo>
                        <a:pt x="72" y="101"/>
                      </a:moveTo>
                      <a:lnTo>
                        <a:pt x="39" y="151"/>
                      </a:lnTo>
                      <a:lnTo>
                        <a:pt x="39" y="151"/>
                      </a:lnTo>
                      <a:lnTo>
                        <a:pt x="72" y="101"/>
                      </a:lnTo>
                      <a:lnTo>
                        <a:pt x="72" y="101"/>
                      </a:lnTo>
                      <a:moveTo>
                        <a:pt x="123" y="11"/>
                      </a:moveTo>
                      <a:lnTo>
                        <a:pt x="72" y="95"/>
                      </a:lnTo>
                      <a:lnTo>
                        <a:pt x="72" y="95"/>
                      </a:lnTo>
                      <a:lnTo>
                        <a:pt x="123" y="11"/>
                      </a:lnTo>
                      <a:lnTo>
                        <a:pt x="123" y="11"/>
                      </a:lnTo>
                      <a:moveTo>
                        <a:pt x="123" y="0"/>
                      </a:moveTo>
                      <a:lnTo>
                        <a:pt x="123" y="0"/>
                      </a:lnTo>
                      <a:lnTo>
                        <a:pt x="123" y="6"/>
                      </a:lnTo>
                      <a:lnTo>
                        <a:pt x="123" y="6"/>
                      </a:lnTo>
                      <a:lnTo>
                        <a:pt x="12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1" name="Rectangle 77">
                  <a:extLst>
                    <a:ext uri="{FF2B5EF4-FFF2-40B4-BE49-F238E27FC236}">
                      <a16:creationId xmlns:a16="http://schemas.microsoft.com/office/drawing/2014/main" xmlns="" id="{A3AB6341-AF76-4160-A6F7-E542A3ED37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437" y="2035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2" name="Rectangle 78">
                  <a:extLst>
                    <a:ext uri="{FF2B5EF4-FFF2-40B4-BE49-F238E27FC236}">
                      <a16:creationId xmlns:a16="http://schemas.microsoft.com/office/drawing/2014/main" xmlns="" id="{3A8BAA96-EF4F-4B9E-ADDB-F7A4B9D95E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437" y="2035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3" name="Rectangle 79">
                  <a:extLst>
                    <a:ext uri="{FF2B5EF4-FFF2-40B4-BE49-F238E27FC236}">
                      <a16:creationId xmlns:a16="http://schemas.microsoft.com/office/drawing/2014/main" xmlns="" id="{7618EE6D-C415-4B5E-8062-ADB9A902D1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86" y="1946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4" name="Rectangle 80">
                  <a:extLst>
                    <a:ext uri="{FF2B5EF4-FFF2-40B4-BE49-F238E27FC236}">
                      <a16:creationId xmlns:a16="http://schemas.microsoft.com/office/drawing/2014/main" xmlns="" id="{967E9B93-0D2F-4DD0-A566-0E7F7CE8F5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86" y="1946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5" name="Rectangle 81">
                  <a:extLst>
                    <a:ext uri="{FF2B5EF4-FFF2-40B4-BE49-F238E27FC236}">
                      <a16:creationId xmlns:a16="http://schemas.microsoft.com/office/drawing/2014/main" xmlns="" id="{9874B96D-AEB0-4D48-929E-CD748ADB41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470" y="2091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6" name="Rectangle 82">
                  <a:extLst>
                    <a:ext uri="{FF2B5EF4-FFF2-40B4-BE49-F238E27FC236}">
                      <a16:creationId xmlns:a16="http://schemas.microsoft.com/office/drawing/2014/main" xmlns="" id="{A7169D99-44F7-496D-A955-110FA3DD75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470" y="2091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7" name="Freeform 83">
                  <a:extLst>
                    <a:ext uri="{FF2B5EF4-FFF2-40B4-BE49-F238E27FC236}">
                      <a16:creationId xmlns:a16="http://schemas.microsoft.com/office/drawing/2014/main" xmlns="" id="{99EE97A3-FB39-41E8-ACB5-20317123B4C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766" y="2041"/>
                  <a:ext cx="150" cy="308"/>
                </a:xfrm>
                <a:custGeom>
                  <a:avLst/>
                  <a:gdLst>
                    <a:gd name="T0" fmla="*/ 139 w 150"/>
                    <a:gd name="T1" fmla="*/ 274 h 308"/>
                    <a:gd name="T2" fmla="*/ 134 w 150"/>
                    <a:gd name="T3" fmla="*/ 274 h 308"/>
                    <a:gd name="T4" fmla="*/ 139 w 150"/>
                    <a:gd name="T5" fmla="*/ 291 h 308"/>
                    <a:gd name="T6" fmla="*/ 145 w 150"/>
                    <a:gd name="T7" fmla="*/ 296 h 308"/>
                    <a:gd name="T8" fmla="*/ 150 w 150"/>
                    <a:gd name="T9" fmla="*/ 308 h 308"/>
                    <a:gd name="T10" fmla="*/ 150 w 150"/>
                    <a:gd name="T11" fmla="*/ 302 h 308"/>
                    <a:gd name="T12" fmla="*/ 145 w 150"/>
                    <a:gd name="T13" fmla="*/ 291 h 308"/>
                    <a:gd name="T14" fmla="*/ 139 w 150"/>
                    <a:gd name="T15" fmla="*/ 274 h 308"/>
                    <a:gd name="T16" fmla="*/ 67 w 150"/>
                    <a:gd name="T17" fmla="*/ 134 h 308"/>
                    <a:gd name="T18" fmla="*/ 67 w 150"/>
                    <a:gd name="T19" fmla="*/ 140 h 308"/>
                    <a:gd name="T20" fmla="*/ 128 w 150"/>
                    <a:gd name="T21" fmla="*/ 268 h 308"/>
                    <a:gd name="T22" fmla="*/ 134 w 150"/>
                    <a:gd name="T23" fmla="*/ 268 h 308"/>
                    <a:gd name="T24" fmla="*/ 67 w 150"/>
                    <a:gd name="T25" fmla="*/ 134 h 308"/>
                    <a:gd name="T26" fmla="*/ 27 w 150"/>
                    <a:gd name="T27" fmla="*/ 56 h 308"/>
                    <a:gd name="T28" fmla="*/ 61 w 150"/>
                    <a:gd name="T29" fmla="*/ 134 h 308"/>
                    <a:gd name="T30" fmla="*/ 67 w 150"/>
                    <a:gd name="T31" fmla="*/ 123 h 308"/>
                    <a:gd name="T32" fmla="*/ 33 w 150"/>
                    <a:gd name="T33" fmla="*/ 56 h 308"/>
                    <a:gd name="T34" fmla="*/ 27 w 150"/>
                    <a:gd name="T35" fmla="*/ 56 h 308"/>
                    <a:gd name="T36" fmla="*/ 5 w 150"/>
                    <a:gd name="T37" fmla="*/ 0 h 308"/>
                    <a:gd name="T38" fmla="*/ 0 w 150"/>
                    <a:gd name="T39" fmla="*/ 6 h 308"/>
                    <a:gd name="T40" fmla="*/ 22 w 150"/>
                    <a:gd name="T41" fmla="*/ 50 h 308"/>
                    <a:gd name="T42" fmla="*/ 27 w 150"/>
                    <a:gd name="T43" fmla="*/ 50 h 308"/>
                    <a:gd name="T44" fmla="*/ 5 w 150"/>
                    <a:gd name="T45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0" h="308">
                      <a:moveTo>
                        <a:pt x="139" y="274"/>
                      </a:moveTo>
                      <a:lnTo>
                        <a:pt x="134" y="274"/>
                      </a:lnTo>
                      <a:lnTo>
                        <a:pt x="139" y="291"/>
                      </a:lnTo>
                      <a:lnTo>
                        <a:pt x="145" y="296"/>
                      </a:lnTo>
                      <a:lnTo>
                        <a:pt x="150" y="308"/>
                      </a:lnTo>
                      <a:lnTo>
                        <a:pt x="150" y="302"/>
                      </a:lnTo>
                      <a:lnTo>
                        <a:pt x="145" y="291"/>
                      </a:lnTo>
                      <a:lnTo>
                        <a:pt x="139" y="274"/>
                      </a:lnTo>
                      <a:close/>
                      <a:moveTo>
                        <a:pt x="67" y="134"/>
                      </a:moveTo>
                      <a:lnTo>
                        <a:pt x="67" y="140"/>
                      </a:lnTo>
                      <a:lnTo>
                        <a:pt x="128" y="268"/>
                      </a:lnTo>
                      <a:lnTo>
                        <a:pt x="134" y="268"/>
                      </a:lnTo>
                      <a:lnTo>
                        <a:pt x="67" y="134"/>
                      </a:lnTo>
                      <a:close/>
                      <a:moveTo>
                        <a:pt x="27" y="56"/>
                      </a:moveTo>
                      <a:lnTo>
                        <a:pt x="61" y="134"/>
                      </a:lnTo>
                      <a:lnTo>
                        <a:pt x="67" y="123"/>
                      </a:lnTo>
                      <a:lnTo>
                        <a:pt x="33" y="56"/>
                      </a:lnTo>
                      <a:lnTo>
                        <a:pt x="27" y="56"/>
                      </a:lnTo>
                      <a:close/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22" y="50"/>
                      </a:lnTo>
                      <a:lnTo>
                        <a:pt x="27" y="5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8" name="Freeform 84">
                  <a:extLst>
                    <a:ext uri="{FF2B5EF4-FFF2-40B4-BE49-F238E27FC236}">
                      <a16:creationId xmlns:a16="http://schemas.microsoft.com/office/drawing/2014/main" xmlns="" id="{5F39C35E-F2AC-4ABA-8F2B-71B1D357909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766" y="2041"/>
                  <a:ext cx="150" cy="308"/>
                </a:xfrm>
                <a:custGeom>
                  <a:avLst/>
                  <a:gdLst>
                    <a:gd name="T0" fmla="*/ 139 w 150"/>
                    <a:gd name="T1" fmla="*/ 274 h 308"/>
                    <a:gd name="T2" fmla="*/ 134 w 150"/>
                    <a:gd name="T3" fmla="*/ 274 h 308"/>
                    <a:gd name="T4" fmla="*/ 139 w 150"/>
                    <a:gd name="T5" fmla="*/ 291 h 308"/>
                    <a:gd name="T6" fmla="*/ 145 w 150"/>
                    <a:gd name="T7" fmla="*/ 296 h 308"/>
                    <a:gd name="T8" fmla="*/ 150 w 150"/>
                    <a:gd name="T9" fmla="*/ 308 h 308"/>
                    <a:gd name="T10" fmla="*/ 150 w 150"/>
                    <a:gd name="T11" fmla="*/ 302 h 308"/>
                    <a:gd name="T12" fmla="*/ 145 w 150"/>
                    <a:gd name="T13" fmla="*/ 291 h 308"/>
                    <a:gd name="T14" fmla="*/ 139 w 150"/>
                    <a:gd name="T15" fmla="*/ 274 h 308"/>
                    <a:gd name="T16" fmla="*/ 67 w 150"/>
                    <a:gd name="T17" fmla="*/ 134 h 308"/>
                    <a:gd name="T18" fmla="*/ 67 w 150"/>
                    <a:gd name="T19" fmla="*/ 140 h 308"/>
                    <a:gd name="T20" fmla="*/ 128 w 150"/>
                    <a:gd name="T21" fmla="*/ 268 h 308"/>
                    <a:gd name="T22" fmla="*/ 134 w 150"/>
                    <a:gd name="T23" fmla="*/ 268 h 308"/>
                    <a:gd name="T24" fmla="*/ 67 w 150"/>
                    <a:gd name="T25" fmla="*/ 134 h 308"/>
                    <a:gd name="T26" fmla="*/ 27 w 150"/>
                    <a:gd name="T27" fmla="*/ 56 h 308"/>
                    <a:gd name="T28" fmla="*/ 61 w 150"/>
                    <a:gd name="T29" fmla="*/ 134 h 308"/>
                    <a:gd name="T30" fmla="*/ 67 w 150"/>
                    <a:gd name="T31" fmla="*/ 123 h 308"/>
                    <a:gd name="T32" fmla="*/ 33 w 150"/>
                    <a:gd name="T33" fmla="*/ 56 h 308"/>
                    <a:gd name="T34" fmla="*/ 27 w 150"/>
                    <a:gd name="T35" fmla="*/ 56 h 308"/>
                    <a:gd name="T36" fmla="*/ 5 w 150"/>
                    <a:gd name="T37" fmla="*/ 0 h 308"/>
                    <a:gd name="T38" fmla="*/ 0 w 150"/>
                    <a:gd name="T39" fmla="*/ 6 h 308"/>
                    <a:gd name="T40" fmla="*/ 22 w 150"/>
                    <a:gd name="T41" fmla="*/ 50 h 308"/>
                    <a:gd name="T42" fmla="*/ 27 w 150"/>
                    <a:gd name="T43" fmla="*/ 50 h 308"/>
                    <a:gd name="T44" fmla="*/ 5 w 150"/>
                    <a:gd name="T45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0" h="308">
                      <a:moveTo>
                        <a:pt x="139" y="274"/>
                      </a:moveTo>
                      <a:lnTo>
                        <a:pt x="134" y="274"/>
                      </a:lnTo>
                      <a:lnTo>
                        <a:pt x="139" y="291"/>
                      </a:lnTo>
                      <a:lnTo>
                        <a:pt x="145" y="296"/>
                      </a:lnTo>
                      <a:lnTo>
                        <a:pt x="150" y="308"/>
                      </a:lnTo>
                      <a:lnTo>
                        <a:pt x="150" y="302"/>
                      </a:lnTo>
                      <a:lnTo>
                        <a:pt x="145" y="291"/>
                      </a:lnTo>
                      <a:lnTo>
                        <a:pt x="139" y="274"/>
                      </a:lnTo>
                      <a:moveTo>
                        <a:pt x="67" y="134"/>
                      </a:moveTo>
                      <a:lnTo>
                        <a:pt x="67" y="140"/>
                      </a:lnTo>
                      <a:lnTo>
                        <a:pt x="128" y="268"/>
                      </a:lnTo>
                      <a:lnTo>
                        <a:pt x="134" y="268"/>
                      </a:lnTo>
                      <a:lnTo>
                        <a:pt x="67" y="134"/>
                      </a:lnTo>
                      <a:moveTo>
                        <a:pt x="27" y="56"/>
                      </a:moveTo>
                      <a:lnTo>
                        <a:pt x="61" y="134"/>
                      </a:lnTo>
                      <a:lnTo>
                        <a:pt x="67" y="123"/>
                      </a:lnTo>
                      <a:lnTo>
                        <a:pt x="33" y="56"/>
                      </a:lnTo>
                      <a:lnTo>
                        <a:pt x="27" y="56"/>
                      </a:lnTo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22" y="50"/>
                      </a:lnTo>
                      <a:lnTo>
                        <a:pt x="27" y="50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59" name="Freeform 85">
                  <a:extLst>
                    <a:ext uri="{FF2B5EF4-FFF2-40B4-BE49-F238E27FC236}">
                      <a16:creationId xmlns:a16="http://schemas.microsoft.com/office/drawing/2014/main" xmlns="" id="{DF32AA4B-0A1A-4399-986F-C3F281151A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38" y="2309"/>
                  <a:ext cx="11" cy="6"/>
                </a:xfrm>
                <a:custGeom>
                  <a:avLst/>
                  <a:gdLst>
                    <a:gd name="T0" fmla="*/ 6 w 11"/>
                    <a:gd name="T1" fmla="*/ 0 h 6"/>
                    <a:gd name="T2" fmla="*/ 0 w 11"/>
                    <a:gd name="T3" fmla="*/ 0 h 6"/>
                    <a:gd name="T4" fmla="*/ 6 w 11"/>
                    <a:gd name="T5" fmla="*/ 6 h 6"/>
                    <a:gd name="T6" fmla="*/ 11 w 11"/>
                    <a:gd name="T7" fmla="*/ 6 h 6"/>
                    <a:gd name="T8" fmla="*/ 6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6" y="6"/>
                      </a:lnTo>
                      <a:lnTo>
                        <a:pt x="11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0" name="Freeform 86">
                  <a:extLst>
                    <a:ext uri="{FF2B5EF4-FFF2-40B4-BE49-F238E27FC236}">
                      <a16:creationId xmlns:a16="http://schemas.microsoft.com/office/drawing/2014/main" xmlns="" id="{736691FA-7A26-425E-80F4-B83875BFAF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38" y="2309"/>
                  <a:ext cx="11" cy="6"/>
                </a:xfrm>
                <a:custGeom>
                  <a:avLst/>
                  <a:gdLst>
                    <a:gd name="T0" fmla="*/ 6 w 11"/>
                    <a:gd name="T1" fmla="*/ 0 h 6"/>
                    <a:gd name="T2" fmla="*/ 0 w 11"/>
                    <a:gd name="T3" fmla="*/ 0 h 6"/>
                    <a:gd name="T4" fmla="*/ 6 w 11"/>
                    <a:gd name="T5" fmla="*/ 6 h 6"/>
                    <a:gd name="T6" fmla="*/ 11 w 11"/>
                    <a:gd name="T7" fmla="*/ 6 h 6"/>
                    <a:gd name="T8" fmla="*/ 6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6" y="6"/>
                      </a:lnTo>
                      <a:lnTo>
                        <a:pt x="11" y="6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1" name="Freeform 87">
                  <a:extLst>
                    <a:ext uri="{FF2B5EF4-FFF2-40B4-BE49-F238E27FC236}">
                      <a16:creationId xmlns:a16="http://schemas.microsoft.com/office/drawing/2014/main" xmlns="" id="{4643E094-9035-47B3-B503-8F99285130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44" y="2091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5 w 11"/>
                    <a:gd name="T3" fmla="*/ 6 h 6"/>
                    <a:gd name="T4" fmla="*/ 11 w 11"/>
                    <a:gd name="T5" fmla="*/ 6 h 6"/>
                    <a:gd name="T6" fmla="*/ 5 w 11"/>
                    <a:gd name="T7" fmla="*/ 0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11" y="6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2" name="Freeform 88">
                  <a:extLst>
                    <a:ext uri="{FF2B5EF4-FFF2-40B4-BE49-F238E27FC236}">
                      <a16:creationId xmlns:a16="http://schemas.microsoft.com/office/drawing/2014/main" xmlns="" id="{8F1967EE-C8C8-40C9-9E1C-7CFEBA7A29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44" y="2091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5 w 11"/>
                    <a:gd name="T3" fmla="*/ 6 h 6"/>
                    <a:gd name="T4" fmla="*/ 11 w 11"/>
                    <a:gd name="T5" fmla="*/ 6 h 6"/>
                    <a:gd name="T6" fmla="*/ 5 w 11"/>
                    <a:gd name="T7" fmla="*/ 0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11" y="6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3" name="Freeform 89">
                  <a:extLst>
                    <a:ext uri="{FF2B5EF4-FFF2-40B4-BE49-F238E27FC236}">
                      <a16:creationId xmlns:a16="http://schemas.microsoft.com/office/drawing/2014/main" xmlns="" id="{A3084D3D-F83F-44A8-9DFF-D65BEBC89A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05" y="2164"/>
                  <a:ext cx="6" cy="17"/>
                </a:xfrm>
                <a:custGeom>
                  <a:avLst/>
                  <a:gdLst>
                    <a:gd name="T0" fmla="*/ 6 w 6"/>
                    <a:gd name="T1" fmla="*/ 0 h 17"/>
                    <a:gd name="T2" fmla="*/ 0 w 6"/>
                    <a:gd name="T3" fmla="*/ 11 h 17"/>
                    <a:gd name="T4" fmla="*/ 6 w 6"/>
                    <a:gd name="T5" fmla="*/ 17 h 17"/>
                    <a:gd name="T6" fmla="*/ 6 w 6"/>
                    <a:gd name="T7" fmla="*/ 11 h 17"/>
                    <a:gd name="T8" fmla="*/ 6 w 6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6" y="0"/>
                      </a:moveTo>
                      <a:lnTo>
                        <a:pt x="0" y="11"/>
                      </a:lnTo>
                      <a:lnTo>
                        <a:pt x="6" y="17"/>
                      </a:lnTo>
                      <a:lnTo>
                        <a:pt x="6" y="1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4" name="Freeform 90">
                  <a:extLst>
                    <a:ext uri="{FF2B5EF4-FFF2-40B4-BE49-F238E27FC236}">
                      <a16:creationId xmlns:a16="http://schemas.microsoft.com/office/drawing/2014/main" xmlns="" id="{F91A9539-ED54-4EB8-8191-3B87CC4218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05" y="2164"/>
                  <a:ext cx="6" cy="17"/>
                </a:xfrm>
                <a:custGeom>
                  <a:avLst/>
                  <a:gdLst>
                    <a:gd name="T0" fmla="*/ 6 w 6"/>
                    <a:gd name="T1" fmla="*/ 0 h 17"/>
                    <a:gd name="T2" fmla="*/ 0 w 6"/>
                    <a:gd name="T3" fmla="*/ 11 h 17"/>
                    <a:gd name="T4" fmla="*/ 6 w 6"/>
                    <a:gd name="T5" fmla="*/ 17 h 17"/>
                    <a:gd name="T6" fmla="*/ 6 w 6"/>
                    <a:gd name="T7" fmla="*/ 11 h 17"/>
                    <a:gd name="T8" fmla="*/ 6 w 6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6" y="0"/>
                      </a:moveTo>
                      <a:lnTo>
                        <a:pt x="0" y="11"/>
                      </a:lnTo>
                      <a:lnTo>
                        <a:pt x="6" y="17"/>
                      </a:lnTo>
                      <a:lnTo>
                        <a:pt x="6" y="11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5" name="Freeform 91">
                  <a:extLst>
                    <a:ext uri="{FF2B5EF4-FFF2-40B4-BE49-F238E27FC236}">
                      <a16:creationId xmlns:a16="http://schemas.microsoft.com/office/drawing/2014/main" xmlns="" id="{8BC4ABAF-29FE-4B4D-B639-5901C74C868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17" y="1146"/>
                  <a:ext cx="167" cy="145"/>
                </a:xfrm>
                <a:custGeom>
                  <a:avLst/>
                  <a:gdLst>
                    <a:gd name="T0" fmla="*/ 11 w 167"/>
                    <a:gd name="T1" fmla="*/ 134 h 145"/>
                    <a:gd name="T2" fmla="*/ 11 w 167"/>
                    <a:gd name="T3" fmla="*/ 134 h 145"/>
                    <a:gd name="T4" fmla="*/ 0 w 167"/>
                    <a:gd name="T5" fmla="*/ 145 h 145"/>
                    <a:gd name="T6" fmla="*/ 11 w 167"/>
                    <a:gd name="T7" fmla="*/ 134 h 145"/>
                    <a:gd name="T8" fmla="*/ 167 w 167"/>
                    <a:gd name="T9" fmla="*/ 0 h 145"/>
                    <a:gd name="T10" fmla="*/ 22 w 167"/>
                    <a:gd name="T11" fmla="*/ 123 h 145"/>
                    <a:gd name="T12" fmla="*/ 22 w 167"/>
                    <a:gd name="T13" fmla="*/ 123 h 145"/>
                    <a:gd name="T14" fmla="*/ 167 w 167"/>
                    <a:gd name="T15" fmla="*/ 0 h 145"/>
                    <a:gd name="T16" fmla="*/ 167 w 167"/>
                    <a:gd name="T17" fmla="*/ 0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7" h="145">
                      <a:moveTo>
                        <a:pt x="11" y="134"/>
                      </a:moveTo>
                      <a:lnTo>
                        <a:pt x="11" y="134"/>
                      </a:lnTo>
                      <a:lnTo>
                        <a:pt x="0" y="145"/>
                      </a:lnTo>
                      <a:lnTo>
                        <a:pt x="11" y="134"/>
                      </a:lnTo>
                      <a:close/>
                      <a:moveTo>
                        <a:pt x="167" y="0"/>
                      </a:moveTo>
                      <a:lnTo>
                        <a:pt x="22" y="123"/>
                      </a:lnTo>
                      <a:lnTo>
                        <a:pt x="22" y="123"/>
                      </a:lnTo>
                      <a:lnTo>
                        <a:pt x="167" y="0"/>
                      </a:lnTo>
                      <a:lnTo>
                        <a:pt x="16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6" name="Freeform 92">
                  <a:extLst>
                    <a:ext uri="{FF2B5EF4-FFF2-40B4-BE49-F238E27FC236}">
                      <a16:creationId xmlns:a16="http://schemas.microsoft.com/office/drawing/2014/main" xmlns="" id="{3C752214-5644-43F3-BD21-519C103D681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17" y="1146"/>
                  <a:ext cx="167" cy="145"/>
                </a:xfrm>
                <a:custGeom>
                  <a:avLst/>
                  <a:gdLst>
                    <a:gd name="T0" fmla="*/ 11 w 167"/>
                    <a:gd name="T1" fmla="*/ 134 h 145"/>
                    <a:gd name="T2" fmla="*/ 11 w 167"/>
                    <a:gd name="T3" fmla="*/ 134 h 145"/>
                    <a:gd name="T4" fmla="*/ 0 w 167"/>
                    <a:gd name="T5" fmla="*/ 145 h 145"/>
                    <a:gd name="T6" fmla="*/ 11 w 167"/>
                    <a:gd name="T7" fmla="*/ 134 h 145"/>
                    <a:gd name="T8" fmla="*/ 167 w 167"/>
                    <a:gd name="T9" fmla="*/ 0 h 145"/>
                    <a:gd name="T10" fmla="*/ 22 w 167"/>
                    <a:gd name="T11" fmla="*/ 123 h 145"/>
                    <a:gd name="T12" fmla="*/ 22 w 167"/>
                    <a:gd name="T13" fmla="*/ 123 h 145"/>
                    <a:gd name="T14" fmla="*/ 167 w 167"/>
                    <a:gd name="T15" fmla="*/ 0 h 145"/>
                    <a:gd name="T16" fmla="*/ 167 w 167"/>
                    <a:gd name="T17" fmla="*/ 0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7" h="145">
                      <a:moveTo>
                        <a:pt x="11" y="134"/>
                      </a:moveTo>
                      <a:lnTo>
                        <a:pt x="11" y="134"/>
                      </a:lnTo>
                      <a:lnTo>
                        <a:pt x="0" y="145"/>
                      </a:lnTo>
                      <a:lnTo>
                        <a:pt x="11" y="134"/>
                      </a:lnTo>
                      <a:moveTo>
                        <a:pt x="167" y="0"/>
                      </a:moveTo>
                      <a:lnTo>
                        <a:pt x="22" y="123"/>
                      </a:lnTo>
                      <a:lnTo>
                        <a:pt x="22" y="123"/>
                      </a:lnTo>
                      <a:lnTo>
                        <a:pt x="167" y="0"/>
                      </a:lnTo>
                      <a:lnTo>
                        <a:pt x="16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7" name="Freeform 93">
                  <a:extLst>
                    <a:ext uri="{FF2B5EF4-FFF2-40B4-BE49-F238E27FC236}">
                      <a16:creationId xmlns:a16="http://schemas.microsoft.com/office/drawing/2014/main" xmlns="" id="{C09111C0-2DEC-484C-BAB6-CA2BF43CD01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06" y="1269"/>
                  <a:ext cx="11" cy="11"/>
                </a:xfrm>
                <a:custGeom>
                  <a:avLst/>
                  <a:gdLst>
                    <a:gd name="T0" fmla="*/ 0 w 11"/>
                    <a:gd name="T1" fmla="*/ 11 h 11"/>
                    <a:gd name="T2" fmla="*/ 0 w 11"/>
                    <a:gd name="T3" fmla="*/ 11 h 11"/>
                    <a:gd name="T4" fmla="*/ 0 w 11"/>
                    <a:gd name="T5" fmla="*/ 11 h 11"/>
                    <a:gd name="T6" fmla="*/ 0 w 11"/>
                    <a:gd name="T7" fmla="*/ 11 h 11"/>
                    <a:gd name="T8" fmla="*/ 0 w 11"/>
                    <a:gd name="T9" fmla="*/ 11 h 11"/>
                    <a:gd name="T10" fmla="*/ 11 w 11"/>
                    <a:gd name="T11" fmla="*/ 0 h 11"/>
                    <a:gd name="T12" fmla="*/ 11 w 11"/>
                    <a:gd name="T13" fmla="*/ 0 h 11"/>
                    <a:gd name="T14" fmla="*/ 11 w 11"/>
                    <a:gd name="T15" fmla="*/ 0 h 11"/>
                    <a:gd name="T16" fmla="*/ 11 w 11"/>
                    <a:gd name="T17" fmla="*/ 0 h 11"/>
                    <a:gd name="T18" fmla="*/ 11 w 11"/>
                    <a:gd name="T1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1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8" name="Freeform 94">
                  <a:extLst>
                    <a:ext uri="{FF2B5EF4-FFF2-40B4-BE49-F238E27FC236}">
                      <a16:creationId xmlns:a16="http://schemas.microsoft.com/office/drawing/2014/main" xmlns="" id="{1DB87164-683C-482B-8968-AFACFD3855F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06" y="1269"/>
                  <a:ext cx="11" cy="11"/>
                </a:xfrm>
                <a:custGeom>
                  <a:avLst/>
                  <a:gdLst>
                    <a:gd name="T0" fmla="*/ 0 w 11"/>
                    <a:gd name="T1" fmla="*/ 11 h 11"/>
                    <a:gd name="T2" fmla="*/ 0 w 11"/>
                    <a:gd name="T3" fmla="*/ 11 h 11"/>
                    <a:gd name="T4" fmla="*/ 0 w 11"/>
                    <a:gd name="T5" fmla="*/ 11 h 11"/>
                    <a:gd name="T6" fmla="*/ 0 w 11"/>
                    <a:gd name="T7" fmla="*/ 11 h 11"/>
                    <a:gd name="T8" fmla="*/ 0 w 11"/>
                    <a:gd name="T9" fmla="*/ 11 h 11"/>
                    <a:gd name="T10" fmla="*/ 11 w 11"/>
                    <a:gd name="T11" fmla="*/ 0 h 11"/>
                    <a:gd name="T12" fmla="*/ 11 w 11"/>
                    <a:gd name="T13" fmla="*/ 0 h 11"/>
                    <a:gd name="T14" fmla="*/ 11 w 11"/>
                    <a:gd name="T15" fmla="*/ 0 h 11"/>
                    <a:gd name="T16" fmla="*/ 11 w 11"/>
                    <a:gd name="T17" fmla="*/ 0 h 11"/>
                    <a:gd name="T18" fmla="*/ 11 w 11"/>
                    <a:gd name="T1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1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69" name="Freeform 95">
                  <a:extLst>
                    <a:ext uri="{FF2B5EF4-FFF2-40B4-BE49-F238E27FC236}">
                      <a16:creationId xmlns:a16="http://schemas.microsoft.com/office/drawing/2014/main" xmlns="" id="{6DE6F689-F448-4BC5-85CB-4B280BBB7E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06" y="1269"/>
                  <a:ext cx="11" cy="11"/>
                </a:xfrm>
                <a:custGeom>
                  <a:avLst/>
                  <a:gdLst>
                    <a:gd name="T0" fmla="*/ 11 w 11"/>
                    <a:gd name="T1" fmla="*/ 0 h 11"/>
                    <a:gd name="T2" fmla="*/ 11 w 11"/>
                    <a:gd name="T3" fmla="*/ 0 h 11"/>
                    <a:gd name="T4" fmla="*/ 0 w 11"/>
                    <a:gd name="T5" fmla="*/ 11 h 11"/>
                    <a:gd name="T6" fmla="*/ 0 w 11"/>
                    <a:gd name="T7" fmla="*/ 11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0" name="Freeform 96">
                  <a:extLst>
                    <a:ext uri="{FF2B5EF4-FFF2-40B4-BE49-F238E27FC236}">
                      <a16:creationId xmlns:a16="http://schemas.microsoft.com/office/drawing/2014/main" xmlns="" id="{C564D65B-BF25-4570-88AA-93DCFD8823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06" y="1269"/>
                  <a:ext cx="11" cy="11"/>
                </a:xfrm>
                <a:custGeom>
                  <a:avLst/>
                  <a:gdLst>
                    <a:gd name="T0" fmla="*/ 11 w 11"/>
                    <a:gd name="T1" fmla="*/ 0 h 11"/>
                    <a:gd name="T2" fmla="*/ 11 w 11"/>
                    <a:gd name="T3" fmla="*/ 0 h 11"/>
                    <a:gd name="T4" fmla="*/ 0 w 11"/>
                    <a:gd name="T5" fmla="*/ 11 h 11"/>
                    <a:gd name="T6" fmla="*/ 0 w 11"/>
                    <a:gd name="T7" fmla="*/ 11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1" name="Freeform 97">
                  <a:extLst>
                    <a:ext uri="{FF2B5EF4-FFF2-40B4-BE49-F238E27FC236}">
                      <a16:creationId xmlns:a16="http://schemas.microsoft.com/office/drawing/2014/main" xmlns="" id="{13A93A50-7EC6-4DDE-B858-F274B9B90E6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74" y="1420"/>
                  <a:ext cx="224" cy="436"/>
                </a:xfrm>
                <a:custGeom>
                  <a:avLst/>
                  <a:gdLst>
                    <a:gd name="T0" fmla="*/ 106 w 224"/>
                    <a:gd name="T1" fmla="*/ 207 h 436"/>
                    <a:gd name="T2" fmla="*/ 101 w 224"/>
                    <a:gd name="T3" fmla="*/ 213 h 436"/>
                    <a:gd name="T4" fmla="*/ 218 w 224"/>
                    <a:gd name="T5" fmla="*/ 436 h 436"/>
                    <a:gd name="T6" fmla="*/ 224 w 224"/>
                    <a:gd name="T7" fmla="*/ 436 h 436"/>
                    <a:gd name="T8" fmla="*/ 106 w 224"/>
                    <a:gd name="T9" fmla="*/ 207 h 436"/>
                    <a:gd name="T10" fmla="*/ 17 w 224"/>
                    <a:gd name="T11" fmla="*/ 28 h 436"/>
                    <a:gd name="T12" fmla="*/ 101 w 224"/>
                    <a:gd name="T13" fmla="*/ 207 h 436"/>
                    <a:gd name="T14" fmla="*/ 106 w 224"/>
                    <a:gd name="T15" fmla="*/ 201 h 436"/>
                    <a:gd name="T16" fmla="*/ 22 w 224"/>
                    <a:gd name="T17" fmla="*/ 34 h 436"/>
                    <a:gd name="T18" fmla="*/ 17 w 224"/>
                    <a:gd name="T19" fmla="*/ 28 h 436"/>
                    <a:gd name="T20" fmla="*/ 6 w 224"/>
                    <a:gd name="T21" fmla="*/ 0 h 436"/>
                    <a:gd name="T22" fmla="*/ 6 w 224"/>
                    <a:gd name="T23" fmla="*/ 0 h 436"/>
                    <a:gd name="T24" fmla="*/ 0 w 224"/>
                    <a:gd name="T25" fmla="*/ 6 h 436"/>
                    <a:gd name="T26" fmla="*/ 11 w 224"/>
                    <a:gd name="T27" fmla="*/ 17 h 436"/>
                    <a:gd name="T28" fmla="*/ 11 w 224"/>
                    <a:gd name="T29" fmla="*/ 22 h 436"/>
                    <a:gd name="T30" fmla="*/ 17 w 224"/>
                    <a:gd name="T31" fmla="*/ 22 h 436"/>
                    <a:gd name="T32" fmla="*/ 17 w 224"/>
                    <a:gd name="T33" fmla="*/ 17 h 436"/>
                    <a:gd name="T34" fmla="*/ 6 w 224"/>
                    <a:gd name="T35" fmla="*/ 0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24" h="436">
                      <a:moveTo>
                        <a:pt x="106" y="207"/>
                      </a:moveTo>
                      <a:lnTo>
                        <a:pt x="101" y="213"/>
                      </a:lnTo>
                      <a:lnTo>
                        <a:pt x="218" y="436"/>
                      </a:lnTo>
                      <a:lnTo>
                        <a:pt x="224" y="436"/>
                      </a:lnTo>
                      <a:lnTo>
                        <a:pt x="106" y="207"/>
                      </a:lnTo>
                      <a:close/>
                      <a:moveTo>
                        <a:pt x="17" y="28"/>
                      </a:moveTo>
                      <a:lnTo>
                        <a:pt x="101" y="207"/>
                      </a:lnTo>
                      <a:lnTo>
                        <a:pt x="106" y="201"/>
                      </a:lnTo>
                      <a:lnTo>
                        <a:pt x="22" y="34"/>
                      </a:lnTo>
                      <a:lnTo>
                        <a:pt x="17" y="28"/>
                      </a:lnTo>
                      <a:close/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6"/>
                      </a:lnTo>
                      <a:lnTo>
                        <a:pt x="11" y="17"/>
                      </a:lnTo>
                      <a:lnTo>
                        <a:pt x="11" y="22"/>
                      </a:lnTo>
                      <a:lnTo>
                        <a:pt x="17" y="22"/>
                      </a:lnTo>
                      <a:lnTo>
                        <a:pt x="17" y="17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2" name="Freeform 98">
                  <a:extLst>
                    <a:ext uri="{FF2B5EF4-FFF2-40B4-BE49-F238E27FC236}">
                      <a16:creationId xmlns:a16="http://schemas.microsoft.com/office/drawing/2014/main" xmlns="" id="{5E985C5E-7DFB-4BDE-82E4-761F16B60AA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74" y="1420"/>
                  <a:ext cx="224" cy="436"/>
                </a:xfrm>
                <a:custGeom>
                  <a:avLst/>
                  <a:gdLst>
                    <a:gd name="T0" fmla="*/ 106 w 224"/>
                    <a:gd name="T1" fmla="*/ 207 h 436"/>
                    <a:gd name="T2" fmla="*/ 101 w 224"/>
                    <a:gd name="T3" fmla="*/ 213 h 436"/>
                    <a:gd name="T4" fmla="*/ 218 w 224"/>
                    <a:gd name="T5" fmla="*/ 436 h 436"/>
                    <a:gd name="T6" fmla="*/ 224 w 224"/>
                    <a:gd name="T7" fmla="*/ 436 h 436"/>
                    <a:gd name="T8" fmla="*/ 106 w 224"/>
                    <a:gd name="T9" fmla="*/ 207 h 436"/>
                    <a:gd name="T10" fmla="*/ 17 w 224"/>
                    <a:gd name="T11" fmla="*/ 28 h 436"/>
                    <a:gd name="T12" fmla="*/ 101 w 224"/>
                    <a:gd name="T13" fmla="*/ 207 h 436"/>
                    <a:gd name="T14" fmla="*/ 106 w 224"/>
                    <a:gd name="T15" fmla="*/ 201 h 436"/>
                    <a:gd name="T16" fmla="*/ 22 w 224"/>
                    <a:gd name="T17" fmla="*/ 34 h 436"/>
                    <a:gd name="T18" fmla="*/ 17 w 224"/>
                    <a:gd name="T19" fmla="*/ 28 h 436"/>
                    <a:gd name="T20" fmla="*/ 6 w 224"/>
                    <a:gd name="T21" fmla="*/ 0 h 436"/>
                    <a:gd name="T22" fmla="*/ 6 w 224"/>
                    <a:gd name="T23" fmla="*/ 0 h 436"/>
                    <a:gd name="T24" fmla="*/ 0 w 224"/>
                    <a:gd name="T25" fmla="*/ 6 h 436"/>
                    <a:gd name="T26" fmla="*/ 11 w 224"/>
                    <a:gd name="T27" fmla="*/ 17 h 436"/>
                    <a:gd name="T28" fmla="*/ 11 w 224"/>
                    <a:gd name="T29" fmla="*/ 22 h 436"/>
                    <a:gd name="T30" fmla="*/ 17 w 224"/>
                    <a:gd name="T31" fmla="*/ 22 h 436"/>
                    <a:gd name="T32" fmla="*/ 17 w 224"/>
                    <a:gd name="T33" fmla="*/ 17 h 436"/>
                    <a:gd name="T34" fmla="*/ 6 w 224"/>
                    <a:gd name="T35" fmla="*/ 0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24" h="436">
                      <a:moveTo>
                        <a:pt x="106" y="207"/>
                      </a:moveTo>
                      <a:lnTo>
                        <a:pt x="101" y="213"/>
                      </a:lnTo>
                      <a:lnTo>
                        <a:pt x="218" y="436"/>
                      </a:lnTo>
                      <a:lnTo>
                        <a:pt x="224" y="436"/>
                      </a:lnTo>
                      <a:lnTo>
                        <a:pt x="106" y="207"/>
                      </a:lnTo>
                      <a:moveTo>
                        <a:pt x="17" y="28"/>
                      </a:moveTo>
                      <a:lnTo>
                        <a:pt x="101" y="207"/>
                      </a:lnTo>
                      <a:lnTo>
                        <a:pt x="106" y="201"/>
                      </a:lnTo>
                      <a:lnTo>
                        <a:pt x="22" y="34"/>
                      </a:lnTo>
                      <a:lnTo>
                        <a:pt x="17" y="28"/>
                      </a:lnTo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6"/>
                      </a:lnTo>
                      <a:lnTo>
                        <a:pt x="11" y="17"/>
                      </a:lnTo>
                      <a:lnTo>
                        <a:pt x="11" y="22"/>
                      </a:lnTo>
                      <a:lnTo>
                        <a:pt x="17" y="22"/>
                      </a:lnTo>
                      <a:lnTo>
                        <a:pt x="17" y="17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3" name="Freeform 99">
                  <a:extLst>
                    <a:ext uri="{FF2B5EF4-FFF2-40B4-BE49-F238E27FC236}">
                      <a16:creationId xmlns:a16="http://schemas.microsoft.com/office/drawing/2014/main" xmlns="" id="{954DE96C-7149-437B-A007-0FBC8CFF15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73" y="1621"/>
                  <a:ext cx="5" cy="12"/>
                </a:xfrm>
                <a:custGeom>
                  <a:avLst/>
                  <a:gdLst>
                    <a:gd name="T0" fmla="*/ 5 w 5"/>
                    <a:gd name="T1" fmla="*/ 0 h 12"/>
                    <a:gd name="T2" fmla="*/ 0 w 5"/>
                    <a:gd name="T3" fmla="*/ 6 h 12"/>
                    <a:gd name="T4" fmla="*/ 0 w 5"/>
                    <a:gd name="T5" fmla="*/ 12 h 12"/>
                    <a:gd name="T6" fmla="*/ 5 w 5"/>
                    <a:gd name="T7" fmla="*/ 6 h 12"/>
                    <a:gd name="T8" fmla="*/ 5 w 5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2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5" y="6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4" name="Freeform 100">
                  <a:extLst>
                    <a:ext uri="{FF2B5EF4-FFF2-40B4-BE49-F238E27FC236}">
                      <a16:creationId xmlns:a16="http://schemas.microsoft.com/office/drawing/2014/main" xmlns="" id="{BD6B5E6C-BEDA-4D0D-BE4E-B4907BAB71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73" y="1621"/>
                  <a:ext cx="5" cy="12"/>
                </a:xfrm>
                <a:custGeom>
                  <a:avLst/>
                  <a:gdLst>
                    <a:gd name="T0" fmla="*/ 5 w 5"/>
                    <a:gd name="T1" fmla="*/ 0 h 12"/>
                    <a:gd name="T2" fmla="*/ 0 w 5"/>
                    <a:gd name="T3" fmla="*/ 6 h 12"/>
                    <a:gd name="T4" fmla="*/ 0 w 5"/>
                    <a:gd name="T5" fmla="*/ 12 h 12"/>
                    <a:gd name="T6" fmla="*/ 5 w 5"/>
                    <a:gd name="T7" fmla="*/ 6 h 12"/>
                    <a:gd name="T8" fmla="*/ 5 w 5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2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5" y="6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5" name="Freeform 101">
                  <a:extLst>
                    <a:ext uri="{FF2B5EF4-FFF2-40B4-BE49-F238E27FC236}">
                      <a16:creationId xmlns:a16="http://schemas.microsoft.com/office/drawing/2014/main" xmlns="" id="{FBC514E8-939E-45F1-B4FC-7A72C8179B7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30" y="1543"/>
                  <a:ext cx="73" cy="123"/>
                </a:xfrm>
                <a:custGeom>
                  <a:avLst/>
                  <a:gdLst>
                    <a:gd name="T0" fmla="*/ 34 w 73"/>
                    <a:gd name="T1" fmla="*/ 67 h 123"/>
                    <a:gd name="T2" fmla="*/ 0 w 73"/>
                    <a:gd name="T3" fmla="*/ 123 h 123"/>
                    <a:gd name="T4" fmla="*/ 0 w 73"/>
                    <a:gd name="T5" fmla="*/ 123 h 123"/>
                    <a:gd name="T6" fmla="*/ 34 w 73"/>
                    <a:gd name="T7" fmla="*/ 67 h 123"/>
                    <a:gd name="T8" fmla="*/ 34 w 73"/>
                    <a:gd name="T9" fmla="*/ 67 h 123"/>
                    <a:gd name="T10" fmla="*/ 62 w 73"/>
                    <a:gd name="T11" fmla="*/ 11 h 123"/>
                    <a:gd name="T12" fmla="*/ 39 w 73"/>
                    <a:gd name="T13" fmla="*/ 62 h 123"/>
                    <a:gd name="T14" fmla="*/ 39 w 73"/>
                    <a:gd name="T15" fmla="*/ 62 h 123"/>
                    <a:gd name="T16" fmla="*/ 62 w 73"/>
                    <a:gd name="T17" fmla="*/ 11 h 123"/>
                    <a:gd name="T18" fmla="*/ 62 w 73"/>
                    <a:gd name="T19" fmla="*/ 11 h 123"/>
                    <a:gd name="T20" fmla="*/ 73 w 73"/>
                    <a:gd name="T21" fmla="*/ 0 h 123"/>
                    <a:gd name="T22" fmla="*/ 73 w 73"/>
                    <a:gd name="T23" fmla="*/ 0 h 123"/>
                    <a:gd name="T24" fmla="*/ 73 w 73"/>
                    <a:gd name="T25" fmla="*/ 0 h 123"/>
                    <a:gd name="T26" fmla="*/ 73 w 73"/>
                    <a:gd name="T27" fmla="*/ 0 h 123"/>
                    <a:gd name="T28" fmla="*/ 73 w 73"/>
                    <a:gd name="T29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3" h="123">
                      <a:moveTo>
                        <a:pt x="34" y="67"/>
                      </a:moveTo>
                      <a:lnTo>
                        <a:pt x="0" y="123"/>
                      </a:lnTo>
                      <a:lnTo>
                        <a:pt x="0" y="123"/>
                      </a:lnTo>
                      <a:lnTo>
                        <a:pt x="34" y="67"/>
                      </a:lnTo>
                      <a:lnTo>
                        <a:pt x="34" y="67"/>
                      </a:lnTo>
                      <a:close/>
                      <a:moveTo>
                        <a:pt x="62" y="11"/>
                      </a:moveTo>
                      <a:lnTo>
                        <a:pt x="39" y="62"/>
                      </a:lnTo>
                      <a:lnTo>
                        <a:pt x="39" y="62"/>
                      </a:lnTo>
                      <a:lnTo>
                        <a:pt x="62" y="11"/>
                      </a:lnTo>
                      <a:lnTo>
                        <a:pt x="62" y="11"/>
                      </a:lnTo>
                      <a:close/>
                      <a:moveTo>
                        <a:pt x="73" y="0"/>
                      </a:move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6" name="Freeform 102">
                  <a:extLst>
                    <a:ext uri="{FF2B5EF4-FFF2-40B4-BE49-F238E27FC236}">
                      <a16:creationId xmlns:a16="http://schemas.microsoft.com/office/drawing/2014/main" xmlns="" id="{1DD39273-04C5-45B0-86C8-EA969D2BE2E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30" y="1543"/>
                  <a:ext cx="73" cy="123"/>
                </a:xfrm>
                <a:custGeom>
                  <a:avLst/>
                  <a:gdLst>
                    <a:gd name="T0" fmla="*/ 34 w 73"/>
                    <a:gd name="T1" fmla="*/ 67 h 123"/>
                    <a:gd name="T2" fmla="*/ 0 w 73"/>
                    <a:gd name="T3" fmla="*/ 123 h 123"/>
                    <a:gd name="T4" fmla="*/ 0 w 73"/>
                    <a:gd name="T5" fmla="*/ 123 h 123"/>
                    <a:gd name="T6" fmla="*/ 34 w 73"/>
                    <a:gd name="T7" fmla="*/ 67 h 123"/>
                    <a:gd name="T8" fmla="*/ 34 w 73"/>
                    <a:gd name="T9" fmla="*/ 67 h 123"/>
                    <a:gd name="T10" fmla="*/ 62 w 73"/>
                    <a:gd name="T11" fmla="*/ 11 h 123"/>
                    <a:gd name="T12" fmla="*/ 39 w 73"/>
                    <a:gd name="T13" fmla="*/ 62 h 123"/>
                    <a:gd name="T14" fmla="*/ 39 w 73"/>
                    <a:gd name="T15" fmla="*/ 62 h 123"/>
                    <a:gd name="T16" fmla="*/ 62 w 73"/>
                    <a:gd name="T17" fmla="*/ 11 h 123"/>
                    <a:gd name="T18" fmla="*/ 62 w 73"/>
                    <a:gd name="T19" fmla="*/ 11 h 123"/>
                    <a:gd name="T20" fmla="*/ 73 w 73"/>
                    <a:gd name="T21" fmla="*/ 0 h 123"/>
                    <a:gd name="T22" fmla="*/ 73 w 73"/>
                    <a:gd name="T23" fmla="*/ 0 h 123"/>
                    <a:gd name="T24" fmla="*/ 73 w 73"/>
                    <a:gd name="T25" fmla="*/ 0 h 123"/>
                    <a:gd name="T26" fmla="*/ 73 w 73"/>
                    <a:gd name="T27" fmla="*/ 0 h 123"/>
                    <a:gd name="T28" fmla="*/ 73 w 73"/>
                    <a:gd name="T29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3" h="123">
                      <a:moveTo>
                        <a:pt x="34" y="67"/>
                      </a:moveTo>
                      <a:lnTo>
                        <a:pt x="0" y="123"/>
                      </a:lnTo>
                      <a:lnTo>
                        <a:pt x="0" y="123"/>
                      </a:lnTo>
                      <a:lnTo>
                        <a:pt x="34" y="67"/>
                      </a:lnTo>
                      <a:lnTo>
                        <a:pt x="34" y="67"/>
                      </a:lnTo>
                      <a:moveTo>
                        <a:pt x="62" y="11"/>
                      </a:moveTo>
                      <a:lnTo>
                        <a:pt x="39" y="62"/>
                      </a:lnTo>
                      <a:lnTo>
                        <a:pt x="39" y="62"/>
                      </a:lnTo>
                      <a:lnTo>
                        <a:pt x="62" y="11"/>
                      </a:lnTo>
                      <a:lnTo>
                        <a:pt x="62" y="11"/>
                      </a:lnTo>
                      <a:moveTo>
                        <a:pt x="73" y="0"/>
                      </a:move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7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7" name="Freeform 103">
                  <a:extLst>
                    <a:ext uri="{FF2B5EF4-FFF2-40B4-BE49-F238E27FC236}">
                      <a16:creationId xmlns:a16="http://schemas.microsoft.com/office/drawing/2014/main" xmlns="" id="{EBA08B21-09FB-4192-84F6-CFF8F13F99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96" y="1605"/>
                  <a:ext cx="5" cy="5"/>
                </a:xfrm>
                <a:custGeom>
                  <a:avLst/>
                  <a:gdLst>
                    <a:gd name="T0" fmla="*/ 5 w 5"/>
                    <a:gd name="T1" fmla="*/ 0 h 5"/>
                    <a:gd name="T2" fmla="*/ 0 w 5"/>
                    <a:gd name="T3" fmla="*/ 5 h 5"/>
                    <a:gd name="T4" fmla="*/ 0 w 5"/>
                    <a:gd name="T5" fmla="*/ 5 h 5"/>
                    <a:gd name="T6" fmla="*/ 5 w 5"/>
                    <a:gd name="T7" fmla="*/ 0 h 5"/>
                    <a:gd name="T8" fmla="*/ 5 w 5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8" name="Freeform 104">
                  <a:extLst>
                    <a:ext uri="{FF2B5EF4-FFF2-40B4-BE49-F238E27FC236}">
                      <a16:creationId xmlns:a16="http://schemas.microsoft.com/office/drawing/2014/main" xmlns="" id="{47FA9761-CCEE-4C5E-AEF2-001897FEC1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96" y="1605"/>
                  <a:ext cx="5" cy="5"/>
                </a:xfrm>
                <a:custGeom>
                  <a:avLst/>
                  <a:gdLst>
                    <a:gd name="T0" fmla="*/ 5 w 5"/>
                    <a:gd name="T1" fmla="*/ 0 h 5"/>
                    <a:gd name="T2" fmla="*/ 0 w 5"/>
                    <a:gd name="T3" fmla="*/ 5 h 5"/>
                    <a:gd name="T4" fmla="*/ 0 w 5"/>
                    <a:gd name="T5" fmla="*/ 5 h 5"/>
                    <a:gd name="T6" fmla="*/ 5 w 5"/>
                    <a:gd name="T7" fmla="*/ 0 h 5"/>
                    <a:gd name="T8" fmla="*/ 5 w 5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79" name="Freeform 105">
                  <a:extLst>
                    <a:ext uri="{FF2B5EF4-FFF2-40B4-BE49-F238E27FC236}">
                      <a16:creationId xmlns:a16="http://schemas.microsoft.com/office/drawing/2014/main" xmlns="" id="{CA7D09C7-DEC4-4724-9670-453DC3DB52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68" y="1543"/>
                  <a:ext cx="11" cy="11"/>
                </a:xfrm>
                <a:custGeom>
                  <a:avLst/>
                  <a:gdLst>
                    <a:gd name="T0" fmla="*/ 11 w 11"/>
                    <a:gd name="T1" fmla="*/ 0 h 11"/>
                    <a:gd name="T2" fmla="*/ 0 w 11"/>
                    <a:gd name="T3" fmla="*/ 11 h 11"/>
                    <a:gd name="T4" fmla="*/ 0 w 11"/>
                    <a:gd name="T5" fmla="*/ 11 h 11"/>
                    <a:gd name="T6" fmla="*/ 11 w 11"/>
                    <a:gd name="T7" fmla="*/ 0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0" name="Freeform 106">
                  <a:extLst>
                    <a:ext uri="{FF2B5EF4-FFF2-40B4-BE49-F238E27FC236}">
                      <a16:creationId xmlns:a16="http://schemas.microsoft.com/office/drawing/2014/main" xmlns="" id="{D2BFCB24-1657-45FC-8C0C-76F000A8FC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68" y="1543"/>
                  <a:ext cx="11" cy="11"/>
                </a:xfrm>
                <a:custGeom>
                  <a:avLst/>
                  <a:gdLst>
                    <a:gd name="T0" fmla="*/ 11 w 11"/>
                    <a:gd name="T1" fmla="*/ 0 h 11"/>
                    <a:gd name="T2" fmla="*/ 0 w 11"/>
                    <a:gd name="T3" fmla="*/ 11 h 11"/>
                    <a:gd name="T4" fmla="*/ 0 w 11"/>
                    <a:gd name="T5" fmla="*/ 11 h 11"/>
                    <a:gd name="T6" fmla="*/ 11 w 11"/>
                    <a:gd name="T7" fmla="*/ 0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11" y="0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1" name="Freeform 107">
                  <a:extLst>
                    <a:ext uri="{FF2B5EF4-FFF2-40B4-BE49-F238E27FC236}">
                      <a16:creationId xmlns:a16="http://schemas.microsoft.com/office/drawing/2014/main" xmlns="" id="{297641E0-B3B2-4900-AA17-015F834C38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314" y="1672"/>
                  <a:ext cx="84" cy="145"/>
                </a:xfrm>
                <a:custGeom>
                  <a:avLst/>
                  <a:gdLst>
                    <a:gd name="T0" fmla="*/ 84 w 84"/>
                    <a:gd name="T1" fmla="*/ 0 h 145"/>
                    <a:gd name="T2" fmla="*/ 0 w 84"/>
                    <a:gd name="T3" fmla="*/ 145 h 145"/>
                    <a:gd name="T4" fmla="*/ 0 w 84"/>
                    <a:gd name="T5" fmla="*/ 145 h 145"/>
                    <a:gd name="T6" fmla="*/ 84 w 84"/>
                    <a:gd name="T7" fmla="*/ 0 h 145"/>
                    <a:gd name="T8" fmla="*/ 84 w 84"/>
                    <a:gd name="T9" fmla="*/ 0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145">
                      <a:moveTo>
                        <a:pt x="84" y="0"/>
                      </a:moveTo>
                      <a:lnTo>
                        <a:pt x="0" y="145"/>
                      </a:lnTo>
                      <a:lnTo>
                        <a:pt x="0" y="145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2" name="Freeform 108">
                  <a:extLst>
                    <a:ext uri="{FF2B5EF4-FFF2-40B4-BE49-F238E27FC236}">
                      <a16:creationId xmlns:a16="http://schemas.microsoft.com/office/drawing/2014/main" xmlns="" id="{645076A8-3757-48A3-8C43-2EACD24E7C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314" y="1672"/>
                  <a:ext cx="84" cy="145"/>
                </a:xfrm>
                <a:custGeom>
                  <a:avLst/>
                  <a:gdLst>
                    <a:gd name="T0" fmla="*/ 84 w 84"/>
                    <a:gd name="T1" fmla="*/ 0 h 145"/>
                    <a:gd name="T2" fmla="*/ 0 w 84"/>
                    <a:gd name="T3" fmla="*/ 145 h 145"/>
                    <a:gd name="T4" fmla="*/ 0 w 84"/>
                    <a:gd name="T5" fmla="*/ 145 h 145"/>
                    <a:gd name="T6" fmla="*/ 84 w 84"/>
                    <a:gd name="T7" fmla="*/ 0 h 145"/>
                    <a:gd name="T8" fmla="*/ 84 w 84"/>
                    <a:gd name="T9" fmla="*/ 0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145">
                      <a:moveTo>
                        <a:pt x="84" y="0"/>
                      </a:moveTo>
                      <a:lnTo>
                        <a:pt x="0" y="145"/>
                      </a:lnTo>
                      <a:lnTo>
                        <a:pt x="0" y="145"/>
                      </a:lnTo>
                      <a:lnTo>
                        <a:pt x="84" y="0"/>
                      </a:lnTo>
                      <a:lnTo>
                        <a:pt x="84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3" name="Freeform 109">
                  <a:extLst>
                    <a:ext uri="{FF2B5EF4-FFF2-40B4-BE49-F238E27FC236}">
                      <a16:creationId xmlns:a16="http://schemas.microsoft.com/office/drawing/2014/main" xmlns="" id="{923706CE-A39D-468E-AA15-1D398D845E8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80" y="833"/>
                  <a:ext cx="654" cy="307"/>
                </a:xfrm>
                <a:custGeom>
                  <a:avLst/>
                  <a:gdLst>
                    <a:gd name="T0" fmla="*/ 94 w 117"/>
                    <a:gd name="T1" fmla="*/ 41 h 55"/>
                    <a:gd name="T2" fmla="*/ 77 w 117"/>
                    <a:gd name="T3" fmla="*/ 55 h 55"/>
                    <a:gd name="T4" fmla="*/ 78 w 117"/>
                    <a:gd name="T5" fmla="*/ 55 h 55"/>
                    <a:gd name="T6" fmla="*/ 95 w 117"/>
                    <a:gd name="T7" fmla="*/ 41 h 55"/>
                    <a:gd name="T8" fmla="*/ 94 w 117"/>
                    <a:gd name="T9" fmla="*/ 41 h 55"/>
                    <a:gd name="T10" fmla="*/ 108 w 117"/>
                    <a:gd name="T11" fmla="*/ 28 h 55"/>
                    <a:gd name="T12" fmla="*/ 95 w 117"/>
                    <a:gd name="T13" fmla="*/ 40 h 55"/>
                    <a:gd name="T14" fmla="*/ 95 w 117"/>
                    <a:gd name="T15" fmla="*/ 40 h 55"/>
                    <a:gd name="T16" fmla="*/ 96 w 117"/>
                    <a:gd name="T17" fmla="*/ 40 h 55"/>
                    <a:gd name="T18" fmla="*/ 109 w 117"/>
                    <a:gd name="T19" fmla="*/ 29 h 55"/>
                    <a:gd name="T20" fmla="*/ 108 w 117"/>
                    <a:gd name="T21" fmla="*/ 28 h 55"/>
                    <a:gd name="T22" fmla="*/ 115 w 117"/>
                    <a:gd name="T23" fmla="*/ 22 h 55"/>
                    <a:gd name="T24" fmla="*/ 109 w 117"/>
                    <a:gd name="T25" fmla="*/ 28 h 55"/>
                    <a:gd name="T26" fmla="*/ 110 w 117"/>
                    <a:gd name="T27" fmla="*/ 29 h 55"/>
                    <a:gd name="T28" fmla="*/ 116 w 117"/>
                    <a:gd name="T29" fmla="*/ 23 h 55"/>
                    <a:gd name="T30" fmla="*/ 115 w 117"/>
                    <a:gd name="T31" fmla="*/ 22 h 55"/>
                    <a:gd name="T32" fmla="*/ 116 w 117"/>
                    <a:gd name="T33" fmla="*/ 22 h 55"/>
                    <a:gd name="T34" fmla="*/ 116 w 117"/>
                    <a:gd name="T35" fmla="*/ 22 h 55"/>
                    <a:gd name="T36" fmla="*/ 117 w 117"/>
                    <a:gd name="T37" fmla="*/ 23 h 55"/>
                    <a:gd name="T38" fmla="*/ 117 w 117"/>
                    <a:gd name="T39" fmla="*/ 22 h 55"/>
                    <a:gd name="T40" fmla="*/ 116 w 117"/>
                    <a:gd name="T41" fmla="*/ 22 h 55"/>
                    <a:gd name="T42" fmla="*/ 113 w 117"/>
                    <a:gd name="T43" fmla="*/ 16 h 55"/>
                    <a:gd name="T44" fmla="*/ 114 w 117"/>
                    <a:gd name="T45" fmla="*/ 17 h 55"/>
                    <a:gd name="T46" fmla="*/ 115 w 117"/>
                    <a:gd name="T47" fmla="*/ 17 h 55"/>
                    <a:gd name="T48" fmla="*/ 115 w 117"/>
                    <a:gd name="T49" fmla="*/ 16 h 55"/>
                    <a:gd name="T50" fmla="*/ 113 w 117"/>
                    <a:gd name="T51" fmla="*/ 16 h 55"/>
                    <a:gd name="T52" fmla="*/ 106 w 117"/>
                    <a:gd name="T53" fmla="*/ 15 h 55"/>
                    <a:gd name="T54" fmla="*/ 106 w 117"/>
                    <a:gd name="T55" fmla="*/ 16 h 55"/>
                    <a:gd name="T56" fmla="*/ 112 w 117"/>
                    <a:gd name="T57" fmla="*/ 17 h 55"/>
                    <a:gd name="T58" fmla="*/ 112 w 117"/>
                    <a:gd name="T59" fmla="*/ 15 h 55"/>
                    <a:gd name="T60" fmla="*/ 106 w 117"/>
                    <a:gd name="T61" fmla="*/ 15 h 55"/>
                    <a:gd name="T62" fmla="*/ 52 w 117"/>
                    <a:gd name="T63" fmla="*/ 7 h 55"/>
                    <a:gd name="T64" fmla="*/ 51 w 117"/>
                    <a:gd name="T65" fmla="*/ 8 h 55"/>
                    <a:gd name="T66" fmla="*/ 105 w 117"/>
                    <a:gd name="T67" fmla="*/ 15 h 55"/>
                    <a:gd name="T68" fmla="*/ 104 w 117"/>
                    <a:gd name="T69" fmla="*/ 14 h 55"/>
                    <a:gd name="T70" fmla="*/ 52 w 117"/>
                    <a:gd name="T71" fmla="*/ 7 h 55"/>
                    <a:gd name="T72" fmla="*/ 0 w 117"/>
                    <a:gd name="T73" fmla="*/ 0 h 55"/>
                    <a:gd name="T74" fmla="*/ 0 w 117"/>
                    <a:gd name="T75" fmla="*/ 1 h 55"/>
                    <a:gd name="T76" fmla="*/ 49 w 117"/>
                    <a:gd name="T77" fmla="*/ 8 h 55"/>
                    <a:gd name="T78" fmla="*/ 50 w 117"/>
                    <a:gd name="T79" fmla="*/ 7 h 55"/>
                    <a:gd name="T80" fmla="*/ 0 w 117"/>
                    <a:gd name="T81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7" h="55">
                      <a:moveTo>
                        <a:pt x="94" y="41"/>
                      </a:moveTo>
                      <a:cubicBezTo>
                        <a:pt x="77" y="55"/>
                        <a:pt x="77" y="55"/>
                        <a:pt x="77" y="55"/>
                      </a:cubicBezTo>
                      <a:cubicBezTo>
                        <a:pt x="78" y="55"/>
                        <a:pt x="78" y="55"/>
                        <a:pt x="78" y="55"/>
                      </a:cubicBezTo>
                      <a:cubicBezTo>
                        <a:pt x="95" y="41"/>
                        <a:pt x="95" y="41"/>
                        <a:pt x="95" y="41"/>
                      </a:cubicBezTo>
                      <a:cubicBezTo>
                        <a:pt x="94" y="41"/>
                        <a:pt x="94" y="41"/>
                        <a:pt x="94" y="41"/>
                      </a:cubicBezTo>
                      <a:moveTo>
                        <a:pt x="108" y="28"/>
                      </a:moveTo>
                      <a:cubicBezTo>
                        <a:pt x="95" y="40"/>
                        <a:pt x="95" y="40"/>
                        <a:pt x="95" y="40"/>
                      </a:cubicBezTo>
                      <a:cubicBezTo>
                        <a:pt x="95" y="40"/>
                        <a:pt x="95" y="40"/>
                        <a:pt x="95" y="40"/>
                      </a:cubicBezTo>
                      <a:cubicBezTo>
                        <a:pt x="96" y="40"/>
                        <a:pt x="96" y="40"/>
                        <a:pt x="96" y="40"/>
                      </a:cubicBezTo>
                      <a:cubicBezTo>
                        <a:pt x="109" y="29"/>
                        <a:pt x="109" y="29"/>
                        <a:pt x="109" y="29"/>
                      </a:cubicBezTo>
                      <a:cubicBezTo>
                        <a:pt x="108" y="28"/>
                        <a:pt x="108" y="28"/>
                        <a:pt x="108" y="28"/>
                      </a:cubicBezTo>
                      <a:moveTo>
                        <a:pt x="115" y="22"/>
                      </a:moveTo>
                      <a:cubicBezTo>
                        <a:pt x="109" y="28"/>
                        <a:pt x="109" y="28"/>
                        <a:pt x="109" y="28"/>
                      </a:cubicBezTo>
                      <a:cubicBezTo>
                        <a:pt x="110" y="29"/>
                        <a:pt x="110" y="29"/>
                        <a:pt x="110" y="29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15" y="22"/>
                        <a:pt x="115" y="22"/>
                        <a:pt x="115" y="22"/>
                      </a:cubicBezTo>
                      <a:moveTo>
                        <a:pt x="116" y="22"/>
                      </a:moveTo>
                      <a:cubicBezTo>
                        <a:pt x="116" y="22"/>
                        <a:pt x="116" y="22"/>
                        <a:pt x="116" y="22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7" y="22"/>
                        <a:pt x="117" y="22"/>
                        <a:pt x="117" y="22"/>
                      </a:cubicBezTo>
                      <a:cubicBezTo>
                        <a:pt x="117" y="22"/>
                        <a:pt x="117" y="22"/>
                        <a:pt x="116" y="22"/>
                      </a:cubicBezTo>
                      <a:moveTo>
                        <a:pt x="113" y="16"/>
                      </a:moveTo>
                      <a:cubicBezTo>
                        <a:pt x="114" y="17"/>
                        <a:pt x="114" y="17"/>
                        <a:pt x="114" y="17"/>
                      </a:cubicBezTo>
                      <a:cubicBezTo>
                        <a:pt x="115" y="17"/>
                        <a:pt x="115" y="17"/>
                        <a:pt x="115" y="17"/>
                      </a:cubicBezTo>
                      <a:cubicBezTo>
                        <a:pt x="115" y="17"/>
                        <a:pt x="115" y="16"/>
                        <a:pt x="115" y="16"/>
                      </a:cubicBezTo>
                      <a:cubicBezTo>
                        <a:pt x="113" y="16"/>
                        <a:pt x="113" y="16"/>
                        <a:pt x="113" y="16"/>
                      </a:cubicBezTo>
                      <a:moveTo>
                        <a:pt x="106" y="15"/>
                      </a:moveTo>
                      <a:cubicBezTo>
                        <a:pt x="106" y="16"/>
                        <a:pt x="106" y="16"/>
                        <a:pt x="106" y="16"/>
                      </a:cubicBezTo>
                      <a:cubicBezTo>
                        <a:pt x="112" y="17"/>
                        <a:pt x="112" y="17"/>
                        <a:pt x="112" y="17"/>
                      </a:cubicBezTo>
                      <a:cubicBezTo>
                        <a:pt x="112" y="15"/>
                        <a:pt x="112" y="15"/>
                        <a:pt x="112" y="15"/>
                      </a:cubicBezTo>
                      <a:cubicBezTo>
                        <a:pt x="106" y="15"/>
                        <a:pt x="106" y="15"/>
                        <a:pt x="106" y="15"/>
                      </a:cubicBezTo>
                      <a:moveTo>
                        <a:pt x="52" y="7"/>
                      </a:move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4"/>
                        <a:pt x="104" y="14"/>
                        <a:pt x="104" y="14"/>
                      </a:cubicBezTo>
                      <a:cubicBezTo>
                        <a:pt x="52" y="7"/>
                        <a:pt x="52" y="7"/>
                        <a:pt x="52" y="7"/>
                      </a:cubicBezTo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4" name="Freeform 110">
                  <a:extLst>
                    <a:ext uri="{FF2B5EF4-FFF2-40B4-BE49-F238E27FC236}">
                      <a16:creationId xmlns:a16="http://schemas.microsoft.com/office/drawing/2014/main" xmlns="" id="{16D543CE-7A25-4647-9522-513A291E7A6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06" y="872"/>
                  <a:ext cx="335" cy="123"/>
                </a:xfrm>
                <a:custGeom>
                  <a:avLst/>
                  <a:gdLst>
                    <a:gd name="T0" fmla="*/ 330 w 335"/>
                    <a:gd name="T1" fmla="*/ 117 h 123"/>
                    <a:gd name="T2" fmla="*/ 330 w 335"/>
                    <a:gd name="T3" fmla="*/ 117 h 123"/>
                    <a:gd name="T4" fmla="*/ 335 w 335"/>
                    <a:gd name="T5" fmla="*/ 123 h 123"/>
                    <a:gd name="T6" fmla="*/ 335 w 335"/>
                    <a:gd name="T7" fmla="*/ 123 h 123"/>
                    <a:gd name="T8" fmla="*/ 330 w 335"/>
                    <a:gd name="T9" fmla="*/ 117 h 123"/>
                    <a:gd name="T10" fmla="*/ 307 w 335"/>
                    <a:gd name="T11" fmla="*/ 39 h 123"/>
                    <a:gd name="T12" fmla="*/ 313 w 335"/>
                    <a:gd name="T13" fmla="*/ 45 h 123"/>
                    <a:gd name="T14" fmla="*/ 313 w 335"/>
                    <a:gd name="T15" fmla="*/ 45 h 123"/>
                    <a:gd name="T16" fmla="*/ 307 w 335"/>
                    <a:gd name="T17" fmla="*/ 39 h 123"/>
                    <a:gd name="T18" fmla="*/ 307 w 335"/>
                    <a:gd name="T19" fmla="*/ 39 h 123"/>
                    <a:gd name="T20" fmla="*/ 5 w 335"/>
                    <a:gd name="T21" fmla="*/ 0 h 123"/>
                    <a:gd name="T22" fmla="*/ 0 w 335"/>
                    <a:gd name="T23" fmla="*/ 5 h 123"/>
                    <a:gd name="T24" fmla="*/ 11 w 335"/>
                    <a:gd name="T25" fmla="*/ 5 h 123"/>
                    <a:gd name="T26" fmla="*/ 17 w 335"/>
                    <a:gd name="T27" fmla="*/ 0 h 123"/>
                    <a:gd name="T28" fmla="*/ 5 w 335"/>
                    <a:gd name="T29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5" h="123">
                      <a:moveTo>
                        <a:pt x="330" y="117"/>
                      </a:moveTo>
                      <a:lnTo>
                        <a:pt x="330" y="117"/>
                      </a:lnTo>
                      <a:lnTo>
                        <a:pt x="335" y="123"/>
                      </a:lnTo>
                      <a:lnTo>
                        <a:pt x="335" y="123"/>
                      </a:lnTo>
                      <a:lnTo>
                        <a:pt x="330" y="117"/>
                      </a:lnTo>
                      <a:close/>
                      <a:moveTo>
                        <a:pt x="307" y="39"/>
                      </a:moveTo>
                      <a:lnTo>
                        <a:pt x="313" y="45"/>
                      </a:lnTo>
                      <a:lnTo>
                        <a:pt x="313" y="45"/>
                      </a:lnTo>
                      <a:lnTo>
                        <a:pt x="307" y="39"/>
                      </a:lnTo>
                      <a:lnTo>
                        <a:pt x="307" y="39"/>
                      </a:lnTo>
                      <a:close/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11" y="5"/>
                      </a:lnTo>
                      <a:lnTo>
                        <a:pt x="1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5" name="Freeform 111">
                  <a:extLst>
                    <a:ext uri="{FF2B5EF4-FFF2-40B4-BE49-F238E27FC236}">
                      <a16:creationId xmlns:a16="http://schemas.microsoft.com/office/drawing/2014/main" xmlns="" id="{8FADF468-82B1-4CC2-80F9-089D8E080EB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06" y="872"/>
                  <a:ext cx="335" cy="123"/>
                </a:xfrm>
                <a:custGeom>
                  <a:avLst/>
                  <a:gdLst>
                    <a:gd name="T0" fmla="*/ 330 w 335"/>
                    <a:gd name="T1" fmla="*/ 117 h 123"/>
                    <a:gd name="T2" fmla="*/ 330 w 335"/>
                    <a:gd name="T3" fmla="*/ 117 h 123"/>
                    <a:gd name="T4" fmla="*/ 335 w 335"/>
                    <a:gd name="T5" fmla="*/ 123 h 123"/>
                    <a:gd name="T6" fmla="*/ 335 w 335"/>
                    <a:gd name="T7" fmla="*/ 123 h 123"/>
                    <a:gd name="T8" fmla="*/ 330 w 335"/>
                    <a:gd name="T9" fmla="*/ 117 h 123"/>
                    <a:gd name="T10" fmla="*/ 307 w 335"/>
                    <a:gd name="T11" fmla="*/ 39 h 123"/>
                    <a:gd name="T12" fmla="*/ 313 w 335"/>
                    <a:gd name="T13" fmla="*/ 45 h 123"/>
                    <a:gd name="T14" fmla="*/ 313 w 335"/>
                    <a:gd name="T15" fmla="*/ 45 h 123"/>
                    <a:gd name="T16" fmla="*/ 307 w 335"/>
                    <a:gd name="T17" fmla="*/ 39 h 123"/>
                    <a:gd name="T18" fmla="*/ 307 w 335"/>
                    <a:gd name="T19" fmla="*/ 39 h 123"/>
                    <a:gd name="T20" fmla="*/ 5 w 335"/>
                    <a:gd name="T21" fmla="*/ 0 h 123"/>
                    <a:gd name="T22" fmla="*/ 0 w 335"/>
                    <a:gd name="T23" fmla="*/ 5 h 123"/>
                    <a:gd name="T24" fmla="*/ 11 w 335"/>
                    <a:gd name="T25" fmla="*/ 5 h 123"/>
                    <a:gd name="T26" fmla="*/ 17 w 335"/>
                    <a:gd name="T27" fmla="*/ 0 h 123"/>
                    <a:gd name="T28" fmla="*/ 5 w 335"/>
                    <a:gd name="T29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5" h="123">
                      <a:moveTo>
                        <a:pt x="330" y="117"/>
                      </a:moveTo>
                      <a:lnTo>
                        <a:pt x="330" y="117"/>
                      </a:lnTo>
                      <a:lnTo>
                        <a:pt x="335" y="123"/>
                      </a:lnTo>
                      <a:lnTo>
                        <a:pt x="335" y="123"/>
                      </a:lnTo>
                      <a:lnTo>
                        <a:pt x="330" y="117"/>
                      </a:lnTo>
                      <a:moveTo>
                        <a:pt x="307" y="39"/>
                      </a:moveTo>
                      <a:lnTo>
                        <a:pt x="313" y="45"/>
                      </a:lnTo>
                      <a:lnTo>
                        <a:pt x="313" y="45"/>
                      </a:lnTo>
                      <a:lnTo>
                        <a:pt x="307" y="39"/>
                      </a:lnTo>
                      <a:lnTo>
                        <a:pt x="307" y="39"/>
                      </a:lnTo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11" y="5"/>
                      </a:lnTo>
                      <a:lnTo>
                        <a:pt x="17" y="0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6" name="Freeform 112">
                  <a:extLst>
                    <a:ext uri="{FF2B5EF4-FFF2-40B4-BE49-F238E27FC236}">
                      <a16:creationId xmlns:a16="http://schemas.microsoft.com/office/drawing/2014/main" xmlns="" id="{C4EC990B-D748-4BB0-BB1C-4F5B15C143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55" y="1056"/>
                  <a:ext cx="12" cy="6"/>
                </a:xfrm>
                <a:custGeom>
                  <a:avLst/>
                  <a:gdLst>
                    <a:gd name="T0" fmla="*/ 6 w 12"/>
                    <a:gd name="T1" fmla="*/ 0 h 6"/>
                    <a:gd name="T2" fmla="*/ 0 w 12"/>
                    <a:gd name="T3" fmla="*/ 6 h 6"/>
                    <a:gd name="T4" fmla="*/ 6 w 12"/>
                    <a:gd name="T5" fmla="*/ 6 h 6"/>
                    <a:gd name="T6" fmla="*/ 12 w 12"/>
                    <a:gd name="T7" fmla="*/ 0 h 6"/>
                    <a:gd name="T8" fmla="*/ 6 w 12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12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7" name="Freeform 113">
                  <a:extLst>
                    <a:ext uri="{FF2B5EF4-FFF2-40B4-BE49-F238E27FC236}">
                      <a16:creationId xmlns:a16="http://schemas.microsoft.com/office/drawing/2014/main" xmlns="" id="{2A8CECD6-876B-4E42-BAFF-CC8EF61A38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55" y="1056"/>
                  <a:ext cx="12" cy="6"/>
                </a:xfrm>
                <a:custGeom>
                  <a:avLst/>
                  <a:gdLst>
                    <a:gd name="T0" fmla="*/ 6 w 12"/>
                    <a:gd name="T1" fmla="*/ 0 h 6"/>
                    <a:gd name="T2" fmla="*/ 0 w 12"/>
                    <a:gd name="T3" fmla="*/ 6 h 6"/>
                    <a:gd name="T4" fmla="*/ 6 w 12"/>
                    <a:gd name="T5" fmla="*/ 6 h 6"/>
                    <a:gd name="T6" fmla="*/ 12 w 12"/>
                    <a:gd name="T7" fmla="*/ 0 h 6"/>
                    <a:gd name="T8" fmla="*/ 6 w 12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12" y="0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8" name="Freeform 114">
                  <a:extLst>
                    <a:ext uri="{FF2B5EF4-FFF2-40B4-BE49-F238E27FC236}">
                      <a16:creationId xmlns:a16="http://schemas.microsoft.com/office/drawing/2014/main" xmlns="" id="{06780E45-1652-4A2A-852A-9DDE5BF49D1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54" y="917"/>
                  <a:ext cx="28" cy="44"/>
                </a:xfrm>
                <a:custGeom>
                  <a:avLst/>
                  <a:gdLst>
                    <a:gd name="T0" fmla="*/ 22 w 28"/>
                    <a:gd name="T1" fmla="*/ 39 h 44"/>
                    <a:gd name="T2" fmla="*/ 17 w 28"/>
                    <a:gd name="T3" fmla="*/ 39 h 44"/>
                    <a:gd name="T4" fmla="*/ 22 w 28"/>
                    <a:gd name="T5" fmla="*/ 44 h 44"/>
                    <a:gd name="T6" fmla="*/ 28 w 28"/>
                    <a:gd name="T7" fmla="*/ 44 h 44"/>
                    <a:gd name="T8" fmla="*/ 22 w 28"/>
                    <a:gd name="T9" fmla="*/ 39 h 44"/>
                    <a:gd name="T10" fmla="*/ 0 w 28"/>
                    <a:gd name="T11" fmla="*/ 0 h 44"/>
                    <a:gd name="T12" fmla="*/ 0 w 28"/>
                    <a:gd name="T13" fmla="*/ 11 h 44"/>
                    <a:gd name="T14" fmla="*/ 11 w 28"/>
                    <a:gd name="T15" fmla="*/ 11 h 44"/>
                    <a:gd name="T16" fmla="*/ 6 w 28"/>
                    <a:gd name="T17" fmla="*/ 5 h 44"/>
                    <a:gd name="T18" fmla="*/ 0 w 28"/>
                    <a:gd name="T1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44">
                      <a:moveTo>
                        <a:pt x="22" y="39"/>
                      </a:moveTo>
                      <a:lnTo>
                        <a:pt x="17" y="39"/>
                      </a:lnTo>
                      <a:lnTo>
                        <a:pt x="22" y="44"/>
                      </a:lnTo>
                      <a:lnTo>
                        <a:pt x="28" y="44"/>
                      </a:lnTo>
                      <a:lnTo>
                        <a:pt x="22" y="39"/>
                      </a:lnTo>
                      <a:close/>
                      <a:moveTo>
                        <a:pt x="0" y="0"/>
                      </a:moveTo>
                      <a:lnTo>
                        <a:pt x="0" y="11"/>
                      </a:lnTo>
                      <a:lnTo>
                        <a:pt x="11" y="11"/>
                      </a:lnTo>
                      <a:lnTo>
                        <a:pt x="6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89" name="Freeform 115">
                  <a:extLst>
                    <a:ext uri="{FF2B5EF4-FFF2-40B4-BE49-F238E27FC236}">
                      <a16:creationId xmlns:a16="http://schemas.microsoft.com/office/drawing/2014/main" xmlns="" id="{94CE6A29-CD27-40E2-B6F3-D79086DF407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54" y="917"/>
                  <a:ext cx="28" cy="44"/>
                </a:xfrm>
                <a:custGeom>
                  <a:avLst/>
                  <a:gdLst>
                    <a:gd name="T0" fmla="*/ 22 w 28"/>
                    <a:gd name="T1" fmla="*/ 39 h 44"/>
                    <a:gd name="T2" fmla="*/ 17 w 28"/>
                    <a:gd name="T3" fmla="*/ 39 h 44"/>
                    <a:gd name="T4" fmla="*/ 22 w 28"/>
                    <a:gd name="T5" fmla="*/ 44 h 44"/>
                    <a:gd name="T6" fmla="*/ 28 w 28"/>
                    <a:gd name="T7" fmla="*/ 44 h 44"/>
                    <a:gd name="T8" fmla="*/ 22 w 28"/>
                    <a:gd name="T9" fmla="*/ 39 h 44"/>
                    <a:gd name="T10" fmla="*/ 0 w 28"/>
                    <a:gd name="T11" fmla="*/ 0 h 44"/>
                    <a:gd name="T12" fmla="*/ 0 w 28"/>
                    <a:gd name="T13" fmla="*/ 11 h 44"/>
                    <a:gd name="T14" fmla="*/ 11 w 28"/>
                    <a:gd name="T15" fmla="*/ 11 h 44"/>
                    <a:gd name="T16" fmla="*/ 6 w 28"/>
                    <a:gd name="T17" fmla="*/ 5 h 44"/>
                    <a:gd name="T18" fmla="*/ 0 w 28"/>
                    <a:gd name="T1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44">
                      <a:moveTo>
                        <a:pt x="22" y="39"/>
                      </a:moveTo>
                      <a:lnTo>
                        <a:pt x="17" y="39"/>
                      </a:lnTo>
                      <a:lnTo>
                        <a:pt x="22" y="44"/>
                      </a:lnTo>
                      <a:lnTo>
                        <a:pt x="28" y="44"/>
                      </a:lnTo>
                      <a:lnTo>
                        <a:pt x="22" y="39"/>
                      </a:lnTo>
                      <a:moveTo>
                        <a:pt x="0" y="0"/>
                      </a:moveTo>
                      <a:lnTo>
                        <a:pt x="0" y="11"/>
                      </a:lnTo>
                      <a:lnTo>
                        <a:pt x="11" y="11"/>
                      </a:lnTo>
                      <a:lnTo>
                        <a:pt x="6" y="5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0" name="Freeform 116">
                  <a:extLst>
                    <a:ext uri="{FF2B5EF4-FFF2-40B4-BE49-F238E27FC236}">
                      <a16:creationId xmlns:a16="http://schemas.microsoft.com/office/drawing/2014/main" xmlns="" id="{EEF9377D-E9F1-4E45-A323-8DDC5DBAA61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99" y="911"/>
                  <a:ext cx="34" cy="84"/>
                </a:xfrm>
                <a:custGeom>
                  <a:avLst/>
                  <a:gdLst>
                    <a:gd name="T0" fmla="*/ 28 w 34"/>
                    <a:gd name="T1" fmla="*/ 78 h 84"/>
                    <a:gd name="T2" fmla="*/ 23 w 34"/>
                    <a:gd name="T3" fmla="*/ 78 h 84"/>
                    <a:gd name="T4" fmla="*/ 28 w 34"/>
                    <a:gd name="T5" fmla="*/ 84 h 84"/>
                    <a:gd name="T6" fmla="*/ 34 w 34"/>
                    <a:gd name="T7" fmla="*/ 84 h 84"/>
                    <a:gd name="T8" fmla="*/ 28 w 34"/>
                    <a:gd name="T9" fmla="*/ 78 h 84"/>
                    <a:gd name="T10" fmla="*/ 0 w 34"/>
                    <a:gd name="T11" fmla="*/ 0 h 84"/>
                    <a:gd name="T12" fmla="*/ 6 w 34"/>
                    <a:gd name="T13" fmla="*/ 6 h 84"/>
                    <a:gd name="T14" fmla="*/ 11 w 34"/>
                    <a:gd name="T15" fmla="*/ 11 h 84"/>
                    <a:gd name="T16" fmla="*/ 11 w 34"/>
                    <a:gd name="T17" fmla="*/ 6 h 84"/>
                    <a:gd name="T18" fmla="*/ 0 w 34"/>
                    <a:gd name="T1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84">
                      <a:moveTo>
                        <a:pt x="28" y="78"/>
                      </a:moveTo>
                      <a:lnTo>
                        <a:pt x="23" y="78"/>
                      </a:lnTo>
                      <a:lnTo>
                        <a:pt x="28" y="84"/>
                      </a:lnTo>
                      <a:lnTo>
                        <a:pt x="34" y="84"/>
                      </a:lnTo>
                      <a:lnTo>
                        <a:pt x="28" y="78"/>
                      </a:lnTo>
                      <a:close/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1" y="11"/>
                      </a:lnTo>
                      <a:lnTo>
                        <a:pt x="11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1" name="Freeform 117">
                  <a:extLst>
                    <a:ext uri="{FF2B5EF4-FFF2-40B4-BE49-F238E27FC236}">
                      <a16:creationId xmlns:a16="http://schemas.microsoft.com/office/drawing/2014/main" xmlns="" id="{034D4A1F-6B18-495B-BCCD-CED47209B05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99" y="911"/>
                  <a:ext cx="34" cy="84"/>
                </a:xfrm>
                <a:custGeom>
                  <a:avLst/>
                  <a:gdLst>
                    <a:gd name="T0" fmla="*/ 28 w 34"/>
                    <a:gd name="T1" fmla="*/ 78 h 84"/>
                    <a:gd name="T2" fmla="*/ 23 w 34"/>
                    <a:gd name="T3" fmla="*/ 78 h 84"/>
                    <a:gd name="T4" fmla="*/ 28 w 34"/>
                    <a:gd name="T5" fmla="*/ 84 h 84"/>
                    <a:gd name="T6" fmla="*/ 34 w 34"/>
                    <a:gd name="T7" fmla="*/ 84 h 84"/>
                    <a:gd name="T8" fmla="*/ 28 w 34"/>
                    <a:gd name="T9" fmla="*/ 78 h 84"/>
                    <a:gd name="T10" fmla="*/ 0 w 34"/>
                    <a:gd name="T11" fmla="*/ 0 h 84"/>
                    <a:gd name="T12" fmla="*/ 6 w 34"/>
                    <a:gd name="T13" fmla="*/ 6 h 84"/>
                    <a:gd name="T14" fmla="*/ 11 w 34"/>
                    <a:gd name="T15" fmla="*/ 11 h 84"/>
                    <a:gd name="T16" fmla="*/ 11 w 34"/>
                    <a:gd name="T17" fmla="*/ 6 h 84"/>
                    <a:gd name="T18" fmla="*/ 0 w 34"/>
                    <a:gd name="T1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84">
                      <a:moveTo>
                        <a:pt x="28" y="78"/>
                      </a:moveTo>
                      <a:lnTo>
                        <a:pt x="23" y="78"/>
                      </a:lnTo>
                      <a:lnTo>
                        <a:pt x="28" y="84"/>
                      </a:lnTo>
                      <a:lnTo>
                        <a:pt x="34" y="84"/>
                      </a:lnTo>
                      <a:lnTo>
                        <a:pt x="28" y="78"/>
                      </a:lnTo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1" y="11"/>
                      </a:lnTo>
                      <a:lnTo>
                        <a:pt x="11" y="6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2" name="Freeform 118">
                  <a:extLst>
                    <a:ext uri="{FF2B5EF4-FFF2-40B4-BE49-F238E27FC236}">
                      <a16:creationId xmlns:a16="http://schemas.microsoft.com/office/drawing/2014/main" xmlns="" id="{830ACA94-46B1-4C0B-AC7C-AAED90A2ABE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14" y="872"/>
                  <a:ext cx="464" cy="548"/>
                </a:xfrm>
                <a:custGeom>
                  <a:avLst/>
                  <a:gdLst>
                    <a:gd name="T0" fmla="*/ 49 w 83"/>
                    <a:gd name="T1" fmla="*/ 77 h 98"/>
                    <a:gd name="T2" fmla="*/ 28 w 83"/>
                    <a:gd name="T3" fmla="*/ 94 h 98"/>
                    <a:gd name="T4" fmla="*/ 26 w 83"/>
                    <a:gd name="T5" fmla="*/ 96 h 98"/>
                    <a:gd name="T6" fmla="*/ 25 w 83"/>
                    <a:gd name="T7" fmla="*/ 93 h 98"/>
                    <a:gd name="T8" fmla="*/ 21 w 83"/>
                    <a:gd name="T9" fmla="*/ 80 h 98"/>
                    <a:gd name="T10" fmla="*/ 20 w 83"/>
                    <a:gd name="T11" fmla="*/ 80 h 98"/>
                    <a:gd name="T12" fmla="*/ 24 w 83"/>
                    <a:gd name="T13" fmla="*/ 93 h 98"/>
                    <a:gd name="T14" fmla="*/ 25 w 83"/>
                    <a:gd name="T15" fmla="*/ 97 h 98"/>
                    <a:gd name="T16" fmla="*/ 26 w 83"/>
                    <a:gd name="T17" fmla="*/ 96 h 98"/>
                    <a:gd name="T18" fmla="*/ 26 w 83"/>
                    <a:gd name="T19" fmla="*/ 98 h 98"/>
                    <a:gd name="T20" fmla="*/ 26 w 83"/>
                    <a:gd name="T21" fmla="*/ 98 h 98"/>
                    <a:gd name="T22" fmla="*/ 29 w 83"/>
                    <a:gd name="T23" fmla="*/ 95 h 98"/>
                    <a:gd name="T24" fmla="*/ 50 w 83"/>
                    <a:gd name="T25" fmla="*/ 78 h 98"/>
                    <a:gd name="T26" fmla="*/ 49 w 83"/>
                    <a:gd name="T27" fmla="*/ 77 h 98"/>
                    <a:gd name="T28" fmla="*/ 55 w 83"/>
                    <a:gd name="T29" fmla="*/ 73 h 98"/>
                    <a:gd name="T30" fmla="*/ 53 w 83"/>
                    <a:gd name="T31" fmla="*/ 73 h 98"/>
                    <a:gd name="T32" fmla="*/ 50 w 83"/>
                    <a:gd name="T33" fmla="*/ 76 h 98"/>
                    <a:gd name="T34" fmla="*/ 50 w 83"/>
                    <a:gd name="T35" fmla="*/ 77 h 98"/>
                    <a:gd name="T36" fmla="*/ 53 w 83"/>
                    <a:gd name="T37" fmla="*/ 75 h 98"/>
                    <a:gd name="T38" fmla="*/ 55 w 83"/>
                    <a:gd name="T39" fmla="*/ 73 h 98"/>
                    <a:gd name="T40" fmla="*/ 82 w 83"/>
                    <a:gd name="T41" fmla="*/ 49 h 98"/>
                    <a:gd name="T42" fmla="*/ 55 w 83"/>
                    <a:gd name="T43" fmla="*/ 72 h 98"/>
                    <a:gd name="T44" fmla="*/ 57 w 83"/>
                    <a:gd name="T45" fmla="*/ 71 h 98"/>
                    <a:gd name="T46" fmla="*/ 83 w 83"/>
                    <a:gd name="T47" fmla="*/ 49 h 98"/>
                    <a:gd name="T48" fmla="*/ 82 w 83"/>
                    <a:gd name="T49" fmla="*/ 49 h 98"/>
                    <a:gd name="T50" fmla="*/ 7 w 83"/>
                    <a:gd name="T51" fmla="*/ 28 h 98"/>
                    <a:gd name="T52" fmla="*/ 20 w 83"/>
                    <a:gd name="T53" fmla="*/ 79 h 98"/>
                    <a:gd name="T54" fmla="*/ 21 w 83"/>
                    <a:gd name="T55" fmla="*/ 78 h 98"/>
                    <a:gd name="T56" fmla="*/ 9 w 83"/>
                    <a:gd name="T57" fmla="*/ 30 h 98"/>
                    <a:gd name="T58" fmla="*/ 7 w 83"/>
                    <a:gd name="T59" fmla="*/ 28 h 98"/>
                    <a:gd name="T60" fmla="*/ 8 w 83"/>
                    <a:gd name="T61" fmla="*/ 27 h 98"/>
                    <a:gd name="T62" fmla="*/ 8 w 83"/>
                    <a:gd name="T63" fmla="*/ 27 h 98"/>
                    <a:gd name="T64" fmla="*/ 8 w 83"/>
                    <a:gd name="T65" fmla="*/ 27 h 98"/>
                    <a:gd name="T66" fmla="*/ 8 w 83"/>
                    <a:gd name="T67" fmla="*/ 27 h 98"/>
                    <a:gd name="T68" fmla="*/ 1 w 83"/>
                    <a:gd name="T69" fmla="*/ 0 h 98"/>
                    <a:gd name="T70" fmla="*/ 0 w 83"/>
                    <a:gd name="T71" fmla="*/ 0 h 98"/>
                    <a:gd name="T72" fmla="*/ 5 w 83"/>
                    <a:gd name="T73" fmla="*/ 20 h 98"/>
                    <a:gd name="T74" fmla="*/ 7 w 83"/>
                    <a:gd name="T75" fmla="*/ 20 h 98"/>
                    <a:gd name="T76" fmla="*/ 1 w 83"/>
                    <a:gd name="T77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3" h="98">
                      <a:moveTo>
                        <a:pt x="49" y="77"/>
                      </a:moveTo>
                      <a:cubicBezTo>
                        <a:pt x="28" y="94"/>
                        <a:pt x="28" y="94"/>
                        <a:pt x="28" y="94"/>
                      </a:cubicBezTo>
                      <a:cubicBezTo>
                        <a:pt x="26" y="96"/>
                        <a:pt x="26" y="96"/>
                        <a:pt x="26" y="96"/>
                      </a:cubicBezTo>
                      <a:cubicBezTo>
                        <a:pt x="25" y="93"/>
                        <a:pt x="25" y="93"/>
                        <a:pt x="25" y="93"/>
                      </a:cubicBezTo>
                      <a:cubicBezTo>
                        <a:pt x="21" y="80"/>
                        <a:pt x="21" y="80"/>
                        <a:pt x="21" y="80"/>
                      </a:cubicBezTo>
                      <a:cubicBezTo>
                        <a:pt x="20" y="80"/>
                        <a:pt x="20" y="80"/>
                        <a:pt x="20" y="80"/>
                      </a:cubicBezTo>
                      <a:cubicBezTo>
                        <a:pt x="24" y="93"/>
                        <a:pt x="24" y="93"/>
                        <a:pt x="24" y="93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6" y="96"/>
                        <a:pt x="26" y="96"/>
                        <a:pt x="26" y="96"/>
                      </a:cubicBezTo>
                      <a:cubicBezTo>
                        <a:pt x="26" y="98"/>
                        <a:pt x="26" y="98"/>
                        <a:pt x="26" y="98"/>
                      </a:cubicBezTo>
                      <a:cubicBezTo>
                        <a:pt x="26" y="98"/>
                        <a:pt x="26" y="98"/>
                        <a:pt x="26" y="98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50" y="78"/>
                        <a:pt x="50" y="78"/>
                        <a:pt x="50" y="78"/>
                      </a:cubicBezTo>
                      <a:cubicBezTo>
                        <a:pt x="49" y="77"/>
                        <a:pt x="49" y="77"/>
                        <a:pt x="49" y="77"/>
                      </a:cubicBezTo>
                      <a:moveTo>
                        <a:pt x="55" y="73"/>
                      </a:moveTo>
                      <a:cubicBezTo>
                        <a:pt x="53" y="73"/>
                        <a:pt x="53" y="73"/>
                        <a:pt x="53" y="73"/>
                      </a:cubicBezTo>
                      <a:cubicBezTo>
                        <a:pt x="50" y="76"/>
                        <a:pt x="50" y="76"/>
                        <a:pt x="50" y="76"/>
                      </a:cubicBezTo>
                      <a:cubicBezTo>
                        <a:pt x="50" y="77"/>
                        <a:pt x="50" y="77"/>
                        <a:pt x="50" y="77"/>
                      </a:cubicBezTo>
                      <a:cubicBezTo>
                        <a:pt x="53" y="75"/>
                        <a:pt x="53" y="75"/>
                        <a:pt x="53" y="75"/>
                      </a:cubicBezTo>
                      <a:cubicBezTo>
                        <a:pt x="55" y="73"/>
                        <a:pt x="55" y="73"/>
                        <a:pt x="55" y="73"/>
                      </a:cubicBezTo>
                      <a:moveTo>
                        <a:pt x="82" y="49"/>
                      </a:moveTo>
                      <a:cubicBezTo>
                        <a:pt x="55" y="72"/>
                        <a:pt x="55" y="72"/>
                        <a:pt x="55" y="72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83" y="49"/>
                        <a:pt x="83" y="49"/>
                        <a:pt x="83" y="49"/>
                      </a:cubicBezTo>
                      <a:cubicBezTo>
                        <a:pt x="82" y="49"/>
                        <a:pt x="82" y="49"/>
                        <a:pt x="82" y="49"/>
                      </a:cubicBezTo>
                      <a:moveTo>
                        <a:pt x="7" y="28"/>
                      </a:moveTo>
                      <a:cubicBezTo>
                        <a:pt x="20" y="79"/>
                        <a:pt x="20" y="79"/>
                        <a:pt x="20" y="79"/>
                      </a:cubicBezTo>
                      <a:cubicBezTo>
                        <a:pt x="21" y="78"/>
                        <a:pt x="21" y="78"/>
                        <a:pt x="21" y="78"/>
                      </a:cubicBezTo>
                      <a:cubicBezTo>
                        <a:pt x="9" y="30"/>
                        <a:pt x="9" y="30"/>
                        <a:pt x="9" y="30"/>
                      </a:cubicBezTo>
                      <a:cubicBezTo>
                        <a:pt x="7" y="28"/>
                        <a:pt x="7" y="28"/>
                        <a:pt x="7" y="28"/>
                      </a:cubicBezTo>
                      <a:moveTo>
                        <a:pt x="8" y="27"/>
                      </a:move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8" y="27"/>
                        <a:pt x="8" y="27"/>
                        <a:pt x="8" y="27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6" y="20"/>
                        <a:pt x="6" y="20"/>
                        <a:pt x="7" y="2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3" name="Freeform 119">
                  <a:extLst>
                    <a:ext uri="{FF2B5EF4-FFF2-40B4-BE49-F238E27FC236}">
                      <a16:creationId xmlns:a16="http://schemas.microsoft.com/office/drawing/2014/main" xmlns="" id="{4647496A-FDA0-4397-8B92-33D97E7595D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86" y="984"/>
                  <a:ext cx="17" cy="39"/>
                </a:xfrm>
                <a:custGeom>
                  <a:avLst/>
                  <a:gdLst>
                    <a:gd name="T0" fmla="*/ 2 w 3"/>
                    <a:gd name="T1" fmla="*/ 5 h 7"/>
                    <a:gd name="T2" fmla="*/ 2 w 3"/>
                    <a:gd name="T3" fmla="*/ 6 h 7"/>
                    <a:gd name="T4" fmla="*/ 3 w 3"/>
                    <a:gd name="T5" fmla="*/ 7 h 7"/>
                    <a:gd name="T6" fmla="*/ 3 w 3"/>
                    <a:gd name="T7" fmla="*/ 7 h 7"/>
                    <a:gd name="T8" fmla="*/ 3 w 3"/>
                    <a:gd name="T9" fmla="*/ 5 h 7"/>
                    <a:gd name="T10" fmla="*/ 2 w 3"/>
                    <a:gd name="T11" fmla="*/ 5 h 7"/>
                    <a:gd name="T12" fmla="*/ 2 w 3"/>
                    <a:gd name="T13" fmla="*/ 4 h 7"/>
                    <a:gd name="T14" fmla="*/ 2 w 3"/>
                    <a:gd name="T15" fmla="*/ 4 h 7"/>
                    <a:gd name="T16" fmla="*/ 3 w 3"/>
                    <a:gd name="T17" fmla="*/ 4 h 7"/>
                    <a:gd name="T18" fmla="*/ 2 w 3"/>
                    <a:gd name="T19" fmla="*/ 4 h 7"/>
                    <a:gd name="T20" fmla="*/ 0 w 3"/>
                    <a:gd name="T21" fmla="*/ 0 h 7"/>
                    <a:gd name="T22" fmla="*/ 1 w 3"/>
                    <a:gd name="T23" fmla="*/ 3 h 7"/>
                    <a:gd name="T24" fmla="*/ 2 w 3"/>
                    <a:gd name="T25" fmla="*/ 3 h 7"/>
                    <a:gd name="T26" fmla="*/ 2 w 3"/>
                    <a:gd name="T27" fmla="*/ 0 h 7"/>
                    <a:gd name="T28" fmla="*/ 0 w 3"/>
                    <a:gd name="T2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7">
                      <a:moveTo>
                        <a:pt x="2" y="5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moveTo>
                        <a:pt x="0" y="0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4" name="Freeform 120">
                  <a:extLst>
                    <a:ext uri="{FF2B5EF4-FFF2-40B4-BE49-F238E27FC236}">
                      <a16:creationId xmlns:a16="http://schemas.microsoft.com/office/drawing/2014/main" xmlns="" id="{B6681DFA-F106-48B4-84E0-2E12479978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80" y="1000"/>
                  <a:ext cx="6" cy="6"/>
                </a:xfrm>
                <a:custGeom>
                  <a:avLst/>
                  <a:gdLst>
                    <a:gd name="T0" fmla="*/ 6 w 6"/>
                    <a:gd name="T1" fmla="*/ 0 h 6"/>
                    <a:gd name="T2" fmla="*/ 0 w 6"/>
                    <a:gd name="T3" fmla="*/ 0 h 6"/>
                    <a:gd name="T4" fmla="*/ 0 w 6"/>
                    <a:gd name="T5" fmla="*/ 6 h 6"/>
                    <a:gd name="T6" fmla="*/ 6 w 6"/>
                    <a:gd name="T7" fmla="*/ 6 h 6"/>
                    <a:gd name="T8" fmla="*/ 6 w 6"/>
                    <a:gd name="T9" fmla="*/ 6 h 6"/>
                    <a:gd name="T10" fmla="*/ 6 w 6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5" name="Freeform 121">
                  <a:extLst>
                    <a:ext uri="{FF2B5EF4-FFF2-40B4-BE49-F238E27FC236}">
                      <a16:creationId xmlns:a16="http://schemas.microsoft.com/office/drawing/2014/main" xmlns="" id="{CACF6A14-4F68-41B7-8346-303AE8863A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80" y="1000"/>
                  <a:ext cx="6" cy="6"/>
                </a:xfrm>
                <a:custGeom>
                  <a:avLst/>
                  <a:gdLst>
                    <a:gd name="T0" fmla="*/ 6 w 6"/>
                    <a:gd name="T1" fmla="*/ 0 h 6"/>
                    <a:gd name="T2" fmla="*/ 0 w 6"/>
                    <a:gd name="T3" fmla="*/ 0 h 6"/>
                    <a:gd name="T4" fmla="*/ 0 w 6"/>
                    <a:gd name="T5" fmla="*/ 6 h 6"/>
                    <a:gd name="T6" fmla="*/ 6 w 6"/>
                    <a:gd name="T7" fmla="*/ 6 h 6"/>
                    <a:gd name="T8" fmla="*/ 6 w 6"/>
                    <a:gd name="T9" fmla="*/ 6 h 6"/>
                    <a:gd name="T10" fmla="*/ 6 w 6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6" name="Freeform 122">
                  <a:extLst>
                    <a:ext uri="{FF2B5EF4-FFF2-40B4-BE49-F238E27FC236}">
                      <a16:creationId xmlns:a16="http://schemas.microsoft.com/office/drawing/2014/main" xmlns="" id="{8B631572-3016-48BB-82B1-58B964ABB1A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80" y="1006"/>
                  <a:ext cx="246" cy="302"/>
                </a:xfrm>
                <a:custGeom>
                  <a:avLst/>
                  <a:gdLst>
                    <a:gd name="T0" fmla="*/ 246 w 246"/>
                    <a:gd name="T1" fmla="*/ 291 h 302"/>
                    <a:gd name="T2" fmla="*/ 240 w 246"/>
                    <a:gd name="T3" fmla="*/ 297 h 302"/>
                    <a:gd name="T4" fmla="*/ 246 w 246"/>
                    <a:gd name="T5" fmla="*/ 302 h 302"/>
                    <a:gd name="T6" fmla="*/ 246 w 246"/>
                    <a:gd name="T7" fmla="*/ 297 h 302"/>
                    <a:gd name="T8" fmla="*/ 246 w 246"/>
                    <a:gd name="T9" fmla="*/ 291 h 302"/>
                    <a:gd name="T10" fmla="*/ 6 w 246"/>
                    <a:gd name="T11" fmla="*/ 11 h 302"/>
                    <a:gd name="T12" fmla="*/ 6 w 246"/>
                    <a:gd name="T13" fmla="*/ 22 h 302"/>
                    <a:gd name="T14" fmla="*/ 17 w 246"/>
                    <a:gd name="T15" fmla="*/ 34 h 302"/>
                    <a:gd name="T16" fmla="*/ 11 w 246"/>
                    <a:gd name="T17" fmla="*/ 17 h 302"/>
                    <a:gd name="T18" fmla="*/ 11 w 246"/>
                    <a:gd name="T19" fmla="*/ 17 h 302"/>
                    <a:gd name="T20" fmla="*/ 6 w 246"/>
                    <a:gd name="T21" fmla="*/ 11 h 302"/>
                    <a:gd name="T22" fmla="*/ 0 w 246"/>
                    <a:gd name="T23" fmla="*/ 0 h 302"/>
                    <a:gd name="T24" fmla="*/ 6 w 246"/>
                    <a:gd name="T25" fmla="*/ 6 h 302"/>
                    <a:gd name="T26" fmla="*/ 11 w 246"/>
                    <a:gd name="T27" fmla="*/ 6 h 302"/>
                    <a:gd name="T28" fmla="*/ 11 w 246"/>
                    <a:gd name="T29" fmla="*/ 0 h 302"/>
                    <a:gd name="T30" fmla="*/ 6 w 246"/>
                    <a:gd name="T31" fmla="*/ 0 h 302"/>
                    <a:gd name="T32" fmla="*/ 0 w 246"/>
                    <a:gd name="T33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6" h="302">
                      <a:moveTo>
                        <a:pt x="246" y="291"/>
                      </a:moveTo>
                      <a:lnTo>
                        <a:pt x="240" y="297"/>
                      </a:lnTo>
                      <a:lnTo>
                        <a:pt x="246" y="302"/>
                      </a:lnTo>
                      <a:lnTo>
                        <a:pt x="246" y="297"/>
                      </a:lnTo>
                      <a:lnTo>
                        <a:pt x="246" y="291"/>
                      </a:lnTo>
                      <a:close/>
                      <a:moveTo>
                        <a:pt x="6" y="11"/>
                      </a:moveTo>
                      <a:lnTo>
                        <a:pt x="6" y="22"/>
                      </a:lnTo>
                      <a:lnTo>
                        <a:pt x="17" y="34"/>
                      </a:lnTo>
                      <a:lnTo>
                        <a:pt x="11" y="17"/>
                      </a:lnTo>
                      <a:lnTo>
                        <a:pt x="11" y="17"/>
                      </a:lnTo>
                      <a:lnTo>
                        <a:pt x="6" y="11"/>
                      </a:lnTo>
                      <a:close/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1" y="6"/>
                      </a:lnTo>
                      <a:lnTo>
                        <a:pt x="11" y="0"/>
                      </a:lnTo>
                      <a:lnTo>
                        <a:pt x="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7" name="Freeform 123">
                  <a:extLst>
                    <a:ext uri="{FF2B5EF4-FFF2-40B4-BE49-F238E27FC236}">
                      <a16:creationId xmlns:a16="http://schemas.microsoft.com/office/drawing/2014/main" xmlns="" id="{33C609E1-318C-4897-AE8C-C19183CFC61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80" y="1006"/>
                  <a:ext cx="246" cy="302"/>
                </a:xfrm>
                <a:custGeom>
                  <a:avLst/>
                  <a:gdLst>
                    <a:gd name="T0" fmla="*/ 246 w 246"/>
                    <a:gd name="T1" fmla="*/ 291 h 302"/>
                    <a:gd name="T2" fmla="*/ 240 w 246"/>
                    <a:gd name="T3" fmla="*/ 297 h 302"/>
                    <a:gd name="T4" fmla="*/ 246 w 246"/>
                    <a:gd name="T5" fmla="*/ 302 h 302"/>
                    <a:gd name="T6" fmla="*/ 246 w 246"/>
                    <a:gd name="T7" fmla="*/ 297 h 302"/>
                    <a:gd name="T8" fmla="*/ 246 w 246"/>
                    <a:gd name="T9" fmla="*/ 291 h 302"/>
                    <a:gd name="T10" fmla="*/ 6 w 246"/>
                    <a:gd name="T11" fmla="*/ 11 h 302"/>
                    <a:gd name="T12" fmla="*/ 6 w 246"/>
                    <a:gd name="T13" fmla="*/ 22 h 302"/>
                    <a:gd name="T14" fmla="*/ 17 w 246"/>
                    <a:gd name="T15" fmla="*/ 34 h 302"/>
                    <a:gd name="T16" fmla="*/ 11 w 246"/>
                    <a:gd name="T17" fmla="*/ 17 h 302"/>
                    <a:gd name="T18" fmla="*/ 11 w 246"/>
                    <a:gd name="T19" fmla="*/ 17 h 302"/>
                    <a:gd name="T20" fmla="*/ 6 w 246"/>
                    <a:gd name="T21" fmla="*/ 11 h 302"/>
                    <a:gd name="T22" fmla="*/ 0 w 246"/>
                    <a:gd name="T23" fmla="*/ 0 h 302"/>
                    <a:gd name="T24" fmla="*/ 6 w 246"/>
                    <a:gd name="T25" fmla="*/ 6 h 302"/>
                    <a:gd name="T26" fmla="*/ 11 w 246"/>
                    <a:gd name="T27" fmla="*/ 6 h 302"/>
                    <a:gd name="T28" fmla="*/ 11 w 246"/>
                    <a:gd name="T29" fmla="*/ 0 h 302"/>
                    <a:gd name="T30" fmla="*/ 6 w 246"/>
                    <a:gd name="T31" fmla="*/ 0 h 302"/>
                    <a:gd name="T32" fmla="*/ 0 w 246"/>
                    <a:gd name="T33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6" h="302">
                      <a:moveTo>
                        <a:pt x="246" y="291"/>
                      </a:moveTo>
                      <a:lnTo>
                        <a:pt x="240" y="297"/>
                      </a:lnTo>
                      <a:lnTo>
                        <a:pt x="246" y="302"/>
                      </a:lnTo>
                      <a:lnTo>
                        <a:pt x="246" y="297"/>
                      </a:lnTo>
                      <a:lnTo>
                        <a:pt x="246" y="291"/>
                      </a:lnTo>
                      <a:moveTo>
                        <a:pt x="6" y="11"/>
                      </a:moveTo>
                      <a:lnTo>
                        <a:pt x="6" y="22"/>
                      </a:lnTo>
                      <a:lnTo>
                        <a:pt x="17" y="34"/>
                      </a:lnTo>
                      <a:lnTo>
                        <a:pt x="11" y="17"/>
                      </a:lnTo>
                      <a:lnTo>
                        <a:pt x="11" y="17"/>
                      </a:lnTo>
                      <a:lnTo>
                        <a:pt x="6" y="11"/>
                      </a:lnTo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1" y="6"/>
                      </a:lnTo>
                      <a:lnTo>
                        <a:pt x="11" y="0"/>
                      </a:lnTo>
                      <a:lnTo>
                        <a:pt x="6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8" name="Freeform 124">
                  <a:extLst>
                    <a:ext uri="{FF2B5EF4-FFF2-40B4-BE49-F238E27FC236}">
                      <a16:creationId xmlns:a16="http://schemas.microsoft.com/office/drawing/2014/main" xmlns="" id="{59D19206-07F7-457F-BBF1-FFE741137CF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02" y="1269"/>
                  <a:ext cx="207" cy="50"/>
                </a:xfrm>
                <a:custGeom>
                  <a:avLst/>
                  <a:gdLst>
                    <a:gd name="T0" fmla="*/ 6 w 207"/>
                    <a:gd name="T1" fmla="*/ 50 h 50"/>
                    <a:gd name="T2" fmla="*/ 0 w 207"/>
                    <a:gd name="T3" fmla="*/ 50 h 50"/>
                    <a:gd name="T4" fmla="*/ 0 w 207"/>
                    <a:gd name="T5" fmla="*/ 50 h 50"/>
                    <a:gd name="T6" fmla="*/ 6 w 207"/>
                    <a:gd name="T7" fmla="*/ 50 h 50"/>
                    <a:gd name="T8" fmla="*/ 6 w 207"/>
                    <a:gd name="T9" fmla="*/ 50 h 50"/>
                    <a:gd name="T10" fmla="*/ 6 w 207"/>
                    <a:gd name="T11" fmla="*/ 39 h 50"/>
                    <a:gd name="T12" fmla="*/ 0 w 207"/>
                    <a:gd name="T13" fmla="*/ 45 h 50"/>
                    <a:gd name="T14" fmla="*/ 0 w 207"/>
                    <a:gd name="T15" fmla="*/ 45 h 50"/>
                    <a:gd name="T16" fmla="*/ 6 w 207"/>
                    <a:gd name="T17" fmla="*/ 39 h 50"/>
                    <a:gd name="T18" fmla="*/ 6 w 207"/>
                    <a:gd name="T19" fmla="*/ 39 h 50"/>
                    <a:gd name="T20" fmla="*/ 196 w 207"/>
                    <a:gd name="T21" fmla="*/ 11 h 50"/>
                    <a:gd name="T22" fmla="*/ 185 w 207"/>
                    <a:gd name="T23" fmla="*/ 11 h 50"/>
                    <a:gd name="T24" fmla="*/ 185 w 207"/>
                    <a:gd name="T25" fmla="*/ 11 h 50"/>
                    <a:gd name="T26" fmla="*/ 196 w 207"/>
                    <a:gd name="T27" fmla="*/ 11 h 50"/>
                    <a:gd name="T28" fmla="*/ 196 w 207"/>
                    <a:gd name="T29" fmla="*/ 11 h 50"/>
                    <a:gd name="T30" fmla="*/ 207 w 207"/>
                    <a:gd name="T31" fmla="*/ 0 h 50"/>
                    <a:gd name="T32" fmla="*/ 196 w 207"/>
                    <a:gd name="T33" fmla="*/ 6 h 50"/>
                    <a:gd name="T34" fmla="*/ 196 w 207"/>
                    <a:gd name="T35" fmla="*/ 6 h 50"/>
                    <a:gd name="T36" fmla="*/ 207 w 207"/>
                    <a:gd name="T37" fmla="*/ 0 h 50"/>
                    <a:gd name="T38" fmla="*/ 207 w 207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7" h="50">
                      <a:moveTo>
                        <a:pt x="6" y="50"/>
                      </a:move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6" y="50"/>
                      </a:lnTo>
                      <a:lnTo>
                        <a:pt x="6" y="50"/>
                      </a:lnTo>
                      <a:close/>
                      <a:moveTo>
                        <a:pt x="6" y="39"/>
                      </a:moveTo>
                      <a:lnTo>
                        <a:pt x="0" y="45"/>
                      </a:lnTo>
                      <a:lnTo>
                        <a:pt x="0" y="45"/>
                      </a:lnTo>
                      <a:lnTo>
                        <a:pt x="6" y="39"/>
                      </a:lnTo>
                      <a:lnTo>
                        <a:pt x="6" y="39"/>
                      </a:lnTo>
                      <a:close/>
                      <a:moveTo>
                        <a:pt x="196" y="11"/>
                      </a:moveTo>
                      <a:lnTo>
                        <a:pt x="185" y="11"/>
                      </a:lnTo>
                      <a:lnTo>
                        <a:pt x="185" y="11"/>
                      </a:lnTo>
                      <a:lnTo>
                        <a:pt x="196" y="11"/>
                      </a:lnTo>
                      <a:lnTo>
                        <a:pt x="196" y="11"/>
                      </a:lnTo>
                      <a:close/>
                      <a:moveTo>
                        <a:pt x="207" y="0"/>
                      </a:moveTo>
                      <a:lnTo>
                        <a:pt x="196" y="6"/>
                      </a:lnTo>
                      <a:lnTo>
                        <a:pt x="196" y="6"/>
                      </a:lnTo>
                      <a:lnTo>
                        <a:pt x="207" y="0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99" name="Freeform 125">
                  <a:extLst>
                    <a:ext uri="{FF2B5EF4-FFF2-40B4-BE49-F238E27FC236}">
                      <a16:creationId xmlns:a16="http://schemas.microsoft.com/office/drawing/2014/main" xmlns="" id="{499C7614-D1C9-4D7D-81EB-03548848BE1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02" y="1269"/>
                  <a:ext cx="207" cy="50"/>
                </a:xfrm>
                <a:custGeom>
                  <a:avLst/>
                  <a:gdLst>
                    <a:gd name="T0" fmla="*/ 6 w 207"/>
                    <a:gd name="T1" fmla="*/ 50 h 50"/>
                    <a:gd name="T2" fmla="*/ 0 w 207"/>
                    <a:gd name="T3" fmla="*/ 50 h 50"/>
                    <a:gd name="T4" fmla="*/ 0 w 207"/>
                    <a:gd name="T5" fmla="*/ 50 h 50"/>
                    <a:gd name="T6" fmla="*/ 6 w 207"/>
                    <a:gd name="T7" fmla="*/ 50 h 50"/>
                    <a:gd name="T8" fmla="*/ 6 w 207"/>
                    <a:gd name="T9" fmla="*/ 50 h 50"/>
                    <a:gd name="T10" fmla="*/ 6 w 207"/>
                    <a:gd name="T11" fmla="*/ 39 h 50"/>
                    <a:gd name="T12" fmla="*/ 0 w 207"/>
                    <a:gd name="T13" fmla="*/ 45 h 50"/>
                    <a:gd name="T14" fmla="*/ 0 w 207"/>
                    <a:gd name="T15" fmla="*/ 45 h 50"/>
                    <a:gd name="T16" fmla="*/ 6 w 207"/>
                    <a:gd name="T17" fmla="*/ 39 h 50"/>
                    <a:gd name="T18" fmla="*/ 6 w 207"/>
                    <a:gd name="T19" fmla="*/ 39 h 50"/>
                    <a:gd name="T20" fmla="*/ 196 w 207"/>
                    <a:gd name="T21" fmla="*/ 11 h 50"/>
                    <a:gd name="T22" fmla="*/ 185 w 207"/>
                    <a:gd name="T23" fmla="*/ 11 h 50"/>
                    <a:gd name="T24" fmla="*/ 185 w 207"/>
                    <a:gd name="T25" fmla="*/ 11 h 50"/>
                    <a:gd name="T26" fmla="*/ 196 w 207"/>
                    <a:gd name="T27" fmla="*/ 11 h 50"/>
                    <a:gd name="T28" fmla="*/ 196 w 207"/>
                    <a:gd name="T29" fmla="*/ 11 h 50"/>
                    <a:gd name="T30" fmla="*/ 207 w 207"/>
                    <a:gd name="T31" fmla="*/ 0 h 50"/>
                    <a:gd name="T32" fmla="*/ 196 w 207"/>
                    <a:gd name="T33" fmla="*/ 6 h 50"/>
                    <a:gd name="T34" fmla="*/ 196 w 207"/>
                    <a:gd name="T35" fmla="*/ 6 h 50"/>
                    <a:gd name="T36" fmla="*/ 207 w 207"/>
                    <a:gd name="T37" fmla="*/ 0 h 50"/>
                    <a:gd name="T38" fmla="*/ 207 w 207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7" h="50">
                      <a:moveTo>
                        <a:pt x="6" y="50"/>
                      </a:move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6" y="50"/>
                      </a:lnTo>
                      <a:lnTo>
                        <a:pt x="6" y="50"/>
                      </a:lnTo>
                      <a:moveTo>
                        <a:pt x="6" y="39"/>
                      </a:moveTo>
                      <a:lnTo>
                        <a:pt x="0" y="45"/>
                      </a:lnTo>
                      <a:lnTo>
                        <a:pt x="0" y="45"/>
                      </a:lnTo>
                      <a:lnTo>
                        <a:pt x="6" y="39"/>
                      </a:lnTo>
                      <a:lnTo>
                        <a:pt x="6" y="39"/>
                      </a:lnTo>
                      <a:moveTo>
                        <a:pt x="196" y="11"/>
                      </a:moveTo>
                      <a:lnTo>
                        <a:pt x="185" y="11"/>
                      </a:lnTo>
                      <a:lnTo>
                        <a:pt x="185" y="11"/>
                      </a:lnTo>
                      <a:lnTo>
                        <a:pt x="196" y="11"/>
                      </a:lnTo>
                      <a:lnTo>
                        <a:pt x="196" y="11"/>
                      </a:lnTo>
                      <a:moveTo>
                        <a:pt x="207" y="0"/>
                      </a:moveTo>
                      <a:lnTo>
                        <a:pt x="196" y="6"/>
                      </a:lnTo>
                      <a:lnTo>
                        <a:pt x="196" y="6"/>
                      </a:lnTo>
                      <a:lnTo>
                        <a:pt x="207" y="0"/>
                      </a:lnTo>
                      <a:lnTo>
                        <a:pt x="20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0" name="Freeform 126">
                  <a:extLst>
                    <a:ext uri="{FF2B5EF4-FFF2-40B4-BE49-F238E27FC236}">
                      <a16:creationId xmlns:a16="http://schemas.microsoft.com/office/drawing/2014/main" xmlns="" id="{C1BE06AD-286C-45D1-9DC7-186970A66E4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02" y="1269"/>
                  <a:ext cx="207" cy="50"/>
                </a:xfrm>
                <a:custGeom>
                  <a:avLst/>
                  <a:gdLst>
                    <a:gd name="T0" fmla="*/ 6 w 207"/>
                    <a:gd name="T1" fmla="*/ 39 h 50"/>
                    <a:gd name="T2" fmla="*/ 0 w 207"/>
                    <a:gd name="T3" fmla="*/ 45 h 50"/>
                    <a:gd name="T4" fmla="*/ 0 w 207"/>
                    <a:gd name="T5" fmla="*/ 50 h 50"/>
                    <a:gd name="T6" fmla="*/ 6 w 207"/>
                    <a:gd name="T7" fmla="*/ 50 h 50"/>
                    <a:gd name="T8" fmla="*/ 6 w 207"/>
                    <a:gd name="T9" fmla="*/ 39 h 50"/>
                    <a:gd name="T10" fmla="*/ 207 w 207"/>
                    <a:gd name="T11" fmla="*/ 0 h 50"/>
                    <a:gd name="T12" fmla="*/ 196 w 207"/>
                    <a:gd name="T13" fmla="*/ 6 h 50"/>
                    <a:gd name="T14" fmla="*/ 185 w 207"/>
                    <a:gd name="T15" fmla="*/ 11 h 50"/>
                    <a:gd name="T16" fmla="*/ 196 w 207"/>
                    <a:gd name="T17" fmla="*/ 11 h 50"/>
                    <a:gd name="T18" fmla="*/ 207 w 207"/>
                    <a:gd name="T1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7" h="50">
                      <a:moveTo>
                        <a:pt x="6" y="39"/>
                      </a:moveTo>
                      <a:lnTo>
                        <a:pt x="0" y="45"/>
                      </a:lnTo>
                      <a:lnTo>
                        <a:pt x="0" y="50"/>
                      </a:lnTo>
                      <a:lnTo>
                        <a:pt x="6" y="50"/>
                      </a:lnTo>
                      <a:lnTo>
                        <a:pt x="6" y="39"/>
                      </a:lnTo>
                      <a:close/>
                      <a:moveTo>
                        <a:pt x="207" y="0"/>
                      </a:moveTo>
                      <a:lnTo>
                        <a:pt x="196" y="6"/>
                      </a:lnTo>
                      <a:lnTo>
                        <a:pt x="185" y="11"/>
                      </a:lnTo>
                      <a:lnTo>
                        <a:pt x="196" y="11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1" name="Freeform 127">
                  <a:extLst>
                    <a:ext uri="{FF2B5EF4-FFF2-40B4-BE49-F238E27FC236}">
                      <a16:creationId xmlns:a16="http://schemas.microsoft.com/office/drawing/2014/main" xmlns="" id="{18A3DAB8-AD16-4B29-9737-73D5ADFEBA2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02" y="1269"/>
                  <a:ext cx="207" cy="50"/>
                </a:xfrm>
                <a:custGeom>
                  <a:avLst/>
                  <a:gdLst>
                    <a:gd name="T0" fmla="*/ 6 w 207"/>
                    <a:gd name="T1" fmla="*/ 39 h 50"/>
                    <a:gd name="T2" fmla="*/ 0 w 207"/>
                    <a:gd name="T3" fmla="*/ 45 h 50"/>
                    <a:gd name="T4" fmla="*/ 0 w 207"/>
                    <a:gd name="T5" fmla="*/ 50 h 50"/>
                    <a:gd name="T6" fmla="*/ 6 w 207"/>
                    <a:gd name="T7" fmla="*/ 50 h 50"/>
                    <a:gd name="T8" fmla="*/ 6 w 207"/>
                    <a:gd name="T9" fmla="*/ 39 h 50"/>
                    <a:gd name="T10" fmla="*/ 207 w 207"/>
                    <a:gd name="T11" fmla="*/ 0 h 50"/>
                    <a:gd name="T12" fmla="*/ 196 w 207"/>
                    <a:gd name="T13" fmla="*/ 6 h 50"/>
                    <a:gd name="T14" fmla="*/ 185 w 207"/>
                    <a:gd name="T15" fmla="*/ 11 h 50"/>
                    <a:gd name="T16" fmla="*/ 196 w 207"/>
                    <a:gd name="T17" fmla="*/ 11 h 50"/>
                    <a:gd name="T18" fmla="*/ 207 w 207"/>
                    <a:gd name="T1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7" h="50">
                      <a:moveTo>
                        <a:pt x="6" y="39"/>
                      </a:moveTo>
                      <a:lnTo>
                        <a:pt x="0" y="45"/>
                      </a:lnTo>
                      <a:lnTo>
                        <a:pt x="0" y="50"/>
                      </a:lnTo>
                      <a:lnTo>
                        <a:pt x="6" y="50"/>
                      </a:lnTo>
                      <a:lnTo>
                        <a:pt x="6" y="39"/>
                      </a:lnTo>
                      <a:moveTo>
                        <a:pt x="207" y="0"/>
                      </a:moveTo>
                      <a:lnTo>
                        <a:pt x="196" y="6"/>
                      </a:lnTo>
                      <a:lnTo>
                        <a:pt x="185" y="11"/>
                      </a:lnTo>
                      <a:lnTo>
                        <a:pt x="196" y="11"/>
                      </a:lnTo>
                      <a:lnTo>
                        <a:pt x="20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2" name="Freeform 128">
                  <a:extLst>
                    <a:ext uri="{FF2B5EF4-FFF2-40B4-BE49-F238E27FC236}">
                      <a16:creationId xmlns:a16="http://schemas.microsoft.com/office/drawing/2014/main" xmlns="" id="{F4F60565-05A6-4005-BE0B-B05B55D972F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6" y="961"/>
                  <a:ext cx="436" cy="465"/>
                </a:xfrm>
                <a:custGeom>
                  <a:avLst/>
                  <a:gdLst>
                    <a:gd name="T0" fmla="*/ 71 w 78"/>
                    <a:gd name="T1" fmla="*/ 73 h 83"/>
                    <a:gd name="T2" fmla="*/ 71 w 78"/>
                    <a:gd name="T3" fmla="*/ 74 h 83"/>
                    <a:gd name="T4" fmla="*/ 77 w 78"/>
                    <a:gd name="T5" fmla="*/ 83 h 83"/>
                    <a:gd name="T6" fmla="*/ 77 w 78"/>
                    <a:gd name="T7" fmla="*/ 83 h 83"/>
                    <a:gd name="T8" fmla="*/ 78 w 78"/>
                    <a:gd name="T9" fmla="*/ 82 h 83"/>
                    <a:gd name="T10" fmla="*/ 78 w 78"/>
                    <a:gd name="T11" fmla="*/ 82 h 83"/>
                    <a:gd name="T12" fmla="*/ 71 w 78"/>
                    <a:gd name="T13" fmla="*/ 73 h 83"/>
                    <a:gd name="T14" fmla="*/ 60 w 78"/>
                    <a:gd name="T15" fmla="*/ 60 h 83"/>
                    <a:gd name="T16" fmla="*/ 60 w 78"/>
                    <a:gd name="T17" fmla="*/ 61 h 83"/>
                    <a:gd name="T18" fmla="*/ 70 w 78"/>
                    <a:gd name="T19" fmla="*/ 73 h 83"/>
                    <a:gd name="T20" fmla="*/ 70 w 78"/>
                    <a:gd name="T21" fmla="*/ 72 h 83"/>
                    <a:gd name="T22" fmla="*/ 60 w 78"/>
                    <a:gd name="T23" fmla="*/ 60 h 83"/>
                    <a:gd name="T24" fmla="*/ 56 w 78"/>
                    <a:gd name="T25" fmla="*/ 54 h 83"/>
                    <a:gd name="T26" fmla="*/ 55 w 78"/>
                    <a:gd name="T27" fmla="*/ 55 h 83"/>
                    <a:gd name="T28" fmla="*/ 59 w 78"/>
                    <a:gd name="T29" fmla="*/ 60 h 83"/>
                    <a:gd name="T30" fmla="*/ 59 w 78"/>
                    <a:gd name="T31" fmla="*/ 59 h 83"/>
                    <a:gd name="T32" fmla="*/ 56 w 78"/>
                    <a:gd name="T33" fmla="*/ 54 h 83"/>
                    <a:gd name="T34" fmla="*/ 48 w 78"/>
                    <a:gd name="T35" fmla="*/ 45 h 83"/>
                    <a:gd name="T36" fmla="*/ 47 w 78"/>
                    <a:gd name="T37" fmla="*/ 46 h 83"/>
                    <a:gd name="T38" fmla="*/ 54 w 78"/>
                    <a:gd name="T39" fmla="*/ 54 h 83"/>
                    <a:gd name="T40" fmla="*/ 55 w 78"/>
                    <a:gd name="T41" fmla="*/ 54 h 83"/>
                    <a:gd name="T42" fmla="*/ 48 w 78"/>
                    <a:gd name="T43" fmla="*/ 45 h 83"/>
                    <a:gd name="T44" fmla="*/ 2 w 78"/>
                    <a:gd name="T45" fmla="*/ 43 h 83"/>
                    <a:gd name="T46" fmla="*/ 1 w 78"/>
                    <a:gd name="T47" fmla="*/ 43 h 83"/>
                    <a:gd name="T48" fmla="*/ 0 w 78"/>
                    <a:gd name="T49" fmla="*/ 58 h 83"/>
                    <a:gd name="T50" fmla="*/ 1 w 78"/>
                    <a:gd name="T51" fmla="*/ 59 h 83"/>
                    <a:gd name="T52" fmla="*/ 2 w 78"/>
                    <a:gd name="T53" fmla="*/ 43 h 83"/>
                    <a:gd name="T54" fmla="*/ 1 w 78"/>
                    <a:gd name="T55" fmla="*/ 40 h 83"/>
                    <a:gd name="T56" fmla="*/ 1 w 78"/>
                    <a:gd name="T57" fmla="*/ 42 h 83"/>
                    <a:gd name="T58" fmla="*/ 2 w 78"/>
                    <a:gd name="T59" fmla="*/ 42 h 83"/>
                    <a:gd name="T60" fmla="*/ 1 w 78"/>
                    <a:gd name="T61" fmla="*/ 40 h 83"/>
                    <a:gd name="T62" fmla="*/ 40 w 78"/>
                    <a:gd name="T63" fmla="*/ 35 h 83"/>
                    <a:gd name="T64" fmla="*/ 39 w 78"/>
                    <a:gd name="T65" fmla="*/ 35 h 83"/>
                    <a:gd name="T66" fmla="*/ 46 w 78"/>
                    <a:gd name="T67" fmla="*/ 45 h 83"/>
                    <a:gd name="T68" fmla="*/ 47 w 78"/>
                    <a:gd name="T69" fmla="*/ 44 h 83"/>
                    <a:gd name="T70" fmla="*/ 40 w 78"/>
                    <a:gd name="T71" fmla="*/ 35 h 83"/>
                    <a:gd name="T72" fmla="*/ 28 w 78"/>
                    <a:gd name="T73" fmla="*/ 23 h 83"/>
                    <a:gd name="T74" fmla="*/ 38 w 78"/>
                    <a:gd name="T75" fmla="*/ 35 h 83"/>
                    <a:gd name="T76" fmla="*/ 39 w 78"/>
                    <a:gd name="T77" fmla="*/ 34 h 83"/>
                    <a:gd name="T78" fmla="*/ 29 w 78"/>
                    <a:gd name="T79" fmla="*/ 23 h 83"/>
                    <a:gd name="T80" fmla="*/ 28 w 78"/>
                    <a:gd name="T81" fmla="*/ 23 h 83"/>
                    <a:gd name="T82" fmla="*/ 3 w 78"/>
                    <a:gd name="T83" fmla="*/ 20 h 83"/>
                    <a:gd name="T84" fmla="*/ 1 w 78"/>
                    <a:gd name="T85" fmla="*/ 37 h 83"/>
                    <a:gd name="T86" fmla="*/ 2 w 78"/>
                    <a:gd name="T87" fmla="*/ 40 h 83"/>
                    <a:gd name="T88" fmla="*/ 4 w 78"/>
                    <a:gd name="T89" fmla="*/ 20 h 83"/>
                    <a:gd name="T90" fmla="*/ 3 w 78"/>
                    <a:gd name="T91" fmla="*/ 20 h 83"/>
                    <a:gd name="T92" fmla="*/ 4 w 78"/>
                    <a:gd name="T93" fmla="*/ 9 h 83"/>
                    <a:gd name="T94" fmla="*/ 3 w 78"/>
                    <a:gd name="T95" fmla="*/ 19 h 83"/>
                    <a:gd name="T96" fmla="*/ 4 w 78"/>
                    <a:gd name="T97" fmla="*/ 19 h 83"/>
                    <a:gd name="T98" fmla="*/ 4 w 78"/>
                    <a:gd name="T99" fmla="*/ 11 h 83"/>
                    <a:gd name="T100" fmla="*/ 4 w 78"/>
                    <a:gd name="T101" fmla="*/ 9 h 83"/>
                    <a:gd name="T102" fmla="*/ 4 w 78"/>
                    <a:gd name="T103" fmla="*/ 2 h 83"/>
                    <a:gd name="T104" fmla="*/ 4 w 78"/>
                    <a:gd name="T105" fmla="*/ 7 h 83"/>
                    <a:gd name="T106" fmla="*/ 5 w 78"/>
                    <a:gd name="T107" fmla="*/ 9 h 83"/>
                    <a:gd name="T108" fmla="*/ 5 w 78"/>
                    <a:gd name="T109" fmla="*/ 2 h 83"/>
                    <a:gd name="T110" fmla="*/ 4 w 78"/>
                    <a:gd name="T111" fmla="*/ 2 h 83"/>
                    <a:gd name="T112" fmla="*/ 10 w 78"/>
                    <a:gd name="T113" fmla="*/ 0 h 83"/>
                    <a:gd name="T114" fmla="*/ 9 w 78"/>
                    <a:gd name="T115" fmla="*/ 0 h 83"/>
                    <a:gd name="T116" fmla="*/ 27 w 78"/>
                    <a:gd name="T117" fmla="*/ 21 h 83"/>
                    <a:gd name="T118" fmla="*/ 28 w 78"/>
                    <a:gd name="T119" fmla="*/ 22 h 83"/>
                    <a:gd name="T120" fmla="*/ 10 w 78"/>
                    <a:gd name="T12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8" h="83">
                      <a:moveTo>
                        <a:pt x="71" y="73"/>
                      </a:move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77" y="83"/>
                        <a:pt x="77" y="83"/>
                        <a:pt x="77" y="83"/>
                      </a:cubicBezTo>
                      <a:cubicBezTo>
                        <a:pt x="77" y="83"/>
                        <a:pt x="77" y="83"/>
                        <a:pt x="77" y="83"/>
                      </a:cubicBezTo>
                      <a:cubicBezTo>
                        <a:pt x="78" y="82"/>
                        <a:pt x="78" y="82"/>
                        <a:pt x="78" y="82"/>
                      </a:cubicBezTo>
                      <a:cubicBezTo>
                        <a:pt x="78" y="82"/>
                        <a:pt x="78" y="82"/>
                        <a:pt x="78" y="82"/>
                      </a:cubicBezTo>
                      <a:cubicBezTo>
                        <a:pt x="71" y="73"/>
                        <a:pt x="71" y="73"/>
                        <a:pt x="71" y="73"/>
                      </a:cubicBezTo>
                      <a:moveTo>
                        <a:pt x="60" y="60"/>
                      </a:moveTo>
                      <a:cubicBezTo>
                        <a:pt x="60" y="61"/>
                        <a:pt x="60" y="61"/>
                        <a:pt x="60" y="61"/>
                      </a:cubicBezTo>
                      <a:cubicBezTo>
                        <a:pt x="70" y="73"/>
                        <a:pt x="70" y="73"/>
                        <a:pt x="70" y="73"/>
                      </a:cubicBezTo>
                      <a:cubicBezTo>
                        <a:pt x="70" y="72"/>
                        <a:pt x="70" y="72"/>
                        <a:pt x="70" y="72"/>
                      </a:cubicBezTo>
                      <a:cubicBezTo>
                        <a:pt x="60" y="60"/>
                        <a:pt x="60" y="60"/>
                        <a:pt x="60" y="60"/>
                      </a:cubicBezTo>
                      <a:moveTo>
                        <a:pt x="56" y="54"/>
                      </a:move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9" y="60"/>
                        <a:pt x="59" y="60"/>
                        <a:pt x="59" y="60"/>
                      </a:cubicBezTo>
                      <a:cubicBezTo>
                        <a:pt x="59" y="59"/>
                        <a:pt x="59" y="59"/>
                        <a:pt x="59" y="59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moveTo>
                        <a:pt x="48" y="45"/>
                      </a:moveTo>
                      <a:cubicBezTo>
                        <a:pt x="47" y="46"/>
                        <a:pt x="47" y="46"/>
                        <a:pt x="47" y="46"/>
                      </a:cubicBezTo>
                      <a:cubicBezTo>
                        <a:pt x="54" y="54"/>
                        <a:pt x="54" y="54"/>
                        <a:pt x="54" y="54"/>
                      </a:cubicBezTo>
                      <a:cubicBezTo>
                        <a:pt x="55" y="54"/>
                        <a:pt x="55" y="54"/>
                        <a:pt x="55" y="54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moveTo>
                        <a:pt x="2" y="43"/>
                      </a:moveTo>
                      <a:cubicBezTo>
                        <a:pt x="1" y="43"/>
                        <a:pt x="1" y="43"/>
                        <a:pt x="1" y="43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2" y="43"/>
                        <a:pt x="2" y="43"/>
                        <a:pt x="2" y="43"/>
                      </a:cubicBezTo>
                      <a:moveTo>
                        <a:pt x="1" y="40"/>
                      </a:moveTo>
                      <a:cubicBezTo>
                        <a:pt x="1" y="42"/>
                        <a:pt x="1" y="42"/>
                        <a:pt x="1" y="42"/>
                      </a:cubicBezTo>
                      <a:cubicBezTo>
                        <a:pt x="2" y="42"/>
                        <a:pt x="2" y="42"/>
                        <a:pt x="2" y="42"/>
                      </a:cubicBezTo>
                      <a:cubicBezTo>
                        <a:pt x="1" y="40"/>
                        <a:pt x="1" y="40"/>
                        <a:pt x="1" y="40"/>
                      </a:cubicBezTo>
                      <a:moveTo>
                        <a:pt x="40" y="35"/>
                      </a:moveTo>
                      <a:cubicBezTo>
                        <a:pt x="39" y="35"/>
                        <a:pt x="39" y="35"/>
                        <a:pt x="39" y="35"/>
                      </a:cubicBez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7" y="44"/>
                        <a:pt x="47" y="44"/>
                        <a:pt x="47" y="44"/>
                      </a:cubicBezTo>
                      <a:cubicBezTo>
                        <a:pt x="40" y="35"/>
                        <a:pt x="40" y="35"/>
                        <a:pt x="40" y="35"/>
                      </a:cubicBezTo>
                      <a:moveTo>
                        <a:pt x="28" y="23"/>
                      </a:move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39" y="34"/>
                        <a:pt x="39" y="34"/>
                        <a:pt x="39" y="34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28" y="23"/>
                        <a:pt x="28" y="23"/>
                        <a:pt x="28" y="23"/>
                      </a:cubicBezTo>
                      <a:moveTo>
                        <a:pt x="3" y="20"/>
                      </a:move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4" y="9"/>
                      </a:move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9"/>
                        <a:pt x="4" y="9"/>
                        <a:pt x="4" y="9"/>
                      </a:cubicBezTo>
                      <a:moveTo>
                        <a:pt x="4" y="2"/>
                      </a:move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moveTo>
                        <a:pt x="10" y="0"/>
                      </a:move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3" name="Freeform 129">
                  <a:extLst>
                    <a:ext uri="{FF2B5EF4-FFF2-40B4-BE49-F238E27FC236}">
                      <a16:creationId xmlns:a16="http://schemas.microsoft.com/office/drawing/2014/main" xmlns="" id="{A717E09D-C96D-4EAC-BC03-43832FB933F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1" y="1168"/>
                  <a:ext cx="6" cy="28"/>
                </a:xfrm>
                <a:custGeom>
                  <a:avLst/>
                  <a:gdLst>
                    <a:gd name="T0" fmla="*/ 0 w 6"/>
                    <a:gd name="T1" fmla="*/ 17 h 28"/>
                    <a:gd name="T2" fmla="*/ 0 w 6"/>
                    <a:gd name="T3" fmla="*/ 17 h 28"/>
                    <a:gd name="T4" fmla="*/ 6 w 6"/>
                    <a:gd name="T5" fmla="*/ 28 h 28"/>
                    <a:gd name="T6" fmla="*/ 6 w 6"/>
                    <a:gd name="T7" fmla="*/ 28 h 28"/>
                    <a:gd name="T8" fmla="*/ 0 w 6"/>
                    <a:gd name="T9" fmla="*/ 17 h 28"/>
                    <a:gd name="T10" fmla="*/ 0 w 6"/>
                    <a:gd name="T11" fmla="*/ 0 h 28"/>
                    <a:gd name="T12" fmla="*/ 0 w 6"/>
                    <a:gd name="T13" fmla="*/ 0 h 28"/>
                    <a:gd name="T14" fmla="*/ 6 w 6"/>
                    <a:gd name="T15" fmla="*/ 17 h 28"/>
                    <a:gd name="T16" fmla="*/ 6 w 6"/>
                    <a:gd name="T17" fmla="*/ 17 h 28"/>
                    <a:gd name="T18" fmla="*/ 0 w 6"/>
                    <a:gd name="T1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28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6" y="28"/>
                      </a:lnTo>
                      <a:lnTo>
                        <a:pt x="6" y="28"/>
                      </a:lnTo>
                      <a:lnTo>
                        <a:pt x="0" y="17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17"/>
                      </a:lnTo>
                      <a:lnTo>
                        <a:pt x="6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4" name="Freeform 130">
                  <a:extLst>
                    <a:ext uri="{FF2B5EF4-FFF2-40B4-BE49-F238E27FC236}">
                      <a16:creationId xmlns:a16="http://schemas.microsoft.com/office/drawing/2014/main" xmlns="" id="{83F686EC-6756-40DC-9131-0E536F1F268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1" y="1168"/>
                  <a:ext cx="6" cy="28"/>
                </a:xfrm>
                <a:custGeom>
                  <a:avLst/>
                  <a:gdLst>
                    <a:gd name="T0" fmla="*/ 0 w 6"/>
                    <a:gd name="T1" fmla="*/ 17 h 28"/>
                    <a:gd name="T2" fmla="*/ 0 w 6"/>
                    <a:gd name="T3" fmla="*/ 17 h 28"/>
                    <a:gd name="T4" fmla="*/ 6 w 6"/>
                    <a:gd name="T5" fmla="*/ 28 h 28"/>
                    <a:gd name="T6" fmla="*/ 6 w 6"/>
                    <a:gd name="T7" fmla="*/ 28 h 28"/>
                    <a:gd name="T8" fmla="*/ 0 w 6"/>
                    <a:gd name="T9" fmla="*/ 17 h 28"/>
                    <a:gd name="T10" fmla="*/ 0 w 6"/>
                    <a:gd name="T11" fmla="*/ 0 h 28"/>
                    <a:gd name="T12" fmla="*/ 0 w 6"/>
                    <a:gd name="T13" fmla="*/ 0 h 28"/>
                    <a:gd name="T14" fmla="*/ 6 w 6"/>
                    <a:gd name="T15" fmla="*/ 17 h 28"/>
                    <a:gd name="T16" fmla="*/ 6 w 6"/>
                    <a:gd name="T17" fmla="*/ 17 h 28"/>
                    <a:gd name="T18" fmla="*/ 0 w 6"/>
                    <a:gd name="T1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28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6" y="28"/>
                      </a:lnTo>
                      <a:lnTo>
                        <a:pt x="6" y="28"/>
                      </a:lnTo>
                      <a:lnTo>
                        <a:pt x="0" y="17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17"/>
                      </a:lnTo>
                      <a:lnTo>
                        <a:pt x="6" y="17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5" name="Freeform 131">
                  <a:extLst>
                    <a:ext uri="{FF2B5EF4-FFF2-40B4-BE49-F238E27FC236}">
                      <a16:creationId xmlns:a16="http://schemas.microsoft.com/office/drawing/2014/main" xmlns="" id="{6B45DD9C-F093-4459-BFFF-DCCB878A904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09" y="1068"/>
                  <a:ext cx="145" cy="22"/>
                </a:xfrm>
                <a:custGeom>
                  <a:avLst/>
                  <a:gdLst>
                    <a:gd name="T0" fmla="*/ 134 w 145"/>
                    <a:gd name="T1" fmla="*/ 11 h 22"/>
                    <a:gd name="T2" fmla="*/ 139 w 145"/>
                    <a:gd name="T3" fmla="*/ 22 h 22"/>
                    <a:gd name="T4" fmla="*/ 145 w 145"/>
                    <a:gd name="T5" fmla="*/ 22 h 22"/>
                    <a:gd name="T6" fmla="*/ 139 w 145"/>
                    <a:gd name="T7" fmla="*/ 16 h 22"/>
                    <a:gd name="T8" fmla="*/ 134 w 145"/>
                    <a:gd name="T9" fmla="*/ 11 h 22"/>
                    <a:gd name="T10" fmla="*/ 0 w 145"/>
                    <a:gd name="T11" fmla="*/ 0 h 22"/>
                    <a:gd name="T12" fmla="*/ 0 w 145"/>
                    <a:gd name="T13" fmla="*/ 5 h 22"/>
                    <a:gd name="T14" fmla="*/ 5 w 145"/>
                    <a:gd name="T15" fmla="*/ 5 h 22"/>
                    <a:gd name="T16" fmla="*/ 5 w 145"/>
                    <a:gd name="T17" fmla="*/ 0 h 22"/>
                    <a:gd name="T18" fmla="*/ 0 w 145"/>
                    <a:gd name="T1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5" h="22">
                      <a:moveTo>
                        <a:pt x="134" y="11"/>
                      </a:moveTo>
                      <a:lnTo>
                        <a:pt x="139" y="22"/>
                      </a:lnTo>
                      <a:lnTo>
                        <a:pt x="145" y="22"/>
                      </a:lnTo>
                      <a:lnTo>
                        <a:pt x="139" y="16"/>
                      </a:lnTo>
                      <a:lnTo>
                        <a:pt x="134" y="11"/>
                      </a:lnTo>
                      <a:close/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5" y="5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6" name="Freeform 132">
                  <a:extLst>
                    <a:ext uri="{FF2B5EF4-FFF2-40B4-BE49-F238E27FC236}">
                      <a16:creationId xmlns:a16="http://schemas.microsoft.com/office/drawing/2014/main" xmlns="" id="{947CECEA-12D7-43CE-A962-BD8E0896702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09" y="1068"/>
                  <a:ext cx="145" cy="22"/>
                </a:xfrm>
                <a:custGeom>
                  <a:avLst/>
                  <a:gdLst>
                    <a:gd name="T0" fmla="*/ 134 w 145"/>
                    <a:gd name="T1" fmla="*/ 11 h 22"/>
                    <a:gd name="T2" fmla="*/ 139 w 145"/>
                    <a:gd name="T3" fmla="*/ 22 h 22"/>
                    <a:gd name="T4" fmla="*/ 145 w 145"/>
                    <a:gd name="T5" fmla="*/ 22 h 22"/>
                    <a:gd name="T6" fmla="*/ 139 w 145"/>
                    <a:gd name="T7" fmla="*/ 16 h 22"/>
                    <a:gd name="T8" fmla="*/ 134 w 145"/>
                    <a:gd name="T9" fmla="*/ 11 h 22"/>
                    <a:gd name="T10" fmla="*/ 0 w 145"/>
                    <a:gd name="T11" fmla="*/ 0 h 22"/>
                    <a:gd name="T12" fmla="*/ 0 w 145"/>
                    <a:gd name="T13" fmla="*/ 5 h 22"/>
                    <a:gd name="T14" fmla="*/ 5 w 145"/>
                    <a:gd name="T15" fmla="*/ 5 h 22"/>
                    <a:gd name="T16" fmla="*/ 5 w 145"/>
                    <a:gd name="T17" fmla="*/ 0 h 22"/>
                    <a:gd name="T18" fmla="*/ 0 w 145"/>
                    <a:gd name="T1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5" h="22">
                      <a:moveTo>
                        <a:pt x="134" y="11"/>
                      </a:moveTo>
                      <a:lnTo>
                        <a:pt x="139" y="22"/>
                      </a:lnTo>
                      <a:lnTo>
                        <a:pt x="145" y="22"/>
                      </a:lnTo>
                      <a:lnTo>
                        <a:pt x="139" y="16"/>
                      </a:lnTo>
                      <a:lnTo>
                        <a:pt x="134" y="11"/>
                      </a:lnTo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5" y="5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7" name="Freeform 133">
                  <a:extLst>
                    <a:ext uri="{FF2B5EF4-FFF2-40B4-BE49-F238E27FC236}">
                      <a16:creationId xmlns:a16="http://schemas.microsoft.com/office/drawing/2014/main" xmlns="" id="{B8602BDB-4059-43C9-827C-8CD29742D4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04" y="1000"/>
                  <a:ext cx="6" cy="23"/>
                </a:xfrm>
                <a:custGeom>
                  <a:avLst/>
                  <a:gdLst>
                    <a:gd name="T0" fmla="*/ 0 w 6"/>
                    <a:gd name="T1" fmla="*/ 0 h 23"/>
                    <a:gd name="T2" fmla="*/ 0 w 6"/>
                    <a:gd name="T3" fmla="*/ 12 h 23"/>
                    <a:gd name="T4" fmla="*/ 0 w 6"/>
                    <a:gd name="T5" fmla="*/ 23 h 23"/>
                    <a:gd name="T6" fmla="*/ 6 w 6"/>
                    <a:gd name="T7" fmla="*/ 12 h 23"/>
                    <a:gd name="T8" fmla="*/ 0 w 6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3">
                      <a:moveTo>
                        <a:pt x="0" y="0"/>
                      </a:moveTo>
                      <a:lnTo>
                        <a:pt x="0" y="12"/>
                      </a:lnTo>
                      <a:lnTo>
                        <a:pt x="0" y="23"/>
                      </a:lnTo>
                      <a:lnTo>
                        <a:pt x="6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8" name="Freeform 134">
                  <a:extLst>
                    <a:ext uri="{FF2B5EF4-FFF2-40B4-BE49-F238E27FC236}">
                      <a16:creationId xmlns:a16="http://schemas.microsoft.com/office/drawing/2014/main" xmlns="" id="{21DE6BA3-7599-470E-9565-2C471EFD04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04" y="1000"/>
                  <a:ext cx="6" cy="23"/>
                </a:xfrm>
                <a:custGeom>
                  <a:avLst/>
                  <a:gdLst>
                    <a:gd name="T0" fmla="*/ 0 w 6"/>
                    <a:gd name="T1" fmla="*/ 0 h 23"/>
                    <a:gd name="T2" fmla="*/ 0 w 6"/>
                    <a:gd name="T3" fmla="*/ 12 h 23"/>
                    <a:gd name="T4" fmla="*/ 0 w 6"/>
                    <a:gd name="T5" fmla="*/ 23 h 23"/>
                    <a:gd name="T6" fmla="*/ 6 w 6"/>
                    <a:gd name="T7" fmla="*/ 12 h 23"/>
                    <a:gd name="T8" fmla="*/ 0 w 6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3">
                      <a:moveTo>
                        <a:pt x="0" y="0"/>
                      </a:moveTo>
                      <a:lnTo>
                        <a:pt x="0" y="12"/>
                      </a:lnTo>
                      <a:lnTo>
                        <a:pt x="0" y="23"/>
                      </a:lnTo>
                      <a:lnTo>
                        <a:pt x="6" y="1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09" name="Freeform 135">
                  <a:extLst>
                    <a:ext uri="{FF2B5EF4-FFF2-40B4-BE49-F238E27FC236}">
                      <a16:creationId xmlns:a16="http://schemas.microsoft.com/office/drawing/2014/main" xmlns="" id="{31870809-3BFC-4828-8C40-C564CA37556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1" y="1152"/>
                  <a:ext cx="392" cy="223"/>
                </a:xfrm>
                <a:custGeom>
                  <a:avLst/>
                  <a:gdLst>
                    <a:gd name="T0" fmla="*/ 386 w 392"/>
                    <a:gd name="T1" fmla="*/ 212 h 223"/>
                    <a:gd name="T2" fmla="*/ 386 w 392"/>
                    <a:gd name="T3" fmla="*/ 218 h 223"/>
                    <a:gd name="T4" fmla="*/ 392 w 392"/>
                    <a:gd name="T5" fmla="*/ 223 h 223"/>
                    <a:gd name="T6" fmla="*/ 392 w 392"/>
                    <a:gd name="T7" fmla="*/ 218 h 223"/>
                    <a:gd name="T8" fmla="*/ 386 w 392"/>
                    <a:gd name="T9" fmla="*/ 212 h 223"/>
                    <a:gd name="T10" fmla="*/ 6 w 392"/>
                    <a:gd name="T11" fmla="*/ 50 h 223"/>
                    <a:gd name="T12" fmla="*/ 0 w 392"/>
                    <a:gd name="T13" fmla="*/ 50 h 223"/>
                    <a:gd name="T14" fmla="*/ 0 w 392"/>
                    <a:gd name="T15" fmla="*/ 50 h 223"/>
                    <a:gd name="T16" fmla="*/ 6 w 392"/>
                    <a:gd name="T17" fmla="*/ 50 h 223"/>
                    <a:gd name="T18" fmla="*/ 6 w 392"/>
                    <a:gd name="T19" fmla="*/ 50 h 223"/>
                    <a:gd name="T20" fmla="*/ 6 w 392"/>
                    <a:gd name="T21" fmla="*/ 44 h 223"/>
                    <a:gd name="T22" fmla="*/ 6 w 392"/>
                    <a:gd name="T23" fmla="*/ 44 h 223"/>
                    <a:gd name="T24" fmla="*/ 0 w 392"/>
                    <a:gd name="T25" fmla="*/ 44 h 223"/>
                    <a:gd name="T26" fmla="*/ 0 w 392"/>
                    <a:gd name="T27" fmla="*/ 44 h 223"/>
                    <a:gd name="T28" fmla="*/ 6 w 392"/>
                    <a:gd name="T29" fmla="*/ 44 h 223"/>
                    <a:gd name="T30" fmla="*/ 6 w 392"/>
                    <a:gd name="T31" fmla="*/ 44 h 223"/>
                    <a:gd name="T32" fmla="*/ 218 w 392"/>
                    <a:gd name="T33" fmla="*/ 5 h 223"/>
                    <a:gd name="T34" fmla="*/ 213 w 392"/>
                    <a:gd name="T35" fmla="*/ 5 h 223"/>
                    <a:gd name="T36" fmla="*/ 213 w 392"/>
                    <a:gd name="T37" fmla="*/ 5 h 223"/>
                    <a:gd name="T38" fmla="*/ 218 w 392"/>
                    <a:gd name="T39" fmla="*/ 5 h 223"/>
                    <a:gd name="T40" fmla="*/ 218 w 392"/>
                    <a:gd name="T41" fmla="*/ 5 h 223"/>
                    <a:gd name="T42" fmla="*/ 213 w 392"/>
                    <a:gd name="T43" fmla="*/ 0 h 223"/>
                    <a:gd name="T44" fmla="*/ 207 w 392"/>
                    <a:gd name="T45" fmla="*/ 5 h 223"/>
                    <a:gd name="T46" fmla="*/ 207 w 392"/>
                    <a:gd name="T47" fmla="*/ 5 h 223"/>
                    <a:gd name="T48" fmla="*/ 213 w 392"/>
                    <a:gd name="T49" fmla="*/ 0 h 223"/>
                    <a:gd name="T50" fmla="*/ 213 w 392"/>
                    <a:gd name="T51" fmla="*/ 0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92" h="223">
                      <a:moveTo>
                        <a:pt x="386" y="212"/>
                      </a:moveTo>
                      <a:lnTo>
                        <a:pt x="386" y="218"/>
                      </a:lnTo>
                      <a:lnTo>
                        <a:pt x="392" y="223"/>
                      </a:lnTo>
                      <a:lnTo>
                        <a:pt x="392" y="218"/>
                      </a:lnTo>
                      <a:lnTo>
                        <a:pt x="386" y="212"/>
                      </a:lnTo>
                      <a:close/>
                      <a:moveTo>
                        <a:pt x="6" y="50"/>
                      </a:move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6" y="50"/>
                      </a:lnTo>
                      <a:lnTo>
                        <a:pt x="6" y="50"/>
                      </a:lnTo>
                      <a:close/>
                      <a:moveTo>
                        <a:pt x="6" y="44"/>
                      </a:moveTo>
                      <a:lnTo>
                        <a:pt x="6" y="44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6" y="44"/>
                      </a:lnTo>
                      <a:lnTo>
                        <a:pt x="6" y="44"/>
                      </a:lnTo>
                      <a:close/>
                      <a:moveTo>
                        <a:pt x="218" y="5"/>
                      </a:moveTo>
                      <a:lnTo>
                        <a:pt x="213" y="5"/>
                      </a:lnTo>
                      <a:lnTo>
                        <a:pt x="213" y="5"/>
                      </a:lnTo>
                      <a:lnTo>
                        <a:pt x="218" y="5"/>
                      </a:lnTo>
                      <a:lnTo>
                        <a:pt x="218" y="5"/>
                      </a:lnTo>
                      <a:close/>
                      <a:moveTo>
                        <a:pt x="213" y="0"/>
                      </a:moveTo>
                      <a:lnTo>
                        <a:pt x="207" y="5"/>
                      </a:lnTo>
                      <a:lnTo>
                        <a:pt x="207" y="5"/>
                      </a:lnTo>
                      <a:lnTo>
                        <a:pt x="213" y="0"/>
                      </a:lnTo>
                      <a:lnTo>
                        <a:pt x="21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0" name="Freeform 136">
                  <a:extLst>
                    <a:ext uri="{FF2B5EF4-FFF2-40B4-BE49-F238E27FC236}">
                      <a16:creationId xmlns:a16="http://schemas.microsoft.com/office/drawing/2014/main" xmlns="" id="{767B48F2-F0BE-42B8-B07A-32DAFB5D369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1" y="1152"/>
                  <a:ext cx="392" cy="223"/>
                </a:xfrm>
                <a:custGeom>
                  <a:avLst/>
                  <a:gdLst>
                    <a:gd name="T0" fmla="*/ 386 w 392"/>
                    <a:gd name="T1" fmla="*/ 212 h 223"/>
                    <a:gd name="T2" fmla="*/ 386 w 392"/>
                    <a:gd name="T3" fmla="*/ 218 h 223"/>
                    <a:gd name="T4" fmla="*/ 392 w 392"/>
                    <a:gd name="T5" fmla="*/ 223 h 223"/>
                    <a:gd name="T6" fmla="*/ 392 w 392"/>
                    <a:gd name="T7" fmla="*/ 218 h 223"/>
                    <a:gd name="T8" fmla="*/ 386 w 392"/>
                    <a:gd name="T9" fmla="*/ 212 h 223"/>
                    <a:gd name="T10" fmla="*/ 6 w 392"/>
                    <a:gd name="T11" fmla="*/ 50 h 223"/>
                    <a:gd name="T12" fmla="*/ 0 w 392"/>
                    <a:gd name="T13" fmla="*/ 50 h 223"/>
                    <a:gd name="T14" fmla="*/ 0 w 392"/>
                    <a:gd name="T15" fmla="*/ 50 h 223"/>
                    <a:gd name="T16" fmla="*/ 6 w 392"/>
                    <a:gd name="T17" fmla="*/ 50 h 223"/>
                    <a:gd name="T18" fmla="*/ 6 w 392"/>
                    <a:gd name="T19" fmla="*/ 50 h 223"/>
                    <a:gd name="T20" fmla="*/ 6 w 392"/>
                    <a:gd name="T21" fmla="*/ 44 h 223"/>
                    <a:gd name="T22" fmla="*/ 6 w 392"/>
                    <a:gd name="T23" fmla="*/ 44 h 223"/>
                    <a:gd name="T24" fmla="*/ 0 w 392"/>
                    <a:gd name="T25" fmla="*/ 44 h 223"/>
                    <a:gd name="T26" fmla="*/ 0 w 392"/>
                    <a:gd name="T27" fmla="*/ 44 h 223"/>
                    <a:gd name="T28" fmla="*/ 6 w 392"/>
                    <a:gd name="T29" fmla="*/ 44 h 223"/>
                    <a:gd name="T30" fmla="*/ 6 w 392"/>
                    <a:gd name="T31" fmla="*/ 44 h 223"/>
                    <a:gd name="T32" fmla="*/ 218 w 392"/>
                    <a:gd name="T33" fmla="*/ 5 h 223"/>
                    <a:gd name="T34" fmla="*/ 213 w 392"/>
                    <a:gd name="T35" fmla="*/ 5 h 223"/>
                    <a:gd name="T36" fmla="*/ 213 w 392"/>
                    <a:gd name="T37" fmla="*/ 5 h 223"/>
                    <a:gd name="T38" fmla="*/ 218 w 392"/>
                    <a:gd name="T39" fmla="*/ 5 h 223"/>
                    <a:gd name="T40" fmla="*/ 218 w 392"/>
                    <a:gd name="T41" fmla="*/ 5 h 223"/>
                    <a:gd name="T42" fmla="*/ 213 w 392"/>
                    <a:gd name="T43" fmla="*/ 0 h 223"/>
                    <a:gd name="T44" fmla="*/ 207 w 392"/>
                    <a:gd name="T45" fmla="*/ 5 h 223"/>
                    <a:gd name="T46" fmla="*/ 207 w 392"/>
                    <a:gd name="T47" fmla="*/ 5 h 223"/>
                    <a:gd name="T48" fmla="*/ 213 w 392"/>
                    <a:gd name="T49" fmla="*/ 0 h 223"/>
                    <a:gd name="T50" fmla="*/ 213 w 392"/>
                    <a:gd name="T51" fmla="*/ 0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92" h="223">
                      <a:moveTo>
                        <a:pt x="386" y="212"/>
                      </a:moveTo>
                      <a:lnTo>
                        <a:pt x="386" y="218"/>
                      </a:lnTo>
                      <a:lnTo>
                        <a:pt x="392" y="223"/>
                      </a:lnTo>
                      <a:lnTo>
                        <a:pt x="392" y="218"/>
                      </a:lnTo>
                      <a:lnTo>
                        <a:pt x="386" y="212"/>
                      </a:lnTo>
                      <a:moveTo>
                        <a:pt x="6" y="50"/>
                      </a:move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6" y="50"/>
                      </a:lnTo>
                      <a:lnTo>
                        <a:pt x="6" y="50"/>
                      </a:lnTo>
                      <a:moveTo>
                        <a:pt x="6" y="44"/>
                      </a:moveTo>
                      <a:lnTo>
                        <a:pt x="6" y="44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6" y="44"/>
                      </a:lnTo>
                      <a:lnTo>
                        <a:pt x="6" y="44"/>
                      </a:lnTo>
                      <a:moveTo>
                        <a:pt x="218" y="5"/>
                      </a:moveTo>
                      <a:lnTo>
                        <a:pt x="213" y="5"/>
                      </a:lnTo>
                      <a:lnTo>
                        <a:pt x="213" y="5"/>
                      </a:lnTo>
                      <a:lnTo>
                        <a:pt x="218" y="5"/>
                      </a:lnTo>
                      <a:lnTo>
                        <a:pt x="218" y="5"/>
                      </a:lnTo>
                      <a:moveTo>
                        <a:pt x="213" y="0"/>
                      </a:moveTo>
                      <a:lnTo>
                        <a:pt x="207" y="5"/>
                      </a:lnTo>
                      <a:lnTo>
                        <a:pt x="207" y="5"/>
                      </a:lnTo>
                      <a:lnTo>
                        <a:pt x="213" y="0"/>
                      </a:lnTo>
                      <a:lnTo>
                        <a:pt x="21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1" name="Freeform 137">
                  <a:extLst>
                    <a:ext uri="{FF2B5EF4-FFF2-40B4-BE49-F238E27FC236}">
                      <a16:creationId xmlns:a16="http://schemas.microsoft.com/office/drawing/2014/main" xmlns="" id="{0A4ADD23-60DD-4414-864A-06485A17FE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69" y="1207"/>
                  <a:ext cx="11" cy="12"/>
                </a:xfrm>
                <a:custGeom>
                  <a:avLst/>
                  <a:gdLst>
                    <a:gd name="T0" fmla="*/ 6 w 11"/>
                    <a:gd name="T1" fmla="*/ 0 h 12"/>
                    <a:gd name="T2" fmla="*/ 0 w 11"/>
                    <a:gd name="T3" fmla="*/ 6 h 12"/>
                    <a:gd name="T4" fmla="*/ 6 w 11"/>
                    <a:gd name="T5" fmla="*/ 12 h 12"/>
                    <a:gd name="T6" fmla="*/ 11 w 11"/>
                    <a:gd name="T7" fmla="*/ 6 h 12"/>
                    <a:gd name="T8" fmla="*/ 6 w 1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6" y="12"/>
                      </a:lnTo>
                      <a:lnTo>
                        <a:pt x="11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2" name="Freeform 138">
                  <a:extLst>
                    <a:ext uri="{FF2B5EF4-FFF2-40B4-BE49-F238E27FC236}">
                      <a16:creationId xmlns:a16="http://schemas.microsoft.com/office/drawing/2014/main" xmlns="" id="{2D77AF19-ACD2-45EE-93C0-0466898826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69" y="1207"/>
                  <a:ext cx="11" cy="12"/>
                </a:xfrm>
                <a:custGeom>
                  <a:avLst/>
                  <a:gdLst>
                    <a:gd name="T0" fmla="*/ 6 w 11"/>
                    <a:gd name="T1" fmla="*/ 0 h 12"/>
                    <a:gd name="T2" fmla="*/ 0 w 11"/>
                    <a:gd name="T3" fmla="*/ 6 h 12"/>
                    <a:gd name="T4" fmla="*/ 6 w 11"/>
                    <a:gd name="T5" fmla="*/ 12 h 12"/>
                    <a:gd name="T6" fmla="*/ 11 w 11"/>
                    <a:gd name="T7" fmla="*/ 6 h 12"/>
                    <a:gd name="T8" fmla="*/ 6 w 1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6" y="12"/>
                      </a:lnTo>
                      <a:lnTo>
                        <a:pt x="11" y="6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3" name="Freeform 139">
                  <a:extLst>
                    <a:ext uri="{FF2B5EF4-FFF2-40B4-BE49-F238E27FC236}">
                      <a16:creationId xmlns:a16="http://schemas.microsoft.com/office/drawing/2014/main" xmlns="" id="{82A37E3D-180F-4345-B8EA-B35E72AD852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1" y="1168"/>
                  <a:ext cx="330" cy="135"/>
                </a:xfrm>
                <a:custGeom>
                  <a:avLst/>
                  <a:gdLst>
                    <a:gd name="T0" fmla="*/ 325 w 330"/>
                    <a:gd name="T1" fmla="*/ 123 h 135"/>
                    <a:gd name="T2" fmla="*/ 325 w 330"/>
                    <a:gd name="T3" fmla="*/ 129 h 135"/>
                    <a:gd name="T4" fmla="*/ 330 w 330"/>
                    <a:gd name="T5" fmla="*/ 135 h 135"/>
                    <a:gd name="T6" fmla="*/ 330 w 330"/>
                    <a:gd name="T7" fmla="*/ 129 h 135"/>
                    <a:gd name="T8" fmla="*/ 325 w 330"/>
                    <a:gd name="T9" fmla="*/ 123 h 135"/>
                    <a:gd name="T10" fmla="*/ 0 w 330"/>
                    <a:gd name="T11" fmla="*/ 0 h 135"/>
                    <a:gd name="T12" fmla="*/ 0 w 330"/>
                    <a:gd name="T13" fmla="*/ 17 h 135"/>
                    <a:gd name="T14" fmla="*/ 6 w 330"/>
                    <a:gd name="T15" fmla="*/ 28 h 135"/>
                    <a:gd name="T16" fmla="*/ 6 w 330"/>
                    <a:gd name="T17" fmla="*/ 28 h 135"/>
                    <a:gd name="T18" fmla="*/ 6 w 330"/>
                    <a:gd name="T19" fmla="*/ 28 h 135"/>
                    <a:gd name="T20" fmla="*/ 6 w 330"/>
                    <a:gd name="T21" fmla="*/ 17 h 135"/>
                    <a:gd name="T22" fmla="*/ 0 w 330"/>
                    <a:gd name="T23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0" h="135">
                      <a:moveTo>
                        <a:pt x="325" y="123"/>
                      </a:moveTo>
                      <a:lnTo>
                        <a:pt x="325" y="129"/>
                      </a:lnTo>
                      <a:lnTo>
                        <a:pt x="330" y="135"/>
                      </a:lnTo>
                      <a:lnTo>
                        <a:pt x="330" y="129"/>
                      </a:lnTo>
                      <a:lnTo>
                        <a:pt x="325" y="123"/>
                      </a:lnTo>
                      <a:close/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6" y="28"/>
                      </a:lnTo>
                      <a:lnTo>
                        <a:pt x="6" y="28"/>
                      </a:lnTo>
                      <a:lnTo>
                        <a:pt x="6" y="28"/>
                      </a:lnTo>
                      <a:lnTo>
                        <a:pt x="6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4" name="Freeform 140">
                  <a:extLst>
                    <a:ext uri="{FF2B5EF4-FFF2-40B4-BE49-F238E27FC236}">
                      <a16:creationId xmlns:a16="http://schemas.microsoft.com/office/drawing/2014/main" xmlns="" id="{63E792C6-421B-4F2D-BC7C-FB8871872E2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1" y="1168"/>
                  <a:ext cx="330" cy="135"/>
                </a:xfrm>
                <a:custGeom>
                  <a:avLst/>
                  <a:gdLst>
                    <a:gd name="T0" fmla="*/ 325 w 330"/>
                    <a:gd name="T1" fmla="*/ 123 h 135"/>
                    <a:gd name="T2" fmla="*/ 325 w 330"/>
                    <a:gd name="T3" fmla="*/ 129 h 135"/>
                    <a:gd name="T4" fmla="*/ 330 w 330"/>
                    <a:gd name="T5" fmla="*/ 135 h 135"/>
                    <a:gd name="T6" fmla="*/ 330 w 330"/>
                    <a:gd name="T7" fmla="*/ 129 h 135"/>
                    <a:gd name="T8" fmla="*/ 325 w 330"/>
                    <a:gd name="T9" fmla="*/ 123 h 135"/>
                    <a:gd name="T10" fmla="*/ 0 w 330"/>
                    <a:gd name="T11" fmla="*/ 0 h 135"/>
                    <a:gd name="T12" fmla="*/ 0 w 330"/>
                    <a:gd name="T13" fmla="*/ 17 h 135"/>
                    <a:gd name="T14" fmla="*/ 6 w 330"/>
                    <a:gd name="T15" fmla="*/ 28 h 135"/>
                    <a:gd name="T16" fmla="*/ 6 w 330"/>
                    <a:gd name="T17" fmla="*/ 28 h 135"/>
                    <a:gd name="T18" fmla="*/ 6 w 330"/>
                    <a:gd name="T19" fmla="*/ 28 h 135"/>
                    <a:gd name="T20" fmla="*/ 6 w 330"/>
                    <a:gd name="T21" fmla="*/ 17 h 135"/>
                    <a:gd name="T22" fmla="*/ 0 w 330"/>
                    <a:gd name="T23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0" h="135">
                      <a:moveTo>
                        <a:pt x="325" y="123"/>
                      </a:moveTo>
                      <a:lnTo>
                        <a:pt x="325" y="129"/>
                      </a:lnTo>
                      <a:lnTo>
                        <a:pt x="330" y="135"/>
                      </a:lnTo>
                      <a:lnTo>
                        <a:pt x="330" y="129"/>
                      </a:lnTo>
                      <a:lnTo>
                        <a:pt x="325" y="123"/>
                      </a:lnTo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6" y="28"/>
                      </a:lnTo>
                      <a:lnTo>
                        <a:pt x="6" y="28"/>
                      </a:lnTo>
                      <a:lnTo>
                        <a:pt x="6" y="28"/>
                      </a:lnTo>
                      <a:lnTo>
                        <a:pt x="6" y="17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5" name="Freeform 141">
                  <a:extLst>
                    <a:ext uri="{FF2B5EF4-FFF2-40B4-BE49-F238E27FC236}">
                      <a16:creationId xmlns:a16="http://schemas.microsoft.com/office/drawing/2014/main" xmlns="" id="{D2EE1D19-D83E-442E-888B-AA508687858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1" y="1152"/>
                  <a:ext cx="308" cy="117"/>
                </a:xfrm>
                <a:custGeom>
                  <a:avLst/>
                  <a:gdLst>
                    <a:gd name="T0" fmla="*/ 302 w 308"/>
                    <a:gd name="T1" fmla="*/ 111 h 117"/>
                    <a:gd name="T2" fmla="*/ 297 w 308"/>
                    <a:gd name="T3" fmla="*/ 111 h 117"/>
                    <a:gd name="T4" fmla="*/ 302 w 308"/>
                    <a:gd name="T5" fmla="*/ 117 h 117"/>
                    <a:gd name="T6" fmla="*/ 308 w 308"/>
                    <a:gd name="T7" fmla="*/ 111 h 117"/>
                    <a:gd name="T8" fmla="*/ 302 w 308"/>
                    <a:gd name="T9" fmla="*/ 111 h 117"/>
                    <a:gd name="T10" fmla="*/ 6 w 308"/>
                    <a:gd name="T11" fmla="*/ 44 h 117"/>
                    <a:gd name="T12" fmla="*/ 6 w 308"/>
                    <a:gd name="T13" fmla="*/ 44 h 117"/>
                    <a:gd name="T14" fmla="*/ 0 w 308"/>
                    <a:gd name="T15" fmla="*/ 44 h 117"/>
                    <a:gd name="T16" fmla="*/ 0 w 308"/>
                    <a:gd name="T17" fmla="*/ 50 h 117"/>
                    <a:gd name="T18" fmla="*/ 6 w 308"/>
                    <a:gd name="T19" fmla="*/ 50 h 117"/>
                    <a:gd name="T20" fmla="*/ 6 w 308"/>
                    <a:gd name="T21" fmla="*/ 44 h 117"/>
                    <a:gd name="T22" fmla="*/ 213 w 308"/>
                    <a:gd name="T23" fmla="*/ 0 h 117"/>
                    <a:gd name="T24" fmla="*/ 207 w 308"/>
                    <a:gd name="T25" fmla="*/ 5 h 117"/>
                    <a:gd name="T26" fmla="*/ 213 w 308"/>
                    <a:gd name="T27" fmla="*/ 5 h 117"/>
                    <a:gd name="T28" fmla="*/ 218 w 308"/>
                    <a:gd name="T29" fmla="*/ 5 h 117"/>
                    <a:gd name="T30" fmla="*/ 213 w 308"/>
                    <a:gd name="T31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08" h="117">
                      <a:moveTo>
                        <a:pt x="302" y="111"/>
                      </a:moveTo>
                      <a:lnTo>
                        <a:pt x="297" y="111"/>
                      </a:lnTo>
                      <a:lnTo>
                        <a:pt x="302" y="117"/>
                      </a:lnTo>
                      <a:lnTo>
                        <a:pt x="308" y="111"/>
                      </a:lnTo>
                      <a:lnTo>
                        <a:pt x="302" y="111"/>
                      </a:lnTo>
                      <a:close/>
                      <a:moveTo>
                        <a:pt x="6" y="44"/>
                      </a:moveTo>
                      <a:lnTo>
                        <a:pt x="6" y="44"/>
                      </a:lnTo>
                      <a:lnTo>
                        <a:pt x="0" y="44"/>
                      </a:lnTo>
                      <a:lnTo>
                        <a:pt x="0" y="50"/>
                      </a:lnTo>
                      <a:lnTo>
                        <a:pt x="6" y="50"/>
                      </a:lnTo>
                      <a:lnTo>
                        <a:pt x="6" y="44"/>
                      </a:lnTo>
                      <a:close/>
                      <a:moveTo>
                        <a:pt x="213" y="0"/>
                      </a:moveTo>
                      <a:lnTo>
                        <a:pt x="207" y="5"/>
                      </a:lnTo>
                      <a:lnTo>
                        <a:pt x="213" y="5"/>
                      </a:lnTo>
                      <a:lnTo>
                        <a:pt x="218" y="5"/>
                      </a:lnTo>
                      <a:lnTo>
                        <a:pt x="21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6" name="Freeform 142">
                  <a:extLst>
                    <a:ext uri="{FF2B5EF4-FFF2-40B4-BE49-F238E27FC236}">
                      <a16:creationId xmlns:a16="http://schemas.microsoft.com/office/drawing/2014/main" xmlns="" id="{2C400631-B2A5-4EEF-994A-B85874B4167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1" y="1152"/>
                  <a:ext cx="308" cy="117"/>
                </a:xfrm>
                <a:custGeom>
                  <a:avLst/>
                  <a:gdLst>
                    <a:gd name="T0" fmla="*/ 302 w 308"/>
                    <a:gd name="T1" fmla="*/ 111 h 117"/>
                    <a:gd name="T2" fmla="*/ 297 w 308"/>
                    <a:gd name="T3" fmla="*/ 111 h 117"/>
                    <a:gd name="T4" fmla="*/ 302 w 308"/>
                    <a:gd name="T5" fmla="*/ 117 h 117"/>
                    <a:gd name="T6" fmla="*/ 308 w 308"/>
                    <a:gd name="T7" fmla="*/ 111 h 117"/>
                    <a:gd name="T8" fmla="*/ 302 w 308"/>
                    <a:gd name="T9" fmla="*/ 111 h 117"/>
                    <a:gd name="T10" fmla="*/ 6 w 308"/>
                    <a:gd name="T11" fmla="*/ 44 h 117"/>
                    <a:gd name="T12" fmla="*/ 6 w 308"/>
                    <a:gd name="T13" fmla="*/ 44 h 117"/>
                    <a:gd name="T14" fmla="*/ 0 w 308"/>
                    <a:gd name="T15" fmla="*/ 44 h 117"/>
                    <a:gd name="T16" fmla="*/ 0 w 308"/>
                    <a:gd name="T17" fmla="*/ 50 h 117"/>
                    <a:gd name="T18" fmla="*/ 6 w 308"/>
                    <a:gd name="T19" fmla="*/ 50 h 117"/>
                    <a:gd name="T20" fmla="*/ 6 w 308"/>
                    <a:gd name="T21" fmla="*/ 44 h 117"/>
                    <a:gd name="T22" fmla="*/ 213 w 308"/>
                    <a:gd name="T23" fmla="*/ 0 h 117"/>
                    <a:gd name="T24" fmla="*/ 207 w 308"/>
                    <a:gd name="T25" fmla="*/ 5 h 117"/>
                    <a:gd name="T26" fmla="*/ 213 w 308"/>
                    <a:gd name="T27" fmla="*/ 5 h 117"/>
                    <a:gd name="T28" fmla="*/ 218 w 308"/>
                    <a:gd name="T29" fmla="*/ 5 h 117"/>
                    <a:gd name="T30" fmla="*/ 213 w 308"/>
                    <a:gd name="T31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08" h="117">
                      <a:moveTo>
                        <a:pt x="302" y="111"/>
                      </a:moveTo>
                      <a:lnTo>
                        <a:pt x="297" y="111"/>
                      </a:lnTo>
                      <a:lnTo>
                        <a:pt x="302" y="117"/>
                      </a:lnTo>
                      <a:lnTo>
                        <a:pt x="308" y="111"/>
                      </a:lnTo>
                      <a:lnTo>
                        <a:pt x="302" y="111"/>
                      </a:lnTo>
                      <a:moveTo>
                        <a:pt x="6" y="44"/>
                      </a:moveTo>
                      <a:lnTo>
                        <a:pt x="6" y="44"/>
                      </a:lnTo>
                      <a:lnTo>
                        <a:pt x="0" y="44"/>
                      </a:lnTo>
                      <a:lnTo>
                        <a:pt x="0" y="50"/>
                      </a:lnTo>
                      <a:lnTo>
                        <a:pt x="6" y="50"/>
                      </a:lnTo>
                      <a:lnTo>
                        <a:pt x="6" y="44"/>
                      </a:lnTo>
                      <a:moveTo>
                        <a:pt x="213" y="0"/>
                      </a:moveTo>
                      <a:lnTo>
                        <a:pt x="207" y="5"/>
                      </a:lnTo>
                      <a:lnTo>
                        <a:pt x="213" y="5"/>
                      </a:lnTo>
                      <a:lnTo>
                        <a:pt x="218" y="5"/>
                      </a:lnTo>
                      <a:lnTo>
                        <a:pt x="21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7" name="Freeform 143">
                  <a:extLst>
                    <a:ext uri="{FF2B5EF4-FFF2-40B4-BE49-F238E27FC236}">
                      <a16:creationId xmlns:a16="http://schemas.microsoft.com/office/drawing/2014/main" xmlns="" id="{81A782AC-F828-42E0-ACEB-ED15D80B759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090" y="1420"/>
                  <a:ext cx="274" cy="330"/>
                </a:xfrm>
                <a:custGeom>
                  <a:avLst/>
                  <a:gdLst>
                    <a:gd name="T0" fmla="*/ 47 w 49"/>
                    <a:gd name="T1" fmla="*/ 56 h 59"/>
                    <a:gd name="T2" fmla="*/ 46 w 49"/>
                    <a:gd name="T3" fmla="*/ 57 h 59"/>
                    <a:gd name="T4" fmla="*/ 48 w 49"/>
                    <a:gd name="T5" fmla="*/ 59 h 59"/>
                    <a:gd name="T6" fmla="*/ 49 w 49"/>
                    <a:gd name="T7" fmla="*/ 59 h 59"/>
                    <a:gd name="T8" fmla="*/ 47 w 49"/>
                    <a:gd name="T9" fmla="*/ 56 h 59"/>
                    <a:gd name="T10" fmla="*/ 16 w 49"/>
                    <a:gd name="T11" fmla="*/ 19 h 59"/>
                    <a:gd name="T12" fmla="*/ 17 w 49"/>
                    <a:gd name="T13" fmla="*/ 21 h 59"/>
                    <a:gd name="T14" fmla="*/ 45 w 49"/>
                    <a:gd name="T15" fmla="*/ 56 h 59"/>
                    <a:gd name="T16" fmla="*/ 46 w 49"/>
                    <a:gd name="T17" fmla="*/ 55 h 59"/>
                    <a:gd name="T18" fmla="*/ 16 w 49"/>
                    <a:gd name="T19" fmla="*/ 19 h 59"/>
                    <a:gd name="T20" fmla="*/ 10 w 49"/>
                    <a:gd name="T21" fmla="*/ 11 h 59"/>
                    <a:gd name="T22" fmla="*/ 9 w 49"/>
                    <a:gd name="T23" fmla="*/ 12 h 59"/>
                    <a:gd name="T24" fmla="*/ 15 w 49"/>
                    <a:gd name="T25" fmla="*/ 20 h 59"/>
                    <a:gd name="T26" fmla="*/ 15 w 49"/>
                    <a:gd name="T27" fmla="*/ 17 h 59"/>
                    <a:gd name="T28" fmla="*/ 10 w 49"/>
                    <a:gd name="T29" fmla="*/ 11 h 59"/>
                    <a:gd name="T30" fmla="*/ 1 w 49"/>
                    <a:gd name="T31" fmla="*/ 0 h 59"/>
                    <a:gd name="T32" fmla="*/ 0 w 49"/>
                    <a:gd name="T33" fmla="*/ 1 h 59"/>
                    <a:gd name="T34" fmla="*/ 9 w 49"/>
                    <a:gd name="T35" fmla="*/ 11 h 59"/>
                    <a:gd name="T36" fmla="*/ 9 w 49"/>
                    <a:gd name="T37" fmla="*/ 10 h 59"/>
                    <a:gd name="T38" fmla="*/ 1 w 49"/>
                    <a:gd name="T3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9" h="59">
                      <a:moveTo>
                        <a:pt x="47" y="56"/>
                      </a:move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48" y="59"/>
                        <a:pt x="48" y="59"/>
                        <a:pt x="48" y="59"/>
                      </a:cubicBezTo>
                      <a:cubicBezTo>
                        <a:pt x="48" y="59"/>
                        <a:pt x="49" y="59"/>
                        <a:pt x="49" y="59"/>
                      </a:cubicBezTo>
                      <a:cubicBezTo>
                        <a:pt x="47" y="56"/>
                        <a:pt x="47" y="56"/>
                        <a:pt x="47" y="56"/>
                      </a:cubicBezTo>
                      <a:moveTo>
                        <a:pt x="16" y="19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45" y="56"/>
                        <a:pt x="45" y="56"/>
                        <a:pt x="45" y="56"/>
                      </a:cubicBezTo>
                      <a:cubicBezTo>
                        <a:pt x="46" y="55"/>
                        <a:pt x="46" y="55"/>
                        <a:pt x="46" y="55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moveTo>
                        <a:pt x="10" y="11"/>
                      </a:move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8" name="Freeform 144">
                  <a:extLst>
                    <a:ext uri="{FF2B5EF4-FFF2-40B4-BE49-F238E27FC236}">
                      <a16:creationId xmlns:a16="http://schemas.microsoft.com/office/drawing/2014/main" xmlns="" id="{EA3A659C-99C1-4788-BA3E-FE55A1AFEA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839" y="1728"/>
                  <a:ext cx="12" cy="11"/>
                </a:xfrm>
                <a:custGeom>
                  <a:avLst/>
                  <a:gdLst>
                    <a:gd name="T0" fmla="*/ 6 w 12"/>
                    <a:gd name="T1" fmla="*/ 0 h 11"/>
                    <a:gd name="T2" fmla="*/ 0 w 12"/>
                    <a:gd name="T3" fmla="*/ 5 h 11"/>
                    <a:gd name="T4" fmla="*/ 6 w 12"/>
                    <a:gd name="T5" fmla="*/ 11 h 11"/>
                    <a:gd name="T6" fmla="*/ 12 w 12"/>
                    <a:gd name="T7" fmla="*/ 5 h 11"/>
                    <a:gd name="T8" fmla="*/ 6 w 1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6" y="0"/>
                      </a:moveTo>
                      <a:lnTo>
                        <a:pt x="0" y="5"/>
                      </a:lnTo>
                      <a:lnTo>
                        <a:pt x="6" y="11"/>
                      </a:lnTo>
                      <a:lnTo>
                        <a:pt x="12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19" name="Freeform 145">
                  <a:extLst>
                    <a:ext uri="{FF2B5EF4-FFF2-40B4-BE49-F238E27FC236}">
                      <a16:creationId xmlns:a16="http://schemas.microsoft.com/office/drawing/2014/main" xmlns="" id="{7F5976D3-3C4C-467F-87C8-5EAFF1BB4B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839" y="1728"/>
                  <a:ext cx="12" cy="11"/>
                </a:xfrm>
                <a:custGeom>
                  <a:avLst/>
                  <a:gdLst>
                    <a:gd name="T0" fmla="*/ 6 w 12"/>
                    <a:gd name="T1" fmla="*/ 0 h 11"/>
                    <a:gd name="T2" fmla="*/ 0 w 12"/>
                    <a:gd name="T3" fmla="*/ 5 h 11"/>
                    <a:gd name="T4" fmla="*/ 6 w 12"/>
                    <a:gd name="T5" fmla="*/ 11 h 11"/>
                    <a:gd name="T6" fmla="*/ 12 w 12"/>
                    <a:gd name="T7" fmla="*/ 5 h 11"/>
                    <a:gd name="T8" fmla="*/ 6 w 1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6" y="0"/>
                      </a:moveTo>
                      <a:lnTo>
                        <a:pt x="0" y="5"/>
                      </a:lnTo>
                      <a:lnTo>
                        <a:pt x="6" y="11"/>
                      </a:lnTo>
                      <a:lnTo>
                        <a:pt x="12" y="5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0" name="Freeform 146">
                  <a:extLst>
                    <a:ext uri="{FF2B5EF4-FFF2-40B4-BE49-F238E27FC236}">
                      <a16:creationId xmlns:a16="http://schemas.microsoft.com/office/drawing/2014/main" xmlns="" id="{211D1041-6143-467D-840E-32B573E5EC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06" y="1515"/>
                  <a:ext cx="11" cy="22"/>
                </a:xfrm>
                <a:custGeom>
                  <a:avLst/>
                  <a:gdLst>
                    <a:gd name="T0" fmla="*/ 0 w 11"/>
                    <a:gd name="T1" fmla="*/ 0 h 22"/>
                    <a:gd name="T2" fmla="*/ 0 w 11"/>
                    <a:gd name="T3" fmla="*/ 17 h 22"/>
                    <a:gd name="T4" fmla="*/ 11 w 11"/>
                    <a:gd name="T5" fmla="*/ 22 h 22"/>
                    <a:gd name="T6" fmla="*/ 5 w 11"/>
                    <a:gd name="T7" fmla="*/ 11 h 22"/>
                    <a:gd name="T8" fmla="*/ 0 w 11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22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11" y="22"/>
                      </a:lnTo>
                      <a:lnTo>
                        <a:pt x="5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1" name="Freeform 147">
                  <a:extLst>
                    <a:ext uri="{FF2B5EF4-FFF2-40B4-BE49-F238E27FC236}">
                      <a16:creationId xmlns:a16="http://schemas.microsoft.com/office/drawing/2014/main" xmlns="" id="{F7A14CFF-93A7-4561-B5D2-BE40EFF2A1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06" y="1515"/>
                  <a:ext cx="11" cy="22"/>
                </a:xfrm>
                <a:custGeom>
                  <a:avLst/>
                  <a:gdLst>
                    <a:gd name="T0" fmla="*/ 0 w 11"/>
                    <a:gd name="T1" fmla="*/ 0 h 22"/>
                    <a:gd name="T2" fmla="*/ 0 w 11"/>
                    <a:gd name="T3" fmla="*/ 17 h 22"/>
                    <a:gd name="T4" fmla="*/ 11 w 11"/>
                    <a:gd name="T5" fmla="*/ 22 h 22"/>
                    <a:gd name="T6" fmla="*/ 5 w 11"/>
                    <a:gd name="T7" fmla="*/ 11 h 22"/>
                    <a:gd name="T8" fmla="*/ 0 w 11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22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11" y="22"/>
                      </a:lnTo>
                      <a:lnTo>
                        <a:pt x="5" y="11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2" name="Freeform 148">
                  <a:extLst>
                    <a:ext uri="{FF2B5EF4-FFF2-40B4-BE49-F238E27FC236}">
                      <a16:creationId xmlns:a16="http://schemas.microsoft.com/office/drawing/2014/main" xmlns="" id="{1E1941A7-E26E-4A3A-9C6F-68783A13B6B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191" y="1823"/>
                  <a:ext cx="392" cy="587"/>
                </a:xfrm>
                <a:custGeom>
                  <a:avLst/>
                  <a:gdLst>
                    <a:gd name="T0" fmla="*/ 40 w 70"/>
                    <a:gd name="T1" fmla="*/ 104 h 105"/>
                    <a:gd name="T2" fmla="*/ 39 w 70"/>
                    <a:gd name="T3" fmla="*/ 105 h 105"/>
                    <a:gd name="T4" fmla="*/ 42 w 70"/>
                    <a:gd name="T5" fmla="*/ 105 h 105"/>
                    <a:gd name="T6" fmla="*/ 42 w 70"/>
                    <a:gd name="T7" fmla="*/ 104 h 105"/>
                    <a:gd name="T8" fmla="*/ 40 w 70"/>
                    <a:gd name="T9" fmla="*/ 104 h 105"/>
                    <a:gd name="T10" fmla="*/ 28 w 70"/>
                    <a:gd name="T11" fmla="*/ 103 h 105"/>
                    <a:gd name="T12" fmla="*/ 28 w 70"/>
                    <a:gd name="T13" fmla="*/ 104 h 105"/>
                    <a:gd name="T14" fmla="*/ 38 w 70"/>
                    <a:gd name="T15" fmla="*/ 105 h 105"/>
                    <a:gd name="T16" fmla="*/ 39 w 70"/>
                    <a:gd name="T17" fmla="*/ 104 h 105"/>
                    <a:gd name="T18" fmla="*/ 28 w 70"/>
                    <a:gd name="T19" fmla="*/ 103 h 105"/>
                    <a:gd name="T20" fmla="*/ 27 w 70"/>
                    <a:gd name="T21" fmla="*/ 103 h 105"/>
                    <a:gd name="T22" fmla="*/ 25 w 70"/>
                    <a:gd name="T23" fmla="*/ 104 h 105"/>
                    <a:gd name="T24" fmla="*/ 27 w 70"/>
                    <a:gd name="T25" fmla="*/ 104 h 105"/>
                    <a:gd name="T26" fmla="*/ 27 w 70"/>
                    <a:gd name="T27" fmla="*/ 103 h 105"/>
                    <a:gd name="T28" fmla="*/ 27 w 70"/>
                    <a:gd name="T29" fmla="*/ 103 h 105"/>
                    <a:gd name="T30" fmla="*/ 7 w 70"/>
                    <a:gd name="T31" fmla="*/ 101 h 105"/>
                    <a:gd name="T32" fmla="*/ 7 w 70"/>
                    <a:gd name="T33" fmla="*/ 102 h 105"/>
                    <a:gd name="T34" fmla="*/ 24 w 70"/>
                    <a:gd name="T35" fmla="*/ 104 h 105"/>
                    <a:gd name="T36" fmla="*/ 25 w 70"/>
                    <a:gd name="T37" fmla="*/ 103 h 105"/>
                    <a:gd name="T38" fmla="*/ 7 w 70"/>
                    <a:gd name="T39" fmla="*/ 101 h 105"/>
                    <a:gd name="T40" fmla="*/ 0 w 70"/>
                    <a:gd name="T41" fmla="*/ 101 h 105"/>
                    <a:gd name="T42" fmla="*/ 0 w 70"/>
                    <a:gd name="T43" fmla="*/ 102 h 105"/>
                    <a:gd name="T44" fmla="*/ 6 w 70"/>
                    <a:gd name="T45" fmla="*/ 102 h 105"/>
                    <a:gd name="T46" fmla="*/ 5 w 70"/>
                    <a:gd name="T47" fmla="*/ 101 h 105"/>
                    <a:gd name="T48" fmla="*/ 0 w 70"/>
                    <a:gd name="T49" fmla="*/ 101 h 105"/>
                    <a:gd name="T50" fmla="*/ 53 w 70"/>
                    <a:gd name="T51" fmla="*/ 89 h 105"/>
                    <a:gd name="T52" fmla="*/ 52 w 70"/>
                    <a:gd name="T53" fmla="*/ 90 h 105"/>
                    <a:gd name="T54" fmla="*/ 50 w 70"/>
                    <a:gd name="T55" fmla="*/ 98 h 105"/>
                    <a:gd name="T56" fmla="*/ 51 w 70"/>
                    <a:gd name="T57" fmla="*/ 98 h 105"/>
                    <a:gd name="T58" fmla="*/ 53 w 70"/>
                    <a:gd name="T59" fmla="*/ 89 h 105"/>
                    <a:gd name="T60" fmla="*/ 54 w 70"/>
                    <a:gd name="T61" fmla="*/ 84 h 105"/>
                    <a:gd name="T62" fmla="*/ 53 w 70"/>
                    <a:gd name="T63" fmla="*/ 85 h 105"/>
                    <a:gd name="T64" fmla="*/ 52 w 70"/>
                    <a:gd name="T65" fmla="*/ 88 h 105"/>
                    <a:gd name="T66" fmla="*/ 53 w 70"/>
                    <a:gd name="T67" fmla="*/ 86 h 105"/>
                    <a:gd name="T68" fmla="*/ 54 w 70"/>
                    <a:gd name="T69" fmla="*/ 84 h 105"/>
                    <a:gd name="T70" fmla="*/ 55 w 70"/>
                    <a:gd name="T71" fmla="*/ 80 h 105"/>
                    <a:gd name="T72" fmla="*/ 53 w 70"/>
                    <a:gd name="T73" fmla="*/ 81 h 105"/>
                    <a:gd name="T74" fmla="*/ 53 w 70"/>
                    <a:gd name="T75" fmla="*/ 83 h 105"/>
                    <a:gd name="T76" fmla="*/ 54 w 70"/>
                    <a:gd name="T77" fmla="*/ 83 h 105"/>
                    <a:gd name="T78" fmla="*/ 55 w 70"/>
                    <a:gd name="T79" fmla="*/ 80 h 105"/>
                    <a:gd name="T80" fmla="*/ 55 w 70"/>
                    <a:gd name="T81" fmla="*/ 70 h 105"/>
                    <a:gd name="T82" fmla="*/ 54 w 70"/>
                    <a:gd name="T83" fmla="*/ 80 h 105"/>
                    <a:gd name="T84" fmla="*/ 55 w 70"/>
                    <a:gd name="T85" fmla="*/ 79 h 105"/>
                    <a:gd name="T86" fmla="*/ 56 w 70"/>
                    <a:gd name="T87" fmla="*/ 72 h 105"/>
                    <a:gd name="T88" fmla="*/ 55 w 70"/>
                    <a:gd name="T89" fmla="*/ 70 h 105"/>
                    <a:gd name="T90" fmla="*/ 57 w 70"/>
                    <a:gd name="T91" fmla="*/ 63 h 105"/>
                    <a:gd name="T92" fmla="*/ 56 w 70"/>
                    <a:gd name="T93" fmla="*/ 69 h 105"/>
                    <a:gd name="T94" fmla="*/ 57 w 70"/>
                    <a:gd name="T95" fmla="*/ 70 h 105"/>
                    <a:gd name="T96" fmla="*/ 57 w 70"/>
                    <a:gd name="T97" fmla="*/ 66 h 105"/>
                    <a:gd name="T98" fmla="*/ 57 w 70"/>
                    <a:gd name="T99" fmla="*/ 63 h 105"/>
                    <a:gd name="T100" fmla="*/ 70 w 70"/>
                    <a:gd name="T101" fmla="*/ 0 h 105"/>
                    <a:gd name="T102" fmla="*/ 68 w 70"/>
                    <a:gd name="T103" fmla="*/ 5 h 105"/>
                    <a:gd name="T104" fmla="*/ 57 w 70"/>
                    <a:gd name="T105" fmla="*/ 61 h 105"/>
                    <a:gd name="T106" fmla="*/ 58 w 70"/>
                    <a:gd name="T107" fmla="*/ 63 h 105"/>
                    <a:gd name="T108" fmla="*/ 70 w 70"/>
                    <a:gd name="T109" fmla="*/ 0 h 105"/>
                    <a:gd name="T110" fmla="*/ 70 w 70"/>
                    <a:gd name="T111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05">
                      <a:moveTo>
                        <a:pt x="40" y="104"/>
                      </a:moveTo>
                      <a:cubicBezTo>
                        <a:pt x="39" y="105"/>
                        <a:pt x="39" y="105"/>
                        <a:pt x="39" y="105"/>
                      </a:cubicBezTo>
                      <a:cubicBezTo>
                        <a:pt x="42" y="105"/>
                        <a:pt x="42" y="105"/>
                        <a:pt x="42" y="105"/>
                      </a:cubicBezTo>
                      <a:cubicBezTo>
                        <a:pt x="42" y="105"/>
                        <a:pt x="42" y="104"/>
                        <a:pt x="42" y="104"/>
                      </a:cubicBezTo>
                      <a:cubicBezTo>
                        <a:pt x="40" y="104"/>
                        <a:pt x="40" y="104"/>
                        <a:pt x="40" y="104"/>
                      </a:cubicBezTo>
                      <a:moveTo>
                        <a:pt x="28" y="103"/>
                      </a:move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38" y="105"/>
                        <a:pt x="38" y="105"/>
                        <a:pt x="38" y="105"/>
                      </a:cubicBezTo>
                      <a:cubicBezTo>
                        <a:pt x="39" y="104"/>
                        <a:pt x="39" y="104"/>
                        <a:pt x="39" y="104"/>
                      </a:cubicBezTo>
                      <a:cubicBezTo>
                        <a:pt x="28" y="103"/>
                        <a:pt x="28" y="103"/>
                        <a:pt x="28" y="103"/>
                      </a:cubicBezTo>
                      <a:moveTo>
                        <a:pt x="27" y="103"/>
                      </a:moveTo>
                      <a:cubicBezTo>
                        <a:pt x="25" y="104"/>
                        <a:pt x="25" y="104"/>
                        <a:pt x="25" y="104"/>
                      </a:cubicBezTo>
                      <a:cubicBezTo>
                        <a:pt x="27" y="104"/>
                        <a:pt x="27" y="104"/>
                        <a:pt x="27" y="104"/>
                      </a:cubicBezTo>
                      <a:cubicBezTo>
                        <a:pt x="27" y="103"/>
                        <a:pt x="27" y="103"/>
                        <a:pt x="27" y="103"/>
                      </a:cubicBezTo>
                      <a:cubicBezTo>
                        <a:pt x="27" y="103"/>
                        <a:pt x="27" y="103"/>
                        <a:pt x="27" y="103"/>
                      </a:cubicBezTo>
                      <a:moveTo>
                        <a:pt x="7" y="101"/>
                      </a:moveTo>
                      <a:cubicBezTo>
                        <a:pt x="7" y="102"/>
                        <a:pt x="7" y="102"/>
                        <a:pt x="7" y="102"/>
                      </a:cubicBezTo>
                      <a:cubicBezTo>
                        <a:pt x="24" y="104"/>
                        <a:pt x="24" y="104"/>
                        <a:pt x="24" y="104"/>
                      </a:cubicBezTo>
                      <a:cubicBezTo>
                        <a:pt x="25" y="103"/>
                        <a:pt x="25" y="103"/>
                        <a:pt x="25" y="103"/>
                      </a:cubicBezTo>
                      <a:cubicBezTo>
                        <a:pt x="7" y="101"/>
                        <a:pt x="7" y="101"/>
                        <a:pt x="7" y="101"/>
                      </a:cubicBezTo>
                      <a:moveTo>
                        <a:pt x="0" y="101"/>
                      </a:move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6" y="102"/>
                        <a:pt x="6" y="102"/>
                        <a:pt x="6" y="102"/>
                      </a:cubicBezTo>
                      <a:cubicBezTo>
                        <a:pt x="5" y="101"/>
                        <a:pt x="5" y="101"/>
                        <a:pt x="5" y="101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moveTo>
                        <a:pt x="53" y="89"/>
                      </a:moveTo>
                      <a:cubicBezTo>
                        <a:pt x="52" y="90"/>
                        <a:pt x="52" y="90"/>
                        <a:pt x="52" y="90"/>
                      </a:cubicBezTo>
                      <a:cubicBezTo>
                        <a:pt x="50" y="98"/>
                        <a:pt x="50" y="98"/>
                        <a:pt x="50" y="98"/>
                      </a:cubicBezTo>
                      <a:cubicBezTo>
                        <a:pt x="50" y="98"/>
                        <a:pt x="51" y="98"/>
                        <a:pt x="51" y="98"/>
                      </a:cubicBezTo>
                      <a:cubicBezTo>
                        <a:pt x="53" y="89"/>
                        <a:pt x="53" y="89"/>
                        <a:pt x="53" y="89"/>
                      </a:cubicBezTo>
                      <a:moveTo>
                        <a:pt x="54" y="84"/>
                      </a:moveTo>
                      <a:cubicBezTo>
                        <a:pt x="53" y="85"/>
                        <a:pt x="53" y="85"/>
                        <a:pt x="53" y="85"/>
                      </a:cubicBezTo>
                      <a:cubicBezTo>
                        <a:pt x="52" y="88"/>
                        <a:pt x="52" y="88"/>
                        <a:pt x="52" y="88"/>
                      </a:cubicBezTo>
                      <a:cubicBezTo>
                        <a:pt x="53" y="86"/>
                        <a:pt x="53" y="86"/>
                        <a:pt x="53" y="86"/>
                      </a:cubicBezTo>
                      <a:cubicBezTo>
                        <a:pt x="54" y="84"/>
                        <a:pt x="54" y="84"/>
                        <a:pt x="54" y="84"/>
                      </a:cubicBezTo>
                      <a:moveTo>
                        <a:pt x="55" y="80"/>
                      </a:moveTo>
                      <a:cubicBezTo>
                        <a:pt x="53" y="81"/>
                        <a:pt x="53" y="81"/>
                        <a:pt x="53" y="81"/>
                      </a:cubicBezTo>
                      <a:cubicBezTo>
                        <a:pt x="53" y="83"/>
                        <a:pt x="53" y="83"/>
                        <a:pt x="53" y="83"/>
                      </a:cubicBezTo>
                      <a:cubicBezTo>
                        <a:pt x="54" y="83"/>
                        <a:pt x="54" y="83"/>
                        <a:pt x="54" y="83"/>
                      </a:cubicBezTo>
                      <a:cubicBezTo>
                        <a:pt x="55" y="80"/>
                        <a:pt x="55" y="80"/>
                        <a:pt x="55" y="80"/>
                      </a:cubicBezTo>
                      <a:moveTo>
                        <a:pt x="55" y="70"/>
                      </a:moveTo>
                      <a:cubicBezTo>
                        <a:pt x="54" y="80"/>
                        <a:pt x="54" y="80"/>
                        <a:pt x="54" y="80"/>
                      </a:cubicBezTo>
                      <a:cubicBezTo>
                        <a:pt x="55" y="79"/>
                        <a:pt x="55" y="79"/>
                        <a:pt x="55" y="79"/>
                      </a:cubicBez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moveTo>
                        <a:pt x="57" y="63"/>
                      </a:moveTo>
                      <a:cubicBezTo>
                        <a:pt x="56" y="69"/>
                        <a:pt x="56" y="69"/>
                        <a:pt x="56" y="69"/>
                      </a:cubicBezTo>
                      <a:cubicBezTo>
                        <a:pt x="57" y="70"/>
                        <a:pt x="57" y="70"/>
                        <a:pt x="57" y="70"/>
                      </a:cubicBezTo>
                      <a:cubicBezTo>
                        <a:pt x="57" y="66"/>
                        <a:pt x="57" y="66"/>
                        <a:pt x="57" y="66"/>
                      </a:cubicBezTo>
                      <a:cubicBezTo>
                        <a:pt x="57" y="63"/>
                        <a:pt x="57" y="63"/>
                        <a:pt x="57" y="63"/>
                      </a:cubicBezTo>
                      <a:moveTo>
                        <a:pt x="70" y="0"/>
                      </a:moveTo>
                      <a:cubicBezTo>
                        <a:pt x="68" y="5"/>
                        <a:pt x="68" y="5"/>
                        <a:pt x="68" y="5"/>
                      </a:cubicBezTo>
                      <a:cubicBezTo>
                        <a:pt x="57" y="61"/>
                        <a:pt x="57" y="61"/>
                        <a:pt x="57" y="61"/>
                      </a:cubicBezTo>
                      <a:cubicBezTo>
                        <a:pt x="58" y="63"/>
                        <a:pt x="58" y="63"/>
                        <a:pt x="58" y="63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3" name="Freeform 149">
                  <a:extLst>
                    <a:ext uri="{FF2B5EF4-FFF2-40B4-BE49-F238E27FC236}">
                      <a16:creationId xmlns:a16="http://schemas.microsoft.com/office/drawing/2014/main" xmlns="" id="{BEFE9061-1D67-4325-ACAB-9AE3E790FC2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978" y="2209"/>
                  <a:ext cx="106" cy="201"/>
                </a:xfrm>
                <a:custGeom>
                  <a:avLst/>
                  <a:gdLst>
                    <a:gd name="T0" fmla="*/ 5 w 106"/>
                    <a:gd name="T1" fmla="*/ 196 h 201"/>
                    <a:gd name="T2" fmla="*/ 0 w 106"/>
                    <a:gd name="T3" fmla="*/ 201 h 201"/>
                    <a:gd name="T4" fmla="*/ 5 w 106"/>
                    <a:gd name="T5" fmla="*/ 201 h 201"/>
                    <a:gd name="T6" fmla="*/ 11 w 106"/>
                    <a:gd name="T7" fmla="*/ 196 h 201"/>
                    <a:gd name="T8" fmla="*/ 5 w 106"/>
                    <a:gd name="T9" fmla="*/ 196 h 201"/>
                    <a:gd name="T10" fmla="*/ 84 w 106"/>
                    <a:gd name="T11" fmla="*/ 95 h 201"/>
                    <a:gd name="T12" fmla="*/ 78 w 106"/>
                    <a:gd name="T13" fmla="*/ 106 h 201"/>
                    <a:gd name="T14" fmla="*/ 78 w 106"/>
                    <a:gd name="T15" fmla="*/ 117 h 201"/>
                    <a:gd name="T16" fmla="*/ 84 w 106"/>
                    <a:gd name="T17" fmla="*/ 112 h 201"/>
                    <a:gd name="T18" fmla="*/ 84 w 106"/>
                    <a:gd name="T19" fmla="*/ 95 h 201"/>
                    <a:gd name="T20" fmla="*/ 100 w 106"/>
                    <a:gd name="T21" fmla="*/ 0 h 201"/>
                    <a:gd name="T22" fmla="*/ 95 w 106"/>
                    <a:gd name="T23" fmla="*/ 5 h 201"/>
                    <a:gd name="T24" fmla="*/ 100 w 106"/>
                    <a:gd name="T25" fmla="*/ 17 h 201"/>
                    <a:gd name="T26" fmla="*/ 106 w 106"/>
                    <a:gd name="T27" fmla="*/ 5 h 201"/>
                    <a:gd name="T28" fmla="*/ 100 w 106"/>
                    <a:gd name="T29" fmla="*/ 0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6" h="201">
                      <a:moveTo>
                        <a:pt x="5" y="196"/>
                      </a:moveTo>
                      <a:lnTo>
                        <a:pt x="0" y="201"/>
                      </a:lnTo>
                      <a:lnTo>
                        <a:pt x="5" y="201"/>
                      </a:lnTo>
                      <a:lnTo>
                        <a:pt x="11" y="196"/>
                      </a:lnTo>
                      <a:lnTo>
                        <a:pt x="5" y="196"/>
                      </a:lnTo>
                      <a:close/>
                      <a:moveTo>
                        <a:pt x="84" y="95"/>
                      </a:moveTo>
                      <a:lnTo>
                        <a:pt x="78" y="106"/>
                      </a:lnTo>
                      <a:lnTo>
                        <a:pt x="78" y="117"/>
                      </a:lnTo>
                      <a:lnTo>
                        <a:pt x="84" y="112"/>
                      </a:lnTo>
                      <a:lnTo>
                        <a:pt x="84" y="95"/>
                      </a:lnTo>
                      <a:close/>
                      <a:moveTo>
                        <a:pt x="100" y="0"/>
                      </a:moveTo>
                      <a:lnTo>
                        <a:pt x="95" y="5"/>
                      </a:lnTo>
                      <a:lnTo>
                        <a:pt x="100" y="17"/>
                      </a:lnTo>
                      <a:lnTo>
                        <a:pt x="106" y="5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4" name="Freeform 150">
                  <a:extLst>
                    <a:ext uri="{FF2B5EF4-FFF2-40B4-BE49-F238E27FC236}">
                      <a16:creationId xmlns:a16="http://schemas.microsoft.com/office/drawing/2014/main" xmlns="" id="{230D06CE-AC46-4DE3-ACBF-32960918EBA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978" y="2209"/>
                  <a:ext cx="106" cy="201"/>
                </a:xfrm>
                <a:custGeom>
                  <a:avLst/>
                  <a:gdLst>
                    <a:gd name="T0" fmla="*/ 5 w 106"/>
                    <a:gd name="T1" fmla="*/ 196 h 201"/>
                    <a:gd name="T2" fmla="*/ 0 w 106"/>
                    <a:gd name="T3" fmla="*/ 201 h 201"/>
                    <a:gd name="T4" fmla="*/ 5 w 106"/>
                    <a:gd name="T5" fmla="*/ 201 h 201"/>
                    <a:gd name="T6" fmla="*/ 11 w 106"/>
                    <a:gd name="T7" fmla="*/ 196 h 201"/>
                    <a:gd name="T8" fmla="*/ 5 w 106"/>
                    <a:gd name="T9" fmla="*/ 196 h 201"/>
                    <a:gd name="T10" fmla="*/ 84 w 106"/>
                    <a:gd name="T11" fmla="*/ 95 h 201"/>
                    <a:gd name="T12" fmla="*/ 78 w 106"/>
                    <a:gd name="T13" fmla="*/ 106 h 201"/>
                    <a:gd name="T14" fmla="*/ 78 w 106"/>
                    <a:gd name="T15" fmla="*/ 117 h 201"/>
                    <a:gd name="T16" fmla="*/ 84 w 106"/>
                    <a:gd name="T17" fmla="*/ 112 h 201"/>
                    <a:gd name="T18" fmla="*/ 84 w 106"/>
                    <a:gd name="T19" fmla="*/ 95 h 201"/>
                    <a:gd name="T20" fmla="*/ 100 w 106"/>
                    <a:gd name="T21" fmla="*/ 0 h 201"/>
                    <a:gd name="T22" fmla="*/ 95 w 106"/>
                    <a:gd name="T23" fmla="*/ 5 h 201"/>
                    <a:gd name="T24" fmla="*/ 100 w 106"/>
                    <a:gd name="T25" fmla="*/ 17 h 201"/>
                    <a:gd name="T26" fmla="*/ 106 w 106"/>
                    <a:gd name="T27" fmla="*/ 5 h 201"/>
                    <a:gd name="T28" fmla="*/ 100 w 106"/>
                    <a:gd name="T29" fmla="*/ 0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6" h="201">
                      <a:moveTo>
                        <a:pt x="5" y="196"/>
                      </a:moveTo>
                      <a:lnTo>
                        <a:pt x="0" y="201"/>
                      </a:lnTo>
                      <a:lnTo>
                        <a:pt x="5" y="201"/>
                      </a:lnTo>
                      <a:lnTo>
                        <a:pt x="11" y="196"/>
                      </a:lnTo>
                      <a:lnTo>
                        <a:pt x="5" y="196"/>
                      </a:lnTo>
                      <a:moveTo>
                        <a:pt x="84" y="95"/>
                      </a:moveTo>
                      <a:lnTo>
                        <a:pt x="78" y="106"/>
                      </a:lnTo>
                      <a:lnTo>
                        <a:pt x="78" y="117"/>
                      </a:lnTo>
                      <a:lnTo>
                        <a:pt x="84" y="112"/>
                      </a:lnTo>
                      <a:lnTo>
                        <a:pt x="84" y="95"/>
                      </a:lnTo>
                      <a:moveTo>
                        <a:pt x="100" y="0"/>
                      </a:moveTo>
                      <a:lnTo>
                        <a:pt x="95" y="5"/>
                      </a:lnTo>
                      <a:lnTo>
                        <a:pt x="100" y="17"/>
                      </a:lnTo>
                      <a:lnTo>
                        <a:pt x="106" y="5"/>
                      </a:lnTo>
                      <a:lnTo>
                        <a:pt x="10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5" name="Freeform 151">
                  <a:extLst>
                    <a:ext uri="{FF2B5EF4-FFF2-40B4-BE49-F238E27FC236}">
                      <a16:creationId xmlns:a16="http://schemas.microsoft.com/office/drawing/2014/main" xmlns="" id="{EC5C2640-4BBB-4F0B-A6A4-62F850F92F9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057" y="2164"/>
                  <a:ext cx="190" cy="241"/>
                </a:xfrm>
                <a:custGeom>
                  <a:avLst/>
                  <a:gdLst>
                    <a:gd name="T0" fmla="*/ 6 w 190"/>
                    <a:gd name="T1" fmla="*/ 235 h 241"/>
                    <a:gd name="T2" fmla="*/ 0 w 190"/>
                    <a:gd name="T3" fmla="*/ 241 h 241"/>
                    <a:gd name="T4" fmla="*/ 6 w 190"/>
                    <a:gd name="T5" fmla="*/ 241 h 241"/>
                    <a:gd name="T6" fmla="*/ 17 w 190"/>
                    <a:gd name="T7" fmla="*/ 235 h 241"/>
                    <a:gd name="T8" fmla="*/ 6 w 190"/>
                    <a:gd name="T9" fmla="*/ 235 h 241"/>
                    <a:gd name="T10" fmla="*/ 168 w 190"/>
                    <a:gd name="T11" fmla="*/ 123 h 241"/>
                    <a:gd name="T12" fmla="*/ 163 w 190"/>
                    <a:gd name="T13" fmla="*/ 123 h 241"/>
                    <a:gd name="T14" fmla="*/ 163 w 190"/>
                    <a:gd name="T15" fmla="*/ 134 h 241"/>
                    <a:gd name="T16" fmla="*/ 168 w 190"/>
                    <a:gd name="T17" fmla="*/ 129 h 241"/>
                    <a:gd name="T18" fmla="*/ 168 w 190"/>
                    <a:gd name="T19" fmla="*/ 123 h 241"/>
                    <a:gd name="T20" fmla="*/ 185 w 190"/>
                    <a:gd name="T21" fmla="*/ 0 h 241"/>
                    <a:gd name="T22" fmla="*/ 185 w 190"/>
                    <a:gd name="T23" fmla="*/ 11 h 241"/>
                    <a:gd name="T24" fmla="*/ 185 w 190"/>
                    <a:gd name="T25" fmla="*/ 28 h 241"/>
                    <a:gd name="T26" fmla="*/ 190 w 190"/>
                    <a:gd name="T27" fmla="*/ 11 h 241"/>
                    <a:gd name="T28" fmla="*/ 185 w 190"/>
                    <a:gd name="T29" fmla="*/ 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0" h="241">
                      <a:moveTo>
                        <a:pt x="6" y="235"/>
                      </a:moveTo>
                      <a:lnTo>
                        <a:pt x="0" y="241"/>
                      </a:lnTo>
                      <a:lnTo>
                        <a:pt x="6" y="241"/>
                      </a:lnTo>
                      <a:lnTo>
                        <a:pt x="17" y="235"/>
                      </a:lnTo>
                      <a:lnTo>
                        <a:pt x="6" y="235"/>
                      </a:lnTo>
                      <a:close/>
                      <a:moveTo>
                        <a:pt x="168" y="123"/>
                      </a:moveTo>
                      <a:lnTo>
                        <a:pt x="163" y="123"/>
                      </a:lnTo>
                      <a:lnTo>
                        <a:pt x="163" y="134"/>
                      </a:lnTo>
                      <a:lnTo>
                        <a:pt x="168" y="129"/>
                      </a:lnTo>
                      <a:lnTo>
                        <a:pt x="168" y="123"/>
                      </a:lnTo>
                      <a:close/>
                      <a:moveTo>
                        <a:pt x="185" y="0"/>
                      </a:moveTo>
                      <a:lnTo>
                        <a:pt x="185" y="11"/>
                      </a:lnTo>
                      <a:lnTo>
                        <a:pt x="185" y="28"/>
                      </a:lnTo>
                      <a:lnTo>
                        <a:pt x="190" y="11"/>
                      </a:lnTo>
                      <a:lnTo>
                        <a:pt x="18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6" name="Freeform 152">
                  <a:extLst>
                    <a:ext uri="{FF2B5EF4-FFF2-40B4-BE49-F238E27FC236}">
                      <a16:creationId xmlns:a16="http://schemas.microsoft.com/office/drawing/2014/main" xmlns="" id="{DB13045C-8F16-407B-896D-9D89263595E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057" y="2164"/>
                  <a:ext cx="190" cy="241"/>
                </a:xfrm>
                <a:custGeom>
                  <a:avLst/>
                  <a:gdLst>
                    <a:gd name="T0" fmla="*/ 6 w 190"/>
                    <a:gd name="T1" fmla="*/ 235 h 241"/>
                    <a:gd name="T2" fmla="*/ 0 w 190"/>
                    <a:gd name="T3" fmla="*/ 241 h 241"/>
                    <a:gd name="T4" fmla="*/ 6 w 190"/>
                    <a:gd name="T5" fmla="*/ 241 h 241"/>
                    <a:gd name="T6" fmla="*/ 17 w 190"/>
                    <a:gd name="T7" fmla="*/ 235 h 241"/>
                    <a:gd name="T8" fmla="*/ 6 w 190"/>
                    <a:gd name="T9" fmla="*/ 235 h 241"/>
                    <a:gd name="T10" fmla="*/ 168 w 190"/>
                    <a:gd name="T11" fmla="*/ 123 h 241"/>
                    <a:gd name="T12" fmla="*/ 163 w 190"/>
                    <a:gd name="T13" fmla="*/ 123 h 241"/>
                    <a:gd name="T14" fmla="*/ 163 w 190"/>
                    <a:gd name="T15" fmla="*/ 134 h 241"/>
                    <a:gd name="T16" fmla="*/ 168 w 190"/>
                    <a:gd name="T17" fmla="*/ 129 h 241"/>
                    <a:gd name="T18" fmla="*/ 168 w 190"/>
                    <a:gd name="T19" fmla="*/ 123 h 241"/>
                    <a:gd name="T20" fmla="*/ 185 w 190"/>
                    <a:gd name="T21" fmla="*/ 0 h 241"/>
                    <a:gd name="T22" fmla="*/ 185 w 190"/>
                    <a:gd name="T23" fmla="*/ 11 h 241"/>
                    <a:gd name="T24" fmla="*/ 185 w 190"/>
                    <a:gd name="T25" fmla="*/ 28 h 241"/>
                    <a:gd name="T26" fmla="*/ 190 w 190"/>
                    <a:gd name="T27" fmla="*/ 11 h 241"/>
                    <a:gd name="T28" fmla="*/ 185 w 190"/>
                    <a:gd name="T29" fmla="*/ 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0" h="241">
                      <a:moveTo>
                        <a:pt x="6" y="235"/>
                      </a:moveTo>
                      <a:lnTo>
                        <a:pt x="0" y="241"/>
                      </a:lnTo>
                      <a:lnTo>
                        <a:pt x="6" y="241"/>
                      </a:lnTo>
                      <a:lnTo>
                        <a:pt x="17" y="235"/>
                      </a:lnTo>
                      <a:lnTo>
                        <a:pt x="6" y="235"/>
                      </a:lnTo>
                      <a:moveTo>
                        <a:pt x="168" y="123"/>
                      </a:moveTo>
                      <a:lnTo>
                        <a:pt x="163" y="123"/>
                      </a:lnTo>
                      <a:lnTo>
                        <a:pt x="163" y="134"/>
                      </a:lnTo>
                      <a:lnTo>
                        <a:pt x="168" y="129"/>
                      </a:lnTo>
                      <a:lnTo>
                        <a:pt x="168" y="123"/>
                      </a:lnTo>
                      <a:moveTo>
                        <a:pt x="185" y="0"/>
                      </a:moveTo>
                      <a:lnTo>
                        <a:pt x="185" y="11"/>
                      </a:lnTo>
                      <a:lnTo>
                        <a:pt x="185" y="28"/>
                      </a:lnTo>
                      <a:lnTo>
                        <a:pt x="190" y="11"/>
                      </a:lnTo>
                      <a:lnTo>
                        <a:pt x="18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7" name="Freeform 153">
                  <a:extLst>
                    <a:ext uri="{FF2B5EF4-FFF2-40B4-BE49-F238E27FC236}">
                      <a16:creationId xmlns:a16="http://schemas.microsoft.com/office/drawing/2014/main" xmlns="" id="{6CE06148-D2F2-4E4D-9217-5BDE3F872B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63" y="2388"/>
                  <a:ext cx="11" cy="5"/>
                </a:xfrm>
                <a:custGeom>
                  <a:avLst/>
                  <a:gdLst>
                    <a:gd name="T0" fmla="*/ 0 w 11"/>
                    <a:gd name="T1" fmla="*/ 0 h 5"/>
                    <a:gd name="T2" fmla="*/ 6 w 11"/>
                    <a:gd name="T3" fmla="*/ 5 h 5"/>
                    <a:gd name="T4" fmla="*/ 11 w 11"/>
                    <a:gd name="T5" fmla="*/ 5 h 5"/>
                    <a:gd name="T6" fmla="*/ 11 w 11"/>
                    <a:gd name="T7" fmla="*/ 0 h 5"/>
                    <a:gd name="T8" fmla="*/ 0 w 11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5">
                      <a:moveTo>
                        <a:pt x="0" y="0"/>
                      </a:moveTo>
                      <a:lnTo>
                        <a:pt x="6" y="5"/>
                      </a:lnTo>
                      <a:lnTo>
                        <a:pt x="11" y="5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8" name="Freeform 154">
                  <a:extLst>
                    <a:ext uri="{FF2B5EF4-FFF2-40B4-BE49-F238E27FC236}">
                      <a16:creationId xmlns:a16="http://schemas.microsoft.com/office/drawing/2014/main" xmlns="" id="{FF4A844E-B5ED-4AD3-9CB9-3747E944D3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63" y="2388"/>
                  <a:ext cx="11" cy="5"/>
                </a:xfrm>
                <a:custGeom>
                  <a:avLst/>
                  <a:gdLst>
                    <a:gd name="T0" fmla="*/ 0 w 11"/>
                    <a:gd name="T1" fmla="*/ 0 h 5"/>
                    <a:gd name="T2" fmla="*/ 6 w 11"/>
                    <a:gd name="T3" fmla="*/ 5 h 5"/>
                    <a:gd name="T4" fmla="*/ 11 w 11"/>
                    <a:gd name="T5" fmla="*/ 5 h 5"/>
                    <a:gd name="T6" fmla="*/ 11 w 11"/>
                    <a:gd name="T7" fmla="*/ 0 h 5"/>
                    <a:gd name="T8" fmla="*/ 0 w 11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5">
                      <a:moveTo>
                        <a:pt x="0" y="0"/>
                      </a:moveTo>
                      <a:lnTo>
                        <a:pt x="6" y="5"/>
                      </a:lnTo>
                      <a:lnTo>
                        <a:pt x="11" y="5"/>
                      </a:lnTo>
                      <a:lnTo>
                        <a:pt x="11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29" name="Freeform 155">
                  <a:extLst>
                    <a:ext uri="{FF2B5EF4-FFF2-40B4-BE49-F238E27FC236}">
                      <a16:creationId xmlns:a16="http://schemas.microsoft.com/office/drawing/2014/main" xmlns="" id="{641F2252-44EF-4F48-8470-9911DCAB27C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040" y="1823"/>
                  <a:ext cx="241" cy="582"/>
                </a:xfrm>
                <a:custGeom>
                  <a:avLst/>
                  <a:gdLst>
                    <a:gd name="T0" fmla="*/ 0 w 43"/>
                    <a:gd name="T1" fmla="*/ 103 h 104"/>
                    <a:gd name="T2" fmla="*/ 0 w 43"/>
                    <a:gd name="T3" fmla="*/ 104 h 104"/>
                    <a:gd name="T4" fmla="*/ 1 w 43"/>
                    <a:gd name="T5" fmla="*/ 104 h 104"/>
                    <a:gd name="T6" fmla="*/ 1 w 43"/>
                    <a:gd name="T7" fmla="*/ 103 h 104"/>
                    <a:gd name="T8" fmla="*/ 0 w 43"/>
                    <a:gd name="T9" fmla="*/ 103 h 104"/>
                    <a:gd name="T10" fmla="*/ 28 w 43"/>
                    <a:gd name="T11" fmla="*/ 79 h 104"/>
                    <a:gd name="T12" fmla="*/ 27 w 43"/>
                    <a:gd name="T13" fmla="*/ 80 h 104"/>
                    <a:gd name="T14" fmla="*/ 26 w 43"/>
                    <a:gd name="T15" fmla="*/ 81 h 104"/>
                    <a:gd name="T16" fmla="*/ 28 w 43"/>
                    <a:gd name="T17" fmla="*/ 80 h 104"/>
                    <a:gd name="T18" fmla="*/ 28 w 43"/>
                    <a:gd name="T19" fmla="*/ 79 h 104"/>
                    <a:gd name="T20" fmla="*/ 42 w 43"/>
                    <a:gd name="T21" fmla="*/ 0 h 104"/>
                    <a:gd name="T22" fmla="*/ 41 w 43"/>
                    <a:gd name="T23" fmla="*/ 5 h 104"/>
                    <a:gd name="T24" fmla="*/ 43 w 43"/>
                    <a:gd name="T25" fmla="*/ 0 h 104"/>
                    <a:gd name="T26" fmla="*/ 42 w 43"/>
                    <a:gd name="T27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104">
                      <a:moveTo>
                        <a:pt x="0" y="103"/>
                      </a:moveTo>
                      <a:cubicBezTo>
                        <a:pt x="0" y="104"/>
                        <a:pt x="0" y="104"/>
                        <a:pt x="0" y="104"/>
                      </a:cubicBezTo>
                      <a:cubicBezTo>
                        <a:pt x="1" y="104"/>
                        <a:pt x="1" y="104"/>
                        <a:pt x="1" y="104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moveTo>
                        <a:pt x="28" y="79"/>
                      </a:moveTo>
                      <a:cubicBezTo>
                        <a:pt x="27" y="80"/>
                        <a:pt x="27" y="80"/>
                        <a:pt x="27" y="80"/>
                      </a:cubicBezTo>
                      <a:cubicBezTo>
                        <a:pt x="26" y="81"/>
                        <a:pt x="26" y="81"/>
                        <a:pt x="26" y="81"/>
                      </a:cubicBezTo>
                      <a:cubicBezTo>
                        <a:pt x="28" y="80"/>
                        <a:pt x="28" y="80"/>
                        <a:pt x="28" y="80"/>
                      </a:cubicBezTo>
                      <a:cubicBezTo>
                        <a:pt x="28" y="79"/>
                        <a:pt x="28" y="79"/>
                        <a:pt x="28" y="79"/>
                      </a:cubicBezTo>
                      <a:moveTo>
                        <a:pt x="42" y="0"/>
                      </a:moveTo>
                      <a:cubicBezTo>
                        <a:pt x="41" y="5"/>
                        <a:pt x="41" y="5"/>
                        <a:pt x="41" y="5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0"/>
                        <a:pt x="43" y="0"/>
                        <a:pt x="4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0" name="Freeform 156">
                  <a:extLst>
                    <a:ext uri="{FF2B5EF4-FFF2-40B4-BE49-F238E27FC236}">
                      <a16:creationId xmlns:a16="http://schemas.microsoft.com/office/drawing/2014/main" xmlns="" id="{EFA22ABE-49F2-4D84-BEC2-16FAE7811A4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88" y="1845"/>
                  <a:ext cx="23" cy="146"/>
                </a:xfrm>
                <a:custGeom>
                  <a:avLst/>
                  <a:gdLst>
                    <a:gd name="T0" fmla="*/ 0 w 23"/>
                    <a:gd name="T1" fmla="*/ 146 h 146"/>
                    <a:gd name="T2" fmla="*/ 0 w 23"/>
                    <a:gd name="T3" fmla="*/ 146 h 146"/>
                    <a:gd name="T4" fmla="*/ 6 w 23"/>
                    <a:gd name="T5" fmla="*/ 146 h 146"/>
                    <a:gd name="T6" fmla="*/ 0 w 23"/>
                    <a:gd name="T7" fmla="*/ 146 h 146"/>
                    <a:gd name="T8" fmla="*/ 12 w 23"/>
                    <a:gd name="T9" fmla="*/ 123 h 146"/>
                    <a:gd name="T10" fmla="*/ 6 w 23"/>
                    <a:gd name="T11" fmla="*/ 134 h 146"/>
                    <a:gd name="T12" fmla="*/ 6 w 23"/>
                    <a:gd name="T13" fmla="*/ 140 h 146"/>
                    <a:gd name="T14" fmla="*/ 12 w 23"/>
                    <a:gd name="T15" fmla="*/ 140 h 146"/>
                    <a:gd name="T16" fmla="*/ 12 w 23"/>
                    <a:gd name="T17" fmla="*/ 123 h 146"/>
                    <a:gd name="T18" fmla="*/ 23 w 23"/>
                    <a:gd name="T19" fmla="*/ 0 h 146"/>
                    <a:gd name="T20" fmla="*/ 17 w 23"/>
                    <a:gd name="T21" fmla="*/ 0 h 146"/>
                    <a:gd name="T22" fmla="*/ 6 w 23"/>
                    <a:gd name="T23" fmla="*/ 118 h 146"/>
                    <a:gd name="T24" fmla="*/ 12 w 23"/>
                    <a:gd name="T25" fmla="*/ 106 h 146"/>
                    <a:gd name="T26" fmla="*/ 23 w 23"/>
                    <a:gd name="T27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" h="146">
                      <a:moveTo>
                        <a:pt x="0" y="146"/>
                      </a:moveTo>
                      <a:lnTo>
                        <a:pt x="0" y="146"/>
                      </a:lnTo>
                      <a:lnTo>
                        <a:pt x="6" y="146"/>
                      </a:lnTo>
                      <a:lnTo>
                        <a:pt x="0" y="146"/>
                      </a:lnTo>
                      <a:close/>
                      <a:moveTo>
                        <a:pt x="12" y="123"/>
                      </a:moveTo>
                      <a:lnTo>
                        <a:pt x="6" y="134"/>
                      </a:lnTo>
                      <a:lnTo>
                        <a:pt x="6" y="140"/>
                      </a:lnTo>
                      <a:lnTo>
                        <a:pt x="12" y="140"/>
                      </a:lnTo>
                      <a:lnTo>
                        <a:pt x="12" y="123"/>
                      </a:lnTo>
                      <a:close/>
                      <a:moveTo>
                        <a:pt x="23" y="0"/>
                      </a:moveTo>
                      <a:lnTo>
                        <a:pt x="17" y="0"/>
                      </a:lnTo>
                      <a:lnTo>
                        <a:pt x="6" y="118"/>
                      </a:lnTo>
                      <a:lnTo>
                        <a:pt x="12" y="106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1" name="Freeform 157">
                  <a:extLst>
                    <a:ext uri="{FF2B5EF4-FFF2-40B4-BE49-F238E27FC236}">
                      <a16:creationId xmlns:a16="http://schemas.microsoft.com/office/drawing/2014/main" xmlns="" id="{2A09E507-D0C7-4B71-BB7C-9906B0A9974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88" y="1845"/>
                  <a:ext cx="23" cy="146"/>
                </a:xfrm>
                <a:custGeom>
                  <a:avLst/>
                  <a:gdLst>
                    <a:gd name="T0" fmla="*/ 0 w 23"/>
                    <a:gd name="T1" fmla="*/ 146 h 146"/>
                    <a:gd name="T2" fmla="*/ 0 w 23"/>
                    <a:gd name="T3" fmla="*/ 146 h 146"/>
                    <a:gd name="T4" fmla="*/ 6 w 23"/>
                    <a:gd name="T5" fmla="*/ 146 h 146"/>
                    <a:gd name="T6" fmla="*/ 0 w 23"/>
                    <a:gd name="T7" fmla="*/ 146 h 146"/>
                    <a:gd name="T8" fmla="*/ 12 w 23"/>
                    <a:gd name="T9" fmla="*/ 123 h 146"/>
                    <a:gd name="T10" fmla="*/ 6 w 23"/>
                    <a:gd name="T11" fmla="*/ 134 h 146"/>
                    <a:gd name="T12" fmla="*/ 6 w 23"/>
                    <a:gd name="T13" fmla="*/ 140 h 146"/>
                    <a:gd name="T14" fmla="*/ 12 w 23"/>
                    <a:gd name="T15" fmla="*/ 140 h 146"/>
                    <a:gd name="T16" fmla="*/ 12 w 23"/>
                    <a:gd name="T17" fmla="*/ 123 h 146"/>
                    <a:gd name="T18" fmla="*/ 23 w 23"/>
                    <a:gd name="T19" fmla="*/ 0 h 146"/>
                    <a:gd name="T20" fmla="*/ 17 w 23"/>
                    <a:gd name="T21" fmla="*/ 0 h 146"/>
                    <a:gd name="T22" fmla="*/ 6 w 23"/>
                    <a:gd name="T23" fmla="*/ 118 h 146"/>
                    <a:gd name="T24" fmla="*/ 12 w 23"/>
                    <a:gd name="T25" fmla="*/ 106 h 146"/>
                    <a:gd name="T26" fmla="*/ 23 w 23"/>
                    <a:gd name="T27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" h="146">
                      <a:moveTo>
                        <a:pt x="0" y="146"/>
                      </a:moveTo>
                      <a:lnTo>
                        <a:pt x="0" y="146"/>
                      </a:lnTo>
                      <a:lnTo>
                        <a:pt x="6" y="146"/>
                      </a:lnTo>
                      <a:lnTo>
                        <a:pt x="0" y="146"/>
                      </a:lnTo>
                      <a:moveTo>
                        <a:pt x="12" y="123"/>
                      </a:moveTo>
                      <a:lnTo>
                        <a:pt x="6" y="134"/>
                      </a:lnTo>
                      <a:lnTo>
                        <a:pt x="6" y="140"/>
                      </a:lnTo>
                      <a:lnTo>
                        <a:pt x="12" y="140"/>
                      </a:lnTo>
                      <a:lnTo>
                        <a:pt x="12" y="123"/>
                      </a:lnTo>
                      <a:moveTo>
                        <a:pt x="23" y="0"/>
                      </a:moveTo>
                      <a:lnTo>
                        <a:pt x="17" y="0"/>
                      </a:lnTo>
                      <a:lnTo>
                        <a:pt x="6" y="118"/>
                      </a:lnTo>
                      <a:lnTo>
                        <a:pt x="12" y="106"/>
                      </a:lnTo>
                      <a:lnTo>
                        <a:pt x="2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2" name="Freeform 158">
                  <a:extLst>
                    <a:ext uri="{FF2B5EF4-FFF2-40B4-BE49-F238E27FC236}">
                      <a16:creationId xmlns:a16="http://schemas.microsoft.com/office/drawing/2014/main" xmlns="" id="{F977876D-8AA6-4C23-AD53-EEAC63EAC2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88" y="1985"/>
                  <a:ext cx="12" cy="6"/>
                </a:xfrm>
                <a:custGeom>
                  <a:avLst/>
                  <a:gdLst>
                    <a:gd name="T0" fmla="*/ 6 w 12"/>
                    <a:gd name="T1" fmla="*/ 0 h 6"/>
                    <a:gd name="T2" fmla="*/ 0 w 12"/>
                    <a:gd name="T3" fmla="*/ 6 h 6"/>
                    <a:gd name="T4" fmla="*/ 6 w 12"/>
                    <a:gd name="T5" fmla="*/ 6 h 6"/>
                    <a:gd name="T6" fmla="*/ 12 w 12"/>
                    <a:gd name="T7" fmla="*/ 6 h 6"/>
                    <a:gd name="T8" fmla="*/ 12 w 12"/>
                    <a:gd name="T9" fmla="*/ 0 h 6"/>
                    <a:gd name="T10" fmla="*/ 6 w 1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12" y="6"/>
                      </a:lnTo>
                      <a:lnTo>
                        <a:pt x="12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3" name="Freeform 159">
                  <a:extLst>
                    <a:ext uri="{FF2B5EF4-FFF2-40B4-BE49-F238E27FC236}">
                      <a16:creationId xmlns:a16="http://schemas.microsoft.com/office/drawing/2014/main" xmlns="" id="{CD5B8CA1-A69A-4ED9-96FE-5379EF18AD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88" y="1985"/>
                  <a:ext cx="12" cy="6"/>
                </a:xfrm>
                <a:custGeom>
                  <a:avLst/>
                  <a:gdLst>
                    <a:gd name="T0" fmla="*/ 6 w 12"/>
                    <a:gd name="T1" fmla="*/ 0 h 6"/>
                    <a:gd name="T2" fmla="*/ 0 w 12"/>
                    <a:gd name="T3" fmla="*/ 6 h 6"/>
                    <a:gd name="T4" fmla="*/ 6 w 12"/>
                    <a:gd name="T5" fmla="*/ 6 h 6"/>
                    <a:gd name="T6" fmla="*/ 12 w 12"/>
                    <a:gd name="T7" fmla="*/ 6 h 6"/>
                    <a:gd name="T8" fmla="*/ 12 w 12"/>
                    <a:gd name="T9" fmla="*/ 0 h 6"/>
                    <a:gd name="T10" fmla="*/ 6 w 1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12" y="6"/>
                      </a:lnTo>
                      <a:lnTo>
                        <a:pt x="12" y="0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4" name="Freeform 160">
                  <a:extLst>
                    <a:ext uri="{FF2B5EF4-FFF2-40B4-BE49-F238E27FC236}">
                      <a16:creationId xmlns:a16="http://schemas.microsoft.com/office/drawing/2014/main" xmlns="" id="{7AF6C933-F5D7-467E-B9AA-55A68DA8E0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82" y="1951"/>
                  <a:ext cx="6" cy="28"/>
                </a:xfrm>
                <a:custGeom>
                  <a:avLst/>
                  <a:gdLst>
                    <a:gd name="T0" fmla="*/ 6 w 6"/>
                    <a:gd name="T1" fmla="*/ 0 h 28"/>
                    <a:gd name="T2" fmla="*/ 0 w 6"/>
                    <a:gd name="T3" fmla="*/ 12 h 28"/>
                    <a:gd name="T4" fmla="*/ 0 w 6"/>
                    <a:gd name="T5" fmla="*/ 28 h 28"/>
                    <a:gd name="T6" fmla="*/ 6 w 6"/>
                    <a:gd name="T7" fmla="*/ 17 h 28"/>
                    <a:gd name="T8" fmla="*/ 6 w 6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8">
                      <a:moveTo>
                        <a:pt x="6" y="0"/>
                      </a:moveTo>
                      <a:lnTo>
                        <a:pt x="0" y="12"/>
                      </a:lnTo>
                      <a:lnTo>
                        <a:pt x="0" y="28"/>
                      </a:lnTo>
                      <a:lnTo>
                        <a:pt x="6" y="17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5" name="Freeform 161">
                  <a:extLst>
                    <a:ext uri="{FF2B5EF4-FFF2-40B4-BE49-F238E27FC236}">
                      <a16:creationId xmlns:a16="http://schemas.microsoft.com/office/drawing/2014/main" xmlns="" id="{4C511F2E-B8AE-4856-9096-C1B52F75E5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82" y="1951"/>
                  <a:ext cx="6" cy="28"/>
                </a:xfrm>
                <a:custGeom>
                  <a:avLst/>
                  <a:gdLst>
                    <a:gd name="T0" fmla="*/ 6 w 6"/>
                    <a:gd name="T1" fmla="*/ 0 h 28"/>
                    <a:gd name="T2" fmla="*/ 0 w 6"/>
                    <a:gd name="T3" fmla="*/ 12 h 28"/>
                    <a:gd name="T4" fmla="*/ 0 w 6"/>
                    <a:gd name="T5" fmla="*/ 28 h 28"/>
                    <a:gd name="T6" fmla="*/ 6 w 6"/>
                    <a:gd name="T7" fmla="*/ 17 h 28"/>
                    <a:gd name="T8" fmla="*/ 6 w 6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8">
                      <a:moveTo>
                        <a:pt x="6" y="0"/>
                      </a:moveTo>
                      <a:lnTo>
                        <a:pt x="0" y="12"/>
                      </a:lnTo>
                      <a:lnTo>
                        <a:pt x="0" y="28"/>
                      </a:lnTo>
                      <a:lnTo>
                        <a:pt x="6" y="17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6" name="Freeform 162">
                  <a:extLst>
                    <a:ext uri="{FF2B5EF4-FFF2-40B4-BE49-F238E27FC236}">
                      <a16:creationId xmlns:a16="http://schemas.microsoft.com/office/drawing/2014/main" xmlns="" id="{DDE00A4E-D319-488E-A5A3-8A1E525F128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616" y="1996"/>
                  <a:ext cx="34" cy="353"/>
                </a:xfrm>
                <a:custGeom>
                  <a:avLst/>
                  <a:gdLst>
                    <a:gd name="T0" fmla="*/ 12 w 34"/>
                    <a:gd name="T1" fmla="*/ 302 h 353"/>
                    <a:gd name="T2" fmla="*/ 6 w 34"/>
                    <a:gd name="T3" fmla="*/ 308 h 353"/>
                    <a:gd name="T4" fmla="*/ 6 w 34"/>
                    <a:gd name="T5" fmla="*/ 336 h 353"/>
                    <a:gd name="T6" fmla="*/ 0 w 34"/>
                    <a:gd name="T7" fmla="*/ 347 h 353"/>
                    <a:gd name="T8" fmla="*/ 0 w 34"/>
                    <a:gd name="T9" fmla="*/ 353 h 353"/>
                    <a:gd name="T10" fmla="*/ 6 w 34"/>
                    <a:gd name="T11" fmla="*/ 353 h 353"/>
                    <a:gd name="T12" fmla="*/ 6 w 34"/>
                    <a:gd name="T13" fmla="*/ 347 h 353"/>
                    <a:gd name="T14" fmla="*/ 12 w 34"/>
                    <a:gd name="T15" fmla="*/ 336 h 353"/>
                    <a:gd name="T16" fmla="*/ 12 w 34"/>
                    <a:gd name="T17" fmla="*/ 302 h 353"/>
                    <a:gd name="T18" fmla="*/ 23 w 34"/>
                    <a:gd name="T19" fmla="*/ 101 h 353"/>
                    <a:gd name="T20" fmla="*/ 6 w 34"/>
                    <a:gd name="T21" fmla="*/ 297 h 353"/>
                    <a:gd name="T22" fmla="*/ 12 w 34"/>
                    <a:gd name="T23" fmla="*/ 297 h 353"/>
                    <a:gd name="T24" fmla="*/ 28 w 34"/>
                    <a:gd name="T25" fmla="*/ 101 h 353"/>
                    <a:gd name="T26" fmla="*/ 23 w 34"/>
                    <a:gd name="T27" fmla="*/ 101 h 353"/>
                    <a:gd name="T28" fmla="*/ 34 w 34"/>
                    <a:gd name="T29" fmla="*/ 0 h 353"/>
                    <a:gd name="T30" fmla="*/ 28 w 34"/>
                    <a:gd name="T31" fmla="*/ 0 h 353"/>
                    <a:gd name="T32" fmla="*/ 23 w 34"/>
                    <a:gd name="T33" fmla="*/ 95 h 353"/>
                    <a:gd name="T34" fmla="*/ 28 w 34"/>
                    <a:gd name="T35" fmla="*/ 95 h 353"/>
                    <a:gd name="T36" fmla="*/ 34 w 34"/>
                    <a:gd name="T37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353">
                      <a:moveTo>
                        <a:pt x="12" y="302"/>
                      </a:moveTo>
                      <a:lnTo>
                        <a:pt x="6" y="308"/>
                      </a:lnTo>
                      <a:lnTo>
                        <a:pt x="6" y="336"/>
                      </a:lnTo>
                      <a:lnTo>
                        <a:pt x="0" y="347"/>
                      </a:lnTo>
                      <a:lnTo>
                        <a:pt x="0" y="353"/>
                      </a:lnTo>
                      <a:lnTo>
                        <a:pt x="6" y="353"/>
                      </a:lnTo>
                      <a:lnTo>
                        <a:pt x="6" y="347"/>
                      </a:lnTo>
                      <a:lnTo>
                        <a:pt x="12" y="336"/>
                      </a:lnTo>
                      <a:lnTo>
                        <a:pt x="12" y="302"/>
                      </a:lnTo>
                      <a:close/>
                      <a:moveTo>
                        <a:pt x="23" y="101"/>
                      </a:moveTo>
                      <a:lnTo>
                        <a:pt x="6" y="297"/>
                      </a:lnTo>
                      <a:lnTo>
                        <a:pt x="12" y="297"/>
                      </a:lnTo>
                      <a:lnTo>
                        <a:pt x="28" y="101"/>
                      </a:lnTo>
                      <a:lnTo>
                        <a:pt x="23" y="101"/>
                      </a:lnTo>
                      <a:close/>
                      <a:moveTo>
                        <a:pt x="34" y="0"/>
                      </a:moveTo>
                      <a:lnTo>
                        <a:pt x="28" y="0"/>
                      </a:lnTo>
                      <a:lnTo>
                        <a:pt x="23" y="95"/>
                      </a:lnTo>
                      <a:lnTo>
                        <a:pt x="28" y="95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7" name="Freeform 163">
                  <a:extLst>
                    <a:ext uri="{FF2B5EF4-FFF2-40B4-BE49-F238E27FC236}">
                      <a16:creationId xmlns:a16="http://schemas.microsoft.com/office/drawing/2014/main" xmlns="" id="{0104FB28-ADAF-4C6B-9990-A171B54A17C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616" y="1996"/>
                  <a:ext cx="34" cy="353"/>
                </a:xfrm>
                <a:custGeom>
                  <a:avLst/>
                  <a:gdLst>
                    <a:gd name="T0" fmla="*/ 12 w 34"/>
                    <a:gd name="T1" fmla="*/ 302 h 353"/>
                    <a:gd name="T2" fmla="*/ 6 w 34"/>
                    <a:gd name="T3" fmla="*/ 308 h 353"/>
                    <a:gd name="T4" fmla="*/ 6 w 34"/>
                    <a:gd name="T5" fmla="*/ 336 h 353"/>
                    <a:gd name="T6" fmla="*/ 0 w 34"/>
                    <a:gd name="T7" fmla="*/ 347 h 353"/>
                    <a:gd name="T8" fmla="*/ 0 w 34"/>
                    <a:gd name="T9" fmla="*/ 353 h 353"/>
                    <a:gd name="T10" fmla="*/ 6 w 34"/>
                    <a:gd name="T11" fmla="*/ 353 h 353"/>
                    <a:gd name="T12" fmla="*/ 6 w 34"/>
                    <a:gd name="T13" fmla="*/ 347 h 353"/>
                    <a:gd name="T14" fmla="*/ 12 w 34"/>
                    <a:gd name="T15" fmla="*/ 336 h 353"/>
                    <a:gd name="T16" fmla="*/ 12 w 34"/>
                    <a:gd name="T17" fmla="*/ 302 h 353"/>
                    <a:gd name="T18" fmla="*/ 23 w 34"/>
                    <a:gd name="T19" fmla="*/ 101 h 353"/>
                    <a:gd name="T20" fmla="*/ 6 w 34"/>
                    <a:gd name="T21" fmla="*/ 297 h 353"/>
                    <a:gd name="T22" fmla="*/ 12 w 34"/>
                    <a:gd name="T23" fmla="*/ 297 h 353"/>
                    <a:gd name="T24" fmla="*/ 28 w 34"/>
                    <a:gd name="T25" fmla="*/ 101 h 353"/>
                    <a:gd name="T26" fmla="*/ 23 w 34"/>
                    <a:gd name="T27" fmla="*/ 101 h 353"/>
                    <a:gd name="T28" fmla="*/ 34 w 34"/>
                    <a:gd name="T29" fmla="*/ 0 h 353"/>
                    <a:gd name="T30" fmla="*/ 28 w 34"/>
                    <a:gd name="T31" fmla="*/ 0 h 353"/>
                    <a:gd name="T32" fmla="*/ 23 w 34"/>
                    <a:gd name="T33" fmla="*/ 95 h 353"/>
                    <a:gd name="T34" fmla="*/ 28 w 34"/>
                    <a:gd name="T35" fmla="*/ 95 h 353"/>
                    <a:gd name="T36" fmla="*/ 34 w 34"/>
                    <a:gd name="T37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353">
                      <a:moveTo>
                        <a:pt x="12" y="302"/>
                      </a:moveTo>
                      <a:lnTo>
                        <a:pt x="6" y="308"/>
                      </a:lnTo>
                      <a:lnTo>
                        <a:pt x="6" y="336"/>
                      </a:lnTo>
                      <a:lnTo>
                        <a:pt x="0" y="347"/>
                      </a:lnTo>
                      <a:lnTo>
                        <a:pt x="0" y="353"/>
                      </a:lnTo>
                      <a:lnTo>
                        <a:pt x="6" y="353"/>
                      </a:lnTo>
                      <a:lnTo>
                        <a:pt x="6" y="347"/>
                      </a:lnTo>
                      <a:lnTo>
                        <a:pt x="12" y="336"/>
                      </a:lnTo>
                      <a:lnTo>
                        <a:pt x="12" y="302"/>
                      </a:lnTo>
                      <a:moveTo>
                        <a:pt x="23" y="101"/>
                      </a:moveTo>
                      <a:lnTo>
                        <a:pt x="6" y="297"/>
                      </a:lnTo>
                      <a:lnTo>
                        <a:pt x="12" y="297"/>
                      </a:lnTo>
                      <a:lnTo>
                        <a:pt x="28" y="101"/>
                      </a:lnTo>
                      <a:lnTo>
                        <a:pt x="23" y="101"/>
                      </a:lnTo>
                      <a:moveTo>
                        <a:pt x="34" y="0"/>
                      </a:moveTo>
                      <a:lnTo>
                        <a:pt x="28" y="0"/>
                      </a:lnTo>
                      <a:lnTo>
                        <a:pt x="23" y="95"/>
                      </a:lnTo>
                      <a:lnTo>
                        <a:pt x="28" y="95"/>
                      </a:lnTo>
                      <a:lnTo>
                        <a:pt x="34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8" name="Freeform 164">
                  <a:extLst>
                    <a:ext uri="{FF2B5EF4-FFF2-40B4-BE49-F238E27FC236}">
                      <a16:creationId xmlns:a16="http://schemas.microsoft.com/office/drawing/2014/main" xmlns="" id="{FFCFA52A-D5ED-45EA-B43A-6E4F6830B2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10" y="2293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0 h 11"/>
                    <a:gd name="T4" fmla="*/ 0 w 6"/>
                    <a:gd name="T5" fmla="*/ 11 h 11"/>
                    <a:gd name="T6" fmla="*/ 6 w 6"/>
                    <a:gd name="T7" fmla="*/ 5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6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39" name="Freeform 165">
                  <a:extLst>
                    <a:ext uri="{FF2B5EF4-FFF2-40B4-BE49-F238E27FC236}">
                      <a16:creationId xmlns:a16="http://schemas.microsoft.com/office/drawing/2014/main" xmlns="" id="{A7BB9DC4-46DD-4F99-99DA-AB3C31E653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10" y="2293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0 h 11"/>
                    <a:gd name="T4" fmla="*/ 0 w 6"/>
                    <a:gd name="T5" fmla="*/ 11 h 11"/>
                    <a:gd name="T6" fmla="*/ 6 w 6"/>
                    <a:gd name="T7" fmla="*/ 5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6" y="5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0" name="Rectangle 166">
                  <a:extLst>
                    <a:ext uri="{FF2B5EF4-FFF2-40B4-BE49-F238E27FC236}">
                      <a16:creationId xmlns:a16="http://schemas.microsoft.com/office/drawing/2014/main" xmlns="" id="{61A11B8C-E132-4D60-A189-1FB7C14F9B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93" y="2091"/>
                  <a:ext cx="5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1" name="Rectangle 167">
                  <a:extLst>
                    <a:ext uri="{FF2B5EF4-FFF2-40B4-BE49-F238E27FC236}">
                      <a16:creationId xmlns:a16="http://schemas.microsoft.com/office/drawing/2014/main" xmlns="" id="{4DB088D0-F116-40CC-9F30-BBEB06AE89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93" y="2091"/>
                  <a:ext cx="5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2" name="Freeform 168">
                  <a:extLst>
                    <a:ext uri="{FF2B5EF4-FFF2-40B4-BE49-F238E27FC236}">
                      <a16:creationId xmlns:a16="http://schemas.microsoft.com/office/drawing/2014/main" xmlns="" id="{EA0E3B54-3868-44F6-B3E7-B94D6EE184D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610" y="2354"/>
                  <a:ext cx="285" cy="28"/>
                </a:xfrm>
                <a:custGeom>
                  <a:avLst/>
                  <a:gdLst>
                    <a:gd name="T0" fmla="*/ 190 w 285"/>
                    <a:gd name="T1" fmla="*/ 11 h 28"/>
                    <a:gd name="T2" fmla="*/ 168 w 285"/>
                    <a:gd name="T3" fmla="*/ 17 h 28"/>
                    <a:gd name="T4" fmla="*/ 285 w 285"/>
                    <a:gd name="T5" fmla="*/ 28 h 28"/>
                    <a:gd name="T6" fmla="*/ 285 w 285"/>
                    <a:gd name="T7" fmla="*/ 23 h 28"/>
                    <a:gd name="T8" fmla="*/ 190 w 285"/>
                    <a:gd name="T9" fmla="*/ 11 h 28"/>
                    <a:gd name="T10" fmla="*/ 6 w 285"/>
                    <a:gd name="T11" fmla="*/ 0 h 28"/>
                    <a:gd name="T12" fmla="*/ 0 w 285"/>
                    <a:gd name="T13" fmla="*/ 0 h 28"/>
                    <a:gd name="T14" fmla="*/ 0 w 285"/>
                    <a:gd name="T15" fmla="*/ 0 h 28"/>
                    <a:gd name="T16" fmla="*/ 22 w 285"/>
                    <a:gd name="T17" fmla="*/ 6 h 28"/>
                    <a:gd name="T18" fmla="*/ 145 w 285"/>
                    <a:gd name="T19" fmla="*/ 17 h 28"/>
                    <a:gd name="T20" fmla="*/ 168 w 285"/>
                    <a:gd name="T21" fmla="*/ 11 h 28"/>
                    <a:gd name="T22" fmla="*/ 22 w 285"/>
                    <a:gd name="T23" fmla="*/ 0 h 28"/>
                    <a:gd name="T24" fmla="*/ 6 w 285"/>
                    <a:gd name="T2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5" h="28">
                      <a:moveTo>
                        <a:pt x="190" y="11"/>
                      </a:moveTo>
                      <a:lnTo>
                        <a:pt x="168" y="17"/>
                      </a:lnTo>
                      <a:lnTo>
                        <a:pt x="285" y="28"/>
                      </a:lnTo>
                      <a:lnTo>
                        <a:pt x="285" y="23"/>
                      </a:lnTo>
                      <a:lnTo>
                        <a:pt x="190" y="11"/>
                      </a:lnTo>
                      <a:close/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2" y="6"/>
                      </a:lnTo>
                      <a:lnTo>
                        <a:pt x="145" y="17"/>
                      </a:lnTo>
                      <a:lnTo>
                        <a:pt x="168" y="11"/>
                      </a:lnTo>
                      <a:lnTo>
                        <a:pt x="22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3" name="Freeform 169">
                  <a:extLst>
                    <a:ext uri="{FF2B5EF4-FFF2-40B4-BE49-F238E27FC236}">
                      <a16:creationId xmlns:a16="http://schemas.microsoft.com/office/drawing/2014/main" xmlns="" id="{E8814780-1328-4D8A-BDE0-2C6A3EE5D25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610" y="2354"/>
                  <a:ext cx="285" cy="28"/>
                </a:xfrm>
                <a:custGeom>
                  <a:avLst/>
                  <a:gdLst>
                    <a:gd name="T0" fmla="*/ 190 w 285"/>
                    <a:gd name="T1" fmla="*/ 11 h 28"/>
                    <a:gd name="T2" fmla="*/ 168 w 285"/>
                    <a:gd name="T3" fmla="*/ 17 h 28"/>
                    <a:gd name="T4" fmla="*/ 285 w 285"/>
                    <a:gd name="T5" fmla="*/ 28 h 28"/>
                    <a:gd name="T6" fmla="*/ 285 w 285"/>
                    <a:gd name="T7" fmla="*/ 23 h 28"/>
                    <a:gd name="T8" fmla="*/ 190 w 285"/>
                    <a:gd name="T9" fmla="*/ 11 h 28"/>
                    <a:gd name="T10" fmla="*/ 6 w 285"/>
                    <a:gd name="T11" fmla="*/ 0 h 28"/>
                    <a:gd name="T12" fmla="*/ 0 w 285"/>
                    <a:gd name="T13" fmla="*/ 0 h 28"/>
                    <a:gd name="T14" fmla="*/ 0 w 285"/>
                    <a:gd name="T15" fmla="*/ 0 h 28"/>
                    <a:gd name="T16" fmla="*/ 22 w 285"/>
                    <a:gd name="T17" fmla="*/ 6 h 28"/>
                    <a:gd name="T18" fmla="*/ 145 w 285"/>
                    <a:gd name="T19" fmla="*/ 17 h 28"/>
                    <a:gd name="T20" fmla="*/ 168 w 285"/>
                    <a:gd name="T21" fmla="*/ 11 h 28"/>
                    <a:gd name="T22" fmla="*/ 22 w 285"/>
                    <a:gd name="T23" fmla="*/ 0 h 28"/>
                    <a:gd name="T24" fmla="*/ 6 w 285"/>
                    <a:gd name="T2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5" h="28">
                      <a:moveTo>
                        <a:pt x="190" y="11"/>
                      </a:moveTo>
                      <a:lnTo>
                        <a:pt x="168" y="17"/>
                      </a:lnTo>
                      <a:lnTo>
                        <a:pt x="285" y="28"/>
                      </a:lnTo>
                      <a:lnTo>
                        <a:pt x="285" y="23"/>
                      </a:lnTo>
                      <a:lnTo>
                        <a:pt x="190" y="11"/>
                      </a:lnTo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2" y="6"/>
                      </a:lnTo>
                      <a:lnTo>
                        <a:pt x="145" y="17"/>
                      </a:lnTo>
                      <a:lnTo>
                        <a:pt x="168" y="11"/>
                      </a:lnTo>
                      <a:lnTo>
                        <a:pt x="22" y="0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4" name="Freeform 170">
                  <a:extLst>
                    <a:ext uri="{FF2B5EF4-FFF2-40B4-BE49-F238E27FC236}">
                      <a16:creationId xmlns:a16="http://schemas.microsoft.com/office/drawing/2014/main" xmlns="" id="{1062CB5C-96CD-47CF-BDDD-9E667166E6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465" y="2365"/>
                  <a:ext cx="45" cy="6"/>
                </a:xfrm>
                <a:custGeom>
                  <a:avLst/>
                  <a:gdLst>
                    <a:gd name="T0" fmla="*/ 23 w 45"/>
                    <a:gd name="T1" fmla="*/ 0 h 6"/>
                    <a:gd name="T2" fmla="*/ 0 w 45"/>
                    <a:gd name="T3" fmla="*/ 6 h 6"/>
                    <a:gd name="T4" fmla="*/ 23 w 45"/>
                    <a:gd name="T5" fmla="*/ 6 h 6"/>
                    <a:gd name="T6" fmla="*/ 45 w 45"/>
                    <a:gd name="T7" fmla="*/ 0 h 6"/>
                    <a:gd name="T8" fmla="*/ 23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3" y="0"/>
                      </a:moveTo>
                      <a:lnTo>
                        <a:pt x="0" y="6"/>
                      </a:lnTo>
                      <a:lnTo>
                        <a:pt x="23" y="6"/>
                      </a:lnTo>
                      <a:lnTo>
                        <a:pt x="45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5" name="Freeform 171">
                  <a:extLst>
                    <a:ext uri="{FF2B5EF4-FFF2-40B4-BE49-F238E27FC236}">
                      <a16:creationId xmlns:a16="http://schemas.microsoft.com/office/drawing/2014/main" xmlns="" id="{07D8052B-81D8-4432-AC93-180777BB6B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465" y="2365"/>
                  <a:ext cx="45" cy="6"/>
                </a:xfrm>
                <a:custGeom>
                  <a:avLst/>
                  <a:gdLst>
                    <a:gd name="T0" fmla="*/ 23 w 45"/>
                    <a:gd name="T1" fmla="*/ 0 h 6"/>
                    <a:gd name="T2" fmla="*/ 0 w 45"/>
                    <a:gd name="T3" fmla="*/ 6 h 6"/>
                    <a:gd name="T4" fmla="*/ 23 w 45"/>
                    <a:gd name="T5" fmla="*/ 6 h 6"/>
                    <a:gd name="T6" fmla="*/ 45 w 45"/>
                    <a:gd name="T7" fmla="*/ 0 h 6"/>
                    <a:gd name="T8" fmla="*/ 23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3" y="0"/>
                      </a:moveTo>
                      <a:lnTo>
                        <a:pt x="0" y="6"/>
                      </a:lnTo>
                      <a:lnTo>
                        <a:pt x="23" y="6"/>
                      </a:lnTo>
                      <a:lnTo>
                        <a:pt x="45" y="0"/>
                      </a:lnTo>
                      <a:lnTo>
                        <a:pt x="2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6" name="Freeform 172">
                  <a:extLst>
                    <a:ext uri="{FF2B5EF4-FFF2-40B4-BE49-F238E27FC236}">
                      <a16:creationId xmlns:a16="http://schemas.microsoft.com/office/drawing/2014/main" xmlns="" id="{61409AF3-F95B-4465-BE59-A2EFC8F7A6B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54" y="1291"/>
                  <a:ext cx="358" cy="1097"/>
                </a:xfrm>
                <a:custGeom>
                  <a:avLst/>
                  <a:gdLst>
                    <a:gd name="T0" fmla="*/ 240 w 358"/>
                    <a:gd name="T1" fmla="*/ 1086 h 1097"/>
                    <a:gd name="T2" fmla="*/ 235 w 358"/>
                    <a:gd name="T3" fmla="*/ 1091 h 1097"/>
                    <a:gd name="T4" fmla="*/ 352 w 358"/>
                    <a:gd name="T5" fmla="*/ 1097 h 1097"/>
                    <a:gd name="T6" fmla="*/ 358 w 358"/>
                    <a:gd name="T7" fmla="*/ 1091 h 1097"/>
                    <a:gd name="T8" fmla="*/ 240 w 358"/>
                    <a:gd name="T9" fmla="*/ 1086 h 1097"/>
                    <a:gd name="T10" fmla="*/ 22 w 358"/>
                    <a:gd name="T11" fmla="*/ 84 h 1097"/>
                    <a:gd name="T12" fmla="*/ 17 w 358"/>
                    <a:gd name="T13" fmla="*/ 84 h 1097"/>
                    <a:gd name="T14" fmla="*/ 0 w 358"/>
                    <a:gd name="T15" fmla="*/ 286 h 1097"/>
                    <a:gd name="T16" fmla="*/ 6 w 358"/>
                    <a:gd name="T17" fmla="*/ 286 h 1097"/>
                    <a:gd name="T18" fmla="*/ 22 w 358"/>
                    <a:gd name="T19" fmla="*/ 84 h 1097"/>
                    <a:gd name="T20" fmla="*/ 22 w 358"/>
                    <a:gd name="T21" fmla="*/ 0 h 1097"/>
                    <a:gd name="T22" fmla="*/ 17 w 358"/>
                    <a:gd name="T23" fmla="*/ 79 h 1097"/>
                    <a:gd name="T24" fmla="*/ 22 w 358"/>
                    <a:gd name="T25" fmla="*/ 73 h 1097"/>
                    <a:gd name="T26" fmla="*/ 28 w 358"/>
                    <a:gd name="T27" fmla="*/ 6 h 1097"/>
                    <a:gd name="T28" fmla="*/ 22 w 358"/>
                    <a:gd name="T29" fmla="*/ 0 h 10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8" h="1097">
                      <a:moveTo>
                        <a:pt x="240" y="1086"/>
                      </a:moveTo>
                      <a:lnTo>
                        <a:pt x="235" y="1091"/>
                      </a:lnTo>
                      <a:lnTo>
                        <a:pt x="352" y="1097"/>
                      </a:lnTo>
                      <a:lnTo>
                        <a:pt x="358" y="1091"/>
                      </a:lnTo>
                      <a:lnTo>
                        <a:pt x="240" y="1086"/>
                      </a:lnTo>
                      <a:close/>
                      <a:moveTo>
                        <a:pt x="22" y="84"/>
                      </a:moveTo>
                      <a:lnTo>
                        <a:pt x="17" y="84"/>
                      </a:lnTo>
                      <a:lnTo>
                        <a:pt x="0" y="286"/>
                      </a:lnTo>
                      <a:lnTo>
                        <a:pt x="6" y="286"/>
                      </a:lnTo>
                      <a:lnTo>
                        <a:pt x="22" y="84"/>
                      </a:lnTo>
                      <a:close/>
                      <a:moveTo>
                        <a:pt x="22" y="0"/>
                      </a:moveTo>
                      <a:lnTo>
                        <a:pt x="17" y="79"/>
                      </a:lnTo>
                      <a:lnTo>
                        <a:pt x="22" y="73"/>
                      </a:lnTo>
                      <a:lnTo>
                        <a:pt x="28" y="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7" name="Freeform 173">
                  <a:extLst>
                    <a:ext uri="{FF2B5EF4-FFF2-40B4-BE49-F238E27FC236}">
                      <a16:creationId xmlns:a16="http://schemas.microsoft.com/office/drawing/2014/main" xmlns="" id="{40AF50CE-1668-491A-964C-D5B304F3BBA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54" y="1291"/>
                  <a:ext cx="358" cy="1097"/>
                </a:xfrm>
                <a:custGeom>
                  <a:avLst/>
                  <a:gdLst>
                    <a:gd name="T0" fmla="*/ 240 w 358"/>
                    <a:gd name="T1" fmla="*/ 1086 h 1097"/>
                    <a:gd name="T2" fmla="*/ 235 w 358"/>
                    <a:gd name="T3" fmla="*/ 1091 h 1097"/>
                    <a:gd name="T4" fmla="*/ 352 w 358"/>
                    <a:gd name="T5" fmla="*/ 1097 h 1097"/>
                    <a:gd name="T6" fmla="*/ 358 w 358"/>
                    <a:gd name="T7" fmla="*/ 1091 h 1097"/>
                    <a:gd name="T8" fmla="*/ 240 w 358"/>
                    <a:gd name="T9" fmla="*/ 1086 h 1097"/>
                    <a:gd name="T10" fmla="*/ 22 w 358"/>
                    <a:gd name="T11" fmla="*/ 84 h 1097"/>
                    <a:gd name="T12" fmla="*/ 17 w 358"/>
                    <a:gd name="T13" fmla="*/ 84 h 1097"/>
                    <a:gd name="T14" fmla="*/ 0 w 358"/>
                    <a:gd name="T15" fmla="*/ 286 h 1097"/>
                    <a:gd name="T16" fmla="*/ 6 w 358"/>
                    <a:gd name="T17" fmla="*/ 286 h 1097"/>
                    <a:gd name="T18" fmla="*/ 22 w 358"/>
                    <a:gd name="T19" fmla="*/ 84 h 1097"/>
                    <a:gd name="T20" fmla="*/ 22 w 358"/>
                    <a:gd name="T21" fmla="*/ 0 h 1097"/>
                    <a:gd name="T22" fmla="*/ 17 w 358"/>
                    <a:gd name="T23" fmla="*/ 79 h 1097"/>
                    <a:gd name="T24" fmla="*/ 22 w 358"/>
                    <a:gd name="T25" fmla="*/ 73 h 1097"/>
                    <a:gd name="T26" fmla="*/ 28 w 358"/>
                    <a:gd name="T27" fmla="*/ 6 h 1097"/>
                    <a:gd name="T28" fmla="*/ 22 w 358"/>
                    <a:gd name="T29" fmla="*/ 0 h 10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8" h="1097">
                      <a:moveTo>
                        <a:pt x="240" y="1086"/>
                      </a:moveTo>
                      <a:lnTo>
                        <a:pt x="235" y="1091"/>
                      </a:lnTo>
                      <a:lnTo>
                        <a:pt x="352" y="1097"/>
                      </a:lnTo>
                      <a:lnTo>
                        <a:pt x="358" y="1091"/>
                      </a:lnTo>
                      <a:lnTo>
                        <a:pt x="240" y="1086"/>
                      </a:lnTo>
                      <a:moveTo>
                        <a:pt x="22" y="84"/>
                      </a:moveTo>
                      <a:lnTo>
                        <a:pt x="17" y="84"/>
                      </a:lnTo>
                      <a:lnTo>
                        <a:pt x="0" y="286"/>
                      </a:lnTo>
                      <a:lnTo>
                        <a:pt x="6" y="286"/>
                      </a:lnTo>
                      <a:lnTo>
                        <a:pt x="22" y="84"/>
                      </a:lnTo>
                      <a:moveTo>
                        <a:pt x="22" y="0"/>
                      </a:moveTo>
                      <a:lnTo>
                        <a:pt x="17" y="79"/>
                      </a:lnTo>
                      <a:lnTo>
                        <a:pt x="22" y="73"/>
                      </a:lnTo>
                      <a:lnTo>
                        <a:pt x="28" y="6"/>
                      </a:lnTo>
                      <a:lnTo>
                        <a:pt x="22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8" name="Freeform 174">
                  <a:extLst>
                    <a:ext uri="{FF2B5EF4-FFF2-40B4-BE49-F238E27FC236}">
                      <a16:creationId xmlns:a16="http://schemas.microsoft.com/office/drawing/2014/main" xmlns="" id="{FE0641AF-5F69-43A2-A54B-B1E7471214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37" y="1364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6 h 11"/>
                    <a:gd name="T4" fmla="*/ 0 w 5"/>
                    <a:gd name="T5" fmla="*/ 11 h 11"/>
                    <a:gd name="T6" fmla="*/ 5 w 5"/>
                    <a:gd name="T7" fmla="*/ 11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5" y="1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49" name="Freeform 175">
                  <a:extLst>
                    <a:ext uri="{FF2B5EF4-FFF2-40B4-BE49-F238E27FC236}">
                      <a16:creationId xmlns:a16="http://schemas.microsoft.com/office/drawing/2014/main" xmlns="" id="{F3A9EDF0-2E92-46CD-8AA6-78E6B7E659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37" y="1364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6 h 11"/>
                    <a:gd name="T4" fmla="*/ 0 w 5"/>
                    <a:gd name="T5" fmla="*/ 11 h 11"/>
                    <a:gd name="T6" fmla="*/ 5 w 5"/>
                    <a:gd name="T7" fmla="*/ 11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5" y="11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0" name="Freeform 176">
                  <a:extLst>
                    <a:ext uri="{FF2B5EF4-FFF2-40B4-BE49-F238E27FC236}">
                      <a16:creationId xmlns:a16="http://schemas.microsoft.com/office/drawing/2014/main" xmlns="" id="{448EF413-09E9-4CD8-AAF8-8F01E4397D5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71" y="1582"/>
                  <a:ext cx="23" cy="258"/>
                </a:xfrm>
                <a:custGeom>
                  <a:avLst/>
                  <a:gdLst>
                    <a:gd name="T0" fmla="*/ 6 w 23"/>
                    <a:gd name="T1" fmla="*/ 162 h 258"/>
                    <a:gd name="T2" fmla="*/ 0 w 23"/>
                    <a:gd name="T3" fmla="*/ 258 h 258"/>
                    <a:gd name="T4" fmla="*/ 6 w 23"/>
                    <a:gd name="T5" fmla="*/ 252 h 258"/>
                    <a:gd name="T6" fmla="*/ 11 w 23"/>
                    <a:gd name="T7" fmla="*/ 168 h 258"/>
                    <a:gd name="T8" fmla="*/ 6 w 23"/>
                    <a:gd name="T9" fmla="*/ 162 h 258"/>
                    <a:gd name="T10" fmla="*/ 17 w 23"/>
                    <a:gd name="T11" fmla="*/ 79 h 258"/>
                    <a:gd name="T12" fmla="*/ 11 w 23"/>
                    <a:gd name="T13" fmla="*/ 84 h 258"/>
                    <a:gd name="T14" fmla="*/ 6 w 23"/>
                    <a:gd name="T15" fmla="*/ 151 h 258"/>
                    <a:gd name="T16" fmla="*/ 11 w 23"/>
                    <a:gd name="T17" fmla="*/ 157 h 258"/>
                    <a:gd name="T18" fmla="*/ 17 w 23"/>
                    <a:gd name="T19" fmla="*/ 79 h 258"/>
                    <a:gd name="T20" fmla="*/ 17 w 23"/>
                    <a:gd name="T21" fmla="*/ 0 h 258"/>
                    <a:gd name="T22" fmla="*/ 11 w 23"/>
                    <a:gd name="T23" fmla="*/ 73 h 258"/>
                    <a:gd name="T24" fmla="*/ 17 w 23"/>
                    <a:gd name="T25" fmla="*/ 67 h 258"/>
                    <a:gd name="T26" fmla="*/ 23 w 23"/>
                    <a:gd name="T27" fmla="*/ 6 h 258"/>
                    <a:gd name="T28" fmla="*/ 17 w 23"/>
                    <a:gd name="T29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3" h="258">
                      <a:moveTo>
                        <a:pt x="6" y="162"/>
                      </a:moveTo>
                      <a:lnTo>
                        <a:pt x="0" y="258"/>
                      </a:lnTo>
                      <a:lnTo>
                        <a:pt x="6" y="252"/>
                      </a:lnTo>
                      <a:lnTo>
                        <a:pt x="11" y="168"/>
                      </a:lnTo>
                      <a:lnTo>
                        <a:pt x="6" y="162"/>
                      </a:lnTo>
                      <a:close/>
                      <a:moveTo>
                        <a:pt x="17" y="79"/>
                      </a:moveTo>
                      <a:lnTo>
                        <a:pt x="11" y="84"/>
                      </a:lnTo>
                      <a:lnTo>
                        <a:pt x="6" y="151"/>
                      </a:lnTo>
                      <a:lnTo>
                        <a:pt x="11" y="157"/>
                      </a:lnTo>
                      <a:lnTo>
                        <a:pt x="17" y="79"/>
                      </a:lnTo>
                      <a:close/>
                      <a:moveTo>
                        <a:pt x="17" y="0"/>
                      </a:moveTo>
                      <a:lnTo>
                        <a:pt x="11" y="73"/>
                      </a:lnTo>
                      <a:lnTo>
                        <a:pt x="17" y="67"/>
                      </a:lnTo>
                      <a:lnTo>
                        <a:pt x="23" y="6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1" name="Freeform 177">
                  <a:extLst>
                    <a:ext uri="{FF2B5EF4-FFF2-40B4-BE49-F238E27FC236}">
                      <a16:creationId xmlns:a16="http://schemas.microsoft.com/office/drawing/2014/main" xmlns="" id="{0F957ECC-7C2E-49A4-A670-EB04A655883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71" y="1582"/>
                  <a:ext cx="23" cy="258"/>
                </a:xfrm>
                <a:custGeom>
                  <a:avLst/>
                  <a:gdLst>
                    <a:gd name="T0" fmla="*/ 6 w 23"/>
                    <a:gd name="T1" fmla="*/ 162 h 258"/>
                    <a:gd name="T2" fmla="*/ 0 w 23"/>
                    <a:gd name="T3" fmla="*/ 258 h 258"/>
                    <a:gd name="T4" fmla="*/ 6 w 23"/>
                    <a:gd name="T5" fmla="*/ 252 h 258"/>
                    <a:gd name="T6" fmla="*/ 11 w 23"/>
                    <a:gd name="T7" fmla="*/ 168 h 258"/>
                    <a:gd name="T8" fmla="*/ 6 w 23"/>
                    <a:gd name="T9" fmla="*/ 162 h 258"/>
                    <a:gd name="T10" fmla="*/ 17 w 23"/>
                    <a:gd name="T11" fmla="*/ 79 h 258"/>
                    <a:gd name="T12" fmla="*/ 11 w 23"/>
                    <a:gd name="T13" fmla="*/ 84 h 258"/>
                    <a:gd name="T14" fmla="*/ 6 w 23"/>
                    <a:gd name="T15" fmla="*/ 151 h 258"/>
                    <a:gd name="T16" fmla="*/ 11 w 23"/>
                    <a:gd name="T17" fmla="*/ 157 h 258"/>
                    <a:gd name="T18" fmla="*/ 17 w 23"/>
                    <a:gd name="T19" fmla="*/ 79 h 258"/>
                    <a:gd name="T20" fmla="*/ 17 w 23"/>
                    <a:gd name="T21" fmla="*/ 0 h 258"/>
                    <a:gd name="T22" fmla="*/ 11 w 23"/>
                    <a:gd name="T23" fmla="*/ 73 h 258"/>
                    <a:gd name="T24" fmla="*/ 17 w 23"/>
                    <a:gd name="T25" fmla="*/ 67 h 258"/>
                    <a:gd name="T26" fmla="*/ 23 w 23"/>
                    <a:gd name="T27" fmla="*/ 6 h 258"/>
                    <a:gd name="T28" fmla="*/ 17 w 23"/>
                    <a:gd name="T29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3" h="258">
                      <a:moveTo>
                        <a:pt x="6" y="162"/>
                      </a:moveTo>
                      <a:lnTo>
                        <a:pt x="0" y="258"/>
                      </a:lnTo>
                      <a:lnTo>
                        <a:pt x="6" y="252"/>
                      </a:lnTo>
                      <a:lnTo>
                        <a:pt x="11" y="168"/>
                      </a:lnTo>
                      <a:lnTo>
                        <a:pt x="6" y="162"/>
                      </a:lnTo>
                      <a:moveTo>
                        <a:pt x="17" y="79"/>
                      </a:moveTo>
                      <a:lnTo>
                        <a:pt x="11" y="84"/>
                      </a:lnTo>
                      <a:lnTo>
                        <a:pt x="6" y="151"/>
                      </a:lnTo>
                      <a:lnTo>
                        <a:pt x="11" y="157"/>
                      </a:lnTo>
                      <a:lnTo>
                        <a:pt x="17" y="79"/>
                      </a:lnTo>
                      <a:moveTo>
                        <a:pt x="17" y="0"/>
                      </a:moveTo>
                      <a:lnTo>
                        <a:pt x="11" y="73"/>
                      </a:lnTo>
                      <a:lnTo>
                        <a:pt x="17" y="67"/>
                      </a:lnTo>
                      <a:lnTo>
                        <a:pt x="23" y="6"/>
                      </a:lnTo>
                      <a:lnTo>
                        <a:pt x="1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2" name="Freeform 178">
                  <a:extLst>
                    <a:ext uri="{FF2B5EF4-FFF2-40B4-BE49-F238E27FC236}">
                      <a16:creationId xmlns:a16="http://schemas.microsoft.com/office/drawing/2014/main" xmlns="" id="{83523925-A10B-4359-97EE-6EBEBA7EB7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65" y="1733"/>
                  <a:ext cx="5" cy="17"/>
                </a:xfrm>
                <a:custGeom>
                  <a:avLst/>
                  <a:gdLst>
                    <a:gd name="T0" fmla="*/ 0 w 5"/>
                    <a:gd name="T1" fmla="*/ 0 h 17"/>
                    <a:gd name="T2" fmla="*/ 0 w 5"/>
                    <a:gd name="T3" fmla="*/ 11 h 17"/>
                    <a:gd name="T4" fmla="*/ 5 w 5"/>
                    <a:gd name="T5" fmla="*/ 17 h 17"/>
                    <a:gd name="T6" fmla="*/ 5 w 5"/>
                    <a:gd name="T7" fmla="*/ 6 h 17"/>
                    <a:gd name="T8" fmla="*/ 0 w 5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7">
                      <a:moveTo>
                        <a:pt x="0" y="0"/>
                      </a:moveTo>
                      <a:lnTo>
                        <a:pt x="0" y="11"/>
                      </a:lnTo>
                      <a:lnTo>
                        <a:pt x="5" y="17"/>
                      </a:lnTo>
                      <a:lnTo>
                        <a:pt x="5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3" name="Freeform 179">
                  <a:extLst>
                    <a:ext uri="{FF2B5EF4-FFF2-40B4-BE49-F238E27FC236}">
                      <a16:creationId xmlns:a16="http://schemas.microsoft.com/office/drawing/2014/main" xmlns="" id="{86465029-8F26-4E38-8D28-A9B84D2B44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65" y="1733"/>
                  <a:ext cx="5" cy="17"/>
                </a:xfrm>
                <a:custGeom>
                  <a:avLst/>
                  <a:gdLst>
                    <a:gd name="T0" fmla="*/ 0 w 5"/>
                    <a:gd name="T1" fmla="*/ 0 h 17"/>
                    <a:gd name="T2" fmla="*/ 0 w 5"/>
                    <a:gd name="T3" fmla="*/ 11 h 17"/>
                    <a:gd name="T4" fmla="*/ 5 w 5"/>
                    <a:gd name="T5" fmla="*/ 17 h 17"/>
                    <a:gd name="T6" fmla="*/ 5 w 5"/>
                    <a:gd name="T7" fmla="*/ 6 h 17"/>
                    <a:gd name="T8" fmla="*/ 0 w 5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7">
                      <a:moveTo>
                        <a:pt x="0" y="0"/>
                      </a:moveTo>
                      <a:lnTo>
                        <a:pt x="0" y="11"/>
                      </a:lnTo>
                      <a:lnTo>
                        <a:pt x="5" y="17"/>
                      </a:lnTo>
                      <a:lnTo>
                        <a:pt x="5" y="6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4" name="Freeform 180">
                  <a:extLst>
                    <a:ext uri="{FF2B5EF4-FFF2-40B4-BE49-F238E27FC236}">
                      <a16:creationId xmlns:a16="http://schemas.microsoft.com/office/drawing/2014/main" xmlns="" id="{0F2EA980-364B-494F-94A5-984FB8796E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60" y="1649"/>
                  <a:ext cx="6" cy="17"/>
                </a:xfrm>
                <a:custGeom>
                  <a:avLst/>
                  <a:gdLst>
                    <a:gd name="T0" fmla="*/ 6 w 6"/>
                    <a:gd name="T1" fmla="*/ 0 h 17"/>
                    <a:gd name="T2" fmla="*/ 0 w 6"/>
                    <a:gd name="T3" fmla="*/ 6 h 17"/>
                    <a:gd name="T4" fmla="*/ 0 w 6"/>
                    <a:gd name="T5" fmla="*/ 17 h 17"/>
                    <a:gd name="T6" fmla="*/ 6 w 6"/>
                    <a:gd name="T7" fmla="*/ 12 h 17"/>
                    <a:gd name="T8" fmla="*/ 6 w 6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17"/>
                      </a:lnTo>
                      <a:lnTo>
                        <a:pt x="6" y="1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5" name="Freeform 181">
                  <a:extLst>
                    <a:ext uri="{FF2B5EF4-FFF2-40B4-BE49-F238E27FC236}">
                      <a16:creationId xmlns:a16="http://schemas.microsoft.com/office/drawing/2014/main" xmlns="" id="{773996EF-3F2C-4A34-B404-003E34BC6B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60" y="1649"/>
                  <a:ext cx="6" cy="17"/>
                </a:xfrm>
                <a:custGeom>
                  <a:avLst/>
                  <a:gdLst>
                    <a:gd name="T0" fmla="*/ 6 w 6"/>
                    <a:gd name="T1" fmla="*/ 0 h 17"/>
                    <a:gd name="T2" fmla="*/ 0 w 6"/>
                    <a:gd name="T3" fmla="*/ 6 h 17"/>
                    <a:gd name="T4" fmla="*/ 0 w 6"/>
                    <a:gd name="T5" fmla="*/ 17 h 17"/>
                    <a:gd name="T6" fmla="*/ 6 w 6"/>
                    <a:gd name="T7" fmla="*/ 12 h 17"/>
                    <a:gd name="T8" fmla="*/ 6 w 6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17"/>
                      </a:lnTo>
                      <a:lnTo>
                        <a:pt x="6" y="12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6" name="Freeform 182">
                  <a:extLst>
                    <a:ext uri="{FF2B5EF4-FFF2-40B4-BE49-F238E27FC236}">
                      <a16:creationId xmlns:a16="http://schemas.microsoft.com/office/drawing/2014/main" xmlns="" id="{2066FB6F-17BF-401C-AA14-52CA4398287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431" y="2617"/>
                  <a:ext cx="39" cy="106"/>
                </a:xfrm>
                <a:custGeom>
                  <a:avLst/>
                  <a:gdLst>
                    <a:gd name="T0" fmla="*/ 1 w 7"/>
                    <a:gd name="T1" fmla="*/ 18 h 19"/>
                    <a:gd name="T2" fmla="*/ 0 w 7"/>
                    <a:gd name="T3" fmla="*/ 19 h 19"/>
                    <a:gd name="T4" fmla="*/ 0 w 7"/>
                    <a:gd name="T5" fmla="*/ 19 h 19"/>
                    <a:gd name="T6" fmla="*/ 1 w 7"/>
                    <a:gd name="T7" fmla="*/ 19 h 19"/>
                    <a:gd name="T8" fmla="*/ 1 w 7"/>
                    <a:gd name="T9" fmla="*/ 18 h 19"/>
                    <a:gd name="T10" fmla="*/ 5 w 7"/>
                    <a:gd name="T11" fmla="*/ 5 h 19"/>
                    <a:gd name="T12" fmla="*/ 4 w 7"/>
                    <a:gd name="T13" fmla="*/ 6 h 19"/>
                    <a:gd name="T14" fmla="*/ 0 w 7"/>
                    <a:gd name="T15" fmla="*/ 17 h 19"/>
                    <a:gd name="T16" fmla="*/ 2 w 7"/>
                    <a:gd name="T17" fmla="*/ 16 h 19"/>
                    <a:gd name="T18" fmla="*/ 5 w 7"/>
                    <a:gd name="T19" fmla="*/ 5 h 19"/>
                    <a:gd name="T20" fmla="*/ 7 w 7"/>
                    <a:gd name="T21" fmla="*/ 0 h 19"/>
                    <a:gd name="T22" fmla="*/ 6 w 7"/>
                    <a:gd name="T23" fmla="*/ 0 h 19"/>
                    <a:gd name="T24" fmla="*/ 4 w 7"/>
                    <a:gd name="T25" fmla="*/ 5 h 19"/>
                    <a:gd name="T26" fmla="*/ 6 w 7"/>
                    <a:gd name="T27" fmla="*/ 4 h 19"/>
                    <a:gd name="T28" fmla="*/ 7 w 7"/>
                    <a:gd name="T2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19">
                      <a:moveTo>
                        <a:pt x="1" y="18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1" y="19"/>
                        <a:pt x="1" y="19"/>
                      </a:cubicBezTo>
                      <a:cubicBezTo>
                        <a:pt x="1" y="18"/>
                        <a:pt x="1" y="18"/>
                        <a:pt x="1" y="18"/>
                      </a:cubicBezTo>
                      <a:moveTo>
                        <a:pt x="5" y="5"/>
                      </a:move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5" y="5"/>
                        <a:pt x="5" y="5"/>
                        <a:pt x="5" y="5"/>
                      </a:cubicBezTo>
                      <a:moveTo>
                        <a:pt x="7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7" name="Freeform 183">
                  <a:extLst>
                    <a:ext uri="{FF2B5EF4-FFF2-40B4-BE49-F238E27FC236}">
                      <a16:creationId xmlns:a16="http://schemas.microsoft.com/office/drawing/2014/main" xmlns="" id="{9669C609-2A5C-409A-AB8E-3D515ACE1A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409" y="2639"/>
                  <a:ext cx="11" cy="12"/>
                </a:xfrm>
                <a:custGeom>
                  <a:avLst/>
                  <a:gdLst>
                    <a:gd name="T0" fmla="*/ 11 w 11"/>
                    <a:gd name="T1" fmla="*/ 0 h 12"/>
                    <a:gd name="T2" fmla="*/ 0 w 11"/>
                    <a:gd name="T3" fmla="*/ 6 h 12"/>
                    <a:gd name="T4" fmla="*/ 0 w 11"/>
                    <a:gd name="T5" fmla="*/ 12 h 12"/>
                    <a:gd name="T6" fmla="*/ 6 w 11"/>
                    <a:gd name="T7" fmla="*/ 6 h 12"/>
                    <a:gd name="T8" fmla="*/ 11 w 1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11" y="0"/>
                      </a:move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6" y="6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8" name="Freeform 184">
                  <a:extLst>
                    <a:ext uri="{FF2B5EF4-FFF2-40B4-BE49-F238E27FC236}">
                      <a16:creationId xmlns:a16="http://schemas.microsoft.com/office/drawing/2014/main" xmlns="" id="{91E06608-43BF-458D-9B8B-F908547772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409" y="2639"/>
                  <a:ext cx="11" cy="12"/>
                </a:xfrm>
                <a:custGeom>
                  <a:avLst/>
                  <a:gdLst>
                    <a:gd name="T0" fmla="*/ 11 w 11"/>
                    <a:gd name="T1" fmla="*/ 0 h 12"/>
                    <a:gd name="T2" fmla="*/ 0 w 11"/>
                    <a:gd name="T3" fmla="*/ 6 h 12"/>
                    <a:gd name="T4" fmla="*/ 0 w 11"/>
                    <a:gd name="T5" fmla="*/ 12 h 12"/>
                    <a:gd name="T6" fmla="*/ 6 w 11"/>
                    <a:gd name="T7" fmla="*/ 6 h 12"/>
                    <a:gd name="T8" fmla="*/ 11 w 1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11" y="0"/>
                      </a:move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6" y="6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59" name="Freeform 185">
                  <a:extLst>
                    <a:ext uri="{FF2B5EF4-FFF2-40B4-BE49-F238E27FC236}">
                      <a16:creationId xmlns:a16="http://schemas.microsoft.com/office/drawing/2014/main" xmlns="" id="{8B97F1C2-1C8D-46E0-AB71-E641FF5C8F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431" y="2707"/>
                  <a:ext cx="11" cy="16"/>
                </a:xfrm>
                <a:custGeom>
                  <a:avLst/>
                  <a:gdLst>
                    <a:gd name="T0" fmla="*/ 11 w 11"/>
                    <a:gd name="T1" fmla="*/ 0 h 16"/>
                    <a:gd name="T2" fmla="*/ 0 w 11"/>
                    <a:gd name="T3" fmla="*/ 5 h 16"/>
                    <a:gd name="T4" fmla="*/ 0 w 11"/>
                    <a:gd name="T5" fmla="*/ 16 h 16"/>
                    <a:gd name="T6" fmla="*/ 6 w 11"/>
                    <a:gd name="T7" fmla="*/ 11 h 16"/>
                    <a:gd name="T8" fmla="*/ 11 w 11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6"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0" y="16"/>
                      </a:lnTo>
                      <a:lnTo>
                        <a:pt x="6" y="1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0" name="Freeform 186">
                  <a:extLst>
                    <a:ext uri="{FF2B5EF4-FFF2-40B4-BE49-F238E27FC236}">
                      <a16:creationId xmlns:a16="http://schemas.microsoft.com/office/drawing/2014/main" xmlns="" id="{0873D1E6-2E74-4E65-94E8-43E52BB172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431" y="2707"/>
                  <a:ext cx="11" cy="16"/>
                </a:xfrm>
                <a:custGeom>
                  <a:avLst/>
                  <a:gdLst>
                    <a:gd name="T0" fmla="*/ 11 w 11"/>
                    <a:gd name="T1" fmla="*/ 0 h 16"/>
                    <a:gd name="T2" fmla="*/ 0 w 11"/>
                    <a:gd name="T3" fmla="*/ 5 h 16"/>
                    <a:gd name="T4" fmla="*/ 0 w 11"/>
                    <a:gd name="T5" fmla="*/ 16 h 16"/>
                    <a:gd name="T6" fmla="*/ 6 w 11"/>
                    <a:gd name="T7" fmla="*/ 11 h 16"/>
                    <a:gd name="T8" fmla="*/ 11 w 11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6"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0" y="16"/>
                      </a:lnTo>
                      <a:lnTo>
                        <a:pt x="6" y="11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1" name="Freeform 187">
                  <a:extLst>
                    <a:ext uri="{FF2B5EF4-FFF2-40B4-BE49-F238E27FC236}">
                      <a16:creationId xmlns:a16="http://schemas.microsoft.com/office/drawing/2014/main" xmlns="" id="{45014B67-FF86-4E49-8A34-16C396F3948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75" y="2181"/>
                  <a:ext cx="363" cy="492"/>
                </a:xfrm>
                <a:custGeom>
                  <a:avLst/>
                  <a:gdLst>
                    <a:gd name="T0" fmla="*/ 235 w 363"/>
                    <a:gd name="T1" fmla="*/ 324 h 492"/>
                    <a:gd name="T2" fmla="*/ 235 w 363"/>
                    <a:gd name="T3" fmla="*/ 324 h 492"/>
                    <a:gd name="T4" fmla="*/ 363 w 363"/>
                    <a:gd name="T5" fmla="*/ 492 h 492"/>
                    <a:gd name="T6" fmla="*/ 363 w 363"/>
                    <a:gd name="T7" fmla="*/ 492 h 492"/>
                    <a:gd name="T8" fmla="*/ 235 w 363"/>
                    <a:gd name="T9" fmla="*/ 324 h 492"/>
                    <a:gd name="T10" fmla="*/ 123 w 363"/>
                    <a:gd name="T11" fmla="*/ 173 h 492"/>
                    <a:gd name="T12" fmla="*/ 123 w 363"/>
                    <a:gd name="T13" fmla="*/ 173 h 492"/>
                    <a:gd name="T14" fmla="*/ 235 w 363"/>
                    <a:gd name="T15" fmla="*/ 319 h 492"/>
                    <a:gd name="T16" fmla="*/ 235 w 363"/>
                    <a:gd name="T17" fmla="*/ 319 h 492"/>
                    <a:gd name="T18" fmla="*/ 123 w 363"/>
                    <a:gd name="T19" fmla="*/ 173 h 492"/>
                    <a:gd name="T20" fmla="*/ 0 w 363"/>
                    <a:gd name="T21" fmla="*/ 0 h 492"/>
                    <a:gd name="T22" fmla="*/ 0 w 363"/>
                    <a:gd name="T23" fmla="*/ 0 h 492"/>
                    <a:gd name="T24" fmla="*/ 11 w 363"/>
                    <a:gd name="T25" fmla="*/ 17 h 492"/>
                    <a:gd name="T26" fmla="*/ 123 w 363"/>
                    <a:gd name="T27" fmla="*/ 168 h 492"/>
                    <a:gd name="T28" fmla="*/ 123 w 363"/>
                    <a:gd name="T29" fmla="*/ 168 h 492"/>
                    <a:gd name="T30" fmla="*/ 0 w 363"/>
                    <a:gd name="T31" fmla="*/ 0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63" h="492">
                      <a:moveTo>
                        <a:pt x="235" y="324"/>
                      </a:moveTo>
                      <a:lnTo>
                        <a:pt x="235" y="324"/>
                      </a:lnTo>
                      <a:lnTo>
                        <a:pt x="363" y="492"/>
                      </a:lnTo>
                      <a:lnTo>
                        <a:pt x="363" y="492"/>
                      </a:lnTo>
                      <a:lnTo>
                        <a:pt x="235" y="324"/>
                      </a:lnTo>
                      <a:close/>
                      <a:moveTo>
                        <a:pt x="123" y="173"/>
                      </a:moveTo>
                      <a:lnTo>
                        <a:pt x="123" y="173"/>
                      </a:lnTo>
                      <a:lnTo>
                        <a:pt x="235" y="319"/>
                      </a:lnTo>
                      <a:lnTo>
                        <a:pt x="235" y="319"/>
                      </a:lnTo>
                      <a:lnTo>
                        <a:pt x="123" y="173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17"/>
                      </a:lnTo>
                      <a:lnTo>
                        <a:pt x="123" y="168"/>
                      </a:lnTo>
                      <a:lnTo>
                        <a:pt x="123" y="1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2" name="Freeform 188">
                  <a:extLst>
                    <a:ext uri="{FF2B5EF4-FFF2-40B4-BE49-F238E27FC236}">
                      <a16:creationId xmlns:a16="http://schemas.microsoft.com/office/drawing/2014/main" xmlns="" id="{646C3B06-CE94-4D25-A467-2D2902271FE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75" y="2181"/>
                  <a:ext cx="363" cy="492"/>
                </a:xfrm>
                <a:custGeom>
                  <a:avLst/>
                  <a:gdLst>
                    <a:gd name="T0" fmla="*/ 235 w 363"/>
                    <a:gd name="T1" fmla="*/ 324 h 492"/>
                    <a:gd name="T2" fmla="*/ 235 w 363"/>
                    <a:gd name="T3" fmla="*/ 324 h 492"/>
                    <a:gd name="T4" fmla="*/ 363 w 363"/>
                    <a:gd name="T5" fmla="*/ 492 h 492"/>
                    <a:gd name="T6" fmla="*/ 363 w 363"/>
                    <a:gd name="T7" fmla="*/ 492 h 492"/>
                    <a:gd name="T8" fmla="*/ 235 w 363"/>
                    <a:gd name="T9" fmla="*/ 324 h 492"/>
                    <a:gd name="T10" fmla="*/ 123 w 363"/>
                    <a:gd name="T11" fmla="*/ 173 h 492"/>
                    <a:gd name="T12" fmla="*/ 123 w 363"/>
                    <a:gd name="T13" fmla="*/ 173 h 492"/>
                    <a:gd name="T14" fmla="*/ 235 w 363"/>
                    <a:gd name="T15" fmla="*/ 319 h 492"/>
                    <a:gd name="T16" fmla="*/ 235 w 363"/>
                    <a:gd name="T17" fmla="*/ 319 h 492"/>
                    <a:gd name="T18" fmla="*/ 123 w 363"/>
                    <a:gd name="T19" fmla="*/ 173 h 492"/>
                    <a:gd name="T20" fmla="*/ 0 w 363"/>
                    <a:gd name="T21" fmla="*/ 0 h 492"/>
                    <a:gd name="T22" fmla="*/ 0 w 363"/>
                    <a:gd name="T23" fmla="*/ 0 h 492"/>
                    <a:gd name="T24" fmla="*/ 11 w 363"/>
                    <a:gd name="T25" fmla="*/ 17 h 492"/>
                    <a:gd name="T26" fmla="*/ 123 w 363"/>
                    <a:gd name="T27" fmla="*/ 168 h 492"/>
                    <a:gd name="T28" fmla="*/ 123 w 363"/>
                    <a:gd name="T29" fmla="*/ 168 h 492"/>
                    <a:gd name="T30" fmla="*/ 0 w 363"/>
                    <a:gd name="T31" fmla="*/ 0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63" h="492">
                      <a:moveTo>
                        <a:pt x="235" y="324"/>
                      </a:moveTo>
                      <a:lnTo>
                        <a:pt x="235" y="324"/>
                      </a:lnTo>
                      <a:lnTo>
                        <a:pt x="363" y="492"/>
                      </a:lnTo>
                      <a:lnTo>
                        <a:pt x="363" y="492"/>
                      </a:lnTo>
                      <a:lnTo>
                        <a:pt x="235" y="324"/>
                      </a:lnTo>
                      <a:moveTo>
                        <a:pt x="123" y="173"/>
                      </a:moveTo>
                      <a:lnTo>
                        <a:pt x="123" y="173"/>
                      </a:lnTo>
                      <a:lnTo>
                        <a:pt x="235" y="319"/>
                      </a:lnTo>
                      <a:lnTo>
                        <a:pt x="235" y="319"/>
                      </a:lnTo>
                      <a:lnTo>
                        <a:pt x="123" y="173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17"/>
                      </a:lnTo>
                      <a:lnTo>
                        <a:pt x="123" y="168"/>
                      </a:lnTo>
                      <a:lnTo>
                        <a:pt x="123" y="168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3" name="Freeform 189">
                  <a:extLst>
                    <a:ext uri="{FF2B5EF4-FFF2-40B4-BE49-F238E27FC236}">
                      <a16:creationId xmlns:a16="http://schemas.microsoft.com/office/drawing/2014/main" xmlns="" id="{BC0A1085-07E7-4F37-BE93-FE08C3F6E1B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40" y="2500"/>
                  <a:ext cx="0" cy="5"/>
                </a:xfrm>
                <a:custGeom>
                  <a:avLst/>
                  <a:gdLst>
                    <a:gd name="T0" fmla="*/ 5 h 5"/>
                    <a:gd name="T1" fmla="*/ 5 h 5"/>
                    <a:gd name="T2" fmla="*/ 5 h 5"/>
                    <a:gd name="T3" fmla="*/ 5 h 5"/>
                    <a:gd name="T4" fmla="*/ 5 h 5"/>
                    <a:gd name="T5" fmla="*/ 0 h 5"/>
                    <a:gd name="T6" fmla="*/ 0 h 5"/>
                    <a:gd name="T7" fmla="*/ 0 h 5"/>
                    <a:gd name="T8" fmla="*/ 0 h 5"/>
                    <a:gd name="T9" fmla="*/ 0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4" name="Freeform 190">
                  <a:extLst>
                    <a:ext uri="{FF2B5EF4-FFF2-40B4-BE49-F238E27FC236}">
                      <a16:creationId xmlns:a16="http://schemas.microsoft.com/office/drawing/2014/main" xmlns="" id="{4F3F0B6F-545D-45AE-A559-7C57DA422FF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40" y="2500"/>
                  <a:ext cx="0" cy="5"/>
                </a:xfrm>
                <a:custGeom>
                  <a:avLst/>
                  <a:gdLst>
                    <a:gd name="T0" fmla="*/ 5 h 5"/>
                    <a:gd name="T1" fmla="*/ 5 h 5"/>
                    <a:gd name="T2" fmla="*/ 5 h 5"/>
                    <a:gd name="T3" fmla="*/ 5 h 5"/>
                    <a:gd name="T4" fmla="*/ 5 h 5"/>
                    <a:gd name="T5" fmla="*/ 0 h 5"/>
                    <a:gd name="T6" fmla="*/ 0 h 5"/>
                    <a:gd name="T7" fmla="*/ 0 h 5"/>
                    <a:gd name="T8" fmla="*/ 0 h 5"/>
                    <a:gd name="T9" fmla="*/ 0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5" name="Rectangle 191">
                  <a:extLst>
                    <a:ext uri="{FF2B5EF4-FFF2-40B4-BE49-F238E27FC236}">
                      <a16:creationId xmlns:a16="http://schemas.microsoft.com/office/drawing/2014/main" xmlns="" id="{7213CA0E-E144-4A08-8FAB-EF8DBE0B68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40" y="2500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6" name="Rectangle 192">
                  <a:extLst>
                    <a:ext uri="{FF2B5EF4-FFF2-40B4-BE49-F238E27FC236}">
                      <a16:creationId xmlns:a16="http://schemas.microsoft.com/office/drawing/2014/main" xmlns="" id="{D5525F84-7CAA-41C4-85CF-4C0AFF1F57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40" y="2500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7" name="Rectangle 193">
                  <a:extLst>
                    <a:ext uri="{FF2B5EF4-FFF2-40B4-BE49-F238E27FC236}">
                      <a16:creationId xmlns:a16="http://schemas.microsoft.com/office/drawing/2014/main" xmlns="" id="{F35C75E0-C686-4CE5-B5A7-077E1F4F0C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152" y="2349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8" name="Rectangle 194">
                  <a:extLst>
                    <a:ext uri="{FF2B5EF4-FFF2-40B4-BE49-F238E27FC236}">
                      <a16:creationId xmlns:a16="http://schemas.microsoft.com/office/drawing/2014/main" xmlns="" id="{01D1A16A-89D8-4835-99F2-4C2921F400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152" y="2349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69" name="Rectangle 195">
                  <a:extLst>
                    <a:ext uri="{FF2B5EF4-FFF2-40B4-BE49-F238E27FC236}">
                      <a16:creationId xmlns:a16="http://schemas.microsoft.com/office/drawing/2014/main" xmlns="" id="{5AFB75F8-7CE3-4B39-97A3-82A6894C21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40" y="2500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0" name="Rectangle 196">
                  <a:extLst>
                    <a:ext uri="{FF2B5EF4-FFF2-40B4-BE49-F238E27FC236}">
                      <a16:creationId xmlns:a16="http://schemas.microsoft.com/office/drawing/2014/main" xmlns="" id="{F9F66D45-C090-4C56-8934-0880587535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40" y="2500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1" name="Freeform 197">
                  <a:extLst>
                    <a:ext uri="{FF2B5EF4-FFF2-40B4-BE49-F238E27FC236}">
                      <a16:creationId xmlns:a16="http://schemas.microsoft.com/office/drawing/2014/main" xmlns="" id="{5584B482-87F5-468A-AD30-A16FCDC6C83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64" y="2192"/>
                  <a:ext cx="358" cy="481"/>
                </a:xfrm>
                <a:custGeom>
                  <a:avLst/>
                  <a:gdLst>
                    <a:gd name="T0" fmla="*/ 229 w 358"/>
                    <a:gd name="T1" fmla="*/ 308 h 481"/>
                    <a:gd name="T2" fmla="*/ 229 w 358"/>
                    <a:gd name="T3" fmla="*/ 308 h 481"/>
                    <a:gd name="T4" fmla="*/ 358 w 358"/>
                    <a:gd name="T5" fmla="*/ 481 h 481"/>
                    <a:gd name="T6" fmla="*/ 358 w 358"/>
                    <a:gd name="T7" fmla="*/ 481 h 481"/>
                    <a:gd name="T8" fmla="*/ 229 w 358"/>
                    <a:gd name="T9" fmla="*/ 308 h 481"/>
                    <a:gd name="T10" fmla="*/ 117 w 358"/>
                    <a:gd name="T11" fmla="*/ 157 h 481"/>
                    <a:gd name="T12" fmla="*/ 117 w 358"/>
                    <a:gd name="T13" fmla="*/ 157 h 481"/>
                    <a:gd name="T14" fmla="*/ 229 w 358"/>
                    <a:gd name="T15" fmla="*/ 302 h 481"/>
                    <a:gd name="T16" fmla="*/ 229 w 358"/>
                    <a:gd name="T17" fmla="*/ 302 h 481"/>
                    <a:gd name="T18" fmla="*/ 117 w 358"/>
                    <a:gd name="T19" fmla="*/ 157 h 481"/>
                    <a:gd name="T20" fmla="*/ 0 w 358"/>
                    <a:gd name="T21" fmla="*/ 0 h 481"/>
                    <a:gd name="T22" fmla="*/ 117 w 358"/>
                    <a:gd name="T23" fmla="*/ 151 h 481"/>
                    <a:gd name="T24" fmla="*/ 117 w 358"/>
                    <a:gd name="T25" fmla="*/ 151 h 481"/>
                    <a:gd name="T26" fmla="*/ 6 w 358"/>
                    <a:gd name="T27" fmla="*/ 6 h 481"/>
                    <a:gd name="T28" fmla="*/ 0 w 358"/>
                    <a:gd name="T29" fmla="*/ 0 h 481"/>
                    <a:gd name="T30" fmla="*/ 0 w 358"/>
                    <a:gd name="T31" fmla="*/ 0 h 4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58" h="481">
                      <a:moveTo>
                        <a:pt x="229" y="308"/>
                      </a:moveTo>
                      <a:lnTo>
                        <a:pt x="229" y="308"/>
                      </a:lnTo>
                      <a:lnTo>
                        <a:pt x="358" y="481"/>
                      </a:lnTo>
                      <a:lnTo>
                        <a:pt x="358" y="481"/>
                      </a:lnTo>
                      <a:lnTo>
                        <a:pt x="229" y="308"/>
                      </a:lnTo>
                      <a:close/>
                      <a:moveTo>
                        <a:pt x="117" y="157"/>
                      </a:moveTo>
                      <a:lnTo>
                        <a:pt x="117" y="157"/>
                      </a:lnTo>
                      <a:lnTo>
                        <a:pt x="229" y="302"/>
                      </a:lnTo>
                      <a:lnTo>
                        <a:pt x="229" y="302"/>
                      </a:lnTo>
                      <a:lnTo>
                        <a:pt x="117" y="157"/>
                      </a:lnTo>
                      <a:close/>
                      <a:moveTo>
                        <a:pt x="0" y="0"/>
                      </a:moveTo>
                      <a:lnTo>
                        <a:pt x="117" y="151"/>
                      </a:lnTo>
                      <a:lnTo>
                        <a:pt x="117" y="151"/>
                      </a:ln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2" name="Freeform 198">
                  <a:extLst>
                    <a:ext uri="{FF2B5EF4-FFF2-40B4-BE49-F238E27FC236}">
                      <a16:creationId xmlns:a16="http://schemas.microsoft.com/office/drawing/2014/main" xmlns="" id="{4FCE6E5D-F365-4054-864C-EB7BDDA8261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64" y="2192"/>
                  <a:ext cx="358" cy="481"/>
                </a:xfrm>
                <a:custGeom>
                  <a:avLst/>
                  <a:gdLst>
                    <a:gd name="T0" fmla="*/ 229 w 358"/>
                    <a:gd name="T1" fmla="*/ 308 h 481"/>
                    <a:gd name="T2" fmla="*/ 229 w 358"/>
                    <a:gd name="T3" fmla="*/ 308 h 481"/>
                    <a:gd name="T4" fmla="*/ 358 w 358"/>
                    <a:gd name="T5" fmla="*/ 481 h 481"/>
                    <a:gd name="T6" fmla="*/ 358 w 358"/>
                    <a:gd name="T7" fmla="*/ 481 h 481"/>
                    <a:gd name="T8" fmla="*/ 229 w 358"/>
                    <a:gd name="T9" fmla="*/ 308 h 481"/>
                    <a:gd name="T10" fmla="*/ 117 w 358"/>
                    <a:gd name="T11" fmla="*/ 157 h 481"/>
                    <a:gd name="T12" fmla="*/ 117 w 358"/>
                    <a:gd name="T13" fmla="*/ 157 h 481"/>
                    <a:gd name="T14" fmla="*/ 229 w 358"/>
                    <a:gd name="T15" fmla="*/ 302 h 481"/>
                    <a:gd name="T16" fmla="*/ 229 w 358"/>
                    <a:gd name="T17" fmla="*/ 302 h 481"/>
                    <a:gd name="T18" fmla="*/ 117 w 358"/>
                    <a:gd name="T19" fmla="*/ 157 h 481"/>
                    <a:gd name="T20" fmla="*/ 0 w 358"/>
                    <a:gd name="T21" fmla="*/ 0 h 481"/>
                    <a:gd name="T22" fmla="*/ 117 w 358"/>
                    <a:gd name="T23" fmla="*/ 151 h 481"/>
                    <a:gd name="T24" fmla="*/ 117 w 358"/>
                    <a:gd name="T25" fmla="*/ 151 h 481"/>
                    <a:gd name="T26" fmla="*/ 6 w 358"/>
                    <a:gd name="T27" fmla="*/ 6 h 481"/>
                    <a:gd name="T28" fmla="*/ 0 w 358"/>
                    <a:gd name="T29" fmla="*/ 0 h 481"/>
                    <a:gd name="T30" fmla="*/ 0 w 358"/>
                    <a:gd name="T31" fmla="*/ 0 h 4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58" h="481">
                      <a:moveTo>
                        <a:pt x="229" y="308"/>
                      </a:moveTo>
                      <a:lnTo>
                        <a:pt x="229" y="308"/>
                      </a:lnTo>
                      <a:lnTo>
                        <a:pt x="358" y="481"/>
                      </a:lnTo>
                      <a:lnTo>
                        <a:pt x="358" y="481"/>
                      </a:lnTo>
                      <a:lnTo>
                        <a:pt x="229" y="308"/>
                      </a:lnTo>
                      <a:moveTo>
                        <a:pt x="117" y="157"/>
                      </a:moveTo>
                      <a:lnTo>
                        <a:pt x="117" y="157"/>
                      </a:lnTo>
                      <a:lnTo>
                        <a:pt x="229" y="302"/>
                      </a:lnTo>
                      <a:lnTo>
                        <a:pt x="229" y="302"/>
                      </a:lnTo>
                      <a:lnTo>
                        <a:pt x="117" y="157"/>
                      </a:lnTo>
                      <a:moveTo>
                        <a:pt x="0" y="0"/>
                      </a:moveTo>
                      <a:lnTo>
                        <a:pt x="117" y="151"/>
                      </a:lnTo>
                      <a:lnTo>
                        <a:pt x="117" y="151"/>
                      </a:ln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3" name="Freeform 199">
                  <a:extLst>
                    <a:ext uri="{FF2B5EF4-FFF2-40B4-BE49-F238E27FC236}">
                      <a16:creationId xmlns:a16="http://schemas.microsoft.com/office/drawing/2014/main" xmlns="" id="{2B25D15E-BC53-4969-9E25-2CFDC82B15F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35" y="2494"/>
                  <a:ext cx="0" cy="6"/>
                </a:xfrm>
                <a:custGeom>
                  <a:avLst/>
                  <a:gdLst>
                    <a:gd name="T0" fmla="*/ 6 h 6"/>
                    <a:gd name="T1" fmla="*/ 6 h 6"/>
                    <a:gd name="T2" fmla="*/ 6 h 6"/>
                    <a:gd name="T3" fmla="*/ 6 h 6"/>
                    <a:gd name="T4" fmla="*/ 6 h 6"/>
                    <a:gd name="T5" fmla="*/ 0 h 6"/>
                    <a:gd name="T6" fmla="*/ 0 h 6"/>
                    <a:gd name="T7" fmla="*/ 0 h 6"/>
                    <a:gd name="T8" fmla="*/ 0 h 6"/>
                    <a:gd name="T9" fmla="*/ 0 h 6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6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4" name="Freeform 200">
                  <a:extLst>
                    <a:ext uri="{FF2B5EF4-FFF2-40B4-BE49-F238E27FC236}">
                      <a16:creationId xmlns:a16="http://schemas.microsoft.com/office/drawing/2014/main" xmlns="" id="{DE372BC5-5EFA-4487-B403-0A145A3A9DF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35" y="2494"/>
                  <a:ext cx="0" cy="6"/>
                </a:xfrm>
                <a:custGeom>
                  <a:avLst/>
                  <a:gdLst>
                    <a:gd name="T0" fmla="*/ 6 h 6"/>
                    <a:gd name="T1" fmla="*/ 6 h 6"/>
                    <a:gd name="T2" fmla="*/ 6 h 6"/>
                    <a:gd name="T3" fmla="*/ 6 h 6"/>
                    <a:gd name="T4" fmla="*/ 6 h 6"/>
                    <a:gd name="T5" fmla="*/ 0 h 6"/>
                    <a:gd name="T6" fmla="*/ 0 h 6"/>
                    <a:gd name="T7" fmla="*/ 0 h 6"/>
                    <a:gd name="T8" fmla="*/ 0 h 6"/>
                    <a:gd name="T9" fmla="*/ 0 h 6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6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5" name="Rectangle 201">
                  <a:extLst>
                    <a:ext uri="{FF2B5EF4-FFF2-40B4-BE49-F238E27FC236}">
                      <a16:creationId xmlns:a16="http://schemas.microsoft.com/office/drawing/2014/main" xmlns="" id="{BDE84919-41DC-44CA-AD8C-AC3F7FD393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35" y="2494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6" name="Rectangle 202">
                  <a:extLst>
                    <a:ext uri="{FF2B5EF4-FFF2-40B4-BE49-F238E27FC236}">
                      <a16:creationId xmlns:a16="http://schemas.microsoft.com/office/drawing/2014/main" xmlns="" id="{384CC353-2612-4E45-AC30-7F5BD98087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35" y="2494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7" name="Rectangle 203">
                  <a:extLst>
                    <a:ext uri="{FF2B5EF4-FFF2-40B4-BE49-F238E27FC236}">
                      <a16:creationId xmlns:a16="http://schemas.microsoft.com/office/drawing/2014/main" xmlns="" id="{C5F527D6-7749-4014-B67E-AF334324BB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147" y="2343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78" name="Rectangle 204">
                  <a:extLst>
                    <a:ext uri="{FF2B5EF4-FFF2-40B4-BE49-F238E27FC236}">
                      <a16:creationId xmlns:a16="http://schemas.microsoft.com/office/drawing/2014/main" xmlns="" id="{388932E5-9E9F-40CA-BD48-4405B76B10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147" y="2343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99" name="Group 406">
                <a:extLst>
                  <a:ext uri="{FF2B5EF4-FFF2-40B4-BE49-F238E27FC236}">
                    <a16:creationId xmlns:a16="http://schemas.microsoft.com/office/drawing/2014/main" xmlns="" id="{DF4F061F-A792-4816-B938-6D8CA6A7191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-4383088" y="1357313"/>
                <a:ext cx="3095625" cy="3071813"/>
                <a:chOff x="-2761" y="855"/>
                <a:chExt cx="1950" cy="1935"/>
              </a:xfrm>
              <a:grpFill/>
            </p:grpSpPr>
            <p:sp>
              <p:nvSpPr>
                <p:cNvPr id="1379" name="Rectangle 206">
                  <a:extLst>
                    <a:ext uri="{FF2B5EF4-FFF2-40B4-BE49-F238E27FC236}">
                      <a16:creationId xmlns:a16="http://schemas.microsoft.com/office/drawing/2014/main" xmlns="" id="{3DE6298B-934E-4EF6-A179-307AC02E00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35" y="2494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0" name="Rectangle 207">
                  <a:extLst>
                    <a:ext uri="{FF2B5EF4-FFF2-40B4-BE49-F238E27FC236}">
                      <a16:creationId xmlns:a16="http://schemas.microsoft.com/office/drawing/2014/main" xmlns="" id="{10EBF907-3C07-45C1-9D62-BD49B6819B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35" y="2494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1" name="Freeform 208">
                  <a:extLst>
                    <a:ext uri="{FF2B5EF4-FFF2-40B4-BE49-F238E27FC236}">
                      <a16:creationId xmlns:a16="http://schemas.microsoft.com/office/drawing/2014/main" xmlns="" id="{4E136535-2F79-4E0D-8DBC-9ED38BC7378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12" y="2679"/>
                  <a:ext cx="67" cy="84"/>
                </a:xfrm>
                <a:custGeom>
                  <a:avLst/>
                  <a:gdLst>
                    <a:gd name="T0" fmla="*/ 51 w 67"/>
                    <a:gd name="T1" fmla="*/ 67 h 84"/>
                    <a:gd name="T2" fmla="*/ 67 w 67"/>
                    <a:gd name="T3" fmla="*/ 84 h 84"/>
                    <a:gd name="T4" fmla="*/ 67 w 67"/>
                    <a:gd name="T5" fmla="*/ 84 h 84"/>
                    <a:gd name="T6" fmla="*/ 51 w 67"/>
                    <a:gd name="T7" fmla="*/ 67 h 84"/>
                    <a:gd name="T8" fmla="*/ 51 w 67"/>
                    <a:gd name="T9" fmla="*/ 67 h 84"/>
                    <a:gd name="T10" fmla="*/ 0 w 67"/>
                    <a:gd name="T11" fmla="*/ 0 h 84"/>
                    <a:gd name="T12" fmla="*/ 39 w 67"/>
                    <a:gd name="T13" fmla="*/ 50 h 84"/>
                    <a:gd name="T14" fmla="*/ 39 w 67"/>
                    <a:gd name="T15" fmla="*/ 50 h 84"/>
                    <a:gd name="T16" fmla="*/ 0 w 67"/>
                    <a:gd name="T17" fmla="*/ 0 h 84"/>
                    <a:gd name="T18" fmla="*/ 0 w 67"/>
                    <a:gd name="T1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7" h="84">
                      <a:moveTo>
                        <a:pt x="51" y="67"/>
                      </a:moveTo>
                      <a:lnTo>
                        <a:pt x="67" y="84"/>
                      </a:lnTo>
                      <a:lnTo>
                        <a:pt x="67" y="84"/>
                      </a:lnTo>
                      <a:lnTo>
                        <a:pt x="51" y="67"/>
                      </a:lnTo>
                      <a:lnTo>
                        <a:pt x="51" y="67"/>
                      </a:lnTo>
                      <a:close/>
                      <a:moveTo>
                        <a:pt x="0" y="0"/>
                      </a:moveTo>
                      <a:lnTo>
                        <a:pt x="39" y="50"/>
                      </a:lnTo>
                      <a:lnTo>
                        <a:pt x="39" y="5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2" name="Freeform 209">
                  <a:extLst>
                    <a:ext uri="{FF2B5EF4-FFF2-40B4-BE49-F238E27FC236}">
                      <a16:creationId xmlns:a16="http://schemas.microsoft.com/office/drawing/2014/main" xmlns="" id="{4CA46D8D-3EC7-480D-AF59-179F305086F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12" y="2679"/>
                  <a:ext cx="67" cy="84"/>
                </a:xfrm>
                <a:custGeom>
                  <a:avLst/>
                  <a:gdLst>
                    <a:gd name="T0" fmla="*/ 51 w 67"/>
                    <a:gd name="T1" fmla="*/ 67 h 84"/>
                    <a:gd name="T2" fmla="*/ 67 w 67"/>
                    <a:gd name="T3" fmla="*/ 84 h 84"/>
                    <a:gd name="T4" fmla="*/ 67 w 67"/>
                    <a:gd name="T5" fmla="*/ 84 h 84"/>
                    <a:gd name="T6" fmla="*/ 51 w 67"/>
                    <a:gd name="T7" fmla="*/ 67 h 84"/>
                    <a:gd name="T8" fmla="*/ 51 w 67"/>
                    <a:gd name="T9" fmla="*/ 67 h 84"/>
                    <a:gd name="T10" fmla="*/ 0 w 67"/>
                    <a:gd name="T11" fmla="*/ 0 h 84"/>
                    <a:gd name="T12" fmla="*/ 39 w 67"/>
                    <a:gd name="T13" fmla="*/ 50 h 84"/>
                    <a:gd name="T14" fmla="*/ 39 w 67"/>
                    <a:gd name="T15" fmla="*/ 50 h 84"/>
                    <a:gd name="T16" fmla="*/ 0 w 67"/>
                    <a:gd name="T17" fmla="*/ 0 h 84"/>
                    <a:gd name="T18" fmla="*/ 0 w 67"/>
                    <a:gd name="T1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7" h="84">
                      <a:moveTo>
                        <a:pt x="51" y="67"/>
                      </a:moveTo>
                      <a:lnTo>
                        <a:pt x="67" y="84"/>
                      </a:lnTo>
                      <a:lnTo>
                        <a:pt x="67" y="84"/>
                      </a:lnTo>
                      <a:lnTo>
                        <a:pt x="51" y="67"/>
                      </a:lnTo>
                      <a:lnTo>
                        <a:pt x="51" y="67"/>
                      </a:lnTo>
                      <a:moveTo>
                        <a:pt x="0" y="0"/>
                      </a:moveTo>
                      <a:lnTo>
                        <a:pt x="39" y="50"/>
                      </a:lnTo>
                      <a:lnTo>
                        <a:pt x="39" y="5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3" name="Freeform 210">
                  <a:extLst>
                    <a:ext uri="{FF2B5EF4-FFF2-40B4-BE49-F238E27FC236}">
                      <a16:creationId xmlns:a16="http://schemas.microsoft.com/office/drawing/2014/main" xmlns="" id="{35C71A24-83FC-420D-8103-66E2EBC09C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73" y="2729"/>
                  <a:ext cx="12" cy="17"/>
                </a:xfrm>
                <a:custGeom>
                  <a:avLst/>
                  <a:gdLst>
                    <a:gd name="T0" fmla="*/ 0 w 12"/>
                    <a:gd name="T1" fmla="*/ 0 h 17"/>
                    <a:gd name="T2" fmla="*/ 12 w 12"/>
                    <a:gd name="T3" fmla="*/ 17 h 17"/>
                    <a:gd name="T4" fmla="*/ 12 w 12"/>
                    <a:gd name="T5" fmla="*/ 17 h 17"/>
                    <a:gd name="T6" fmla="*/ 0 w 12"/>
                    <a:gd name="T7" fmla="*/ 0 h 17"/>
                    <a:gd name="T8" fmla="*/ 0 w 12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7">
                      <a:moveTo>
                        <a:pt x="0" y="0"/>
                      </a:moveTo>
                      <a:lnTo>
                        <a:pt x="12" y="17"/>
                      </a:lnTo>
                      <a:lnTo>
                        <a:pt x="12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4" name="Freeform 211">
                  <a:extLst>
                    <a:ext uri="{FF2B5EF4-FFF2-40B4-BE49-F238E27FC236}">
                      <a16:creationId xmlns:a16="http://schemas.microsoft.com/office/drawing/2014/main" xmlns="" id="{9CF10569-4DFF-4970-BCD9-B747324F78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73" y="2729"/>
                  <a:ext cx="12" cy="17"/>
                </a:xfrm>
                <a:custGeom>
                  <a:avLst/>
                  <a:gdLst>
                    <a:gd name="T0" fmla="*/ 0 w 12"/>
                    <a:gd name="T1" fmla="*/ 0 h 17"/>
                    <a:gd name="T2" fmla="*/ 12 w 12"/>
                    <a:gd name="T3" fmla="*/ 17 h 17"/>
                    <a:gd name="T4" fmla="*/ 12 w 12"/>
                    <a:gd name="T5" fmla="*/ 17 h 17"/>
                    <a:gd name="T6" fmla="*/ 0 w 12"/>
                    <a:gd name="T7" fmla="*/ 0 h 17"/>
                    <a:gd name="T8" fmla="*/ 0 w 12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7">
                      <a:moveTo>
                        <a:pt x="0" y="0"/>
                      </a:moveTo>
                      <a:lnTo>
                        <a:pt x="12" y="17"/>
                      </a:lnTo>
                      <a:lnTo>
                        <a:pt x="12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5" name="Freeform 212">
                  <a:extLst>
                    <a:ext uri="{FF2B5EF4-FFF2-40B4-BE49-F238E27FC236}">
                      <a16:creationId xmlns:a16="http://schemas.microsoft.com/office/drawing/2014/main" xmlns="" id="{33F82196-108D-40C3-9A99-31CA2985AE4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01" y="2679"/>
                  <a:ext cx="56" cy="78"/>
                </a:xfrm>
                <a:custGeom>
                  <a:avLst/>
                  <a:gdLst>
                    <a:gd name="T0" fmla="*/ 56 w 56"/>
                    <a:gd name="T1" fmla="*/ 78 h 78"/>
                    <a:gd name="T2" fmla="*/ 56 w 56"/>
                    <a:gd name="T3" fmla="*/ 78 h 78"/>
                    <a:gd name="T4" fmla="*/ 56 w 56"/>
                    <a:gd name="T5" fmla="*/ 78 h 78"/>
                    <a:gd name="T6" fmla="*/ 56 w 56"/>
                    <a:gd name="T7" fmla="*/ 78 h 78"/>
                    <a:gd name="T8" fmla="*/ 56 w 56"/>
                    <a:gd name="T9" fmla="*/ 78 h 78"/>
                    <a:gd name="T10" fmla="*/ 0 w 56"/>
                    <a:gd name="T11" fmla="*/ 0 h 78"/>
                    <a:gd name="T12" fmla="*/ 45 w 56"/>
                    <a:gd name="T13" fmla="*/ 61 h 78"/>
                    <a:gd name="T14" fmla="*/ 45 w 56"/>
                    <a:gd name="T15" fmla="*/ 61 h 78"/>
                    <a:gd name="T16" fmla="*/ 0 w 56"/>
                    <a:gd name="T17" fmla="*/ 0 h 78"/>
                    <a:gd name="T18" fmla="*/ 0 w 56"/>
                    <a:gd name="T19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78">
                      <a:moveTo>
                        <a:pt x="56" y="78"/>
                      </a:moveTo>
                      <a:lnTo>
                        <a:pt x="56" y="78"/>
                      </a:lnTo>
                      <a:lnTo>
                        <a:pt x="56" y="78"/>
                      </a:lnTo>
                      <a:lnTo>
                        <a:pt x="56" y="78"/>
                      </a:lnTo>
                      <a:lnTo>
                        <a:pt x="56" y="78"/>
                      </a:lnTo>
                      <a:close/>
                      <a:moveTo>
                        <a:pt x="0" y="0"/>
                      </a:moveTo>
                      <a:lnTo>
                        <a:pt x="45" y="61"/>
                      </a:lnTo>
                      <a:lnTo>
                        <a:pt x="45" y="6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6" name="Freeform 213">
                  <a:extLst>
                    <a:ext uri="{FF2B5EF4-FFF2-40B4-BE49-F238E27FC236}">
                      <a16:creationId xmlns:a16="http://schemas.microsoft.com/office/drawing/2014/main" xmlns="" id="{747CC45A-8991-469C-9060-5A336605100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01" y="2679"/>
                  <a:ext cx="56" cy="78"/>
                </a:xfrm>
                <a:custGeom>
                  <a:avLst/>
                  <a:gdLst>
                    <a:gd name="T0" fmla="*/ 56 w 56"/>
                    <a:gd name="T1" fmla="*/ 78 h 78"/>
                    <a:gd name="T2" fmla="*/ 56 w 56"/>
                    <a:gd name="T3" fmla="*/ 78 h 78"/>
                    <a:gd name="T4" fmla="*/ 56 w 56"/>
                    <a:gd name="T5" fmla="*/ 78 h 78"/>
                    <a:gd name="T6" fmla="*/ 56 w 56"/>
                    <a:gd name="T7" fmla="*/ 78 h 78"/>
                    <a:gd name="T8" fmla="*/ 56 w 56"/>
                    <a:gd name="T9" fmla="*/ 78 h 78"/>
                    <a:gd name="T10" fmla="*/ 0 w 56"/>
                    <a:gd name="T11" fmla="*/ 0 h 78"/>
                    <a:gd name="T12" fmla="*/ 45 w 56"/>
                    <a:gd name="T13" fmla="*/ 61 h 78"/>
                    <a:gd name="T14" fmla="*/ 45 w 56"/>
                    <a:gd name="T15" fmla="*/ 61 h 78"/>
                    <a:gd name="T16" fmla="*/ 0 w 56"/>
                    <a:gd name="T17" fmla="*/ 0 h 78"/>
                    <a:gd name="T18" fmla="*/ 0 w 56"/>
                    <a:gd name="T19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78">
                      <a:moveTo>
                        <a:pt x="56" y="78"/>
                      </a:moveTo>
                      <a:lnTo>
                        <a:pt x="56" y="78"/>
                      </a:lnTo>
                      <a:lnTo>
                        <a:pt x="56" y="78"/>
                      </a:lnTo>
                      <a:lnTo>
                        <a:pt x="56" y="78"/>
                      </a:lnTo>
                      <a:lnTo>
                        <a:pt x="56" y="78"/>
                      </a:lnTo>
                      <a:moveTo>
                        <a:pt x="0" y="0"/>
                      </a:moveTo>
                      <a:lnTo>
                        <a:pt x="45" y="61"/>
                      </a:lnTo>
                      <a:lnTo>
                        <a:pt x="45" y="61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7" name="Freeform 214">
                  <a:extLst>
                    <a:ext uri="{FF2B5EF4-FFF2-40B4-BE49-F238E27FC236}">
                      <a16:creationId xmlns:a16="http://schemas.microsoft.com/office/drawing/2014/main" xmlns="" id="{364CB25F-EA94-4E10-9862-1ED33B0701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56" y="2740"/>
                  <a:ext cx="11" cy="17"/>
                </a:xfrm>
                <a:custGeom>
                  <a:avLst/>
                  <a:gdLst>
                    <a:gd name="T0" fmla="*/ 0 w 11"/>
                    <a:gd name="T1" fmla="*/ 0 h 17"/>
                    <a:gd name="T2" fmla="*/ 11 w 11"/>
                    <a:gd name="T3" fmla="*/ 17 h 17"/>
                    <a:gd name="T4" fmla="*/ 11 w 11"/>
                    <a:gd name="T5" fmla="*/ 17 h 17"/>
                    <a:gd name="T6" fmla="*/ 0 w 11"/>
                    <a:gd name="T7" fmla="*/ 0 h 17"/>
                    <a:gd name="T8" fmla="*/ 0 w 11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0" y="0"/>
                      </a:moveTo>
                      <a:lnTo>
                        <a:pt x="11" y="17"/>
                      </a:lnTo>
                      <a:lnTo>
                        <a:pt x="1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8" name="Freeform 215">
                  <a:extLst>
                    <a:ext uri="{FF2B5EF4-FFF2-40B4-BE49-F238E27FC236}">
                      <a16:creationId xmlns:a16="http://schemas.microsoft.com/office/drawing/2014/main" xmlns="" id="{ED7783BC-00A8-4869-8B1E-0AE0A30DDE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56" y="2740"/>
                  <a:ext cx="11" cy="17"/>
                </a:xfrm>
                <a:custGeom>
                  <a:avLst/>
                  <a:gdLst>
                    <a:gd name="T0" fmla="*/ 0 w 11"/>
                    <a:gd name="T1" fmla="*/ 0 h 17"/>
                    <a:gd name="T2" fmla="*/ 11 w 11"/>
                    <a:gd name="T3" fmla="*/ 17 h 17"/>
                    <a:gd name="T4" fmla="*/ 11 w 11"/>
                    <a:gd name="T5" fmla="*/ 17 h 17"/>
                    <a:gd name="T6" fmla="*/ 0 w 11"/>
                    <a:gd name="T7" fmla="*/ 0 h 17"/>
                    <a:gd name="T8" fmla="*/ 0 w 11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0" y="0"/>
                      </a:moveTo>
                      <a:lnTo>
                        <a:pt x="11" y="17"/>
                      </a:lnTo>
                      <a:lnTo>
                        <a:pt x="11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9" name="Freeform 216">
                  <a:extLst>
                    <a:ext uri="{FF2B5EF4-FFF2-40B4-BE49-F238E27FC236}">
                      <a16:creationId xmlns:a16="http://schemas.microsoft.com/office/drawing/2014/main" xmlns="" id="{8F8F2F3F-B7D4-4EC6-A0A9-1E5C9826658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073" y="1179"/>
                  <a:ext cx="134" cy="414"/>
                </a:xfrm>
                <a:custGeom>
                  <a:avLst/>
                  <a:gdLst>
                    <a:gd name="T0" fmla="*/ 9 w 24"/>
                    <a:gd name="T1" fmla="*/ 45 h 74"/>
                    <a:gd name="T2" fmla="*/ 6 w 24"/>
                    <a:gd name="T3" fmla="*/ 53 h 74"/>
                    <a:gd name="T4" fmla="*/ 6 w 24"/>
                    <a:gd name="T5" fmla="*/ 54 h 74"/>
                    <a:gd name="T6" fmla="*/ 0 w 24"/>
                    <a:gd name="T7" fmla="*/ 73 h 74"/>
                    <a:gd name="T8" fmla="*/ 1 w 24"/>
                    <a:gd name="T9" fmla="*/ 74 h 74"/>
                    <a:gd name="T10" fmla="*/ 6 w 24"/>
                    <a:gd name="T11" fmla="*/ 55 h 74"/>
                    <a:gd name="T12" fmla="*/ 7 w 24"/>
                    <a:gd name="T13" fmla="*/ 54 h 74"/>
                    <a:gd name="T14" fmla="*/ 9 w 24"/>
                    <a:gd name="T15" fmla="*/ 47 h 74"/>
                    <a:gd name="T16" fmla="*/ 9 w 24"/>
                    <a:gd name="T17" fmla="*/ 45 h 74"/>
                    <a:gd name="T18" fmla="*/ 17 w 24"/>
                    <a:gd name="T19" fmla="*/ 18 h 74"/>
                    <a:gd name="T20" fmla="*/ 9 w 24"/>
                    <a:gd name="T21" fmla="*/ 42 h 74"/>
                    <a:gd name="T22" fmla="*/ 10 w 24"/>
                    <a:gd name="T23" fmla="*/ 45 h 74"/>
                    <a:gd name="T24" fmla="*/ 18 w 24"/>
                    <a:gd name="T25" fmla="*/ 19 h 74"/>
                    <a:gd name="T26" fmla="*/ 17 w 24"/>
                    <a:gd name="T27" fmla="*/ 18 h 74"/>
                    <a:gd name="T28" fmla="*/ 23 w 24"/>
                    <a:gd name="T29" fmla="*/ 0 h 74"/>
                    <a:gd name="T30" fmla="*/ 18 w 24"/>
                    <a:gd name="T31" fmla="*/ 16 h 74"/>
                    <a:gd name="T32" fmla="*/ 18 w 24"/>
                    <a:gd name="T33" fmla="*/ 18 h 74"/>
                    <a:gd name="T34" fmla="*/ 24 w 24"/>
                    <a:gd name="T35" fmla="*/ 0 h 74"/>
                    <a:gd name="T36" fmla="*/ 23 w 24"/>
                    <a:gd name="T37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4" h="74">
                      <a:moveTo>
                        <a:pt x="9" y="45"/>
                      </a:moveTo>
                      <a:cubicBezTo>
                        <a:pt x="6" y="53"/>
                        <a:pt x="6" y="53"/>
                        <a:pt x="6" y="53"/>
                      </a:cubicBezTo>
                      <a:cubicBezTo>
                        <a:pt x="6" y="54"/>
                        <a:pt x="6" y="54"/>
                        <a:pt x="6" y="54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6" y="55"/>
                        <a:pt x="6" y="55"/>
                        <a:pt x="6" y="55"/>
                      </a:cubicBezTo>
                      <a:cubicBezTo>
                        <a:pt x="7" y="54"/>
                        <a:pt x="7" y="54"/>
                        <a:pt x="7" y="54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5"/>
                        <a:pt x="9" y="45"/>
                        <a:pt x="9" y="45"/>
                      </a:cubicBezTo>
                      <a:moveTo>
                        <a:pt x="17" y="18"/>
                      </a:moveTo>
                      <a:cubicBezTo>
                        <a:pt x="9" y="42"/>
                        <a:pt x="9" y="42"/>
                        <a:pt x="9" y="42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moveTo>
                        <a:pt x="23" y="0"/>
                      </a:move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3" y="0"/>
                        <a:pt x="2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0" name="Freeform 217">
                  <a:extLst>
                    <a:ext uri="{FF2B5EF4-FFF2-40B4-BE49-F238E27FC236}">
                      <a16:creationId xmlns:a16="http://schemas.microsoft.com/office/drawing/2014/main" xmlns="" id="{20B6B76E-68A9-492B-84C8-97806AB63B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78" y="1269"/>
                  <a:ext cx="5" cy="17"/>
                </a:xfrm>
                <a:custGeom>
                  <a:avLst/>
                  <a:gdLst>
                    <a:gd name="T0" fmla="*/ 5 w 5"/>
                    <a:gd name="T1" fmla="*/ 0 h 17"/>
                    <a:gd name="T2" fmla="*/ 0 w 5"/>
                    <a:gd name="T3" fmla="*/ 11 h 17"/>
                    <a:gd name="T4" fmla="*/ 5 w 5"/>
                    <a:gd name="T5" fmla="*/ 17 h 17"/>
                    <a:gd name="T6" fmla="*/ 5 w 5"/>
                    <a:gd name="T7" fmla="*/ 11 h 17"/>
                    <a:gd name="T8" fmla="*/ 5 w 5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7">
                      <a:moveTo>
                        <a:pt x="5" y="0"/>
                      </a:moveTo>
                      <a:lnTo>
                        <a:pt x="0" y="11"/>
                      </a:lnTo>
                      <a:lnTo>
                        <a:pt x="5" y="17"/>
                      </a:lnTo>
                      <a:lnTo>
                        <a:pt x="5" y="1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1" name="Freeform 218">
                  <a:extLst>
                    <a:ext uri="{FF2B5EF4-FFF2-40B4-BE49-F238E27FC236}">
                      <a16:creationId xmlns:a16="http://schemas.microsoft.com/office/drawing/2014/main" xmlns="" id="{D70B4D68-033F-4554-AED8-A0CE56D23A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78" y="1269"/>
                  <a:ext cx="5" cy="17"/>
                </a:xfrm>
                <a:custGeom>
                  <a:avLst/>
                  <a:gdLst>
                    <a:gd name="T0" fmla="*/ 5 w 5"/>
                    <a:gd name="T1" fmla="*/ 0 h 17"/>
                    <a:gd name="T2" fmla="*/ 0 w 5"/>
                    <a:gd name="T3" fmla="*/ 11 h 17"/>
                    <a:gd name="T4" fmla="*/ 5 w 5"/>
                    <a:gd name="T5" fmla="*/ 17 h 17"/>
                    <a:gd name="T6" fmla="*/ 5 w 5"/>
                    <a:gd name="T7" fmla="*/ 11 h 17"/>
                    <a:gd name="T8" fmla="*/ 5 w 5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7">
                      <a:moveTo>
                        <a:pt x="5" y="0"/>
                      </a:moveTo>
                      <a:lnTo>
                        <a:pt x="0" y="11"/>
                      </a:lnTo>
                      <a:lnTo>
                        <a:pt x="5" y="17"/>
                      </a:lnTo>
                      <a:lnTo>
                        <a:pt x="5" y="11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2" name="Freeform 219">
                  <a:extLst>
                    <a:ext uri="{FF2B5EF4-FFF2-40B4-BE49-F238E27FC236}">
                      <a16:creationId xmlns:a16="http://schemas.microsoft.com/office/drawing/2014/main" xmlns="" id="{CB537C5A-A3E0-4933-AB88-462087FF4F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23" y="1414"/>
                  <a:ext cx="6" cy="28"/>
                </a:xfrm>
                <a:custGeom>
                  <a:avLst/>
                  <a:gdLst>
                    <a:gd name="T0" fmla="*/ 0 w 6"/>
                    <a:gd name="T1" fmla="*/ 0 h 28"/>
                    <a:gd name="T2" fmla="*/ 0 w 6"/>
                    <a:gd name="T3" fmla="*/ 17 h 28"/>
                    <a:gd name="T4" fmla="*/ 0 w 6"/>
                    <a:gd name="T5" fmla="*/ 28 h 28"/>
                    <a:gd name="T6" fmla="*/ 6 w 6"/>
                    <a:gd name="T7" fmla="*/ 17 h 28"/>
                    <a:gd name="T8" fmla="*/ 0 w 6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8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28"/>
                      </a:lnTo>
                      <a:lnTo>
                        <a:pt x="6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3" name="Freeform 220">
                  <a:extLst>
                    <a:ext uri="{FF2B5EF4-FFF2-40B4-BE49-F238E27FC236}">
                      <a16:creationId xmlns:a16="http://schemas.microsoft.com/office/drawing/2014/main" xmlns="" id="{EDB288FE-24DE-496A-960A-6FE629E20D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23" y="1414"/>
                  <a:ext cx="6" cy="28"/>
                </a:xfrm>
                <a:custGeom>
                  <a:avLst/>
                  <a:gdLst>
                    <a:gd name="T0" fmla="*/ 0 w 6"/>
                    <a:gd name="T1" fmla="*/ 0 h 28"/>
                    <a:gd name="T2" fmla="*/ 0 w 6"/>
                    <a:gd name="T3" fmla="*/ 17 h 28"/>
                    <a:gd name="T4" fmla="*/ 0 w 6"/>
                    <a:gd name="T5" fmla="*/ 28 h 28"/>
                    <a:gd name="T6" fmla="*/ 6 w 6"/>
                    <a:gd name="T7" fmla="*/ 17 h 28"/>
                    <a:gd name="T8" fmla="*/ 0 w 6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8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28"/>
                      </a:lnTo>
                      <a:lnTo>
                        <a:pt x="6" y="17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4" name="Freeform 221">
                  <a:extLst>
                    <a:ext uri="{FF2B5EF4-FFF2-40B4-BE49-F238E27FC236}">
                      <a16:creationId xmlns:a16="http://schemas.microsoft.com/office/drawing/2014/main" xmlns="" id="{2EF7DBCC-5176-4200-8A44-B72D23950DF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30" y="1812"/>
                  <a:ext cx="90" cy="274"/>
                </a:xfrm>
                <a:custGeom>
                  <a:avLst/>
                  <a:gdLst>
                    <a:gd name="T0" fmla="*/ 11 w 90"/>
                    <a:gd name="T1" fmla="*/ 251 h 274"/>
                    <a:gd name="T2" fmla="*/ 0 w 90"/>
                    <a:gd name="T3" fmla="*/ 257 h 274"/>
                    <a:gd name="T4" fmla="*/ 0 w 90"/>
                    <a:gd name="T5" fmla="*/ 274 h 274"/>
                    <a:gd name="T6" fmla="*/ 6 w 90"/>
                    <a:gd name="T7" fmla="*/ 268 h 274"/>
                    <a:gd name="T8" fmla="*/ 11 w 90"/>
                    <a:gd name="T9" fmla="*/ 251 h 274"/>
                    <a:gd name="T10" fmla="*/ 67 w 90"/>
                    <a:gd name="T11" fmla="*/ 72 h 274"/>
                    <a:gd name="T12" fmla="*/ 62 w 90"/>
                    <a:gd name="T13" fmla="*/ 72 h 274"/>
                    <a:gd name="T14" fmla="*/ 6 w 90"/>
                    <a:gd name="T15" fmla="*/ 246 h 274"/>
                    <a:gd name="T16" fmla="*/ 17 w 90"/>
                    <a:gd name="T17" fmla="*/ 240 h 274"/>
                    <a:gd name="T18" fmla="*/ 67 w 90"/>
                    <a:gd name="T19" fmla="*/ 72 h 274"/>
                    <a:gd name="T20" fmla="*/ 90 w 90"/>
                    <a:gd name="T21" fmla="*/ 0 h 274"/>
                    <a:gd name="T22" fmla="*/ 84 w 90"/>
                    <a:gd name="T23" fmla="*/ 0 h 274"/>
                    <a:gd name="T24" fmla="*/ 62 w 90"/>
                    <a:gd name="T25" fmla="*/ 67 h 274"/>
                    <a:gd name="T26" fmla="*/ 73 w 90"/>
                    <a:gd name="T27" fmla="*/ 67 h 274"/>
                    <a:gd name="T28" fmla="*/ 90 w 90"/>
                    <a:gd name="T29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0" h="274">
                      <a:moveTo>
                        <a:pt x="11" y="251"/>
                      </a:moveTo>
                      <a:lnTo>
                        <a:pt x="0" y="257"/>
                      </a:lnTo>
                      <a:lnTo>
                        <a:pt x="0" y="274"/>
                      </a:lnTo>
                      <a:lnTo>
                        <a:pt x="6" y="268"/>
                      </a:lnTo>
                      <a:lnTo>
                        <a:pt x="11" y="251"/>
                      </a:lnTo>
                      <a:close/>
                      <a:moveTo>
                        <a:pt x="67" y="72"/>
                      </a:moveTo>
                      <a:lnTo>
                        <a:pt x="62" y="72"/>
                      </a:lnTo>
                      <a:lnTo>
                        <a:pt x="6" y="246"/>
                      </a:lnTo>
                      <a:lnTo>
                        <a:pt x="17" y="240"/>
                      </a:lnTo>
                      <a:lnTo>
                        <a:pt x="67" y="72"/>
                      </a:lnTo>
                      <a:close/>
                      <a:moveTo>
                        <a:pt x="90" y="0"/>
                      </a:moveTo>
                      <a:lnTo>
                        <a:pt x="84" y="0"/>
                      </a:lnTo>
                      <a:lnTo>
                        <a:pt x="62" y="67"/>
                      </a:lnTo>
                      <a:lnTo>
                        <a:pt x="73" y="67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5" name="Freeform 222">
                  <a:extLst>
                    <a:ext uri="{FF2B5EF4-FFF2-40B4-BE49-F238E27FC236}">
                      <a16:creationId xmlns:a16="http://schemas.microsoft.com/office/drawing/2014/main" xmlns="" id="{918B2227-53D1-4D67-9813-9485E44887B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30" y="1812"/>
                  <a:ext cx="90" cy="274"/>
                </a:xfrm>
                <a:custGeom>
                  <a:avLst/>
                  <a:gdLst>
                    <a:gd name="T0" fmla="*/ 11 w 90"/>
                    <a:gd name="T1" fmla="*/ 251 h 274"/>
                    <a:gd name="T2" fmla="*/ 0 w 90"/>
                    <a:gd name="T3" fmla="*/ 257 h 274"/>
                    <a:gd name="T4" fmla="*/ 0 w 90"/>
                    <a:gd name="T5" fmla="*/ 274 h 274"/>
                    <a:gd name="T6" fmla="*/ 6 w 90"/>
                    <a:gd name="T7" fmla="*/ 268 h 274"/>
                    <a:gd name="T8" fmla="*/ 11 w 90"/>
                    <a:gd name="T9" fmla="*/ 251 h 274"/>
                    <a:gd name="T10" fmla="*/ 67 w 90"/>
                    <a:gd name="T11" fmla="*/ 72 h 274"/>
                    <a:gd name="T12" fmla="*/ 62 w 90"/>
                    <a:gd name="T13" fmla="*/ 72 h 274"/>
                    <a:gd name="T14" fmla="*/ 6 w 90"/>
                    <a:gd name="T15" fmla="*/ 246 h 274"/>
                    <a:gd name="T16" fmla="*/ 17 w 90"/>
                    <a:gd name="T17" fmla="*/ 240 h 274"/>
                    <a:gd name="T18" fmla="*/ 67 w 90"/>
                    <a:gd name="T19" fmla="*/ 72 h 274"/>
                    <a:gd name="T20" fmla="*/ 90 w 90"/>
                    <a:gd name="T21" fmla="*/ 0 h 274"/>
                    <a:gd name="T22" fmla="*/ 84 w 90"/>
                    <a:gd name="T23" fmla="*/ 0 h 274"/>
                    <a:gd name="T24" fmla="*/ 62 w 90"/>
                    <a:gd name="T25" fmla="*/ 67 h 274"/>
                    <a:gd name="T26" fmla="*/ 73 w 90"/>
                    <a:gd name="T27" fmla="*/ 67 h 274"/>
                    <a:gd name="T28" fmla="*/ 90 w 90"/>
                    <a:gd name="T29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0" h="274">
                      <a:moveTo>
                        <a:pt x="11" y="251"/>
                      </a:moveTo>
                      <a:lnTo>
                        <a:pt x="0" y="257"/>
                      </a:lnTo>
                      <a:lnTo>
                        <a:pt x="0" y="274"/>
                      </a:lnTo>
                      <a:lnTo>
                        <a:pt x="6" y="268"/>
                      </a:lnTo>
                      <a:lnTo>
                        <a:pt x="11" y="251"/>
                      </a:lnTo>
                      <a:moveTo>
                        <a:pt x="67" y="72"/>
                      </a:moveTo>
                      <a:lnTo>
                        <a:pt x="62" y="72"/>
                      </a:lnTo>
                      <a:lnTo>
                        <a:pt x="6" y="246"/>
                      </a:lnTo>
                      <a:lnTo>
                        <a:pt x="17" y="240"/>
                      </a:lnTo>
                      <a:lnTo>
                        <a:pt x="67" y="72"/>
                      </a:lnTo>
                      <a:moveTo>
                        <a:pt x="90" y="0"/>
                      </a:moveTo>
                      <a:lnTo>
                        <a:pt x="84" y="0"/>
                      </a:lnTo>
                      <a:lnTo>
                        <a:pt x="62" y="67"/>
                      </a:lnTo>
                      <a:lnTo>
                        <a:pt x="73" y="67"/>
                      </a:lnTo>
                      <a:lnTo>
                        <a:pt x="9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6" name="Freeform 223">
                  <a:extLst>
                    <a:ext uri="{FF2B5EF4-FFF2-40B4-BE49-F238E27FC236}">
                      <a16:creationId xmlns:a16="http://schemas.microsoft.com/office/drawing/2014/main" xmlns="" id="{52B20C15-C57F-4124-82C0-52E40C8F55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30" y="2052"/>
                  <a:ext cx="17" cy="17"/>
                </a:xfrm>
                <a:custGeom>
                  <a:avLst/>
                  <a:gdLst>
                    <a:gd name="T0" fmla="*/ 17 w 17"/>
                    <a:gd name="T1" fmla="*/ 0 h 17"/>
                    <a:gd name="T2" fmla="*/ 6 w 17"/>
                    <a:gd name="T3" fmla="*/ 6 h 17"/>
                    <a:gd name="T4" fmla="*/ 0 w 17"/>
                    <a:gd name="T5" fmla="*/ 17 h 17"/>
                    <a:gd name="T6" fmla="*/ 11 w 17"/>
                    <a:gd name="T7" fmla="*/ 11 h 17"/>
                    <a:gd name="T8" fmla="*/ 17 w 1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6" y="6"/>
                      </a:lnTo>
                      <a:lnTo>
                        <a:pt x="0" y="17"/>
                      </a:lnTo>
                      <a:lnTo>
                        <a:pt x="11" y="1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7" name="Freeform 224">
                  <a:extLst>
                    <a:ext uri="{FF2B5EF4-FFF2-40B4-BE49-F238E27FC236}">
                      <a16:creationId xmlns:a16="http://schemas.microsoft.com/office/drawing/2014/main" xmlns="" id="{54BC1EE7-2861-4C97-8738-3B5A2A08C1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30" y="2052"/>
                  <a:ext cx="17" cy="17"/>
                </a:xfrm>
                <a:custGeom>
                  <a:avLst/>
                  <a:gdLst>
                    <a:gd name="T0" fmla="*/ 17 w 17"/>
                    <a:gd name="T1" fmla="*/ 0 h 17"/>
                    <a:gd name="T2" fmla="*/ 6 w 17"/>
                    <a:gd name="T3" fmla="*/ 6 h 17"/>
                    <a:gd name="T4" fmla="*/ 0 w 17"/>
                    <a:gd name="T5" fmla="*/ 17 h 17"/>
                    <a:gd name="T6" fmla="*/ 11 w 17"/>
                    <a:gd name="T7" fmla="*/ 11 h 17"/>
                    <a:gd name="T8" fmla="*/ 17 w 1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6" y="6"/>
                      </a:lnTo>
                      <a:lnTo>
                        <a:pt x="0" y="17"/>
                      </a:lnTo>
                      <a:lnTo>
                        <a:pt x="11" y="11"/>
                      </a:lnTo>
                      <a:lnTo>
                        <a:pt x="1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8" name="Freeform 225">
                  <a:extLst>
                    <a:ext uri="{FF2B5EF4-FFF2-40B4-BE49-F238E27FC236}">
                      <a16:creationId xmlns:a16="http://schemas.microsoft.com/office/drawing/2014/main" xmlns="" id="{AAC328F2-8763-4123-AD43-6EF1AF1736A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498" y="1901"/>
                  <a:ext cx="145" cy="241"/>
                </a:xfrm>
                <a:custGeom>
                  <a:avLst/>
                  <a:gdLst>
                    <a:gd name="T0" fmla="*/ 28 w 145"/>
                    <a:gd name="T1" fmla="*/ 196 h 241"/>
                    <a:gd name="T2" fmla="*/ 0 w 145"/>
                    <a:gd name="T3" fmla="*/ 241 h 241"/>
                    <a:gd name="T4" fmla="*/ 28 w 145"/>
                    <a:gd name="T5" fmla="*/ 196 h 241"/>
                    <a:gd name="T6" fmla="*/ 28 w 145"/>
                    <a:gd name="T7" fmla="*/ 196 h 241"/>
                    <a:gd name="T8" fmla="*/ 61 w 145"/>
                    <a:gd name="T9" fmla="*/ 140 h 241"/>
                    <a:gd name="T10" fmla="*/ 28 w 145"/>
                    <a:gd name="T11" fmla="*/ 190 h 241"/>
                    <a:gd name="T12" fmla="*/ 28 w 145"/>
                    <a:gd name="T13" fmla="*/ 190 h 241"/>
                    <a:gd name="T14" fmla="*/ 61 w 145"/>
                    <a:gd name="T15" fmla="*/ 140 h 241"/>
                    <a:gd name="T16" fmla="*/ 61 w 145"/>
                    <a:gd name="T17" fmla="*/ 140 h 241"/>
                    <a:gd name="T18" fmla="*/ 112 w 145"/>
                    <a:gd name="T19" fmla="*/ 50 h 241"/>
                    <a:gd name="T20" fmla="*/ 61 w 145"/>
                    <a:gd name="T21" fmla="*/ 134 h 241"/>
                    <a:gd name="T22" fmla="*/ 61 w 145"/>
                    <a:gd name="T23" fmla="*/ 134 h 241"/>
                    <a:gd name="T24" fmla="*/ 112 w 145"/>
                    <a:gd name="T25" fmla="*/ 50 h 241"/>
                    <a:gd name="T26" fmla="*/ 112 w 145"/>
                    <a:gd name="T27" fmla="*/ 50 h 241"/>
                    <a:gd name="T28" fmla="*/ 112 w 145"/>
                    <a:gd name="T29" fmla="*/ 39 h 241"/>
                    <a:gd name="T30" fmla="*/ 112 w 145"/>
                    <a:gd name="T31" fmla="*/ 39 h 241"/>
                    <a:gd name="T32" fmla="*/ 112 w 145"/>
                    <a:gd name="T33" fmla="*/ 45 h 241"/>
                    <a:gd name="T34" fmla="*/ 112 w 145"/>
                    <a:gd name="T35" fmla="*/ 45 h 241"/>
                    <a:gd name="T36" fmla="*/ 112 w 145"/>
                    <a:gd name="T37" fmla="*/ 39 h 241"/>
                    <a:gd name="T38" fmla="*/ 145 w 145"/>
                    <a:gd name="T39" fmla="*/ 0 h 241"/>
                    <a:gd name="T40" fmla="*/ 128 w 145"/>
                    <a:gd name="T41" fmla="*/ 34 h 241"/>
                    <a:gd name="T42" fmla="*/ 145 w 145"/>
                    <a:gd name="T43" fmla="*/ 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45" h="241">
                      <a:moveTo>
                        <a:pt x="28" y="196"/>
                      </a:moveTo>
                      <a:lnTo>
                        <a:pt x="0" y="241"/>
                      </a:lnTo>
                      <a:lnTo>
                        <a:pt x="28" y="196"/>
                      </a:lnTo>
                      <a:lnTo>
                        <a:pt x="28" y="196"/>
                      </a:lnTo>
                      <a:close/>
                      <a:moveTo>
                        <a:pt x="61" y="140"/>
                      </a:moveTo>
                      <a:lnTo>
                        <a:pt x="28" y="190"/>
                      </a:lnTo>
                      <a:lnTo>
                        <a:pt x="28" y="190"/>
                      </a:lnTo>
                      <a:lnTo>
                        <a:pt x="61" y="140"/>
                      </a:lnTo>
                      <a:lnTo>
                        <a:pt x="61" y="140"/>
                      </a:lnTo>
                      <a:close/>
                      <a:moveTo>
                        <a:pt x="112" y="50"/>
                      </a:moveTo>
                      <a:lnTo>
                        <a:pt x="61" y="134"/>
                      </a:lnTo>
                      <a:lnTo>
                        <a:pt x="61" y="134"/>
                      </a:lnTo>
                      <a:lnTo>
                        <a:pt x="112" y="50"/>
                      </a:lnTo>
                      <a:lnTo>
                        <a:pt x="112" y="50"/>
                      </a:lnTo>
                      <a:close/>
                      <a:moveTo>
                        <a:pt x="112" y="39"/>
                      </a:moveTo>
                      <a:lnTo>
                        <a:pt x="112" y="39"/>
                      </a:lnTo>
                      <a:lnTo>
                        <a:pt x="112" y="45"/>
                      </a:lnTo>
                      <a:lnTo>
                        <a:pt x="112" y="45"/>
                      </a:lnTo>
                      <a:lnTo>
                        <a:pt x="112" y="39"/>
                      </a:lnTo>
                      <a:close/>
                      <a:moveTo>
                        <a:pt x="145" y="0"/>
                      </a:moveTo>
                      <a:lnTo>
                        <a:pt x="128" y="34"/>
                      </a:lnTo>
                      <a:lnTo>
                        <a:pt x="14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9" name="Freeform 226">
                  <a:extLst>
                    <a:ext uri="{FF2B5EF4-FFF2-40B4-BE49-F238E27FC236}">
                      <a16:creationId xmlns:a16="http://schemas.microsoft.com/office/drawing/2014/main" xmlns="" id="{282D4D57-BF84-44DD-AF73-D45E977FE18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498" y="1901"/>
                  <a:ext cx="145" cy="241"/>
                </a:xfrm>
                <a:custGeom>
                  <a:avLst/>
                  <a:gdLst>
                    <a:gd name="T0" fmla="*/ 28 w 145"/>
                    <a:gd name="T1" fmla="*/ 196 h 241"/>
                    <a:gd name="T2" fmla="*/ 0 w 145"/>
                    <a:gd name="T3" fmla="*/ 241 h 241"/>
                    <a:gd name="T4" fmla="*/ 28 w 145"/>
                    <a:gd name="T5" fmla="*/ 196 h 241"/>
                    <a:gd name="T6" fmla="*/ 28 w 145"/>
                    <a:gd name="T7" fmla="*/ 196 h 241"/>
                    <a:gd name="T8" fmla="*/ 61 w 145"/>
                    <a:gd name="T9" fmla="*/ 140 h 241"/>
                    <a:gd name="T10" fmla="*/ 28 w 145"/>
                    <a:gd name="T11" fmla="*/ 190 h 241"/>
                    <a:gd name="T12" fmla="*/ 28 w 145"/>
                    <a:gd name="T13" fmla="*/ 190 h 241"/>
                    <a:gd name="T14" fmla="*/ 61 w 145"/>
                    <a:gd name="T15" fmla="*/ 140 h 241"/>
                    <a:gd name="T16" fmla="*/ 61 w 145"/>
                    <a:gd name="T17" fmla="*/ 140 h 241"/>
                    <a:gd name="T18" fmla="*/ 112 w 145"/>
                    <a:gd name="T19" fmla="*/ 50 h 241"/>
                    <a:gd name="T20" fmla="*/ 61 w 145"/>
                    <a:gd name="T21" fmla="*/ 134 h 241"/>
                    <a:gd name="T22" fmla="*/ 61 w 145"/>
                    <a:gd name="T23" fmla="*/ 134 h 241"/>
                    <a:gd name="T24" fmla="*/ 112 w 145"/>
                    <a:gd name="T25" fmla="*/ 50 h 241"/>
                    <a:gd name="T26" fmla="*/ 112 w 145"/>
                    <a:gd name="T27" fmla="*/ 50 h 241"/>
                    <a:gd name="T28" fmla="*/ 112 w 145"/>
                    <a:gd name="T29" fmla="*/ 39 h 241"/>
                    <a:gd name="T30" fmla="*/ 112 w 145"/>
                    <a:gd name="T31" fmla="*/ 39 h 241"/>
                    <a:gd name="T32" fmla="*/ 112 w 145"/>
                    <a:gd name="T33" fmla="*/ 45 h 241"/>
                    <a:gd name="T34" fmla="*/ 112 w 145"/>
                    <a:gd name="T35" fmla="*/ 45 h 241"/>
                    <a:gd name="T36" fmla="*/ 112 w 145"/>
                    <a:gd name="T37" fmla="*/ 39 h 241"/>
                    <a:gd name="T38" fmla="*/ 145 w 145"/>
                    <a:gd name="T39" fmla="*/ 0 h 241"/>
                    <a:gd name="T40" fmla="*/ 128 w 145"/>
                    <a:gd name="T41" fmla="*/ 34 h 241"/>
                    <a:gd name="T42" fmla="*/ 145 w 145"/>
                    <a:gd name="T43" fmla="*/ 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45" h="241">
                      <a:moveTo>
                        <a:pt x="28" y="196"/>
                      </a:moveTo>
                      <a:lnTo>
                        <a:pt x="0" y="241"/>
                      </a:lnTo>
                      <a:lnTo>
                        <a:pt x="28" y="196"/>
                      </a:lnTo>
                      <a:lnTo>
                        <a:pt x="28" y="196"/>
                      </a:lnTo>
                      <a:moveTo>
                        <a:pt x="61" y="140"/>
                      </a:moveTo>
                      <a:lnTo>
                        <a:pt x="28" y="190"/>
                      </a:lnTo>
                      <a:lnTo>
                        <a:pt x="28" y="190"/>
                      </a:lnTo>
                      <a:lnTo>
                        <a:pt x="61" y="140"/>
                      </a:lnTo>
                      <a:lnTo>
                        <a:pt x="61" y="140"/>
                      </a:lnTo>
                      <a:moveTo>
                        <a:pt x="112" y="50"/>
                      </a:moveTo>
                      <a:lnTo>
                        <a:pt x="61" y="134"/>
                      </a:lnTo>
                      <a:lnTo>
                        <a:pt x="61" y="134"/>
                      </a:lnTo>
                      <a:lnTo>
                        <a:pt x="112" y="50"/>
                      </a:lnTo>
                      <a:lnTo>
                        <a:pt x="112" y="50"/>
                      </a:lnTo>
                      <a:moveTo>
                        <a:pt x="112" y="39"/>
                      </a:moveTo>
                      <a:lnTo>
                        <a:pt x="112" y="39"/>
                      </a:lnTo>
                      <a:lnTo>
                        <a:pt x="112" y="45"/>
                      </a:lnTo>
                      <a:lnTo>
                        <a:pt x="112" y="45"/>
                      </a:lnTo>
                      <a:lnTo>
                        <a:pt x="112" y="39"/>
                      </a:lnTo>
                      <a:moveTo>
                        <a:pt x="145" y="0"/>
                      </a:moveTo>
                      <a:lnTo>
                        <a:pt x="128" y="34"/>
                      </a:lnTo>
                      <a:lnTo>
                        <a:pt x="14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0" name="Rectangle 227">
                  <a:extLst>
                    <a:ext uri="{FF2B5EF4-FFF2-40B4-BE49-F238E27FC236}">
                      <a16:creationId xmlns:a16="http://schemas.microsoft.com/office/drawing/2014/main" xmlns="" id="{B6A3886D-9946-4FC0-AE08-56FAD46457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437" y="2035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1" name="Rectangle 228">
                  <a:extLst>
                    <a:ext uri="{FF2B5EF4-FFF2-40B4-BE49-F238E27FC236}">
                      <a16:creationId xmlns:a16="http://schemas.microsoft.com/office/drawing/2014/main" xmlns="" id="{83B0B0D4-A7CE-42FE-895A-ECF83D7231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437" y="2035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2" name="Rectangle 229">
                  <a:extLst>
                    <a:ext uri="{FF2B5EF4-FFF2-40B4-BE49-F238E27FC236}">
                      <a16:creationId xmlns:a16="http://schemas.microsoft.com/office/drawing/2014/main" xmlns="" id="{C85C0934-DC47-4CDA-A7A4-9046C406F6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86" y="1946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3" name="Rectangle 230">
                  <a:extLst>
                    <a:ext uri="{FF2B5EF4-FFF2-40B4-BE49-F238E27FC236}">
                      <a16:creationId xmlns:a16="http://schemas.microsoft.com/office/drawing/2014/main" xmlns="" id="{541F8281-935F-4A77-86C1-4EE6AA5A75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86" y="1946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4" name="Rectangle 231">
                  <a:extLst>
                    <a:ext uri="{FF2B5EF4-FFF2-40B4-BE49-F238E27FC236}">
                      <a16:creationId xmlns:a16="http://schemas.microsoft.com/office/drawing/2014/main" xmlns="" id="{274E8F04-7449-4925-BE2A-95C1D0D155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470" y="2091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5" name="Rectangle 232">
                  <a:extLst>
                    <a:ext uri="{FF2B5EF4-FFF2-40B4-BE49-F238E27FC236}">
                      <a16:creationId xmlns:a16="http://schemas.microsoft.com/office/drawing/2014/main" xmlns="" id="{382FC583-3287-4711-B232-3A63DA4009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470" y="2091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6" name="Freeform 233">
                  <a:extLst>
                    <a:ext uri="{FF2B5EF4-FFF2-40B4-BE49-F238E27FC236}">
                      <a16:creationId xmlns:a16="http://schemas.microsoft.com/office/drawing/2014/main" xmlns="" id="{2EAA24EF-7931-4658-A442-AD5D0E3D5D8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98" y="2086"/>
                  <a:ext cx="174" cy="525"/>
                </a:xfrm>
                <a:custGeom>
                  <a:avLst/>
                  <a:gdLst>
                    <a:gd name="T0" fmla="*/ 28 w 174"/>
                    <a:gd name="T1" fmla="*/ 430 h 525"/>
                    <a:gd name="T2" fmla="*/ 0 w 174"/>
                    <a:gd name="T3" fmla="*/ 525 h 525"/>
                    <a:gd name="T4" fmla="*/ 6 w 174"/>
                    <a:gd name="T5" fmla="*/ 520 h 525"/>
                    <a:gd name="T6" fmla="*/ 34 w 174"/>
                    <a:gd name="T7" fmla="*/ 430 h 525"/>
                    <a:gd name="T8" fmla="*/ 28 w 174"/>
                    <a:gd name="T9" fmla="*/ 430 h 525"/>
                    <a:gd name="T10" fmla="*/ 90 w 174"/>
                    <a:gd name="T11" fmla="*/ 263 h 525"/>
                    <a:gd name="T12" fmla="*/ 84 w 174"/>
                    <a:gd name="T13" fmla="*/ 263 h 525"/>
                    <a:gd name="T14" fmla="*/ 73 w 174"/>
                    <a:gd name="T15" fmla="*/ 291 h 525"/>
                    <a:gd name="T16" fmla="*/ 73 w 174"/>
                    <a:gd name="T17" fmla="*/ 296 h 525"/>
                    <a:gd name="T18" fmla="*/ 34 w 174"/>
                    <a:gd name="T19" fmla="*/ 425 h 525"/>
                    <a:gd name="T20" fmla="*/ 40 w 174"/>
                    <a:gd name="T21" fmla="*/ 425 h 525"/>
                    <a:gd name="T22" fmla="*/ 79 w 174"/>
                    <a:gd name="T23" fmla="*/ 296 h 525"/>
                    <a:gd name="T24" fmla="*/ 84 w 174"/>
                    <a:gd name="T25" fmla="*/ 291 h 525"/>
                    <a:gd name="T26" fmla="*/ 90 w 174"/>
                    <a:gd name="T27" fmla="*/ 263 h 525"/>
                    <a:gd name="T28" fmla="*/ 151 w 174"/>
                    <a:gd name="T29" fmla="*/ 56 h 525"/>
                    <a:gd name="T30" fmla="*/ 84 w 174"/>
                    <a:gd name="T31" fmla="*/ 257 h 525"/>
                    <a:gd name="T32" fmla="*/ 90 w 174"/>
                    <a:gd name="T33" fmla="*/ 257 h 525"/>
                    <a:gd name="T34" fmla="*/ 151 w 174"/>
                    <a:gd name="T35" fmla="*/ 61 h 525"/>
                    <a:gd name="T36" fmla="*/ 151 w 174"/>
                    <a:gd name="T37" fmla="*/ 56 h 525"/>
                    <a:gd name="T38" fmla="*/ 174 w 174"/>
                    <a:gd name="T39" fmla="*/ 0 h 525"/>
                    <a:gd name="T40" fmla="*/ 163 w 174"/>
                    <a:gd name="T41" fmla="*/ 5 h 525"/>
                    <a:gd name="T42" fmla="*/ 151 w 174"/>
                    <a:gd name="T43" fmla="*/ 44 h 525"/>
                    <a:gd name="T44" fmla="*/ 157 w 174"/>
                    <a:gd name="T45" fmla="*/ 56 h 525"/>
                    <a:gd name="T46" fmla="*/ 174 w 174"/>
                    <a:gd name="T47" fmla="*/ 0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4" h="525">
                      <a:moveTo>
                        <a:pt x="28" y="430"/>
                      </a:moveTo>
                      <a:lnTo>
                        <a:pt x="0" y="525"/>
                      </a:lnTo>
                      <a:lnTo>
                        <a:pt x="6" y="520"/>
                      </a:lnTo>
                      <a:lnTo>
                        <a:pt x="34" y="430"/>
                      </a:lnTo>
                      <a:lnTo>
                        <a:pt x="28" y="430"/>
                      </a:lnTo>
                      <a:close/>
                      <a:moveTo>
                        <a:pt x="90" y="263"/>
                      </a:moveTo>
                      <a:lnTo>
                        <a:pt x="84" y="263"/>
                      </a:lnTo>
                      <a:lnTo>
                        <a:pt x="73" y="291"/>
                      </a:lnTo>
                      <a:lnTo>
                        <a:pt x="73" y="296"/>
                      </a:lnTo>
                      <a:lnTo>
                        <a:pt x="34" y="425"/>
                      </a:lnTo>
                      <a:lnTo>
                        <a:pt x="40" y="425"/>
                      </a:lnTo>
                      <a:lnTo>
                        <a:pt x="79" y="296"/>
                      </a:lnTo>
                      <a:lnTo>
                        <a:pt x="84" y="291"/>
                      </a:lnTo>
                      <a:lnTo>
                        <a:pt x="90" y="263"/>
                      </a:lnTo>
                      <a:close/>
                      <a:moveTo>
                        <a:pt x="151" y="56"/>
                      </a:moveTo>
                      <a:lnTo>
                        <a:pt x="84" y="257"/>
                      </a:lnTo>
                      <a:lnTo>
                        <a:pt x="90" y="257"/>
                      </a:lnTo>
                      <a:lnTo>
                        <a:pt x="151" y="61"/>
                      </a:lnTo>
                      <a:lnTo>
                        <a:pt x="151" y="56"/>
                      </a:lnTo>
                      <a:close/>
                      <a:moveTo>
                        <a:pt x="174" y="0"/>
                      </a:moveTo>
                      <a:lnTo>
                        <a:pt x="163" y="5"/>
                      </a:lnTo>
                      <a:lnTo>
                        <a:pt x="151" y="44"/>
                      </a:lnTo>
                      <a:lnTo>
                        <a:pt x="157" y="56"/>
                      </a:lnTo>
                      <a:lnTo>
                        <a:pt x="17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7" name="Freeform 234">
                  <a:extLst>
                    <a:ext uri="{FF2B5EF4-FFF2-40B4-BE49-F238E27FC236}">
                      <a16:creationId xmlns:a16="http://schemas.microsoft.com/office/drawing/2014/main" xmlns="" id="{B0782F05-208F-472A-B560-BCB06D51212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98" y="2086"/>
                  <a:ext cx="174" cy="525"/>
                </a:xfrm>
                <a:custGeom>
                  <a:avLst/>
                  <a:gdLst>
                    <a:gd name="T0" fmla="*/ 28 w 174"/>
                    <a:gd name="T1" fmla="*/ 430 h 525"/>
                    <a:gd name="T2" fmla="*/ 0 w 174"/>
                    <a:gd name="T3" fmla="*/ 525 h 525"/>
                    <a:gd name="T4" fmla="*/ 6 w 174"/>
                    <a:gd name="T5" fmla="*/ 520 h 525"/>
                    <a:gd name="T6" fmla="*/ 34 w 174"/>
                    <a:gd name="T7" fmla="*/ 430 h 525"/>
                    <a:gd name="T8" fmla="*/ 28 w 174"/>
                    <a:gd name="T9" fmla="*/ 430 h 525"/>
                    <a:gd name="T10" fmla="*/ 90 w 174"/>
                    <a:gd name="T11" fmla="*/ 263 h 525"/>
                    <a:gd name="T12" fmla="*/ 84 w 174"/>
                    <a:gd name="T13" fmla="*/ 263 h 525"/>
                    <a:gd name="T14" fmla="*/ 73 w 174"/>
                    <a:gd name="T15" fmla="*/ 291 h 525"/>
                    <a:gd name="T16" fmla="*/ 73 w 174"/>
                    <a:gd name="T17" fmla="*/ 296 h 525"/>
                    <a:gd name="T18" fmla="*/ 34 w 174"/>
                    <a:gd name="T19" fmla="*/ 425 h 525"/>
                    <a:gd name="T20" fmla="*/ 40 w 174"/>
                    <a:gd name="T21" fmla="*/ 425 h 525"/>
                    <a:gd name="T22" fmla="*/ 79 w 174"/>
                    <a:gd name="T23" fmla="*/ 296 h 525"/>
                    <a:gd name="T24" fmla="*/ 84 w 174"/>
                    <a:gd name="T25" fmla="*/ 291 h 525"/>
                    <a:gd name="T26" fmla="*/ 90 w 174"/>
                    <a:gd name="T27" fmla="*/ 263 h 525"/>
                    <a:gd name="T28" fmla="*/ 151 w 174"/>
                    <a:gd name="T29" fmla="*/ 56 h 525"/>
                    <a:gd name="T30" fmla="*/ 84 w 174"/>
                    <a:gd name="T31" fmla="*/ 257 h 525"/>
                    <a:gd name="T32" fmla="*/ 90 w 174"/>
                    <a:gd name="T33" fmla="*/ 257 h 525"/>
                    <a:gd name="T34" fmla="*/ 151 w 174"/>
                    <a:gd name="T35" fmla="*/ 61 h 525"/>
                    <a:gd name="T36" fmla="*/ 151 w 174"/>
                    <a:gd name="T37" fmla="*/ 56 h 525"/>
                    <a:gd name="T38" fmla="*/ 174 w 174"/>
                    <a:gd name="T39" fmla="*/ 0 h 525"/>
                    <a:gd name="T40" fmla="*/ 163 w 174"/>
                    <a:gd name="T41" fmla="*/ 5 h 525"/>
                    <a:gd name="T42" fmla="*/ 151 w 174"/>
                    <a:gd name="T43" fmla="*/ 44 h 525"/>
                    <a:gd name="T44" fmla="*/ 157 w 174"/>
                    <a:gd name="T45" fmla="*/ 56 h 525"/>
                    <a:gd name="T46" fmla="*/ 174 w 174"/>
                    <a:gd name="T47" fmla="*/ 0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4" h="525">
                      <a:moveTo>
                        <a:pt x="28" y="430"/>
                      </a:moveTo>
                      <a:lnTo>
                        <a:pt x="0" y="525"/>
                      </a:lnTo>
                      <a:lnTo>
                        <a:pt x="6" y="520"/>
                      </a:lnTo>
                      <a:lnTo>
                        <a:pt x="34" y="430"/>
                      </a:lnTo>
                      <a:lnTo>
                        <a:pt x="28" y="430"/>
                      </a:lnTo>
                      <a:moveTo>
                        <a:pt x="90" y="263"/>
                      </a:moveTo>
                      <a:lnTo>
                        <a:pt x="84" y="263"/>
                      </a:lnTo>
                      <a:lnTo>
                        <a:pt x="73" y="291"/>
                      </a:lnTo>
                      <a:lnTo>
                        <a:pt x="73" y="296"/>
                      </a:lnTo>
                      <a:lnTo>
                        <a:pt x="34" y="425"/>
                      </a:lnTo>
                      <a:lnTo>
                        <a:pt x="40" y="425"/>
                      </a:lnTo>
                      <a:lnTo>
                        <a:pt x="79" y="296"/>
                      </a:lnTo>
                      <a:lnTo>
                        <a:pt x="84" y="291"/>
                      </a:lnTo>
                      <a:lnTo>
                        <a:pt x="90" y="263"/>
                      </a:lnTo>
                      <a:moveTo>
                        <a:pt x="151" y="56"/>
                      </a:moveTo>
                      <a:lnTo>
                        <a:pt x="84" y="257"/>
                      </a:lnTo>
                      <a:lnTo>
                        <a:pt x="90" y="257"/>
                      </a:lnTo>
                      <a:lnTo>
                        <a:pt x="151" y="61"/>
                      </a:lnTo>
                      <a:lnTo>
                        <a:pt x="151" y="56"/>
                      </a:lnTo>
                      <a:moveTo>
                        <a:pt x="174" y="0"/>
                      </a:moveTo>
                      <a:lnTo>
                        <a:pt x="163" y="5"/>
                      </a:lnTo>
                      <a:lnTo>
                        <a:pt x="151" y="44"/>
                      </a:lnTo>
                      <a:lnTo>
                        <a:pt x="157" y="56"/>
                      </a:lnTo>
                      <a:lnTo>
                        <a:pt x="174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8" name="Freeform 235">
                  <a:extLst>
                    <a:ext uri="{FF2B5EF4-FFF2-40B4-BE49-F238E27FC236}">
                      <a16:creationId xmlns:a16="http://schemas.microsoft.com/office/drawing/2014/main" xmlns="" id="{C64CA397-64CF-409C-87F4-63514CD520C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70" y="2511"/>
                  <a:ext cx="12" cy="5"/>
                </a:xfrm>
                <a:custGeom>
                  <a:avLst/>
                  <a:gdLst>
                    <a:gd name="T0" fmla="*/ 0 w 12"/>
                    <a:gd name="T1" fmla="*/ 5 h 5"/>
                    <a:gd name="T2" fmla="*/ 0 w 12"/>
                    <a:gd name="T3" fmla="*/ 5 h 5"/>
                    <a:gd name="T4" fmla="*/ 6 w 12"/>
                    <a:gd name="T5" fmla="*/ 5 h 5"/>
                    <a:gd name="T6" fmla="*/ 6 w 12"/>
                    <a:gd name="T7" fmla="*/ 5 h 5"/>
                    <a:gd name="T8" fmla="*/ 0 w 12"/>
                    <a:gd name="T9" fmla="*/ 5 h 5"/>
                    <a:gd name="T10" fmla="*/ 6 w 12"/>
                    <a:gd name="T11" fmla="*/ 0 h 5"/>
                    <a:gd name="T12" fmla="*/ 6 w 12"/>
                    <a:gd name="T13" fmla="*/ 0 h 5"/>
                    <a:gd name="T14" fmla="*/ 12 w 12"/>
                    <a:gd name="T15" fmla="*/ 0 h 5"/>
                    <a:gd name="T16" fmla="*/ 12 w 12"/>
                    <a:gd name="T17" fmla="*/ 0 h 5"/>
                    <a:gd name="T18" fmla="*/ 6 w 12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0" y="5"/>
                      </a:lnTo>
                      <a:close/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9" name="Freeform 236">
                  <a:extLst>
                    <a:ext uri="{FF2B5EF4-FFF2-40B4-BE49-F238E27FC236}">
                      <a16:creationId xmlns:a16="http://schemas.microsoft.com/office/drawing/2014/main" xmlns="" id="{7099A6DE-FAEF-4648-BF66-75B2D9442C6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70" y="2511"/>
                  <a:ext cx="12" cy="5"/>
                </a:xfrm>
                <a:custGeom>
                  <a:avLst/>
                  <a:gdLst>
                    <a:gd name="T0" fmla="*/ 0 w 12"/>
                    <a:gd name="T1" fmla="*/ 5 h 5"/>
                    <a:gd name="T2" fmla="*/ 0 w 12"/>
                    <a:gd name="T3" fmla="*/ 5 h 5"/>
                    <a:gd name="T4" fmla="*/ 6 w 12"/>
                    <a:gd name="T5" fmla="*/ 5 h 5"/>
                    <a:gd name="T6" fmla="*/ 6 w 12"/>
                    <a:gd name="T7" fmla="*/ 5 h 5"/>
                    <a:gd name="T8" fmla="*/ 0 w 12"/>
                    <a:gd name="T9" fmla="*/ 5 h 5"/>
                    <a:gd name="T10" fmla="*/ 6 w 12"/>
                    <a:gd name="T11" fmla="*/ 0 h 5"/>
                    <a:gd name="T12" fmla="*/ 6 w 12"/>
                    <a:gd name="T13" fmla="*/ 0 h 5"/>
                    <a:gd name="T14" fmla="*/ 12 w 12"/>
                    <a:gd name="T15" fmla="*/ 0 h 5"/>
                    <a:gd name="T16" fmla="*/ 12 w 12"/>
                    <a:gd name="T17" fmla="*/ 0 h 5"/>
                    <a:gd name="T18" fmla="*/ 6 w 12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0" y="5"/>
                      </a:lnTo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0" name="Freeform 237">
                  <a:extLst>
                    <a:ext uri="{FF2B5EF4-FFF2-40B4-BE49-F238E27FC236}">
                      <a16:creationId xmlns:a16="http://schemas.microsoft.com/office/drawing/2014/main" xmlns="" id="{0C37995A-5FD1-4E2B-966C-E46BB915FF5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70" y="2130"/>
                  <a:ext cx="129" cy="386"/>
                </a:xfrm>
                <a:custGeom>
                  <a:avLst/>
                  <a:gdLst>
                    <a:gd name="T0" fmla="*/ 6 w 129"/>
                    <a:gd name="T1" fmla="*/ 381 h 386"/>
                    <a:gd name="T2" fmla="*/ 0 w 129"/>
                    <a:gd name="T3" fmla="*/ 386 h 386"/>
                    <a:gd name="T4" fmla="*/ 6 w 129"/>
                    <a:gd name="T5" fmla="*/ 386 h 386"/>
                    <a:gd name="T6" fmla="*/ 12 w 129"/>
                    <a:gd name="T7" fmla="*/ 381 h 386"/>
                    <a:gd name="T8" fmla="*/ 6 w 129"/>
                    <a:gd name="T9" fmla="*/ 381 h 386"/>
                    <a:gd name="T10" fmla="*/ 123 w 129"/>
                    <a:gd name="T11" fmla="*/ 0 h 386"/>
                    <a:gd name="T12" fmla="*/ 123 w 129"/>
                    <a:gd name="T13" fmla="*/ 12 h 386"/>
                    <a:gd name="T14" fmla="*/ 123 w 129"/>
                    <a:gd name="T15" fmla="*/ 17 h 386"/>
                    <a:gd name="T16" fmla="*/ 129 w 129"/>
                    <a:gd name="T17" fmla="*/ 12 h 386"/>
                    <a:gd name="T18" fmla="*/ 123 w 129"/>
                    <a:gd name="T19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9" h="386">
                      <a:moveTo>
                        <a:pt x="6" y="381"/>
                      </a:moveTo>
                      <a:lnTo>
                        <a:pt x="0" y="386"/>
                      </a:lnTo>
                      <a:lnTo>
                        <a:pt x="6" y="386"/>
                      </a:lnTo>
                      <a:lnTo>
                        <a:pt x="12" y="381"/>
                      </a:lnTo>
                      <a:lnTo>
                        <a:pt x="6" y="381"/>
                      </a:lnTo>
                      <a:close/>
                      <a:moveTo>
                        <a:pt x="123" y="0"/>
                      </a:moveTo>
                      <a:lnTo>
                        <a:pt x="123" y="12"/>
                      </a:lnTo>
                      <a:lnTo>
                        <a:pt x="123" y="17"/>
                      </a:lnTo>
                      <a:lnTo>
                        <a:pt x="129" y="12"/>
                      </a:lnTo>
                      <a:lnTo>
                        <a:pt x="1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1" name="Freeform 238">
                  <a:extLst>
                    <a:ext uri="{FF2B5EF4-FFF2-40B4-BE49-F238E27FC236}">
                      <a16:creationId xmlns:a16="http://schemas.microsoft.com/office/drawing/2014/main" xmlns="" id="{0052CB28-6E58-449E-B4ED-7B0CA023243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70" y="2130"/>
                  <a:ext cx="129" cy="386"/>
                </a:xfrm>
                <a:custGeom>
                  <a:avLst/>
                  <a:gdLst>
                    <a:gd name="T0" fmla="*/ 6 w 129"/>
                    <a:gd name="T1" fmla="*/ 381 h 386"/>
                    <a:gd name="T2" fmla="*/ 0 w 129"/>
                    <a:gd name="T3" fmla="*/ 386 h 386"/>
                    <a:gd name="T4" fmla="*/ 6 w 129"/>
                    <a:gd name="T5" fmla="*/ 386 h 386"/>
                    <a:gd name="T6" fmla="*/ 12 w 129"/>
                    <a:gd name="T7" fmla="*/ 381 h 386"/>
                    <a:gd name="T8" fmla="*/ 6 w 129"/>
                    <a:gd name="T9" fmla="*/ 381 h 386"/>
                    <a:gd name="T10" fmla="*/ 123 w 129"/>
                    <a:gd name="T11" fmla="*/ 0 h 386"/>
                    <a:gd name="T12" fmla="*/ 123 w 129"/>
                    <a:gd name="T13" fmla="*/ 12 h 386"/>
                    <a:gd name="T14" fmla="*/ 123 w 129"/>
                    <a:gd name="T15" fmla="*/ 17 h 386"/>
                    <a:gd name="T16" fmla="*/ 129 w 129"/>
                    <a:gd name="T17" fmla="*/ 12 h 386"/>
                    <a:gd name="T18" fmla="*/ 123 w 129"/>
                    <a:gd name="T19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9" h="386">
                      <a:moveTo>
                        <a:pt x="6" y="381"/>
                      </a:moveTo>
                      <a:lnTo>
                        <a:pt x="0" y="386"/>
                      </a:lnTo>
                      <a:lnTo>
                        <a:pt x="6" y="386"/>
                      </a:lnTo>
                      <a:lnTo>
                        <a:pt x="12" y="381"/>
                      </a:lnTo>
                      <a:lnTo>
                        <a:pt x="6" y="381"/>
                      </a:lnTo>
                      <a:moveTo>
                        <a:pt x="123" y="0"/>
                      </a:moveTo>
                      <a:lnTo>
                        <a:pt x="123" y="12"/>
                      </a:lnTo>
                      <a:lnTo>
                        <a:pt x="123" y="17"/>
                      </a:lnTo>
                      <a:lnTo>
                        <a:pt x="129" y="12"/>
                      </a:lnTo>
                      <a:lnTo>
                        <a:pt x="12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2" name="Rectangle 239">
                  <a:extLst>
                    <a:ext uri="{FF2B5EF4-FFF2-40B4-BE49-F238E27FC236}">
                      <a16:creationId xmlns:a16="http://schemas.microsoft.com/office/drawing/2014/main" xmlns="" id="{409C0531-78C9-460B-A482-0E88D6F59F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14" y="2343"/>
                  <a:ext cx="6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3" name="Rectangle 240">
                  <a:extLst>
                    <a:ext uri="{FF2B5EF4-FFF2-40B4-BE49-F238E27FC236}">
                      <a16:creationId xmlns:a16="http://schemas.microsoft.com/office/drawing/2014/main" xmlns="" id="{F7B7FB6C-2CFF-4EEE-B214-28618F04D2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14" y="2343"/>
                  <a:ext cx="6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4" name="Freeform 241">
                  <a:extLst>
                    <a:ext uri="{FF2B5EF4-FFF2-40B4-BE49-F238E27FC236}">
                      <a16:creationId xmlns:a16="http://schemas.microsoft.com/office/drawing/2014/main" xmlns="" id="{C65B80B7-34FA-418B-8C8D-4382A56483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70" y="2175"/>
                  <a:ext cx="654" cy="179"/>
                </a:xfrm>
                <a:custGeom>
                  <a:avLst/>
                  <a:gdLst>
                    <a:gd name="T0" fmla="*/ 604 w 654"/>
                    <a:gd name="T1" fmla="*/ 162 h 179"/>
                    <a:gd name="T2" fmla="*/ 593 w 654"/>
                    <a:gd name="T3" fmla="*/ 162 h 179"/>
                    <a:gd name="T4" fmla="*/ 638 w 654"/>
                    <a:gd name="T5" fmla="*/ 174 h 179"/>
                    <a:gd name="T6" fmla="*/ 654 w 654"/>
                    <a:gd name="T7" fmla="*/ 179 h 179"/>
                    <a:gd name="T8" fmla="*/ 654 w 654"/>
                    <a:gd name="T9" fmla="*/ 179 h 179"/>
                    <a:gd name="T10" fmla="*/ 649 w 654"/>
                    <a:gd name="T11" fmla="*/ 174 h 179"/>
                    <a:gd name="T12" fmla="*/ 638 w 654"/>
                    <a:gd name="T13" fmla="*/ 168 h 179"/>
                    <a:gd name="T14" fmla="*/ 604 w 654"/>
                    <a:gd name="T15" fmla="*/ 162 h 179"/>
                    <a:gd name="T16" fmla="*/ 492 w 654"/>
                    <a:gd name="T17" fmla="*/ 134 h 179"/>
                    <a:gd name="T18" fmla="*/ 492 w 654"/>
                    <a:gd name="T19" fmla="*/ 140 h 179"/>
                    <a:gd name="T20" fmla="*/ 587 w 654"/>
                    <a:gd name="T21" fmla="*/ 162 h 179"/>
                    <a:gd name="T22" fmla="*/ 593 w 654"/>
                    <a:gd name="T23" fmla="*/ 157 h 179"/>
                    <a:gd name="T24" fmla="*/ 492 w 654"/>
                    <a:gd name="T25" fmla="*/ 134 h 179"/>
                    <a:gd name="T26" fmla="*/ 313 w 654"/>
                    <a:gd name="T27" fmla="*/ 84 h 179"/>
                    <a:gd name="T28" fmla="*/ 319 w 654"/>
                    <a:gd name="T29" fmla="*/ 90 h 179"/>
                    <a:gd name="T30" fmla="*/ 487 w 654"/>
                    <a:gd name="T31" fmla="*/ 134 h 179"/>
                    <a:gd name="T32" fmla="*/ 487 w 654"/>
                    <a:gd name="T33" fmla="*/ 129 h 179"/>
                    <a:gd name="T34" fmla="*/ 313 w 654"/>
                    <a:gd name="T35" fmla="*/ 84 h 179"/>
                    <a:gd name="T36" fmla="*/ 224 w 654"/>
                    <a:gd name="T37" fmla="*/ 62 h 179"/>
                    <a:gd name="T38" fmla="*/ 218 w 654"/>
                    <a:gd name="T39" fmla="*/ 67 h 179"/>
                    <a:gd name="T40" fmla="*/ 308 w 654"/>
                    <a:gd name="T41" fmla="*/ 90 h 179"/>
                    <a:gd name="T42" fmla="*/ 302 w 654"/>
                    <a:gd name="T43" fmla="*/ 78 h 179"/>
                    <a:gd name="T44" fmla="*/ 224 w 654"/>
                    <a:gd name="T45" fmla="*/ 62 h 179"/>
                    <a:gd name="T46" fmla="*/ 6 w 654"/>
                    <a:gd name="T47" fmla="*/ 0 h 179"/>
                    <a:gd name="T48" fmla="*/ 0 w 654"/>
                    <a:gd name="T49" fmla="*/ 6 h 179"/>
                    <a:gd name="T50" fmla="*/ 12 w 654"/>
                    <a:gd name="T51" fmla="*/ 11 h 179"/>
                    <a:gd name="T52" fmla="*/ 17 w 654"/>
                    <a:gd name="T53" fmla="*/ 11 h 179"/>
                    <a:gd name="T54" fmla="*/ 213 w 654"/>
                    <a:gd name="T55" fmla="*/ 62 h 179"/>
                    <a:gd name="T56" fmla="*/ 218 w 654"/>
                    <a:gd name="T57" fmla="*/ 56 h 179"/>
                    <a:gd name="T58" fmla="*/ 23 w 654"/>
                    <a:gd name="T59" fmla="*/ 6 h 179"/>
                    <a:gd name="T60" fmla="*/ 6 w 654"/>
                    <a:gd name="T61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654" h="179">
                      <a:moveTo>
                        <a:pt x="604" y="162"/>
                      </a:moveTo>
                      <a:lnTo>
                        <a:pt x="593" y="162"/>
                      </a:lnTo>
                      <a:lnTo>
                        <a:pt x="638" y="174"/>
                      </a:lnTo>
                      <a:lnTo>
                        <a:pt x="654" y="179"/>
                      </a:lnTo>
                      <a:lnTo>
                        <a:pt x="654" y="179"/>
                      </a:lnTo>
                      <a:lnTo>
                        <a:pt x="649" y="174"/>
                      </a:lnTo>
                      <a:lnTo>
                        <a:pt x="638" y="168"/>
                      </a:lnTo>
                      <a:lnTo>
                        <a:pt x="604" y="162"/>
                      </a:lnTo>
                      <a:close/>
                      <a:moveTo>
                        <a:pt x="492" y="134"/>
                      </a:moveTo>
                      <a:lnTo>
                        <a:pt x="492" y="140"/>
                      </a:lnTo>
                      <a:lnTo>
                        <a:pt x="587" y="162"/>
                      </a:lnTo>
                      <a:lnTo>
                        <a:pt x="593" y="157"/>
                      </a:lnTo>
                      <a:lnTo>
                        <a:pt x="492" y="134"/>
                      </a:lnTo>
                      <a:close/>
                      <a:moveTo>
                        <a:pt x="313" y="84"/>
                      </a:moveTo>
                      <a:lnTo>
                        <a:pt x="319" y="90"/>
                      </a:lnTo>
                      <a:lnTo>
                        <a:pt x="487" y="134"/>
                      </a:lnTo>
                      <a:lnTo>
                        <a:pt x="487" y="129"/>
                      </a:lnTo>
                      <a:lnTo>
                        <a:pt x="313" y="84"/>
                      </a:lnTo>
                      <a:close/>
                      <a:moveTo>
                        <a:pt x="224" y="62"/>
                      </a:moveTo>
                      <a:lnTo>
                        <a:pt x="218" y="67"/>
                      </a:lnTo>
                      <a:lnTo>
                        <a:pt x="308" y="90"/>
                      </a:lnTo>
                      <a:lnTo>
                        <a:pt x="302" y="78"/>
                      </a:lnTo>
                      <a:lnTo>
                        <a:pt x="224" y="62"/>
                      </a:lnTo>
                      <a:close/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12" y="11"/>
                      </a:lnTo>
                      <a:lnTo>
                        <a:pt x="17" y="11"/>
                      </a:lnTo>
                      <a:lnTo>
                        <a:pt x="213" y="62"/>
                      </a:lnTo>
                      <a:lnTo>
                        <a:pt x="218" y="56"/>
                      </a:lnTo>
                      <a:lnTo>
                        <a:pt x="23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5" name="Freeform 242">
                  <a:extLst>
                    <a:ext uri="{FF2B5EF4-FFF2-40B4-BE49-F238E27FC236}">
                      <a16:creationId xmlns:a16="http://schemas.microsoft.com/office/drawing/2014/main" xmlns="" id="{34B60805-AF33-46CF-950D-8F51CF6B569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70" y="2175"/>
                  <a:ext cx="654" cy="179"/>
                </a:xfrm>
                <a:custGeom>
                  <a:avLst/>
                  <a:gdLst>
                    <a:gd name="T0" fmla="*/ 604 w 654"/>
                    <a:gd name="T1" fmla="*/ 162 h 179"/>
                    <a:gd name="T2" fmla="*/ 593 w 654"/>
                    <a:gd name="T3" fmla="*/ 162 h 179"/>
                    <a:gd name="T4" fmla="*/ 638 w 654"/>
                    <a:gd name="T5" fmla="*/ 174 h 179"/>
                    <a:gd name="T6" fmla="*/ 654 w 654"/>
                    <a:gd name="T7" fmla="*/ 179 h 179"/>
                    <a:gd name="T8" fmla="*/ 654 w 654"/>
                    <a:gd name="T9" fmla="*/ 179 h 179"/>
                    <a:gd name="T10" fmla="*/ 649 w 654"/>
                    <a:gd name="T11" fmla="*/ 174 h 179"/>
                    <a:gd name="T12" fmla="*/ 638 w 654"/>
                    <a:gd name="T13" fmla="*/ 168 h 179"/>
                    <a:gd name="T14" fmla="*/ 604 w 654"/>
                    <a:gd name="T15" fmla="*/ 162 h 179"/>
                    <a:gd name="T16" fmla="*/ 492 w 654"/>
                    <a:gd name="T17" fmla="*/ 134 h 179"/>
                    <a:gd name="T18" fmla="*/ 492 w 654"/>
                    <a:gd name="T19" fmla="*/ 140 h 179"/>
                    <a:gd name="T20" fmla="*/ 587 w 654"/>
                    <a:gd name="T21" fmla="*/ 162 h 179"/>
                    <a:gd name="T22" fmla="*/ 593 w 654"/>
                    <a:gd name="T23" fmla="*/ 157 h 179"/>
                    <a:gd name="T24" fmla="*/ 492 w 654"/>
                    <a:gd name="T25" fmla="*/ 134 h 179"/>
                    <a:gd name="T26" fmla="*/ 313 w 654"/>
                    <a:gd name="T27" fmla="*/ 84 h 179"/>
                    <a:gd name="T28" fmla="*/ 319 w 654"/>
                    <a:gd name="T29" fmla="*/ 90 h 179"/>
                    <a:gd name="T30" fmla="*/ 487 w 654"/>
                    <a:gd name="T31" fmla="*/ 134 h 179"/>
                    <a:gd name="T32" fmla="*/ 487 w 654"/>
                    <a:gd name="T33" fmla="*/ 129 h 179"/>
                    <a:gd name="T34" fmla="*/ 313 w 654"/>
                    <a:gd name="T35" fmla="*/ 84 h 179"/>
                    <a:gd name="T36" fmla="*/ 224 w 654"/>
                    <a:gd name="T37" fmla="*/ 62 h 179"/>
                    <a:gd name="T38" fmla="*/ 218 w 654"/>
                    <a:gd name="T39" fmla="*/ 67 h 179"/>
                    <a:gd name="T40" fmla="*/ 308 w 654"/>
                    <a:gd name="T41" fmla="*/ 90 h 179"/>
                    <a:gd name="T42" fmla="*/ 302 w 654"/>
                    <a:gd name="T43" fmla="*/ 78 h 179"/>
                    <a:gd name="T44" fmla="*/ 224 w 654"/>
                    <a:gd name="T45" fmla="*/ 62 h 179"/>
                    <a:gd name="T46" fmla="*/ 6 w 654"/>
                    <a:gd name="T47" fmla="*/ 0 h 179"/>
                    <a:gd name="T48" fmla="*/ 0 w 654"/>
                    <a:gd name="T49" fmla="*/ 6 h 179"/>
                    <a:gd name="T50" fmla="*/ 12 w 654"/>
                    <a:gd name="T51" fmla="*/ 11 h 179"/>
                    <a:gd name="T52" fmla="*/ 17 w 654"/>
                    <a:gd name="T53" fmla="*/ 11 h 179"/>
                    <a:gd name="T54" fmla="*/ 213 w 654"/>
                    <a:gd name="T55" fmla="*/ 62 h 179"/>
                    <a:gd name="T56" fmla="*/ 218 w 654"/>
                    <a:gd name="T57" fmla="*/ 56 h 179"/>
                    <a:gd name="T58" fmla="*/ 23 w 654"/>
                    <a:gd name="T59" fmla="*/ 6 h 179"/>
                    <a:gd name="T60" fmla="*/ 6 w 654"/>
                    <a:gd name="T61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654" h="179">
                      <a:moveTo>
                        <a:pt x="604" y="162"/>
                      </a:moveTo>
                      <a:lnTo>
                        <a:pt x="593" y="162"/>
                      </a:lnTo>
                      <a:lnTo>
                        <a:pt x="638" y="174"/>
                      </a:lnTo>
                      <a:lnTo>
                        <a:pt x="654" y="179"/>
                      </a:lnTo>
                      <a:lnTo>
                        <a:pt x="654" y="179"/>
                      </a:lnTo>
                      <a:lnTo>
                        <a:pt x="649" y="174"/>
                      </a:lnTo>
                      <a:lnTo>
                        <a:pt x="638" y="168"/>
                      </a:lnTo>
                      <a:lnTo>
                        <a:pt x="604" y="162"/>
                      </a:lnTo>
                      <a:moveTo>
                        <a:pt x="492" y="134"/>
                      </a:moveTo>
                      <a:lnTo>
                        <a:pt x="492" y="140"/>
                      </a:lnTo>
                      <a:lnTo>
                        <a:pt x="587" y="162"/>
                      </a:lnTo>
                      <a:lnTo>
                        <a:pt x="593" y="157"/>
                      </a:lnTo>
                      <a:lnTo>
                        <a:pt x="492" y="134"/>
                      </a:lnTo>
                      <a:moveTo>
                        <a:pt x="313" y="84"/>
                      </a:moveTo>
                      <a:lnTo>
                        <a:pt x="319" y="90"/>
                      </a:lnTo>
                      <a:lnTo>
                        <a:pt x="487" y="134"/>
                      </a:lnTo>
                      <a:lnTo>
                        <a:pt x="487" y="129"/>
                      </a:lnTo>
                      <a:lnTo>
                        <a:pt x="313" y="84"/>
                      </a:lnTo>
                      <a:moveTo>
                        <a:pt x="224" y="62"/>
                      </a:moveTo>
                      <a:lnTo>
                        <a:pt x="218" y="67"/>
                      </a:lnTo>
                      <a:lnTo>
                        <a:pt x="308" y="90"/>
                      </a:lnTo>
                      <a:lnTo>
                        <a:pt x="302" y="78"/>
                      </a:lnTo>
                      <a:lnTo>
                        <a:pt x="224" y="62"/>
                      </a:lnTo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12" y="11"/>
                      </a:lnTo>
                      <a:lnTo>
                        <a:pt x="17" y="11"/>
                      </a:lnTo>
                      <a:lnTo>
                        <a:pt x="213" y="62"/>
                      </a:lnTo>
                      <a:lnTo>
                        <a:pt x="218" y="56"/>
                      </a:lnTo>
                      <a:lnTo>
                        <a:pt x="23" y="6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6" name="Freeform 243">
                  <a:extLst>
                    <a:ext uri="{FF2B5EF4-FFF2-40B4-BE49-F238E27FC236}">
                      <a16:creationId xmlns:a16="http://schemas.microsoft.com/office/drawing/2014/main" xmlns="" id="{70BD112E-BAD5-4D96-B67B-3FB10F6745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83" y="2332"/>
                  <a:ext cx="17" cy="5"/>
                </a:xfrm>
                <a:custGeom>
                  <a:avLst/>
                  <a:gdLst>
                    <a:gd name="T0" fmla="*/ 6 w 17"/>
                    <a:gd name="T1" fmla="*/ 0 h 5"/>
                    <a:gd name="T2" fmla="*/ 0 w 17"/>
                    <a:gd name="T3" fmla="*/ 5 h 5"/>
                    <a:gd name="T4" fmla="*/ 6 w 17"/>
                    <a:gd name="T5" fmla="*/ 5 h 5"/>
                    <a:gd name="T6" fmla="*/ 17 w 17"/>
                    <a:gd name="T7" fmla="*/ 5 h 5"/>
                    <a:gd name="T8" fmla="*/ 6 w 17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5">
                      <a:moveTo>
                        <a:pt x="6" y="0"/>
                      </a:moveTo>
                      <a:lnTo>
                        <a:pt x="0" y="5"/>
                      </a:lnTo>
                      <a:lnTo>
                        <a:pt x="6" y="5"/>
                      </a:lnTo>
                      <a:lnTo>
                        <a:pt x="17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7" name="Freeform 244">
                  <a:extLst>
                    <a:ext uri="{FF2B5EF4-FFF2-40B4-BE49-F238E27FC236}">
                      <a16:creationId xmlns:a16="http://schemas.microsoft.com/office/drawing/2014/main" xmlns="" id="{9B39C122-CF15-4723-A6E5-416762C20F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83" y="2332"/>
                  <a:ext cx="17" cy="5"/>
                </a:xfrm>
                <a:custGeom>
                  <a:avLst/>
                  <a:gdLst>
                    <a:gd name="T0" fmla="*/ 6 w 17"/>
                    <a:gd name="T1" fmla="*/ 0 h 5"/>
                    <a:gd name="T2" fmla="*/ 0 w 17"/>
                    <a:gd name="T3" fmla="*/ 5 h 5"/>
                    <a:gd name="T4" fmla="*/ 6 w 17"/>
                    <a:gd name="T5" fmla="*/ 5 h 5"/>
                    <a:gd name="T6" fmla="*/ 17 w 17"/>
                    <a:gd name="T7" fmla="*/ 5 h 5"/>
                    <a:gd name="T8" fmla="*/ 6 w 17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5">
                      <a:moveTo>
                        <a:pt x="6" y="0"/>
                      </a:moveTo>
                      <a:lnTo>
                        <a:pt x="0" y="5"/>
                      </a:lnTo>
                      <a:lnTo>
                        <a:pt x="6" y="5"/>
                      </a:lnTo>
                      <a:lnTo>
                        <a:pt x="17" y="5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8" name="Freeform 245">
                  <a:extLst>
                    <a:ext uri="{FF2B5EF4-FFF2-40B4-BE49-F238E27FC236}">
                      <a16:creationId xmlns:a16="http://schemas.microsoft.com/office/drawing/2014/main" xmlns="" id="{C415DD52-B9CB-4D1D-86A4-939A39B3F3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68" y="2253"/>
                  <a:ext cx="17" cy="12"/>
                </a:xfrm>
                <a:custGeom>
                  <a:avLst/>
                  <a:gdLst>
                    <a:gd name="T0" fmla="*/ 0 w 17"/>
                    <a:gd name="T1" fmla="*/ 0 h 12"/>
                    <a:gd name="T2" fmla="*/ 6 w 17"/>
                    <a:gd name="T3" fmla="*/ 12 h 12"/>
                    <a:gd name="T4" fmla="*/ 17 w 17"/>
                    <a:gd name="T5" fmla="*/ 12 h 12"/>
                    <a:gd name="T6" fmla="*/ 11 w 17"/>
                    <a:gd name="T7" fmla="*/ 6 h 12"/>
                    <a:gd name="T8" fmla="*/ 0 w 17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2">
                      <a:moveTo>
                        <a:pt x="0" y="0"/>
                      </a:moveTo>
                      <a:lnTo>
                        <a:pt x="6" y="12"/>
                      </a:lnTo>
                      <a:lnTo>
                        <a:pt x="17" y="12"/>
                      </a:lnTo>
                      <a:lnTo>
                        <a:pt x="11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9" name="Freeform 246">
                  <a:extLst>
                    <a:ext uri="{FF2B5EF4-FFF2-40B4-BE49-F238E27FC236}">
                      <a16:creationId xmlns:a16="http://schemas.microsoft.com/office/drawing/2014/main" xmlns="" id="{A9F43E61-4D5A-4CC4-B71C-4FE9C9E91B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68" y="2253"/>
                  <a:ext cx="17" cy="12"/>
                </a:xfrm>
                <a:custGeom>
                  <a:avLst/>
                  <a:gdLst>
                    <a:gd name="T0" fmla="*/ 0 w 17"/>
                    <a:gd name="T1" fmla="*/ 0 h 12"/>
                    <a:gd name="T2" fmla="*/ 6 w 17"/>
                    <a:gd name="T3" fmla="*/ 12 h 12"/>
                    <a:gd name="T4" fmla="*/ 17 w 17"/>
                    <a:gd name="T5" fmla="*/ 12 h 12"/>
                    <a:gd name="T6" fmla="*/ 11 w 17"/>
                    <a:gd name="T7" fmla="*/ 6 h 12"/>
                    <a:gd name="T8" fmla="*/ 0 w 17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2">
                      <a:moveTo>
                        <a:pt x="0" y="0"/>
                      </a:moveTo>
                      <a:lnTo>
                        <a:pt x="6" y="12"/>
                      </a:lnTo>
                      <a:lnTo>
                        <a:pt x="17" y="12"/>
                      </a:lnTo>
                      <a:lnTo>
                        <a:pt x="11" y="6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0" name="Freeform 247">
                  <a:extLst>
                    <a:ext uri="{FF2B5EF4-FFF2-40B4-BE49-F238E27FC236}">
                      <a16:creationId xmlns:a16="http://schemas.microsoft.com/office/drawing/2014/main" xmlns="" id="{6DA48AB1-1258-4614-99BA-AC23AB036E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83" y="2304"/>
                  <a:ext cx="5" cy="11"/>
                </a:xfrm>
                <a:custGeom>
                  <a:avLst/>
                  <a:gdLst>
                    <a:gd name="T0" fmla="*/ 0 w 5"/>
                    <a:gd name="T1" fmla="*/ 0 h 11"/>
                    <a:gd name="T2" fmla="*/ 0 w 5"/>
                    <a:gd name="T3" fmla="*/ 5 h 11"/>
                    <a:gd name="T4" fmla="*/ 5 w 5"/>
                    <a:gd name="T5" fmla="*/ 11 h 11"/>
                    <a:gd name="T6" fmla="*/ 5 w 5"/>
                    <a:gd name="T7" fmla="*/ 5 h 11"/>
                    <a:gd name="T8" fmla="*/ 0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5" y="11"/>
                      </a:lnTo>
                      <a:lnTo>
                        <a:pt x="5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1" name="Freeform 248">
                  <a:extLst>
                    <a:ext uri="{FF2B5EF4-FFF2-40B4-BE49-F238E27FC236}">
                      <a16:creationId xmlns:a16="http://schemas.microsoft.com/office/drawing/2014/main" xmlns="" id="{B978D45C-0252-434E-8864-917A542A52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83" y="2304"/>
                  <a:ext cx="5" cy="11"/>
                </a:xfrm>
                <a:custGeom>
                  <a:avLst/>
                  <a:gdLst>
                    <a:gd name="T0" fmla="*/ 0 w 5"/>
                    <a:gd name="T1" fmla="*/ 0 h 11"/>
                    <a:gd name="T2" fmla="*/ 0 w 5"/>
                    <a:gd name="T3" fmla="*/ 5 h 11"/>
                    <a:gd name="T4" fmla="*/ 5 w 5"/>
                    <a:gd name="T5" fmla="*/ 11 h 11"/>
                    <a:gd name="T6" fmla="*/ 5 w 5"/>
                    <a:gd name="T7" fmla="*/ 5 h 11"/>
                    <a:gd name="T8" fmla="*/ 0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5" y="11"/>
                      </a:lnTo>
                      <a:lnTo>
                        <a:pt x="5" y="5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2" name="Freeform 249">
                  <a:extLst>
                    <a:ext uri="{FF2B5EF4-FFF2-40B4-BE49-F238E27FC236}">
                      <a16:creationId xmlns:a16="http://schemas.microsoft.com/office/drawing/2014/main" xmlns="" id="{A48D3E27-9FEE-46E0-ADEE-9939B6F39B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057" y="2231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0 w 11"/>
                    <a:gd name="T3" fmla="*/ 6 h 11"/>
                    <a:gd name="T4" fmla="*/ 5 w 11"/>
                    <a:gd name="T5" fmla="*/ 11 h 11"/>
                    <a:gd name="T6" fmla="*/ 11 w 11"/>
                    <a:gd name="T7" fmla="*/ 6 h 11"/>
                    <a:gd name="T8" fmla="*/ 5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5" y="11"/>
                      </a:lnTo>
                      <a:lnTo>
                        <a:pt x="11" y="6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3" name="Freeform 250">
                  <a:extLst>
                    <a:ext uri="{FF2B5EF4-FFF2-40B4-BE49-F238E27FC236}">
                      <a16:creationId xmlns:a16="http://schemas.microsoft.com/office/drawing/2014/main" xmlns="" id="{BDEB024F-E8E4-4D35-A21B-7D09610E9D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057" y="2231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0 w 11"/>
                    <a:gd name="T3" fmla="*/ 6 h 11"/>
                    <a:gd name="T4" fmla="*/ 5 w 11"/>
                    <a:gd name="T5" fmla="*/ 11 h 11"/>
                    <a:gd name="T6" fmla="*/ 11 w 11"/>
                    <a:gd name="T7" fmla="*/ 6 h 11"/>
                    <a:gd name="T8" fmla="*/ 5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5" y="11"/>
                      </a:lnTo>
                      <a:lnTo>
                        <a:pt x="11" y="6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4" name="Freeform 251">
                  <a:extLst>
                    <a:ext uri="{FF2B5EF4-FFF2-40B4-BE49-F238E27FC236}">
                      <a16:creationId xmlns:a16="http://schemas.microsoft.com/office/drawing/2014/main" xmlns="" id="{F03D04A2-E460-4343-9CEA-F397935F064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778" y="2763"/>
                  <a:ext cx="297" cy="27"/>
                </a:xfrm>
                <a:custGeom>
                  <a:avLst/>
                  <a:gdLst>
                    <a:gd name="T0" fmla="*/ 8 w 53"/>
                    <a:gd name="T1" fmla="*/ 4 h 5"/>
                    <a:gd name="T2" fmla="*/ 0 w 53"/>
                    <a:gd name="T3" fmla="*/ 4 h 5"/>
                    <a:gd name="T4" fmla="*/ 0 w 53"/>
                    <a:gd name="T5" fmla="*/ 5 h 5"/>
                    <a:gd name="T6" fmla="*/ 8 w 53"/>
                    <a:gd name="T7" fmla="*/ 5 h 5"/>
                    <a:gd name="T8" fmla="*/ 8 w 53"/>
                    <a:gd name="T9" fmla="*/ 4 h 5"/>
                    <a:gd name="T10" fmla="*/ 33 w 53"/>
                    <a:gd name="T11" fmla="*/ 2 h 5"/>
                    <a:gd name="T12" fmla="*/ 9 w 53"/>
                    <a:gd name="T13" fmla="*/ 3 h 5"/>
                    <a:gd name="T14" fmla="*/ 9 w 53"/>
                    <a:gd name="T15" fmla="*/ 4 h 5"/>
                    <a:gd name="T16" fmla="*/ 31 w 53"/>
                    <a:gd name="T17" fmla="*/ 3 h 5"/>
                    <a:gd name="T18" fmla="*/ 33 w 53"/>
                    <a:gd name="T19" fmla="*/ 2 h 5"/>
                    <a:gd name="T20" fmla="*/ 43 w 53"/>
                    <a:gd name="T21" fmla="*/ 1 h 5"/>
                    <a:gd name="T22" fmla="*/ 35 w 53"/>
                    <a:gd name="T23" fmla="*/ 1 h 5"/>
                    <a:gd name="T24" fmla="*/ 33 w 53"/>
                    <a:gd name="T25" fmla="*/ 3 h 5"/>
                    <a:gd name="T26" fmla="*/ 40 w 53"/>
                    <a:gd name="T27" fmla="*/ 2 h 5"/>
                    <a:gd name="T28" fmla="*/ 43 w 53"/>
                    <a:gd name="T29" fmla="*/ 1 h 5"/>
                    <a:gd name="T30" fmla="*/ 53 w 53"/>
                    <a:gd name="T31" fmla="*/ 0 h 5"/>
                    <a:gd name="T32" fmla="*/ 46 w 53"/>
                    <a:gd name="T33" fmla="*/ 0 h 5"/>
                    <a:gd name="T34" fmla="*/ 43 w 53"/>
                    <a:gd name="T35" fmla="*/ 2 h 5"/>
                    <a:gd name="T36" fmla="*/ 53 w 53"/>
                    <a:gd name="T37" fmla="*/ 1 h 5"/>
                    <a:gd name="T38" fmla="*/ 53 w 53"/>
                    <a:gd name="T3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3" h="5">
                      <a:moveTo>
                        <a:pt x="8" y="4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33" y="2"/>
                      </a:move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3" y="2"/>
                        <a:pt x="33" y="2"/>
                        <a:pt x="33" y="2"/>
                      </a:cubicBezTo>
                      <a:moveTo>
                        <a:pt x="43" y="1"/>
                      </a:moveTo>
                      <a:cubicBezTo>
                        <a:pt x="35" y="1"/>
                        <a:pt x="35" y="1"/>
                        <a:pt x="35" y="1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40" y="2"/>
                        <a:pt x="40" y="2"/>
                        <a:pt x="40" y="2"/>
                      </a:cubicBezTo>
                      <a:cubicBezTo>
                        <a:pt x="43" y="1"/>
                        <a:pt x="43" y="1"/>
                        <a:pt x="43" y="1"/>
                      </a:cubicBezTo>
                      <a:moveTo>
                        <a:pt x="53" y="0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3" y="2"/>
                        <a:pt x="43" y="2"/>
                        <a:pt x="43" y="2"/>
                      </a:cubicBezTo>
                      <a:cubicBezTo>
                        <a:pt x="53" y="1"/>
                        <a:pt x="53" y="1"/>
                        <a:pt x="53" y="1"/>
                      </a:cubicBezTo>
                      <a:cubicBezTo>
                        <a:pt x="53" y="1"/>
                        <a:pt x="53" y="0"/>
                        <a:pt x="5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5" name="Freeform 252">
                  <a:extLst>
                    <a:ext uri="{FF2B5EF4-FFF2-40B4-BE49-F238E27FC236}">
                      <a16:creationId xmlns:a16="http://schemas.microsoft.com/office/drawing/2014/main" xmlns="" id="{A0DB4CC2-BE15-42DB-B376-1402FCF47B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04" y="2768"/>
                  <a:ext cx="22" cy="11"/>
                </a:xfrm>
                <a:custGeom>
                  <a:avLst/>
                  <a:gdLst>
                    <a:gd name="T0" fmla="*/ 22 w 22"/>
                    <a:gd name="T1" fmla="*/ 0 h 11"/>
                    <a:gd name="T2" fmla="*/ 11 w 22"/>
                    <a:gd name="T3" fmla="*/ 6 h 11"/>
                    <a:gd name="T4" fmla="*/ 0 w 22"/>
                    <a:gd name="T5" fmla="*/ 11 h 11"/>
                    <a:gd name="T6" fmla="*/ 11 w 22"/>
                    <a:gd name="T7" fmla="*/ 11 h 11"/>
                    <a:gd name="T8" fmla="*/ 22 w 2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1">
                      <a:moveTo>
                        <a:pt x="22" y="0"/>
                      </a:moveTo>
                      <a:lnTo>
                        <a:pt x="11" y="6"/>
                      </a:lnTo>
                      <a:lnTo>
                        <a:pt x="0" y="11"/>
                      </a:lnTo>
                      <a:lnTo>
                        <a:pt x="11" y="11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6" name="Freeform 253">
                  <a:extLst>
                    <a:ext uri="{FF2B5EF4-FFF2-40B4-BE49-F238E27FC236}">
                      <a16:creationId xmlns:a16="http://schemas.microsoft.com/office/drawing/2014/main" xmlns="" id="{043BB0C5-BB95-4C92-9532-73925C1F27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04" y="2768"/>
                  <a:ext cx="22" cy="11"/>
                </a:xfrm>
                <a:custGeom>
                  <a:avLst/>
                  <a:gdLst>
                    <a:gd name="T0" fmla="*/ 22 w 22"/>
                    <a:gd name="T1" fmla="*/ 0 h 11"/>
                    <a:gd name="T2" fmla="*/ 11 w 22"/>
                    <a:gd name="T3" fmla="*/ 6 h 11"/>
                    <a:gd name="T4" fmla="*/ 0 w 22"/>
                    <a:gd name="T5" fmla="*/ 11 h 11"/>
                    <a:gd name="T6" fmla="*/ 11 w 22"/>
                    <a:gd name="T7" fmla="*/ 11 h 11"/>
                    <a:gd name="T8" fmla="*/ 22 w 2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1">
                      <a:moveTo>
                        <a:pt x="22" y="0"/>
                      </a:moveTo>
                      <a:lnTo>
                        <a:pt x="11" y="6"/>
                      </a:lnTo>
                      <a:lnTo>
                        <a:pt x="0" y="11"/>
                      </a:lnTo>
                      <a:lnTo>
                        <a:pt x="11" y="11"/>
                      </a:lnTo>
                      <a:lnTo>
                        <a:pt x="22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7" name="Freeform 254">
                  <a:extLst>
                    <a:ext uri="{FF2B5EF4-FFF2-40B4-BE49-F238E27FC236}">
                      <a16:creationId xmlns:a16="http://schemas.microsoft.com/office/drawing/2014/main" xmlns="" id="{A0A94D08-99C1-4A8D-951D-5CD849DF73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54" y="2763"/>
                  <a:ext cx="33" cy="11"/>
                </a:xfrm>
                <a:custGeom>
                  <a:avLst/>
                  <a:gdLst>
                    <a:gd name="T0" fmla="*/ 33 w 33"/>
                    <a:gd name="T1" fmla="*/ 0 h 11"/>
                    <a:gd name="T2" fmla="*/ 17 w 33"/>
                    <a:gd name="T3" fmla="*/ 5 h 11"/>
                    <a:gd name="T4" fmla="*/ 0 w 33"/>
                    <a:gd name="T5" fmla="*/ 11 h 11"/>
                    <a:gd name="T6" fmla="*/ 17 w 33"/>
                    <a:gd name="T7" fmla="*/ 11 h 11"/>
                    <a:gd name="T8" fmla="*/ 33 w 3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11">
                      <a:moveTo>
                        <a:pt x="33" y="0"/>
                      </a:moveTo>
                      <a:lnTo>
                        <a:pt x="17" y="5"/>
                      </a:lnTo>
                      <a:lnTo>
                        <a:pt x="0" y="11"/>
                      </a:lnTo>
                      <a:lnTo>
                        <a:pt x="17" y="11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8" name="Freeform 255">
                  <a:extLst>
                    <a:ext uri="{FF2B5EF4-FFF2-40B4-BE49-F238E27FC236}">
                      <a16:creationId xmlns:a16="http://schemas.microsoft.com/office/drawing/2014/main" xmlns="" id="{082F8C91-3DD0-49C2-976D-DAD4A8180F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54" y="2763"/>
                  <a:ext cx="33" cy="11"/>
                </a:xfrm>
                <a:custGeom>
                  <a:avLst/>
                  <a:gdLst>
                    <a:gd name="T0" fmla="*/ 33 w 33"/>
                    <a:gd name="T1" fmla="*/ 0 h 11"/>
                    <a:gd name="T2" fmla="*/ 17 w 33"/>
                    <a:gd name="T3" fmla="*/ 5 h 11"/>
                    <a:gd name="T4" fmla="*/ 0 w 33"/>
                    <a:gd name="T5" fmla="*/ 11 h 11"/>
                    <a:gd name="T6" fmla="*/ 17 w 33"/>
                    <a:gd name="T7" fmla="*/ 11 h 11"/>
                    <a:gd name="T8" fmla="*/ 33 w 3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11">
                      <a:moveTo>
                        <a:pt x="33" y="0"/>
                      </a:moveTo>
                      <a:lnTo>
                        <a:pt x="17" y="5"/>
                      </a:lnTo>
                      <a:lnTo>
                        <a:pt x="0" y="11"/>
                      </a:lnTo>
                      <a:lnTo>
                        <a:pt x="17" y="11"/>
                      </a:lnTo>
                      <a:lnTo>
                        <a:pt x="3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29" name="Freeform 256">
                  <a:extLst>
                    <a:ext uri="{FF2B5EF4-FFF2-40B4-BE49-F238E27FC236}">
                      <a16:creationId xmlns:a16="http://schemas.microsoft.com/office/drawing/2014/main" xmlns="" id="{D0B14FAB-9BBA-474D-BBCA-D52AC86638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33" y="2779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6 h 11"/>
                    <a:gd name="T4" fmla="*/ 0 w 6"/>
                    <a:gd name="T5" fmla="*/ 11 h 11"/>
                    <a:gd name="T6" fmla="*/ 6 w 6"/>
                    <a:gd name="T7" fmla="*/ 6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6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0" name="Freeform 257">
                  <a:extLst>
                    <a:ext uri="{FF2B5EF4-FFF2-40B4-BE49-F238E27FC236}">
                      <a16:creationId xmlns:a16="http://schemas.microsoft.com/office/drawing/2014/main" xmlns="" id="{830D4A48-CDDD-4778-B151-064A6DCA5C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33" y="2779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6 h 11"/>
                    <a:gd name="T4" fmla="*/ 0 w 6"/>
                    <a:gd name="T5" fmla="*/ 11 h 11"/>
                    <a:gd name="T6" fmla="*/ 6 w 6"/>
                    <a:gd name="T7" fmla="*/ 6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6" y="6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1" name="Freeform 258">
                  <a:extLst>
                    <a:ext uri="{FF2B5EF4-FFF2-40B4-BE49-F238E27FC236}">
                      <a16:creationId xmlns:a16="http://schemas.microsoft.com/office/drawing/2014/main" xmlns="" id="{9E6572CD-59F5-49DE-BBA5-1023B6FF7ED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140" y="1593"/>
                  <a:ext cx="67" cy="213"/>
                </a:xfrm>
                <a:custGeom>
                  <a:avLst/>
                  <a:gdLst>
                    <a:gd name="T0" fmla="*/ 16 w 67"/>
                    <a:gd name="T1" fmla="*/ 151 h 213"/>
                    <a:gd name="T2" fmla="*/ 0 w 67"/>
                    <a:gd name="T3" fmla="*/ 213 h 213"/>
                    <a:gd name="T4" fmla="*/ 5 w 67"/>
                    <a:gd name="T5" fmla="*/ 213 h 213"/>
                    <a:gd name="T6" fmla="*/ 16 w 67"/>
                    <a:gd name="T7" fmla="*/ 163 h 213"/>
                    <a:gd name="T8" fmla="*/ 16 w 67"/>
                    <a:gd name="T9" fmla="*/ 151 h 213"/>
                    <a:gd name="T10" fmla="*/ 28 w 67"/>
                    <a:gd name="T11" fmla="*/ 107 h 213"/>
                    <a:gd name="T12" fmla="*/ 16 w 67"/>
                    <a:gd name="T13" fmla="*/ 146 h 213"/>
                    <a:gd name="T14" fmla="*/ 22 w 67"/>
                    <a:gd name="T15" fmla="*/ 151 h 213"/>
                    <a:gd name="T16" fmla="*/ 33 w 67"/>
                    <a:gd name="T17" fmla="*/ 107 h 213"/>
                    <a:gd name="T18" fmla="*/ 28 w 67"/>
                    <a:gd name="T19" fmla="*/ 107 h 213"/>
                    <a:gd name="T20" fmla="*/ 61 w 67"/>
                    <a:gd name="T21" fmla="*/ 0 h 213"/>
                    <a:gd name="T22" fmla="*/ 33 w 67"/>
                    <a:gd name="T23" fmla="*/ 101 h 213"/>
                    <a:gd name="T24" fmla="*/ 39 w 67"/>
                    <a:gd name="T25" fmla="*/ 101 h 213"/>
                    <a:gd name="T26" fmla="*/ 67 w 67"/>
                    <a:gd name="T27" fmla="*/ 6 h 213"/>
                    <a:gd name="T28" fmla="*/ 61 w 67"/>
                    <a:gd name="T29" fmla="*/ 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7" h="213">
                      <a:moveTo>
                        <a:pt x="16" y="151"/>
                      </a:moveTo>
                      <a:lnTo>
                        <a:pt x="0" y="213"/>
                      </a:lnTo>
                      <a:lnTo>
                        <a:pt x="5" y="213"/>
                      </a:lnTo>
                      <a:lnTo>
                        <a:pt x="16" y="163"/>
                      </a:lnTo>
                      <a:lnTo>
                        <a:pt x="16" y="151"/>
                      </a:lnTo>
                      <a:close/>
                      <a:moveTo>
                        <a:pt x="28" y="107"/>
                      </a:moveTo>
                      <a:lnTo>
                        <a:pt x="16" y="146"/>
                      </a:lnTo>
                      <a:lnTo>
                        <a:pt x="22" y="151"/>
                      </a:lnTo>
                      <a:lnTo>
                        <a:pt x="33" y="107"/>
                      </a:lnTo>
                      <a:lnTo>
                        <a:pt x="28" y="107"/>
                      </a:lnTo>
                      <a:close/>
                      <a:moveTo>
                        <a:pt x="61" y="0"/>
                      </a:moveTo>
                      <a:lnTo>
                        <a:pt x="33" y="101"/>
                      </a:lnTo>
                      <a:lnTo>
                        <a:pt x="39" y="101"/>
                      </a:lnTo>
                      <a:lnTo>
                        <a:pt x="67" y="6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2" name="Freeform 259">
                  <a:extLst>
                    <a:ext uri="{FF2B5EF4-FFF2-40B4-BE49-F238E27FC236}">
                      <a16:creationId xmlns:a16="http://schemas.microsoft.com/office/drawing/2014/main" xmlns="" id="{C126D7DD-440E-40BA-836E-64F14D142D3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140" y="1593"/>
                  <a:ext cx="67" cy="213"/>
                </a:xfrm>
                <a:custGeom>
                  <a:avLst/>
                  <a:gdLst>
                    <a:gd name="T0" fmla="*/ 16 w 67"/>
                    <a:gd name="T1" fmla="*/ 151 h 213"/>
                    <a:gd name="T2" fmla="*/ 0 w 67"/>
                    <a:gd name="T3" fmla="*/ 213 h 213"/>
                    <a:gd name="T4" fmla="*/ 5 w 67"/>
                    <a:gd name="T5" fmla="*/ 213 h 213"/>
                    <a:gd name="T6" fmla="*/ 16 w 67"/>
                    <a:gd name="T7" fmla="*/ 163 h 213"/>
                    <a:gd name="T8" fmla="*/ 16 w 67"/>
                    <a:gd name="T9" fmla="*/ 151 h 213"/>
                    <a:gd name="T10" fmla="*/ 28 w 67"/>
                    <a:gd name="T11" fmla="*/ 107 h 213"/>
                    <a:gd name="T12" fmla="*/ 16 w 67"/>
                    <a:gd name="T13" fmla="*/ 146 h 213"/>
                    <a:gd name="T14" fmla="*/ 22 w 67"/>
                    <a:gd name="T15" fmla="*/ 151 h 213"/>
                    <a:gd name="T16" fmla="*/ 33 w 67"/>
                    <a:gd name="T17" fmla="*/ 107 h 213"/>
                    <a:gd name="T18" fmla="*/ 28 w 67"/>
                    <a:gd name="T19" fmla="*/ 107 h 213"/>
                    <a:gd name="T20" fmla="*/ 61 w 67"/>
                    <a:gd name="T21" fmla="*/ 0 h 213"/>
                    <a:gd name="T22" fmla="*/ 33 w 67"/>
                    <a:gd name="T23" fmla="*/ 101 h 213"/>
                    <a:gd name="T24" fmla="*/ 39 w 67"/>
                    <a:gd name="T25" fmla="*/ 101 h 213"/>
                    <a:gd name="T26" fmla="*/ 67 w 67"/>
                    <a:gd name="T27" fmla="*/ 6 h 213"/>
                    <a:gd name="T28" fmla="*/ 61 w 67"/>
                    <a:gd name="T29" fmla="*/ 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7" h="213">
                      <a:moveTo>
                        <a:pt x="16" y="151"/>
                      </a:moveTo>
                      <a:lnTo>
                        <a:pt x="0" y="213"/>
                      </a:lnTo>
                      <a:lnTo>
                        <a:pt x="5" y="213"/>
                      </a:lnTo>
                      <a:lnTo>
                        <a:pt x="16" y="163"/>
                      </a:lnTo>
                      <a:lnTo>
                        <a:pt x="16" y="151"/>
                      </a:lnTo>
                      <a:moveTo>
                        <a:pt x="28" y="107"/>
                      </a:moveTo>
                      <a:lnTo>
                        <a:pt x="16" y="146"/>
                      </a:lnTo>
                      <a:lnTo>
                        <a:pt x="22" y="151"/>
                      </a:lnTo>
                      <a:lnTo>
                        <a:pt x="33" y="107"/>
                      </a:lnTo>
                      <a:lnTo>
                        <a:pt x="28" y="107"/>
                      </a:lnTo>
                      <a:moveTo>
                        <a:pt x="61" y="0"/>
                      </a:moveTo>
                      <a:lnTo>
                        <a:pt x="33" y="101"/>
                      </a:lnTo>
                      <a:lnTo>
                        <a:pt x="39" y="101"/>
                      </a:lnTo>
                      <a:lnTo>
                        <a:pt x="67" y="6"/>
                      </a:lnTo>
                      <a:lnTo>
                        <a:pt x="6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3" name="Freeform 260">
                  <a:extLst>
                    <a:ext uri="{FF2B5EF4-FFF2-40B4-BE49-F238E27FC236}">
                      <a16:creationId xmlns:a16="http://schemas.microsoft.com/office/drawing/2014/main" xmlns="" id="{8F57A9CC-9AAD-4F04-AEFF-E4FE69F038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24" y="1739"/>
                  <a:ext cx="6" cy="17"/>
                </a:xfrm>
                <a:custGeom>
                  <a:avLst/>
                  <a:gdLst>
                    <a:gd name="T0" fmla="*/ 0 w 6"/>
                    <a:gd name="T1" fmla="*/ 0 h 17"/>
                    <a:gd name="T2" fmla="*/ 0 w 6"/>
                    <a:gd name="T3" fmla="*/ 5 h 17"/>
                    <a:gd name="T4" fmla="*/ 0 w 6"/>
                    <a:gd name="T5" fmla="*/ 17 h 17"/>
                    <a:gd name="T6" fmla="*/ 6 w 6"/>
                    <a:gd name="T7" fmla="*/ 5 h 17"/>
                    <a:gd name="T8" fmla="*/ 0 w 6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0" y="17"/>
                      </a:lnTo>
                      <a:lnTo>
                        <a:pt x="6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4" name="Freeform 261">
                  <a:extLst>
                    <a:ext uri="{FF2B5EF4-FFF2-40B4-BE49-F238E27FC236}">
                      <a16:creationId xmlns:a16="http://schemas.microsoft.com/office/drawing/2014/main" xmlns="" id="{4C156125-A365-46B7-BDEB-A6E8C757E2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24" y="1739"/>
                  <a:ext cx="6" cy="17"/>
                </a:xfrm>
                <a:custGeom>
                  <a:avLst/>
                  <a:gdLst>
                    <a:gd name="T0" fmla="*/ 0 w 6"/>
                    <a:gd name="T1" fmla="*/ 0 h 17"/>
                    <a:gd name="T2" fmla="*/ 0 w 6"/>
                    <a:gd name="T3" fmla="*/ 5 h 17"/>
                    <a:gd name="T4" fmla="*/ 0 w 6"/>
                    <a:gd name="T5" fmla="*/ 17 h 17"/>
                    <a:gd name="T6" fmla="*/ 6 w 6"/>
                    <a:gd name="T7" fmla="*/ 5 h 17"/>
                    <a:gd name="T8" fmla="*/ 0 w 6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0" y="17"/>
                      </a:lnTo>
                      <a:lnTo>
                        <a:pt x="6" y="5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5" name="Freeform 262">
                  <a:extLst>
                    <a:ext uri="{FF2B5EF4-FFF2-40B4-BE49-F238E27FC236}">
                      <a16:creationId xmlns:a16="http://schemas.microsoft.com/office/drawing/2014/main" xmlns="" id="{F900F056-0077-4214-B636-19A03889985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78" y="855"/>
                  <a:ext cx="1856" cy="1499"/>
                </a:xfrm>
                <a:custGeom>
                  <a:avLst/>
                  <a:gdLst>
                    <a:gd name="T0" fmla="*/ 251 w 332"/>
                    <a:gd name="T1" fmla="*/ 225 h 268"/>
                    <a:gd name="T2" fmla="*/ 194 w 332"/>
                    <a:gd name="T3" fmla="*/ 265 h 268"/>
                    <a:gd name="T4" fmla="*/ 192 w 332"/>
                    <a:gd name="T5" fmla="*/ 266 h 268"/>
                    <a:gd name="T6" fmla="*/ 191 w 332"/>
                    <a:gd name="T7" fmla="*/ 268 h 268"/>
                    <a:gd name="T8" fmla="*/ 191 w 332"/>
                    <a:gd name="T9" fmla="*/ 268 h 268"/>
                    <a:gd name="T10" fmla="*/ 192 w 332"/>
                    <a:gd name="T11" fmla="*/ 268 h 268"/>
                    <a:gd name="T12" fmla="*/ 194 w 332"/>
                    <a:gd name="T13" fmla="*/ 266 h 268"/>
                    <a:gd name="T14" fmla="*/ 252 w 332"/>
                    <a:gd name="T15" fmla="*/ 226 h 268"/>
                    <a:gd name="T16" fmla="*/ 251 w 332"/>
                    <a:gd name="T17" fmla="*/ 225 h 268"/>
                    <a:gd name="T18" fmla="*/ 296 w 332"/>
                    <a:gd name="T19" fmla="*/ 194 h 268"/>
                    <a:gd name="T20" fmla="*/ 260 w 332"/>
                    <a:gd name="T21" fmla="*/ 219 h 268"/>
                    <a:gd name="T22" fmla="*/ 259 w 332"/>
                    <a:gd name="T23" fmla="*/ 220 h 268"/>
                    <a:gd name="T24" fmla="*/ 258 w 332"/>
                    <a:gd name="T25" fmla="*/ 221 h 268"/>
                    <a:gd name="T26" fmla="*/ 258 w 332"/>
                    <a:gd name="T27" fmla="*/ 222 h 268"/>
                    <a:gd name="T28" fmla="*/ 258 w 332"/>
                    <a:gd name="T29" fmla="*/ 222 h 268"/>
                    <a:gd name="T30" fmla="*/ 258 w 332"/>
                    <a:gd name="T31" fmla="*/ 221 h 268"/>
                    <a:gd name="T32" fmla="*/ 260 w 332"/>
                    <a:gd name="T33" fmla="*/ 220 h 268"/>
                    <a:gd name="T34" fmla="*/ 296 w 332"/>
                    <a:gd name="T35" fmla="*/ 195 h 268"/>
                    <a:gd name="T36" fmla="*/ 296 w 332"/>
                    <a:gd name="T37" fmla="*/ 194 h 268"/>
                    <a:gd name="T38" fmla="*/ 312 w 332"/>
                    <a:gd name="T39" fmla="*/ 183 h 268"/>
                    <a:gd name="T40" fmla="*/ 297 w 332"/>
                    <a:gd name="T41" fmla="*/ 193 h 268"/>
                    <a:gd name="T42" fmla="*/ 297 w 332"/>
                    <a:gd name="T43" fmla="*/ 194 h 268"/>
                    <a:gd name="T44" fmla="*/ 312 w 332"/>
                    <a:gd name="T45" fmla="*/ 184 h 268"/>
                    <a:gd name="T46" fmla="*/ 312 w 332"/>
                    <a:gd name="T47" fmla="*/ 183 h 268"/>
                    <a:gd name="T48" fmla="*/ 331 w 332"/>
                    <a:gd name="T49" fmla="*/ 169 h 268"/>
                    <a:gd name="T50" fmla="*/ 313 w 332"/>
                    <a:gd name="T51" fmla="*/ 182 h 268"/>
                    <a:gd name="T52" fmla="*/ 313 w 332"/>
                    <a:gd name="T53" fmla="*/ 183 h 268"/>
                    <a:gd name="T54" fmla="*/ 332 w 332"/>
                    <a:gd name="T55" fmla="*/ 170 h 268"/>
                    <a:gd name="T56" fmla="*/ 331 w 332"/>
                    <a:gd name="T57" fmla="*/ 169 h 268"/>
                    <a:gd name="T58" fmla="*/ 0 w 332"/>
                    <a:gd name="T59" fmla="*/ 77 h 268"/>
                    <a:gd name="T60" fmla="*/ 0 w 332"/>
                    <a:gd name="T61" fmla="*/ 77 h 268"/>
                    <a:gd name="T62" fmla="*/ 0 w 332"/>
                    <a:gd name="T63" fmla="*/ 77 h 268"/>
                    <a:gd name="T64" fmla="*/ 0 w 332"/>
                    <a:gd name="T65" fmla="*/ 77 h 268"/>
                    <a:gd name="T66" fmla="*/ 0 w 332"/>
                    <a:gd name="T67" fmla="*/ 77 h 268"/>
                    <a:gd name="T68" fmla="*/ 77 w 332"/>
                    <a:gd name="T69" fmla="*/ 0 h 268"/>
                    <a:gd name="T70" fmla="*/ 4 w 332"/>
                    <a:gd name="T71" fmla="*/ 74 h 268"/>
                    <a:gd name="T72" fmla="*/ 1 w 332"/>
                    <a:gd name="T73" fmla="*/ 76 h 268"/>
                    <a:gd name="T74" fmla="*/ 77 w 332"/>
                    <a:gd name="T75" fmla="*/ 0 h 268"/>
                    <a:gd name="T76" fmla="*/ 77 w 332"/>
                    <a:gd name="T77" fmla="*/ 0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32" h="268">
                      <a:moveTo>
                        <a:pt x="251" y="225"/>
                      </a:moveTo>
                      <a:cubicBezTo>
                        <a:pt x="194" y="265"/>
                        <a:pt x="194" y="265"/>
                        <a:pt x="194" y="265"/>
                      </a:cubicBezTo>
                      <a:cubicBezTo>
                        <a:pt x="192" y="266"/>
                        <a:pt x="192" y="266"/>
                        <a:pt x="192" y="266"/>
                      </a:cubicBezTo>
                      <a:cubicBezTo>
                        <a:pt x="191" y="268"/>
                        <a:pt x="191" y="268"/>
                        <a:pt x="191" y="268"/>
                      </a:cubicBezTo>
                      <a:cubicBezTo>
                        <a:pt x="191" y="268"/>
                        <a:pt x="191" y="268"/>
                        <a:pt x="191" y="268"/>
                      </a:cubicBezTo>
                      <a:cubicBezTo>
                        <a:pt x="192" y="268"/>
                        <a:pt x="192" y="268"/>
                        <a:pt x="192" y="268"/>
                      </a:cubicBezTo>
                      <a:cubicBezTo>
                        <a:pt x="194" y="266"/>
                        <a:pt x="194" y="266"/>
                        <a:pt x="194" y="266"/>
                      </a:cubicBezTo>
                      <a:cubicBezTo>
                        <a:pt x="252" y="226"/>
                        <a:pt x="252" y="226"/>
                        <a:pt x="252" y="226"/>
                      </a:cubicBezTo>
                      <a:cubicBezTo>
                        <a:pt x="252" y="226"/>
                        <a:pt x="251" y="225"/>
                        <a:pt x="251" y="225"/>
                      </a:cubicBezTo>
                      <a:moveTo>
                        <a:pt x="296" y="194"/>
                      </a:moveTo>
                      <a:cubicBezTo>
                        <a:pt x="260" y="219"/>
                        <a:pt x="260" y="219"/>
                        <a:pt x="260" y="219"/>
                      </a:cubicBezTo>
                      <a:cubicBezTo>
                        <a:pt x="259" y="220"/>
                        <a:pt x="259" y="220"/>
                        <a:pt x="259" y="220"/>
                      </a:cubicBezTo>
                      <a:cubicBezTo>
                        <a:pt x="258" y="221"/>
                        <a:pt x="258" y="221"/>
                        <a:pt x="258" y="221"/>
                      </a:cubicBezTo>
                      <a:cubicBezTo>
                        <a:pt x="258" y="221"/>
                        <a:pt x="258" y="221"/>
                        <a:pt x="258" y="222"/>
                      </a:cubicBezTo>
                      <a:cubicBezTo>
                        <a:pt x="258" y="222"/>
                        <a:pt x="258" y="222"/>
                        <a:pt x="258" y="222"/>
                      </a:cubicBezTo>
                      <a:cubicBezTo>
                        <a:pt x="258" y="221"/>
                        <a:pt x="258" y="221"/>
                        <a:pt x="258" y="221"/>
                      </a:cubicBezTo>
                      <a:cubicBezTo>
                        <a:pt x="260" y="220"/>
                        <a:pt x="260" y="220"/>
                        <a:pt x="260" y="220"/>
                      </a:cubicBezTo>
                      <a:cubicBezTo>
                        <a:pt x="296" y="195"/>
                        <a:pt x="296" y="195"/>
                        <a:pt x="296" y="195"/>
                      </a:cubicBezTo>
                      <a:cubicBezTo>
                        <a:pt x="296" y="194"/>
                        <a:pt x="296" y="194"/>
                        <a:pt x="296" y="194"/>
                      </a:cubicBezTo>
                      <a:moveTo>
                        <a:pt x="312" y="183"/>
                      </a:moveTo>
                      <a:cubicBezTo>
                        <a:pt x="297" y="193"/>
                        <a:pt x="297" y="193"/>
                        <a:pt x="297" y="193"/>
                      </a:cubicBezTo>
                      <a:cubicBezTo>
                        <a:pt x="297" y="194"/>
                        <a:pt x="297" y="194"/>
                        <a:pt x="297" y="194"/>
                      </a:cubicBezTo>
                      <a:cubicBezTo>
                        <a:pt x="312" y="184"/>
                        <a:pt x="312" y="184"/>
                        <a:pt x="312" y="184"/>
                      </a:cubicBezTo>
                      <a:cubicBezTo>
                        <a:pt x="312" y="183"/>
                        <a:pt x="312" y="183"/>
                        <a:pt x="312" y="183"/>
                      </a:cubicBezTo>
                      <a:moveTo>
                        <a:pt x="331" y="169"/>
                      </a:moveTo>
                      <a:cubicBezTo>
                        <a:pt x="313" y="182"/>
                        <a:pt x="313" y="182"/>
                        <a:pt x="313" y="182"/>
                      </a:cubicBezTo>
                      <a:cubicBezTo>
                        <a:pt x="313" y="183"/>
                        <a:pt x="313" y="183"/>
                        <a:pt x="313" y="183"/>
                      </a:cubicBezTo>
                      <a:cubicBezTo>
                        <a:pt x="332" y="170"/>
                        <a:pt x="332" y="170"/>
                        <a:pt x="332" y="170"/>
                      </a:cubicBezTo>
                      <a:cubicBezTo>
                        <a:pt x="331" y="170"/>
                        <a:pt x="331" y="170"/>
                        <a:pt x="331" y="169"/>
                      </a:cubicBezTo>
                      <a:moveTo>
                        <a:pt x="0" y="77"/>
                      </a:move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77"/>
                        <a:pt x="0" y="77"/>
                        <a:pt x="0" y="77"/>
                      </a:cubicBezTo>
                      <a:moveTo>
                        <a:pt x="77" y="0"/>
                      </a:moveTo>
                      <a:cubicBezTo>
                        <a:pt x="4" y="74"/>
                        <a:pt x="4" y="74"/>
                        <a:pt x="4" y="74"/>
                      </a:cubicBezTo>
                      <a:cubicBezTo>
                        <a:pt x="1" y="76"/>
                        <a:pt x="1" y="76"/>
                        <a:pt x="1" y="76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77" y="0"/>
                        <a:pt x="77" y="0"/>
                        <a:pt x="7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6" name="Freeform 263">
                  <a:extLst>
                    <a:ext uri="{FF2B5EF4-FFF2-40B4-BE49-F238E27FC236}">
                      <a16:creationId xmlns:a16="http://schemas.microsoft.com/office/drawing/2014/main" xmlns="" id="{006480E3-26C9-4807-8D6D-0CD0FBC213B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75" y="2091"/>
                  <a:ext cx="40" cy="28"/>
                </a:xfrm>
                <a:custGeom>
                  <a:avLst/>
                  <a:gdLst>
                    <a:gd name="T0" fmla="*/ 2 w 7"/>
                    <a:gd name="T1" fmla="*/ 2 h 5"/>
                    <a:gd name="T2" fmla="*/ 0 w 7"/>
                    <a:gd name="T3" fmla="*/ 4 h 5"/>
                    <a:gd name="T4" fmla="*/ 1 w 7"/>
                    <a:gd name="T5" fmla="*/ 5 h 5"/>
                    <a:gd name="T6" fmla="*/ 3 w 7"/>
                    <a:gd name="T7" fmla="*/ 4 h 5"/>
                    <a:gd name="T8" fmla="*/ 2 w 7"/>
                    <a:gd name="T9" fmla="*/ 2 h 5"/>
                    <a:gd name="T10" fmla="*/ 7 w 7"/>
                    <a:gd name="T11" fmla="*/ 0 h 5"/>
                    <a:gd name="T12" fmla="*/ 3 w 7"/>
                    <a:gd name="T13" fmla="*/ 2 h 5"/>
                    <a:gd name="T14" fmla="*/ 4 w 7"/>
                    <a:gd name="T15" fmla="*/ 3 h 5"/>
                    <a:gd name="T16" fmla="*/ 7 w 7"/>
                    <a:gd name="T17" fmla="*/ 1 h 5"/>
                    <a:gd name="T18" fmla="*/ 7 w 7"/>
                    <a:gd name="T19" fmla="*/ 1 h 5"/>
                    <a:gd name="T20" fmla="*/ 7 w 7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5">
                      <a:moveTo>
                        <a:pt x="2" y="2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1" y="5"/>
                        <a:pt x="1" y="5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7" y="0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7" name="Freeform 264">
                  <a:extLst>
                    <a:ext uri="{FF2B5EF4-FFF2-40B4-BE49-F238E27FC236}">
                      <a16:creationId xmlns:a16="http://schemas.microsoft.com/office/drawing/2014/main" xmlns="" id="{A853EFED-1D5B-4EE6-B180-8A0BF6E623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23" y="1935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5 h 11"/>
                    <a:gd name="T4" fmla="*/ 0 w 6"/>
                    <a:gd name="T5" fmla="*/ 11 h 11"/>
                    <a:gd name="T6" fmla="*/ 6 w 6"/>
                    <a:gd name="T7" fmla="*/ 5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5"/>
                      </a:lnTo>
                      <a:lnTo>
                        <a:pt x="0" y="11"/>
                      </a:lnTo>
                      <a:lnTo>
                        <a:pt x="6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8" name="Freeform 265">
                  <a:extLst>
                    <a:ext uri="{FF2B5EF4-FFF2-40B4-BE49-F238E27FC236}">
                      <a16:creationId xmlns:a16="http://schemas.microsoft.com/office/drawing/2014/main" xmlns="" id="{53D3D6C1-271A-46B5-96DB-6D203454AD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23" y="1935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5 h 11"/>
                    <a:gd name="T4" fmla="*/ 0 w 6"/>
                    <a:gd name="T5" fmla="*/ 11 h 11"/>
                    <a:gd name="T6" fmla="*/ 6 w 6"/>
                    <a:gd name="T7" fmla="*/ 5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5"/>
                      </a:lnTo>
                      <a:lnTo>
                        <a:pt x="0" y="11"/>
                      </a:lnTo>
                      <a:lnTo>
                        <a:pt x="6" y="5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9" name="Freeform 266">
                  <a:extLst>
                    <a:ext uri="{FF2B5EF4-FFF2-40B4-BE49-F238E27FC236}">
                      <a16:creationId xmlns:a16="http://schemas.microsoft.com/office/drawing/2014/main" xmlns="" id="{4F97629A-5272-4E04-A032-2DBA181CA5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34" y="1873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6 h 11"/>
                    <a:gd name="T4" fmla="*/ 0 w 6"/>
                    <a:gd name="T5" fmla="*/ 11 h 11"/>
                    <a:gd name="T6" fmla="*/ 6 w 6"/>
                    <a:gd name="T7" fmla="*/ 6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6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0" name="Freeform 267">
                  <a:extLst>
                    <a:ext uri="{FF2B5EF4-FFF2-40B4-BE49-F238E27FC236}">
                      <a16:creationId xmlns:a16="http://schemas.microsoft.com/office/drawing/2014/main" xmlns="" id="{568F2D18-2863-45F9-B2CD-A7731B6120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34" y="1873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6 h 11"/>
                    <a:gd name="T4" fmla="*/ 0 w 6"/>
                    <a:gd name="T5" fmla="*/ 11 h 11"/>
                    <a:gd name="T6" fmla="*/ 6 w 6"/>
                    <a:gd name="T7" fmla="*/ 6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6" y="6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1" name="Freeform 268">
                  <a:extLst>
                    <a:ext uri="{FF2B5EF4-FFF2-40B4-BE49-F238E27FC236}">
                      <a16:creationId xmlns:a16="http://schemas.microsoft.com/office/drawing/2014/main" xmlns="" id="{C3AB7DBF-EB07-4C29-9E37-724CBF5445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63" y="2102"/>
                  <a:ext cx="11" cy="12"/>
                </a:xfrm>
                <a:custGeom>
                  <a:avLst/>
                  <a:gdLst>
                    <a:gd name="T0" fmla="*/ 5 w 11"/>
                    <a:gd name="T1" fmla="*/ 0 h 12"/>
                    <a:gd name="T2" fmla="*/ 0 w 11"/>
                    <a:gd name="T3" fmla="*/ 0 h 12"/>
                    <a:gd name="T4" fmla="*/ 5 w 11"/>
                    <a:gd name="T5" fmla="*/ 12 h 12"/>
                    <a:gd name="T6" fmla="*/ 11 w 11"/>
                    <a:gd name="T7" fmla="*/ 6 h 12"/>
                    <a:gd name="T8" fmla="*/ 5 w 1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5" y="12"/>
                      </a:lnTo>
                      <a:lnTo>
                        <a:pt x="11" y="6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2" name="Freeform 269">
                  <a:extLst>
                    <a:ext uri="{FF2B5EF4-FFF2-40B4-BE49-F238E27FC236}">
                      <a16:creationId xmlns:a16="http://schemas.microsoft.com/office/drawing/2014/main" xmlns="" id="{BAE94270-BC52-440E-BE74-D9CDB31001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63" y="2102"/>
                  <a:ext cx="11" cy="12"/>
                </a:xfrm>
                <a:custGeom>
                  <a:avLst/>
                  <a:gdLst>
                    <a:gd name="T0" fmla="*/ 5 w 11"/>
                    <a:gd name="T1" fmla="*/ 0 h 12"/>
                    <a:gd name="T2" fmla="*/ 0 w 11"/>
                    <a:gd name="T3" fmla="*/ 0 h 12"/>
                    <a:gd name="T4" fmla="*/ 5 w 11"/>
                    <a:gd name="T5" fmla="*/ 12 h 12"/>
                    <a:gd name="T6" fmla="*/ 11 w 11"/>
                    <a:gd name="T7" fmla="*/ 6 h 12"/>
                    <a:gd name="T8" fmla="*/ 5 w 1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5" y="12"/>
                      </a:lnTo>
                      <a:lnTo>
                        <a:pt x="11" y="6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3" name="Freeform 270">
                  <a:extLst>
                    <a:ext uri="{FF2B5EF4-FFF2-40B4-BE49-F238E27FC236}">
                      <a16:creationId xmlns:a16="http://schemas.microsoft.com/office/drawing/2014/main" xmlns="" id="{746BBBFA-4D31-4F55-BF84-03E0C8D9F9C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85" y="1879"/>
                  <a:ext cx="196" cy="195"/>
                </a:xfrm>
                <a:custGeom>
                  <a:avLst/>
                  <a:gdLst>
                    <a:gd name="T0" fmla="*/ 184 w 196"/>
                    <a:gd name="T1" fmla="*/ 184 h 195"/>
                    <a:gd name="T2" fmla="*/ 184 w 196"/>
                    <a:gd name="T3" fmla="*/ 184 h 195"/>
                    <a:gd name="T4" fmla="*/ 190 w 196"/>
                    <a:gd name="T5" fmla="*/ 195 h 195"/>
                    <a:gd name="T6" fmla="*/ 196 w 196"/>
                    <a:gd name="T7" fmla="*/ 190 h 195"/>
                    <a:gd name="T8" fmla="*/ 184 w 196"/>
                    <a:gd name="T9" fmla="*/ 184 h 195"/>
                    <a:gd name="T10" fmla="*/ 11 w 196"/>
                    <a:gd name="T11" fmla="*/ 0 h 195"/>
                    <a:gd name="T12" fmla="*/ 0 w 196"/>
                    <a:gd name="T13" fmla="*/ 5 h 195"/>
                    <a:gd name="T14" fmla="*/ 179 w 196"/>
                    <a:gd name="T15" fmla="*/ 184 h 195"/>
                    <a:gd name="T16" fmla="*/ 184 w 196"/>
                    <a:gd name="T17" fmla="*/ 179 h 195"/>
                    <a:gd name="T18" fmla="*/ 11 w 196"/>
                    <a:gd name="T19" fmla="*/ 0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6" h="195">
                      <a:moveTo>
                        <a:pt x="184" y="184"/>
                      </a:moveTo>
                      <a:lnTo>
                        <a:pt x="184" y="184"/>
                      </a:lnTo>
                      <a:lnTo>
                        <a:pt x="190" y="195"/>
                      </a:lnTo>
                      <a:lnTo>
                        <a:pt x="196" y="190"/>
                      </a:lnTo>
                      <a:lnTo>
                        <a:pt x="184" y="184"/>
                      </a:lnTo>
                      <a:close/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179" y="184"/>
                      </a:lnTo>
                      <a:lnTo>
                        <a:pt x="184" y="17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4" name="Freeform 271">
                  <a:extLst>
                    <a:ext uri="{FF2B5EF4-FFF2-40B4-BE49-F238E27FC236}">
                      <a16:creationId xmlns:a16="http://schemas.microsoft.com/office/drawing/2014/main" xmlns="" id="{564CC607-637D-4486-8EB3-C4DC866C0BD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85" y="1879"/>
                  <a:ext cx="196" cy="195"/>
                </a:xfrm>
                <a:custGeom>
                  <a:avLst/>
                  <a:gdLst>
                    <a:gd name="T0" fmla="*/ 184 w 196"/>
                    <a:gd name="T1" fmla="*/ 184 h 195"/>
                    <a:gd name="T2" fmla="*/ 184 w 196"/>
                    <a:gd name="T3" fmla="*/ 184 h 195"/>
                    <a:gd name="T4" fmla="*/ 190 w 196"/>
                    <a:gd name="T5" fmla="*/ 195 h 195"/>
                    <a:gd name="T6" fmla="*/ 196 w 196"/>
                    <a:gd name="T7" fmla="*/ 190 h 195"/>
                    <a:gd name="T8" fmla="*/ 184 w 196"/>
                    <a:gd name="T9" fmla="*/ 184 h 195"/>
                    <a:gd name="T10" fmla="*/ 11 w 196"/>
                    <a:gd name="T11" fmla="*/ 0 h 195"/>
                    <a:gd name="T12" fmla="*/ 0 w 196"/>
                    <a:gd name="T13" fmla="*/ 5 h 195"/>
                    <a:gd name="T14" fmla="*/ 179 w 196"/>
                    <a:gd name="T15" fmla="*/ 184 h 195"/>
                    <a:gd name="T16" fmla="*/ 184 w 196"/>
                    <a:gd name="T17" fmla="*/ 179 h 195"/>
                    <a:gd name="T18" fmla="*/ 11 w 196"/>
                    <a:gd name="T19" fmla="*/ 0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6" h="195">
                      <a:moveTo>
                        <a:pt x="184" y="184"/>
                      </a:moveTo>
                      <a:lnTo>
                        <a:pt x="184" y="184"/>
                      </a:lnTo>
                      <a:lnTo>
                        <a:pt x="190" y="195"/>
                      </a:lnTo>
                      <a:lnTo>
                        <a:pt x="196" y="190"/>
                      </a:lnTo>
                      <a:lnTo>
                        <a:pt x="184" y="184"/>
                      </a:lnTo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179" y="184"/>
                      </a:lnTo>
                      <a:lnTo>
                        <a:pt x="184" y="179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5" name="Freeform 272">
                  <a:extLst>
                    <a:ext uri="{FF2B5EF4-FFF2-40B4-BE49-F238E27FC236}">
                      <a16:creationId xmlns:a16="http://schemas.microsoft.com/office/drawing/2014/main" xmlns="" id="{3DCB0D43-A060-482B-A935-5D572F8611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06" y="2058"/>
                  <a:ext cx="5" cy="5"/>
                </a:xfrm>
                <a:custGeom>
                  <a:avLst/>
                  <a:gdLst>
                    <a:gd name="T0" fmla="*/ 5 w 5"/>
                    <a:gd name="T1" fmla="*/ 0 h 5"/>
                    <a:gd name="T2" fmla="*/ 0 w 5"/>
                    <a:gd name="T3" fmla="*/ 5 h 5"/>
                    <a:gd name="T4" fmla="*/ 5 w 5"/>
                    <a:gd name="T5" fmla="*/ 5 h 5"/>
                    <a:gd name="T6" fmla="*/ 5 w 5"/>
                    <a:gd name="T7" fmla="*/ 5 h 5"/>
                    <a:gd name="T8" fmla="*/ 5 w 5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6" name="Freeform 273">
                  <a:extLst>
                    <a:ext uri="{FF2B5EF4-FFF2-40B4-BE49-F238E27FC236}">
                      <a16:creationId xmlns:a16="http://schemas.microsoft.com/office/drawing/2014/main" xmlns="" id="{C4BC6950-C46E-47F6-9881-85B3579716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06" y="2058"/>
                  <a:ext cx="5" cy="5"/>
                </a:xfrm>
                <a:custGeom>
                  <a:avLst/>
                  <a:gdLst>
                    <a:gd name="T0" fmla="*/ 5 w 5"/>
                    <a:gd name="T1" fmla="*/ 0 h 5"/>
                    <a:gd name="T2" fmla="*/ 0 w 5"/>
                    <a:gd name="T3" fmla="*/ 5 h 5"/>
                    <a:gd name="T4" fmla="*/ 5 w 5"/>
                    <a:gd name="T5" fmla="*/ 5 h 5"/>
                    <a:gd name="T6" fmla="*/ 5 w 5"/>
                    <a:gd name="T7" fmla="*/ 5 h 5"/>
                    <a:gd name="T8" fmla="*/ 5 w 5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7" name="Freeform 274">
                  <a:extLst>
                    <a:ext uri="{FF2B5EF4-FFF2-40B4-BE49-F238E27FC236}">
                      <a16:creationId xmlns:a16="http://schemas.microsoft.com/office/drawing/2014/main" xmlns="" id="{2E7BB3BE-9979-4DDF-8626-DDCE77F12DE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89" y="2074"/>
                  <a:ext cx="279" cy="280"/>
                </a:xfrm>
                <a:custGeom>
                  <a:avLst/>
                  <a:gdLst>
                    <a:gd name="T0" fmla="*/ 246 w 279"/>
                    <a:gd name="T1" fmla="*/ 247 h 280"/>
                    <a:gd name="T2" fmla="*/ 240 w 279"/>
                    <a:gd name="T3" fmla="*/ 247 h 280"/>
                    <a:gd name="T4" fmla="*/ 257 w 279"/>
                    <a:gd name="T5" fmla="*/ 263 h 280"/>
                    <a:gd name="T6" fmla="*/ 268 w 279"/>
                    <a:gd name="T7" fmla="*/ 275 h 280"/>
                    <a:gd name="T8" fmla="*/ 273 w 279"/>
                    <a:gd name="T9" fmla="*/ 280 h 280"/>
                    <a:gd name="T10" fmla="*/ 273 w 279"/>
                    <a:gd name="T11" fmla="*/ 280 h 280"/>
                    <a:gd name="T12" fmla="*/ 279 w 279"/>
                    <a:gd name="T13" fmla="*/ 275 h 280"/>
                    <a:gd name="T14" fmla="*/ 273 w 279"/>
                    <a:gd name="T15" fmla="*/ 275 h 280"/>
                    <a:gd name="T16" fmla="*/ 268 w 279"/>
                    <a:gd name="T17" fmla="*/ 263 h 280"/>
                    <a:gd name="T18" fmla="*/ 262 w 279"/>
                    <a:gd name="T19" fmla="*/ 263 h 280"/>
                    <a:gd name="T20" fmla="*/ 246 w 279"/>
                    <a:gd name="T21" fmla="*/ 247 h 280"/>
                    <a:gd name="T22" fmla="*/ 156 w 279"/>
                    <a:gd name="T23" fmla="*/ 157 h 280"/>
                    <a:gd name="T24" fmla="*/ 156 w 279"/>
                    <a:gd name="T25" fmla="*/ 163 h 280"/>
                    <a:gd name="T26" fmla="*/ 240 w 279"/>
                    <a:gd name="T27" fmla="*/ 247 h 280"/>
                    <a:gd name="T28" fmla="*/ 246 w 279"/>
                    <a:gd name="T29" fmla="*/ 241 h 280"/>
                    <a:gd name="T30" fmla="*/ 156 w 279"/>
                    <a:gd name="T31" fmla="*/ 157 h 280"/>
                    <a:gd name="T32" fmla="*/ 16 w 279"/>
                    <a:gd name="T33" fmla="*/ 23 h 280"/>
                    <a:gd name="T34" fmla="*/ 150 w 279"/>
                    <a:gd name="T35" fmla="*/ 157 h 280"/>
                    <a:gd name="T36" fmla="*/ 156 w 279"/>
                    <a:gd name="T37" fmla="*/ 152 h 280"/>
                    <a:gd name="T38" fmla="*/ 28 w 279"/>
                    <a:gd name="T39" fmla="*/ 23 h 280"/>
                    <a:gd name="T40" fmla="*/ 16 w 279"/>
                    <a:gd name="T41" fmla="*/ 23 h 280"/>
                    <a:gd name="T42" fmla="*/ 5 w 279"/>
                    <a:gd name="T43" fmla="*/ 0 h 280"/>
                    <a:gd name="T44" fmla="*/ 0 w 279"/>
                    <a:gd name="T45" fmla="*/ 0 h 280"/>
                    <a:gd name="T46" fmla="*/ 11 w 279"/>
                    <a:gd name="T47" fmla="*/ 17 h 280"/>
                    <a:gd name="T48" fmla="*/ 22 w 279"/>
                    <a:gd name="T49" fmla="*/ 17 h 280"/>
                    <a:gd name="T50" fmla="*/ 5 w 279"/>
                    <a:gd name="T51" fmla="*/ 0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9" h="280">
                      <a:moveTo>
                        <a:pt x="246" y="247"/>
                      </a:moveTo>
                      <a:lnTo>
                        <a:pt x="240" y="247"/>
                      </a:lnTo>
                      <a:lnTo>
                        <a:pt x="257" y="263"/>
                      </a:lnTo>
                      <a:lnTo>
                        <a:pt x="268" y="275"/>
                      </a:lnTo>
                      <a:lnTo>
                        <a:pt x="273" y="280"/>
                      </a:lnTo>
                      <a:lnTo>
                        <a:pt x="273" y="280"/>
                      </a:lnTo>
                      <a:lnTo>
                        <a:pt x="279" y="275"/>
                      </a:lnTo>
                      <a:lnTo>
                        <a:pt x="273" y="275"/>
                      </a:lnTo>
                      <a:lnTo>
                        <a:pt x="268" y="263"/>
                      </a:lnTo>
                      <a:lnTo>
                        <a:pt x="262" y="263"/>
                      </a:lnTo>
                      <a:lnTo>
                        <a:pt x="246" y="247"/>
                      </a:lnTo>
                      <a:close/>
                      <a:moveTo>
                        <a:pt x="156" y="157"/>
                      </a:moveTo>
                      <a:lnTo>
                        <a:pt x="156" y="163"/>
                      </a:lnTo>
                      <a:lnTo>
                        <a:pt x="240" y="247"/>
                      </a:lnTo>
                      <a:lnTo>
                        <a:pt x="246" y="241"/>
                      </a:lnTo>
                      <a:lnTo>
                        <a:pt x="156" y="157"/>
                      </a:lnTo>
                      <a:close/>
                      <a:moveTo>
                        <a:pt x="16" y="23"/>
                      </a:moveTo>
                      <a:lnTo>
                        <a:pt x="150" y="157"/>
                      </a:lnTo>
                      <a:lnTo>
                        <a:pt x="156" y="152"/>
                      </a:lnTo>
                      <a:lnTo>
                        <a:pt x="28" y="23"/>
                      </a:lnTo>
                      <a:lnTo>
                        <a:pt x="16" y="23"/>
                      </a:lnTo>
                      <a:close/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11" y="17"/>
                      </a:lnTo>
                      <a:lnTo>
                        <a:pt x="22" y="1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8" name="Freeform 275">
                  <a:extLst>
                    <a:ext uri="{FF2B5EF4-FFF2-40B4-BE49-F238E27FC236}">
                      <a16:creationId xmlns:a16="http://schemas.microsoft.com/office/drawing/2014/main" xmlns="" id="{F8F1BB64-2DC7-45D5-9D70-1AC4B7B5FE0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89" y="2074"/>
                  <a:ext cx="279" cy="280"/>
                </a:xfrm>
                <a:custGeom>
                  <a:avLst/>
                  <a:gdLst>
                    <a:gd name="T0" fmla="*/ 246 w 279"/>
                    <a:gd name="T1" fmla="*/ 247 h 280"/>
                    <a:gd name="T2" fmla="*/ 240 w 279"/>
                    <a:gd name="T3" fmla="*/ 247 h 280"/>
                    <a:gd name="T4" fmla="*/ 257 w 279"/>
                    <a:gd name="T5" fmla="*/ 263 h 280"/>
                    <a:gd name="T6" fmla="*/ 268 w 279"/>
                    <a:gd name="T7" fmla="*/ 275 h 280"/>
                    <a:gd name="T8" fmla="*/ 273 w 279"/>
                    <a:gd name="T9" fmla="*/ 280 h 280"/>
                    <a:gd name="T10" fmla="*/ 273 w 279"/>
                    <a:gd name="T11" fmla="*/ 280 h 280"/>
                    <a:gd name="T12" fmla="*/ 279 w 279"/>
                    <a:gd name="T13" fmla="*/ 275 h 280"/>
                    <a:gd name="T14" fmla="*/ 273 w 279"/>
                    <a:gd name="T15" fmla="*/ 275 h 280"/>
                    <a:gd name="T16" fmla="*/ 268 w 279"/>
                    <a:gd name="T17" fmla="*/ 263 h 280"/>
                    <a:gd name="T18" fmla="*/ 262 w 279"/>
                    <a:gd name="T19" fmla="*/ 263 h 280"/>
                    <a:gd name="T20" fmla="*/ 246 w 279"/>
                    <a:gd name="T21" fmla="*/ 247 h 280"/>
                    <a:gd name="T22" fmla="*/ 156 w 279"/>
                    <a:gd name="T23" fmla="*/ 157 h 280"/>
                    <a:gd name="T24" fmla="*/ 156 w 279"/>
                    <a:gd name="T25" fmla="*/ 163 h 280"/>
                    <a:gd name="T26" fmla="*/ 240 w 279"/>
                    <a:gd name="T27" fmla="*/ 247 h 280"/>
                    <a:gd name="T28" fmla="*/ 246 w 279"/>
                    <a:gd name="T29" fmla="*/ 241 h 280"/>
                    <a:gd name="T30" fmla="*/ 156 w 279"/>
                    <a:gd name="T31" fmla="*/ 157 h 280"/>
                    <a:gd name="T32" fmla="*/ 16 w 279"/>
                    <a:gd name="T33" fmla="*/ 23 h 280"/>
                    <a:gd name="T34" fmla="*/ 150 w 279"/>
                    <a:gd name="T35" fmla="*/ 157 h 280"/>
                    <a:gd name="T36" fmla="*/ 156 w 279"/>
                    <a:gd name="T37" fmla="*/ 152 h 280"/>
                    <a:gd name="T38" fmla="*/ 28 w 279"/>
                    <a:gd name="T39" fmla="*/ 23 h 280"/>
                    <a:gd name="T40" fmla="*/ 16 w 279"/>
                    <a:gd name="T41" fmla="*/ 23 h 280"/>
                    <a:gd name="T42" fmla="*/ 5 w 279"/>
                    <a:gd name="T43" fmla="*/ 0 h 280"/>
                    <a:gd name="T44" fmla="*/ 0 w 279"/>
                    <a:gd name="T45" fmla="*/ 0 h 280"/>
                    <a:gd name="T46" fmla="*/ 11 w 279"/>
                    <a:gd name="T47" fmla="*/ 17 h 280"/>
                    <a:gd name="T48" fmla="*/ 22 w 279"/>
                    <a:gd name="T49" fmla="*/ 17 h 280"/>
                    <a:gd name="T50" fmla="*/ 5 w 279"/>
                    <a:gd name="T51" fmla="*/ 0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9" h="280">
                      <a:moveTo>
                        <a:pt x="246" y="247"/>
                      </a:moveTo>
                      <a:lnTo>
                        <a:pt x="240" y="247"/>
                      </a:lnTo>
                      <a:lnTo>
                        <a:pt x="257" y="263"/>
                      </a:lnTo>
                      <a:lnTo>
                        <a:pt x="268" y="275"/>
                      </a:lnTo>
                      <a:lnTo>
                        <a:pt x="273" y="280"/>
                      </a:lnTo>
                      <a:lnTo>
                        <a:pt x="273" y="280"/>
                      </a:lnTo>
                      <a:lnTo>
                        <a:pt x="279" y="275"/>
                      </a:lnTo>
                      <a:lnTo>
                        <a:pt x="273" y="275"/>
                      </a:lnTo>
                      <a:lnTo>
                        <a:pt x="268" y="263"/>
                      </a:lnTo>
                      <a:lnTo>
                        <a:pt x="262" y="263"/>
                      </a:lnTo>
                      <a:lnTo>
                        <a:pt x="246" y="247"/>
                      </a:lnTo>
                      <a:moveTo>
                        <a:pt x="156" y="157"/>
                      </a:moveTo>
                      <a:lnTo>
                        <a:pt x="156" y="163"/>
                      </a:lnTo>
                      <a:lnTo>
                        <a:pt x="240" y="247"/>
                      </a:lnTo>
                      <a:lnTo>
                        <a:pt x="246" y="241"/>
                      </a:lnTo>
                      <a:lnTo>
                        <a:pt x="156" y="157"/>
                      </a:lnTo>
                      <a:moveTo>
                        <a:pt x="16" y="23"/>
                      </a:moveTo>
                      <a:lnTo>
                        <a:pt x="150" y="157"/>
                      </a:lnTo>
                      <a:lnTo>
                        <a:pt x="156" y="152"/>
                      </a:lnTo>
                      <a:lnTo>
                        <a:pt x="28" y="23"/>
                      </a:lnTo>
                      <a:lnTo>
                        <a:pt x="16" y="23"/>
                      </a:lnTo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11" y="17"/>
                      </a:lnTo>
                      <a:lnTo>
                        <a:pt x="22" y="17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9" name="Freeform 276">
                  <a:extLst>
                    <a:ext uri="{FF2B5EF4-FFF2-40B4-BE49-F238E27FC236}">
                      <a16:creationId xmlns:a16="http://schemas.microsoft.com/office/drawing/2014/main" xmlns="" id="{3CA36741-B869-4E9F-825B-3410B9D2EB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49" y="2315"/>
                  <a:ext cx="6" cy="6"/>
                </a:xfrm>
                <a:custGeom>
                  <a:avLst/>
                  <a:gdLst>
                    <a:gd name="T0" fmla="*/ 6 w 6"/>
                    <a:gd name="T1" fmla="*/ 0 h 6"/>
                    <a:gd name="T2" fmla="*/ 0 w 6"/>
                    <a:gd name="T3" fmla="*/ 6 h 6"/>
                    <a:gd name="T4" fmla="*/ 0 w 6"/>
                    <a:gd name="T5" fmla="*/ 6 h 6"/>
                    <a:gd name="T6" fmla="*/ 6 w 6"/>
                    <a:gd name="T7" fmla="*/ 6 h 6"/>
                    <a:gd name="T8" fmla="*/ 6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0" name="Freeform 277">
                  <a:extLst>
                    <a:ext uri="{FF2B5EF4-FFF2-40B4-BE49-F238E27FC236}">
                      <a16:creationId xmlns:a16="http://schemas.microsoft.com/office/drawing/2014/main" xmlns="" id="{2A3A9771-2262-451A-ADDD-90BA271521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49" y="2315"/>
                  <a:ext cx="6" cy="6"/>
                </a:xfrm>
                <a:custGeom>
                  <a:avLst/>
                  <a:gdLst>
                    <a:gd name="T0" fmla="*/ 6 w 6"/>
                    <a:gd name="T1" fmla="*/ 0 h 6"/>
                    <a:gd name="T2" fmla="*/ 0 w 6"/>
                    <a:gd name="T3" fmla="*/ 6 h 6"/>
                    <a:gd name="T4" fmla="*/ 0 w 6"/>
                    <a:gd name="T5" fmla="*/ 6 h 6"/>
                    <a:gd name="T6" fmla="*/ 6 w 6"/>
                    <a:gd name="T7" fmla="*/ 6 h 6"/>
                    <a:gd name="T8" fmla="*/ 6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1" name="Freeform 278">
                  <a:extLst>
                    <a:ext uri="{FF2B5EF4-FFF2-40B4-BE49-F238E27FC236}">
                      <a16:creationId xmlns:a16="http://schemas.microsoft.com/office/drawing/2014/main" xmlns="" id="{5F4B15E0-7F94-46B4-B7C2-B0D78D99A3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78" y="2091"/>
                  <a:ext cx="17" cy="6"/>
                </a:xfrm>
                <a:custGeom>
                  <a:avLst/>
                  <a:gdLst>
                    <a:gd name="T0" fmla="*/ 0 w 17"/>
                    <a:gd name="T1" fmla="*/ 0 h 6"/>
                    <a:gd name="T2" fmla="*/ 5 w 17"/>
                    <a:gd name="T3" fmla="*/ 6 h 6"/>
                    <a:gd name="T4" fmla="*/ 17 w 17"/>
                    <a:gd name="T5" fmla="*/ 6 h 6"/>
                    <a:gd name="T6" fmla="*/ 11 w 17"/>
                    <a:gd name="T7" fmla="*/ 0 h 6"/>
                    <a:gd name="T8" fmla="*/ 0 w 1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17" y="6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2" name="Freeform 279">
                  <a:extLst>
                    <a:ext uri="{FF2B5EF4-FFF2-40B4-BE49-F238E27FC236}">
                      <a16:creationId xmlns:a16="http://schemas.microsoft.com/office/drawing/2014/main" xmlns="" id="{4E6A1867-15A3-4C8D-A682-19A0F3B571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78" y="2091"/>
                  <a:ext cx="17" cy="6"/>
                </a:xfrm>
                <a:custGeom>
                  <a:avLst/>
                  <a:gdLst>
                    <a:gd name="T0" fmla="*/ 0 w 17"/>
                    <a:gd name="T1" fmla="*/ 0 h 6"/>
                    <a:gd name="T2" fmla="*/ 5 w 17"/>
                    <a:gd name="T3" fmla="*/ 6 h 6"/>
                    <a:gd name="T4" fmla="*/ 17 w 17"/>
                    <a:gd name="T5" fmla="*/ 6 h 6"/>
                    <a:gd name="T6" fmla="*/ 11 w 17"/>
                    <a:gd name="T7" fmla="*/ 0 h 6"/>
                    <a:gd name="T8" fmla="*/ 0 w 1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17" y="6"/>
                      </a:lnTo>
                      <a:lnTo>
                        <a:pt x="11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3" name="Freeform 280">
                  <a:extLst>
                    <a:ext uri="{FF2B5EF4-FFF2-40B4-BE49-F238E27FC236}">
                      <a16:creationId xmlns:a16="http://schemas.microsoft.com/office/drawing/2014/main" xmlns="" id="{EC4F2D2A-D3BF-4093-ACC6-610586EBF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39" y="2226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5 h 11"/>
                    <a:gd name="T4" fmla="*/ 6 w 6"/>
                    <a:gd name="T5" fmla="*/ 11 h 11"/>
                    <a:gd name="T6" fmla="*/ 6 w 6"/>
                    <a:gd name="T7" fmla="*/ 5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5"/>
                      </a:lnTo>
                      <a:lnTo>
                        <a:pt x="6" y="11"/>
                      </a:lnTo>
                      <a:lnTo>
                        <a:pt x="6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4" name="Freeform 281">
                  <a:extLst>
                    <a:ext uri="{FF2B5EF4-FFF2-40B4-BE49-F238E27FC236}">
                      <a16:creationId xmlns:a16="http://schemas.microsoft.com/office/drawing/2014/main" xmlns="" id="{D5FEDEE4-C5FC-45D1-9ED2-DDADE03136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39" y="2226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5 h 11"/>
                    <a:gd name="T4" fmla="*/ 6 w 6"/>
                    <a:gd name="T5" fmla="*/ 11 h 11"/>
                    <a:gd name="T6" fmla="*/ 6 w 6"/>
                    <a:gd name="T7" fmla="*/ 5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5"/>
                      </a:lnTo>
                      <a:lnTo>
                        <a:pt x="6" y="11"/>
                      </a:lnTo>
                      <a:lnTo>
                        <a:pt x="6" y="5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5" name="Freeform 282">
                  <a:extLst>
                    <a:ext uri="{FF2B5EF4-FFF2-40B4-BE49-F238E27FC236}">
                      <a16:creationId xmlns:a16="http://schemas.microsoft.com/office/drawing/2014/main" xmlns="" id="{52E273DB-5AE7-4601-B840-FF25F3396ED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66" y="1291"/>
                  <a:ext cx="324" cy="325"/>
                </a:xfrm>
                <a:custGeom>
                  <a:avLst/>
                  <a:gdLst>
                    <a:gd name="T0" fmla="*/ 117 w 324"/>
                    <a:gd name="T1" fmla="*/ 118 h 325"/>
                    <a:gd name="T2" fmla="*/ 111 w 324"/>
                    <a:gd name="T3" fmla="*/ 118 h 325"/>
                    <a:gd name="T4" fmla="*/ 318 w 324"/>
                    <a:gd name="T5" fmla="*/ 325 h 325"/>
                    <a:gd name="T6" fmla="*/ 324 w 324"/>
                    <a:gd name="T7" fmla="*/ 325 h 325"/>
                    <a:gd name="T8" fmla="*/ 117 w 324"/>
                    <a:gd name="T9" fmla="*/ 118 h 325"/>
                    <a:gd name="T10" fmla="*/ 50 w 324"/>
                    <a:gd name="T11" fmla="*/ 45 h 325"/>
                    <a:gd name="T12" fmla="*/ 44 w 324"/>
                    <a:gd name="T13" fmla="*/ 51 h 325"/>
                    <a:gd name="T14" fmla="*/ 106 w 324"/>
                    <a:gd name="T15" fmla="*/ 112 h 325"/>
                    <a:gd name="T16" fmla="*/ 117 w 324"/>
                    <a:gd name="T17" fmla="*/ 112 h 325"/>
                    <a:gd name="T18" fmla="*/ 50 w 324"/>
                    <a:gd name="T19" fmla="*/ 45 h 325"/>
                    <a:gd name="T20" fmla="*/ 0 w 324"/>
                    <a:gd name="T21" fmla="*/ 0 h 325"/>
                    <a:gd name="T22" fmla="*/ 0 w 324"/>
                    <a:gd name="T23" fmla="*/ 0 h 325"/>
                    <a:gd name="T24" fmla="*/ 11 w 324"/>
                    <a:gd name="T25" fmla="*/ 12 h 325"/>
                    <a:gd name="T26" fmla="*/ 39 w 324"/>
                    <a:gd name="T27" fmla="*/ 45 h 325"/>
                    <a:gd name="T28" fmla="*/ 44 w 324"/>
                    <a:gd name="T29" fmla="*/ 45 h 325"/>
                    <a:gd name="T30" fmla="*/ 11 w 324"/>
                    <a:gd name="T31" fmla="*/ 6 h 325"/>
                    <a:gd name="T32" fmla="*/ 5 w 324"/>
                    <a:gd name="T33" fmla="*/ 0 h 325"/>
                    <a:gd name="T34" fmla="*/ 0 w 324"/>
                    <a:gd name="T35" fmla="*/ 0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24" h="325">
                      <a:moveTo>
                        <a:pt x="117" y="118"/>
                      </a:moveTo>
                      <a:lnTo>
                        <a:pt x="111" y="118"/>
                      </a:lnTo>
                      <a:lnTo>
                        <a:pt x="318" y="325"/>
                      </a:lnTo>
                      <a:lnTo>
                        <a:pt x="324" y="325"/>
                      </a:lnTo>
                      <a:lnTo>
                        <a:pt x="117" y="118"/>
                      </a:lnTo>
                      <a:close/>
                      <a:moveTo>
                        <a:pt x="50" y="45"/>
                      </a:moveTo>
                      <a:lnTo>
                        <a:pt x="44" y="51"/>
                      </a:lnTo>
                      <a:lnTo>
                        <a:pt x="106" y="112"/>
                      </a:lnTo>
                      <a:lnTo>
                        <a:pt x="117" y="112"/>
                      </a:lnTo>
                      <a:lnTo>
                        <a:pt x="50" y="45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12"/>
                      </a:lnTo>
                      <a:lnTo>
                        <a:pt x="39" y="45"/>
                      </a:lnTo>
                      <a:lnTo>
                        <a:pt x="44" y="45"/>
                      </a:lnTo>
                      <a:lnTo>
                        <a:pt x="11" y="6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6" name="Freeform 283">
                  <a:extLst>
                    <a:ext uri="{FF2B5EF4-FFF2-40B4-BE49-F238E27FC236}">
                      <a16:creationId xmlns:a16="http://schemas.microsoft.com/office/drawing/2014/main" xmlns="" id="{78A0115C-936E-4B39-8C36-EA38456FAC9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66" y="1291"/>
                  <a:ext cx="324" cy="325"/>
                </a:xfrm>
                <a:custGeom>
                  <a:avLst/>
                  <a:gdLst>
                    <a:gd name="T0" fmla="*/ 117 w 324"/>
                    <a:gd name="T1" fmla="*/ 118 h 325"/>
                    <a:gd name="T2" fmla="*/ 111 w 324"/>
                    <a:gd name="T3" fmla="*/ 118 h 325"/>
                    <a:gd name="T4" fmla="*/ 318 w 324"/>
                    <a:gd name="T5" fmla="*/ 325 h 325"/>
                    <a:gd name="T6" fmla="*/ 324 w 324"/>
                    <a:gd name="T7" fmla="*/ 325 h 325"/>
                    <a:gd name="T8" fmla="*/ 117 w 324"/>
                    <a:gd name="T9" fmla="*/ 118 h 325"/>
                    <a:gd name="T10" fmla="*/ 50 w 324"/>
                    <a:gd name="T11" fmla="*/ 45 h 325"/>
                    <a:gd name="T12" fmla="*/ 44 w 324"/>
                    <a:gd name="T13" fmla="*/ 51 h 325"/>
                    <a:gd name="T14" fmla="*/ 106 w 324"/>
                    <a:gd name="T15" fmla="*/ 112 h 325"/>
                    <a:gd name="T16" fmla="*/ 117 w 324"/>
                    <a:gd name="T17" fmla="*/ 112 h 325"/>
                    <a:gd name="T18" fmla="*/ 50 w 324"/>
                    <a:gd name="T19" fmla="*/ 45 h 325"/>
                    <a:gd name="T20" fmla="*/ 0 w 324"/>
                    <a:gd name="T21" fmla="*/ 0 h 325"/>
                    <a:gd name="T22" fmla="*/ 0 w 324"/>
                    <a:gd name="T23" fmla="*/ 0 h 325"/>
                    <a:gd name="T24" fmla="*/ 11 w 324"/>
                    <a:gd name="T25" fmla="*/ 12 h 325"/>
                    <a:gd name="T26" fmla="*/ 39 w 324"/>
                    <a:gd name="T27" fmla="*/ 45 h 325"/>
                    <a:gd name="T28" fmla="*/ 44 w 324"/>
                    <a:gd name="T29" fmla="*/ 45 h 325"/>
                    <a:gd name="T30" fmla="*/ 11 w 324"/>
                    <a:gd name="T31" fmla="*/ 6 h 325"/>
                    <a:gd name="T32" fmla="*/ 5 w 324"/>
                    <a:gd name="T33" fmla="*/ 0 h 325"/>
                    <a:gd name="T34" fmla="*/ 0 w 324"/>
                    <a:gd name="T35" fmla="*/ 0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24" h="325">
                      <a:moveTo>
                        <a:pt x="117" y="118"/>
                      </a:moveTo>
                      <a:lnTo>
                        <a:pt x="111" y="118"/>
                      </a:lnTo>
                      <a:lnTo>
                        <a:pt x="318" y="325"/>
                      </a:lnTo>
                      <a:lnTo>
                        <a:pt x="324" y="325"/>
                      </a:lnTo>
                      <a:lnTo>
                        <a:pt x="117" y="118"/>
                      </a:lnTo>
                      <a:moveTo>
                        <a:pt x="50" y="45"/>
                      </a:moveTo>
                      <a:lnTo>
                        <a:pt x="44" y="51"/>
                      </a:lnTo>
                      <a:lnTo>
                        <a:pt x="106" y="112"/>
                      </a:lnTo>
                      <a:lnTo>
                        <a:pt x="117" y="112"/>
                      </a:lnTo>
                      <a:lnTo>
                        <a:pt x="50" y="45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12"/>
                      </a:lnTo>
                      <a:lnTo>
                        <a:pt x="39" y="45"/>
                      </a:lnTo>
                      <a:lnTo>
                        <a:pt x="44" y="45"/>
                      </a:lnTo>
                      <a:lnTo>
                        <a:pt x="11" y="6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7" name="Freeform 284">
                  <a:extLst>
                    <a:ext uri="{FF2B5EF4-FFF2-40B4-BE49-F238E27FC236}">
                      <a16:creationId xmlns:a16="http://schemas.microsoft.com/office/drawing/2014/main" xmlns="" id="{0BDF2ED6-0D4B-4000-8CA4-F45990565E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627" y="1336"/>
                  <a:ext cx="11" cy="6"/>
                </a:xfrm>
                <a:custGeom>
                  <a:avLst/>
                  <a:gdLst>
                    <a:gd name="T0" fmla="*/ 5 w 11"/>
                    <a:gd name="T1" fmla="*/ 0 h 6"/>
                    <a:gd name="T2" fmla="*/ 0 w 11"/>
                    <a:gd name="T3" fmla="*/ 0 h 6"/>
                    <a:gd name="T4" fmla="*/ 5 w 11"/>
                    <a:gd name="T5" fmla="*/ 6 h 6"/>
                    <a:gd name="T6" fmla="*/ 11 w 11"/>
                    <a:gd name="T7" fmla="*/ 0 h 6"/>
                    <a:gd name="T8" fmla="*/ 5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5" y="6"/>
                      </a:lnTo>
                      <a:lnTo>
                        <a:pt x="11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8" name="Freeform 285">
                  <a:extLst>
                    <a:ext uri="{FF2B5EF4-FFF2-40B4-BE49-F238E27FC236}">
                      <a16:creationId xmlns:a16="http://schemas.microsoft.com/office/drawing/2014/main" xmlns="" id="{87FD8505-1CE0-4EFE-8353-46EC48ED9F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627" y="1336"/>
                  <a:ext cx="11" cy="6"/>
                </a:xfrm>
                <a:custGeom>
                  <a:avLst/>
                  <a:gdLst>
                    <a:gd name="T0" fmla="*/ 5 w 11"/>
                    <a:gd name="T1" fmla="*/ 0 h 6"/>
                    <a:gd name="T2" fmla="*/ 0 w 11"/>
                    <a:gd name="T3" fmla="*/ 0 h 6"/>
                    <a:gd name="T4" fmla="*/ 5 w 11"/>
                    <a:gd name="T5" fmla="*/ 6 h 6"/>
                    <a:gd name="T6" fmla="*/ 11 w 11"/>
                    <a:gd name="T7" fmla="*/ 0 h 6"/>
                    <a:gd name="T8" fmla="*/ 5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5" y="6"/>
                      </a:lnTo>
                      <a:lnTo>
                        <a:pt x="11" y="0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59" name="Freeform 286">
                  <a:extLst>
                    <a:ext uri="{FF2B5EF4-FFF2-40B4-BE49-F238E27FC236}">
                      <a16:creationId xmlns:a16="http://schemas.microsoft.com/office/drawing/2014/main" xmlns="" id="{A3D6FF06-7E2A-476B-9383-185EC0BF0EB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60" y="1403"/>
                  <a:ext cx="11" cy="6"/>
                </a:xfrm>
                <a:custGeom>
                  <a:avLst/>
                  <a:gdLst>
                    <a:gd name="T0" fmla="*/ 11 w 11"/>
                    <a:gd name="T1" fmla="*/ 6 h 6"/>
                    <a:gd name="T2" fmla="*/ 5 w 11"/>
                    <a:gd name="T3" fmla="*/ 6 h 6"/>
                    <a:gd name="T4" fmla="*/ 5 w 11"/>
                    <a:gd name="T5" fmla="*/ 6 h 6"/>
                    <a:gd name="T6" fmla="*/ 11 w 11"/>
                    <a:gd name="T7" fmla="*/ 6 h 6"/>
                    <a:gd name="T8" fmla="*/ 11 w 11"/>
                    <a:gd name="T9" fmla="*/ 6 h 6"/>
                    <a:gd name="T10" fmla="*/ 11 w 11"/>
                    <a:gd name="T11" fmla="*/ 0 h 6"/>
                    <a:gd name="T12" fmla="*/ 0 w 11"/>
                    <a:gd name="T13" fmla="*/ 0 h 6"/>
                    <a:gd name="T14" fmla="*/ 0 w 11"/>
                    <a:gd name="T15" fmla="*/ 0 h 6"/>
                    <a:gd name="T16" fmla="*/ 11 w 11"/>
                    <a:gd name="T17" fmla="*/ 0 h 6"/>
                    <a:gd name="T18" fmla="*/ 11 w 11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6">
                      <a:moveTo>
                        <a:pt x="11" y="6"/>
                      </a:moveTo>
                      <a:lnTo>
                        <a:pt x="5" y="6"/>
                      </a:lnTo>
                      <a:lnTo>
                        <a:pt x="5" y="6"/>
                      </a:lnTo>
                      <a:lnTo>
                        <a:pt x="11" y="6"/>
                      </a:lnTo>
                      <a:lnTo>
                        <a:pt x="11" y="6"/>
                      </a:lnTo>
                      <a:close/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0" name="Freeform 287">
                  <a:extLst>
                    <a:ext uri="{FF2B5EF4-FFF2-40B4-BE49-F238E27FC236}">
                      <a16:creationId xmlns:a16="http://schemas.microsoft.com/office/drawing/2014/main" xmlns="" id="{AA84EC9A-3F44-449A-953F-B1061152037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60" y="1403"/>
                  <a:ext cx="11" cy="6"/>
                </a:xfrm>
                <a:custGeom>
                  <a:avLst/>
                  <a:gdLst>
                    <a:gd name="T0" fmla="*/ 11 w 11"/>
                    <a:gd name="T1" fmla="*/ 6 h 6"/>
                    <a:gd name="T2" fmla="*/ 5 w 11"/>
                    <a:gd name="T3" fmla="*/ 6 h 6"/>
                    <a:gd name="T4" fmla="*/ 5 w 11"/>
                    <a:gd name="T5" fmla="*/ 6 h 6"/>
                    <a:gd name="T6" fmla="*/ 11 w 11"/>
                    <a:gd name="T7" fmla="*/ 6 h 6"/>
                    <a:gd name="T8" fmla="*/ 11 w 11"/>
                    <a:gd name="T9" fmla="*/ 6 h 6"/>
                    <a:gd name="T10" fmla="*/ 11 w 11"/>
                    <a:gd name="T11" fmla="*/ 0 h 6"/>
                    <a:gd name="T12" fmla="*/ 0 w 11"/>
                    <a:gd name="T13" fmla="*/ 0 h 6"/>
                    <a:gd name="T14" fmla="*/ 0 w 11"/>
                    <a:gd name="T15" fmla="*/ 0 h 6"/>
                    <a:gd name="T16" fmla="*/ 11 w 11"/>
                    <a:gd name="T17" fmla="*/ 0 h 6"/>
                    <a:gd name="T18" fmla="*/ 11 w 11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6">
                      <a:moveTo>
                        <a:pt x="11" y="6"/>
                      </a:moveTo>
                      <a:lnTo>
                        <a:pt x="5" y="6"/>
                      </a:lnTo>
                      <a:lnTo>
                        <a:pt x="5" y="6"/>
                      </a:lnTo>
                      <a:lnTo>
                        <a:pt x="11" y="6"/>
                      </a:lnTo>
                      <a:lnTo>
                        <a:pt x="11" y="6"/>
                      </a:lnTo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1" name="Freeform 288">
                  <a:extLst>
                    <a:ext uri="{FF2B5EF4-FFF2-40B4-BE49-F238E27FC236}">
                      <a16:creationId xmlns:a16="http://schemas.microsoft.com/office/drawing/2014/main" xmlns="" id="{DD1E1647-2161-48A5-9E62-9A8ED551B4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560" y="1403"/>
                  <a:ext cx="11" cy="6"/>
                </a:xfrm>
                <a:custGeom>
                  <a:avLst/>
                  <a:gdLst>
                    <a:gd name="T0" fmla="*/ 11 w 11"/>
                    <a:gd name="T1" fmla="*/ 0 h 6"/>
                    <a:gd name="T2" fmla="*/ 0 w 11"/>
                    <a:gd name="T3" fmla="*/ 0 h 6"/>
                    <a:gd name="T4" fmla="*/ 5 w 11"/>
                    <a:gd name="T5" fmla="*/ 6 h 6"/>
                    <a:gd name="T6" fmla="*/ 11 w 11"/>
                    <a:gd name="T7" fmla="*/ 6 h 6"/>
                    <a:gd name="T8" fmla="*/ 11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5" y="6"/>
                      </a:lnTo>
                      <a:lnTo>
                        <a:pt x="11" y="6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2" name="Freeform 289">
                  <a:extLst>
                    <a:ext uri="{FF2B5EF4-FFF2-40B4-BE49-F238E27FC236}">
                      <a16:creationId xmlns:a16="http://schemas.microsoft.com/office/drawing/2014/main" xmlns="" id="{E1D08C0F-E90E-4195-9064-3C4D91332D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560" y="1403"/>
                  <a:ext cx="11" cy="6"/>
                </a:xfrm>
                <a:custGeom>
                  <a:avLst/>
                  <a:gdLst>
                    <a:gd name="T0" fmla="*/ 11 w 11"/>
                    <a:gd name="T1" fmla="*/ 0 h 6"/>
                    <a:gd name="T2" fmla="*/ 0 w 11"/>
                    <a:gd name="T3" fmla="*/ 0 h 6"/>
                    <a:gd name="T4" fmla="*/ 5 w 11"/>
                    <a:gd name="T5" fmla="*/ 6 h 6"/>
                    <a:gd name="T6" fmla="*/ 11 w 11"/>
                    <a:gd name="T7" fmla="*/ 6 h 6"/>
                    <a:gd name="T8" fmla="*/ 11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5" y="6"/>
                      </a:lnTo>
                      <a:lnTo>
                        <a:pt x="11" y="6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3" name="Freeform 290">
                  <a:extLst>
                    <a:ext uri="{FF2B5EF4-FFF2-40B4-BE49-F238E27FC236}">
                      <a16:creationId xmlns:a16="http://schemas.microsoft.com/office/drawing/2014/main" xmlns="" id="{19B62229-7434-4134-A618-9354565E964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342" y="1616"/>
                  <a:ext cx="168" cy="173"/>
                </a:xfrm>
                <a:custGeom>
                  <a:avLst/>
                  <a:gdLst>
                    <a:gd name="T0" fmla="*/ 162 w 168"/>
                    <a:gd name="T1" fmla="*/ 173 h 173"/>
                    <a:gd name="T2" fmla="*/ 168 w 168"/>
                    <a:gd name="T3" fmla="*/ 173 h 173"/>
                    <a:gd name="T4" fmla="*/ 168 w 168"/>
                    <a:gd name="T5" fmla="*/ 173 h 173"/>
                    <a:gd name="T6" fmla="*/ 162 w 168"/>
                    <a:gd name="T7" fmla="*/ 173 h 173"/>
                    <a:gd name="T8" fmla="*/ 145 w 168"/>
                    <a:gd name="T9" fmla="*/ 145 h 173"/>
                    <a:gd name="T10" fmla="*/ 140 w 168"/>
                    <a:gd name="T11" fmla="*/ 151 h 173"/>
                    <a:gd name="T12" fmla="*/ 156 w 168"/>
                    <a:gd name="T13" fmla="*/ 162 h 173"/>
                    <a:gd name="T14" fmla="*/ 168 w 168"/>
                    <a:gd name="T15" fmla="*/ 168 h 173"/>
                    <a:gd name="T16" fmla="*/ 145 w 168"/>
                    <a:gd name="T17" fmla="*/ 145 h 173"/>
                    <a:gd name="T18" fmla="*/ 100 w 168"/>
                    <a:gd name="T19" fmla="*/ 100 h 173"/>
                    <a:gd name="T20" fmla="*/ 100 w 168"/>
                    <a:gd name="T21" fmla="*/ 106 h 173"/>
                    <a:gd name="T22" fmla="*/ 140 w 168"/>
                    <a:gd name="T23" fmla="*/ 145 h 173"/>
                    <a:gd name="T24" fmla="*/ 145 w 168"/>
                    <a:gd name="T25" fmla="*/ 140 h 173"/>
                    <a:gd name="T26" fmla="*/ 100 w 168"/>
                    <a:gd name="T27" fmla="*/ 100 h 173"/>
                    <a:gd name="T28" fmla="*/ 5 w 168"/>
                    <a:gd name="T29" fmla="*/ 0 h 173"/>
                    <a:gd name="T30" fmla="*/ 0 w 168"/>
                    <a:gd name="T31" fmla="*/ 5 h 173"/>
                    <a:gd name="T32" fmla="*/ 95 w 168"/>
                    <a:gd name="T33" fmla="*/ 100 h 173"/>
                    <a:gd name="T34" fmla="*/ 95 w 168"/>
                    <a:gd name="T35" fmla="*/ 95 h 173"/>
                    <a:gd name="T36" fmla="*/ 5 w 168"/>
                    <a:gd name="T37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8" h="173">
                      <a:moveTo>
                        <a:pt x="162" y="173"/>
                      </a:moveTo>
                      <a:lnTo>
                        <a:pt x="168" y="173"/>
                      </a:lnTo>
                      <a:lnTo>
                        <a:pt x="168" y="173"/>
                      </a:lnTo>
                      <a:lnTo>
                        <a:pt x="162" y="173"/>
                      </a:lnTo>
                      <a:close/>
                      <a:moveTo>
                        <a:pt x="145" y="145"/>
                      </a:moveTo>
                      <a:lnTo>
                        <a:pt x="140" y="151"/>
                      </a:lnTo>
                      <a:lnTo>
                        <a:pt x="156" y="162"/>
                      </a:lnTo>
                      <a:lnTo>
                        <a:pt x="168" y="168"/>
                      </a:lnTo>
                      <a:lnTo>
                        <a:pt x="145" y="145"/>
                      </a:lnTo>
                      <a:close/>
                      <a:moveTo>
                        <a:pt x="100" y="100"/>
                      </a:moveTo>
                      <a:lnTo>
                        <a:pt x="100" y="106"/>
                      </a:lnTo>
                      <a:lnTo>
                        <a:pt x="140" y="145"/>
                      </a:lnTo>
                      <a:lnTo>
                        <a:pt x="145" y="140"/>
                      </a:lnTo>
                      <a:lnTo>
                        <a:pt x="100" y="100"/>
                      </a:lnTo>
                      <a:close/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95" y="100"/>
                      </a:lnTo>
                      <a:lnTo>
                        <a:pt x="95" y="9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4" name="Freeform 291">
                  <a:extLst>
                    <a:ext uri="{FF2B5EF4-FFF2-40B4-BE49-F238E27FC236}">
                      <a16:creationId xmlns:a16="http://schemas.microsoft.com/office/drawing/2014/main" xmlns="" id="{2C1D7578-6795-4352-8B61-5A74DAAC293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342" y="1616"/>
                  <a:ext cx="168" cy="173"/>
                </a:xfrm>
                <a:custGeom>
                  <a:avLst/>
                  <a:gdLst>
                    <a:gd name="T0" fmla="*/ 162 w 168"/>
                    <a:gd name="T1" fmla="*/ 173 h 173"/>
                    <a:gd name="T2" fmla="*/ 168 w 168"/>
                    <a:gd name="T3" fmla="*/ 173 h 173"/>
                    <a:gd name="T4" fmla="*/ 168 w 168"/>
                    <a:gd name="T5" fmla="*/ 173 h 173"/>
                    <a:gd name="T6" fmla="*/ 162 w 168"/>
                    <a:gd name="T7" fmla="*/ 173 h 173"/>
                    <a:gd name="T8" fmla="*/ 145 w 168"/>
                    <a:gd name="T9" fmla="*/ 145 h 173"/>
                    <a:gd name="T10" fmla="*/ 140 w 168"/>
                    <a:gd name="T11" fmla="*/ 151 h 173"/>
                    <a:gd name="T12" fmla="*/ 156 w 168"/>
                    <a:gd name="T13" fmla="*/ 162 h 173"/>
                    <a:gd name="T14" fmla="*/ 168 w 168"/>
                    <a:gd name="T15" fmla="*/ 168 h 173"/>
                    <a:gd name="T16" fmla="*/ 145 w 168"/>
                    <a:gd name="T17" fmla="*/ 145 h 173"/>
                    <a:gd name="T18" fmla="*/ 100 w 168"/>
                    <a:gd name="T19" fmla="*/ 100 h 173"/>
                    <a:gd name="T20" fmla="*/ 100 w 168"/>
                    <a:gd name="T21" fmla="*/ 106 h 173"/>
                    <a:gd name="T22" fmla="*/ 140 w 168"/>
                    <a:gd name="T23" fmla="*/ 145 h 173"/>
                    <a:gd name="T24" fmla="*/ 145 w 168"/>
                    <a:gd name="T25" fmla="*/ 140 h 173"/>
                    <a:gd name="T26" fmla="*/ 100 w 168"/>
                    <a:gd name="T27" fmla="*/ 100 h 173"/>
                    <a:gd name="T28" fmla="*/ 5 w 168"/>
                    <a:gd name="T29" fmla="*/ 0 h 173"/>
                    <a:gd name="T30" fmla="*/ 0 w 168"/>
                    <a:gd name="T31" fmla="*/ 5 h 173"/>
                    <a:gd name="T32" fmla="*/ 95 w 168"/>
                    <a:gd name="T33" fmla="*/ 100 h 173"/>
                    <a:gd name="T34" fmla="*/ 95 w 168"/>
                    <a:gd name="T35" fmla="*/ 95 h 173"/>
                    <a:gd name="T36" fmla="*/ 5 w 168"/>
                    <a:gd name="T37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8" h="173">
                      <a:moveTo>
                        <a:pt x="162" y="173"/>
                      </a:moveTo>
                      <a:lnTo>
                        <a:pt x="168" y="173"/>
                      </a:lnTo>
                      <a:lnTo>
                        <a:pt x="168" y="173"/>
                      </a:lnTo>
                      <a:lnTo>
                        <a:pt x="162" y="173"/>
                      </a:lnTo>
                      <a:moveTo>
                        <a:pt x="145" y="145"/>
                      </a:moveTo>
                      <a:lnTo>
                        <a:pt x="140" y="151"/>
                      </a:lnTo>
                      <a:lnTo>
                        <a:pt x="156" y="162"/>
                      </a:lnTo>
                      <a:lnTo>
                        <a:pt x="168" y="168"/>
                      </a:lnTo>
                      <a:lnTo>
                        <a:pt x="145" y="145"/>
                      </a:lnTo>
                      <a:moveTo>
                        <a:pt x="100" y="100"/>
                      </a:moveTo>
                      <a:lnTo>
                        <a:pt x="100" y="106"/>
                      </a:lnTo>
                      <a:lnTo>
                        <a:pt x="140" y="145"/>
                      </a:lnTo>
                      <a:lnTo>
                        <a:pt x="145" y="140"/>
                      </a:lnTo>
                      <a:lnTo>
                        <a:pt x="100" y="100"/>
                      </a:lnTo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95" y="100"/>
                      </a:lnTo>
                      <a:lnTo>
                        <a:pt x="95" y="95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5" name="Freeform 292">
                  <a:extLst>
                    <a:ext uri="{FF2B5EF4-FFF2-40B4-BE49-F238E27FC236}">
                      <a16:creationId xmlns:a16="http://schemas.microsoft.com/office/drawing/2014/main" xmlns="" id="{4AF12DA4-7EFC-46F6-894F-AD91710EE0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86" y="1778"/>
                  <a:ext cx="12" cy="11"/>
                </a:xfrm>
                <a:custGeom>
                  <a:avLst/>
                  <a:gdLst>
                    <a:gd name="T0" fmla="*/ 0 w 12"/>
                    <a:gd name="T1" fmla="*/ 0 h 11"/>
                    <a:gd name="T2" fmla="*/ 6 w 12"/>
                    <a:gd name="T3" fmla="*/ 11 h 11"/>
                    <a:gd name="T4" fmla="*/ 12 w 12"/>
                    <a:gd name="T5" fmla="*/ 11 h 11"/>
                    <a:gd name="T6" fmla="*/ 12 w 12"/>
                    <a:gd name="T7" fmla="*/ 6 h 11"/>
                    <a:gd name="T8" fmla="*/ 12 w 12"/>
                    <a:gd name="T9" fmla="*/ 6 h 11"/>
                    <a:gd name="T10" fmla="*/ 0 w 12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1">
                      <a:moveTo>
                        <a:pt x="0" y="0"/>
                      </a:moveTo>
                      <a:lnTo>
                        <a:pt x="6" y="11"/>
                      </a:lnTo>
                      <a:lnTo>
                        <a:pt x="12" y="11"/>
                      </a:lnTo>
                      <a:lnTo>
                        <a:pt x="12" y="6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6" name="Freeform 293">
                  <a:extLst>
                    <a:ext uri="{FF2B5EF4-FFF2-40B4-BE49-F238E27FC236}">
                      <a16:creationId xmlns:a16="http://schemas.microsoft.com/office/drawing/2014/main" xmlns="" id="{7EC78CD2-0E0C-463B-8053-3A0090ABC7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86" y="1778"/>
                  <a:ext cx="12" cy="11"/>
                </a:xfrm>
                <a:custGeom>
                  <a:avLst/>
                  <a:gdLst>
                    <a:gd name="T0" fmla="*/ 0 w 12"/>
                    <a:gd name="T1" fmla="*/ 0 h 11"/>
                    <a:gd name="T2" fmla="*/ 6 w 12"/>
                    <a:gd name="T3" fmla="*/ 11 h 11"/>
                    <a:gd name="T4" fmla="*/ 12 w 12"/>
                    <a:gd name="T5" fmla="*/ 11 h 11"/>
                    <a:gd name="T6" fmla="*/ 12 w 12"/>
                    <a:gd name="T7" fmla="*/ 6 h 11"/>
                    <a:gd name="T8" fmla="*/ 12 w 12"/>
                    <a:gd name="T9" fmla="*/ 6 h 11"/>
                    <a:gd name="T10" fmla="*/ 0 w 12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1">
                      <a:moveTo>
                        <a:pt x="0" y="0"/>
                      </a:moveTo>
                      <a:lnTo>
                        <a:pt x="6" y="11"/>
                      </a:lnTo>
                      <a:lnTo>
                        <a:pt x="12" y="11"/>
                      </a:lnTo>
                      <a:lnTo>
                        <a:pt x="12" y="6"/>
                      </a:lnTo>
                      <a:lnTo>
                        <a:pt x="12" y="6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7" name="Freeform 294">
                  <a:extLst>
                    <a:ext uri="{FF2B5EF4-FFF2-40B4-BE49-F238E27FC236}">
                      <a16:creationId xmlns:a16="http://schemas.microsoft.com/office/drawing/2014/main" xmlns="" id="{38E1FB37-342B-4DD5-9E25-C376E83F9D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47" y="1711"/>
                  <a:ext cx="5" cy="11"/>
                </a:xfrm>
                <a:custGeom>
                  <a:avLst/>
                  <a:gdLst>
                    <a:gd name="T0" fmla="*/ 0 w 5"/>
                    <a:gd name="T1" fmla="*/ 0 h 11"/>
                    <a:gd name="T2" fmla="*/ 0 w 5"/>
                    <a:gd name="T3" fmla="*/ 5 h 11"/>
                    <a:gd name="T4" fmla="*/ 5 w 5"/>
                    <a:gd name="T5" fmla="*/ 11 h 11"/>
                    <a:gd name="T6" fmla="*/ 5 w 5"/>
                    <a:gd name="T7" fmla="*/ 5 h 11"/>
                    <a:gd name="T8" fmla="*/ 0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5" y="11"/>
                      </a:lnTo>
                      <a:lnTo>
                        <a:pt x="5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8" name="Freeform 295">
                  <a:extLst>
                    <a:ext uri="{FF2B5EF4-FFF2-40B4-BE49-F238E27FC236}">
                      <a16:creationId xmlns:a16="http://schemas.microsoft.com/office/drawing/2014/main" xmlns="" id="{E633679B-0D44-4008-A897-0F3BFC7083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47" y="1711"/>
                  <a:ext cx="5" cy="11"/>
                </a:xfrm>
                <a:custGeom>
                  <a:avLst/>
                  <a:gdLst>
                    <a:gd name="T0" fmla="*/ 0 w 5"/>
                    <a:gd name="T1" fmla="*/ 0 h 11"/>
                    <a:gd name="T2" fmla="*/ 0 w 5"/>
                    <a:gd name="T3" fmla="*/ 5 h 11"/>
                    <a:gd name="T4" fmla="*/ 5 w 5"/>
                    <a:gd name="T5" fmla="*/ 11 h 11"/>
                    <a:gd name="T6" fmla="*/ 5 w 5"/>
                    <a:gd name="T7" fmla="*/ 5 h 11"/>
                    <a:gd name="T8" fmla="*/ 0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5" y="11"/>
                      </a:lnTo>
                      <a:lnTo>
                        <a:pt x="5" y="5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69" name="Freeform 296">
                  <a:extLst>
                    <a:ext uri="{FF2B5EF4-FFF2-40B4-BE49-F238E27FC236}">
                      <a16:creationId xmlns:a16="http://schemas.microsoft.com/office/drawing/2014/main" xmlns="" id="{67988F3E-BBBF-4CE3-B927-8D4D30A580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02" y="1756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5 h 11"/>
                    <a:gd name="T4" fmla="*/ 0 w 5"/>
                    <a:gd name="T5" fmla="*/ 11 h 11"/>
                    <a:gd name="T6" fmla="*/ 5 w 5"/>
                    <a:gd name="T7" fmla="*/ 5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11"/>
                      </a:lnTo>
                      <a:lnTo>
                        <a:pt x="5" y="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0" name="Freeform 297">
                  <a:extLst>
                    <a:ext uri="{FF2B5EF4-FFF2-40B4-BE49-F238E27FC236}">
                      <a16:creationId xmlns:a16="http://schemas.microsoft.com/office/drawing/2014/main" xmlns="" id="{0BD20495-725E-46FF-9CEC-231AAFDFDB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02" y="1756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5 h 11"/>
                    <a:gd name="T4" fmla="*/ 0 w 5"/>
                    <a:gd name="T5" fmla="*/ 11 h 11"/>
                    <a:gd name="T6" fmla="*/ 5 w 5"/>
                    <a:gd name="T7" fmla="*/ 5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11"/>
                      </a:lnTo>
                      <a:lnTo>
                        <a:pt x="5" y="5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1" name="Freeform 298">
                  <a:extLst>
                    <a:ext uri="{FF2B5EF4-FFF2-40B4-BE49-F238E27FC236}">
                      <a16:creationId xmlns:a16="http://schemas.microsoft.com/office/drawing/2014/main" xmlns="" id="{924332A9-3A9C-4FA4-BD56-A97614B3B3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69" y="1789"/>
                  <a:ext cx="90" cy="84"/>
                </a:xfrm>
                <a:custGeom>
                  <a:avLst/>
                  <a:gdLst>
                    <a:gd name="T0" fmla="*/ 0 w 90"/>
                    <a:gd name="T1" fmla="*/ 0 h 84"/>
                    <a:gd name="T2" fmla="*/ 0 w 90"/>
                    <a:gd name="T3" fmla="*/ 6 h 84"/>
                    <a:gd name="T4" fmla="*/ 78 w 90"/>
                    <a:gd name="T5" fmla="*/ 84 h 84"/>
                    <a:gd name="T6" fmla="*/ 90 w 90"/>
                    <a:gd name="T7" fmla="*/ 84 h 84"/>
                    <a:gd name="T8" fmla="*/ 6 w 90"/>
                    <a:gd name="T9" fmla="*/ 0 h 84"/>
                    <a:gd name="T10" fmla="*/ 0 w 90"/>
                    <a:gd name="T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78" y="84"/>
                      </a:lnTo>
                      <a:lnTo>
                        <a:pt x="90" y="84"/>
                      </a:lnTo>
                      <a:lnTo>
                        <a:pt x="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2" name="Freeform 299">
                  <a:extLst>
                    <a:ext uri="{FF2B5EF4-FFF2-40B4-BE49-F238E27FC236}">
                      <a16:creationId xmlns:a16="http://schemas.microsoft.com/office/drawing/2014/main" xmlns="" id="{672D21B9-7E5E-4942-95C7-05575AB8E2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69" y="1789"/>
                  <a:ext cx="90" cy="84"/>
                </a:xfrm>
                <a:custGeom>
                  <a:avLst/>
                  <a:gdLst>
                    <a:gd name="T0" fmla="*/ 0 w 90"/>
                    <a:gd name="T1" fmla="*/ 0 h 84"/>
                    <a:gd name="T2" fmla="*/ 0 w 90"/>
                    <a:gd name="T3" fmla="*/ 6 h 84"/>
                    <a:gd name="T4" fmla="*/ 78 w 90"/>
                    <a:gd name="T5" fmla="*/ 84 h 84"/>
                    <a:gd name="T6" fmla="*/ 90 w 90"/>
                    <a:gd name="T7" fmla="*/ 84 h 84"/>
                    <a:gd name="T8" fmla="*/ 6 w 90"/>
                    <a:gd name="T9" fmla="*/ 0 h 84"/>
                    <a:gd name="T10" fmla="*/ 0 w 90"/>
                    <a:gd name="T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78" y="84"/>
                      </a:lnTo>
                      <a:lnTo>
                        <a:pt x="90" y="84"/>
                      </a:lnTo>
                      <a:lnTo>
                        <a:pt x="6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3" name="Freeform 300">
                  <a:extLst>
                    <a:ext uri="{FF2B5EF4-FFF2-40B4-BE49-F238E27FC236}">
                      <a16:creationId xmlns:a16="http://schemas.microsoft.com/office/drawing/2014/main" xmlns="" id="{FBBA0C58-3E4B-4108-897F-E5372AF236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69" y="1789"/>
                  <a:ext cx="6" cy="0"/>
                </a:xfrm>
                <a:custGeom>
                  <a:avLst/>
                  <a:gdLst>
                    <a:gd name="T0" fmla="*/ 0 w 6"/>
                    <a:gd name="T1" fmla="*/ 0 w 6"/>
                    <a:gd name="T2" fmla="*/ 6 w 6"/>
                    <a:gd name="T3" fmla="*/ 0 w 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4" name="Freeform 301">
                  <a:extLst>
                    <a:ext uri="{FF2B5EF4-FFF2-40B4-BE49-F238E27FC236}">
                      <a16:creationId xmlns:a16="http://schemas.microsoft.com/office/drawing/2014/main" xmlns="" id="{23A8908E-A95A-43BE-A50D-8434E72EA7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69" y="1789"/>
                  <a:ext cx="6" cy="0"/>
                </a:xfrm>
                <a:custGeom>
                  <a:avLst/>
                  <a:gdLst>
                    <a:gd name="T0" fmla="*/ 0 w 6"/>
                    <a:gd name="T1" fmla="*/ 0 w 6"/>
                    <a:gd name="T2" fmla="*/ 6 w 6"/>
                    <a:gd name="T3" fmla="*/ 0 w 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5" name="Freeform 302">
                  <a:extLst>
                    <a:ext uri="{FF2B5EF4-FFF2-40B4-BE49-F238E27FC236}">
                      <a16:creationId xmlns:a16="http://schemas.microsoft.com/office/drawing/2014/main" xmlns="" id="{4795ECF1-301C-4FD1-8B96-24CEAF857BA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43" y="1890"/>
                  <a:ext cx="346" cy="285"/>
                </a:xfrm>
                <a:custGeom>
                  <a:avLst/>
                  <a:gdLst>
                    <a:gd name="T0" fmla="*/ 285 w 346"/>
                    <a:gd name="T1" fmla="*/ 207 h 285"/>
                    <a:gd name="T2" fmla="*/ 268 w 346"/>
                    <a:gd name="T3" fmla="*/ 263 h 285"/>
                    <a:gd name="T4" fmla="*/ 262 w 346"/>
                    <a:gd name="T5" fmla="*/ 280 h 285"/>
                    <a:gd name="T6" fmla="*/ 251 w 346"/>
                    <a:gd name="T7" fmla="*/ 274 h 285"/>
                    <a:gd name="T8" fmla="*/ 240 w 346"/>
                    <a:gd name="T9" fmla="*/ 268 h 285"/>
                    <a:gd name="T10" fmla="*/ 240 w 346"/>
                    <a:gd name="T11" fmla="*/ 268 h 285"/>
                    <a:gd name="T12" fmla="*/ 268 w 346"/>
                    <a:gd name="T13" fmla="*/ 285 h 285"/>
                    <a:gd name="T14" fmla="*/ 273 w 346"/>
                    <a:gd name="T15" fmla="*/ 285 h 285"/>
                    <a:gd name="T16" fmla="*/ 273 w 346"/>
                    <a:gd name="T17" fmla="*/ 263 h 285"/>
                    <a:gd name="T18" fmla="*/ 290 w 346"/>
                    <a:gd name="T19" fmla="*/ 207 h 285"/>
                    <a:gd name="T20" fmla="*/ 285 w 346"/>
                    <a:gd name="T21" fmla="*/ 207 h 285"/>
                    <a:gd name="T22" fmla="*/ 117 w 346"/>
                    <a:gd name="T23" fmla="*/ 207 h 285"/>
                    <a:gd name="T24" fmla="*/ 234 w 346"/>
                    <a:gd name="T25" fmla="*/ 268 h 285"/>
                    <a:gd name="T26" fmla="*/ 234 w 346"/>
                    <a:gd name="T27" fmla="*/ 268 h 285"/>
                    <a:gd name="T28" fmla="*/ 117 w 346"/>
                    <a:gd name="T29" fmla="*/ 207 h 285"/>
                    <a:gd name="T30" fmla="*/ 117 w 346"/>
                    <a:gd name="T31" fmla="*/ 207 h 285"/>
                    <a:gd name="T32" fmla="*/ 0 w 346"/>
                    <a:gd name="T33" fmla="*/ 145 h 285"/>
                    <a:gd name="T34" fmla="*/ 0 w 346"/>
                    <a:gd name="T35" fmla="*/ 145 h 285"/>
                    <a:gd name="T36" fmla="*/ 106 w 346"/>
                    <a:gd name="T37" fmla="*/ 201 h 285"/>
                    <a:gd name="T38" fmla="*/ 106 w 346"/>
                    <a:gd name="T39" fmla="*/ 201 h 285"/>
                    <a:gd name="T40" fmla="*/ 0 w 346"/>
                    <a:gd name="T41" fmla="*/ 145 h 285"/>
                    <a:gd name="T42" fmla="*/ 346 w 346"/>
                    <a:gd name="T43" fmla="*/ 0 h 285"/>
                    <a:gd name="T44" fmla="*/ 341 w 346"/>
                    <a:gd name="T45" fmla="*/ 0 h 285"/>
                    <a:gd name="T46" fmla="*/ 285 w 346"/>
                    <a:gd name="T47" fmla="*/ 201 h 285"/>
                    <a:gd name="T48" fmla="*/ 296 w 346"/>
                    <a:gd name="T49" fmla="*/ 201 h 285"/>
                    <a:gd name="T50" fmla="*/ 346 w 346"/>
                    <a:gd name="T51" fmla="*/ 0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46" h="285">
                      <a:moveTo>
                        <a:pt x="285" y="207"/>
                      </a:moveTo>
                      <a:lnTo>
                        <a:pt x="268" y="263"/>
                      </a:lnTo>
                      <a:lnTo>
                        <a:pt x="262" y="280"/>
                      </a:lnTo>
                      <a:lnTo>
                        <a:pt x="251" y="274"/>
                      </a:lnTo>
                      <a:lnTo>
                        <a:pt x="240" y="268"/>
                      </a:lnTo>
                      <a:lnTo>
                        <a:pt x="240" y="268"/>
                      </a:lnTo>
                      <a:lnTo>
                        <a:pt x="268" y="285"/>
                      </a:lnTo>
                      <a:lnTo>
                        <a:pt x="273" y="285"/>
                      </a:lnTo>
                      <a:lnTo>
                        <a:pt x="273" y="263"/>
                      </a:lnTo>
                      <a:lnTo>
                        <a:pt x="290" y="207"/>
                      </a:lnTo>
                      <a:lnTo>
                        <a:pt x="285" y="207"/>
                      </a:lnTo>
                      <a:close/>
                      <a:moveTo>
                        <a:pt x="117" y="207"/>
                      </a:moveTo>
                      <a:lnTo>
                        <a:pt x="234" y="268"/>
                      </a:lnTo>
                      <a:lnTo>
                        <a:pt x="234" y="268"/>
                      </a:lnTo>
                      <a:lnTo>
                        <a:pt x="117" y="207"/>
                      </a:lnTo>
                      <a:lnTo>
                        <a:pt x="117" y="207"/>
                      </a:lnTo>
                      <a:close/>
                      <a:moveTo>
                        <a:pt x="0" y="145"/>
                      </a:moveTo>
                      <a:lnTo>
                        <a:pt x="0" y="145"/>
                      </a:lnTo>
                      <a:lnTo>
                        <a:pt x="106" y="201"/>
                      </a:lnTo>
                      <a:lnTo>
                        <a:pt x="106" y="201"/>
                      </a:lnTo>
                      <a:lnTo>
                        <a:pt x="0" y="145"/>
                      </a:lnTo>
                      <a:close/>
                      <a:moveTo>
                        <a:pt x="346" y="0"/>
                      </a:moveTo>
                      <a:lnTo>
                        <a:pt x="341" y="0"/>
                      </a:lnTo>
                      <a:lnTo>
                        <a:pt x="285" y="201"/>
                      </a:lnTo>
                      <a:lnTo>
                        <a:pt x="296" y="201"/>
                      </a:lnTo>
                      <a:lnTo>
                        <a:pt x="34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6" name="Freeform 303">
                  <a:extLst>
                    <a:ext uri="{FF2B5EF4-FFF2-40B4-BE49-F238E27FC236}">
                      <a16:creationId xmlns:a16="http://schemas.microsoft.com/office/drawing/2014/main" xmlns="" id="{3CC791B9-41E5-49EF-BD54-89244862B04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43" y="1890"/>
                  <a:ext cx="346" cy="285"/>
                </a:xfrm>
                <a:custGeom>
                  <a:avLst/>
                  <a:gdLst>
                    <a:gd name="T0" fmla="*/ 285 w 346"/>
                    <a:gd name="T1" fmla="*/ 207 h 285"/>
                    <a:gd name="T2" fmla="*/ 268 w 346"/>
                    <a:gd name="T3" fmla="*/ 263 h 285"/>
                    <a:gd name="T4" fmla="*/ 262 w 346"/>
                    <a:gd name="T5" fmla="*/ 280 h 285"/>
                    <a:gd name="T6" fmla="*/ 251 w 346"/>
                    <a:gd name="T7" fmla="*/ 274 h 285"/>
                    <a:gd name="T8" fmla="*/ 240 w 346"/>
                    <a:gd name="T9" fmla="*/ 268 h 285"/>
                    <a:gd name="T10" fmla="*/ 240 w 346"/>
                    <a:gd name="T11" fmla="*/ 268 h 285"/>
                    <a:gd name="T12" fmla="*/ 268 w 346"/>
                    <a:gd name="T13" fmla="*/ 285 h 285"/>
                    <a:gd name="T14" fmla="*/ 273 w 346"/>
                    <a:gd name="T15" fmla="*/ 285 h 285"/>
                    <a:gd name="T16" fmla="*/ 273 w 346"/>
                    <a:gd name="T17" fmla="*/ 263 h 285"/>
                    <a:gd name="T18" fmla="*/ 290 w 346"/>
                    <a:gd name="T19" fmla="*/ 207 h 285"/>
                    <a:gd name="T20" fmla="*/ 285 w 346"/>
                    <a:gd name="T21" fmla="*/ 207 h 285"/>
                    <a:gd name="T22" fmla="*/ 117 w 346"/>
                    <a:gd name="T23" fmla="*/ 207 h 285"/>
                    <a:gd name="T24" fmla="*/ 234 w 346"/>
                    <a:gd name="T25" fmla="*/ 268 h 285"/>
                    <a:gd name="T26" fmla="*/ 234 w 346"/>
                    <a:gd name="T27" fmla="*/ 268 h 285"/>
                    <a:gd name="T28" fmla="*/ 117 w 346"/>
                    <a:gd name="T29" fmla="*/ 207 h 285"/>
                    <a:gd name="T30" fmla="*/ 117 w 346"/>
                    <a:gd name="T31" fmla="*/ 207 h 285"/>
                    <a:gd name="T32" fmla="*/ 0 w 346"/>
                    <a:gd name="T33" fmla="*/ 145 h 285"/>
                    <a:gd name="T34" fmla="*/ 0 w 346"/>
                    <a:gd name="T35" fmla="*/ 145 h 285"/>
                    <a:gd name="T36" fmla="*/ 106 w 346"/>
                    <a:gd name="T37" fmla="*/ 201 h 285"/>
                    <a:gd name="T38" fmla="*/ 106 w 346"/>
                    <a:gd name="T39" fmla="*/ 201 h 285"/>
                    <a:gd name="T40" fmla="*/ 0 w 346"/>
                    <a:gd name="T41" fmla="*/ 145 h 285"/>
                    <a:gd name="T42" fmla="*/ 346 w 346"/>
                    <a:gd name="T43" fmla="*/ 0 h 285"/>
                    <a:gd name="T44" fmla="*/ 341 w 346"/>
                    <a:gd name="T45" fmla="*/ 0 h 285"/>
                    <a:gd name="T46" fmla="*/ 285 w 346"/>
                    <a:gd name="T47" fmla="*/ 201 h 285"/>
                    <a:gd name="T48" fmla="*/ 296 w 346"/>
                    <a:gd name="T49" fmla="*/ 201 h 285"/>
                    <a:gd name="T50" fmla="*/ 346 w 346"/>
                    <a:gd name="T51" fmla="*/ 0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46" h="285">
                      <a:moveTo>
                        <a:pt x="285" y="207"/>
                      </a:moveTo>
                      <a:lnTo>
                        <a:pt x="268" y="263"/>
                      </a:lnTo>
                      <a:lnTo>
                        <a:pt x="262" y="280"/>
                      </a:lnTo>
                      <a:lnTo>
                        <a:pt x="251" y="274"/>
                      </a:lnTo>
                      <a:lnTo>
                        <a:pt x="240" y="268"/>
                      </a:lnTo>
                      <a:lnTo>
                        <a:pt x="240" y="268"/>
                      </a:lnTo>
                      <a:lnTo>
                        <a:pt x="268" y="285"/>
                      </a:lnTo>
                      <a:lnTo>
                        <a:pt x="273" y="285"/>
                      </a:lnTo>
                      <a:lnTo>
                        <a:pt x="273" y="263"/>
                      </a:lnTo>
                      <a:lnTo>
                        <a:pt x="290" y="207"/>
                      </a:lnTo>
                      <a:lnTo>
                        <a:pt x="285" y="207"/>
                      </a:lnTo>
                      <a:moveTo>
                        <a:pt x="117" y="207"/>
                      </a:moveTo>
                      <a:lnTo>
                        <a:pt x="234" y="268"/>
                      </a:lnTo>
                      <a:lnTo>
                        <a:pt x="234" y="268"/>
                      </a:lnTo>
                      <a:lnTo>
                        <a:pt x="117" y="207"/>
                      </a:lnTo>
                      <a:lnTo>
                        <a:pt x="117" y="207"/>
                      </a:lnTo>
                      <a:moveTo>
                        <a:pt x="0" y="145"/>
                      </a:moveTo>
                      <a:lnTo>
                        <a:pt x="0" y="145"/>
                      </a:lnTo>
                      <a:lnTo>
                        <a:pt x="106" y="201"/>
                      </a:lnTo>
                      <a:lnTo>
                        <a:pt x="106" y="201"/>
                      </a:lnTo>
                      <a:lnTo>
                        <a:pt x="0" y="145"/>
                      </a:lnTo>
                      <a:moveTo>
                        <a:pt x="346" y="0"/>
                      </a:moveTo>
                      <a:lnTo>
                        <a:pt x="341" y="0"/>
                      </a:lnTo>
                      <a:lnTo>
                        <a:pt x="285" y="201"/>
                      </a:lnTo>
                      <a:lnTo>
                        <a:pt x="296" y="201"/>
                      </a:lnTo>
                      <a:lnTo>
                        <a:pt x="34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7" name="Freeform 304">
                  <a:extLst>
                    <a:ext uri="{FF2B5EF4-FFF2-40B4-BE49-F238E27FC236}">
                      <a16:creationId xmlns:a16="http://schemas.microsoft.com/office/drawing/2014/main" xmlns="" id="{413EFE9F-9184-4AFC-A6C0-04F50C909CC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37" y="2091"/>
                  <a:ext cx="190" cy="6"/>
                </a:xfrm>
                <a:custGeom>
                  <a:avLst/>
                  <a:gdLst>
                    <a:gd name="T0" fmla="*/ 179 w 190"/>
                    <a:gd name="T1" fmla="*/ 0 h 6"/>
                    <a:gd name="T2" fmla="*/ 179 w 190"/>
                    <a:gd name="T3" fmla="*/ 6 h 6"/>
                    <a:gd name="T4" fmla="*/ 184 w 190"/>
                    <a:gd name="T5" fmla="*/ 6 h 6"/>
                    <a:gd name="T6" fmla="*/ 190 w 190"/>
                    <a:gd name="T7" fmla="*/ 0 h 6"/>
                    <a:gd name="T8" fmla="*/ 179 w 190"/>
                    <a:gd name="T9" fmla="*/ 0 h 6"/>
                    <a:gd name="T10" fmla="*/ 0 w 190"/>
                    <a:gd name="T11" fmla="*/ 0 h 6"/>
                    <a:gd name="T12" fmla="*/ 11 w 190"/>
                    <a:gd name="T13" fmla="*/ 6 h 6"/>
                    <a:gd name="T14" fmla="*/ 11 w 190"/>
                    <a:gd name="T15" fmla="*/ 6 h 6"/>
                    <a:gd name="T16" fmla="*/ 0 w 190"/>
                    <a:gd name="T17" fmla="*/ 0 h 6"/>
                    <a:gd name="T18" fmla="*/ 0 w 190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0" h="6">
                      <a:moveTo>
                        <a:pt x="179" y="0"/>
                      </a:moveTo>
                      <a:lnTo>
                        <a:pt x="179" y="6"/>
                      </a:lnTo>
                      <a:lnTo>
                        <a:pt x="184" y="6"/>
                      </a:lnTo>
                      <a:lnTo>
                        <a:pt x="190" y="0"/>
                      </a:lnTo>
                      <a:lnTo>
                        <a:pt x="179" y="0"/>
                      </a:lnTo>
                      <a:close/>
                      <a:moveTo>
                        <a:pt x="0" y="0"/>
                      </a:moveTo>
                      <a:lnTo>
                        <a:pt x="11" y="6"/>
                      </a:lnTo>
                      <a:lnTo>
                        <a:pt x="11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8" name="Freeform 305">
                  <a:extLst>
                    <a:ext uri="{FF2B5EF4-FFF2-40B4-BE49-F238E27FC236}">
                      <a16:creationId xmlns:a16="http://schemas.microsoft.com/office/drawing/2014/main" xmlns="" id="{247CFE3D-A4E2-42F0-AB73-60563D4C1B2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37" y="2091"/>
                  <a:ext cx="190" cy="6"/>
                </a:xfrm>
                <a:custGeom>
                  <a:avLst/>
                  <a:gdLst>
                    <a:gd name="T0" fmla="*/ 179 w 190"/>
                    <a:gd name="T1" fmla="*/ 0 h 6"/>
                    <a:gd name="T2" fmla="*/ 179 w 190"/>
                    <a:gd name="T3" fmla="*/ 6 h 6"/>
                    <a:gd name="T4" fmla="*/ 184 w 190"/>
                    <a:gd name="T5" fmla="*/ 6 h 6"/>
                    <a:gd name="T6" fmla="*/ 190 w 190"/>
                    <a:gd name="T7" fmla="*/ 0 h 6"/>
                    <a:gd name="T8" fmla="*/ 179 w 190"/>
                    <a:gd name="T9" fmla="*/ 0 h 6"/>
                    <a:gd name="T10" fmla="*/ 0 w 190"/>
                    <a:gd name="T11" fmla="*/ 0 h 6"/>
                    <a:gd name="T12" fmla="*/ 11 w 190"/>
                    <a:gd name="T13" fmla="*/ 6 h 6"/>
                    <a:gd name="T14" fmla="*/ 11 w 190"/>
                    <a:gd name="T15" fmla="*/ 6 h 6"/>
                    <a:gd name="T16" fmla="*/ 0 w 190"/>
                    <a:gd name="T17" fmla="*/ 0 h 6"/>
                    <a:gd name="T18" fmla="*/ 0 w 190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0" h="6">
                      <a:moveTo>
                        <a:pt x="179" y="0"/>
                      </a:moveTo>
                      <a:lnTo>
                        <a:pt x="179" y="6"/>
                      </a:lnTo>
                      <a:lnTo>
                        <a:pt x="184" y="6"/>
                      </a:lnTo>
                      <a:lnTo>
                        <a:pt x="190" y="0"/>
                      </a:lnTo>
                      <a:lnTo>
                        <a:pt x="179" y="0"/>
                      </a:lnTo>
                      <a:moveTo>
                        <a:pt x="0" y="0"/>
                      </a:moveTo>
                      <a:lnTo>
                        <a:pt x="11" y="6"/>
                      </a:lnTo>
                      <a:lnTo>
                        <a:pt x="11" y="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79" name="Rectangle 306">
                  <a:extLst>
                    <a:ext uri="{FF2B5EF4-FFF2-40B4-BE49-F238E27FC236}">
                      <a16:creationId xmlns:a16="http://schemas.microsoft.com/office/drawing/2014/main" xmlns="" id="{B3051FB0-036C-4211-8054-DC6F796246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309" y="2158"/>
                  <a:ext cx="6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0" name="Rectangle 307">
                  <a:extLst>
                    <a:ext uri="{FF2B5EF4-FFF2-40B4-BE49-F238E27FC236}">
                      <a16:creationId xmlns:a16="http://schemas.microsoft.com/office/drawing/2014/main" xmlns="" id="{FCD407EB-2BEC-42D9-9A27-10A5BC7034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309" y="2158"/>
                  <a:ext cx="6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1" name="Freeform 308">
                  <a:extLst>
                    <a:ext uri="{FF2B5EF4-FFF2-40B4-BE49-F238E27FC236}">
                      <a16:creationId xmlns:a16="http://schemas.microsoft.com/office/drawing/2014/main" xmlns="" id="{4515887A-908C-4C18-8ADC-56F87A36556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61" y="1929"/>
                  <a:ext cx="206" cy="101"/>
                </a:xfrm>
                <a:custGeom>
                  <a:avLst/>
                  <a:gdLst>
                    <a:gd name="T0" fmla="*/ 156 w 206"/>
                    <a:gd name="T1" fmla="*/ 73 h 101"/>
                    <a:gd name="T2" fmla="*/ 156 w 206"/>
                    <a:gd name="T3" fmla="*/ 73 h 101"/>
                    <a:gd name="T4" fmla="*/ 206 w 206"/>
                    <a:gd name="T5" fmla="*/ 101 h 101"/>
                    <a:gd name="T6" fmla="*/ 206 w 206"/>
                    <a:gd name="T7" fmla="*/ 101 h 101"/>
                    <a:gd name="T8" fmla="*/ 156 w 206"/>
                    <a:gd name="T9" fmla="*/ 73 h 101"/>
                    <a:gd name="T10" fmla="*/ 16 w 206"/>
                    <a:gd name="T11" fmla="*/ 0 h 101"/>
                    <a:gd name="T12" fmla="*/ 16 w 206"/>
                    <a:gd name="T13" fmla="*/ 0 h 101"/>
                    <a:gd name="T14" fmla="*/ 145 w 206"/>
                    <a:gd name="T15" fmla="*/ 67 h 101"/>
                    <a:gd name="T16" fmla="*/ 145 w 206"/>
                    <a:gd name="T17" fmla="*/ 67 h 101"/>
                    <a:gd name="T18" fmla="*/ 28 w 206"/>
                    <a:gd name="T19" fmla="*/ 6 h 101"/>
                    <a:gd name="T20" fmla="*/ 16 w 206"/>
                    <a:gd name="T21" fmla="*/ 0 h 101"/>
                    <a:gd name="T22" fmla="*/ 0 w 206"/>
                    <a:gd name="T23" fmla="*/ 0 h 101"/>
                    <a:gd name="T24" fmla="*/ 0 w 206"/>
                    <a:gd name="T25" fmla="*/ 0 h 101"/>
                    <a:gd name="T26" fmla="*/ 5 w 206"/>
                    <a:gd name="T27" fmla="*/ 0 h 101"/>
                    <a:gd name="T28" fmla="*/ 5 w 206"/>
                    <a:gd name="T29" fmla="*/ 0 h 101"/>
                    <a:gd name="T30" fmla="*/ 0 w 206"/>
                    <a:gd name="T31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6" h="101">
                      <a:moveTo>
                        <a:pt x="156" y="73"/>
                      </a:moveTo>
                      <a:lnTo>
                        <a:pt x="156" y="73"/>
                      </a:lnTo>
                      <a:lnTo>
                        <a:pt x="206" y="101"/>
                      </a:lnTo>
                      <a:lnTo>
                        <a:pt x="206" y="101"/>
                      </a:lnTo>
                      <a:lnTo>
                        <a:pt x="156" y="73"/>
                      </a:lnTo>
                      <a:close/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45" y="67"/>
                      </a:lnTo>
                      <a:lnTo>
                        <a:pt x="145" y="67"/>
                      </a:lnTo>
                      <a:lnTo>
                        <a:pt x="28" y="6"/>
                      </a:lnTo>
                      <a:lnTo>
                        <a:pt x="16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2" name="Freeform 309">
                  <a:extLst>
                    <a:ext uri="{FF2B5EF4-FFF2-40B4-BE49-F238E27FC236}">
                      <a16:creationId xmlns:a16="http://schemas.microsoft.com/office/drawing/2014/main" xmlns="" id="{FA81456F-A88F-49DC-83FE-746AE7D5BB6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61" y="1929"/>
                  <a:ext cx="206" cy="101"/>
                </a:xfrm>
                <a:custGeom>
                  <a:avLst/>
                  <a:gdLst>
                    <a:gd name="T0" fmla="*/ 156 w 206"/>
                    <a:gd name="T1" fmla="*/ 73 h 101"/>
                    <a:gd name="T2" fmla="*/ 156 w 206"/>
                    <a:gd name="T3" fmla="*/ 73 h 101"/>
                    <a:gd name="T4" fmla="*/ 206 w 206"/>
                    <a:gd name="T5" fmla="*/ 101 h 101"/>
                    <a:gd name="T6" fmla="*/ 206 w 206"/>
                    <a:gd name="T7" fmla="*/ 101 h 101"/>
                    <a:gd name="T8" fmla="*/ 156 w 206"/>
                    <a:gd name="T9" fmla="*/ 73 h 101"/>
                    <a:gd name="T10" fmla="*/ 16 w 206"/>
                    <a:gd name="T11" fmla="*/ 0 h 101"/>
                    <a:gd name="T12" fmla="*/ 16 w 206"/>
                    <a:gd name="T13" fmla="*/ 0 h 101"/>
                    <a:gd name="T14" fmla="*/ 145 w 206"/>
                    <a:gd name="T15" fmla="*/ 67 h 101"/>
                    <a:gd name="T16" fmla="*/ 145 w 206"/>
                    <a:gd name="T17" fmla="*/ 67 h 101"/>
                    <a:gd name="T18" fmla="*/ 28 w 206"/>
                    <a:gd name="T19" fmla="*/ 6 h 101"/>
                    <a:gd name="T20" fmla="*/ 16 w 206"/>
                    <a:gd name="T21" fmla="*/ 0 h 101"/>
                    <a:gd name="T22" fmla="*/ 0 w 206"/>
                    <a:gd name="T23" fmla="*/ 0 h 101"/>
                    <a:gd name="T24" fmla="*/ 0 w 206"/>
                    <a:gd name="T25" fmla="*/ 0 h 101"/>
                    <a:gd name="T26" fmla="*/ 5 w 206"/>
                    <a:gd name="T27" fmla="*/ 0 h 101"/>
                    <a:gd name="T28" fmla="*/ 5 w 206"/>
                    <a:gd name="T29" fmla="*/ 0 h 101"/>
                    <a:gd name="T30" fmla="*/ 0 w 206"/>
                    <a:gd name="T31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6" h="101">
                      <a:moveTo>
                        <a:pt x="156" y="73"/>
                      </a:moveTo>
                      <a:lnTo>
                        <a:pt x="156" y="73"/>
                      </a:lnTo>
                      <a:lnTo>
                        <a:pt x="206" y="101"/>
                      </a:lnTo>
                      <a:lnTo>
                        <a:pt x="206" y="101"/>
                      </a:lnTo>
                      <a:lnTo>
                        <a:pt x="156" y="73"/>
                      </a:lnTo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45" y="67"/>
                      </a:lnTo>
                      <a:lnTo>
                        <a:pt x="145" y="67"/>
                      </a:lnTo>
                      <a:lnTo>
                        <a:pt x="28" y="6"/>
                      </a:lnTo>
                      <a:lnTo>
                        <a:pt x="16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3" name="Freeform 310">
                  <a:extLst>
                    <a:ext uri="{FF2B5EF4-FFF2-40B4-BE49-F238E27FC236}">
                      <a16:creationId xmlns:a16="http://schemas.microsoft.com/office/drawing/2014/main" xmlns="" id="{B6E357F7-50F2-4280-8C76-B487AA73DD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616" y="1996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0 w 11"/>
                    <a:gd name="T3" fmla="*/ 0 h 6"/>
                    <a:gd name="T4" fmla="*/ 11 w 11"/>
                    <a:gd name="T5" fmla="*/ 6 h 6"/>
                    <a:gd name="T6" fmla="*/ 11 w 11"/>
                    <a:gd name="T7" fmla="*/ 6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6"/>
                      </a:lnTo>
                      <a:lnTo>
                        <a:pt x="11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4" name="Freeform 311">
                  <a:extLst>
                    <a:ext uri="{FF2B5EF4-FFF2-40B4-BE49-F238E27FC236}">
                      <a16:creationId xmlns:a16="http://schemas.microsoft.com/office/drawing/2014/main" xmlns="" id="{6D440968-5BB8-4D74-9CA3-A1E4B68C78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616" y="1996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0 w 11"/>
                    <a:gd name="T3" fmla="*/ 0 h 6"/>
                    <a:gd name="T4" fmla="*/ 11 w 11"/>
                    <a:gd name="T5" fmla="*/ 6 h 6"/>
                    <a:gd name="T6" fmla="*/ 11 w 11"/>
                    <a:gd name="T7" fmla="*/ 6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6"/>
                      </a:lnTo>
                      <a:lnTo>
                        <a:pt x="11" y="6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5" name="Freeform 312">
                  <a:extLst>
                    <a:ext uri="{FF2B5EF4-FFF2-40B4-BE49-F238E27FC236}">
                      <a16:creationId xmlns:a16="http://schemas.microsoft.com/office/drawing/2014/main" xmlns="" id="{0092187D-FC46-40F7-8BBD-E1953961CA5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83" y="1409"/>
                  <a:ext cx="515" cy="397"/>
                </a:xfrm>
                <a:custGeom>
                  <a:avLst/>
                  <a:gdLst>
                    <a:gd name="T0" fmla="*/ 174 w 515"/>
                    <a:gd name="T1" fmla="*/ 257 h 397"/>
                    <a:gd name="T2" fmla="*/ 0 w 515"/>
                    <a:gd name="T3" fmla="*/ 386 h 397"/>
                    <a:gd name="T4" fmla="*/ 0 w 515"/>
                    <a:gd name="T5" fmla="*/ 397 h 397"/>
                    <a:gd name="T6" fmla="*/ 179 w 515"/>
                    <a:gd name="T7" fmla="*/ 263 h 397"/>
                    <a:gd name="T8" fmla="*/ 174 w 515"/>
                    <a:gd name="T9" fmla="*/ 257 h 397"/>
                    <a:gd name="T10" fmla="*/ 353 w 515"/>
                    <a:gd name="T11" fmla="*/ 123 h 397"/>
                    <a:gd name="T12" fmla="*/ 241 w 515"/>
                    <a:gd name="T13" fmla="*/ 207 h 397"/>
                    <a:gd name="T14" fmla="*/ 235 w 515"/>
                    <a:gd name="T15" fmla="*/ 207 h 397"/>
                    <a:gd name="T16" fmla="*/ 179 w 515"/>
                    <a:gd name="T17" fmla="*/ 252 h 397"/>
                    <a:gd name="T18" fmla="*/ 185 w 515"/>
                    <a:gd name="T19" fmla="*/ 257 h 397"/>
                    <a:gd name="T20" fmla="*/ 241 w 515"/>
                    <a:gd name="T21" fmla="*/ 212 h 397"/>
                    <a:gd name="T22" fmla="*/ 246 w 515"/>
                    <a:gd name="T23" fmla="*/ 207 h 397"/>
                    <a:gd name="T24" fmla="*/ 347 w 515"/>
                    <a:gd name="T25" fmla="*/ 134 h 397"/>
                    <a:gd name="T26" fmla="*/ 353 w 515"/>
                    <a:gd name="T27" fmla="*/ 123 h 397"/>
                    <a:gd name="T28" fmla="*/ 476 w 515"/>
                    <a:gd name="T29" fmla="*/ 28 h 397"/>
                    <a:gd name="T30" fmla="*/ 358 w 515"/>
                    <a:gd name="T31" fmla="*/ 117 h 397"/>
                    <a:gd name="T32" fmla="*/ 358 w 515"/>
                    <a:gd name="T33" fmla="*/ 128 h 397"/>
                    <a:gd name="T34" fmla="*/ 487 w 515"/>
                    <a:gd name="T35" fmla="*/ 33 h 397"/>
                    <a:gd name="T36" fmla="*/ 476 w 515"/>
                    <a:gd name="T37" fmla="*/ 28 h 397"/>
                    <a:gd name="T38" fmla="*/ 515 w 515"/>
                    <a:gd name="T39" fmla="*/ 0 h 397"/>
                    <a:gd name="T40" fmla="*/ 509 w 515"/>
                    <a:gd name="T41" fmla="*/ 5 h 397"/>
                    <a:gd name="T42" fmla="*/ 492 w 515"/>
                    <a:gd name="T43" fmla="*/ 17 h 397"/>
                    <a:gd name="T44" fmla="*/ 481 w 515"/>
                    <a:gd name="T45" fmla="*/ 22 h 397"/>
                    <a:gd name="T46" fmla="*/ 492 w 515"/>
                    <a:gd name="T47" fmla="*/ 28 h 397"/>
                    <a:gd name="T48" fmla="*/ 492 w 515"/>
                    <a:gd name="T49" fmla="*/ 22 h 397"/>
                    <a:gd name="T50" fmla="*/ 504 w 515"/>
                    <a:gd name="T51" fmla="*/ 17 h 397"/>
                    <a:gd name="T52" fmla="*/ 504 w 515"/>
                    <a:gd name="T53" fmla="*/ 28 h 397"/>
                    <a:gd name="T54" fmla="*/ 509 w 515"/>
                    <a:gd name="T55" fmla="*/ 28 h 397"/>
                    <a:gd name="T56" fmla="*/ 509 w 515"/>
                    <a:gd name="T57" fmla="*/ 17 h 397"/>
                    <a:gd name="T58" fmla="*/ 515 w 515"/>
                    <a:gd name="T59" fmla="*/ 11 h 397"/>
                    <a:gd name="T60" fmla="*/ 515 w 515"/>
                    <a:gd name="T61" fmla="*/ 0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15" h="397">
                      <a:moveTo>
                        <a:pt x="174" y="257"/>
                      </a:moveTo>
                      <a:lnTo>
                        <a:pt x="0" y="386"/>
                      </a:lnTo>
                      <a:lnTo>
                        <a:pt x="0" y="397"/>
                      </a:lnTo>
                      <a:lnTo>
                        <a:pt x="179" y="263"/>
                      </a:lnTo>
                      <a:lnTo>
                        <a:pt x="174" y="257"/>
                      </a:lnTo>
                      <a:close/>
                      <a:moveTo>
                        <a:pt x="353" y="123"/>
                      </a:moveTo>
                      <a:lnTo>
                        <a:pt x="241" y="207"/>
                      </a:lnTo>
                      <a:lnTo>
                        <a:pt x="235" y="207"/>
                      </a:lnTo>
                      <a:lnTo>
                        <a:pt x="179" y="252"/>
                      </a:lnTo>
                      <a:lnTo>
                        <a:pt x="185" y="257"/>
                      </a:lnTo>
                      <a:lnTo>
                        <a:pt x="241" y="212"/>
                      </a:lnTo>
                      <a:lnTo>
                        <a:pt x="246" y="207"/>
                      </a:lnTo>
                      <a:lnTo>
                        <a:pt x="347" y="134"/>
                      </a:lnTo>
                      <a:lnTo>
                        <a:pt x="353" y="123"/>
                      </a:lnTo>
                      <a:close/>
                      <a:moveTo>
                        <a:pt x="476" y="28"/>
                      </a:moveTo>
                      <a:lnTo>
                        <a:pt x="358" y="117"/>
                      </a:lnTo>
                      <a:lnTo>
                        <a:pt x="358" y="128"/>
                      </a:lnTo>
                      <a:lnTo>
                        <a:pt x="487" y="33"/>
                      </a:lnTo>
                      <a:lnTo>
                        <a:pt x="476" y="28"/>
                      </a:lnTo>
                      <a:close/>
                      <a:moveTo>
                        <a:pt x="515" y="0"/>
                      </a:moveTo>
                      <a:lnTo>
                        <a:pt x="509" y="5"/>
                      </a:lnTo>
                      <a:lnTo>
                        <a:pt x="492" y="17"/>
                      </a:lnTo>
                      <a:lnTo>
                        <a:pt x="481" y="22"/>
                      </a:lnTo>
                      <a:lnTo>
                        <a:pt x="492" y="28"/>
                      </a:lnTo>
                      <a:lnTo>
                        <a:pt x="492" y="22"/>
                      </a:lnTo>
                      <a:lnTo>
                        <a:pt x="504" y="17"/>
                      </a:lnTo>
                      <a:lnTo>
                        <a:pt x="504" y="28"/>
                      </a:lnTo>
                      <a:lnTo>
                        <a:pt x="509" y="28"/>
                      </a:lnTo>
                      <a:lnTo>
                        <a:pt x="509" y="17"/>
                      </a:lnTo>
                      <a:lnTo>
                        <a:pt x="515" y="11"/>
                      </a:lnTo>
                      <a:lnTo>
                        <a:pt x="5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6" name="Freeform 313">
                  <a:extLst>
                    <a:ext uri="{FF2B5EF4-FFF2-40B4-BE49-F238E27FC236}">
                      <a16:creationId xmlns:a16="http://schemas.microsoft.com/office/drawing/2014/main" xmlns="" id="{78A73CCC-6E1C-41E2-8ED3-98081536E60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83" y="1409"/>
                  <a:ext cx="515" cy="397"/>
                </a:xfrm>
                <a:custGeom>
                  <a:avLst/>
                  <a:gdLst>
                    <a:gd name="T0" fmla="*/ 174 w 515"/>
                    <a:gd name="T1" fmla="*/ 257 h 397"/>
                    <a:gd name="T2" fmla="*/ 0 w 515"/>
                    <a:gd name="T3" fmla="*/ 386 h 397"/>
                    <a:gd name="T4" fmla="*/ 0 w 515"/>
                    <a:gd name="T5" fmla="*/ 397 h 397"/>
                    <a:gd name="T6" fmla="*/ 179 w 515"/>
                    <a:gd name="T7" fmla="*/ 263 h 397"/>
                    <a:gd name="T8" fmla="*/ 174 w 515"/>
                    <a:gd name="T9" fmla="*/ 257 h 397"/>
                    <a:gd name="T10" fmla="*/ 353 w 515"/>
                    <a:gd name="T11" fmla="*/ 123 h 397"/>
                    <a:gd name="T12" fmla="*/ 241 w 515"/>
                    <a:gd name="T13" fmla="*/ 207 h 397"/>
                    <a:gd name="T14" fmla="*/ 235 w 515"/>
                    <a:gd name="T15" fmla="*/ 207 h 397"/>
                    <a:gd name="T16" fmla="*/ 179 w 515"/>
                    <a:gd name="T17" fmla="*/ 252 h 397"/>
                    <a:gd name="T18" fmla="*/ 185 w 515"/>
                    <a:gd name="T19" fmla="*/ 257 h 397"/>
                    <a:gd name="T20" fmla="*/ 241 w 515"/>
                    <a:gd name="T21" fmla="*/ 212 h 397"/>
                    <a:gd name="T22" fmla="*/ 246 w 515"/>
                    <a:gd name="T23" fmla="*/ 207 h 397"/>
                    <a:gd name="T24" fmla="*/ 347 w 515"/>
                    <a:gd name="T25" fmla="*/ 134 h 397"/>
                    <a:gd name="T26" fmla="*/ 353 w 515"/>
                    <a:gd name="T27" fmla="*/ 123 h 397"/>
                    <a:gd name="T28" fmla="*/ 476 w 515"/>
                    <a:gd name="T29" fmla="*/ 28 h 397"/>
                    <a:gd name="T30" fmla="*/ 358 w 515"/>
                    <a:gd name="T31" fmla="*/ 117 h 397"/>
                    <a:gd name="T32" fmla="*/ 358 w 515"/>
                    <a:gd name="T33" fmla="*/ 128 h 397"/>
                    <a:gd name="T34" fmla="*/ 487 w 515"/>
                    <a:gd name="T35" fmla="*/ 33 h 397"/>
                    <a:gd name="T36" fmla="*/ 476 w 515"/>
                    <a:gd name="T37" fmla="*/ 28 h 397"/>
                    <a:gd name="T38" fmla="*/ 515 w 515"/>
                    <a:gd name="T39" fmla="*/ 0 h 397"/>
                    <a:gd name="T40" fmla="*/ 509 w 515"/>
                    <a:gd name="T41" fmla="*/ 5 h 397"/>
                    <a:gd name="T42" fmla="*/ 492 w 515"/>
                    <a:gd name="T43" fmla="*/ 17 h 397"/>
                    <a:gd name="T44" fmla="*/ 481 w 515"/>
                    <a:gd name="T45" fmla="*/ 22 h 397"/>
                    <a:gd name="T46" fmla="*/ 492 w 515"/>
                    <a:gd name="T47" fmla="*/ 28 h 397"/>
                    <a:gd name="T48" fmla="*/ 492 w 515"/>
                    <a:gd name="T49" fmla="*/ 22 h 397"/>
                    <a:gd name="T50" fmla="*/ 504 w 515"/>
                    <a:gd name="T51" fmla="*/ 17 h 397"/>
                    <a:gd name="T52" fmla="*/ 504 w 515"/>
                    <a:gd name="T53" fmla="*/ 28 h 397"/>
                    <a:gd name="T54" fmla="*/ 509 w 515"/>
                    <a:gd name="T55" fmla="*/ 28 h 397"/>
                    <a:gd name="T56" fmla="*/ 509 w 515"/>
                    <a:gd name="T57" fmla="*/ 17 h 397"/>
                    <a:gd name="T58" fmla="*/ 515 w 515"/>
                    <a:gd name="T59" fmla="*/ 11 h 397"/>
                    <a:gd name="T60" fmla="*/ 515 w 515"/>
                    <a:gd name="T61" fmla="*/ 0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15" h="397">
                      <a:moveTo>
                        <a:pt x="174" y="257"/>
                      </a:moveTo>
                      <a:lnTo>
                        <a:pt x="0" y="386"/>
                      </a:lnTo>
                      <a:lnTo>
                        <a:pt x="0" y="397"/>
                      </a:lnTo>
                      <a:lnTo>
                        <a:pt x="179" y="263"/>
                      </a:lnTo>
                      <a:lnTo>
                        <a:pt x="174" y="257"/>
                      </a:lnTo>
                      <a:moveTo>
                        <a:pt x="353" y="123"/>
                      </a:moveTo>
                      <a:lnTo>
                        <a:pt x="241" y="207"/>
                      </a:lnTo>
                      <a:lnTo>
                        <a:pt x="235" y="207"/>
                      </a:lnTo>
                      <a:lnTo>
                        <a:pt x="179" y="252"/>
                      </a:lnTo>
                      <a:lnTo>
                        <a:pt x="185" y="257"/>
                      </a:lnTo>
                      <a:lnTo>
                        <a:pt x="241" y="212"/>
                      </a:lnTo>
                      <a:lnTo>
                        <a:pt x="246" y="207"/>
                      </a:lnTo>
                      <a:lnTo>
                        <a:pt x="347" y="134"/>
                      </a:lnTo>
                      <a:lnTo>
                        <a:pt x="353" y="123"/>
                      </a:lnTo>
                      <a:moveTo>
                        <a:pt x="476" y="28"/>
                      </a:moveTo>
                      <a:lnTo>
                        <a:pt x="358" y="117"/>
                      </a:lnTo>
                      <a:lnTo>
                        <a:pt x="358" y="128"/>
                      </a:lnTo>
                      <a:lnTo>
                        <a:pt x="487" y="33"/>
                      </a:lnTo>
                      <a:lnTo>
                        <a:pt x="476" y="28"/>
                      </a:lnTo>
                      <a:moveTo>
                        <a:pt x="515" y="0"/>
                      </a:moveTo>
                      <a:lnTo>
                        <a:pt x="509" y="5"/>
                      </a:lnTo>
                      <a:lnTo>
                        <a:pt x="492" y="17"/>
                      </a:lnTo>
                      <a:lnTo>
                        <a:pt x="481" y="22"/>
                      </a:lnTo>
                      <a:lnTo>
                        <a:pt x="492" y="28"/>
                      </a:lnTo>
                      <a:lnTo>
                        <a:pt x="492" y="22"/>
                      </a:lnTo>
                      <a:lnTo>
                        <a:pt x="504" y="17"/>
                      </a:lnTo>
                      <a:lnTo>
                        <a:pt x="504" y="28"/>
                      </a:lnTo>
                      <a:lnTo>
                        <a:pt x="509" y="28"/>
                      </a:lnTo>
                      <a:lnTo>
                        <a:pt x="509" y="17"/>
                      </a:lnTo>
                      <a:lnTo>
                        <a:pt x="515" y="11"/>
                      </a:lnTo>
                      <a:lnTo>
                        <a:pt x="51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7" name="Freeform 314">
                  <a:extLst>
                    <a:ext uri="{FF2B5EF4-FFF2-40B4-BE49-F238E27FC236}">
                      <a16:creationId xmlns:a16="http://schemas.microsoft.com/office/drawing/2014/main" xmlns="" id="{7B91D2BA-EED3-42A5-B097-4527F43A25E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09" y="1526"/>
                  <a:ext cx="184" cy="146"/>
                </a:xfrm>
                <a:custGeom>
                  <a:avLst/>
                  <a:gdLst>
                    <a:gd name="T0" fmla="*/ 5 w 184"/>
                    <a:gd name="T1" fmla="*/ 135 h 146"/>
                    <a:gd name="T2" fmla="*/ 0 w 184"/>
                    <a:gd name="T3" fmla="*/ 140 h 146"/>
                    <a:gd name="T4" fmla="*/ 5 w 184"/>
                    <a:gd name="T5" fmla="*/ 146 h 146"/>
                    <a:gd name="T6" fmla="*/ 11 w 184"/>
                    <a:gd name="T7" fmla="*/ 140 h 146"/>
                    <a:gd name="T8" fmla="*/ 5 w 184"/>
                    <a:gd name="T9" fmla="*/ 135 h 146"/>
                    <a:gd name="T10" fmla="*/ 184 w 184"/>
                    <a:gd name="T11" fmla="*/ 0 h 146"/>
                    <a:gd name="T12" fmla="*/ 179 w 184"/>
                    <a:gd name="T13" fmla="*/ 6 h 146"/>
                    <a:gd name="T14" fmla="*/ 173 w 184"/>
                    <a:gd name="T15" fmla="*/ 17 h 146"/>
                    <a:gd name="T16" fmla="*/ 184 w 184"/>
                    <a:gd name="T17" fmla="*/ 11 h 146"/>
                    <a:gd name="T18" fmla="*/ 184 w 184"/>
                    <a:gd name="T19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4" h="146">
                      <a:moveTo>
                        <a:pt x="5" y="135"/>
                      </a:moveTo>
                      <a:lnTo>
                        <a:pt x="0" y="140"/>
                      </a:lnTo>
                      <a:lnTo>
                        <a:pt x="5" y="146"/>
                      </a:lnTo>
                      <a:lnTo>
                        <a:pt x="11" y="140"/>
                      </a:lnTo>
                      <a:lnTo>
                        <a:pt x="5" y="135"/>
                      </a:lnTo>
                      <a:close/>
                      <a:moveTo>
                        <a:pt x="184" y="0"/>
                      </a:moveTo>
                      <a:lnTo>
                        <a:pt x="179" y="6"/>
                      </a:lnTo>
                      <a:lnTo>
                        <a:pt x="173" y="17"/>
                      </a:lnTo>
                      <a:lnTo>
                        <a:pt x="184" y="11"/>
                      </a:lnTo>
                      <a:lnTo>
                        <a:pt x="18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8" name="Freeform 315">
                  <a:extLst>
                    <a:ext uri="{FF2B5EF4-FFF2-40B4-BE49-F238E27FC236}">
                      <a16:creationId xmlns:a16="http://schemas.microsoft.com/office/drawing/2014/main" xmlns="" id="{AB1077CF-D5DD-4299-AD9B-DC3649E8B10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09" y="1526"/>
                  <a:ext cx="184" cy="146"/>
                </a:xfrm>
                <a:custGeom>
                  <a:avLst/>
                  <a:gdLst>
                    <a:gd name="T0" fmla="*/ 5 w 184"/>
                    <a:gd name="T1" fmla="*/ 135 h 146"/>
                    <a:gd name="T2" fmla="*/ 0 w 184"/>
                    <a:gd name="T3" fmla="*/ 140 h 146"/>
                    <a:gd name="T4" fmla="*/ 5 w 184"/>
                    <a:gd name="T5" fmla="*/ 146 h 146"/>
                    <a:gd name="T6" fmla="*/ 11 w 184"/>
                    <a:gd name="T7" fmla="*/ 140 h 146"/>
                    <a:gd name="T8" fmla="*/ 5 w 184"/>
                    <a:gd name="T9" fmla="*/ 135 h 146"/>
                    <a:gd name="T10" fmla="*/ 184 w 184"/>
                    <a:gd name="T11" fmla="*/ 0 h 146"/>
                    <a:gd name="T12" fmla="*/ 179 w 184"/>
                    <a:gd name="T13" fmla="*/ 6 h 146"/>
                    <a:gd name="T14" fmla="*/ 173 w 184"/>
                    <a:gd name="T15" fmla="*/ 17 h 146"/>
                    <a:gd name="T16" fmla="*/ 184 w 184"/>
                    <a:gd name="T17" fmla="*/ 11 h 146"/>
                    <a:gd name="T18" fmla="*/ 184 w 184"/>
                    <a:gd name="T19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4" h="146">
                      <a:moveTo>
                        <a:pt x="5" y="135"/>
                      </a:moveTo>
                      <a:lnTo>
                        <a:pt x="0" y="140"/>
                      </a:lnTo>
                      <a:lnTo>
                        <a:pt x="5" y="146"/>
                      </a:lnTo>
                      <a:lnTo>
                        <a:pt x="11" y="140"/>
                      </a:lnTo>
                      <a:lnTo>
                        <a:pt x="5" y="135"/>
                      </a:lnTo>
                      <a:moveTo>
                        <a:pt x="184" y="0"/>
                      </a:moveTo>
                      <a:lnTo>
                        <a:pt x="179" y="6"/>
                      </a:lnTo>
                      <a:lnTo>
                        <a:pt x="173" y="17"/>
                      </a:lnTo>
                      <a:lnTo>
                        <a:pt x="184" y="11"/>
                      </a:lnTo>
                      <a:lnTo>
                        <a:pt x="184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89" name="Freeform 316">
                  <a:extLst>
                    <a:ext uri="{FF2B5EF4-FFF2-40B4-BE49-F238E27FC236}">
                      <a16:creationId xmlns:a16="http://schemas.microsoft.com/office/drawing/2014/main" xmlns="" id="{66AE5A97-25BB-4945-B34C-C8A6429742C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02" y="1442"/>
                  <a:ext cx="123" cy="442"/>
                </a:xfrm>
                <a:custGeom>
                  <a:avLst/>
                  <a:gdLst>
                    <a:gd name="T0" fmla="*/ 5 w 123"/>
                    <a:gd name="T1" fmla="*/ 420 h 442"/>
                    <a:gd name="T2" fmla="*/ 0 w 123"/>
                    <a:gd name="T3" fmla="*/ 442 h 442"/>
                    <a:gd name="T4" fmla="*/ 5 w 123"/>
                    <a:gd name="T5" fmla="*/ 442 h 442"/>
                    <a:gd name="T6" fmla="*/ 11 w 123"/>
                    <a:gd name="T7" fmla="*/ 426 h 442"/>
                    <a:gd name="T8" fmla="*/ 5 w 123"/>
                    <a:gd name="T9" fmla="*/ 420 h 442"/>
                    <a:gd name="T10" fmla="*/ 28 w 123"/>
                    <a:gd name="T11" fmla="*/ 347 h 442"/>
                    <a:gd name="T12" fmla="*/ 28 w 123"/>
                    <a:gd name="T13" fmla="*/ 347 h 442"/>
                    <a:gd name="T14" fmla="*/ 11 w 123"/>
                    <a:gd name="T15" fmla="*/ 409 h 442"/>
                    <a:gd name="T16" fmla="*/ 16 w 123"/>
                    <a:gd name="T17" fmla="*/ 420 h 442"/>
                    <a:gd name="T18" fmla="*/ 33 w 123"/>
                    <a:gd name="T19" fmla="*/ 353 h 442"/>
                    <a:gd name="T20" fmla="*/ 33 w 123"/>
                    <a:gd name="T21" fmla="*/ 347 h 442"/>
                    <a:gd name="T22" fmla="*/ 28 w 123"/>
                    <a:gd name="T23" fmla="*/ 347 h 442"/>
                    <a:gd name="T24" fmla="*/ 44 w 123"/>
                    <a:gd name="T25" fmla="*/ 297 h 442"/>
                    <a:gd name="T26" fmla="*/ 39 w 123"/>
                    <a:gd name="T27" fmla="*/ 302 h 442"/>
                    <a:gd name="T28" fmla="*/ 28 w 123"/>
                    <a:gd name="T29" fmla="*/ 342 h 442"/>
                    <a:gd name="T30" fmla="*/ 33 w 123"/>
                    <a:gd name="T31" fmla="*/ 342 h 442"/>
                    <a:gd name="T32" fmla="*/ 44 w 123"/>
                    <a:gd name="T33" fmla="*/ 297 h 442"/>
                    <a:gd name="T34" fmla="*/ 117 w 123"/>
                    <a:gd name="T35" fmla="*/ 0 h 442"/>
                    <a:gd name="T36" fmla="*/ 39 w 123"/>
                    <a:gd name="T37" fmla="*/ 291 h 442"/>
                    <a:gd name="T38" fmla="*/ 50 w 123"/>
                    <a:gd name="T39" fmla="*/ 286 h 442"/>
                    <a:gd name="T40" fmla="*/ 123 w 123"/>
                    <a:gd name="T41" fmla="*/ 6 h 442"/>
                    <a:gd name="T42" fmla="*/ 117 w 123"/>
                    <a:gd name="T43" fmla="*/ 0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23" h="442">
                      <a:moveTo>
                        <a:pt x="5" y="420"/>
                      </a:moveTo>
                      <a:lnTo>
                        <a:pt x="0" y="442"/>
                      </a:lnTo>
                      <a:lnTo>
                        <a:pt x="5" y="442"/>
                      </a:lnTo>
                      <a:lnTo>
                        <a:pt x="11" y="426"/>
                      </a:lnTo>
                      <a:lnTo>
                        <a:pt x="5" y="420"/>
                      </a:lnTo>
                      <a:close/>
                      <a:moveTo>
                        <a:pt x="28" y="347"/>
                      </a:moveTo>
                      <a:lnTo>
                        <a:pt x="28" y="347"/>
                      </a:lnTo>
                      <a:lnTo>
                        <a:pt x="11" y="409"/>
                      </a:lnTo>
                      <a:lnTo>
                        <a:pt x="16" y="420"/>
                      </a:lnTo>
                      <a:lnTo>
                        <a:pt x="33" y="353"/>
                      </a:lnTo>
                      <a:lnTo>
                        <a:pt x="33" y="347"/>
                      </a:lnTo>
                      <a:lnTo>
                        <a:pt x="28" y="347"/>
                      </a:lnTo>
                      <a:close/>
                      <a:moveTo>
                        <a:pt x="44" y="297"/>
                      </a:moveTo>
                      <a:lnTo>
                        <a:pt x="39" y="302"/>
                      </a:lnTo>
                      <a:lnTo>
                        <a:pt x="28" y="342"/>
                      </a:lnTo>
                      <a:lnTo>
                        <a:pt x="33" y="342"/>
                      </a:lnTo>
                      <a:lnTo>
                        <a:pt x="44" y="297"/>
                      </a:lnTo>
                      <a:close/>
                      <a:moveTo>
                        <a:pt x="117" y="0"/>
                      </a:moveTo>
                      <a:lnTo>
                        <a:pt x="39" y="291"/>
                      </a:lnTo>
                      <a:lnTo>
                        <a:pt x="50" y="286"/>
                      </a:lnTo>
                      <a:lnTo>
                        <a:pt x="123" y="6"/>
                      </a:lnTo>
                      <a:lnTo>
                        <a:pt x="1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0" name="Freeform 317">
                  <a:extLst>
                    <a:ext uri="{FF2B5EF4-FFF2-40B4-BE49-F238E27FC236}">
                      <a16:creationId xmlns:a16="http://schemas.microsoft.com/office/drawing/2014/main" xmlns="" id="{655F0C22-B268-46D1-A14B-A451C63D220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02" y="1442"/>
                  <a:ext cx="123" cy="442"/>
                </a:xfrm>
                <a:custGeom>
                  <a:avLst/>
                  <a:gdLst>
                    <a:gd name="T0" fmla="*/ 5 w 123"/>
                    <a:gd name="T1" fmla="*/ 420 h 442"/>
                    <a:gd name="T2" fmla="*/ 0 w 123"/>
                    <a:gd name="T3" fmla="*/ 442 h 442"/>
                    <a:gd name="T4" fmla="*/ 5 w 123"/>
                    <a:gd name="T5" fmla="*/ 442 h 442"/>
                    <a:gd name="T6" fmla="*/ 11 w 123"/>
                    <a:gd name="T7" fmla="*/ 426 h 442"/>
                    <a:gd name="T8" fmla="*/ 5 w 123"/>
                    <a:gd name="T9" fmla="*/ 420 h 442"/>
                    <a:gd name="T10" fmla="*/ 28 w 123"/>
                    <a:gd name="T11" fmla="*/ 347 h 442"/>
                    <a:gd name="T12" fmla="*/ 28 w 123"/>
                    <a:gd name="T13" fmla="*/ 347 h 442"/>
                    <a:gd name="T14" fmla="*/ 11 w 123"/>
                    <a:gd name="T15" fmla="*/ 409 h 442"/>
                    <a:gd name="T16" fmla="*/ 16 w 123"/>
                    <a:gd name="T17" fmla="*/ 420 h 442"/>
                    <a:gd name="T18" fmla="*/ 33 w 123"/>
                    <a:gd name="T19" fmla="*/ 353 h 442"/>
                    <a:gd name="T20" fmla="*/ 33 w 123"/>
                    <a:gd name="T21" fmla="*/ 347 h 442"/>
                    <a:gd name="T22" fmla="*/ 28 w 123"/>
                    <a:gd name="T23" fmla="*/ 347 h 442"/>
                    <a:gd name="T24" fmla="*/ 44 w 123"/>
                    <a:gd name="T25" fmla="*/ 297 h 442"/>
                    <a:gd name="T26" fmla="*/ 39 w 123"/>
                    <a:gd name="T27" fmla="*/ 302 h 442"/>
                    <a:gd name="T28" fmla="*/ 28 w 123"/>
                    <a:gd name="T29" fmla="*/ 342 h 442"/>
                    <a:gd name="T30" fmla="*/ 33 w 123"/>
                    <a:gd name="T31" fmla="*/ 342 h 442"/>
                    <a:gd name="T32" fmla="*/ 44 w 123"/>
                    <a:gd name="T33" fmla="*/ 297 h 442"/>
                    <a:gd name="T34" fmla="*/ 117 w 123"/>
                    <a:gd name="T35" fmla="*/ 0 h 442"/>
                    <a:gd name="T36" fmla="*/ 39 w 123"/>
                    <a:gd name="T37" fmla="*/ 291 h 442"/>
                    <a:gd name="T38" fmla="*/ 50 w 123"/>
                    <a:gd name="T39" fmla="*/ 286 h 442"/>
                    <a:gd name="T40" fmla="*/ 123 w 123"/>
                    <a:gd name="T41" fmla="*/ 6 h 442"/>
                    <a:gd name="T42" fmla="*/ 117 w 123"/>
                    <a:gd name="T43" fmla="*/ 0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23" h="442">
                      <a:moveTo>
                        <a:pt x="5" y="420"/>
                      </a:moveTo>
                      <a:lnTo>
                        <a:pt x="0" y="442"/>
                      </a:lnTo>
                      <a:lnTo>
                        <a:pt x="5" y="442"/>
                      </a:lnTo>
                      <a:lnTo>
                        <a:pt x="11" y="426"/>
                      </a:lnTo>
                      <a:lnTo>
                        <a:pt x="5" y="420"/>
                      </a:lnTo>
                      <a:moveTo>
                        <a:pt x="28" y="347"/>
                      </a:moveTo>
                      <a:lnTo>
                        <a:pt x="28" y="347"/>
                      </a:lnTo>
                      <a:lnTo>
                        <a:pt x="11" y="409"/>
                      </a:lnTo>
                      <a:lnTo>
                        <a:pt x="16" y="420"/>
                      </a:lnTo>
                      <a:lnTo>
                        <a:pt x="33" y="353"/>
                      </a:lnTo>
                      <a:lnTo>
                        <a:pt x="33" y="347"/>
                      </a:lnTo>
                      <a:lnTo>
                        <a:pt x="28" y="347"/>
                      </a:lnTo>
                      <a:moveTo>
                        <a:pt x="44" y="297"/>
                      </a:moveTo>
                      <a:lnTo>
                        <a:pt x="39" y="302"/>
                      </a:lnTo>
                      <a:lnTo>
                        <a:pt x="28" y="342"/>
                      </a:lnTo>
                      <a:lnTo>
                        <a:pt x="33" y="342"/>
                      </a:lnTo>
                      <a:lnTo>
                        <a:pt x="44" y="297"/>
                      </a:lnTo>
                      <a:moveTo>
                        <a:pt x="117" y="0"/>
                      </a:moveTo>
                      <a:lnTo>
                        <a:pt x="39" y="291"/>
                      </a:lnTo>
                      <a:lnTo>
                        <a:pt x="50" y="286"/>
                      </a:lnTo>
                      <a:lnTo>
                        <a:pt x="123" y="6"/>
                      </a:lnTo>
                      <a:lnTo>
                        <a:pt x="11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1" name="Freeform 318">
                  <a:extLst>
                    <a:ext uri="{FF2B5EF4-FFF2-40B4-BE49-F238E27FC236}">
                      <a16:creationId xmlns:a16="http://schemas.microsoft.com/office/drawing/2014/main" xmlns="" id="{7A780C58-9E49-407F-A23B-4F6702A401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74" y="1784"/>
                  <a:ext cx="5" cy="5"/>
                </a:xfrm>
                <a:custGeom>
                  <a:avLst/>
                  <a:gdLst>
                    <a:gd name="T0" fmla="*/ 0 w 5"/>
                    <a:gd name="T1" fmla="*/ 0 h 5"/>
                    <a:gd name="T2" fmla="*/ 0 w 5"/>
                    <a:gd name="T3" fmla="*/ 0 h 5"/>
                    <a:gd name="T4" fmla="*/ 0 w 5"/>
                    <a:gd name="T5" fmla="*/ 5 h 5"/>
                    <a:gd name="T6" fmla="*/ 5 w 5"/>
                    <a:gd name="T7" fmla="*/ 5 h 5"/>
                    <a:gd name="T8" fmla="*/ 5 w 5"/>
                    <a:gd name="T9" fmla="*/ 5 h 5"/>
                    <a:gd name="T10" fmla="*/ 5 w 5"/>
                    <a:gd name="T11" fmla="*/ 0 h 5"/>
                    <a:gd name="T12" fmla="*/ 0 w 5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2" name="Freeform 319">
                  <a:extLst>
                    <a:ext uri="{FF2B5EF4-FFF2-40B4-BE49-F238E27FC236}">
                      <a16:creationId xmlns:a16="http://schemas.microsoft.com/office/drawing/2014/main" xmlns="" id="{14866EA4-3656-43D9-B2D0-7A608A33E7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74" y="1784"/>
                  <a:ext cx="5" cy="5"/>
                </a:xfrm>
                <a:custGeom>
                  <a:avLst/>
                  <a:gdLst>
                    <a:gd name="T0" fmla="*/ 0 w 5"/>
                    <a:gd name="T1" fmla="*/ 0 h 5"/>
                    <a:gd name="T2" fmla="*/ 0 w 5"/>
                    <a:gd name="T3" fmla="*/ 0 h 5"/>
                    <a:gd name="T4" fmla="*/ 0 w 5"/>
                    <a:gd name="T5" fmla="*/ 5 h 5"/>
                    <a:gd name="T6" fmla="*/ 5 w 5"/>
                    <a:gd name="T7" fmla="*/ 5 h 5"/>
                    <a:gd name="T8" fmla="*/ 5 w 5"/>
                    <a:gd name="T9" fmla="*/ 5 h 5"/>
                    <a:gd name="T10" fmla="*/ 5 w 5"/>
                    <a:gd name="T11" fmla="*/ 0 h 5"/>
                    <a:gd name="T12" fmla="*/ 0 w 5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3" name="Freeform 320">
                  <a:extLst>
                    <a:ext uri="{FF2B5EF4-FFF2-40B4-BE49-F238E27FC236}">
                      <a16:creationId xmlns:a16="http://schemas.microsoft.com/office/drawing/2014/main" xmlns="" id="{15D92EBE-C3BF-4C9D-B6EB-7635FED3A8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97" y="1851"/>
                  <a:ext cx="11" cy="17"/>
                </a:xfrm>
                <a:custGeom>
                  <a:avLst/>
                  <a:gdLst>
                    <a:gd name="T0" fmla="*/ 6 w 11"/>
                    <a:gd name="T1" fmla="*/ 0 h 17"/>
                    <a:gd name="T2" fmla="*/ 0 w 11"/>
                    <a:gd name="T3" fmla="*/ 11 h 17"/>
                    <a:gd name="T4" fmla="*/ 6 w 11"/>
                    <a:gd name="T5" fmla="*/ 17 h 17"/>
                    <a:gd name="T6" fmla="*/ 11 w 11"/>
                    <a:gd name="T7" fmla="*/ 11 h 17"/>
                    <a:gd name="T8" fmla="*/ 6 w 11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6" y="0"/>
                      </a:moveTo>
                      <a:lnTo>
                        <a:pt x="0" y="11"/>
                      </a:lnTo>
                      <a:lnTo>
                        <a:pt x="6" y="17"/>
                      </a:lnTo>
                      <a:lnTo>
                        <a:pt x="11" y="1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4" name="Freeform 321">
                  <a:extLst>
                    <a:ext uri="{FF2B5EF4-FFF2-40B4-BE49-F238E27FC236}">
                      <a16:creationId xmlns:a16="http://schemas.microsoft.com/office/drawing/2014/main" xmlns="" id="{EFE2767C-4EAB-48D7-89F2-22ACCEDA5F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97" y="1851"/>
                  <a:ext cx="11" cy="17"/>
                </a:xfrm>
                <a:custGeom>
                  <a:avLst/>
                  <a:gdLst>
                    <a:gd name="T0" fmla="*/ 6 w 11"/>
                    <a:gd name="T1" fmla="*/ 0 h 17"/>
                    <a:gd name="T2" fmla="*/ 0 w 11"/>
                    <a:gd name="T3" fmla="*/ 11 h 17"/>
                    <a:gd name="T4" fmla="*/ 6 w 11"/>
                    <a:gd name="T5" fmla="*/ 17 h 17"/>
                    <a:gd name="T6" fmla="*/ 11 w 11"/>
                    <a:gd name="T7" fmla="*/ 11 h 17"/>
                    <a:gd name="T8" fmla="*/ 6 w 11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6" y="0"/>
                      </a:moveTo>
                      <a:lnTo>
                        <a:pt x="0" y="11"/>
                      </a:lnTo>
                      <a:lnTo>
                        <a:pt x="6" y="17"/>
                      </a:lnTo>
                      <a:lnTo>
                        <a:pt x="11" y="11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5" name="Freeform 322">
                  <a:extLst>
                    <a:ext uri="{FF2B5EF4-FFF2-40B4-BE49-F238E27FC236}">
                      <a16:creationId xmlns:a16="http://schemas.microsoft.com/office/drawing/2014/main" xmlns="" id="{45EB6DBD-B339-48C6-A7EC-26CC96ED2F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63" y="1728"/>
                  <a:ext cx="11" cy="16"/>
                </a:xfrm>
                <a:custGeom>
                  <a:avLst/>
                  <a:gdLst>
                    <a:gd name="T0" fmla="*/ 11 w 11"/>
                    <a:gd name="T1" fmla="*/ 0 h 16"/>
                    <a:gd name="T2" fmla="*/ 0 w 11"/>
                    <a:gd name="T3" fmla="*/ 5 h 16"/>
                    <a:gd name="T4" fmla="*/ 0 w 11"/>
                    <a:gd name="T5" fmla="*/ 16 h 16"/>
                    <a:gd name="T6" fmla="*/ 5 w 11"/>
                    <a:gd name="T7" fmla="*/ 11 h 16"/>
                    <a:gd name="T8" fmla="*/ 11 w 11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6"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0" y="16"/>
                      </a:lnTo>
                      <a:lnTo>
                        <a:pt x="5" y="1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6" name="Freeform 323">
                  <a:extLst>
                    <a:ext uri="{FF2B5EF4-FFF2-40B4-BE49-F238E27FC236}">
                      <a16:creationId xmlns:a16="http://schemas.microsoft.com/office/drawing/2014/main" xmlns="" id="{9F16FDA4-1960-4676-BDF7-263504B424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63" y="1728"/>
                  <a:ext cx="11" cy="16"/>
                </a:xfrm>
                <a:custGeom>
                  <a:avLst/>
                  <a:gdLst>
                    <a:gd name="T0" fmla="*/ 11 w 11"/>
                    <a:gd name="T1" fmla="*/ 0 h 16"/>
                    <a:gd name="T2" fmla="*/ 0 w 11"/>
                    <a:gd name="T3" fmla="*/ 5 h 16"/>
                    <a:gd name="T4" fmla="*/ 0 w 11"/>
                    <a:gd name="T5" fmla="*/ 16 h 16"/>
                    <a:gd name="T6" fmla="*/ 5 w 11"/>
                    <a:gd name="T7" fmla="*/ 11 h 16"/>
                    <a:gd name="T8" fmla="*/ 11 w 11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6"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0" y="16"/>
                      </a:lnTo>
                      <a:lnTo>
                        <a:pt x="5" y="11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7" name="Freeform 324">
                  <a:extLst>
                    <a:ext uri="{FF2B5EF4-FFF2-40B4-BE49-F238E27FC236}">
                      <a16:creationId xmlns:a16="http://schemas.microsoft.com/office/drawing/2014/main" xmlns="" id="{C11350D7-F198-4EA6-9383-95B86964A1D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50" y="1800"/>
                  <a:ext cx="201" cy="235"/>
                </a:xfrm>
                <a:custGeom>
                  <a:avLst/>
                  <a:gdLst>
                    <a:gd name="T0" fmla="*/ 134 w 201"/>
                    <a:gd name="T1" fmla="*/ 207 h 235"/>
                    <a:gd name="T2" fmla="*/ 134 w 201"/>
                    <a:gd name="T3" fmla="*/ 207 h 235"/>
                    <a:gd name="T4" fmla="*/ 201 w 201"/>
                    <a:gd name="T5" fmla="*/ 235 h 235"/>
                    <a:gd name="T6" fmla="*/ 201 w 201"/>
                    <a:gd name="T7" fmla="*/ 235 h 235"/>
                    <a:gd name="T8" fmla="*/ 134 w 201"/>
                    <a:gd name="T9" fmla="*/ 207 h 235"/>
                    <a:gd name="T10" fmla="*/ 0 w 201"/>
                    <a:gd name="T11" fmla="*/ 135 h 235"/>
                    <a:gd name="T12" fmla="*/ 0 w 201"/>
                    <a:gd name="T13" fmla="*/ 135 h 235"/>
                    <a:gd name="T14" fmla="*/ 17 w 201"/>
                    <a:gd name="T15" fmla="*/ 140 h 235"/>
                    <a:gd name="T16" fmla="*/ 128 w 201"/>
                    <a:gd name="T17" fmla="*/ 202 h 235"/>
                    <a:gd name="T18" fmla="*/ 128 w 201"/>
                    <a:gd name="T19" fmla="*/ 202 h 235"/>
                    <a:gd name="T20" fmla="*/ 0 w 201"/>
                    <a:gd name="T21" fmla="*/ 135 h 235"/>
                    <a:gd name="T22" fmla="*/ 162 w 201"/>
                    <a:gd name="T23" fmla="*/ 0 h 235"/>
                    <a:gd name="T24" fmla="*/ 11 w 201"/>
                    <a:gd name="T25" fmla="*/ 112 h 235"/>
                    <a:gd name="T26" fmla="*/ 0 w 201"/>
                    <a:gd name="T27" fmla="*/ 123 h 235"/>
                    <a:gd name="T28" fmla="*/ 0 w 201"/>
                    <a:gd name="T29" fmla="*/ 123 h 235"/>
                    <a:gd name="T30" fmla="*/ 5 w 201"/>
                    <a:gd name="T31" fmla="*/ 123 h 235"/>
                    <a:gd name="T32" fmla="*/ 17 w 201"/>
                    <a:gd name="T33" fmla="*/ 118 h 235"/>
                    <a:gd name="T34" fmla="*/ 162 w 201"/>
                    <a:gd name="T35" fmla="*/ 6 h 235"/>
                    <a:gd name="T36" fmla="*/ 162 w 201"/>
                    <a:gd name="T37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01" h="235">
                      <a:moveTo>
                        <a:pt x="134" y="207"/>
                      </a:moveTo>
                      <a:lnTo>
                        <a:pt x="134" y="207"/>
                      </a:lnTo>
                      <a:lnTo>
                        <a:pt x="201" y="235"/>
                      </a:lnTo>
                      <a:lnTo>
                        <a:pt x="201" y="235"/>
                      </a:lnTo>
                      <a:lnTo>
                        <a:pt x="134" y="207"/>
                      </a:lnTo>
                      <a:close/>
                      <a:moveTo>
                        <a:pt x="0" y="135"/>
                      </a:moveTo>
                      <a:lnTo>
                        <a:pt x="0" y="135"/>
                      </a:lnTo>
                      <a:lnTo>
                        <a:pt x="17" y="140"/>
                      </a:lnTo>
                      <a:lnTo>
                        <a:pt x="128" y="202"/>
                      </a:lnTo>
                      <a:lnTo>
                        <a:pt x="128" y="202"/>
                      </a:lnTo>
                      <a:lnTo>
                        <a:pt x="0" y="135"/>
                      </a:lnTo>
                      <a:close/>
                      <a:moveTo>
                        <a:pt x="162" y="0"/>
                      </a:moveTo>
                      <a:lnTo>
                        <a:pt x="11" y="112"/>
                      </a:lnTo>
                      <a:lnTo>
                        <a:pt x="0" y="123"/>
                      </a:lnTo>
                      <a:lnTo>
                        <a:pt x="0" y="123"/>
                      </a:lnTo>
                      <a:lnTo>
                        <a:pt x="5" y="123"/>
                      </a:lnTo>
                      <a:lnTo>
                        <a:pt x="17" y="118"/>
                      </a:lnTo>
                      <a:lnTo>
                        <a:pt x="162" y="6"/>
                      </a:lnTo>
                      <a:lnTo>
                        <a:pt x="16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8" name="Freeform 325">
                  <a:extLst>
                    <a:ext uri="{FF2B5EF4-FFF2-40B4-BE49-F238E27FC236}">
                      <a16:creationId xmlns:a16="http://schemas.microsoft.com/office/drawing/2014/main" xmlns="" id="{7D02E28D-6CF8-43CD-AD7C-5E927A082E5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50" y="1800"/>
                  <a:ext cx="201" cy="235"/>
                </a:xfrm>
                <a:custGeom>
                  <a:avLst/>
                  <a:gdLst>
                    <a:gd name="T0" fmla="*/ 134 w 201"/>
                    <a:gd name="T1" fmla="*/ 207 h 235"/>
                    <a:gd name="T2" fmla="*/ 134 w 201"/>
                    <a:gd name="T3" fmla="*/ 207 h 235"/>
                    <a:gd name="T4" fmla="*/ 201 w 201"/>
                    <a:gd name="T5" fmla="*/ 235 h 235"/>
                    <a:gd name="T6" fmla="*/ 201 w 201"/>
                    <a:gd name="T7" fmla="*/ 235 h 235"/>
                    <a:gd name="T8" fmla="*/ 134 w 201"/>
                    <a:gd name="T9" fmla="*/ 207 h 235"/>
                    <a:gd name="T10" fmla="*/ 0 w 201"/>
                    <a:gd name="T11" fmla="*/ 135 h 235"/>
                    <a:gd name="T12" fmla="*/ 0 w 201"/>
                    <a:gd name="T13" fmla="*/ 135 h 235"/>
                    <a:gd name="T14" fmla="*/ 17 w 201"/>
                    <a:gd name="T15" fmla="*/ 140 h 235"/>
                    <a:gd name="T16" fmla="*/ 128 w 201"/>
                    <a:gd name="T17" fmla="*/ 202 h 235"/>
                    <a:gd name="T18" fmla="*/ 128 w 201"/>
                    <a:gd name="T19" fmla="*/ 202 h 235"/>
                    <a:gd name="T20" fmla="*/ 0 w 201"/>
                    <a:gd name="T21" fmla="*/ 135 h 235"/>
                    <a:gd name="T22" fmla="*/ 162 w 201"/>
                    <a:gd name="T23" fmla="*/ 0 h 235"/>
                    <a:gd name="T24" fmla="*/ 11 w 201"/>
                    <a:gd name="T25" fmla="*/ 112 h 235"/>
                    <a:gd name="T26" fmla="*/ 0 w 201"/>
                    <a:gd name="T27" fmla="*/ 123 h 235"/>
                    <a:gd name="T28" fmla="*/ 0 w 201"/>
                    <a:gd name="T29" fmla="*/ 123 h 235"/>
                    <a:gd name="T30" fmla="*/ 5 w 201"/>
                    <a:gd name="T31" fmla="*/ 123 h 235"/>
                    <a:gd name="T32" fmla="*/ 17 w 201"/>
                    <a:gd name="T33" fmla="*/ 118 h 235"/>
                    <a:gd name="T34" fmla="*/ 162 w 201"/>
                    <a:gd name="T35" fmla="*/ 6 h 235"/>
                    <a:gd name="T36" fmla="*/ 162 w 201"/>
                    <a:gd name="T37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01" h="235">
                      <a:moveTo>
                        <a:pt x="134" y="207"/>
                      </a:moveTo>
                      <a:lnTo>
                        <a:pt x="134" y="207"/>
                      </a:lnTo>
                      <a:lnTo>
                        <a:pt x="201" y="235"/>
                      </a:lnTo>
                      <a:lnTo>
                        <a:pt x="201" y="235"/>
                      </a:lnTo>
                      <a:lnTo>
                        <a:pt x="134" y="207"/>
                      </a:lnTo>
                      <a:moveTo>
                        <a:pt x="0" y="135"/>
                      </a:moveTo>
                      <a:lnTo>
                        <a:pt x="0" y="135"/>
                      </a:lnTo>
                      <a:lnTo>
                        <a:pt x="17" y="140"/>
                      </a:lnTo>
                      <a:lnTo>
                        <a:pt x="128" y="202"/>
                      </a:lnTo>
                      <a:lnTo>
                        <a:pt x="128" y="202"/>
                      </a:lnTo>
                      <a:lnTo>
                        <a:pt x="0" y="135"/>
                      </a:lnTo>
                      <a:moveTo>
                        <a:pt x="162" y="0"/>
                      </a:moveTo>
                      <a:lnTo>
                        <a:pt x="11" y="112"/>
                      </a:lnTo>
                      <a:lnTo>
                        <a:pt x="0" y="123"/>
                      </a:lnTo>
                      <a:lnTo>
                        <a:pt x="0" y="123"/>
                      </a:lnTo>
                      <a:lnTo>
                        <a:pt x="5" y="123"/>
                      </a:lnTo>
                      <a:lnTo>
                        <a:pt x="17" y="118"/>
                      </a:lnTo>
                      <a:lnTo>
                        <a:pt x="162" y="6"/>
                      </a:lnTo>
                      <a:lnTo>
                        <a:pt x="162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99" name="Freeform 326">
                  <a:extLst>
                    <a:ext uri="{FF2B5EF4-FFF2-40B4-BE49-F238E27FC236}">
                      <a16:creationId xmlns:a16="http://schemas.microsoft.com/office/drawing/2014/main" xmlns="" id="{58FFB1DB-4734-4F98-8530-E8136D4A0C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622" y="2002"/>
                  <a:ext cx="6" cy="5"/>
                </a:xfrm>
                <a:custGeom>
                  <a:avLst/>
                  <a:gdLst>
                    <a:gd name="T0" fmla="*/ 0 w 6"/>
                    <a:gd name="T1" fmla="*/ 0 h 5"/>
                    <a:gd name="T2" fmla="*/ 0 w 6"/>
                    <a:gd name="T3" fmla="*/ 0 h 5"/>
                    <a:gd name="T4" fmla="*/ 6 w 6"/>
                    <a:gd name="T5" fmla="*/ 5 h 5"/>
                    <a:gd name="T6" fmla="*/ 6 w 6"/>
                    <a:gd name="T7" fmla="*/ 5 h 5"/>
                    <a:gd name="T8" fmla="*/ 0 w 6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0" name="Freeform 327">
                  <a:extLst>
                    <a:ext uri="{FF2B5EF4-FFF2-40B4-BE49-F238E27FC236}">
                      <a16:creationId xmlns:a16="http://schemas.microsoft.com/office/drawing/2014/main" xmlns="" id="{3D6EA26F-F2DE-413E-97BF-F0319BCD78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622" y="2002"/>
                  <a:ext cx="6" cy="5"/>
                </a:xfrm>
                <a:custGeom>
                  <a:avLst/>
                  <a:gdLst>
                    <a:gd name="T0" fmla="*/ 0 w 6"/>
                    <a:gd name="T1" fmla="*/ 0 h 5"/>
                    <a:gd name="T2" fmla="*/ 0 w 6"/>
                    <a:gd name="T3" fmla="*/ 0 h 5"/>
                    <a:gd name="T4" fmla="*/ 6 w 6"/>
                    <a:gd name="T5" fmla="*/ 5 h 5"/>
                    <a:gd name="T6" fmla="*/ 6 w 6"/>
                    <a:gd name="T7" fmla="*/ 5 h 5"/>
                    <a:gd name="T8" fmla="*/ 0 w 6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1" name="Freeform 328">
                  <a:extLst>
                    <a:ext uri="{FF2B5EF4-FFF2-40B4-BE49-F238E27FC236}">
                      <a16:creationId xmlns:a16="http://schemas.microsoft.com/office/drawing/2014/main" xmlns="" id="{F859792B-E8F3-4F56-A62E-4E844CCD5D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43" y="2041"/>
                  <a:ext cx="218" cy="117"/>
                </a:xfrm>
                <a:custGeom>
                  <a:avLst/>
                  <a:gdLst>
                    <a:gd name="T0" fmla="*/ 100 w 218"/>
                    <a:gd name="T1" fmla="*/ 56 h 117"/>
                    <a:gd name="T2" fmla="*/ 218 w 218"/>
                    <a:gd name="T3" fmla="*/ 117 h 117"/>
                    <a:gd name="T4" fmla="*/ 100 w 218"/>
                    <a:gd name="T5" fmla="*/ 56 h 117"/>
                    <a:gd name="T6" fmla="*/ 100 w 218"/>
                    <a:gd name="T7" fmla="*/ 56 h 117"/>
                    <a:gd name="T8" fmla="*/ 0 w 218"/>
                    <a:gd name="T9" fmla="*/ 0 h 117"/>
                    <a:gd name="T10" fmla="*/ 0 w 218"/>
                    <a:gd name="T11" fmla="*/ 0 h 117"/>
                    <a:gd name="T12" fmla="*/ 89 w 218"/>
                    <a:gd name="T13" fmla="*/ 50 h 117"/>
                    <a:gd name="T14" fmla="*/ 89 w 218"/>
                    <a:gd name="T15" fmla="*/ 50 h 117"/>
                    <a:gd name="T16" fmla="*/ 0 w 218"/>
                    <a:gd name="T17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8" h="117">
                      <a:moveTo>
                        <a:pt x="100" y="56"/>
                      </a:moveTo>
                      <a:lnTo>
                        <a:pt x="218" y="117"/>
                      </a:lnTo>
                      <a:lnTo>
                        <a:pt x="100" y="56"/>
                      </a:lnTo>
                      <a:lnTo>
                        <a:pt x="100" y="56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9" y="50"/>
                      </a:lnTo>
                      <a:lnTo>
                        <a:pt x="89" y="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2" name="Freeform 329">
                  <a:extLst>
                    <a:ext uri="{FF2B5EF4-FFF2-40B4-BE49-F238E27FC236}">
                      <a16:creationId xmlns:a16="http://schemas.microsoft.com/office/drawing/2014/main" xmlns="" id="{040D295D-E2BB-400C-8D28-883FA84EA72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43" y="2041"/>
                  <a:ext cx="218" cy="117"/>
                </a:xfrm>
                <a:custGeom>
                  <a:avLst/>
                  <a:gdLst>
                    <a:gd name="T0" fmla="*/ 100 w 218"/>
                    <a:gd name="T1" fmla="*/ 56 h 117"/>
                    <a:gd name="T2" fmla="*/ 218 w 218"/>
                    <a:gd name="T3" fmla="*/ 117 h 117"/>
                    <a:gd name="T4" fmla="*/ 100 w 218"/>
                    <a:gd name="T5" fmla="*/ 56 h 117"/>
                    <a:gd name="T6" fmla="*/ 100 w 218"/>
                    <a:gd name="T7" fmla="*/ 56 h 117"/>
                    <a:gd name="T8" fmla="*/ 0 w 218"/>
                    <a:gd name="T9" fmla="*/ 0 h 117"/>
                    <a:gd name="T10" fmla="*/ 0 w 218"/>
                    <a:gd name="T11" fmla="*/ 0 h 117"/>
                    <a:gd name="T12" fmla="*/ 89 w 218"/>
                    <a:gd name="T13" fmla="*/ 50 h 117"/>
                    <a:gd name="T14" fmla="*/ 89 w 218"/>
                    <a:gd name="T15" fmla="*/ 50 h 117"/>
                    <a:gd name="T16" fmla="*/ 0 w 218"/>
                    <a:gd name="T17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8" h="117">
                      <a:moveTo>
                        <a:pt x="100" y="56"/>
                      </a:moveTo>
                      <a:lnTo>
                        <a:pt x="218" y="117"/>
                      </a:lnTo>
                      <a:lnTo>
                        <a:pt x="100" y="56"/>
                      </a:lnTo>
                      <a:lnTo>
                        <a:pt x="100" y="56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9" y="50"/>
                      </a:lnTo>
                      <a:lnTo>
                        <a:pt x="89" y="5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3" name="Freeform 330">
                  <a:extLst>
                    <a:ext uri="{FF2B5EF4-FFF2-40B4-BE49-F238E27FC236}">
                      <a16:creationId xmlns:a16="http://schemas.microsoft.com/office/drawing/2014/main" xmlns="" id="{D3D57C93-A10F-48C1-B081-1A3EBC771C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54" y="2091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11 w 11"/>
                    <a:gd name="T3" fmla="*/ 6 h 6"/>
                    <a:gd name="T4" fmla="*/ 11 w 11"/>
                    <a:gd name="T5" fmla="*/ 6 h 6"/>
                    <a:gd name="T6" fmla="*/ 0 w 11"/>
                    <a:gd name="T7" fmla="*/ 0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11" y="6"/>
                      </a:lnTo>
                      <a:lnTo>
                        <a:pt x="11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4" name="Freeform 331">
                  <a:extLst>
                    <a:ext uri="{FF2B5EF4-FFF2-40B4-BE49-F238E27FC236}">
                      <a16:creationId xmlns:a16="http://schemas.microsoft.com/office/drawing/2014/main" xmlns="" id="{883DF186-41EF-4BB9-872F-570142D58E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54" y="2091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11 w 11"/>
                    <a:gd name="T3" fmla="*/ 6 h 6"/>
                    <a:gd name="T4" fmla="*/ 11 w 11"/>
                    <a:gd name="T5" fmla="*/ 6 h 6"/>
                    <a:gd name="T6" fmla="*/ 0 w 11"/>
                    <a:gd name="T7" fmla="*/ 0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11" y="6"/>
                      </a:lnTo>
                      <a:lnTo>
                        <a:pt x="11" y="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5" name="Freeform 332">
                  <a:extLst>
                    <a:ext uri="{FF2B5EF4-FFF2-40B4-BE49-F238E27FC236}">
                      <a16:creationId xmlns:a16="http://schemas.microsoft.com/office/drawing/2014/main" xmlns="" id="{519496E1-C31A-409A-989B-B25A471C96D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420" y="2589"/>
                  <a:ext cx="95" cy="140"/>
                </a:xfrm>
                <a:custGeom>
                  <a:avLst/>
                  <a:gdLst>
                    <a:gd name="T0" fmla="*/ 3 w 17"/>
                    <a:gd name="T1" fmla="*/ 21 h 25"/>
                    <a:gd name="T2" fmla="*/ 2 w 17"/>
                    <a:gd name="T3" fmla="*/ 22 h 25"/>
                    <a:gd name="T4" fmla="*/ 0 w 17"/>
                    <a:gd name="T5" fmla="*/ 24 h 25"/>
                    <a:gd name="T6" fmla="*/ 1 w 17"/>
                    <a:gd name="T7" fmla="*/ 25 h 25"/>
                    <a:gd name="T8" fmla="*/ 3 w 17"/>
                    <a:gd name="T9" fmla="*/ 21 h 25"/>
                    <a:gd name="T10" fmla="*/ 17 w 17"/>
                    <a:gd name="T11" fmla="*/ 1 h 25"/>
                    <a:gd name="T12" fmla="*/ 14 w 17"/>
                    <a:gd name="T13" fmla="*/ 3 h 25"/>
                    <a:gd name="T14" fmla="*/ 3 w 17"/>
                    <a:gd name="T15" fmla="*/ 20 h 25"/>
                    <a:gd name="T16" fmla="*/ 5 w 17"/>
                    <a:gd name="T17" fmla="*/ 19 h 25"/>
                    <a:gd name="T18" fmla="*/ 17 w 17"/>
                    <a:gd name="T19" fmla="*/ 1 h 25"/>
                    <a:gd name="T20" fmla="*/ 17 w 17"/>
                    <a:gd name="T21" fmla="*/ 0 h 25"/>
                    <a:gd name="T22" fmla="*/ 16 w 17"/>
                    <a:gd name="T23" fmla="*/ 0 h 25"/>
                    <a:gd name="T24" fmla="*/ 16 w 17"/>
                    <a:gd name="T25" fmla="*/ 0 h 25"/>
                    <a:gd name="T26" fmla="*/ 17 w 17"/>
                    <a:gd name="T27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" h="25">
                      <a:moveTo>
                        <a:pt x="3" y="21"/>
                      </a:move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0" y="25"/>
                        <a:pt x="1" y="25"/>
                      </a:cubicBezTo>
                      <a:cubicBezTo>
                        <a:pt x="3" y="21"/>
                        <a:pt x="3" y="21"/>
                        <a:pt x="3" y="21"/>
                      </a:cubicBezTo>
                      <a:moveTo>
                        <a:pt x="17" y="1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17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7" y="0"/>
                        <a:pt x="17" y="0"/>
                        <a:pt x="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6" name="Freeform 333">
                  <a:extLst>
                    <a:ext uri="{FF2B5EF4-FFF2-40B4-BE49-F238E27FC236}">
                      <a16:creationId xmlns:a16="http://schemas.microsoft.com/office/drawing/2014/main" xmlns="" id="{EF32FA39-30D8-4CBC-8CA3-0533BE0394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342" y="2584"/>
                  <a:ext cx="23" cy="22"/>
                </a:xfrm>
                <a:custGeom>
                  <a:avLst/>
                  <a:gdLst>
                    <a:gd name="T0" fmla="*/ 23 w 23"/>
                    <a:gd name="T1" fmla="*/ 0 h 22"/>
                    <a:gd name="T2" fmla="*/ 17 w 23"/>
                    <a:gd name="T3" fmla="*/ 5 h 22"/>
                    <a:gd name="T4" fmla="*/ 12 w 23"/>
                    <a:gd name="T5" fmla="*/ 5 h 22"/>
                    <a:gd name="T6" fmla="*/ 0 w 23"/>
                    <a:gd name="T7" fmla="*/ 22 h 22"/>
                    <a:gd name="T8" fmla="*/ 17 w 23"/>
                    <a:gd name="T9" fmla="*/ 11 h 22"/>
                    <a:gd name="T10" fmla="*/ 23 w 23"/>
                    <a:gd name="T11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22">
                      <a:moveTo>
                        <a:pt x="23" y="0"/>
                      </a:moveTo>
                      <a:lnTo>
                        <a:pt x="17" y="5"/>
                      </a:lnTo>
                      <a:lnTo>
                        <a:pt x="12" y="5"/>
                      </a:lnTo>
                      <a:lnTo>
                        <a:pt x="0" y="22"/>
                      </a:lnTo>
                      <a:lnTo>
                        <a:pt x="17" y="1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7" name="Freeform 334">
                  <a:extLst>
                    <a:ext uri="{FF2B5EF4-FFF2-40B4-BE49-F238E27FC236}">
                      <a16:creationId xmlns:a16="http://schemas.microsoft.com/office/drawing/2014/main" xmlns="" id="{9208573A-CD80-414E-9EB1-E228804343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342" y="2584"/>
                  <a:ext cx="23" cy="22"/>
                </a:xfrm>
                <a:custGeom>
                  <a:avLst/>
                  <a:gdLst>
                    <a:gd name="T0" fmla="*/ 23 w 23"/>
                    <a:gd name="T1" fmla="*/ 0 h 22"/>
                    <a:gd name="T2" fmla="*/ 17 w 23"/>
                    <a:gd name="T3" fmla="*/ 5 h 22"/>
                    <a:gd name="T4" fmla="*/ 12 w 23"/>
                    <a:gd name="T5" fmla="*/ 5 h 22"/>
                    <a:gd name="T6" fmla="*/ 0 w 23"/>
                    <a:gd name="T7" fmla="*/ 22 h 22"/>
                    <a:gd name="T8" fmla="*/ 17 w 23"/>
                    <a:gd name="T9" fmla="*/ 11 h 22"/>
                    <a:gd name="T10" fmla="*/ 23 w 23"/>
                    <a:gd name="T11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22">
                      <a:moveTo>
                        <a:pt x="23" y="0"/>
                      </a:moveTo>
                      <a:lnTo>
                        <a:pt x="17" y="5"/>
                      </a:lnTo>
                      <a:lnTo>
                        <a:pt x="12" y="5"/>
                      </a:lnTo>
                      <a:lnTo>
                        <a:pt x="0" y="22"/>
                      </a:lnTo>
                      <a:lnTo>
                        <a:pt x="17" y="11"/>
                      </a:lnTo>
                      <a:lnTo>
                        <a:pt x="2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8" name="Freeform 335">
                  <a:extLst>
                    <a:ext uri="{FF2B5EF4-FFF2-40B4-BE49-F238E27FC236}">
                      <a16:creationId xmlns:a16="http://schemas.microsoft.com/office/drawing/2014/main" xmlns="" id="{BD868A8E-701C-4175-B095-8A17477C3E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409" y="2695"/>
                  <a:ext cx="17" cy="17"/>
                </a:xfrm>
                <a:custGeom>
                  <a:avLst/>
                  <a:gdLst>
                    <a:gd name="T0" fmla="*/ 17 w 17"/>
                    <a:gd name="T1" fmla="*/ 0 h 17"/>
                    <a:gd name="T2" fmla="*/ 6 w 17"/>
                    <a:gd name="T3" fmla="*/ 6 h 17"/>
                    <a:gd name="T4" fmla="*/ 0 w 17"/>
                    <a:gd name="T5" fmla="*/ 17 h 17"/>
                    <a:gd name="T6" fmla="*/ 6 w 17"/>
                    <a:gd name="T7" fmla="*/ 12 h 17"/>
                    <a:gd name="T8" fmla="*/ 17 w 1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6" y="6"/>
                      </a:lnTo>
                      <a:lnTo>
                        <a:pt x="0" y="17"/>
                      </a:lnTo>
                      <a:lnTo>
                        <a:pt x="6" y="12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09" name="Freeform 336">
                  <a:extLst>
                    <a:ext uri="{FF2B5EF4-FFF2-40B4-BE49-F238E27FC236}">
                      <a16:creationId xmlns:a16="http://schemas.microsoft.com/office/drawing/2014/main" xmlns="" id="{D98DC777-4139-4E4D-ABAB-A9FF8FFC59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409" y="2695"/>
                  <a:ext cx="17" cy="17"/>
                </a:xfrm>
                <a:custGeom>
                  <a:avLst/>
                  <a:gdLst>
                    <a:gd name="T0" fmla="*/ 17 w 17"/>
                    <a:gd name="T1" fmla="*/ 0 h 17"/>
                    <a:gd name="T2" fmla="*/ 6 w 17"/>
                    <a:gd name="T3" fmla="*/ 6 h 17"/>
                    <a:gd name="T4" fmla="*/ 0 w 17"/>
                    <a:gd name="T5" fmla="*/ 17 h 17"/>
                    <a:gd name="T6" fmla="*/ 6 w 17"/>
                    <a:gd name="T7" fmla="*/ 12 h 17"/>
                    <a:gd name="T8" fmla="*/ 17 w 1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6" y="6"/>
                      </a:lnTo>
                      <a:lnTo>
                        <a:pt x="0" y="17"/>
                      </a:lnTo>
                      <a:lnTo>
                        <a:pt x="6" y="12"/>
                      </a:lnTo>
                      <a:lnTo>
                        <a:pt x="1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0" name="Freeform 337">
                  <a:extLst>
                    <a:ext uri="{FF2B5EF4-FFF2-40B4-BE49-F238E27FC236}">
                      <a16:creationId xmlns:a16="http://schemas.microsoft.com/office/drawing/2014/main" xmlns="" id="{96B81833-2382-4622-9596-B1F24E5BD4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54" y="2572"/>
                  <a:ext cx="542" cy="107"/>
                </a:xfrm>
                <a:custGeom>
                  <a:avLst/>
                  <a:gdLst>
                    <a:gd name="T0" fmla="*/ 88 w 97"/>
                    <a:gd name="T1" fmla="*/ 16 h 19"/>
                    <a:gd name="T2" fmla="*/ 90 w 97"/>
                    <a:gd name="T3" fmla="*/ 18 h 19"/>
                    <a:gd name="T4" fmla="*/ 97 w 97"/>
                    <a:gd name="T5" fmla="*/ 19 h 19"/>
                    <a:gd name="T6" fmla="*/ 97 w 97"/>
                    <a:gd name="T7" fmla="*/ 19 h 19"/>
                    <a:gd name="T8" fmla="*/ 97 w 97"/>
                    <a:gd name="T9" fmla="*/ 18 h 19"/>
                    <a:gd name="T10" fmla="*/ 97 w 97"/>
                    <a:gd name="T11" fmla="*/ 18 h 19"/>
                    <a:gd name="T12" fmla="*/ 88 w 97"/>
                    <a:gd name="T13" fmla="*/ 16 h 19"/>
                    <a:gd name="T14" fmla="*/ 23 w 97"/>
                    <a:gd name="T15" fmla="*/ 4 h 19"/>
                    <a:gd name="T16" fmla="*/ 23 w 97"/>
                    <a:gd name="T17" fmla="*/ 5 h 19"/>
                    <a:gd name="T18" fmla="*/ 87 w 97"/>
                    <a:gd name="T19" fmla="*/ 17 h 19"/>
                    <a:gd name="T20" fmla="*/ 85 w 97"/>
                    <a:gd name="T21" fmla="*/ 16 h 19"/>
                    <a:gd name="T22" fmla="*/ 23 w 97"/>
                    <a:gd name="T23" fmla="*/ 4 h 19"/>
                    <a:gd name="T24" fmla="*/ 0 w 97"/>
                    <a:gd name="T25" fmla="*/ 0 h 19"/>
                    <a:gd name="T26" fmla="*/ 0 w 97"/>
                    <a:gd name="T27" fmla="*/ 0 h 19"/>
                    <a:gd name="T28" fmla="*/ 6 w 97"/>
                    <a:gd name="T29" fmla="*/ 2 h 19"/>
                    <a:gd name="T30" fmla="*/ 9 w 97"/>
                    <a:gd name="T31" fmla="*/ 3 h 19"/>
                    <a:gd name="T32" fmla="*/ 10 w 97"/>
                    <a:gd name="T33" fmla="*/ 2 h 19"/>
                    <a:gd name="T34" fmla="*/ 3 w 97"/>
                    <a:gd name="T35" fmla="*/ 0 h 19"/>
                    <a:gd name="T36" fmla="*/ 0 w 97"/>
                    <a:gd name="T3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7" h="19">
                      <a:moveTo>
                        <a:pt x="88" y="16"/>
                      </a:move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18"/>
                        <a:pt x="97" y="18"/>
                        <a:pt x="97" y="18"/>
                      </a:cubicBezTo>
                      <a:cubicBezTo>
                        <a:pt x="97" y="18"/>
                        <a:pt x="97" y="18"/>
                        <a:pt x="97" y="18"/>
                      </a:cubicBezTo>
                      <a:cubicBezTo>
                        <a:pt x="88" y="16"/>
                        <a:pt x="88" y="16"/>
                        <a:pt x="88" y="16"/>
                      </a:cubicBezTo>
                      <a:moveTo>
                        <a:pt x="23" y="4"/>
                      </a:moveTo>
                      <a:cubicBezTo>
                        <a:pt x="23" y="4"/>
                        <a:pt x="23" y="5"/>
                        <a:pt x="23" y="5"/>
                      </a:cubicBezTo>
                      <a:cubicBezTo>
                        <a:pt x="87" y="17"/>
                        <a:pt x="87" y="17"/>
                        <a:pt x="87" y="1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23" y="4"/>
                        <a:pt x="23" y="4"/>
                        <a:pt x="23" y="4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2"/>
                        <a:pt x="9" y="2"/>
                        <a:pt x="10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1" name="Freeform 338">
                  <a:extLst>
                    <a:ext uri="{FF2B5EF4-FFF2-40B4-BE49-F238E27FC236}">
                      <a16:creationId xmlns:a16="http://schemas.microsoft.com/office/drawing/2014/main" xmlns="" id="{693243C8-F9AA-492A-B472-FD18CFF180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79" y="2662"/>
                  <a:ext cx="28" cy="11"/>
                </a:xfrm>
                <a:custGeom>
                  <a:avLst/>
                  <a:gdLst>
                    <a:gd name="T0" fmla="*/ 0 w 28"/>
                    <a:gd name="T1" fmla="*/ 0 h 11"/>
                    <a:gd name="T2" fmla="*/ 11 w 28"/>
                    <a:gd name="T3" fmla="*/ 5 h 11"/>
                    <a:gd name="T4" fmla="*/ 28 w 28"/>
                    <a:gd name="T5" fmla="*/ 11 h 11"/>
                    <a:gd name="T6" fmla="*/ 17 w 28"/>
                    <a:gd name="T7" fmla="*/ 0 h 11"/>
                    <a:gd name="T8" fmla="*/ 0 w 28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1">
                      <a:moveTo>
                        <a:pt x="0" y="0"/>
                      </a:moveTo>
                      <a:lnTo>
                        <a:pt x="11" y="5"/>
                      </a:lnTo>
                      <a:lnTo>
                        <a:pt x="28" y="11"/>
                      </a:lnTo>
                      <a:lnTo>
                        <a:pt x="1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2" name="Freeform 339">
                  <a:extLst>
                    <a:ext uri="{FF2B5EF4-FFF2-40B4-BE49-F238E27FC236}">
                      <a16:creationId xmlns:a16="http://schemas.microsoft.com/office/drawing/2014/main" xmlns="" id="{F9288618-0E28-461F-9924-95F619FF65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79" y="2662"/>
                  <a:ext cx="28" cy="11"/>
                </a:xfrm>
                <a:custGeom>
                  <a:avLst/>
                  <a:gdLst>
                    <a:gd name="T0" fmla="*/ 0 w 28"/>
                    <a:gd name="T1" fmla="*/ 0 h 11"/>
                    <a:gd name="T2" fmla="*/ 11 w 28"/>
                    <a:gd name="T3" fmla="*/ 5 h 11"/>
                    <a:gd name="T4" fmla="*/ 28 w 28"/>
                    <a:gd name="T5" fmla="*/ 11 h 11"/>
                    <a:gd name="T6" fmla="*/ 17 w 28"/>
                    <a:gd name="T7" fmla="*/ 0 h 11"/>
                    <a:gd name="T8" fmla="*/ 0 w 28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1">
                      <a:moveTo>
                        <a:pt x="0" y="0"/>
                      </a:moveTo>
                      <a:lnTo>
                        <a:pt x="11" y="5"/>
                      </a:lnTo>
                      <a:lnTo>
                        <a:pt x="28" y="11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3" name="Freeform 340">
                  <a:extLst>
                    <a:ext uri="{FF2B5EF4-FFF2-40B4-BE49-F238E27FC236}">
                      <a16:creationId xmlns:a16="http://schemas.microsoft.com/office/drawing/2014/main" xmlns="" id="{DDFB7E90-CFE2-462A-B611-3F71A3AA4F7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06" y="2673"/>
                  <a:ext cx="251" cy="50"/>
                </a:xfrm>
                <a:custGeom>
                  <a:avLst/>
                  <a:gdLst>
                    <a:gd name="T0" fmla="*/ 151 w 251"/>
                    <a:gd name="T1" fmla="*/ 28 h 50"/>
                    <a:gd name="T2" fmla="*/ 151 w 251"/>
                    <a:gd name="T3" fmla="*/ 34 h 50"/>
                    <a:gd name="T4" fmla="*/ 240 w 251"/>
                    <a:gd name="T5" fmla="*/ 50 h 50"/>
                    <a:gd name="T6" fmla="*/ 251 w 251"/>
                    <a:gd name="T7" fmla="*/ 45 h 50"/>
                    <a:gd name="T8" fmla="*/ 151 w 251"/>
                    <a:gd name="T9" fmla="*/ 28 h 50"/>
                    <a:gd name="T10" fmla="*/ 134 w 251"/>
                    <a:gd name="T11" fmla="*/ 22 h 50"/>
                    <a:gd name="T12" fmla="*/ 128 w 251"/>
                    <a:gd name="T13" fmla="*/ 28 h 50"/>
                    <a:gd name="T14" fmla="*/ 145 w 251"/>
                    <a:gd name="T15" fmla="*/ 34 h 50"/>
                    <a:gd name="T16" fmla="*/ 140 w 251"/>
                    <a:gd name="T17" fmla="*/ 28 h 50"/>
                    <a:gd name="T18" fmla="*/ 134 w 251"/>
                    <a:gd name="T19" fmla="*/ 22 h 50"/>
                    <a:gd name="T20" fmla="*/ 0 w 251"/>
                    <a:gd name="T21" fmla="*/ 0 h 50"/>
                    <a:gd name="T22" fmla="*/ 5 w 251"/>
                    <a:gd name="T23" fmla="*/ 6 h 50"/>
                    <a:gd name="T24" fmla="*/ 5 w 251"/>
                    <a:gd name="T25" fmla="*/ 6 h 50"/>
                    <a:gd name="T26" fmla="*/ 123 w 251"/>
                    <a:gd name="T27" fmla="*/ 28 h 50"/>
                    <a:gd name="T28" fmla="*/ 128 w 251"/>
                    <a:gd name="T29" fmla="*/ 22 h 50"/>
                    <a:gd name="T30" fmla="*/ 0 w 251"/>
                    <a:gd name="T31" fmla="*/ 0 h 50"/>
                    <a:gd name="T32" fmla="*/ 0 w 251"/>
                    <a:gd name="T33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51" h="50">
                      <a:moveTo>
                        <a:pt x="151" y="28"/>
                      </a:moveTo>
                      <a:lnTo>
                        <a:pt x="151" y="34"/>
                      </a:lnTo>
                      <a:lnTo>
                        <a:pt x="240" y="50"/>
                      </a:lnTo>
                      <a:lnTo>
                        <a:pt x="251" y="45"/>
                      </a:lnTo>
                      <a:lnTo>
                        <a:pt x="151" y="28"/>
                      </a:lnTo>
                      <a:close/>
                      <a:moveTo>
                        <a:pt x="134" y="22"/>
                      </a:moveTo>
                      <a:lnTo>
                        <a:pt x="128" y="28"/>
                      </a:lnTo>
                      <a:lnTo>
                        <a:pt x="145" y="34"/>
                      </a:lnTo>
                      <a:lnTo>
                        <a:pt x="140" y="28"/>
                      </a:lnTo>
                      <a:lnTo>
                        <a:pt x="134" y="22"/>
                      </a:lnTo>
                      <a:close/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5" y="6"/>
                      </a:lnTo>
                      <a:lnTo>
                        <a:pt x="123" y="28"/>
                      </a:lnTo>
                      <a:lnTo>
                        <a:pt x="128" y="2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4" name="Freeform 341">
                  <a:extLst>
                    <a:ext uri="{FF2B5EF4-FFF2-40B4-BE49-F238E27FC236}">
                      <a16:creationId xmlns:a16="http://schemas.microsoft.com/office/drawing/2014/main" xmlns="" id="{EE77DBBA-67B0-478B-8231-FDC9149B8F0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06" y="2673"/>
                  <a:ext cx="251" cy="50"/>
                </a:xfrm>
                <a:custGeom>
                  <a:avLst/>
                  <a:gdLst>
                    <a:gd name="T0" fmla="*/ 151 w 251"/>
                    <a:gd name="T1" fmla="*/ 28 h 50"/>
                    <a:gd name="T2" fmla="*/ 151 w 251"/>
                    <a:gd name="T3" fmla="*/ 34 h 50"/>
                    <a:gd name="T4" fmla="*/ 240 w 251"/>
                    <a:gd name="T5" fmla="*/ 50 h 50"/>
                    <a:gd name="T6" fmla="*/ 251 w 251"/>
                    <a:gd name="T7" fmla="*/ 45 h 50"/>
                    <a:gd name="T8" fmla="*/ 151 w 251"/>
                    <a:gd name="T9" fmla="*/ 28 h 50"/>
                    <a:gd name="T10" fmla="*/ 134 w 251"/>
                    <a:gd name="T11" fmla="*/ 22 h 50"/>
                    <a:gd name="T12" fmla="*/ 128 w 251"/>
                    <a:gd name="T13" fmla="*/ 28 h 50"/>
                    <a:gd name="T14" fmla="*/ 145 w 251"/>
                    <a:gd name="T15" fmla="*/ 34 h 50"/>
                    <a:gd name="T16" fmla="*/ 140 w 251"/>
                    <a:gd name="T17" fmla="*/ 28 h 50"/>
                    <a:gd name="T18" fmla="*/ 134 w 251"/>
                    <a:gd name="T19" fmla="*/ 22 h 50"/>
                    <a:gd name="T20" fmla="*/ 0 w 251"/>
                    <a:gd name="T21" fmla="*/ 0 h 50"/>
                    <a:gd name="T22" fmla="*/ 5 w 251"/>
                    <a:gd name="T23" fmla="*/ 6 h 50"/>
                    <a:gd name="T24" fmla="*/ 5 w 251"/>
                    <a:gd name="T25" fmla="*/ 6 h 50"/>
                    <a:gd name="T26" fmla="*/ 123 w 251"/>
                    <a:gd name="T27" fmla="*/ 28 h 50"/>
                    <a:gd name="T28" fmla="*/ 128 w 251"/>
                    <a:gd name="T29" fmla="*/ 22 h 50"/>
                    <a:gd name="T30" fmla="*/ 0 w 251"/>
                    <a:gd name="T31" fmla="*/ 0 h 50"/>
                    <a:gd name="T32" fmla="*/ 0 w 251"/>
                    <a:gd name="T33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51" h="50">
                      <a:moveTo>
                        <a:pt x="151" y="28"/>
                      </a:moveTo>
                      <a:lnTo>
                        <a:pt x="151" y="34"/>
                      </a:lnTo>
                      <a:lnTo>
                        <a:pt x="240" y="50"/>
                      </a:lnTo>
                      <a:lnTo>
                        <a:pt x="251" y="45"/>
                      </a:lnTo>
                      <a:lnTo>
                        <a:pt x="151" y="28"/>
                      </a:lnTo>
                      <a:moveTo>
                        <a:pt x="134" y="22"/>
                      </a:moveTo>
                      <a:lnTo>
                        <a:pt x="128" y="28"/>
                      </a:lnTo>
                      <a:lnTo>
                        <a:pt x="145" y="34"/>
                      </a:lnTo>
                      <a:lnTo>
                        <a:pt x="140" y="28"/>
                      </a:lnTo>
                      <a:lnTo>
                        <a:pt x="134" y="22"/>
                      </a:lnTo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5" y="6"/>
                      </a:lnTo>
                      <a:lnTo>
                        <a:pt x="123" y="28"/>
                      </a:lnTo>
                      <a:lnTo>
                        <a:pt x="128" y="22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5" name="Freeform 342">
                  <a:extLst>
                    <a:ext uri="{FF2B5EF4-FFF2-40B4-BE49-F238E27FC236}">
                      <a16:creationId xmlns:a16="http://schemas.microsoft.com/office/drawing/2014/main" xmlns="" id="{7CA17426-5286-45C7-8253-68BAE54C97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66" y="2701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5 w 11"/>
                    <a:gd name="T3" fmla="*/ 6 h 6"/>
                    <a:gd name="T4" fmla="*/ 11 w 11"/>
                    <a:gd name="T5" fmla="*/ 6 h 6"/>
                    <a:gd name="T6" fmla="*/ 11 w 11"/>
                    <a:gd name="T7" fmla="*/ 0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11" y="6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6" name="Freeform 343">
                  <a:extLst>
                    <a:ext uri="{FF2B5EF4-FFF2-40B4-BE49-F238E27FC236}">
                      <a16:creationId xmlns:a16="http://schemas.microsoft.com/office/drawing/2014/main" xmlns="" id="{9C3B2E16-D57D-4B84-A91B-BE28031EFC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66" y="2701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5 w 11"/>
                    <a:gd name="T3" fmla="*/ 6 h 6"/>
                    <a:gd name="T4" fmla="*/ 11 w 11"/>
                    <a:gd name="T5" fmla="*/ 6 h 6"/>
                    <a:gd name="T6" fmla="*/ 11 w 11"/>
                    <a:gd name="T7" fmla="*/ 0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11" y="6"/>
                      </a:lnTo>
                      <a:lnTo>
                        <a:pt x="11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7" name="Freeform 344">
                  <a:extLst>
                    <a:ext uri="{FF2B5EF4-FFF2-40B4-BE49-F238E27FC236}">
                      <a16:creationId xmlns:a16="http://schemas.microsoft.com/office/drawing/2014/main" xmlns="" id="{42B96075-1AF4-4EA1-91E3-DD68832845B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78" y="1280"/>
                  <a:ext cx="1867" cy="1298"/>
                </a:xfrm>
                <a:custGeom>
                  <a:avLst/>
                  <a:gdLst>
                    <a:gd name="T0" fmla="*/ 248 w 334"/>
                    <a:gd name="T1" fmla="*/ 223 h 232"/>
                    <a:gd name="T2" fmla="*/ 242 w 334"/>
                    <a:gd name="T3" fmla="*/ 232 h 232"/>
                    <a:gd name="T4" fmla="*/ 244 w 334"/>
                    <a:gd name="T5" fmla="*/ 232 h 232"/>
                    <a:gd name="T6" fmla="*/ 249 w 334"/>
                    <a:gd name="T7" fmla="*/ 223 h 232"/>
                    <a:gd name="T8" fmla="*/ 248 w 334"/>
                    <a:gd name="T9" fmla="*/ 223 h 232"/>
                    <a:gd name="T10" fmla="*/ 269 w 334"/>
                    <a:gd name="T11" fmla="*/ 192 h 232"/>
                    <a:gd name="T12" fmla="*/ 265 w 334"/>
                    <a:gd name="T13" fmla="*/ 197 h 232"/>
                    <a:gd name="T14" fmla="*/ 264 w 334"/>
                    <a:gd name="T15" fmla="*/ 198 h 232"/>
                    <a:gd name="T16" fmla="*/ 249 w 334"/>
                    <a:gd name="T17" fmla="*/ 222 h 232"/>
                    <a:gd name="T18" fmla="*/ 250 w 334"/>
                    <a:gd name="T19" fmla="*/ 222 h 232"/>
                    <a:gd name="T20" fmla="*/ 266 w 334"/>
                    <a:gd name="T21" fmla="*/ 199 h 232"/>
                    <a:gd name="T22" fmla="*/ 266 w 334"/>
                    <a:gd name="T23" fmla="*/ 198 h 232"/>
                    <a:gd name="T24" fmla="*/ 270 w 334"/>
                    <a:gd name="T25" fmla="*/ 193 h 232"/>
                    <a:gd name="T26" fmla="*/ 269 w 334"/>
                    <a:gd name="T27" fmla="*/ 192 h 232"/>
                    <a:gd name="T28" fmla="*/ 274 w 334"/>
                    <a:gd name="T29" fmla="*/ 186 h 232"/>
                    <a:gd name="T30" fmla="*/ 273 w 334"/>
                    <a:gd name="T31" fmla="*/ 186 h 232"/>
                    <a:gd name="T32" fmla="*/ 270 w 334"/>
                    <a:gd name="T33" fmla="*/ 190 h 232"/>
                    <a:gd name="T34" fmla="*/ 270 w 334"/>
                    <a:gd name="T35" fmla="*/ 192 h 232"/>
                    <a:gd name="T36" fmla="*/ 274 w 334"/>
                    <a:gd name="T37" fmla="*/ 186 h 232"/>
                    <a:gd name="T38" fmla="*/ 305 w 334"/>
                    <a:gd name="T39" fmla="*/ 137 h 232"/>
                    <a:gd name="T40" fmla="*/ 274 w 334"/>
                    <a:gd name="T41" fmla="*/ 185 h 232"/>
                    <a:gd name="T42" fmla="*/ 275 w 334"/>
                    <a:gd name="T43" fmla="*/ 184 h 232"/>
                    <a:gd name="T44" fmla="*/ 306 w 334"/>
                    <a:gd name="T45" fmla="*/ 138 h 232"/>
                    <a:gd name="T46" fmla="*/ 305 w 334"/>
                    <a:gd name="T47" fmla="*/ 137 h 232"/>
                    <a:gd name="T48" fmla="*/ 315 w 334"/>
                    <a:gd name="T49" fmla="*/ 122 h 232"/>
                    <a:gd name="T50" fmla="*/ 306 w 334"/>
                    <a:gd name="T51" fmla="*/ 136 h 232"/>
                    <a:gd name="T52" fmla="*/ 307 w 334"/>
                    <a:gd name="T53" fmla="*/ 137 h 232"/>
                    <a:gd name="T54" fmla="*/ 315 w 334"/>
                    <a:gd name="T55" fmla="*/ 124 h 232"/>
                    <a:gd name="T56" fmla="*/ 315 w 334"/>
                    <a:gd name="T57" fmla="*/ 122 h 232"/>
                    <a:gd name="T58" fmla="*/ 333 w 334"/>
                    <a:gd name="T59" fmla="*/ 95 h 232"/>
                    <a:gd name="T60" fmla="*/ 316 w 334"/>
                    <a:gd name="T61" fmla="*/ 121 h 232"/>
                    <a:gd name="T62" fmla="*/ 316 w 334"/>
                    <a:gd name="T63" fmla="*/ 122 h 232"/>
                    <a:gd name="T64" fmla="*/ 334 w 334"/>
                    <a:gd name="T65" fmla="*/ 96 h 232"/>
                    <a:gd name="T66" fmla="*/ 333 w 334"/>
                    <a:gd name="T67" fmla="*/ 95 h 232"/>
                    <a:gd name="T68" fmla="*/ 0 w 334"/>
                    <a:gd name="T69" fmla="*/ 0 h 232"/>
                    <a:gd name="T70" fmla="*/ 0 w 334"/>
                    <a:gd name="T71" fmla="*/ 1 h 232"/>
                    <a:gd name="T72" fmla="*/ 0 w 334"/>
                    <a:gd name="T73" fmla="*/ 1 h 232"/>
                    <a:gd name="T74" fmla="*/ 0 w 334"/>
                    <a:gd name="T75" fmla="*/ 1 h 232"/>
                    <a:gd name="T76" fmla="*/ 1 w 334"/>
                    <a:gd name="T77" fmla="*/ 0 h 232"/>
                    <a:gd name="T78" fmla="*/ 0 w 334"/>
                    <a:gd name="T79" fmla="*/ 0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34" h="232">
                      <a:moveTo>
                        <a:pt x="248" y="223"/>
                      </a:moveTo>
                      <a:cubicBezTo>
                        <a:pt x="242" y="232"/>
                        <a:pt x="242" y="232"/>
                        <a:pt x="242" y="232"/>
                      </a:cubicBezTo>
                      <a:cubicBezTo>
                        <a:pt x="244" y="232"/>
                        <a:pt x="244" y="232"/>
                        <a:pt x="244" y="232"/>
                      </a:cubicBezTo>
                      <a:cubicBezTo>
                        <a:pt x="249" y="223"/>
                        <a:pt x="249" y="223"/>
                        <a:pt x="249" y="223"/>
                      </a:cubicBezTo>
                      <a:cubicBezTo>
                        <a:pt x="248" y="223"/>
                        <a:pt x="248" y="223"/>
                        <a:pt x="248" y="223"/>
                      </a:cubicBezTo>
                      <a:moveTo>
                        <a:pt x="269" y="192"/>
                      </a:moveTo>
                      <a:cubicBezTo>
                        <a:pt x="265" y="197"/>
                        <a:pt x="265" y="197"/>
                        <a:pt x="265" y="197"/>
                      </a:cubicBezTo>
                      <a:cubicBezTo>
                        <a:pt x="264" y="198"/>
                        <a:pt x="264" y="198"/>
                        <a:pt x="264" y="198"/>
                      </a:cubicBezTo>
                      <a:cubicBezTo>
                        <a:pt x="249" y="222"/>
                        <a:pt x="249" y="222"/>
                        <a:pt x="249" y="222"/>
                      </a:cubicBezTo>
                      <a:cubicBezTo>
                        <a:pt x="250" y="222"/>
                        <a:pt x="250" y="222"/>
                        <a:pt x="250" y="222"/>
                      </a:cubicBezTo>
                      <a:cubicBezTo>
                        <a:pt x="266" y="199"/>
                        <a:pt x="266" y="199"/>
                        <a:pt x="266" y="199"/>
                      </a:cubicBezTo>
                      <a:cubicBezTo>
                        <a:pt x="266" y="198"/>
                        <a:pt x="266" y="198"/>
                        <a:pt x="266" y="198"/>
                      </a:cubicBezTo>
                      <a:cubicBezTo>
                        <a:pt x="270" y="193"/>
                        <a:pt x="270" y="193"/>
                        <a:pt x="270" y="193"/>
                      </a:cubicBezTo>
                      <a:cubicBezTo>
                        <a:pt x="269" y="192"/>
                        <a:pt x="269" y="192"/>
                        <a:pt x="269" y="192"/>
                      </a:cubicBezTo>
                      <a:moveTo>
                        <a:pt x="274" y="186"/>
                      </a:moveTo>
                      <a:cubicBezTo>
                        <a:pt x="273" y="186"/>
                        <a:pt x="273" y="186"/>
                        <a:pt x="273" y="186"/>
                      </a:cubicBezTo>
                      <a:cubicBezTo>
                        <a:pt x="270" y="190"/>
                        <a:pt x="270" y="190"/>
                        <a:pt x="270" y="190"/>
                      </a:cubicBezTo>
                      <a:cubicBezTo>
                        <a:pt x="270" y="192"/>
                        <a:pt x="270" y="192"/>
                        <a:pt x="270" y="192"/>
                      </a:cubicBezTo>
                      <a:cubicBezTo>
                        <a:pt x="274" y="186"/>
                        <a:pt x="274" y="186"/>
                        <a:pt x="274" y="186"/>
                      </a:cubicBezTo>
                      <a:moveTo>
                        <a:pt x="305" y="137"/>
                      </a:moveTo>
                      <a:cubicBezTo>
                        <a:pt x="274" y="185"/>
                        <a:pt x="274" y="185"/>
                        <a:pt x="274" y="185"/>
                      </a:cubicBezTo>
                      <a:cubicBezTo>
                        <a:pt x="275" y="184"/>
                        <a:pt x="275" y="184"/>
                        <a:pt x="275" y="184"/>
                      </a:cubicBezTo>
                      <a:cubicBezTo>
                        <a:pt x="306" y="138"/>
                        <a:pt x="306" y="138"/>
                        <a:pt x="306" y="138"/>
                      </a:cubicBezTo>
                      <a:cubicBezTo>
                        <a:pt x="305" y="137"/>
                        <a:pt x="305" y="137"/>
                        <a:pt x="305" y="137"/>
                      </a:cubicBezTo>
                      <a:moveTo>
                        <a:pt x="315" y="122"/>
                      </a:moveTo>
                      <a:cubicBezTo>
                        <a:pt x="306" y="136"/>
                        <a:pt x="306" y="136"/>
                        <a:pt x="306" y="136"/>
                      </a:cubicBezTo>
                      <a:cubicBezTo>
                        <a:pt x="307" y="137"/>
                        <a:pt x="307" y="137"/>
                        <a:pt x="307" y="137"/>
                      </a:cubicBezTo>
                      <a:cubicBezTo>
                        <a:pt x="315" y="124"/>
                        <a:pt x="315" y="124"/>
                        <a:pt x="315" y="124"/>
                      </a:cubicBezTo>
                      <a:cubicBezTo>
                        <a:pt x="315" y="122"/>
                        <a:pt x="315" y="122"/>
                        <a:pt x="315" y="122"/>
                      </a:cubicBezTo>
                      <a:moveTo>
                        <a:pt x="333" y="95"/>
                      </a:moveTo>
                      <a:cubicBezTo>
                        <a:pt x="316" y="121"/>
                        <a:pt x="316" y="121"/>
                        <a:pt x="316" y="121"/>
                      </a:cubicBezTo>
                      <a:cubicBezTo>
                        <a:pt x="316" y="122"/>
                        <a:pt x="316" y="122"/>
                        <a:pt x="316" y="122"/>
                      </a:cubicBezTo>
                      <a:cubicBezTo>
                        <a:pt x="334" y="96"/>
                        <a:pt x="334" y="96"/>
                        <a:pt x="334" y="96"/>
                      </a:cubicBezTo>
                      <a:cubicBezTo>
                        <a:pt x="333" y="96"/>
                        <a:pt x="333" y="96"/>
                        <a:pt x="333" y="95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8" name="Freeform 345">
                  <a:extLst>
                    <a:ext uri="{FF2B5EF4-FFF2-40B4-BE49-F238E27FC236}">
                      <a16:creationId xmlns:a16="http://schemas.microsoft.com/office/drawing/2014/main" xmlns="" id="{C0FC3C5B-EF5A-476E-BBDA-3F78A5FE1E4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91" y="2041"/>
                  <a:ext cx="329" cy="487"/>
                </a:xfrm>
                <a:custGeom>
                  <a:avLst/>
                  <a:gdLst>
                    <a:gd name="T0" fmla="*/ 0 w 329"/>
                    <a:gd name="T1" fmla="*/ 487 h 487"/>
                    <a:gd name="T2" fmla="*/ 0 w 329"/>
                    <a:gd name="T3" fmla="*/ 487 h 487"/>
                    <a:gd name="T4" fmla="*/ 5 w 329"/>
                    <a:gd name="T5" fmla="*/ 487 h 487"/>
                    <a:gd name="T6" fmla="*/ 5 w 329"/>
                    <a:gd name="T7" fmla="*/ 487 h 487"/>
                    <a:gd name="T8" fmla="*/ 0 w 329"/>
                    <a:gd name="T9" fmla="*/ 487 h 487"/>
                    <a:gd name="T10" fmla="*/ 5 w 329"/>
                    <a:gd name="T11" fmla="*/ 481 h 487"/>
                    <a:gd name="T12" fmla="*/ 5 w 329"/>
                    <a:gd name="T13" fmla="*/ 481 h 487"/>
                    <a:gd name="T14" fmla="*/ 11 w 329"/>
                    <a:gd name="T15" fmla="*/ 481 h 487"/>
                    <a:gd name="T16" fmla="*/ 11 w 329"/>
                    <a:gd name="T17" fmla="*/ 481 h 487"/>
                    <a:gd name="T18" fmla="*/ 5 w 329"/>
                    <a:gd name="T19" fmla="*/ 481 h 487"/>
                    <a:gd name="T20" fmla="*/ 324 w 329"/>
                    <a:gd name="T21" fmla="*/ 0 h 487"/>
                    <a:gd name="T22" fmla="*/ 318 w 329"/>
                    <a:gd name="T23" fmla="*/ 6 h 487"/>
                    <a:gd name="T24" fmla="*/ 324 w 329"/>
                    <a:gd name="T25" fmla="*/ 11 h 487"/>
                    <a:gd name="T26" fmla="*/ 329 w 329"/>
                    <a:gd name="T27" fmla="*/ 6 h 487"/>
                    <a:gd name="T28" fmla="*/ 324 w 329"/>
                    <a:gd name="T29" fmla="*/ 0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29" h="487">
                      <a:moveTo>
                        <a:pt x="0" y="487"/>
                      </a:moveTo>
                      <a:lnTo>
                        <a:pt x="0" y="487"/>
                      </a:lnTo>
                      <a:lnTo>
                        <a:pt x="5" y="487"/>
                      </a:lnTo>
                      <a:lnTo>
                        <a:pt x="5" y="487"/>
                      </a:lnTo>
                      <a:lnTo>
                        <a:pt x="0" y="487"/>
                      </a:lnTo>
                      <a:close/>
                      <a:moveTo>
                        <a:pt x="5" y="481"/>
                      </a:moveTo>
                      <a:lnTo>
                        <a:pt x="5" y="481"/>
                      </a:lnTo>
                      <a:lnTo>
                        <a:pt x="11" y="481"/>
                      </a:lnTo>
                      <a:lnTo>
                        <a:pt x="11" y="481"/>
                      </a:lnTo>
                      <a:lnTo>
                        <a:pt x="5" y="481"/>
                      </a:lnTo>
                      <a:close/>
                      <a:moveTo>
                        <a:pt x="324" y="0"/>
                      </a:moveTo>
                      <a:lnTo>
                        <a:pt x="318" y="6"/>
                      </a:lnTo>
                      <a:lnTo>
                        <a:pt x="324" y="11"/>
                      </a:lnTo>
                      <a:lnTo>
                        <a:pt x="329" y="6"/>
                      </a:lnTo>
                      <a:lnTo>
                        <a:pt x="3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9" name="Freeform 346">
                  <a:extLst>
                    <a:ext uri="{FF2B5EF4-FFF2-40B4-BE49-F238E27FC236}">
                      <a16:creationId xmlns:a16="http://schemas.microsoft.com/office/drawing/2014/main" xmlns="" id="{4AFD27B4-9A78-43E1-890C-AF9FC8EC165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91" y="2041"/>
                  <a:ext cx="329" cy="487"/>
                </a:xfrm>
                <a:custGeom>
                  <a:avLst/>
                  <a:gdLst>
                    <a:gd name="T0" fmla="*/ 0 w 329"/>
                    <a:gd name="T1" fmla="*/ 487 h 487"/>
                    <a:gd name="T2" fmla="*/ 0 w 329"/>
                    <a:gd name="T3" fmla="*/ 487 h 487"/>
                    <a:gd name="T4" fmla="*/ 5 w 329"/>
                    <a:gd name="T5" fmla="*/ 487 h 487"/>
                    <a:gd name="T6" fmla="*/ 5 w 329"/>
                    <a:gd name="T7" fmla="*/ 487 h 487"/>
                    <a:gd name="T8" fmla="*/ 0 w 329"/>
                    <a:gd name="T9" fmla="*/ 487 h 487"/>
                    <a:gd name="T10" fmla="*/ 5 w 329"/>
                    <a:gd name="T11" fmla="*/ 481 h 487"/>
                    <a:gd name="T12" fmla="*/ 5 w 329"/>
                    <a:gd name="T13" fmla="*/ 481 h 487"/>
                    <a:gd name="T14" fmla="*/ 11 w 329"/>
                    <a:gd name="T15" fmla="*/ 481 h 487"/>
                    <a:gd name="T16" fmla="*/ 11 w 329"/>
                    <a:gd name="T17" fmla="*/ 481 h 487"/>
                    <a:gd name="T18" fmla="*/ 5 w 329"/>
                    <a:gd name="T19" fmla="*/ 481 h 487"/>
                    <a:gd name="T20" fmla="*/ 324 w 329"/>
                    <a:gd name="T21" fmla="*/ 0 h 487"/>
                    <a:gd name="T22" fmla="*/ 318 w 329"/>
                    <a:gd name="T23" fmla="*/ 6 h 487"/>
                    <a:gd name="T24" fmla="*/ 324 w 329"/>
                    <a:gd name="T25" fmla="*/ 11 h 487"/>
                    <a:gd name="T26" fmla="*/ 329 w 329"/>
                    <a:gd name="T27" fmla="*/ 6 h 487"/>
                    <a:gd name="T28" fmla="*/ 324 w 329"/>
                    <a:gd name="T29" fmla="*/ 0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29" h="487">
                      <a:moveTo>
                        <a:pt x="0" y="487"/>
                      </a:moveTo>
                      <a:lnTo>
                        <a:pt x="0" y="487"/>
                      </a:lnTo>
                      <a:lnTo>
                        <a:pt x="5" y="487"/>
                      </a:lnTo>
                      <a:lnTo>
                        <a:pt x="5" y="487"/>
                      </a:lnTo>
                      <a:lnTo>
                        <a:pt x="0" y="487"/>
                      </a:lnTo>
                      <a:moveTo>
                        <a:pt x="5" y="481"/>
                      </a:moveTo>
                      <a:lnTo>
                        <a:pt x="5" y="481"/>
                      </a:lnTo>
                      <a:lnTo>
                        <a:pt x="11" y="481"/>
                      </a:lnTo>
                      <a:lnTo>
                        <a:pt x="11" y="481"/>
                      </a:lnTo>
                      <a:lnTo>
                        <a:pt x="5" y="481"/>
                      </a:lnTo>
                      <a:moveTo>
                        <a:pt x="324" y="0"/>
                      </a:moveTo>
                      <a:lnTo>
                        <a:pt x="318" y="6"/>
                      </a:lnTo>
                      <a:lnTo>
                        <a:pt x="324" y="11"/>
                      </a:lnTo>
                      <a:lnTo>
                        <a:pt x="329" y="6"/>
                      </a:lnTo>
                      <a:lnTo>
                        <a:pt x="324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0" name="Freeform 347">
                  <a:extLst>
                    <a:ext uri="{FF2B5EF4-FFF2-40B4-BE49-F238E27FC236}">
                      <a16:creationId xmlns:a16="http://schemas.microsoft.com/office/drawing/2014/main" xmlns="" id="{6A56F4C6-C761-4907-A966-82BD9ADE42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17" y="1957"/>
                  <a:ext cx="6" cy="17"/>
                </a:xfrm>
                <a:custGeom>
                  <a:avLst/>
                  <a:gdLst>
                    <a:gd name="T0" fmla="*/ 6 w 6"/>
                    <a:gd name="T1" fmla="*/ 0 h 17"/>
                    <a:gd name="T2" fmla="*/ 0 w 6"/>
                    <a:gd name="T3" fmla="*/ 6 h 17"/>
                    <a:gd name="T4" fmla="*/ 0 w 6"/>
                    <a:gd name="T5" fmla="*/ 17 h 17"/>
                    <a:gd name="T6" fmla="*/ 6 w 6"/>
                    <a:gd name="T7" fmla="*/ 6 h 17"/>
                    <a:gd name="T8" fmla="*/ 6 w 6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17"/>
                      </a:lnTo>
                      <a:lnTo>
                        <a:pt x="6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1" name="Freeform 348">
                  <a:extLst>
                    <a:ext uri="{FF2B5EF4-FFF2-40B4-BE49-F238E27FC236}">
                      <a16:creationId xmlns:a16="http://schemas.microsoft.com/office/drawing/2014/main" xmlns="" id="{6D8540C0-E925-49BD-9411-F4400C5A13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17" y="1957"/>
                  <a:ext cx="6" cy="17"/>
                </a:xfrm>
                <a:custGeom>
                  <a:avLst/>
                  <a:gdLst>
                    <a:gd name="T0" fmla="*/ 6 w 6"/>
                    <a:gd name="T1" fmla="*/ 0 h 17"/>
                    <a:gd name="T2" fmla="*/ 0 w 6"/>
                    <a:gd name="T3" fmla="*/ 6 h 17"/>
                    <a:gd name="T4" fmla="*/ 0 w 6"/>
                    <a:gd name="T5" fmla="*/ 17 h 17"/>
                    <a:gd name="T6" fmla="*/ 6 w 6"/>
                    <a:gd name="T7" fmla="*/ 6 h 17"/>
                    <a:gd name="T8" fmla="*/ 6 w 6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17"/>
                      </a:lnTo>
                      <a:lnTo>
                        <a:pt x="6" y="6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2" name="Freeform 349">
                  <a:extLst>
                    <a:ext uri="{FF2B5EF4-FFF2-40B4-BE49-F238E27FC236}">
                      <a16:creationId xmlns:a16="http://schemas.microsoft.com/office/drawing/2014/main" xmlns="" id="{965A17A5-D26C-48AA-9FB4-3F1A1EBFC2F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91" y="2343"/>
                  <a:ext cx="123" cy="185"/>
                </a:xfrm>
                <a:custGeom>
                  <a:avLst/>
                  <a:gdLst>
                    <a:gd name="T0" fmla="*/ 5 w 123"/>
                    <a:gd name="T1" fmla="*/ 179 h 185"/>
                    <a:gd name="T2" fmla="*/ 0 w 123"/>
                    <a:gd name="T3" fmla="*/ 185 h 185"/>
                    <a:gd name="T4" fmla="*/ 5 w 123"/>
                    <a:gd name="T5" fmla="*/ 185 h 185"/>
                    <a:gd name="T6" fmla="*/ 11 w 123"/>
                    <a:gd name="T7" fmla="*/ 179 h 185"/>
                    <a:gd name="T8" fmla="*/ 5 w 123"/>
                    <a:gd name="T9" fmla="*/ 179 h 185"/>
                    <a:gd name="T10" fmla="*/ 123 w 123"/>
                    <a:gd name="T11" fmla="*/ 0 h 185"/>
                    <a:gd name="T12" fmla="*/ 117 w 123"/>
                    <a:gd name="T13" fmla="*/ 11 h 185"/>
                    <a:gd name="T14" fmla="*/ 123 w 123"/>
                    <a:gd name="T15" fmla="*/ 17 h 185"/>
                    <a:gd name="T16" fmla="*/ 123 w 123"/>
                    <a:gd name="T17" fmla="*/ 11 h 185"/>
                    <a:gd name="T18" fmla="*/ 123 w 123"/>
                    <a:gd name="T1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3" h="185">
                      <a:moveTo>
                        <a:pt x="5" y="179"/>
                      </a:moveTo>
                      <a:lnTo>
                        <a:pt x="0" y="185"/>
                      </a:lnTo>
                      <a:lnTo>
                        <a:pt x="5" y="185"/>
                      </a:lnTo>
                      <a:lnTo>
                        <a:pt x="11" y="179"/>
                      </a:lnTo>
                      <a:lnTo>
                        <a:pt x="5" y="179"/>
                      </a:lnTo>
                      <a:close/>
                      <a:moveTo>
                        <a:pt x="123" y="0"/>
                      </a:moveTo>
                      <a:lnTo>
                        <a:pt x="117" y="11"/>
                      </a:lnTo>
                      <a:lnTo>
                        <a:pt x="123" y="17"/>
                      </a:lnTo>
                      <a:lnTo>
                        <a:pt x="123" y="11"/>
                      </a:lnTo>
                      <a:lnTo>
                        <a:pt x="1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3" name="Freeform 350">
                  <a:extLst>
                    <a:ext uri="{FF2B5EF4-FFF2-40B4-BE49-F238E27FC236}">
                      <a16:creationId xmlns:a16="http://schemas.microsoft.com/office/drawing/2014/main" xmlns="" id="{40B97C57-B86A-4A91-AF71-28BBE129766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91" y="2343"/>
                  <a:ext cx="123" cy="185"/>
                </a:xfrm>
                <a:custGeom>
                  <a:avLst/>
                  <a:gdLst>
                    <a:gd name="T0" fmla="*/ 5 w 123"/>
                    <a:gd name="T1" fmla="*/ 179 h 185"/>
                    <a:gd name="T2" fmla="*/ 0 w 123"/>
                    <a:gd name="T3" fmla="*/ 185 h 185"/>
                    <a:gd name="T4" fmla="*/ 5 w 123"/>
                    <a:gd name="T5" fmla="*/ 185 h 185"/>
                    <a:gd name="T6" fmla="*/ 11 w 123"/>
                    <a:gd name="T7" fmla="*/ 179 h 185"/>
                    <a:gd name="T8" fmla="*/ 5 w 123"/>
                    <a:gd name="T9" fmla="*/ 179 h 185"/>
                    <a:gd name="T10" fmla="*/ 123 w 123"/>
                    <a:gd name="T11" fmla="*/ 0 h 185"/>
                    <a:gd name="T12" fmla="*/ 117 w 123"/>
                    <a:gd name="T13" fmla="*/ 11 h 185"/>
                    <a:gd name="T14" fmla="*/ 123 w 123"/>
                    <a:gd name="T15" fmla="*/ 17 h 185"/>
                    <a:gd name="T16" fmla="*/ 123 w 123"/>
                    <a:gd name="T17" fmla="*/ 11 h 185"/>
                    <a:gd name="T18" fmla="*/ 123 w 123"/>
                    <a:gd name="T1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3" h="185">
                      <a:moveTo>
                        <a:pt x="5" y="179"/>
                      </a:moveTo>
                      <a:lnTo>
                        <a:pt x="0" y="185"/>
                      </a:lnTo>
                      <a:lnTo>
                        <a:pt x="5" y="185"/>
                      </a:lnTo>
                      <a:lnTo>
                        <a:pt x="11" y="179"/>
                      </a:lnTo>
                      <a:lnTo>
                        <a:pt x="5" y="179"/>
                      </a:lnTo>
                      <a:moveTo>
                        <a:pt x="123" y="0"/>
                      </a:moveTo>
                      <a:lnTo>
                        <a:pt x="117" y="11"/>
                      </a:lnTo>
                      <a:lnTo>
                        <a:pt x="123" y="17"/>
                      </a:lnTo>
                      <a:lnTo>
                        <a:pt x="123" y="11"/>
                      </a:lnTo>
                      <a:lnTo>
                        <a:pt x="12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4" name="Freeform 351">
                  <a:extLst>
                    <a:ext uri="{FF2B5EF4-FFF2-40B4-BE49-F238E27FC236}">
                      <a16:creationId xmlns:a16="http://schemas.microsoft.com/office/drawing/2014/main" xmlns="" id="{33A92922-E67F-49CF-93FC-0E6F9537E0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52" y="2309"/>
                  <a:ext cx="12" cy="12"/>
                </a:xfrm>
                <a:custGeom>
                  <a:avLst/>
                  <a:gdLst>
                    <a:gd name="T0" fmla="*/ 12 w 12"/>
                    <a:gd name="T1" fmla="*/ 0 h 12"/>
                    <a:gd name="T2" fmla="*/ 6 w 12"/>
                    <a:gd name="T3" fmla="*/ 6 h 12"/>
                    <a:gd name="T4" fmla="*/ 0 w 12"/>
                    <a:gd name="T5" fmla="*/ 12 h 12"/>
                    <a:gd name="T6" fmla="*/ 6 w 12"/>
                    <a:gd name="T7" fmla="*/ 12 h 12"/>
                    <a:gd name="T8" fmla="*/ 12 w 12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12" y="0"/>
                      </a:moveTo>
                      <a:lnTo>
                        <a:pt x="6" y="6"/>
                      </a:lnTo>
                      <a:lnTo>
                        <a:pt x="0" y="12"/>
                      </a:lnTo>
                      <a:lnTo>
                        <a:pt x="6" y="12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5" name="Freeform 352">
                  <a:extLst>
                    <a:ext uri="{FF2B5EF4-FFF2-40B4-BE49-F238E27FC236}">
                      <a16:creationId xmlns:a16="http://schemas.microsoft.com/office/drawing/2014/main" xmlns="" id="{144B6447-CA8F-4DC4-8D36-8AF2F678F1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52" y="2309"/>
                  <a:ext cx="12" cy="12"/>
                </a:xfrm>
                <a:custGeom>
                  <a:avLst/>
                  <a:gdLst>
                    <a:gd name="T0" fmla="*/ 12 w 12"/>
                    <a:gd name="T1" fmla="*/ 0 h 12"/>
                    <a:gd name="T2" fmla="*/ 6 w 12"/>
                    <a:gd name="T3" fmla="*/ 6 h 12"/>
                    <a:gd name="T4" fmla="*/ 0 w 12"/>
                    <a:gd name="T5" fmla="*/ 12 h 12"/>
                    <a:gd name="T6" fmla="*/ 6 w 12"/>
                    <a:gd name="T7" fmla="*/ 12 h 12"/>
                    <a:gd name="T8" fmla="*/ 12 w 12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12" y="0"/>
                      </a:moveTo>
                      <a:lnTo>
                        <a:pt x="6" y="6"/>
                      </a:lnTo>
                      <a:lnTo>
                        <a:pt x="0" y="12"/>
                      </a:lnTo>
                      <a:lnTo>
                        <a:pt x="6" y="12"/>
                      </a:lnTo>
                      <a:lnTo>
                        <a:pt x="12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6" name="Freeform 353">
                  <a:extLst>
                    <a:ext uri="{FF2B5EF4-FFF2-40B4-BE49-F238E27FC236}">
                      <a16:creationId xmlns:a16="http://schemas.microsoft.com/office/drawing/2014/main" xmlns="" id="{B1884A54-41D1-4CF3-B53F-26057E39F78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71" y="1918"/>
                  <a:ext cx="28" cy="117"/>
                </a:xfrm>
                <a:custGeom>
                  <a:avLst/>
                  <a:gdLst>
                    <a:gd name="T0" fmla="*/ 16 w 28"/>
                    <a:gd name="T1" fmla="*/ 56 h 117"/>
                    <a:gd name="T2" fmla="*/ 11 w 28"/>
                    <a:gd name="T3" fmla="*/ 56 h 117"/>
                    <a:gd name="T4" fmla="*/ 16 w 28"/>
                    <a:gd name="T5" fmla="*/ 112 h 117"/>
                    <a:gd name="T6" fmla="*/ 16 w 28"/>
                    <a:gd name="T7" fmla="*/ 112 h 117"/>
                    <a:gd name="T8" fmla="*/ 28 w 28"/>
                    <a:gd name="T9" fmla="*/ 117 h 117"/>
                    <a:gd name="T10" fmla="*/ 28 w 28"/>
                    <a:gd name="T11" fmla="*/ 117 h 117"/>
                    <a:gd name="T12" fmla="*/ 16 w 28"/>
                    <a:gd name="T13" fmla="*/ 56 h 117"/>
                    <a:gd name="T14" fmla="*/ 5 w 28"/>
                    <a:gd name="T15" fmla="*/ 0 h 117"/>
                    <a:gd name="T16" fmla="*/ 0 w 28"/>
                    <a:gd name="T17" fmla="*/ 0 h 117"/>
                    <a:gd name="T18" fmla="*/ 11 w 28"/>
                    <a:gd name="T19" fmla="*/ 50 h 117"/>
                    <a:gd name="T20" fmla="*/ 16 w 28"/>
                    <a:gd name="T21" fmla="*/ 45 h 117"/>
                    <a:gd name="T22" fmla="*/ 5 w 28"/>
                    <a:gd name="T23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8" h="117">
                      <a:moveTo>
                        <a:pt x="16" y="56"/>
                      </a:moveTo>
                      <a:lnTo>
                        <a:pt x="11" y="5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28" y="117"/>
                      </a:lnTo>
                      <a:lnTo>
                        <a:pt x="28" y="117"/>
                      </a:lnTo>
                      <a:lnTo>
                        <a:pt x="16" y="56"/>
                      </a:lnTo>
                      <a:close/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11" y="50"/>
                      </a:lnTo>
                      <a:lnTo>
                        <a:pt x="16" y="4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7" name="Freeform 354">
                  <a:extLst>
                    <a:ext uri="{FF2B5EF4-FFF2-40B4-BE49-F238E27FC236}">
                      <a16:creationId xmlns:a16="http://schemas.microsoft.com/office/drawing/2014/main" xmlns="" id="{C9F612C2-968D-4D54-A02C-84960A2A65E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71" y="1918"/>
                  <a:ext cx="28" cy="117"/>
                </a:xfrm>
                <a:custGeom>
                  <a:avLst/>
                  <a:gdLst>
                    <a:gd name="T0" fmla="*/ 16 w 28"/>
                    <a:gd name="T1" fmla="*/ 56 h 117"/>
                    <a:gd name="T2" fmla="*/ 11 w 28"/>
                    <a:gd name="T3" fmla="*/ 56 h 117"/>
                    <a:gd name="T4" fmla="*/ 16 w 28"/>
                    <a:gd name="T5" fmla="*/ 112 h 117"/>
                    <a:gd name="T6" fmla="*/ 16 w 28"/>
                    <a:gd name="T7" fmla="*/ 112 h 117"/>
                    <a:gd name="T8" fmla="*/ 28 w 28"/>
                    <a:gd name="T9" fmla="*/ 117 h 117"/>
                    <a:gd name="T10" fmla="*/ 28 w 28"/>
                    <a:gd name="T11" fmla="*/ 117 h 117"/>
                    <a:gd name="T12" fmla="*/ 16 w 28"/>
                    <a:gd name="T13" fmla="*/ 56 h 117"/>
                    <a:gd name="T14" fmla="*/ 5 w 28"/>
                    <a:gd name="T15" fmla="*/ 0 h 117"/>
                    <a:gd name="T16" fmla="*/ 0 w 28"/>
                    <a:gd name="T17" fmla="*/ 0 h 117"/>
                    <a:gd name="T18" fmla="*/ 11 w 28"/>
                    <a:gd name="T19" fmla="*/ 50 h 117"/>
                    <a:gd name="T20" fmla="*/ 16 w 28"/>
                    <a:gd name="T21" fmla="*/ 45 h 117"/>
                    <a:gd name="T22" fmla="*/ 5 w 28"/>
                    <a:gd name="T23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8" h="117">
                      <a:moveTo>
                        <a:pt x="16" y="56"/>
                      </a:moveTo>
                      <a:lnTo>
                        <a:pt x="11" y="5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28" y="117"/>
                      </a:lnTo>
                      <a:lnTo>
                        <a:pt x="28" y="117"/>
                      </a:lnTo>
                      <a:lnTo>
                        <a:pt x="16" y="56"/>
                      </a:lnTo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11" y="50"/>
                      </a:lnTo>
                      <a:lnTo>
                        <a:pt x="16" y="45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8" name="Freeform 355">
                  <a:extLst>
                    <a:ext uri="{FF2B5EF4-FFF2-40B4-BE49-F238E27FC236}">
                      <a16:creationId xmlns:a16="http://schemas.microsoft.com/office/drawing/2014/main" xmlns="" id="{E8F3E69F-D0B3-405D-AC7F-ACBE075C5C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560" y="1963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5 h 11"/>
                    <a:gd name="T4" fmla="*/ 0 w 5"/>
                    <a:gd name="T5" fmla="*/ 11 h 11"/>
                    <a:gd name="T6" fmla="*/ 5 w 5"/>
                    <a:gd name="T7" fmla="*/ 11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11"/>
                      </a:lnTo>
                      <a:lnTo>
                        <a:pt x="5" y="1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9" name="Freeform 356">
                  <a:extLst>
                    <a:ext uri="{FF2B5EF4-FFF2-40B4-BE49-F238E27FC236}">
                      <a16:creationId xmlns:a16="http://schemas.microsoft.com/office/drawing/2014/main" xmlns="" id="{0458B444-B542-40B1-93FF-AC2DA7C9A9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560" y="1963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5 h 11"/>
                    <a:gd name="T4" fmla="*/ 0 w 5"/>
                    <a:gd name="T5" fmla="*/ 11 h 11"/>
                    <a:gd name="T6" fmla="*/ 5 w 5"/>
                    <a:gd name="T7" fmla="*/ 11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11"/>
                      </a:lnTo>
                      <a:lnTo>
                        <a:pt x="5" y="11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0" name="Freeform 357">
                  <a:extLst>
                    <a:ext uri="{FF2B5EF4-FFF2-40B4-BE49-F238E27FC236}">
                      <a16:creationId xmlns:a16="http://schemas.microsoft.com/office/drawing/2014/main" xmlns="" id="{F11DF4C7-4485-4ED2-835F-A158C592D6B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65" y="2572"/>
                  <a:ext cx="984" cy="185"/>
                </a:xfrm>
                <a:custGeom>
                  <a:avLst/>
                  <a:gdLst>
                    <a:gd name="T0" fmla="*/ 174 w 176"/>
                    <a:gd name="T1" fmla="*/ 32 h 33"/>
                    <a:gd name="T2" fmla="*/ 173 w 176"/>
                    <a:gd name="T3" fmla="*/ 32 h 33"/>
                    <a:gd name="T4" fmla="*/ 176 w 176"/>
                    <a:gd name="T5" fmla="*/ 33 h 33"/>
                    <a:gd name="T6" fmla="*/ 176 w 176"/>
                    <a:gd name="T7" fmla="*/ 32 h 33"/>
                    <a:gd name="T8" fmla="*/ 174 w 176"/>
                    <a:gd name="T9" fmla="*/ 32 h 33"/>
                    <a:gd name="T10" fmla="*/ 166 w 176"/>
                    <a:gd name="T11" fmla="*/ 30 h 33"/>
                    <a:gd name="T12" fmla="*/ 164 w 176"/>
                    <a:gd name="T13" fmla="*/ 31 h 33"/>
                    <a:gd name="T14" fmla="*/ 171 w 176"/>
                    <a:gd name="T15" fmla="*/ 32 h 33"/>
                    <a:gd name="T16" fmla="*/ 173 w 176"/>
                    <a:gd name="T17" fmla="*/ 31 h 33"/>
                    <a:gd name="T18" fmla="*/ 166 w 176"/>
                    <a:gd name="T19" fmla="*/ 30 h 33"/>
                    <a:gd name="T20" fmla="*/ 147 w 176"/>
                    <a:gd name="T21" fmla="*/ 27 h 33"/>
                    <a:gd name="T22" fmla="*/ 145 w 176"/>
                    <a:gd name="T23" fmla="*/ 27 h 33"/>
                    <a:gd name="T24" fmla="*/ 163 w 176"/>
                    <a:gd name="T25" fmla="*/ 31 h 33"/>
                    <a:gd name="T26" fmla="*/ 164 w 176"/>
                    <a:gd name="T27" fmla="*/ 30 h 33"/>
                    <a:gd name="T28" fmla="*/ 147 w 176"/>
                    <a:gd name="T29" fmla="*/ 27 h 33"/>
                    <a:gd name="T30" fmla="*/ 0 w 176"/>
                    <a:gd name="T31" fmla="*/ 0 h 33"/>
                    <a:gd name="T32" fmla="*/ 1 w 176"/>
                    <a:gd name="T33" fmla="*/ 1 h 33"/>
                    <a:gd name="T34" fmla="*/ 1 w 176"/>
                    <a:gd name="T35" fmla="*/ 1 h 33"/>
                    <a:gd name="T36" fmla="*/ 0 w 176"/>
                    <a:gd name="T3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76" h="33">
                      <a:moveTo>
                        <a:pt x="174" y="32"/>
                      </a:moveTo>
                      <a:cubicBezTo>
                        <a:pt x="173" y="32"/>
                        <a:pt x="173" y="32"/>
                        <a:pt x="173" y="32"/>
                      </a:cubicBezTo>
                      <a:cubicBezTo>
                        <a:pt x="176" y="33"/>
                        <a:pt x="176" y="33"/>
                        <a:pt x="176" y="33"/>
                      </a:cubicBezTo>
                      <a:cubicBezTo>
                        <a:pt x="176" y="33"/>
                        <a:pt x="176" y="32"/>
                        <a:pt x="176" y="32"/>
                      </a:cubicBezTo>
                      <a:cubicBezTo>
                        <a:pt x="174" y="32"/>
                        <a:pt x="174" y="32"/>
                        <a:pt x="174" y="32"/>
                      </a:cubicBezTo>
                      <a:moveTo>
                        <a:pt x="166" y="30"/>
                      </a:moveTo>
                      <a:cubicBezTo>
                        <a:pt x="164" y="31"/>
                        <a:pt x="164" y="31"/>
                        <a:pt x="164" y="31"/>
                      </a:cubicBezTo>
                      <a:cubicBezTo>
                        <a:pt x="171" y="32"/>
                        <a:pt x="171" y="32"/>
                        <a:pt x="171" y="32"/>
                      </a:cubicBezTo>
                      <a:cubicBezTo>
                        <a:pt x="173" y="31"/>
                        <a:pt x="173" y="31"/>
                        <a:pt x="173" y="31"/>
                      </a:cubicBezTo>
                      <a:cubicBezTo>
                        <a:pt x="166" y="30"/>
                        <a:pt x="166" y="30"/>
                        <a:pt x="166" y="30"/>
                      </a:cubicBezTo>
                      <a:moveTo>
                        <a:pt x="147" y="27"/>
                      </a:moveTo>
                      <a:cubicBezTo>
                        <a:pt x="145" y="27"/>
                        <a:pt x="145" y="27"/>
                        <a:pt x="145" y="27"/>
                      </a:cubicBezTo>
                      <a:cubicBezTo>
                        <a:pt x="163" y="31"/>
                        <a:pt x="163" y="31"/>
                        <a:pt x="163" y="31"/>
                      </a:cubicBezTo>
                      <a:cubicBezTo>
                        <a:pt x="164" y="30"/>
                        <a:pt x="164" y="30"/>
                        <a:pt x="164" y="30"/>
                      </a:cubicBezTo>
                      <a:cubicBezTo>
                        <a:pt x="147" y="27"/>
                        <a:pt x="147" y="27"/>
                        <a:pt x="147" y="27"/>
                      </a:cubicBezTo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1" name="Freeform 358">
                  <a:extLst>
                    <a:ext uri="{FF2B5EF4-FFF2-40B4-BE49-F238E27FC236}">
                      <a16:creationId xmlns:a16="http://schemas.microsoft.com/office/drawing/2014/main" xmlns="" id="{C5F9CF89-56F9-40BF-87B2-05A56DF4E7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54" y="2740"/>
                  <a:ext cx="17" cy="6"/>
                </a:xfrm>
                <a:custGeom>
                  <a:avLst/>
                  <a:gdLst>
                    <a:gd name="T0" fmla="*/ 6 w 17"/>
                    <a:gd name="T1" fmla="*/ 0 h 6"/>
                    <a:gd name="T2" fmla="*/ 0 w 17"/>
                    <a:gd name="T3" fmla="*/ 6 h 6"/>
                    <a:gd name="T4" fmla="*/ 6 w 17"/>
                    <a:gd name="T5" fmla="*/ 6 h 6"/>
                    <a:gd name="T6" fmla="*/ 17 w 17"/>
                    <a:gd name="T7" fmla="*/ 0 h 6"/>
                    <a:gd name="T8" fmla="*/ 6 w 1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1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2" name="Freeform 359">
                  <a:extLst>
                    <a:ext uri="{FF2B5EF4-FFF2-40B4-BE49-F238E27FC236}">
                      <a16:creationId xmlns:a16="http://schemas.microsoft.com/office/drawing/2014/main" xmlns="" id="{BC29F51C-081A-4512-9E97-1F9209F470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54" y="2740"/>
                  <a:ext cx="17" cy="6"/>
                </a:xfrm>
                <a:custGeom>
                  <a:avLst/>
                  <a:gdLst>
                    <a:gd name="T0" fmla="*/ 6 w 17"/>
                    <a:gd name="T1" fmla="*/ 0 h 6"/>
                    <a:gd name="T2" fmla="*/ 0 w 17"/>
                    <a:gd name="T3" fmla="*/ 6 h 6"/>
                    <a:gd name="T4" fmla="*/ 6 w 17"/>
                    <a:gd name="T5" fmla="*/ 6 h 6"/>
                    <a:gd name="T6" fmla="*/ 17 w 17"/>
                    <a:gd name="T7" fmla="*/ 0 h 6"/>
                    <a:gd name="T8" fmla="*/ 6 w 1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17" y="0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3" name="Freeform 360">
                  <a:extLst>
                    <a:ext uri="{FF2B5EF4-FFF2-40B4-BE49-F238E27FC236}">
                      <a16:creationId xmlns:a16="http://schemas.microsoft.com/office/drawing/2014/main" xmlns="" id="{24ED875C-BB4B-49BE-80E6-22F394DC8B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09" y="2746"/>
                  <a:ext cx="16" cy="5"/>
                </a:xfrm>
                <a:custGeom>
                  <a:avLst/>
                  <a:gdLst>
                    <a:gd name="T0" fmla="*/ 11 w 16"/>
                    <a:gd name="T1" fmla="*/ 0 h 5"/>
                    <a:gd name="T2" fmla="*/ 0 w 16"/>
                    <a:gd name="T3" fmla="*/ 5 h 5"/>
                    <a:gd name="T4" fmla="*/ 11 w 16"/>
                    <a:gd name="T5" fmla="*/ 5 h 5"/>
                    <a:gd name="T6" fmla="*/ 16 w 16"/>
                    <a:gd name="T7" fmla="*/ 5 h 5"/>
                    <a:gd name="T8" fmla="*/ 11 w 16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5"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11" y="5"/>
                      </a:lnTo>
                      <a:lnTo>
                        <a:pt x="16" y="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4" name="Freeform 361">
                  <a:extLst>
                    <a:ext uri="{FF2B5EF4-FFF2-40B4-BE49-F238E27FC236}">
                      <a16:creationId xmlns:a16="http://schemas.microsoft.com/office/drawing/2014/main" xmlns="" id="{550E7109-BC21-49A8-9471-2A93B7CDF6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09" y="2746"/>
                  <a:ext cx="16" cy="5"/>
                </a:xfrm>
                <a:custGeom>
                  <a:avLst/>
                  <a:gdLst>
                    <a:gd name="T0" fmla="*/ 11 w 16"/>
                    <a:gd name="T1" fmla="*/ 0 h 5"/>
                    <a:gd name="T2" fmla="*/ 0 w 16"/>
                    <a:gd name="T3" fmla="*/ 5 h 5"/>
                    <a:gd name="T4" fmla="*/ 11 w 16"/>
                    <a:gd name="T5" fmla="*/ 5 h 5"/>
                    <a:gd name="T6" fmla="*/ 16 w 16"/>
                    <a:gd name="T7" fmla="*/ 5 h 5"/>
                    <a:gd name="T8" fmla="*/ 11 w 16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5"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11" y="5"/>
                      </a:lnTo>
                      <a:lnTo>
                        <a:pt x="16" y="5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5" name="Freeform 362">
                  <a:extLst>
                    <a:ext uri="{FF2B5EF4-FFF2-40B4-BE49-F238E27FC236}">
                      <a16:creationId xmlns:a16="http://schemas.microsoft.com/office/drawing/2014/main" xmlns="" id="{D4EDE5B9-1217-46FC-B4A3-1E3CFD1A60C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72" y="1286"/>
                  <a:ext cx="1442" cy="626"/>
                </a:xfrm>
                <a:custGeom>
                  <a:avLst/>
                  <a:gdLst>
                    <a:gd name="T0" fmla="*/ 1291 w 1442"/>
                    <a:gd name="T1" fmla="*/ 341 h 626"/>
                    <a:gd name="T2" fmla="*/ 1442 w 1442"/>
                    <a:gd name="T3" fmla="*/ 386 h 626"/>
                    <a:gd name="T4" fmla="*/ 1442 w 1442"/>
                    <a:gd name="T5" fmla="*/ 380 h 626"/>
                    <a:gd name="T6" fmla="*/ 1280 w 1442"/>
                    <a:gd name="T7" fmla="*/ 335 h 626"/>
                    <a:gd name="T8" fmla="*/ 1286 w 1442"/>
                    <a:gd name="T9" fmla="*/ 341 h 626"/>
                    <a:gd name="T10" fmla="*/ 1280 w 1442"/>
                    <a:gd name="T11" fmla="*/ 335 h 626"/>
                    <a:gd name="T12" fmla="*/ 1174 w 1442"/>
                    <a:gd name="T13" fmla="*/ 313 h 626"/>
                    <a:gd name="T14" fmla="*/ 1274 w 1442"/>
                    <a:gd name="T15" fmla="*/ 330 h 626"/>
                    <a:gd name="T16" fmla="*/ 39 w 1442"/>
                    <a:gd name="T17" fmla="*/ 246 h 626"/>
                    <a:gd name="T18" fmla="*/ 84 w 1442"/>
                    <a:gd name="T19" fmla="*/ 520 h 626"/>
                    <a:gd name="T20" fmla="*/ 106 w 1442"/>
                    <a:gd name="T21" fmla="*/ 626 h 626"/>
                    <a:gd name="T22" fmla="*/ 89 w 1442"/>
                    <a:gd name="T23" fmla="*/ 509 h 626"/>
                    <a:gd name="T24" fmla="*/ 39 w 1442"/>
                    <a:gd name="T25" fmla="*/ 246 h 626"/>
                    <a:gd name="T26" fmla="*/ 939 w 1442"/>
                    <a:gd name="T27" fmla="*/ 251 h 626"/>
                    <a:gd name="T28" fmla="*/ 1124 w 1442"/>
                    <a:gd name="T29" fmla="*/ 302 h 626"/>
                    <a:gd name="T30" fmla="*/ 1168 w 1442"/>
                    <a:gd name="T31" fmla="*/ 307 h 626"/>
                    <a:gd name="T32" fmla="*/ 1118 w 1442"/>
                    <a:gd name="T33" fmla="*/ 291 h 626"/>
                    <a:gd name="T34" fmla="*/ 894 w 1442"/>
                    <a:gd name="T35" fmla="*/ 235 h 626"/>
                    <a:gd name="T36" fmla="*/ 928 w 1442"/>
                    <a:gd name="T37" fmla="*/ 246 h 626"/>
                    <a:gd name="T38" fmla="*/ 894 w 1442"/>
                    <a:gd name="T39" fmla="*/ 235 h 626"/>
                    <a:gd name="T40" fmla="*/ 22 w 1442"/>
                    <a:gd name="T41" fmla="*/ 140 h 626"/>
                    <a:gd name="T42" fmla="*/ 45 w 1442"/>
                    <a:gd name="T43" fmla="*/ 240 h 626"/>
                    <a:gd name="T44" fmla="*/ 458 w 1442"/>
                    <a:gd name="T45" fmla="*/ 117 h 626"/>
                    <a:gd name="T46" fmla="*/ 565 w 1442"/>
                    <a:gd name="T47" fmla="*/ 151 h 626"/>
                    <a:gd name="T48" fmla="*/ 587 w 1442"/>
                    <a:gd name="T49" fmla="*/ 156 h 626"/>
                    <a:gd name="T50" fmla="*/ 615 w 1442"/>
                    <a:gd name="T51" fmla="*/ 162 h 626"/>
                    <a:gd name="T52" fmla="*/ 878 w 1442"/>
                    <a:gd name="T53" fmla="*/ 235 h 626"/>
                    <a:gd name="T54" fmla="*/ 615 w 1442"/>
                    <a:gd name="T55" fmla="*/ 156 h 626"/>
                    <a:gd name="T56" fmla="*/ 598 w 1442"/>
                    <a:gd name="T57" fmla="*/ 156 h 626"/>
                    <a:gd name="T58" fmla="*/ 593 w 1442"/>
                    <a:gd name="T59" fmla="*/ 151 h 626"/>
                    <a:gd name="T60" fmla="*/ 581 w 1442"/>
                    <a:gd name="T61" fmla="*/ 151 h 626"/>
                    <a:gd name="T62" fmla="*/ 458 w 1442"/>
                    <a:gd name="T63" fmla="*/ 117 h 626"/>
                    <a:gd name="T64" fmla="*/ 11 w 1442"/>
                    <a:gd name="T65" fmla="*/ 84 h 626"/>
                    <a:gd name="T66" fmla="*/ 28 w 1442"/>
                    <a:gd name="T67" fmla="*/ 134 h 626"/>
                    <a:gd name="T68" fmla="*/ 324 w 1442"/>
                    <a:gd name="T69" fmla="*/ 84 h 626"/>
                    <a:gd name="T70" fmla="*/ 447 w 1442"/>
                    <a:gd name="T71" fmla="*/ 123 h 626"/>
                    <a:gd name="T72" fmla="*/ 324 w 1442"/>
                    <a:gd name="T73" fmla="*/ 84 h 626"/>
                    <a:gd name="T74" fmla="*/ 89 w 1442"/>
                    <a:gd name="T75" fmla="*/ 28 h 626"/>
                    <a:gd name="T76" fmla="*/ 313 w 1442"/>
                    <a:gd name="T77" fmla="*/ 78 h 626"/>
                    <a:gd name="T78" fmla="*/ 6 w 1442"/>
                    <a:gd name="T79" fmla="*/ 0 h 626"/>
                    <a:gd name="T80" fmla="*/ 0 w 1442"/>
                    <a:gd name="T81" fmla="*/ 22 h 626"/>
                    <a:gd name="T82" fmla="*/ 11 w 1442"/>
                    <a:gd name="T83" fmla="*/ 78 h 626"/>
                    <a:gd name="T84" fmla="*/ 6 w 1442"/>
                    <a:gd name="T85" fmla="*/ 22 h 626"/>
                    <a:gd name="T86" fmla="*/ 6 w 1442"/>
                    <a:gd name="T87" fmla="*/ 5 h 626"/>
                    <a:gd name="T88" fmla="*/ 22 w 1442"/>
                    <a:gd name="T89" fmla="*/ 5 h 626"/>
                    <a:gd name="T90" fmla="*/ 89 w 1442"/>
                    <a:gd name="T91" fmla="*/ 22 h 626"/>
                    <a:gd name="T92" fmla="*/ 6 w 1442"/>
                    <a:gd name="T93" fmla="*/ 0 h 6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442" h="626">
                      <a:moveTo>
                        <a:pt x="1291" y="335"/>
                      </a:moveTo>
                      <a:lnTo>
                        <a:pt x="1291" y="341"/>
                      </a:lnTo>
                      <a:lnTo>
                        <a:pt x="1442" y="386"/>
                      </a:lnTo>
                      <a:lnTo>
                        <a:pt x="1442" y="386"/>
                      </a:lnTo>
                      <a:lnTo>
                        <a:pt x="1442" y="380"/>
                      </a:lnTo>
                      <a:lnTo>
                        <a:pt x="1442" y="380"/>
                      </a:lnTo>
                      <a:lnTo>
                        <a:pt x="1291" y="335"/>
                      </a:lnTo>
                      <a:close/>
                      <a:moveTo>
                        <a:pt x="1280" y="335"/>
                      </a:moveTo>
                      <a:lnTo>
                        <a:pt x="1280" y="341"/>
                      </a:lnTo>
                      <a:lnTo>
                        <a:pt x="1286" y="341"/>
                      </a:lnTo>
                      <a:lnTo>
                        <a:pt x="1286" y="335"/>
                      </a:lnTo>
                      <a:lnTo>
                        <a:pt x="1280" y="335"/>
                      </a:lnTo>
                      <a:close/>
                      <a:moveTo>
                        <a:pt x="1174" y="307"/>
                      </a:moveTo>
                      <a:lnTo>
                        <a:pt x="1174" y="313"/>
                      </a:lnTo>
                      <a:lnTo>
                        <a:pt x="1274" y="341"/>
                      </a:lnTo>
                      <a:lnTo>
                        <a:pt x="1274" y="330"/>
                      </a:lnTo>
                      <a:lnTo>
                        <a:pt x="1174" y="307"/>
                      </a:lnTo>
                      <a:close/>
                      <a:moveTo>
                        <a:pt x="39" y="246"/>
                      </a:moveTo>
                      <a:lnTo>
                        <a:pt x="84" y="514"/>
                      </a:lnTo>
                      <a:lnTo>
                        <a:pt x="84" y="520"/>
                      </a:lnTo>
                      <a:lnTo>
                        <a:pt x="101" y="626"/>
                      </a:lnTo>
                      <a:lnTo>
                        <a:pt x="106" y="626"/>
                      </a:lnTo>
                      <a:lnTo>
                        <a:pt x="89" y="520"/>
                      </a:lnTo>
                      <a:lnTo>
                        <a:pt x="89" y="509"/>
                      </a:lnTo>
                      <a:lnTo>
                        <a:pt x="45" y="251"/>
                      </a:lnTo>
                      <a:lnTo>
                        <a:pt x="39" y="246"/>
                      </a:lnTo>
                      <a:close/>
                      <a:moveTo>
                        <a:pt x="933" y="240"/>
                      </a:moveTo>
                      <a:lnTo>
                        <a:pt x="939" y="251"/>
                      </a:lnTo>
                      <a:lnTo>
                        <a:pt x="1118" y="296"/>
                      </a:lnTo>
                      <a:lnTo>
                        <a:pt x="1124" y="302"/>
                      </a:lnTo>
                      <a:lnTo>
                        <a:pt x="1168" y="307"/>
                      </a:lnTo>
                      <a:lnTo>
                        <a:pt x="1168" y="307"/>
                      </a:lnTo>
                      <a:lnTo>
                        <a:pt x="1124" y="291"/>
                      </a:lnTo>
                      <a:lnTo>
                        <a:pt x="1118" y="291"/>
                      </a:lnTo>
                      <a:lnTo>
                        <a:pt x="933" y="240"/>
                      </a:lnTo>
                      <a:close/>
                      <a:moveTo>
                        <a:pt x="894" y="235"/>
                      </a:moveTo>
                      <a:lnTo>
                        <a:pt x="889" y="235"/>
                      </a:lnTo>
                      <a:lnTo>
                        <a:pt x="928" y="246"/>
                      </a:lnTo>
                      <a:lnTo>
                        <a:pt x="922" y="240"/>
                      </a:lnTo>
                      <a:lnTo>
                        <a:pt x="894" y="235"/>
                      </a:lnTo>
                      <a:close/>
                      <a:moveTo>
                        <a:pt x="28" y="140"/>
                      </a:moveTo>
                      <a:lnTo>
                        <a:pt x="22" y="140"/>
                      </a:lnTo>
                      <a:lnTo>
                        <a:pt x="34" y="235"/>
                      </a:lnTo>
                      <a:lnTo>
                        <a:pt x="45" y="240"/>
                      </a:lnTo>
                      <a:lnTo>
                        <a:pt x="28" y="140"/>
                      </a:lnTo>
                      <a:close/>
                      <a:moveTo>
                        <a:pt x="458" y="117"/>
                      </a:moveTo>
                      <a:lnTo>
                        <a:pt x="453" y="123"/>
                      </a:lnTo>
                      <a:lnTo>
                        <a:pt x="565" y="151"/>
                      </a:lnTo>
                      <a:lnTo>
                        <a:pt x="576" y="156"/>
                      </a:lnTo>
                      <a:lnTo>
                        <a:pt x="587" y="156"/>
                      </a:lnTo>
                      <a:lnTo>
                        <a:pt x="593" y="162"/>
                      </a:lnTo>
                      <a:lnTo>
                        <a:pt x="615" y="162"/>
                      </a:lnTo>
                      <a:lnTo>
                        <a:pt x="620" y="168"/>
                      </a:lnTo>
                      <a:lnTo>
                        <a:pt x="878" y="235"/>
                      </a:lnTo>
                      <a:lnTo>
                        <a:pt x="889" y="229"/>
                      </a:lnTo>
                      <a:lnTo>
                        <a:pt x="615" y="156"/>
                      </a:lnTo>
                      <a:lnTo>
                        <a:pt x="609" y="156"/>
                      </a:lnTo>
                      <a:lnTo>
                        <a:pt x="598" y="156"/>
                      </a:lnTo>
                      <a:lnTo>
                        <a:pt x="598" y="151"/>
                      </a:lnTo>
                      <a:lnTo>
                        <a:pt x="593" y="151"/>
                      </a:lnTo>
                      <a:lnTo>
                        <a:pt x="587" y="151"/>
                      </a:lnTo>
                      <a:lnTo>
                        <a:pt x="581" y="151"/>
                      </a:lnTo>
                      <a:lnTo>
                        <a:pt x="570" y="145"/>
                      </a:lnTo>
                      <a:lnTo>
                        <a:pt x="458" y="117"/>
                      </a:lnTo>
                      <a:close/>
                      <a:moveTo>
                        <a:pt x="17" y="84"/>
                      </a:moveTo>
                      <a:lnTo>
                        <a:pt x="11" y="84"/>
                      </a:lnTo>
                      <a:lnTo>
                        <a:pt x="17" y="134"/>
                      </a:lnTo>
                      <a:lnTo>
                        <a:pt x="28" y="134"/>
                      </a:lnTo>
                      <a:lnTo>
                        <a:pt x="17" y="84"/>
                      </a:lnTo>
                      <a:close/>
                      <a:moveTo>
                        <a:pt x="324" y="84"/>
                      </a:moveTo>
                      <a:lnTo>
                        <a:pt x="313" y="84"/>
                      </a:lnTo>
                      <a:lnTo>
                        <a:pt x="447" y="123"/>
                      </a:lnTo>
                      <a:lnTo>
                        <a:pt x="447" y="117"/>
                      </a:lnTo>
                      <a:lnTo>
                        <a:pt x="324" y="84"/>
                      </a:lnTo>
                      <a:close/>
                      <a:moveTo>
                        <a:pt x="95" y="22"/>
                      </a:moveTo>
                      <a:lnTo>
                        <a:pt x="89" y="28"/>
                      </a:lnTo>
                      <a:lnTo>
                        <a:pt x="296" y="78"/>
                      </a:lnTo>
                      <a:lnTo>
                        <a:pt x="313" y="78"/>
                      </a:lnTo>
                      <a:lnTo>
                        <a:pt x="95" y="22"/>
                      </a:lnTo>
                      <a:close/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11" y="78"/>
                      </a:lnTo>
                      <a:lnTo>
                        <a:pt x="17" y="72"/>
                      </a:lnTo>
                      <a:lnTo>
                        <a:pt x="6" y="22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11" y="5"/>
                      </a:lnTo>
                      <a:lnTo>
                        <a:pt x="22" y="5"/>
                      </a:lnTo>
                      <a:lnTo>
                        <a:pt x="84" y="22"/>
                      </a:lnTo>
                      <a:lnTo>
                        <a:pt x="89" y="22"/>
                      </a:lnTo>
                      <a:lnTo>
                        <a:pt x="22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6" name="Freeform 363">
                  <a:extLst>
                    <a:ext uri="{FF2B5EF4-FFF2-40B4-BE49-F238E27FC236}">
                      <a16:creationId xmlns:a16="http://schemas.microsoft.com/office/drawing/2014/main" xmlns="" id="{02147236-AD40-4ACD-BA1C-0CFF8A659FD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72" y="1286"/>
                  <a:ext cx="1442" cy="626"/>
                </a:xfrm>
                <a:custGeom>
                  <a:avLst/>
                  <a:gdLst>
                    <a:gd name="T0" fmla="*/ 1291 w 1442"/>
                    <a:gd name="T1" fmla="*/ 341 h 626"/>
                    <a:gd name="T2" fmla="*/ 1442 w 1442"/>
                    <a:gd name="T3" fmla="*/ 386 h 626"/>
                    <a:gd name="T4" fmla="*/ 1442 w 1442"/>
                    <a:gd name="T5" fmla="*/ 380 h 626"/>
                    <a:gd name="T6" fmla="*/ 1280 w 1442"/>
                    <a:gd name="T7" fmla="*/ 335 h 626"/>
                    <a:gd name="T8" fmla="*/ 1286 w 1442"/>
                    <a:gd name="T9" fmla="*/ 341 h 626"/>
                    <a:gd name="T10" fmla="*/ 1280 w 1442"/>
                    <a:gd name="T11" fmla="*/ 335 h 626"/>
                    <a:gd name="T12" fmla="*/ 1174 w 1442"/>
                    <a:gd name="T13" fmla="*/ 313 h 626"/>
                    <a:gd name="T14" fmla="*/ 1274 w 1442"/>
                    <a:gd name="T15" fmla="*/ 330 h 626"/>
                    <a:gd name="T16" fmla="*/ 39 w 1442"/>
                    <a:gd name="T17" fmla="*/ 246 h 626"/>
                    <a:gd name="T18" fmla="*/ 84 w 1442"/>
                    <a:gd name="T19" fmla="*/ 520 h 626"/>
                    <a:gd name="T20" fmla="*/ 106 w 1442"/>
                    <a:gd name="T21" fmla="*/ 626 h 626"/>
                    <a:gd name="T22" fmla="*/ 89 w 1442"/>
                    <a:gd name="T23" fmla="*/ 509 h 626"/>
                    <a:gd name="T24" fmla="*/ 39 w 1442"/>
                    <a:gd name="T25" fmla="*/ 246 h 626"/>
                    <a:gd name="T26" fmla="*/ 939 w 1442"/>
                    <a:gd name="T27" fmla="*/ 251 h 626"/>
                    <a:gd name="T28" fmla="*/ 1124 w 1442"/>
                    <a:gd name="T29" fmla="*/ 302 h 626"/>
                    <a:gd name="T30" fmla="*/ 1168 w 1442"/>
                    <a:gd name="T31" fmla="*/ 307 h 626"/>
                    <a:gd name="T32" fmla="*/ 1118 w 1442"/>
                    <a:gd name="T33" fmla="*/ 291 h 626"/>
                    <a:gd name="T34" fmla="*/ 894 w 1442"/>
                    <a:gd name="T35" fmla="*/ 235 h 626"/>
                    <a:gd name="T36" fmla="*/ 928 w 1442"/>
                    <a:gd name="T37" fmla="*/ 246 h 626"/>
                    <a:gd name="T38" fmla="*/ 894 w 1442"/>
                    <a:gd name="T39" fmla="*/ 235 h 626"/>
                    <a:gd name="T40" fmla="*/ 22 w 1442"/>
                    <a:gd name="T41" fmla="*/ 140 h 626"/>
                    <a:gd name="T42" fmla="*/ 45 w 1442"/>
                    <a:gd name="T43" fmla="*/ 240 h 626"/>
                    <a:gd name="T44" fmla="*/ 458 w 1442"/>
                    <a:gd name="T45" fmla="*/ 117 h 626"/>
                    <a:gd name="T46" fmla="*/ 565 w 1442"/>
                    <a:gd name="T47" fmla="*/ 151 h 626"/>
                    <a:gd name="T48" fmla="*/ 587 w 1442"/>
                    <a:gd name="T49" fmla="*/ 156 h 626"/>
                    <a:gd name="T50" fmla="*/ 615 w 1442"/>
                    <a:gd name="T51" fmla="*/ 162 h 626"/>
                    <a:gd name="T52" fmla="*/ 878 w 1442"/>
                    <a:gd name="T53" fmla="*/ 235 h 626"/>
                    <a:gd name="T54" fmla="*/ 615 w 1442"/>
                    <a:gd name="T55" fmla="*/ 156 h 626"/>
                    <a:gd name="T56" fmla="*/ 598 w 1442"/>
                    <a:gd name="T57" fmla="*/ 156 h 626"/>
                    <a:gd name="T58" fmla="*/ 593 w 1442"/>
                    <a:gd name="T59" fmla="*/ 151 h 626"/>
                    <a:gd name="T60" fmla="*/ 581 w 1442"/>
                    <a:gd name="T61" fmla="*/ 151 h 626"/>
                    <a:gd name="T62" fmla="*/ 458 w 1442"/>
                    <a:gd name="T63" fmla="*/ 117 h 626"/>
                    <a:gd name="T64" fmla="*/ 11 w 1442"/>
                    <a:gd name="T65" fmla="*/ 84 h 626"/>
                    <a:gd name="T66" fmla="*/ 28 w 1442"/>
                    <a:gd name="T67" fmla="*/ 134 h 626"/>
                    <a:gd name="T68" fmla="*/ 324 w 1442"/>
                    <a:gd name="T69" fmla="*/ 84 h 626"/>
                    <a:gd name="T70" fmla="*/ 447 w 1442"/>
                    <a:gd name="T71" fmla="*/ 123 h 626"/>
                    <a:gd name="T72" fmla="*/ 324 w 1442"/>
                    <a:gd name="T73" fmla="*/ 84 h 626"/>
                    <a:gd name="T74" fmla="*/ 89 w 1442"/>
                    <a:gd name="T75" fmla="*/ 28 h 626"/>
                    <a:gd name="T76" fmla="*/ 313 w 1442"/>
                    <a:gd name="T77" fmla="*/ 78 h 626"/>
                    <a:gd name="T78" fmla="*/ 6 w 1442"/>
                    <a:gd name="T79" fmla="*/ 0 h 626"/>
                    <a:gd name="T80" fmla="*/ 0 w 1442"/>
                    <a:gd name="T81" fmla="*/ 22 h 626"/>
                    <a:gd name="T82" fmla="*/ 11 w 1442"/>
                    <a:gd name="T83" fmla="*/ 78 h 626"/>
                    <a:gd name="T84" fmla="*/ 6 w 1442"/>
                    <a:gd name="T85" fmla="*/ 22 h 626"/>
                    <a:gd name="T86" fmla="*/ 6 w 1442"/>
                    <a:gd name="T87" fmla="*/ 5 h 626"/>
                    <a:gd name="T88" fmla="*/ 22 w 1442"/>
                    <a:gd name="T89" fmla="*/ 5 h 626"/>
                    <a:gd name="T90" fmla="*/ 89 w 1442"/>
                    <a:gd name="T91" fmla="*/ 22 h 626"/>
                    <a:gd name="T92" fmla="*/ 6 w 1442"/>
                    <a:gd name="T93" fmla="*/ 0 h 6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442" h="626">
                      <a:moveTo>
                        <a:pt x="1291" y="335"/>
                      </a:moveTo>
                      <a:lnTo>
                        <a:pt x="1291" y="341"/>
                      </a:lnTo>
                      <a:lnTo>
                        <a:pt x="1442" y="386"/>
                      </a:lnTo>
                      <a:lnTo>
                        <a:pt x="1442" y="386"/>
                      </a:lnTo>
                      <a:lnTo>
                        <a:pt x="1442" y="380"/>
                      </a:lnTo>
                      <a:lnTo>
                        <a:pt x="1442" y="380"/>
                      </a:lnTo>
                      <a:lnTo>
                        <a:pt x="1291" y="335"/>
                      </a:lnTo>
                      <a:moveTo>
                        <a:pt x="1280" y="335"/>
                      </a:moveTo>
                      <a:lnTo>
                        <a:pt x="1280" y="341"/>
                      </a:lnTo>
                      <a:lnTo>
                        <a:pt x="1286" y="341"/>
                      </a:lnTo>
                      <a:lnTo>
                        <a:pt x="1286" y="335"/>
                      </a:lnTo>
                      <a:lnTo>
                        <a:pt x="1280" y="335"/>
                      </a:lnTo>
                      <a:moveTo>
                        <a:pt x="1174" y="307"/>
                      </a:moveTo>
                      <a:lnTo>
                        <a:pt x="1174" y="313"/>
                      </a:lnTo>
                      <a:lnTo>
                        <a:pt x="1274" y="341"/>
                      </a:lnTo>
                      <a:lnTo>
                        <a:pt x="1274" y="330"/>
                      </a:lnTo>
                      <a:lnTo>
                        <a:pt x="1174" y="307"/>
                      </a:lnTo>
                      <a:moveTo>
                        <a:pt x="39" y="246"/>
                      </a:moveTo>
                      <a:lnTo>
                        <a:pt x="84" y="514"/>
                      </a:lnTo>
                      <a:lnTo>
                        <a:pt x="84" y="520"/>
                      </a:lnTo>
                      <a:lnTo>
                        <a:pt x="101" y="626"/>
                      </a:lnTo>
                      <a:lnTo>
                        <a:pt x="106" y="626"/>
                      </a:lnTo>
                      <a:lnTo>
                        <a:pt x="89" y="520"/>
                      </a:lnTo>
                      <a:lnTo>
                        <a:pt x="89" y="509"/>
                      </a:lnTo>
                      <a:lnTo>
                        <a:pt x="45" y="251"/>
                      </a:lnTo>
                      <a:lnTo>
                        <a:pt x="39" y="246"/>
                      </a:lnTo>
                      <a:moveTo>
                        <a:pt x="933" y="240"/>
                      </a:moveTo>
                      <a:lnTo>
                        <a:pt x="939" y="251"/>
                      </a:lnTo>
                      <a:lnTo>
                        <a:pt x="1118" y="296"/>
                      </a:lnTo>
                      <a:lnTo>
                        <a:pt x="1124" y="302"/>
                      </a:lnTo>
                      <a:lnTo>
                        <a:pt x="1168" y="307"/>
                      </a:lnTo>
                      <a:lnTo>
                        <a:pt x="1168" y="307"/>
                      </a:lnTo>
                      <a:lnTo>
                        <a:pt x="1124" y="291"/>
                      </a:lnTo>
                      <a:lnTo>
                        <a:pt x="1118" y="291"/>
                      </a:lnTo>
                      <a:lnTo>
                        <a:pt x="933" y="240"/>
                      </a:lnTo>
                      <a:moveTo>
                        <a:pt x="894" y="235"/>
                      </a:moveTo>
                      <a:lnTo>
                        <a:pt x="889" y="235"/>
                      </a:lnTo>
                      <a:lnTo>
                        <a:pt x="928" y="246"/>
                      </a:lnTo>
                      <a:lnTo>
                        <a:pt x="922" y="240"/>
                      </a:lnTo>
                      <a:lnTo>
                        <a:pt x="894" y="235"/>
                      </a:lnTo>
                      <a:moveTo>
                        <a:pt x="28" y="140"/>
                      </a:moveTo>
                      <a:lnTo>
                        <a:pt x="22" y="140"/>
                      </a:lnTo>
                      <a:lnTo>
                        <a:pt x="34" y="235"/>
                      </a:lnTo>
                      <a:lnTo>
                        <a:pt x="45" y="240"/>
                      </a:lnTo>
                      <a:lnTo>
                        <a:pt x="28" y="140"/>
                      </a:lnTo>
                      <a:moveTo>
                        <a:pt x="458" y="117"/>
                      </a:moveTo>
                      <a:lnTo>
                        <a:pt x="453" y="123"/>
                      </a:lnTo>
                      <a:lnTo>
                        <a:pt x="565" y="151"/>
                      </a:lnTo>
                      <a:lnTo>
                        <a:pt x="576" y="156"/>
                      </a:lnTo>
                      <a:lnTo>
                        <a:pt x="587" y="156"/>
                      </a:lnTo>
                      <a:lnTo>
                        <a:pt x="593" y="162"/>
                      </a:lnTo>
                      <a:lnTo>
                        <a:pt x="615" y="162"/>
                      </a:lnTo>
                      <a:lnTo>
                        <a:pt x="620" y="168"/>
                      </a:lnTo>
                      <a:lnTo>
                        <a:pt x="878" y="235"/>
                      </a:lnTo>
                      <a:lnTo>
                        <a:pt x="889" y="229"/>
                      </a:lnTo>
                      <a:lnTo>
                        <a:pt x="615" y="156"/>
                      </a:lnTo>
                      <a:lnTo>
                        <a:pt x="609" y="156"/>
                      </a:lnTo>
                      <a:lnTo>
                        <a:pt x="598" y="156"/>
                      </a:lnTo>
                      <a:lnTo>
                        <a:pt x="598" y="151"/>
                      </a:lnTo>
                      <a:lnTo>
                        <a:pt x="593" y="151"/>
                      </a:lnTo>
                      <a:lnTo>
                        <a:pt x="587" y="151"/>
                      </a:lnTo>
                      <a:lnTo>
                        <a:pt x="581" y="151"/>
                      </a:lnTo>
                      <a:lnTo>
                        <a:pt x="570" y="145"/>
                      </a:lnTo>
                      <a:lnTo>
                        <a:pt x="458" y="117"/>
                      </a:lnTo>
                      <a:moveTo>
                        <a:pt x="17" y="84"/>
                      </a:moveTo>
                      <a:lnTo>
                        <a:pt x="11" y="84"/>
                      </a:lnTo>
                      <a:lnTo>
                        <a:pt x="17" y="134"/>
                      </a:lnTo>
                      <a:lnTo>
                        <a:pt x="28" y="134"/>
                      </a:lnTo>
                      <a:lnTo>
                        <a:pt x="17" y="84"/>
                      </a:lnTo>
                      <a:moveTo>
                        <a:pt x="324" y="84"/>
                      </a:moveTo>
                      <a:lnTo>
                        <a:pt x="313" y="84"/>
                      </a:lnTo>
                      <a:lnTo>
                        <a:pt x="447" y="123"/>
                      </a:lnTo>
                      <a:lnTo>
                        <a:pt x="447" y="117"/>
                      </a:lnTo>
                      <a:lnTo>
                        <a:pt x="324" y="84"/>
                      </a:lnTo>
                      <a:moveTo>
                        <a:pt x="95" y="22"/>
                      </a:moveTo>
                      <a:lnTo>
                        <a:pt x="89" y="28"/>
                      </a:lnTo>
                      <a:lnTo>
                        <a:pt x="296" y="78"/>
                      </a:lnTo>
                      <a:lnTo>
                        <a:pt x="313" y="78"/>
                      </a:lnTo>
                      <a:lnTo>
                        <a:pt x="95" y="22"/>
                      </a:lnTo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11" y="78"/>
                      </a:lnTo>
                      <a:lnTo>
                        <a:pt x="17" y="72"/>
                      </a:lnTo>
                      <a:lnTo>
                        <a:pt x="6" y="22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11" y="5"/>
                      </a:lnTo>
                      <a:lnTo>
                        <a:pt x="22" y="5"/>
                      </a:lnTo>
                      <a:lnTo>
                        <a:pt x="84" y="22"/>
                      </a:lnTo>
                      <a:lnTo>
                        <a:pt x="89" y="22"/>
                      </a:lnTo>
                      <a:lnTo>
                        <a:pt x="22" y="0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7" name="Freeform 364">
                  <a:extLst>
                    <a:ext uri="{FF2B5EF4-FFF2-40B4-BE49-F238E27FC236}">
                      <a16:creationId xmlns:a16="http://schemas.microsoft.com/office/drawing/2014/main" xmlns="" id="{187900F6-7305-4E3F-8C48-18EB0E30DED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25" y="1403"/>
                  <a:ext cx="833" cy="224"/>
                </a:xfrm>
                <a:custGeom>
                  <a:avLst/>
                  <a:gdLst>
                    <a:gd name="T0" fmla="*/ 833 w 833"/>
                    <a:gd name="T1" fmla="*/ 218 h 224"/>
                    <a:gd name="T2" fmla="*/ 833 w 833"/>
                    <a:gd name="T3" fmla="*/ 224 h 224"/>
                    <a:gd name="T4" fmla="*/ 833 w 833"/>
                    <a:gd name="T5" fmla="*/ 224 h 224"/>
                    <a:gd name="T6" fmla="*/ 833 w 833"/>
                    <a:gd name="T7" fmla="*/ 218 h 224"/>
                    <a:gd name="T8" fmla="*/ 833 w 833"/>
                    <a:gd name="T9" fmla="*/ 218 h 224"/>
                    <a:gd name="T10" fmla="*/ 827 w 833"/>
                    <a:gd name="T11" fmla="*/ 213 h 224"/>
                    <a:gd name="T12" fmla="*/ 827 w 833"/>
                    <a:gd name="T13" fmla="*/ 224 h 224"/>
                    <a:gd name="T14" fmla="*/ 827 w 833"/>
                    <a:gd name="T15" fmla="*/ 224 h 224"/>
                    <a:gd name="T16" fmla="*/ 827 w 833"/>
                    <a:gd name="T17" fmla="*/ 213 h 224"/>
                    <a:gd name="T18" fmla="*/ 827 w 833"/>
                    <a:gd name="T19" fmla="*/ 213 h 224"/>
                    <a:gd name="T20" fmla="*/ 0 w 833"/>
                    <a:gd name="T21" fmla="*/ 0 h 224"/>
                    <a:gd name="T22" fmla="*/ 0 w 833"/>
                    <a:gd name="T23" fmla="*/ 6 h 224"/>
                    <a:gd name="T24" fmla="*/ 0 w 833"/>
                    <a:gd name="T25" fmla="*/ 6 h 224"/>
                    <a:gd name="T26" fmla="*/ 0 w 833"/>
                    <a:gd name="T27" fmla="*/ 0 h 224"/>
                    <a:gd name="T28" fmla="*/ 0 w 833"/>
                    <a:gd name="T29" fmla="*/ 0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33" h="224">
                      <a:moveTo>
                        <a:pt x="833" y="218"/>
                      </a:moveTo>
                      <a:lnTo>
                        <a:pt x="833" y="224"/>
                      </a:lnTo>
                      <a:lnTo>
                        <a:pt x="833" y="224"/>
                      </a:lnTo>
                      <a:lnTo>
                        <a:pt x="833" y="218"/>
                      </a:lnTo>
                      <a:lnTo>
                        <a:pt x="833" y="218"/>
                      </a:lnTo>
                      <a:close/>
                      <a:moveTo>
                        <a:pt x="827" y="213"/>
                      </a:moveTo>
                      <a:lnTo>
                        <a:pt x="827" y="224"/>
                      </a:lnTo>
                      <a:lnTo>
                        <a:pt x="827" y="224"/>
                      </a:lnTo>
                      <a:lnTo>
                        <a:pt x="827" y="213"/>
                      </a:lnTo>
                      <a:lnTo>
                        <a:pt x="827" y="213"/>
                      </a:lnTo>
                      <a:close/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8" name="Freeform 365">
                  <a:extLst>
                    <a:ext uri="{FF2B5EF4-FFF2-40B4-BE49-F238E27FC236}">
                      <a16:creationId xmlns:a16="http://schemas.microsoft.com/office/drawing/2014/main" xmlns="" id="{2B21AF6C-77E2-4EBC-A5E3-8FC71818EC7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25" y="1403"/>
                  <a:ext cx="833" cy="224"/>
                </a:xfrm>
                <a:custGeom>
                  <a:avLst/>
                  <a:gdLst>
                    <a:gd name="T0" fmla="*/ 833 w 833"/>
                    <a:gd name="T1" fmla="*/ 218 h 224"/>
                    <a:gd name="T2" fmla="*/ 833 w 833"/>
                    <a:gd name="T3" fmla="*/ 224 h 224"/>
                    <a:gd name="T4" fmla="*/ 833 w 833"/>
                    <a:gd name="T5" fmla="*/ 224 h 224"/>
                    <a:gd name="T6" fmla="*/ 833 w 833"/>
                    <a:gd name="T7" fmla="*/ 218 h 224"/>
                    <a:gd name="T8" fmla="*/ 833 w 833"/>
                    <a:gd name="T9" fmla="*/ 218 h 224"/>
                    <a:gd name="T10" fmla="*/ 827 w 833"/>
                    <a:gd name="T11" fmla="*/ 213 h 224"/>
                    <a:gd name="T12" fmla="*/ 827 w 833"/>
                    <a:gd name="T13" fmla="*/ 224 h 224"/>
                    <a:gd name="T14" fmla="*/ 827 w 833"/>
                    <a:gd name="T15" fmla="*/ 224 h 224"/>
                    <a:gd name="T16" fmla="*/ 827 w 833"/>
                    <a:gd name="T17" fmla="*/ 213 h 224"/>
                    <a:gd name="T18" fmla="*/ 827 w 833"/>
                    <a:gd name="T19" fmla="*/ 213 h 224"/>
                    <a:gd name="T20" fmla="*/ 0 w 833"/>
                    <a:gd name="T21" fmla="*/ 0 h 224"/>
                    <a:gd name="T22" fmla="*/ 0 w 833"/>
                    <a:gd name="T23" fmla="*/ 6 h 224"/>
                    <a:gd name="T24" fmla="*/ 0 w 833"/>
                    <a:gd name="T25" fmla="*/ 6 h 224"/>
                    <a:gd name="T26" fmla="*/ 0 w 833"/>
                    <a:gd name="T27" fmla="*/ 0 h 224"/>
                    <a:gd name="T28" fmla="*/ 0 w 833"/>
                    <a:gd name="T29" fmla="*/ 0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33" h="224">
                      <a:moveTo>
                        <a:pt x="833" y="218"/>
                      </a:moveTo>
                      <a:lnTo>
                        <a:pt x="833" y="224"/>
                      </a:lnTo>
                      <a:lnTo>
                        <a:pt x="833" y="224"/>
                      </a:lnTo>
                      <a:lnTo>
                        <a:pt x="833" y="218"/>
                      </a:lnTo>
                      <a:lnTo>
                        <a:pt x="833" y="218"/>
                      </a:lnTo>
                      <a:moveTo>
                        <a:pt x="827" y="213"/>
                      </a:moveTo>
                      <a:lnTo>
                        <a:pt x="827" y="224"/>
                      </a:lnTo>
                      <a:lnTo>
                        <a:pt x="827" y="224"/>
                      </a:lnTo>
                      <a:lnTo>
                        <a:pt x="827" y="213"/>
                      </a:lnTo>
                      <a:lnTo>
                        <a:pt x="827" y="213"/>
                      </a:lnTo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39" name="Freeform 366">
                  <a:extLst>
                    <a:ext uri="{FF2B5EF4-FFF2-40B4-BE49-F238E27FC236}">
                      <a16:creationId xmlns:a16="http://schemas.microsoft.com/office/drawing/2014/main" xmlns="" id="{8A19AE45-A0AA-477F-BF4E-996C352A27B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61" y="1308"/>
                  <a:ext cx="447" cy="229"/>
                </a:xfrm>
                <a:custGeom>
                  <a:avLst/>
                  <a:gdLst>
                    <a:gd name="T0" fmla="*/ 23 w 447"/>
                    <a:gd name="T1" fmla="*/ 213 h 229"/>
                    <a:gd name="T2" fmla="*/ 28 w 447"/>
                    <a:gd name="T3" fmla="*/ 224 h 229"/>
                    <a:gd name="T4" fmla="*/ 34 w 447"/>
                    <a:gd name="T5" fmla="*/ 229 h 229"/>
                    <a:gd name="T6" fmla="*/ 34 w 447"/>
                    <a:gd name="T7" fmla="*/ 218 h 229"/>
                    <a:gd name="T8" fmla="*/ 23 w 447"/>
                    <a:gd name="T9" fmla="*/ 213 h 229"/>
                    <a:gd name="T10" fmla="*/ 436 w 447"/>
                    <a:gd name="T11" fmla="*/ 95 h 229"/>
                    <a:gd name="T12" fmla="*/ 436 w 447"/>
                    <a:gd name="T13" fmla="*/ 101 h 229"/>
                    <a:gd name="T14" fmla="*/ 442 w 447"/>
                    <a:gd name="T15" fmla="*/ 101 h 229"/>
                    <a:gd name="T16" fmla="*/ 447 w 447"/>
                    <a:gd name="T17" fmla="*/ 95 h 229"/>
                    <a:gd name="T18" fmla="*/ 436 w 447"/>
                    <a:gd name="T19" fmla="*/ 95 h 229"/>
                    <a:gd name="T20" fmla="*/ 6 w 447"/>
                    <a:gd name="T21" fmla="*/ 50 h 229"/>
                    <a:gd name="T22" fmla="*/ 0 w 447"/>
                    <a:gd name="T23" fmla="*/ 56 h 229"/>
                    <a:gd name="T24" fmla="*/ 0 w 447"/>
                    <a:gd name="T25" fmla="*/ 62 h 229"/>
                    <a:gd name="T26" fmla="*/ 6 w 447"/>
                    <a:gd name="T27" fmla="*/ 62 h 229"/>
                    <a:gd name="T28" fmla="*/ 6 w 447"/>
                    <a:gd name="T29" fmla="*/ 50 h 229"/>
                    <a:gd name="T30" fmla="*/ 78 w 447"/>
                    <a:gd name="T31" fmla="*/ 0 h 229"/>
                    <a:gd name="T32" fmla="*/ 73 w 447"/>
                    <a:gd name="T33" fmla="*/ 0 h 229"/>
                    <a:gd name="T34" fmla="*/ 78 w 447"/>
                    <a:gd name="T35" fmla="*/ 6 h 229"/>
                    <a:gd name="T36" fmla="*/ 84 w 447"/>
                    <a:gd name="T37" fmla="*/ 0 h 229"/>
                    <a:gd name="T38" fmla="*/ 78 w 447"/>
                    <a:gd name="T39" fmla="*/ 0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47" h="229">
                      <a:moveTo>
                        <a:pt x="23" y="213"/>
                      </a:moveTo>
                      <a:lnTo>
                        <a:pt x="28" y="224"/>
                      </a:lnTo>
                      <a:lnTo>
                        <a:pt x="34" y="229"/>
                      </a:lnTo>
                      <a:lnTo>
                        <a:pt x="34" y="218"/>
                      </a:lnTo>
                      <a:lnTo>
                        <a:pt x="23" y="213"/>
                      </a:lnTo>
                      <a:close/>
                      <a:moveTo>
                        <a:pt x="436" y="95"/>
                      </a:moveTo>
                      <a:lnTo>
                        <a:pt x="436" y="101"/>
                      </a:lnTo>
                      <a:lnTo>
                        <a:pt x="442" y="101"/>
                      </a:lnTo>
                      <a:lnTo>
                        <a:pt x="447" y="95"/>
                      </a:lnTo>
                      <a:lnTo>
                        <a:pt x="436" y="95"/>
                      </a:lnTo>
                      <a:close/>
                      <a:moveTo>
                        <a:pt x="6" y="50"/>
                      </a:moveTo>
                      <a:lnTo>
                        <a:pt x="0" y="56"/>
                      </a:lnTo>
                      <a:lnTo>
                        <a:pt x="0" y="62"/>
                      </a:lnTo>
                      <a:lnTo>
                        <a:pt x="6" y="62"/>
                      </a:lnTo>
                      <a:lnTo>
                        <a:pt x="6" y="50"/>
                      </a:lnTo>
                      <a:close/>
                      <a:moveTo>
                        <a:pt x="78" y="0"/>
                      </a:moveTo>
                      <a:lnTo>
                        <a:pt x="73" y="0"/>
                      </a:lnTo>
                      <a:lnTo>
                        <a:pt x="78" y="6"/>
                      </a:lnTo>
                      <a:lnTo>
                        <a:pt x="84" y="0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0" name="Freeform 367">
                  <a:extLst>
                    <a:ext uri="{FF2B5EF4-FFF2-40B4-BE49-F238E27FC236}">
                      <a16:creationId xmlns:a16="http://schemas.microsoft.com/office/drawing/2014/main" xmlns="" id="{512DDC0A-98B7-4A13-A60F-6477A0B86BB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61" y="1308"/>
                  <a:ext cx="447" cy="229"/>
                </a:xfrm>
                <a:custGeom>
                  <a:avLst/>
                  <a:gdLst>
                    <a:gd name="T0" fmla="*/ 23 w 447"/>
                    <a:gd name="T1" fmla="*/ 213 h 229"/>
                    <a:gd name="T2" fmla="*/ 28 w 447"/>
                    <a:gd name="T3" fmla="*/ 224 h 229"/>
                    <a:gd name="T4" fmla="*/ 34 w 447"/>
                    <a:gd name="T5" fmla="*/ 229 h 229"/>
                    <a:gd name="T6" fmla="*/ 34 w 447"/>
                    <a:gd name="T7" fmla="*/ 218 h 229"/>
                    <a:gd name="T8" fmla="*/ 23 w 447"/>
                    <a:gd name="T9" fmla="*/ 213 h 229"/>
                    <a:gd name="T10" fmla="*/ 436 w 447"/>
                    <a:gd name="T11" fmla="*/ 95 h 229"/>
                    <a:gd name="T12" fmla="*/ 436 w 447"/>
                    <a:gd name="T13" fmla="*/ 101 h 229"/>
                    <a:gd name="T14" fmla="*/ 442 w 447"/>
                    <a:gd name="T15" fmla="*/ 101 h 229"/>
                    <a:gd name="T16" fmla="*/ 447 w 447"/>
                    <a:gd name="T17" fmla="*/ 95 h 229"/>
                    <a:gd name="T18" fmla="*/ 436 w 447"/>
                    <a:gd name="T19" fmla="*/ 95 h 229"/>
                    <a:gd name="T20" fmla="*/ 6 w 447"/>
                    <a:gd name="T21" fmla="*/ 50 h 229"/>
                    <a:gd name="T22" fmla="*/ 0 w 447"/>
                    <a:gd name="T23" fmla="*/ 56 h 229"/>
                    <a:gd name="T24" fmla="*/ 0 w 447"/>
                    <a:gd name="T25" fmla="*/ 62 h 229"/>
                    <a:gd name="T26" fmla="*/ 6 w 447"/>
                    <a:gd name="T27" fmla="*/ 62 h 229"/>
                    <a:gd name="T28" fmla="*/ 6 w 447"/>
                    <a:gd name="T29" fmla="*/ 50 h 229"/>
                    <a:gd name="T30" fmla="*/ 78 w 447"/>
                    <a:gd name="T31" fmla="*/ 0 h 229"/>
                    <a:gd name="T32" fmla="*/ 73 w 447"/>
                    <a:gd name="T33" fmla="*/ 0 h 229"/>
                    <a:gd name="T34" fmla="*/ 78 w 447"/>
                    <a:gd name="T35" fmla="*/ 6 h 229"/>
                    <a:gd name="T36" fmla="*/ 84 w 447"/>
                    <a:gd name="T37" fmla="*/ 0 h 229"/>
                    <a:gd name="T38" fmla="*/ 78 w 447"/>
                    <a:gd name="T39" fmla="*/ 0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47" h="229">
                      <a:moveTo>
                        <a:pt x="23" y="213"/>
                      </a:moveTo>
                      <a:lnTo>
                        <a:pt x="28" y="224"/>
                      </a:lnTo>
                      <a:lnTo>
                        <a:pt x="34" y="229"/>
                      </a:lnTo>
                      <a:lnTo>
                        <a:pt x="34" y="218"/>
                      </a:lnTo>
                      <a:lnTo>
                        <a:pt x="23" y="213"/>
                      </a:lnTo>
                      <a:moveTo>
                        <a:pt x="436" y="95"/>
                      </a:moveTo>
                      <a:lnTo>
                        <a:pt x="436" y="101"/>
                      </a:lnTo>
                      <a:lnTo>
                        <a:pt x="442" y="101"/>
                      </a:lnTo>
                      <a:lnTo>
                        <a:pt x="447" y="95"/>
                      </a:lnTo>
                      <a:lnTo>
                        <a:pt x="436" y="95"/>
                      </a:lnTo>
                      <a:moveTo>
                        <a:pt x="6" y="50"/>
                      </a:moveTo>
                      <a:lnTo>
                        <a:pt x="0" y="56"/>
                      </a:lnTo>
                      <a:lnTo>
                        <a:pt x="0" y="62"/>
                      </a:lnTo>
                      <a:lnTo>
                        <a:pt x="6" y="62"/>
                      </a:lnTo>
                      <a:lnTo>
                        <a:pt x="6" y="50"/>
                      </a:lnTo>
                      <a:moveTo>
                        <a:pt x="78" y="0"/>
                      </a:moveTo>
                      <a:lnTo>
                        <a:pt x="73" y="0"/>
                      </a:lnTo>
                      <a:lnTo>
                        <a:pt x="78" y="6"/>
                      </a:lnTo>
                      <a:lnTo>
                        <a:pt x="84" y="0"/>
                      </a:lnTo>
                      <a:lnTo>
                        <a:pt x="78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1" name="Freeform 368">
                  <a:extLst>
                    <a:ext uri="{FF2B5EF4-FFF2-40B4-BE49-F238E27FC236}">
                      <a16:creationId xmlns:a16="http://schemas.microsoft.com/office/drawing/2014/main" xmlns="" id="{65933929-B325-4397-A639-77B3215193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50" y="1526"/>
                  <a:ext cx="17" cy="11"/>
                </a:xfrm>
                <a:custGeom>
                  <a:avLst/>
                  <a:gdLst>
                    <a:gd name="T0" fmla="*/ 0 w 17"/>
                    <a:gd name="T1" fmla="*/ 0 h 11"/>
                    <a:gd name="T2" fmla="*/ 6 w 17"/>
                    <a:gd name="T3" fmla="*/ 6 h 11"/>
                    <a:gd name="T4" fmla="*/ 17 w 17"/>
                    <a:gd name="T5" fmla="*/ 11 h 11"/>
                    <a:gd name="T6" fmla="*/ 11 w 17"/>
                    <a:gd name="T7" fmla="*/ 0 h 11"/>
                    <a:gd name="T8" fmla="*/ 0 w 17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7" y="11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2" name="Freeform 369">
                  <a:extLst>
                    <a:ext uri="{FF2B5EF4-FFF2-40B4-BE49-F238E27FC236}">
                      <a16:creationId xmlns:a16="http://schemas.microsoft.com/office/drawing/2014/main" xmlns="" id="{7C993361-1B45-4D1F-ABFC-F64977E8CD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50" y="1526"/>
                  <a:ext cx="17" cy="11"/>
                </a:xfrm>
                <a:custGeom>
                  <a:avLst/>
                  <a:gdLst>
                    <a:gd name="T0" fmla="*/ 0 w 17"/>
                    <a:gd name="T1" fmla="*/ 0 h 11"/>
                    <a:gd name="T2" fmla="*/ 6 w 17"/>
                    <a:gd name="T3" fmla="*/ 6 h 11"/>
                    <a:gd name="T4" fmla="*/ 17 w 17"/>
                    <a:gd name="T5" fmla="*/ 11 h 11"/>
                    <a:gd name="T6" fmla="*/ 11 w 17"/>
                    <a:gd name="T7" fmla="*/ 0 h 11"/>
                    <a:gd name="T8" fmla="*/ 0 w 17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7" y="11"/>
                      </a:lnTo>
                      <a:lnTo>
                        <a:pt x="11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3" name="Rectangle 370">
                  <a:extLst>
                    <a:ext uri="{FF2B5EF4-FFF2-40B4-BE49-F238E27FC236}">
                      <a16:creationId xmlns:a16="http://schemas.microsoft.com/office/drawing/2014/main" xmlns="" id="{E3857D7C-956A-4438-A25A-6B266F813D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92" y="1621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4" name="Rectangle 371">
                  <a:extLst>
                    <a:ext uri="{FF2B5EF4-FFF2-40B4-BE49-F238E27FC236}">
                      <a16:creationId xmlns:a16="http://schemas.microsoft.com/office/drawing/2014/main" xmlns="" id="{AF8B206A-8C46-4C77-9CC0-7AE0E18413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92" y="1621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5" name="Freeform 372">
                  <a:extLst>
                    <a:ext uri="{FF2B5EF4-FFF2-40B4-BE49-F238E27FC236}">
                      <a16:creationId xmlns:a16="http://schemas.microsoft.com/office/drawing/2014/main" xmlns="" id="{4E28A07C-A41D-411B-B967-2B59BC6D513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55" y="1364"/>
                  <a:ext cx="307" cy="62"/>
                </a:xfrm>
                <a:custGeom>
                  <a:avLst/>
                  <a:gdLst>
                    <a:gd name="T0" fmla="*/ 11 w 307"/>
                    <a:gd name="T1" fmla="*/ 62 h 62"/>
                    <a:gd name="T2" fmla="*/ 5 w 307"/>
                    <a:gd name="T3" fmla="*/ 62 h 62"/>
                    <a:gd name="T4" fmla="*/ 5 w 307"/>
                    <a:gd name="T5" fmla="*/ 62 h 62"/>
                    <a:gd name="T6" fmla="*/ 11 w 307"/>
                    <a:gd name="T7" fmla="*/ 62 h 62"/>
                    <a:gd name="T8" fmla="*/ 11 w 307"/>
                    <a:gd name="T9" fmla="*/ 62 h 62"/>
                    <a:gd name="T10" fmla="*/ 11 w 307"/>
                    <a:gd name="T11" fmla="*/ 56 h 62"/>
                    <a:gd name="T12" fmla="*/ 0 w 307"/>
                    <a:gd name="T13" fmla="*/ 56 h 62"/>
                    <a:gd name="T14" fmla="*/ 0 w 307"/>
                    <a:gd name="T15" fmla="*/ 56 h 62"/>
                    <a:gd name="T16" fmla="*/ 11 w 307"/>
                    <a:gd name="T17" fmla="*/ 56 h 62"/>
                    <a:gd name="T18" fmla="*/ 11 w 307"/>
                    <a:gd name="T19" fmla="*/ 56 h 62"/>
                    <a:gd name="T20" fmla="*/ 307 w 307"/>
                    <a:gd name="T21" fmla="*/ 6 h 62"/>
                    <a:gd name="T22" fmla="*/ 296 w 307"/>
                    <a:gd name="T23" fmla="*/ 6 h 62"/>
                    <a:gd name="T24" fmla="*/ 296 w 307"/>
                    <a:gd name="T25" fmla="*/ 6 h 62"/>
                    <a:gd name="T26" fmla="*/ 307 w 307"/>
                    <a:gd name="T27" fmla="*/ 6 h 62"/>
                    <a:gd name="T28" fmla="*/ 307 w 307"/>
                    <a:gd name="T29" fmla="*/ 6 h 62"/>
                    <a:gd name="T30" fmla="*/ 296 w 307"/>
                    <a:gd name="T31" fmla="*/ 0 h 62"/>
                    <a:gd name="T32" fmla="*/ 279 w 307"/>
                    <a:gd name="T33" fmla="*/ 0 h 62"/>
                    <a:gd name="T34" fmla="*/ 279 w 307"/>
                    <a:gd name="T35" fmla="*/ 0 h 62"/>
                    <a:gd name="T36" fmla="*/ 296 w 307"/>
                    <a:gd name="T37" fmla="*/ 0 h 62"/>
                    <a:gd name="T38" fmla="*/ 296 w 307"/>
                    <a:gd name="T3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07" h="62">
                      <a:moveTo>
                        <a:pt x="11" y="62"/>
                      </a:moveTo>
                      <a:lnTo>
                        <a:pt x="5" y="62"/>
                      </a:lnTo>
                      <a:lnTo>
                        <a:pt x="5" y="62"/>
                      </a:lnTo>
                      <a:lnTo>
                        <a:pt x="11" y="62"/>
                      </a:lnTo>
                      <a:lnTo>
                        <a:pt x="11" y="62"/>
                      </a:lnTo>
                      <a:close/>
                      <a:moveTo>
                        <a:pt x="11" y="56"/>
                      </a:moveTo>
                      <a:lnTo>
                        <a:pt x="0" y="56"/>
                      </a:lnTo>
                      <a:lnTo>
                        <a:pt x="0" y="56"/>
                      </a:lnTo>
                      <a:lnTo>
                        <a:pt x="11" y="56"/>
                      </a:lnTo>
                      <a:lnTo>
                        <a:pt x="11" y="56"/>
                      </a:lnTo>
                      <a:close/>
                      <a:moveTo>
                        <a:pt x="307" y="6"/>
                      </a:moveTo>
                      <a:lnTo>
                        <a:pt x="296" y="6"/>
                      </a:lnTo>
                      <a:lnTo>
                        <a:pt x="296" y="6"/>
                      </a:lnTo>
                      <a:lnTo>
                        <a:pt x="307" y="6"/>
                      </a:lnTo>
                      <a:lnTo>
                        <a:pt x="307" y="6"/>
                      </a:lnTo>
                      <a:close/>
                      <a:moveTo>
                        <a:pt x="296" y="0"/>
                      </a:moveTo>
                      <a:lnTo>
                        <a:pt x="279" y="0"/>
                      </a:lnTo>
                      <a:lnTo>
                        <a:pt x="279" y="0"/>
                      </a:lnTo>
                      <a:lnTo>
                        <a:pt x="296" y="0"/>
                      </a:lnTo>
                      <a:lnTo>
                        <a:pt x="2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6" name="Freeform 373">
                  <a:extLst>
                    <a:ext uri="{FF2B5EF4-FFF2-40B4-BE49-F238E27FC236}">
                      <a16:creationId xmlns:a16="http://schemas.microsoft.com/office/drawing/2014/main" xmlns="" id="{384CE3FA-0EDA-4481-A83D-B2EF5004CB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55" y="1364"/>
                  <a:ext cx="307" cy="62"/>
                </a:xfrm>
                <a:custGeom>
                  <a:avLst/>
                  <a:gdLst>
                    <a:gd name="T0" fmla="*/ 11 w 307"/>
                    <a:gd name="T1" fmla="*/ 62 h 62"/>
                    <a:gd name="T2" fmla="*/ 5 w 307"/>
                    <a:gd name="T3" fmla="*/ 62 h 62"/>
                    <a:gd name="T4" fmla="*/ 5 w 307"/>
                    <a:gd name="T5" fmla="*/ 62 h 62"/>
                    <a:gd name="T6" fmla="*/ 11 w 307"/>
                    <a:gd name="T7" fmla="*/ 62 h 62"/>
                    <a:gd name="T8" fmla="*/ 11 w 307"/>
                    <a:gd name="T9" fmla="*/ 62 h 62"/>
                    <a:gd name="T10" fmla="*/ 11 w 307"/>
                    <a:gd name="T11" fmla="*/ 56 h 62"/>
                    <a:gd name="T12" fmla="*/ 0 w 307"/>
                    <a:gd name="T13" fmla="*/ 56 h 62"/>
                    <a:gd name="T14" fmla="*/ 0 w 307"/>
                    <a:gd name="T15" fmla="*/ 56 h 62"/>
                    <a:gd name="T16" fmla="*/ 11 w 307"/>
                    <a:gd name="T17" fmla="*/ 56 h 62"/>
                    <a:gd name="T18" fmla="*/ 11 w 307"/>
                    <a:gd name="T19" fmla="*/ 56 h 62"/>
                    <a:gd name="T20" fmla="*/ 307 w 307"/>
                    <a:gd name="T21" fmla="*/ 6 h 62"/>
                    <a:gd name="T22" fmla="*/ 296 w 307"/>
                    <a:gd name="T23" fmla="*/ 6 h 62"/>
                    <a:gd name="T24" fmla="*/ 296 w 307"/>
                    <a:gd name="T25" fmla="*/ 6 h 62"/>
                    <a:gd name="T26" fmla="*/ 307 w 307"/>
                    <a:gd name="T27" fmla="*/ 6 h 62"/>
                    <a:gd name="T28" fmla="*/ 307 w 307"/>
                    <a:gd name="T29" fmla="*/ 6 h 62"/>
                    <a:gd name="T30" fmla="*/ 296 w 307"/>
                    <a:gd name="T31" fmla="*/ 0 h 62"/>
                    <a:gd name="T32" fmla="*/ 279 w 307"/>
                    <a:gd name="T33" fmla="*/ 0 h 62"/>
                    <a:gd name="T34" fmla="*/ 279 w 307"/>
                    <a:gd name="T35" fmla="*/ 0 h 62"/>
                    <a:gd name="T36" fmla="*/ 296 w 307"/>
                    <a:gd name="T37" fmla="*/ 0 h 62"/>
                    <a:gd name="T38" fmla="*/ 296 w 307"/>
                    <a:gd name="T3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07" h="62">
                      <a:moveTo>
                        <a:pt x="11" y="62"/>
                      </a:moveTo>
                      <a:lnTo>
                        <a:pt x="5" y="62"/>
                      </a:lnTo>
                      <a:lnTo>
                        <a:pt x="5" y="62"/>
                      </a:lnTo>
                      <a:lnTo>
                        <a:pt x="11" y="62"/>
                      </a:lnTo>
                      <a:lnTo>
                        <a:pt x="11" y="62"/>
                      </a:lnTo>
                      <a:moveTo>
                        <a:pt x="11" y="56"/>
                      </a:moveTo>
                      <a:lnTo>
                        <a:pt x="0" y="56"/>
                      </a:lnTo>
                      <a:lnTo>
                        <a:pt x="0" y="56"/>
                      </a:lnTo>
                      <a:lnTo>
                        <a:pt x="11" y="56"/>
                      </a:lnTo>
                      <a:lnTo>
                        <a:pt x="11" y="56"/>
                      </a:lnTo>
                      <a:moveTo>
                        <a:pt x="307" y="6"/>
                      </a:moveTo>
                      <a:lnTo>
                        <a:pt x="296" y="6"/>
                      </a:lnTo>
                      <a:lnTo>
                        <a:pt x="296" y="6"/>
                      </a:lnTo>
                      <a:lnTo>
                        <a:pt x="307" y="6"/>
                      </a:lnTo>
                      <a:lnTo>
                        <a:pt x="307" y="6"/>
                      </a:lnTo>
                      <a:moveTo>
                        <a:pt x="296" y="0"/>
                      </a:moveTo>
                      <a:lnTo>
                        <a:pt x="279" y="0"/>
                      </a:lnTo>
                      <a:lnTo>
                        <a:pt x="279" y="0"/>
                      </a:lnTo>
                      <a:lnTo>
                        <a:pt x="296" y="0"/>
                      </a:lnTo>
                      <a:lnTo>
                        <a:pt x="29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7" name="Freeform 374">
                  <a:extLst>
                    <a:ext uri="{FF2B5EF4-FFF2-40B4-BE49-F238E27FC236}">
                      <a16:creationId xmlns:a16="http://schemas.microsoft.com/office/drawing/2014/main" xmlns="" id="{498FEA92-8A26-48FA-A8A2-2212894539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94" y="1515"/>
                  <a:ext cx="16" cy="6"/>
                </a:xfrm>
                <a:custGeom>
                  <a:avLst/>
                  <a:gdLst>
                    <a:gd name="T0" fmla="*/ 11 w 16"/>
                    <a:gd name="T1" fmla="*/ 0 h 6"/>
                    <a:gd name="T2" fmla="*/ 0 w 16"/>
                    <a:gd name="T3" fmla="*/ 6 h 6"/>
                    <a:gd name="T4" fmla="*/ 11 w 16"/>
                    <a:gd name="T5" fmla="*/ 6 h 6"/>
                    <a:gd name="T6" fmla="*/ 16 w 16"/>
                    <a:gd name="T7" fmla="*/ 6 h 6"/>
                    <a:gd name="T8" fmla="*/ 11 w 1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6">
                      <a:moveTo>
                        <a:pt x="11" y="0"/>
                      </a:moveTo>
                      <a:lnTo>
                        <a:pt x="0" y="6"/>
                      </a:lnTo>
                      <a:lnTo>
                        <a:pt x="11" y="6"/>
                      </a:lnTo>
                      <a:lnTo>
                        <a:pt x="16" y="6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8" name="Freeform 375">
                  <a:extLst>
                    <a:ext uri="{FF2B5EF4-FFF2-40B4-BE49-F238E27FC236}">
                      <a16:creationId xmlns:a16="http://schemas.microsoft.com/office/drawing/2014/main" xmlns="" id="{FC20C4FB-79EB-4B66-9B6F-6C26F17B94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94" y="1515"/>
                  <a:ext cx="16" cy="6"/>
                </a:xfrm>
                <a:custGeom>
                  <a:avLst/>
                  <a:gdLst>
                    <a:gd name="T0" fmla="*/ 11 w 16"/>
                    <a:gd name="T1" fmla="*/ 0 h 6"/>
                    <a:gd name="T2" fmla="*/ 0 w 16"/>
                    <a:gd name="T3" fmla="*/ 6 h 6"/>
                    <a:gd name="T4" fmla="*/ 11 w 16"/>
                    <a:gd name="T5" fmla="*/ 6 h 6"/>
                    <a:gd name="T6" fmla="*/ 16 w 16"/>
                    <a:gd name="T7" fmla="*/ 6 h 6"/>
                    <a:gd name="T8" fmla="*/ 11 w 1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6">
                      <a:moveTo>
                        <a:pt x="11" y="0"/>
                      </a:moveTo>
                      <a:lnTo>
                        <a:pt x="0" y="6"/>
                      </a:lnTo>
                      <a:lnTo>
                        <a:pt x="11" y="6"/>
                      </a:lnTo>
                      <a:lnTo>
                        <a:pt x="16" y="6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9" name="Freeform 376">
                  <a:extLst>
                    <a:ext uri="{FF2B5EF4-FFF2-40B4-BE49-F238E27FC236}">
                      <a16:creationId xmlns:a16="http://schemas.microsoft.com/office/drawing/2014/main" xmlns="" id="{A801F848-9871-4553-BFC4-21AED4C367E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98" y="1616"/>
                  <a:ext cx="17" cy="11"/>
                </a:xfrm>
                <a:custGeom>
                  <a:avLst/>
                  <a:gdLst>
                    <a:gd name="T0" fmla="*/ 12 w 17"/>
                    <a:gd name="T1" fmla="*/ 5 h 11"/>
                    <a:gd name="T2" fmla="*/ 12 w 17"/>
                    <a:gd name="T3" fmla="*/ 11 h 11"/>
                    <a:gd name="T4" fmla="*/ 17 w 17"/>
                    <a:gd name="T5" fmla="*/ 11 h 11"/>
                    <a:gd name="T6" fmla="*/ 17 w 17"/>
                    <a:gd name="T7" fmla="*/ 5 h 11"/>
                    <a:gd name="T8" fmla="*/ 12 w 17"/>
                    <a:gd name="T9" fmla="*/ 5 h 11"/>
                    <a:gd name="T10" fmla="*/ 0 w 17"/>
                    <a:gd name="T11" fmla="*/ 0 h 11"/>
                    <a:gd name="T12" fmla="*/ 0 w 17"/>
                    <a:gd name="T13" fmla="*/ 11 h 11"/>
                    <a:gd name="T14" fmla="*/ 6 w 17"/>
                    <a:gd name="T15" fmla="*/ 11 h 11"/>
                    <a:gd name="T16" fmla="*/ 6 w 17"/>
                    <a:gd name="T17" fmla="*/ 5 h 11"/>
                    <a:gd name="T18" fmla="*/ 0 w 17"/>
                    <a:gd name="T1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1">
                      <a:moveTo>
                        <a:pt x="12" y="5"/>
                      </a:moveTo>
                      <a:lnTo>
                        <a:pt x="12" y="11"/>
                      </a:lnTo>
                      <a:lnTo>
                        <a:pt x="17" y="11"/>
                      </a:lnTo>
                      <a:lnTo>
                        <a:pt x="17" y="5"/>
                      </a:lnTo>
                      <a:lnTo>
                        <a:pt x="12" y="5"/>
                      </a:lnTo>
                      <a:close/>
                      <a:moveTo>
                        <a:pt x="0" y="0"/>
                      </a:moveTo>
                      <a:lnTo>
                        <a:pt x="0" y="11"/>
                      </a:lnTo>
                      <a:lnTo>
                        <a:pt x="6" y="11"/>
                      </a:lnTo>
                      <a:lnTo>
                        <a:pt x="6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0" name="Freeform 377">
                  <a:extLst>
                    <a:ext uri="{FF2B5EF4-FFF2-40B4-BE49-F238E27FC236}">
                      <a16:creationId xmlns:a16="http://schemas.microsoft.com/office/drawing/2014/main" xmlns="" id="{E50BC3AE-28FD-459E-BCEC-588F75E1385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98" y="1616"/>
                  <a:ext cx="17" cy="11"/>
                </a:xfrm>
                <a:custGeom>
                  <a:avLst/>
                  <a:gdLst>
                    <a:gd name="T0" fmla="*/ 12 w 17"/>
                    <a:gd name="T1" fmla="*/ 5 h 11"/>
                    <a:gd name="T2" fmla="*/ 12 w 17"/>
                    <a:gd name="T3" fmla="*/ 11 h 11"/>
                    <a:gd name="T4" fmla="*/ 17 w 17"/>
                    <a:gd name="T5" fmla="*/ 11 h 11"/>
                    <a:gd name="T6" fmla="*/ 17 w 17"/>
                    <a:gd name="T7" fmla="*/ 5 h 11"/>
                    <a:gd name="T8" fmla="*/ 12 w 17"/>
                    <a:gd name="T9" fmla="*/ 5 h 11"/>
                    <a:gd name="T10" fmla="*/ 0 w 17"/>
                    <a:gd name="T11" fmla="*/ 0 h 11"/>
                    <a:gd name="T12" fmla="*/ 0 w 17"/>
                    <a:gd name="T13" fmla="*/ 11 h 11"/>
                    <a:gd name="T14" fmla="*/ 6 w 17"/>
                    <a:gd name="T15" fmla="*/ 11 h 11"/>
                    <a:gd name="T16" fmla="*/ 6 w 17"/>
                    <a:gd name="T17" fmla="*/ 5 h 11"/>
                    <a:gd name="T18" fmla="*/ 0 w 17"/>
                    <a:gd name="T1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1">
                      <a:moveTo>
                        <a:pt x="12" y="5"/>
                      </a:moveTo>
                      <a:lnTo>
                        <a:pt x="12" y="11"/>
                      </a:lnTo>
                      <a:lnTo>
                        <a:pt x="17" y="11"/>
                      </a:lnTo>
                      <a:lnTo>
                        <a:pt x="17" y="5"/>
                      </a:lnTo>
                      <a:lnTo>
                        <a:pt x="12" y="5"/>
                      </a:lnTo>
                      <a:moveTo>
                        <a:pt x="0" y="0"/>
                      </a:moveTo>
                      <a:lnTo>
                        <a:pt x="0" y="11"/>
                      </a:lnTo>
                      <a:lnTo>
                        <a:pt x="6" y="11"/>
                      </a:lnTo>
                      <a:lnTo>
                        <a:pt x="6" y="5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1" name="Freeform 378">
                  <a:extLst>
                    <a:ext uri="{FF2B5EF4-FFF2-40B4-BE49-F238E27FC236}">
                      <a16:creationId xmlns:a16="http://schemas.microsoft.com/office/drawing/2014/main" xmlns="" id="{B2F83164-9BB3-44E2-8641-43C7BBB67E8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55" y="1364"/>
                  <a:ext cx="1157" cy="235"/>
                </a:xfrm>
                <a:custGeom>
                  <a:avLst/>
                  <a:gdLst>
                    <a:gd name="T0" fmla="*/ 1151 w 1157"/>
                    <a:gd name="T1" fmla="*/ 229 h 235"/>
                    <a:gd name="T2" fmla="*/ 1151 w 1157"/>
                    <a:gd name="T3" fmla="*/ 229 h 235"/>
                    <a:gd name="T4" fmla="*/ 1157 w 1157"/>
                    <a:gd name="T5" fmla="*/ 235 h 235"/>
                    <a:gd name="T6" fmla="*/ 1157 w 1157"/>
                    <a:gd name="T7" fmla="*/ 229 h 235"/>
                    <a:gd name="T8" fmla="*/ 1151 w 1157"/>
                    <a:gd name="T9" fmla="*/ 229 h 235"/>
                    <a:gd name="T10" fmla="*/ 11 w 1157"/>
                    <a:gd name="T11" fmla="*/ 56 h 235"/>
                    <a:gd name="T12" fmla="*/ 0 w 1157"/>
                    <a:gd name="T13" fmla="*/ 56 h 235"/>
                    <a:gd name="T14" fmla="*/ 5 w 1157"/>
                    <a:gd name="T15" fmla="*/ 62 h 235"/>
                    <a:gd name="T16" fmla="*/ 11 w 1157"/>
                    <a:gd name="T17" fmla="*/ 62 h 235"/>
                    <a:gd name="T18" fmla="*/ 11 w 1157"/>
                    <a:gd name="T19" fmla="*/ 56 h 235"/>
                    <a:gd name="T20" fmla="*/ 296 w 1157"/>
                    <a:gd name="T21" fmla="*/ 0 h 235"/>
                    <a:gd name="T22" fmla="*/ 279 w 1157"/>
                    <a:gd name="T23" fmla="*/ 0 h 235"/>
                    <a:gd name="T24" fmla="*/ 296 w 1157"/>
                    <a:gd name="T25" fmla="*/ 6 h 235"/>
                    <a:gd name="T26" fmla="*/ 307 w 1157"/>
                    <a:gd name="T27" fmla="*/ 6 h 235"/>
                    <a:gd name="T28" fmla="*/ 296 w 1157"/>
                    <a:gd name="T29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57" h="235">
                      <a:moveTo>
                        <a:pt x="1151" y="229"/>
                      </a:moveTo>
                      <a:lnTo>
                        <a:pt x="1151" y="229"/>
                      </a:lnTo>
                      <a:lnTo>
                        <a:pt x="1157" y="235"/>
                      </a:lnTo>
                      <a:lnTo>
                        <a:pt x="1157" y="229"/>
                      </a:lnTo>
                      <a:lnTo>
                        <a:pt x="1151" y="229"/>
                      </a:lnTo>
                      <a:close/>
                      <a:moveTo>
                        <a:pt x="11" y="56"/>
                      </a:moveTo>
                      <a:lnTo>
                        <a:pt x="0" y="56"/>
                      </a:lnTo>
                      <a:lnTo>
                        <a:pt x="5" y="62"/>
                      </a:lnTo>
                      <a:lnTo>
                        <a:pt x="11" y="62"/>
                      </a:lnTo>
                      <a:lnTo>
                        <a:pt x="11" y="56"/>
                      </a:lnTo>
                      <a:close/>
                      <a:moveTo>
                        <a:pt x="296" y="0"/>
                      </a:moveTo>
                      <a:lnTo>
                        <a:pt x="279" y="0"/>
                      </a:lnTo>
                      <a:lnTo>
                        <a:pt x="296" y="6"/>
                      </a:lnTo>
                      <a:lnTo>
                        <a:pt x="307" y="6"/>
                      </a:lnTo>
                      <a:lnTo>
                        <a:pt x="2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2" name="Freeform 379">
                  <a:extLst>
                    <a:ext uri="{FF2B5EF4-FFF2-40B4-BE49-F238E27FC236}">
                      <a16:creationId xmlns:a16="http://schemas.microsoft.com/office/drawing/2014/main" xmlns="" id="{3F621F65-6312-4352-B63C-CAA075AADA0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55" y="1364"/>
                  <a:ext cx="1157" cy="235"/>
                </a:xfrm>
                <a:custGeom>
                  <a:avLst/>
                  <a:gdLst>
                    <a:gd name="T0" fmla="*/ 1151 w 1157"/>
                    <a:gd name="T1" fmla="*/ 229 h 235"/>
                    <a:gd name="T2" fmla="*/ 1151 w 1157"/>
                    <a:gd name="T3" fmla="*/ 229 h 235"/>
                    <a:gd name="T4" fmla="*/ 1157 w 1157"/>
                    <a:gd name="T5" fmla="*/ 235 h 235"/>
                    <a:gd name="T6" fmla="*/ 1157 w 1157"/>
                    <a:gd name="T7" fmla="*/ 229 h 235"/>
                    <a:gd name="T8" fmla="*/ 1151 w 1157"/>
                    <a:gd name="T9" fmla="*/ 229 h 235"/>
                    <a:gd name="T10" fmla="*/ 11 w 1157"/>
                    <a:gd name="T11" fmla="*/ 56 h 235"/>
                    <a:gd name="T12" fmla="*/ 0 w 1157"/>
                    <a:gd name="T13" fmla="*/ 56 h 235"/>
                    <a:gd name="T14" fmla="*/ 5 w 1157"/>
                    <a:gd name="T15" fmla="*/ 62 h 235"/>
                    <a:gd name="T16" fmla="*/ 11 w 1157"/>
                    <a:gd name="T17" fmla="*/ 62 h 235"/>
                    <a:gd name="T18" fmla="*/ 11 w 1157"/>
                    <a:gd name="T19" fmla="*/ 56 h 235"/>
                    <a:gd name="T20" fmla="*/ 296 w 1157"/>
                    <a:gd name="T21" fmla="*/ 0 h 235"/>
                    <a:gd name="T22" fmla="*/ 279 w 1157"/>
                    <a:gd name="T23" fmla="*/ 0 h 235"/>
                    <a:gd name="T24" fmla="*/ 296 w 1157"/>
                    <a:gd name="T25" fmla="*/ 6 h 235"/>
                    <a:gd name="T26" fmla="*/ 307 w 1157"/>
                    <a:gd name="T27" fmla="*/ 6 h 235"/>
                    <a:gd name="T28" fmla="*/ 296 w 1157"/>
                    <a:gd name="T29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57" h="235">
                      <a:moveTo>
                        <a:pt x="1151" y="229"/>
                      </a:moveTo>
                      <a:lnTo>
                        <a:pt x="1151" y="229"/>
                      </a:lnTo>
                      <a:lnTo>
                        <a:pt x="1157" y="235"/>
                      </a:lnTo>
                      <a:lnTo>
                        <a:pt x="1157" y="229"/>
                      </a:lnTo>
                      <a:lnTo>
                        <a:pt x="1151" y="229"/>
                      </a:lnTo>
                      <a:moveTo>
                        <a:pt x="11" y="56"/>
                      </a:moveTo>
                      <a:lnTo>
                        <a:pt x="0" y="56"/>
                      </a:lnTo>
                      <a:lnTo>
                        <a:pt x="5" y="62"/>
                      </a:lnTo>
                      <a:lnTo>
                        <a:pt x="11" y="62"/>
                      </a:lnTo>
                      <a:lnTo>
                        <a:pt x="11" y="56"/>
                      </a:lnTo>
                      <a:moveTo>
                        <a:pt x="296" y="0"/>
                      </a:moveTo>
                      <a:lnTo>
                        <a:pt x="279" y="0"/>
                      </a:lnTo>
                      <a:lnTo>
                        <a:pt x="296" y="6"/>
                      </a:lnTo>
                      <a:lnTo>
                        <a:pt x="307" y="6"/>
                      </a:lnTo>
                      <a:lnTo>
                        <a:pt x="29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3" name="Freeform 380">
                  <a:extLst>
                    <a:ext uri="{FF2B5EF4-FFF2-40B4-BE49-F238E27FC236}">
                      <a16:creationId xmlns:a16="http://schemas.microsoft.com/office/drawing/2014/main" xmlns="" id="{542E08B9-9E64-4572-9F94-2033717E64A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24" y="1666"/>
                  <a:ext cx="391" cy="106"/>
                </a:xfrm>
                <a:custGeom>
                  <a:avLst/>
                  <a:gdLst>
                    <a:gd name="T0" fmla="*/ 65 w 70"/>
                    <a:gd name="T1" fmla="*/ 17 h 19"/>
                    <a:gd name="T2" fmla="*/ 64 w 70"/>
                    <a:gd name="T3" fmla="*/ 18 h 19"/>
                    <a:gd name="T4" fmla="*/ 70 w 70"/>
                    <a:gd name="T5" fmla="*/ 19 h 19"/>
                    <a:gd name="T6" fmla="*/ 70 w 70"/>
                    <a:gd name="T7" fmla="*/ 18 h 19"/>
                    <a:gd name="T8" fmla="*/ 65 w 70"/>
                    <a:gd name="T9" fmla="*/ 17 h 19"/>
                    <a:gd name="T10" fmla="*/ 48 w 70"/>
                    <a:gd name="T11" fmla="*/ 12 h 19"/>
                    <a:gd name="T12" fmla="*/ 48 w 70"/>
                    <a:gd name="T13" fmla="*/ 14 h 19"/>
                    <a:gd name="T14" fmla="*/ 63 w 70"/>
                    <a:gd name="T15" fmla="*/ 17 h 19"/>
                    <a:gd name="T16" fmla="*/ 64 w 70"/>
                    <a:gd name="T17" fmla="*/ 17 h 19"/>
                    <a:gd name="T18" fmla="*/ 48 w 70"/>
                    <a:gd name="T19" fmla="*/ 12 h 19"/>
                    <a:gd name="T20" fmla="*/ 13 w 70"/>
                    <a:gd name="T21" fmla="*/ 3 h 19"/>
                    <a:gd name="T22" fmla="*/ 14 w 70"/>
                    <a:gd name="T23" fmla="*/ 4 h 19"/>
                    <a:gd name="T24" fmla="*/ 20 w 70"/>
                    <a:gd name="T25" fmla="*/ 6 h 19"/>
                    <a:gd name="T26" fmla="*/ 21 w 70"/>
                    <a:gd name="T27" fmla="*/ 6 h 19"/>
                    <a:gd name="T28" fmla="*/ 47 w 70"/>
                    <a:gd name="T29" fmla="*/ 13 h 19"/>
                    <a:gd name="T30" fmla="*/ 47 w 70"/>
                    <a:gd name="T31" fmla="*/ 12 h 19"/>
                    <a:gd name="T32" fmla="*/ 22 w 70"/>
                    <a:gd name="T33" fmla="*/ 5 h 19"/>
                    <a:gd name="T34" fmla="*/ 21 w 70"/>
                    <a:gd name="T35" fmla="*/ 5 h 19"/>
                    <a:gd name="T36" fmla="*/ 13 w 70"/>
                    <a:gd name="T37" fmla="*/ 3 h 19"/>
                    <a:gd name="T38" fmla="*/ 7 w 70"/>
                    <a:gd name="T39" fmla="*/ 2 h 19"/>
                    <a:gd name="T40" fmla="*/ 7 w 70"/>
                    <a:gd name="T41" fmla="*/ 3 h 19"/>
                    <a:gd name="T42" fmla="*/ 12 w 70"/>
                    <a:gd name="T43" fmla="*/ 4 h 19"/>
                    <a:gd name="T44" fmla="*/ 12 w 70"/>
                    <a:gd name="T45" fmla="*/ 3 h 19"/>
                    <a:gd name="T46" fmla="*/ 7 w 70"/>
                    <a:gd name="T47" fmla="*/ 2 h 19"/>
                    <a:gd name="T48" fmla="*/ 0 w 70"/>
                    <a:gd name="T49" fmla="*/ 0 h 19"/>
                    <a:gd name="T50" fmla="*/ 0 w 70"/>
                    <a:gd name="T51" fmla="*/ 1 h 19"/>
                    <a:gd name="T52" fmla="*/ 6 w 70"/>
                    <a:gd name="T53" fmla="*/ 2 h 19"/>
                    <a:gd name="T54" fmla="*/ 6 w 70"/>
                    <a:gd name="T55" fmla="*/ 1 h 19"/>
                    <a:gd name="T56" fmla="*/ 0 w 70"/>
                    <a:gd name="T5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" h="19">
                      <a:moveTo>
                        <a:pt x="65" y="17"/>
                      </a:moveTo>
                      <a:cubicBezTo>
                        <a:pt x="64" y="18"/>
                        <a:pt x="64" y="18"/>
                        <a:pt x="64" y="18"/>
                      </a:cubicBezTo>
                      <a:cubicBezTo>
                        <a:pt x="70" y="19"/>
                        <a:pt x="70" y="19"/>
                        <a:pt x="70" y="19"/>
                      </a:cubicBezTo>
                      <a:cubicBezTo>
                        <a:pt x="70" y="19"/>
                        <a:pt x="70" y="19"/>
                        <a:pt x="70" y="18"/>
                      </a:cubicBezTo>
                      <a:cubicBezTo>
                        <a:pt x="65" y="17"/>
                        <a:pt x="65" y="17"/>
                        <a:pt x="65" y="17"/>
                      </a:cubicBezTo>
                      <a:moveTo>
                        <a:pt x="48" y="12"/>
                      </a:moveTo>
                      <a:cubicBezTo>
                        <a:pt x="48" y="14"/>
                        <a:pt x="48" y="14"/>
                        <a:pt x="48" y="14"/>
                      </a:cubicBezTo>
                      <a:cubicBezTo>
                        <a:pt x="63" y="17"/>
                        <a:pt x="63" y="17"/>
                        <a:pt x="63" y="17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48" y="12"/>
                        <a:pt x="48" y="12"/>
                        <a:pt x="48" y="12"/>
                      </a:cubicBezTo>
                      <a:moveTo>
                        <a:pt x="13" y="3"/>
                      </a:move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47" y="13"/>
                        <a:pt x="47" y="13"/>
                        <a:pt x="47" y="13"/>
                      </a:cubicBez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13" y="3"/>
                        <a:pt x="13" y="3"/>
                        <a:pt x="13" y="3"/>
                      </a:cubicBezTo>
                      <a:moveTo>
                        <a:pt x="7" y="2"/>
                      </a:move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4" name="Freeform 381">
                  <a:extLst>
                    <a:ext uri="{FF2B5EF4-FFF2-40B4-BE49-F238E27FC236}">
                      <a16:creationId xmlns:a16="http://schemas.microsoft.com/office/drawing/2014/main" xmlns="" id="{E9171882-25C5-4B44-A66A-6E101FFE35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872" y="1761"/>
                  <a:ext cx="11" cy="6"/>
                </a:xfrm>
                <a:custGeom>
                  <a:avLst/>
                  <a:gdLst>
                    <a:gd name="T0" fmla="*/ 5 w 11"/>
                    <a:gd name="T1" fmla="*/ 0 h 6"/>
                    <a:gd name="T2" fmla="*/ 0 w 11"/>
                    <a:gd name="T3" fmla="*/ 0 h 6"/>
                    <a:gd name="T4" fmla="*/ 5 w 11"/>
                    <a:gd name="T5" fmla="*/ 6 h 6"/>
                    <a:gd name="T6" fmla="*/ 11 w 11"/>
                    <a:gd name="T7" fmla="*/ 0 h 6"/>
                    <a:gd name="T8" fmla="*/ 5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5" y="6"/>
                      </a:lnTo>
                      <a:lnTo>
                        <a:pt x="11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5" name="Freeform 382">
                  <a:extLst>
                    <a:ext uri="{FF2B5EF4-FFF2-40B4-BE49-F238E27FC236}">
                      <a16:creationId xmlns:a16="http://schemas.microsoft.com/office/drawing/2014/main" xmlns="" id="{A2E02242-FB10-4E83-8E18-509256E6E7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872" y="1761"/>
                  <a:ext cx="11" cy="6"/>
                </a:xfrm>
                <a:custGeom>
                  <a:avLst/>
                  <a:gdLst>
                    <a:gd name="T0" fmla="*/ 5 w 11"/>
                    <a:gd name="T1" fmla="*/ 0 h 6"/>
                    <a:gd name="T2" fmla="*/ 0 w 11"/>
                    <a:gd name="T3" fmla="*/ 0 h 6"/>
                    <a:gd name="T4" fmla="*/ 5 w 11"/>
                    <a:gd name="T5" fmla="*/ 6 h 6"/>
                    <a:gd name="T6" fmla="*/ 11 w 11"/>
                    <a:gd name="T7" fmla="*/ 0 h 6"/>
                    <a:gd name="T8" fmla="*/ 5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5" y="6"/>
                      </a:lnTo>
                      <a:lnTo>
                        <a:pt x="11" y="0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6" name="Freeform 383">
                  <a:extLst>
                    <a:ext uri="{FF2B5EF4-FFF2-40B4-BE49-F238E27FC236}">
                      <a16:creationId xmlns:a16="http://schemas.microsoft.com/office/drawing/2014/main" xmlns="" id="{E046FA1F-DEA3-44F3-B3B3-D696C4F4BA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57" y="1683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0 w 11"/>
                    <a:gd name="T3" fmla="*/ 6 h 6"/>
                    <a:gd name="T4" fmla="*/ 11 w 11"/>
                    <a:gd name="T5" fmla="*/ 6 h 6"/>
                    <a:gd name="T6" fmla="*/ 5 w 11"/>
                    <a:gd name="T7" fmla="*/ 0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11" y="6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7" name="Freeform 384">
                  <a:extLst>
                    <a:ext uri="{FF2B5EF4-FFF2-40B4-BE49-F238E27FC236}">
                      <a16:creationId xmlns:a16="http://schemas.microsoft.com/office/drawing/2014/main" xmlns="" id="{C4024697-AF4F-4113-8C8D-C9CD1D1504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57" y="1683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0 w 11"/>
                    <a:gd name="T3" fmla="*/ 6 h 6"/>
                    <a:gd name="T4" fmla="*/ 11 w 11"/>
                    <a:gd name="T5" fmla="*/ 6 h 6"/>
                    <a:gd name="T6" fmla="*/ 5 w 11"/>
                    <a:gd name="T7" fmla="*/ 0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11" y="6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8" name="Freeform 385">
                  <a:extLst>
                    <a:ext uri="{FF2B5EF4-FFF2-40B4-BE49-F238E27FC236}">
                      <a16:creationId xmlns:a16="http://schemas.microsoft.com/office/drawing/2014/main" xmlns="" id="{1672F093-BADD-44ED-9184-3143C918BF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91" y="1672"/>
                  <a:ext cx="6" cy="11"/>
                </a:xfrm>
                <a:custGeom>
                  <a:avLst/>
                  <a:gdLst>
                    <a:gd name="T0" fmla="*/ 0 w 6"/>
                    <a:gd name="T1" fmla="*/ 0 h 11"/>
                    <a:gd name="T2" fmla="*/ 0 w 6"/>
                    <a:gd name="T3" fmla="*/ 5 h 11"/>
                    <a:gd name="T4" fmla="*/ 6 w 6"/>
                    <a:gd name="T5" fmla="*/ 11 h 11"/>
                    <a:gd name="T6" fmla="*/ 6 w 6"/>
                    <a:gd name="T7" fmla="*/ 5 h 11"/>
                    <a:gd name="T8" fmla="*/ 0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6" y="11"/>
                      </a:lnTo>
                      <a:lnTo>
                        <a:pt x="6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9" name="Freeform 386">
                  <a:extLst>
                    <a:ext uri="{FF2B5EF4-FFF2-40B4-BE49-F238E27FC236}">
                      <a16:creationId xmlns:a16="http://schemas.microsoft.com/office/drawing/2014/main" xmlns="" id="{D68DF569-8ACF-4E50-A540-C1BEC23349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91" y="1672"/>
                  <a:ext cx="6" cy="11"/>
                </a:xfrm>
                <a:custGeom>
                  <a:avLst/>
                  <a:gdLst>
                    <a:gd name="T0" fmla="*/ 0 w 6"/>
                    <a:gd name="T1" fmla="*/ 0 h 11"/>
                    <a:gd name="T2" fmla="*/ 0 w 6"/>
                    <a:gd name="T3" fmla="*/ 5 h 11"/>
                    <a:gd name="T4" fmla="*/ 6 w 6"/>
                    <a:gd name="T5" fmla="*/ 11 h 11"/>
                    <a:gd name="T6" fmla="*/ 6 w 6"/>
                    <a:gd name="T7" fmla="*/ 5 h 11"/>
                    <a:gd name="T8" fmla="*/ 0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6" y="11"/>
                      </a:lnTo>
                      <a:lnTo>
                        <a:pt x="6" y="5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0" name="Freeform 387">
                  <a:extLst>
                    <a:ext uri="{FF2B5EF4-FFF2-40B4-BE49-F238E27FC236}">
                      <a16:creationId xmlns:a16="http://schemas.microsoft.com/office/drawing/2014/main" xmlns="" id="{D108680F-D87B-4C10-B282-4E9056C2CE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62" y="1733"/>
                  <a:ext cx="6" cy="11"/>
                </a:xfrm>
                <a:custGeom>
                  <a:avLst/>
                  <a:gdLst>
                    <a:gd name="T0" fmla="*/ 0 w 6"/>
                    <a:gd name="T1" fmla="*/ 0 h 11"/>
                    <a:gd name="T2" fmla="*/ 0 w 6"/>
                    <a:gd name="T3" fmla="*/ 6 h 11"/>
                    <a:gd name="T4" fmla="*/ 6 w 6"/>
                    <a:gd name="T5" fmla="*/ 11 h 11"/>
                    <a:gd name="T6" fmla="*/ 6 w 6"/>
                    <a:gd name="T7" fmla="*/ 0 h 11"/>
                    <a:gd name="T8" fmla="*/ 0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6" y="11"/>
                      </a:lnTo>
                      <a:lnTo>
                        <a:pt x="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1" name="Freeform 388">
                  <a:extLst>
                    <a:ext uri="{FF2B5EF4-FFF2-40B4-BE49-F238E27FC236}">
                      <a16:creationId xmlns:a16="http://schemas.microsoft.com/office/drawing/2014/main" xmlns="" id="{853215B0-2970-4853-8D11-99B4F3007F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62" y="1733"/>
                  <a:ext cx="6" cy="11"/>
                </a:xfrm>
                <a:custGeom>
                  <a:avLst/>
                  <a:gdLst>
                    <a:gd name="T0" fmla="*/ 0 w 6"/>
                    <a:gd name="T1" fmla="*/ 0 h 11"/>
                    <a:gd name="T2" fmla="*/ 0 w 6"/>
                    <a:gd name="T3" fmla="*/ 6 h 11"/>
                    <a:gd name="T4" fmla="*/ 6 w 6"/>
                    <a:gd name="T5" fmla="*/ 11 h 11"/>
                    <a:gd name="T6" fmla="*/ 6 w 6"/>
                    <a:gd name="T7" fmla="*/ 0 h 11"/>
                    <a:gd name="T8" fmla="*/ 0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6" y="11"/>
                      </a:lnTo>
                      <a:lnTo>
                        <a:pt x="6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2" name="Freeform 389">
                  <a:extLst>
                    <a:ext uri="{FF2B5EF4-FFF2-40B4-BE49-F238E27FC236}">
                      <a16:creationId xmlns:a16="http://schemas.microsoft.com/office/drawing/2014/main" xmlns="" id="{7ABC0C55-1B7C-4FDD-A723-0F5D6D2F08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49" y="2035"/>
                  <a:ext cx="89" cy="532"/>
                </a:xfrm>
                <a:custGeom>
                  <a:avLst/>
                  <a:gdLst>
                    <a:gd name="T0" fmla="*/ 67 w 89"/>
                    <a:gd name="T1" fmla="*/ 431 h 532"/>
                    <a:gd name="T2" fmla="*/ 84 w 89"/>
                    <a:gd name="T3" fmla="*/ 515 h 532"/>
                    <a:gd name="T4" fmla="*/ 84 w 89"/>
                    <a:gd name="T5" fmla="*/ 515 h 532"/>
                    <a:gd name="T6" fmla="*/ 89 w 89"/>
                    <a:gd name="T7" fmla="*/ 532 h 532"/>
                    <a:gd name="T8" fmla="*/ 89 w 89"/>
                    <a:gd name="T9" fmla="*/ 526 h 532"/>
                    <a:gd name="T10" fmla="*/ 89 w 89"/>
                    <a:gd name="T11" fmla="*/ 515 h 532"/>
                    <a:gd name="T12" fmla="*/ 78 w 89"/>
                    <a:gd name="T13" fmla="*/ 442 h 532"/>
                    <a:gd name="T14" fmla="*/ 67 w 89"/>
                    <a:gd name="T15" fmla="*/ 431 h 532"/>
                    <a:gd name="T16" fmla="*/ 39 w 89"/>
                    <a:gd name="T17" fmla="*/ 241 h 532"/>
                    <a:gd name="T18" fmla="*/ 67 w 89"/>
                    <a:gd name="T19" fmla="*/ 420 h 532"/>
                    <a:gd name="T20" fmla="*/ 73 w 89"/>
                    <a:gd name="T21" fmla="*/ 431 h 532"/>
                    <a:gd name="T22" fmla="*/ 45 w 89"/>
                    <a:gd name="T23" fmla="*/ 246 h 532"/>
                    <a:gd name="T24" fmla="*/ 39 w 89"/>
                    <a:gd name="T25" fmla="*/ 241 h 532"/>
                    <a:gd name="T26" fmla="*/ 6 w 89"/>
                    <a:gd name="T27" fmla="*/ 62 h 532"/>
                    <a:gd name="T28" fmla="*/ 34 w 89"/>
                    <a:gd name="T29" fmla="*/ 235 h 532"/>
                    <a:gd name="T30" fmla="*/ 45 w 89"/>
                    <a:gd name="T31" fmla="*/ 241 h 532"/>
                    <a:gd name="T32" fmla="*/ 11 w 89"/>
                    <a:gd name="T33" fmla="*/ 62 h 532"/>
                    <a:gd name="T34" fmla="*/ 6 w 89"/>
                    <a:gd name="T35" fmla="*/ 62 h 532"/>
                    <a:gd name="T36" fmla="*/ 0 w 89"/>
                    <a:gd name="T37" fmla="*/ 0 h 532"/>
                    <a:gd name="T38" fmla="*/ 0 w 89"/>
                    <a:gd name="T39" fmla="*/ 0 h 532"/>
                    <a:gd name="T40" fmla="*/ 6 w 89"/>
                    <a:gd name="T41" fmla="*/ 51 h 532"/>
                    <a:gd name="T42" fmla="*/ 11 w 89"/>
                    <a:gd name="T43" fmla="*/ 51 h 532"/>
                    <a:gd name="T44" fmla="*/ 6 w 89"/>
                    <a:gd name="T45" fmla="*/ 6 h 532"/>
                    <a:gd name="T46" fmla="*/ 6 w 89"/>
                    <a:gd name="T47" fmla="*/ 6 h 532"/>
                    <a:gd name="T48" fmla="*/ 0 w 89"/>
                    <a:gd name="T49" fmla="*/ 0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9" h="532">
                      <a:moveTo>
                        <a:pt x="67" y="431"/>
                      </a:moveTo>
                      <a:lnTo>
                        <a:pt x="84" y="515"/>
                      </a:lnTo>
                      <a:lnTo>
                        <a:pt x="84" y="515"/>
                      </a:lnTo>
                      <a:lnTo>
                        <a:pt x="89" y="532"/>
                      </a:lnTo>
                      <a:lnTo>
                        <a:pt x="89" y="526"/>
                      </a:lnTo>
                      <a:lnTo>
                        <a:pt x="89" y="515"/>
                      </a:lnTo>
                      <a:lnTo>
                        <a:pt x="78" y="442"/>
                      </a:lnTo>
                      <a:lnTo>
                        <a:pt x="67" y="431"/>
                      </a:lnTo>
                      <a:close/>
                      <a:moveTo>
                        <a:pt x="39" y="241"/>
                      </a:moveTo>
                      <a:lnTo>
                        <a:pt x="67" y="420"/>
                      </a:lnTo>
                      <a:lnTo>
                        <a:pt x="73" y="431"/>
                      </a:lnTo>
                      <a:lnTo>
                        <a:pt x="45" y="246"/>
                      </a:lnTo>
                      <a:lnTo>
                        <a:pt x="39" y="241"/>
                      </a:lnTo>
                      <a:close/>
                      <a:moveTo>
                        <a:pt x="6" y="62"/>
                      </a:moveTo>
                      <a:lnTo>
                        <a:pt x="34" y="235"/>
                      </a:lnTo>
                      <a:lnTo>
                        <a:pt x="45" y="241"/>
                      </a:lnTo>
                      <a:lnTo>
                        <a:pt x="11" y="62"/>
                      </a:lnTo>
                      <a:lnTo>
                        <a:pt x="6" y="62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51"/>
                      </a:lnTo>
                      <a:lnTo>
                        <a:pt x="11" y="51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3" name="Freeform 390">
                  <a:extLst>
                    <a:ext uri="{FF2B5EF4-FFF2-40B4-BE49-F238E27FC236}">
                      <a16:creationId xmlns:a16="http://schemas.microsoft.com/office/drawing/2014/main" xmlns="" id="{71267009-ECFD-4096-9262-C2A261A8ACD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49" y="2035"/>
                  <a:ext cx="89" cy="532"/>
                </a:xfrm>
                <a:custGeom>
                  <a:avLst/>
                  <a:gdLst>
                    <a:gd name="T0" fmla="*/ 67 w 89"/>
                    <a:gd name="T1" fmla="*/ 431 h 532"/>
                    <a:gd name="T2" fmla="*/ 84 w 89"/>
                    <a:gd name="T3" fmla="*/ 515 h 532"/>
                    <a:gd name="T4" fmla="*/ 84 w 89"/>
                    <a:gd name="T5" fmla="*/ 515 h 532"/>
                    <a:gd name="T6" fmla="*/ 89 w 89"/>
                    <a:gd name="T7" fmla="*/ 532 h 532"/>
                    <a:gd name="T8" fmla="*/ 89 w 89"/>
                    <a:gd name="T9" fmla="*/ 526 h 532"/>
                    <a:gd name="T10" fmla="*/ 89 w 89"/>
                    <a:gd name="T11" fmla="*/ 515 h 532"/>
                    <a:gd name="T12" fmla="*/ 78 w 89"/>
                    <a:gd name="T13" fmla="*/ 442 h 532"/>
                    <a:gd name="T14" fmla="*/ 67 w 89"/>
                    <a:gd name="T15" fmla="*/ 431 h 532"/>
                    <a:gd name="T16" fmla="*/ 39 w 89"/>
                    <a:gd name="T17" fmla="*/ 241 h 532"/>
                    <a:gd name="T18" fmla="*/ 67 w 89"/>
                    <a:gd name="T19" fmla="*/ 420 h 532"/>
                    <a:gd name="T20" fmla="*/ 73 w 89"/>
                    <a:gd name="T21" fmla="*/ 431 h 532"/>
                    <a:gd name="T22" fmla="*/ 45 w 89"/>
                    <a:gd name="T23" fmla="*/ 246 h 532"/>
                    <a:gd name="T24" fmla="*/ 39 w 89"/>
                    <a:gd name="T25" fmla="*/ 241 h 532"/>
                    <a:gd name="T26" fmla="*/ 6 w 89"/>
                    <a:gd name="T27" fmla="*/ 62 h 532"/>
                    <a:gd name="T28" fmla="*/ 34 w 89"/>
                    <a:gd name="T29" fmla="*/ 235 h 532"/>
                    <a:gd name="T30" fmla="*/ 45 w 89"/>
                    <a:gd name="T31" fmla="*/ 241 h 532"/>
                    <a:gd name="T32" fmla="*/ 11 w 89"/>
                    <a:gd name="T33" fmla="*/ 62 h 532"/>
                    <a:gd name="T34" fmla="*/ 6 w 89"/>
                    <a:gd name="T35" fmla="*/ 62 h 532"/>
                    <a:gd name="T36" fmla="*/ 0 w 89"/>
                    <a:gd name="T37" fmla="*/ 0 h 532"/>
                    <a:gd name="T38" fmla="*/ 0 w 89"/>
                    <a:gd name="T39" fmla="*/ 0 h 532"/>
                    <a:gd name="T40" fmla="*/ 6 w 89"/>
                    <a:gd name="T41" fmla="*/ 51 h 532"/>
                    <a:gd name="T42" fmla="*/ 11 w 89"/>
                    <a:gd name="T43" fmla="*/ 51 h 532"/>
                    <a:gd name="T44" fmla="*/ 6 w 89"/>
                    <a:gd name="T45" fmla="*/ 6 h 532"/>
                    <a:gd name="T46" fmla="*/ 6 w 89"/>
                    <a:gd name="T47" fmla="*/ 6 h 532"/>
                    <a:gd name="T48" fmla="*/ 0 w 89"/>
                    <a:gd name="T49" fmla="*/ 0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9" h="532">
                      <a:moveTo>
                        <a:pt x="67" y="431"/>
                      </a:moveTo>
                      <a:lnTo>
                        <a:pt x="84" y="515"/>
                      </a:lnTo>
                      <a:lnTo>
                        <a:pt x="84" y="515"/>
                      </a:lnTo>
                      <a:lnTo>
                        <a:pt x="89" y="532"/>
                      </a:lnTo>
                      <a:lnTo>
                        <a:pt x="89" y="526"/>
                      </a:lnTo>
                      <a:lnTo>
                        <a:pt x="89" y="515"/>
                      </a:lnTo>
                      <a:lnTo>
                        <a:pt x="78" y="442"/>
                      </a:lnTo>
                      <a:lnTo>
                        <a:pt x="67" y="431"/>
                      </a:lnTo>
                      <a:moveTo>
                        <a:pt x="39" y="241"/>
                      </a:moveTo>
                      <a:lnTo>
                        <a:pt x="67" y="420"/>
                      </a:lnTo>
                      <a:lnTo>
                        <a:pt x="73" y="431"/>
                      </a:lnTo>
                      <a:lnTo>
                        <a:pt x="45" y="246"/>
                      </a:lnTo>
                      <a:lnTo>
                        <a:pt x="39" y="241"/>
                      </a:lnTo>
                      <a:moveTo>
                        <a:pt x="6" y="62"/>
                      </a:moveTo>
                      <a:lnTo>
                        <a:pt x="34" y="235"/>
                      </a:lnTo>
                      <a:lnTo>
                        <a:pt x="45" y="241"/>
                      </a:lnTo>
                      <a:lnTo>
                        <a:pt x="11" y="62"/>
                      </a:lnTo>
                      <a:lnTo>
                        <a:pt x="6" y="62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51"/>
                      </a:lnTo>
                      <a:lnTo>
                        <a:pt x="11" y="51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4" name="Rectangle 391">
                  <a:extLst>
                    <a:ext uri="{FF2B5EF4-FFF2-40B4-BE49-F238E27FC236}">
                      <a16:creationId xmlns:a16="http://schemas.microsoft.com/office/drawing/2014/main" xmlns="" id="{C502F438-5D61-4679-9F22-43DFC31605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543" y="2086"/>
                  <a:ext cx="5" cy="1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5" name="Rectangle 392">
                  <a:extLst>
                    <a:ext uri="{FF2B5EF4-FFF2-40B4-BE49-F238E27FC236}">
                      <a16:creationId xmlns:a16="http://schemas.microsoft.com/office/drawing/2014/main" xmlns="" id="{CFDBD3C5-93D6-4FD0-870C-83F9F9A99C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543" y="2086"/>
                  <a:ext cx="5" cy="1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6" name="Freeform 393">
                  <a:extLst>
                    <a:ext uri="{FF2B5EF4-FFF2-40B4-BE49-F238E27FC236}">
                      <a16:creationId xmlns:a16="http://schemas.microsoft.com/office/drawing/2014/main" xmlns="" id="{6C143A80-7DBB-4D36-8D8F-898EFCED67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515" y="2270"/>
                  <a:ext cx="11" cy="11"/>
                </a:xfrm>
                <a:custGeom>
                  <a:avLst/>
                  <a:gdLst>
                    <a:gd name="T0" fmla="*/ 0 w 11"/>
                    <a:gd name="T1" fmla="*/ 0 h 11"/>
                    <a:gd name="T2" fmla="*/ 5 w 11"/>
                    <a:gd name="T3" fmla="*/ 6 h 11"/>
                    <a:gd name="T4" fmla="*/ 11 w 11"/>
                    <a:gd name="T5" fmla="*/ 11 h 11"/>
                    <a:gd name="T6" fmla="*/ 11 w 11"/>
                    <a:gd name="T7" fmla="*/ 6 h 11"/>
                    <a:gd name="T8" fmla="*/ 0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11" y="11"/>
                      </a:lnTo>
                      <a:lnTo>
                        <a:pt x="11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7" name="Freeform 394">
                  <a:extLst>
                    <a:ext uri="{FF2B5EF4-FFF2-40B4-BE49-F238E27FC236}">
                      <a16:creationId xmlns:a16="http://schemas.microsoft.com/office/drawing/2014/main" xmlns="" id="{3387F237-AA71-4F59-9087-C6E8B5FAF1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515" y="2270"/>
                  <a:ext cx="11" cy="11"/>
                </a:xfrm>
                <a:custGeom>
                  <a:avLst/>
                  <a:gdLst>
                    <a:gd name="T0" fmla="*/ 0 w 11"/>
                    <a:gd name="T1" fmla="*/ 0 h 11"/>
                    <a:gd name="T2" fmla="*/ 5 w 11"/>
                    <a:gd name="T3" fmla="*/ 6 h 11"/>
                    <a:gd name="T4" fmla="*/ 11 w 11"/>
                    <a:gd name="T5" fmla="*/ 11 h 11"/>
                    <a:gd name="T6" fmla="*/ 11 w 11"/>
                    <a:gd name="T7" fmla="*/ 6 h 11"/>
                    <a:gd name="T8" fmla="*/ 0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11" y="11"/>
                      </a:lnTo>
                      <a:lnTo>
                        <a:pt x="11" y="6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8" name="Freeform 395">
                  <a:extLst>
                    <a:ext uri="{FF2B5EF4-FFF2-40B4-BE49-F238E27FC236}">
                      <a16:creationId xmlns:a16="http://schemas.microsoft.com/office/drawing/2014/main" xmlns="" id="{A25A509C-257A-448D-854F-81D546A620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82" y="2455"/>
                  <a:ext cx="11" cy="22"/>
                </a:xfrm>
                <a:custGeom>
                  <a:avLst/>
                  <a:gdLst>
                    <a:gd name="T0" fmla="*/ 0 w 11"/>
                    <a:gd name="T1" fmla="*/ 0 h 22"/>
                    <a:gd name="T2" fmla="*/ 0 w 11"/>
                    <a:gd name="T3" fmla="*/ 11 h 22"/>
                    <a:gd name="T4" fmla="*/ 11 w 11"/>
                    <a:gd name="T5" fmla="*/ 22 h 22"/>
                    <a:gd name="T6" fmla="*/ 6 w 11"/>
                    <a:gd name="T7" fmla="*/ 11 h 22"/>
                    <a:gd name="T8" fmla="*/ 0 w 11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22">
                      <a:moveTo>
                        <a:pt x="0" y="0"/>
                      </a:moveTo>
                      <a:lnTo>
                        <a:pt x="0" y="11"/>
                      </a:lnTo>
                      <a:lnTo>
                        <a:pt x="11" y="22"/>
                      </a:lnTo>
                      <a:lnTo>
                        <a:pt x="6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69" name="Freeform 396">
                  <a:extLst>
                    <a:ext uri="{FF2B5EF4-FFF2-40B4-BE49-F238E27FC236}">
                      <a16:creationId xmlns:a16="http://schemas.microsoft.com/office/drawing/2014/main" xmlns="" id="{96775063-2B09-4D03-B157-3E56EC807D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82" y="2455"/>
                  <a:ext cx="11" cy="22"/>
                </a:xfrm>
                <a:custGeom>
                  <a:avLst/>
                  <a:gdLst>
                    <a:gd name="T0" fmla="*/ 0 w 11"/>
                    <a:gd name="T1" fmla="*/ 0 h 22"/>
                    <a:gd name="T2" fmla="*/ 0 w 11"/>
                    <a:gd name="T3" fmla="*/ 11 h 22"/>
                    <a:gd name="T4" fmla="*/ 11 w 11"/>
                    <a:gd name="T5" fmla="*/ 22 h 22"/>
                    <a:gd name="T6" fmla="*/ 6 w 11"/>
                    <a:gd name="T7" fmla="*/ 11 h 22"/>
                    <a:gd name="T8" fmla="*/ 0 w 11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22">
                      <a:moveTo>
                        <a:pt x="0" y="0"/>
                      </a:moveTo>
                      <a:lnTo>
                        <a:pt x="0" y="11"/>
                      </a:lnTo>
                      <a:lnTo>
                        <a:pt x="11" y="22"/>
                      </a:lnTo>
                      <a:lnTo>
                        <a:pt x="6" y="11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0" name="Freeform 397">
                  <a:extLst>
                    <a:ext uri="{FF2B5EF4-FFF2-40B4-BE49-F238E27FC236}">
                      <a16:creationId xmlns:a16="http://schemas.microsoft.com/office/drawing/2014/main" xmlns="" id="{E2E22010-416A-4E5E-B641-BF34BC1D562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75" y="2181"/>
                  <a:ext cx="559" cy="582"/>
                </a:xfrm>
                <a:custGeom>
                  <a:avLst/>
                  <a:gdLst>
                    <a:gd name="T0" fmla="*/ 74 w 100"/>
                    <a:gd name="T1" fmla="*/ 101 h 104"/>
                    <a:gd name="T2" fmla="*/ 77 w 100"/>
                    <a:gd name="T3" fmla="*/ 104 h 104"/>
                    <a:gd name="T4" fmla="*/ 77 w 100"/>
                    <a:gd name="T5" fmla="*/ 103 h 104"/>
                    <a:gd name="T6" fmla="*/ 77 w 100"/>
                    <a:gd name="T7" fmla="*/ 103 h 104"/>
                    <a:gd name="T8" fmla="*/ 74 w 100"/>
                    <a:gd name="T9" fmla="*/ 101 h 104"/>
                    <a:gd name="T10" fmla="*/ 90 w 100"/>
                    <a:gd name="T11" fmla="*/ 89 h 104"/>
                    <a:gd name="T12" fmla="*/ 89 w 100"/>
                    <a:gd name="T13" fmla="*/ 92 h 104"/>
                    <a:gd name="T14" fmla="*/ 88 w 100"/>
                    <a:gd name="T15" fmla="*/ 93 h 104"/>
                    <a:gd name="T16" fmla="*/ 84 w 100"/>
                    <a:gd name="T17" fmla="*/ 102 h 104"/>
                    <a:gd name="T18" fmla="*/ 85 w 100"/>
                    <a:gd name="T19" fmla="*/ 103 h 104"/>
                    <a:gd name="T20" fmla="*/ 89 w 100"/>
                    <a:gd name="T21" fmla="*/ 93 h 104"/>
                    <a:gd name="T22" fmla="*/ 90 w 100"/>
                    <a:gd name="T23" fmla="*/ 92 h 104"/>
                    <a:gd name="T24" fmla="*/ 91 w 100"/>
                    <a:gd name="T25" fmla="*/ 91 h 104"/>
                    <a:gd name="T26" fmla="*/ 90 w 100"/>
                    <a:gd name="T27" fmla="*/ 89 h 104"/>
                    <a:gd name="T28" fmla="*/ 100 w 100"/>
                    <a:gd name="T29" fmla="*/ 70 h 104"/>
                    <a:gd name="T30" fmla="*/ 91 w 100"/>
                    <a:gd name="T31" fmla="*/ 88 h 104"/>
                    <a:gd name="T32" fmla="*/ 91 w 100"/>
                    <a:gd name="T33" fmla="*/ 89 h 104"/>
                    <a:gd name="T34" fmla="*/ 100 w 100"/>
                    <a:gd name="T35" fmla="*/ 70 h 104"/>
                    <a:gd name="T36" fmla="*/ 100 w 100"/>
                    <a:gd name="T37" fmla="*/ 70 h 104"/>
                    <a:gd name="T38" fmla="*/ 43 w 100"/>
                    <a:gd name="T39" fmla="*/ 57 h 104"/>
                    <a:gd name="T40" fmla="*/ 42 w 100"/>
                    <a:gd name="T41" fmla="*/ 58 h 104"/>
                    <a:gd name="T42" fmla="*/ 65 w 100"/>
                    <a:gd name="T43" fmla="*/ 88 h 104"/>
                    <a:gd name="T44" fmla="*/ 65 w 100"/>
                    <a:gd name="T45" fmla="*/ 89 h 104"/>
                    <a:gd name="T46" fmla="*/ 72 w 100"/>
                    <a:gd name="T47" fmla="*/ 98 h 104"/>
                    <a:gd name="T48" fmla="*/ 75 w 100"/>
                    <a:gd name="T49" fmla="*/ 100 h 104"/>
                    <a:gd name="T50" fmla="*/ 67 w 100"/>
                    <a:gd name="T51" fmla="*/ 89 h 104"/>
                    <a:gd name="T52" fmla="*/ 66 w 100"/>
                    <a:gd name="T53" fmla="*/ 88 h 104"/>
                    <a:gd name="T54" fmla="*/ 43 w 100"/>
                    <a:gd name="T55" fmla="*/ 57 h 104"/>
                    <a:gd name="T56" fmla="*/ 23 w 100"/>
                    <a:gd name="T57" fmla="*/ 30 h 104"/>
                    <a:gd name="T58" fmla="*/ 22 w 100"/>
                    <a:gd name="T59" fmla="*/ 31 h 104"/>
                    <a:gd name="T60" fmla="*/ 42 w 100"/>
                    <a:gd name="T61" fmla="*/ 57 h 104"/>
                    <a:gd name="T62" fmla="*/ 43 w 100"/>
                    <a:gd name="T63" fmla="*/ 56 h 104"/>
                    <a:gd name="T64" fmla="*/ 23 w 100"/>
                    <a:gd name="T65" fmla="*/ 30 h 104"/>
                    <a:gd name="T66" fmla="*/ 0 w 100"/>
                    <a:gd name="T67" fmla="*/ 0 h 104"/>
                    <a:gd name="T68" fmla="*/ 0 w 100"/>
                    <a:gd name="T69" fmla="*/ 0 h 104"/>
                    <a:gd name="T70" fmla="*/ 22 w 100"/>
                    <a:gd name="T71" fmla="*/ 30 h 104"/>
                    <a:gd name="T72" fmla="*/ 23 w 100"/>
                    <a:gd name="T73" fmla="*/ 29 h 104"/>
                    <a:gd name="T74" fmla="*/ 2 w 100"/>
                    <a:gd name="T75" fmla="*/ 2 h 104"/>
                    <a:gd name="T76" fmla="*/ 0 w 100"/>
                    <a:gd name="T77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00" h="104">
                      <a:moveTo>
                        <a:pt x="74" y="101"/>
                      </a:moveTo>
                      <a:cubicBezTo>
                        <a:pt x="77" y="104"/>
                        <a:pt x="77" y="104"/>
                        <a:pt x="77" y="104"/>
                      </a:cubicBezTo>
                      <a:cubicBezTo>
                        <a:pt x="77" y="104"/>
                        <a:pt x="77" y="103"/>
                        <a:pt x="77" y="103"/>
                      </a:cubicBezTo>
                      <a:cubicBezTo>
                        <a:pt x="77" y="103"/>
                        <a:pt x="77" y="103"/>
                        <a:pt x="77" y="103"/>
                      </a:cubicBezTo>
                      <a:cubicBezTo>
                        <a:pt x="74" y="101"/>
                        <a:pt x="74" y="101"/>
                        <a:pt x="74" y="101"/>
                      </a:cubicBezTo>
                      <a:moveTo>
                        <a:pt x="90" y="89"/>
                      </a:moveTo>
                      <a:cubicBezTo>
                        <a:pt x="89" y="92"/>
                        <a:pt x="89" y="92"/>
                        <a:pt x="89" y="92"/>
                      </a:cubicBezTo>
                      <a:cubicBezTo>
                        <a:pt x="88" y="93"/>
                        <a:pt x="88" y="93"/>
                        <a:pt x="88" y="93"/>
                      </a:cubicBezTo>
                      <a:cubicBezTo>
                        <a:pt x="84" y="102"/>
                        <a:pt x="84" y="102"/>
                        <a:pt x="84" y="102"/>
                      </a:cubicBezTo>
                      <a:cubicBezTo>
                        <a:pt x="84" y="103"/>
                        <a:pt x="85" y="103"/>
                        <a:pt x="85" y="103"/>
                      </a:cubicBezTo>
                      <a:cubicBezTo>
                        <a:pt x="89" y="93"/>
                        <a:pt x="89" y="93"/>
                        <a:pt x="89" y="93"/>
                      </a:cubicBezTo>
                      <a:cubicBezTo>
                        <a:pt x="90" y="92"/>
                        <a:pt x="90" y="92"/>
                        <a:pt x="90" y="92"/>
                      </a:cubicBezTo>
                      <a:cubicBezTo>
                        <a:pt x="91" y="91"/>
                        <a:pt x="91" y="91"/>
                        <a:pt x="91" y="91"/>
                      </a:cubicBezTo>
                      <a:cubicBezTo>
                        <a:pt x="90" y="89"/>
                        <a:pt x="90" y="89"/>
                        <a:pt x="90" y="89"/>
                      </a:cubicBezTo>
                      <a:moveTo>
                        <a:pt x="100" y="70"/>
                      </a:moveTo>
                      <a:cubicBezTo>
                        <a:pt x="91" y="88"/>
                        <a:pt x="91" y="88"/>
                        <a:pt x="91" y="88"/>
                      </a:cubicBezTo>
                      <a:cubicBezTo>
                        <a:pt x="91" y="89"/>
                        <a:pt x="91" y="89"/>
                        <a:pt x="91" y="89"/>
                      </a:cubicBezTo>
                      <a:cubicBezTo>
                        <a:pt x="100" y="70"/>
                        <a:pt x="100" y="70"/>
                        <a:pt x="100" y="70"/>
                      </a:cubicBezTo>
                      <a:cubicBezTo>
                        <a:pt x="100" y="70"/>
                        <a:pt x="100" y="70"/>
                        <a:pt x="100" y="70"/>
                      </a:cubicBezTo>
                      <a:moveTo>
                        <a:pt x="43" y="57"/>
                      </a:moveTo>
                      <a:cubicBezTo>
                        <a:pt x="42" y="58"/>
                        <a:pt x="42" y="58"/>
                        <a:pt x="42" y="58"/>
                      </a:cubicBezTo>
                      <a:cubicBezTo>
                        <a:pt x="65" y="88"/>
                        <a:pt x="65" y="88"/>
                        <a:pt x="65" y="88"/>
                      </a:cubicBezTo>
                      <a:cubicBezTo>
                        <a:pt x="65" y="89"/>
                        <a:pt x="65" y="89"/>
                        <a:pt x="65" y="89"/>
                      </a:cubicBezTo>
                      <a:cubicBezTo>
                        <a:pt x="72" y="98"/>
                        <a:pt x="72" y="98"/>
                        <a:pt x="72" y="98"/>
                      </a:cubicBezTo>
                      <a:cubicBezTo>
                        <a:pt x="75" y="100"/>
                        <a:pt x="75" y="100"/>
                        <a:pt x="75" y="100"/>
                      </a:cubicBezTo>
                      <a:cubicBezTo>
                        <a:pt x="67" y="89"/>
                        <a:pt x="67" y="89"/>
                        <a:pt x="67" y="89"/>
                      </a:cubicBezTo>
                      <a:cubicBezTo>
                        <a:pt x="66" y="88"/>
                        <a:pt x="66" y="88"/>
                        <a:pt x="66" y="88"/>
                      </a:cubicBezTo>
                      <a:cubicBezTo>
                        <a:pt x="43" y="57"/>
                        <a:pt x="43" y="57"/>
                        <a:pt x="43" y="57"/>
                      </a:cubicBezTo>
                      <a:moveTo>
                        <a:pt x="23" y="30"/>
                      </a:move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42" y="57"/>
                        <a:pt x="42" y="57"/>
                        <a:pt x="42" y="57"/>
                      </a:cubicBezTo>
                      <a:cubicBezTo>
                        <a:pt x="43" y="56"/>
                        <a:pt x="43" y="56"/>
                        <a:pt x="43" y="56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1" name="Freeform 398">
                  <a:extLst>
                    <a:ext uri="{FF2B5EF4-FFF2-40B4-BE49-F238E27FC236}">
                      <a16:creationId xmlns:a16="http://schemas.microsoft.com/office/drawing/2014/main" xmlns="" id="{A29DC605-9AC4-4C10-8AF3-674563FD327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40" y="2494"/>
                  <a:ext cx="5" cy="11"/>
                </a:xfrm>
                <a:custGeom>
                  <a:avLst/>
                  <a:gdLst>
                    <a:gd name="T0" fmla="*/ 5 w 5"/>
                    <a:gd name="T1" fmla="*/ 6 h 11"/>
                    <a:gd name="T2" fmla="*/ 0 w 5"/>
                    <a:gd name="T3" fmla="*/ 11 h 11"/>
                    <a:gd name="T4" fmla="*/ 0 w 5"/>
                    <a:gd name="T5" fmla="*/ 11 h 11"/>
                    <a:gd name="T6" fmla="*/ 5 w 5"/>
                    <a:gd name="T7" fmla="*/ 6 h 11"/>
                    <a:gd name="T8" fmla="*/ 5 w 5"/>
                    <a:gd name="T9" fmla="*/ 6 h 11"/>
                    <a:gd name="T10" fmla="*/ 5 w 5"/>
                    <a:gd name="T11" fmla="*/ 0 h 11"/>
                    <a:gd name="T12" fmla="*/ 0 w 5"/>
                    <a:gd name="T13" fmla="*/ 6 h 11"/>
                    <a:gd name="T14" fmla="*/ 0 w 5"/>
                    <a:gd name="T15" fmla="*/ 6 h 11"/>
                    <a:gd name="T16" fmla="*/ 5 w 5"/>
                    <a:gd name="T17" fmla="*/ 0 h 11"/>
                    <a:gd name="T18" fmla="*/ 5 w 5"/>
                    <a:gd name="T1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1">
                      <a:moveTo>
                        <a:pt x="5" y="6"/>
                      </a:move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5" y="6"/>
                      </a:lnTo>
                      <a:lnTo>
                        <a:pt x="5" y="6"/>
                      </a:lnTo>
                      <a:close/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2" name="Freeform 399">
                  <a:extLst>
                    <a:ext uri="{FF2B5EF4-FFF2-40B4-BE49-F238E27FC236}">
                      <a16:creationId xmlns:a16="http://schemas.microsoft.com/office/drawing/2014/main" xmlns="" id="{178B8F9F-3088-4BE0-BBCC-E5AC6C5ECC4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40" y="2494"/>
                  <a:ext cx="5" cy="11"/>
                </a:xfrm>
                <a:custGeom>
                  <a:avLst/>
                  <a:gdLst>
                    <a:gd name="T0" fmla="*/ 5 w 5"/>
                    <a:gd name="T1" fmla="*/ 6 h 11"/>
                    <a:gd name="T2" fmla="*/ 0 w 5"/>
                    <a:gd name="T3" fmla="*/ 11 h 11"/>
                    <a:gd name="T4" fmla="*/ 0 w 5"/>
                    <a:gd name="T5" fmla="*/ 11 h 11"/>
                    <a:gd name="T6" fmla="*/ 5 w 5"/>
                    <a:gd name="T7" fmla="*/ 6 h 11"/>
                    <a:gd name="T8" fmla="*/ 5 w 5"/>
                    <a:gd name="T9" fmla="*/ 6 h 11"/>
                    <a:gd name="T10" fmla="*/ 5 w 5"/>
                    <a:gd name="T11" fmla="*/ 0 h 11"/>
                    <a:gd name="T12" fmla="*/ 0 w 5"/>
                    <a:gd name="T13" fmla="*/ 6 h 11"/>
                    <a:gd name="T14" fmla="*/ 0 w 5"/>
                    <a:gd name="T15" fmla="*/ 6 h 11"/>
                    <a:gd name="T16" fmla="*/ 5 w 5"/>
                    <a:gd name="T17" fmla="*/ 0 h 11"/>
                    <a:gd name="T18" fmla="*/ 5 w 5"/>
                    <a:gd name="T1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1">
                      <a:moveTo>
                        <a:pt x="5" y="6"/>
                      </a:move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5" y="6"/>
                      </a:lnTo>
                      <a:lnTo>
                        <a:pt x="5" y="6"/>
                      </a:lnTo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3" name="Freeform 400">
                  <a:extLst>
                    <a:ext uri="{FF2B5EF4-FFF2-40B4-BE49-F238E27FC236}">
                      <a16:creationId xmlns:a16="http://schemas.microsoft.com/office/drawing/2014/main" xmlns="" id="{2BDA10F6-D6AF-4EED-B340-76A7D1E0CD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73" y="2729"/>
                  <a:ext cx="28" cy="28"/>
                </a:xfrm>
                <a:custGeom>
                  <a:avLst/>
                  <a:gdLst>
                    <a:gd name="T0" fmla="*/ 0 w 28"/>
                    <a:gd name="T1" fmla="*/ 0 h 28"/>
                    <a:gd name="T2" fmla="*/ 12 w 28"/>
                    <a:gd name="T3" fmla="*/ 17 h 28"/>
                    <a:gd name="T4" fmla="*/ 28 w 28"/>
                    <a:gd name="T5" fmla="*/ 28 h 28"/>
                    <a:gd name="T6" fmla="*/ 17 w 28"/>
                    <a:gd name="T7" fmla="*/ 11 h 28"/>
                    <a:gd name="T8" fmla="*/ 0 w 28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8">
                      <a:moveTo>
                        <a:pt x="0" y="0"/>
                      </a:moveTo>
                      <a:lnTo>
                        <a:pt x="12" y="17"/>
                      </a:lnTo>
                      <a:lnTo>
                        <a:pt x="28" y="28"/>
                      </a:lnTo>
                      <a:lnTo>
                        <a:pt x="17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4" name="Freeform 401">
                  <a:extLst>
                    <a:ext uri="{FF2B5EF4-FFF2-40B4-BE49-F238E27FC236}">
                      <a16:creationId xmlns:a16="http://schemas.microsoft.com/office/drawing/2014/main" xmlns="" id="{DED308A0-3192-4E13-9AD7-A3215CF871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73" y="2729"/>
                  <a:ext cx="28" cy="28"/>
                </a:xfrm>
                <a:custGeom>
                  <a:avLst/>
                  <a:gdLst>
                    <a:gd name="T0" fmla="*/ 0 w 28"/>
                    <a:gd name="T1" fmla="*/ 0 h 28"/>
                    <a:gd name="T2" fmla="*/ 12 w 28"/>
                    <a:gd name="T3" fmla="*/ 17 h 28"/>
                    <a:gd name="T4" fmla="*/ 28 w 28"/>
                    <a:gd name="T5" fmla="*/ 28 h 28"/>
                    <a:gd name="T6" fmla="*/ 17 w 28"/>
                    <a:gd name="T7" fmla="*/ 11 h 28"/>
                    <a:gd name="T8" fmla="*/ 0 w 28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8">
                      <a:moveTo>
                        <a:pt x="0" y="0"/>
                      </a:moveTo>
                      <a:lnTo>
                        <a:pt x="12" y="17"/>
                      </a:lnTo>
                      <a:lnTo>
                        <a:pt x="28" y="28"/>
                      </a:lnTo>
                      <a:lnTo>
                        <a:pt x="17" y="11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5" name="Freeform 402">
                  <a:extLst>
                    <a:ext uri="{FF2B5EF4-FFF2-40B4-BE49-F238E27FC236}">
                      <a16:creationId xmlns:a16="http://schemas.microsoft.com/office/drawing/2014/main" xmlns="" id="{9A04FE81-8B55-4233-AA3B-DA212DAB32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040" y="2494"/>
                  <a:ext cx="5" cy="6"/>
                </a:xfrm>
                <a:custGeom>
                  <a:avLst/>
                  <a:gdLst>
                    <a:gd name="T0" fmla="*/ 5 w 5"/>
                    <a:gd name="T1" fmla="*/ 0 h 6"/>
                    <a:gd name="T2" fmla="*/ 0 w 5"/>
                    <a:gd name="T3" fmla="*/ 6 h 6"/>
                    <a:gd name="T4" fmla="*/ 0 w 5"/>
                    <a:gd name="T5" fmla="*/ 6 h 6"/>
                    <a:gd name="T6" fmla="*/ 5 w 5"/>
                    <a:gd name="T7" fmla="*/ 0 h 6"/>
                    <a:gd name="T8" fmla="*/ 5 w 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6" name="Freeform 403">
                  <a:extLst>
                    <a:ext uri="{FF2B5EF4-FFF2-40B4-BE49-F238E27FC236}">
                      <a16:creationId xmlns:a16="http://schemas.microsoft.com/office/drawing/2014/main" xmlns="" id="{9CD974D7-9A50-4087-98C9-2F69DF7E51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040" y="2494"/>
                  <a:ext cx="5" cy="6"/>
                </a:xfrm>
                <a:custGeom>
                  <a:avLst/>
                  <a:gdLst>
                    <a:gd name="T0" fmla="*/ 5 w 5"/>
                    <a:gd name="T1" fmla="*/ 0 h 6"/>
                    <a:gd name="T2" fmla="*/ 0 w 5"/>
                    <a:gd name="T3" fmla="*/ 6 h 6"/>
                    <a:gd name="T4" fmla="*/ 0 w 5"/>
                    <a:gd name="T5" fmla="*/ 6 h 6"/>
                    <a:gd name="T6" fmla="*/ 5 w 5"/>
                    <a:gd name="T7" fmla="*/ 0 h 6"/>
                    <a:gd name="T8" fmla="*/ 5 w 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7" name="Freeform 404">
                  <a:extLst>
                    <a:ext uri="{FF2B5EF4-FFF2-40B4-BE49-F238E27FC236}">
                      <a16:creationId xmlns:a16="http://schemas.microsoft.com/office/drawing/2014/main" xmlns="" id="{41EB3D2F-B624-48E1-A804-8CE7970F49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52" y="2343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6 h 11"/>
                    <a:gd name="T4" fmla="*/ 0 w 5"/>
                    <a:gd name="T5" fmla="*/ 11 h 11"/>
                    <a:gd name="T6" fmla="*/ 5 w 5"/>
                    <a:gd name="T7" fmla="*/ 6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5" y="6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8" name="Freeform 405">
                  <a:extLst>
                    <a:ext uri="{FF2B5EF4-FFF2-40B4-BE49-F238E27FC236}">
                      <a16:creationId xmlns:a16="http://schemas.microsoft.com/office/drawing/2014/main" xmlns="" id="{BD1FD830-F3DD-48A8-A18B-4CCFF59516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52" y="2343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6 h 11"/>
                    <a:gd name="T4" fmla="*/ 0 w 5"/>
                    <a:gd name="T5" fmla="*/ 11 h 11"/>
                    <a:gd name="T6" fmla="*/ 5 w 5"/>
                    <a:gd name="T7" fmla="*/ 6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5" y="6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200" name="Freeform 407">
                <a:extLst>
                  <a:ext uri="{FF2B5EF4-FFF2-40B4-BE49-F238E27FC236}">
                    <a16:creationId xmlns:a16="http://schemas.microsoft.com/office/drawing/2014/main" xmlns="" id="{98B34CBC-3EFA-4083-A07F-4D40B8D3F0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238500" y="3959226"/>
                <a:ext cx="434975" cy="311150"/>
              </a:xfrm>
              <a:custGeom>
                <a:avLst/>
                <a:gdLst>
                  <a:gd name="T0" fmla="*/ 274 w 274"/>
                  <a:gd name="T1" fmla="*/ 179 h 196"/>
                  <a:gd name="T2" fmla="*/ 268 w 274"/>
                  <a:gd name="T3" fmla="*/ 185 h 196"/>
                  <a:gd name="T4" fmla="*/ 274 w 274"/>
                  <a:gd name="T5" fmla="*/ 196 h 196"/>
                  <a:gd name="T6" fmla="*/ 274 w 274"/>
                  <a:gd name="T7" fmla="*/ 185 h 196"/>
                  <a:gd name="T8" fmla="*/ 274 w 274"/>
                  <a:gd name="T9" fmla="*/ 179 h 196"/>
                  <a:gd name="T10" fmla="*/ 5 w 274"/>
                  <a:gd name="T11" fmla="*/ 0 h 196"/>
                  <a:gd name="T12" fmla="*/ 0 w 274"/>
                  <a:gd name="T13" fmla="*/ 6 h 196"/>
                  <a:gd name="T14" fmla="*/ 0 w 274"/>
                  <a:gd name="T15" fmla="*/ 11 h 196"/>
                  <a:gd name="T16" fmla="*/ 5 w 274"/>
                  <a:gd name="T17" fmla="*/ 6 h 196"/>
                  <a:gd name="T18" fmla="*/ 5 w 274"/>
                  <a:gd name="T1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4" h="196">
                    <a:moveTo>
                      <a:pt x="274" y="179"/>
                    </a:moveTo>
                    <a:lnTo>
                      <a:pt x="268" y="185"/>
                    </a:lnTo>
                    <a:lnTo>
                      <a:pt x="274" y="196"/>
                    </a:lnTo>
                    <a:lnTo>
                      <a:pt x="274" y="185"/>
                    </a:lnTo>
                    <a:lnTo>
                      <a:pt x="274" y="179"/>
                    </a:lnTo>
                    <a:close/>
                    <a:moveTo>
                      <a:pt x="5" y="0"/>
                    </a:moveTo>
                    <a:lnTo>
                      <a:pt x="0" y="6"/>
                    </a:lnTo>
                    <a:lnTo>
                      <a:pt x="0" y="11"/>
                    </a:lnTo>
                    <a:lnTo>
                      <a:pt x="5" y="6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1" name="Freeform 408">
                <a:extLst>
                  <a:ext uri="{FF2B5EF4-FFF2-40B4-BE49-F238E27FC236}">
                    <a16:creationId xmlns:a16="http://schemas.microsoft.com/office/drawing/2014/main" xmlns="" id="{66CB19C4-EEAD-48B4-A768-015AC12229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238500" y="3959226"/>
                <a:ext cx="434975" cy="311150"/>
              </a:xfrm>
              <a:custGeom>
                <a:avLst/>
                <a:gdLst>
                  <a:gd name="T0" fmla="*/ 274 w 274"/>
                  <a:gd name="T1" fmla="*/ 179 h 196"/>
                  <a:gd name="T2" fmla="*/ 268 w 274"/>
                  <a:gd name="T3" fmla="*/ 185 h 196"/>
                  <a:gd name="T4" fmla="*/ 274 w 274"/>
                  <a:gd name="T5" fmla="*/ 196 h 196"/>
                  <a:gd name="T6" fmla="*/ 274 w 274"/>
                  <a:gd name="T7" fmla="*/ 185 h 196"/>
                  <a:gd name="T8" fmla="*/ 274 w 274"/>
                  <a:gd name="T9" fmla="*/ 179 h 196"/>
                  <a:gd name="T10" fmla="*/ 5 w 274"/>
                  <a:gd name="T11" fmla="*/ 0 h 196"/>
                  <a:gd name="T12" fmla="*/ 0 w 274"/>
                  <a:gd name="T13" fmla="*/ 6 h 196"/>
                  <a:gd name="T14" fmla="*/ 0 w 274"/>
                  <a:gd name="T15" fmla="*/ 11 h 196"/>
                  <a:gd name="T16" fmla="*/ 5 w 274"/>
                  <a:gd name="T17" fmla="*/ 6 h 196"/>
                  <a:gd name="T18" fmla="*/ 5 w 274"/>
                  <a:gd name="T1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4" h="196">
                    <a:moveTo>
                      <a:pt x="274" y="179"/>
                    </a:moveTo>
                    <a:lnTo>
                      <a:pt x="268" y="185"/>
                    </a:lnTo>
                    <a:lnTo>
                      <a:pt x="274" y="196"/>
                    </a:lnTo>
                    <a:lnTo>
                      <a:pt x="274" y="185"/>
                    </a:lnTo>
                    <a:lnTo>
                      <a:pt x="274" y="179"/>
                    </a:lnTo>
                    <a:moveTo>
                      <a:pt x="5" y="0"/>
                    </a:moveTo>
                    <a:lnTo>
                      <a:pt x="0" y="6"/>
                    </a:lnTo>
                    <a:lnTo>
                      <a:pt x="0" y="11"/>
                    </a:lnTo>
                    <a:lnTo>
                      <a:pt x="5" y="6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2" name="Freeform 409">
                <a:extLst>
                  <a:ext uri="{FF2B5EF4-FFF2-40B4-BE49-F238E27FC236}">
                    <a16:creationId xmlns:a16="http://schemas.microsoft.com/office/drawing/2014/main" xmlns="" id="{62F36084-B9DF-4E07-9864-9A133B1468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836738" y="1863726"/>
                <a:ext cx="568325" cy="904875"/>
              </a:xfrm>
              <a:custGeom>
                <a:avLst/>
                <a:gdLst>
                  <a:gd name="T0" fmla="*/ 63 w 64"/>
                  <a:gd name="T1" fmla="*/ 96 h 102"/>
                  <a:gd name="T2" fmla="*/ 62 w 64"/>
                  <a:gd name="T3" fmla="*/ 97 h 102"/>
                  <a:gd name="T4" fmla="*/ 63 w 64"/>
                  <a:gd name="T5" fmla="*/ 102 h 102"/>
                  <a:gd name="T6" fmla="*/ 64 w 64"/>
                  <a:gd name="T7" fmla="*/ 101 h 102"/>
                  <a:gd name="T8" fmla="*/ 63 w 64"/>
                  <a:gd name="T9" fmla="*/ 96 h 102"/>
                  <a:gd name="T10" fmla="*/ 52 w 64"/>
                  <a:gd name="T11" fmla="*/ 48 h 102"/>
                  <a:gd name="T12" fmla="*/ 62 w 64"/>
                  <a:gd name="T13" fmla="*/ 96 h 102"/>
                  <a:gd name="T14" fmla="*/ 63 w 64"/>
                  <a:gd name="T15" fmla="*/ 95 h 102"/>
                  <a:gd name="T16" fmla="*/ 53 w 64"/>
                  <a:gd name="T17" fmla="*/ 50 h 102"/>
                  <a:gd name="T18" fmla="*/ 52 w 64"/>
                  <a:gd name="T19" fmla="*/ 48 h 102"/>
                  <a:gd name="T20" fmla="*/ 20 w 64"/>
                  <a:gd name="T21" fmla="*/ 29 h 102"/>
                  <a:gd name="T22" fmla="*/ 12 w 64"/>
                  <a:gd name="T23" fmla="*/ 44 h 102"/>
                  <a:gd name="T24" fmla="*/ 11 w 64"/>
                  <a:gd name="T25" fmla="*/ 45 h 102"/>
                  <a:gd name="T26" fmla="*/ 0 w 64"/>
                  <a:gd name="T27" fmla="*/ 65 h 102"/>
                  <a:gd name="T28" fmla="*/ 1 w 64"/>
                  <a:gd name="T29" fmla="*/ 65 h 102"/>
                  <a:gd name="T30" fmla="*/ 12 w 64"/>
                  <a:gd name="T31" fmla="*/ 45 h 102"/>
                  <a:gd name="T32" fmla="*/ 13 w 64"/>
                  <a:gd name="T33" fmla="*/ 44 h 102"/>
                  <a:gd name="T34" fmla="*/ 21 w 64"/>
                  <a:gd name="T35" fmla="*/ 30 h 102"/>
                  <a:gd name="T36" fmla="*/ 20 w 64"/>
                  <a:gd name="T37" fmla="*/ 29 h 102"/>
                  <a:gd name="T38" fmla="*/ 29 w 64"/>
                  <a:gd name="T39" fmla="*/ 14 h 102"/>
                  <a:gd name="T40" fmla="*/ 21 w 64"/>
                  <a:gd name="T41" fmla="*/ 27 h 102"/>
                  <a:gd name="T42" fmla="*/ 21 w 64"/>
                  <a:gd name="T43" fmla="*/ 29 h 102"/>
                  <a:gd name="T44" fmla="*/ 29 w 64"/>
                  <a:gd name="T45" fmla="*/ 15 h 102"/>
                  <a:gd name="T46" fmla="*/ 29 w 64"/>
                  <a:gd name="T47" fmla="*/ 14 h 102"/>
                  <a:gd name="T48" fmla="*/ 43 w 64"/>
                  <a:gd name="T49" fmla="*/ 1 h 102"/>
                  <a:gd name="T50" fmla="*/ 42 w 64"/>
                  <a:gd name="T51" fmla="*/ 1 h 102"/>
                  <a:gd name="T52" fmla="*/ 51 w 64"/>
                  <a:gd name="T53" fmla="*/ 45 h 102"/>
                  <a:gd name="T54" fmla="*/ 53 w 64"/>
                  <a:gd name="T55" fmla="*/ 47 h 102"/>
                  <a:gd name="T56" fmla="*/ 43 w 64"/>
                  <a:gd name="T57" fmla="*/ 1 h 102"/>
                  <a:gd name="T58" fmla="*/ 37 w 64"/>
                  <a:gd name="T59" fmla="*/ 0 h 102"/>
                  <a:gd name="T60" fmla="*/ 29 w 64"/>
                  <a:gd name="T61" fmla="*/ 13 h 102"/>
                  <a:gd name="T62" fmla="*/ 30 w 64"/>
                  <a:gd name="T63" fmla="*/ 14 h 102"/>
                  <a:gd name="T64" fmla="*/ 38 w 64"/>
                  <a:gd name="T65" fmla="*/ 0 h 102"/>
                  <a:gd name="T66" fmla="*/ 37 w 64"/>
                  <a:gd name="T6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" h="102">
                    <a:moveTo>
                      <a:pt x="63" y="96"/>
                    </a:moveTo>
                    <a:cubicBezTo>
                      <a:pt x="62" y="97"/>
                      <a:pt x="62" y="97"/>
                      <a:pt x="62" y="97"/>
                    </a:cubicBezTo>
                    <a:cubicBezTo>
                      <a:pt x="63" y="102"/>
                      <a:pt x="63" y="102"/>
                      <a:pt x="63" y="102"/>
                    </a:cubicBezTo>
                    <a:cubicBezTo>
                      <a:pt x="64" y="102"/>
                      <a:pt x="64" y="101"/>
                      <a:pt x="64" y="101"/>
                    </a:cubicBezTo>
                    <a:cubicBezTo>
                      <a:pt x="63" y="96"/>
                      <a:pt x="63" y="96"/>
                      <a:pt x="63" y="96"/>
                    </a:cubicBezTo>
                    <a:moveTo>
                      <a:pt x="52" y="48"/>
                    </a:moveTo>
                    <a:cubicBezTo>
                      <a:pt x="62" y="96"/>
                      <a:pt x="62" y="96"/>
                      <a:pt x="62" y="96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2" y="48"/>
                      <a:pt x="52" y="48"/>
                      <a:pt x="52" y="48"/>
                    </a:cubicBezTo>
                    <a:moveTo>
                      <a:pt x="20" y="29"/>
                    </a:moveTo>
                    <a:cubicBezTo>
                      <a:pt x="12" y="44"/>
                      <a:pt x="12" y="44"/>
                      <a:pt x="12" y="44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0" y="29"/>
                      <a:pt x="20" y="29"/>
                      <a:pt x="20" y="29"/>
                    </a:cubicBezTo>
                    <a:moveTo>
                      <a:pt x="29" y="14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4"/>
                      <a:pt x="29" y="14"/>
                      <a:pt x="29" y="14"/>
                    </a:cubicBezTo>
                    <a:moveTo>
                      <a:pt x="43" y="1"/>
                    </a:moveTo>
                    <a:cubicBezTo>
                      <a:pt x="42" y="1"/>
                      <a:pt x="42" y="1"/>
                      <a:pt x="42" y="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43" y="1"/>
                      <a:pt x="43" y="1"/>
                      <a:pt x="43" y="1"/>
                    </a:cubicBezTo>
                    <a:moveTo>
                      <a:pt x="37" y="0"/>
                    </a:moveTo>
                    <a:cubicBezTo>
                      <a:pt x="29" y="13"/>
                      <a:pt x="29" y="13"/>
                      <a:pt x="29" y="13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3" name="Freeform 410">
                <a:extLst>
                  <a:ext uri="{FF2B5EF4-FFF2-40B4-BE49-F238E27FC236}">
                    <a16:creationId xmlns:a16="http://schemas.microsoft.com/office/drawing/2014/main" xmlns="" id="{332A2753-2F83-40BE-A1FA-EF3799C527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79563" y="1979613"/>
                <a:ext cx="301625" cy="744538"/>
              </a:xfrm>
              <a:custGeom>
                <a:avLst/>
                <a:gdLst>
                  <a:gd name="T0" fmla="*/ 190 w 190"/>
                  <a:gd name="T1" fmla="*/ 458 h 469"/>
                  <a:gd name="T2" fmla="*/ 184 w 190"/>
                  <a:gd name="T3" fmla="*/ 464 h 469"/>
                  <a:gd name="T4" fmla="*/ 184 w 190"/>
                  <a:gd name="T5" fmla="*/ 469 h 469"/>
                  <a:gd name="T6" fmla="*/ 190 w 190"/>
                  <a:gd name="T7" fmla="*/ 464 h 469"/>
                  <a:gd name="T8" fmla="*/ 190 w 190"/>
                  <a:gd name="T9" fmla="*/ 458 h 469"/>
                  <a:gd name="T10" fmla="*/ 123 w 190"/>
                  <a:gd name="T11" fmla="*/ 179 h 469"/>
                  <a:gd name="T12" fmla="*/ 128 w 190"/>
                  <a:gd name="T13" fmla="*/ 195 h 469"/>
                  <a:gd name="T14" fmla="*/ 134 w 190"/>
                  <a:gd name="T15" fmla="*/ 207 h 469"/>
                  <a:gd name="T16" fmla="*/ 134 w 190"/>
                  <a:gd name="T17" fmla="*/ 190 h 469"/>
                  <a:gd name="T18" fmla="*/ 123 w 190"/>
                  <a:gd name="T19" fmla="*/ 179 h 469"/>
                  <a:gd name="T20" fmla="*/ 0 w 190"/>
                  <a:gd name="T21" fmla="*/ 0 h 469"/>
                  <a:gd name="T22" fmla="*/ 0 w 190"/>
                  <a:gd name="T23" fmla="*/ 5 h 469"/>
                  <a:gd name="T24" fmla="*/ 0 w 190"/>
                  <a:gd name="T25" fmla="*/ 11 h 469"/>
                  <a:gd name="T26" fmla="*/ 6 w 190"/>
                  <a:gd name="T27" fmla="*/ 5 h 469"/>
                  <a:gd name="T28" fmla="*/ 0 w 190"/>
                  <a:gd name="T29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0" h="469">
                    <a:moveTo>
                      <a:pt x="190" y="458"/>
                    </a:moveTo>
                    <a:lnTo>
                      <a:pt x="184" y="464"/>
                    </a:lnTo>
                    <a:lnTo>
                      <a:pt x="184" y="469"/>
                    </a:lnTo>
                    <a:lnTo>
                      <a:pt x="190" y="464"/>
                    </a:lnTo>
                    <a:lnTo>
                      <a:pt x="190" y="458"/>
                    </a:lnTo>
                    <a:close/>
                    <a:moveTo>
                      <a:pt x="123" y="179"/>
                    </a:moveTo>
                    <a:lnTo>
                      <a:pt x="128" y="195"/>
                    </a:lnTo>
                    <a:lnTo>
                      <a:pt x="134" y="207"/>
                    </a:lnTo>
                    <a:lnTo>
                      <a:pt x="134" y="190"/>
                    </a:lnTo>
                    <a:lnTo>
                      <a:pt x="123" y="179"/>
                    </a:lnTo>
                    <a:close/>
                    <a:moveTo>
                      <a:pt x="0" y="0"/>
                    </a:moveTo>
                    <a:lnTo>
                      <a:pt x="0" y="5"/>
                    </a:lnTo>
                    <a:lnTo>
                      <a:pt x="0" y="11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4" name="Freeform 411">
                <a:extLst>
                  <a:ext uri="{FF2B5EF4-FFF2-40B4-BE49-F238E27FC236}">
                    <a16:creationId xmlns:a16="http://schemas.microsoft.com/office/drawing/2014/main" xmlns="" id="{EE04F923-7B1C-4B42-9AE2-F3C7FEA18C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79563" y="1979613"/>
                <a:ext cx="301625" cy="744538"/>
              </a:xfrm>
              <a:custGeom>
                <a:avLst/>
                <a:gdLst>
                  <a:gd name="T0" fmla="*/ 190 w 190"/>
                  <a:gd name="T1" fmla="*/ 458 h 469"/>
                  <a:gd name="T2" fmla="*/ 184 w 190"/>
                  <a:gd name="T3" fmla="*/ 464 h 469"/>
                  <a:gd name="T4" fmla="*/ 184 w 190"/>
                  <a:gd name="T5" fmla="*/ 469 h 469"/>
                  <a:gd name="T6" fmla="*/ 190 w 190"/>
                  <a:gd name="T7" fmla="*/ 464 h 469"/>
                  <a:gd name="T8" fmla="*/ 190 w 190"/>
                  <a:gd name="T9" fmla="*/ 458 h 469"/>
                  <a:gd name="T10" fmla="*/ 123 w 190"/>
                  <a:gd name="T11" fmla="*/ 179 h 469"/>
                  <a:gd name="T12" fmla="*/ 128 w 190"/>
                  <a:gd name="T13" fmla="*/ 195 h 469"/>
                  <a:gd name="T14" fmla="*/ 134 w 190"/>
                  <a:gd name="T15" fmla="*/ 207 h 469"/>
                  <a:gd name="T16" fmla="*/ 134 w 190"/>
                  <a:gd name="T17" fmla="*/ 190 h 469"/>
                  <a:gd name="T18" fmla="*/ 123 w 190"/>
                  <a:gd name="T19" fmla="*/ 179 h 469"/>
                  <a:gd name="T20" fmla="*/ 0 w 190"/>
                  <a:gd name="T21" fmla="*/ 0 h 469"/>
                  <a:gd name="T22" fmla="*/ 0 w 190"/>
                  <a:gd name="T23" fmla="*/ 5 h 469"/>
                  <a:gd name="T24" fmla="*/ 0 w 190"/>
                  <a:gd name="T25" fmla="*/ 11 h 469"/>
                  <a:gd name="T26" fmla="*/ 6 w 190"/>
                  <a:gd name="T27" fmla="*/ 5 h 469"/>
                  <a:gd name="T28" fmla="*/ 0 w 190"/>
                  <a:gd name="T29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0" h="469">
                    <a:moveTo>
                      <a:pt x="190" y="458"/>
                    </a:moveTo>
                    <a:lnTo>
                      <a:pt x="184" y="464"/>
                    </a:lnTo>
                    <a:lnTo>
                      <a:pt x="184" y="469"/>
                    </a:lnTo>
                    <a:lnTo>
                      <a:pt x="190" y="464"/>
                    </a:lnTo>
                    <a:lnTo>
                      <a:pt x="190" y="458"/>
                    </a:lnTo>
                    <a:moveTo>
                      <a:pt x="123" y="179"/>
                    </a:moveTo>
                    <a:lnTo>
                      <a:pt x="128" y="195"/>
                    </a:lnTo>
                    <a:lnTo>
                      <a:pt x="134" y="207"/>
                    </a:lnTo>
                    <a:lnTo>
                      <a:pt x="134" y="190"/>
                    </a:lnTo>
                    <a:lnTo>
                      <a:pt x="123" y="179"/>
                    </a:lnTo>
                    <a:moveTo>
                      <a:pt x="0" y="0"/>
                    </a:moveTo>
                    <a:lnTo>
                      <a:pt x="0" y="5"/>
                    </a:lnTo>
                    <a:lnTo>
                      <a:pt x="0" y="11"/>
                    </a:lnTo>
                    <a:lnTo>
                      <a:pt x="6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5" name="Freeform 412">
                <a:extLst>
                  <a:ext uri="{FF2B5EF4-FFF2-40B4-BE49-F238E27FC236}">
                    <a16:creationId xmlns:a16="http://schemas.microsoft.com/office/drawing/2014/main" xmlns="" id="{A41A983C-8D52-4220-9585-A63C8E446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8938" y="2103438"/>
                <a:ext cx="7938" cy="26988"/>
              </a:xfrm>
              <a:custGeom>
                <a:avLst/>
                <a:gdLst>
                  <a:gd name="T0" fmla="*/ 5 w 5"/>
                  <a:gd name="T1" fmla="*/ 0 h 17"/>
                  <a:gd name="T2" fmla="*/ 0 w 5"/>
                  <a:gd name="T3" fmla="*/ 11 h 17"/>
                  <a:gd name="T4" fmla="*/ 5 w 5"/>
                  <a:gd name="T5" fmla="*/ 17 h 17"/>
                  <a:gd name="T6" fmla="*/ 5 w 5"/>
                  <a:gd name="T7" fmla="*/ 11 h 17"/>
                  <a:gd name="T8" fmla="*/ 5 w 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7">
                    <a:moveTo>
                      <a:pt x="5" y="0"/>
                    </a:moveTo>
                    <a:lnTo>
                      <a:pt x="0" y="11"/>
                    </a:lnTo>
                    <a:lnTo>
                      <a:pt x="5" y="17"/>
                    </a:lnTo>
                    <a:lnTo>
                      <a:pt x="5" y="1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6" name="Freeform 413">
                <a:extLst>
                  <a:ext uri="{FF2B5EF4-FFF2-40B4-BE49-F238E27FC236}">
                    <a16:creationId xmlns:a16="http://schemas.microsoft.com/office/drawing/2014/main" xmlns="" id="{7D507B1A-E740-473E-9E0F-7AD9439451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8938" y="2103438"/>
                <a:ext cx="7938" cy="26988"/>
              </a:xfrm>
              <a:custGeom>
                <a:avLst/>
                <a:gdLst>
                  <a:gd name="T0" fmla="*/ 5 w 5"/>
                  <a:gd name="T1" fmla="*/ 0 h 17"/>
                  <a:gd name="T2" fmla="*/ 0 w 5"/>
                  <a:gd name="T3" fmla="*/ 11 h 17"/>
                  <a:gd name="T4" fmla="*/ 5 w 5"/>
                  <a:gd name="T5" fmla="*/ 17 h 17"/>
                  <a:gd name="T6" fmla="*/ 5 w 5"/>
                  <a:gd name="T7" fmla="*/ 11 h 17"/>
                  <a:gd name="T8" fmla="*/ 5 w 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7">
                    <a:moveTo>
                      <a:pt x="5" y="0"/>
                    </a:moveTo>
                    <a:lnTo>
                      <a:pt x="0" y="11"/>
                    </a:lnTo>
                    <a:lnTo>
                      <a:pt x="5" y="17"/>
                    </a:lnTo>
                    <a:lnTo>
                      <a:pt x="5" y="11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7" name="Freeform 414">
                <a:extLst>
                  <a:ext uri="{FF2B5EF4-FFF2-40B4-BE49-F238E27FC236}">
                    <a16:creationId xmlns:a16="http://schemas.microsoft.com/office/drawing/2014/main" xmlns="" id="{D2F197F1-72DF-4271-86DD-159F37A75D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611563" y="2840038"/>
                <a:ext cx="2289175" cy="1235075"/>
              </a:xfrm>
              <a:custGeom>
                <a:avLst/>
                <a:gdLst>
                  <a:gd name="T0" fmla="*/ 101 w 258"/>
                  <a:gd name="T1" fmla="*/ 139 h 139"/>
                  <a:gd name="T2" fmla="*/ 115 w 258"/>
                  <a:gd name="T3" fmla="*/ 110 h 139"/>
                  <a:gd name="T4" fmla="*/ 110 w 258"/>
                  <a:gd name="T5" fmla="*/ 121 h 139"/>
                  <a:gd name="T6" fmla="*/ 125 w 258"/>
                  <a:gd name="T7" fmla="*/ 88 h 139"/>
                  <a:gd name="T8" fmla="*/ 119 w 258"/>
                  <a:gd name="T9" fmla="*/ 100 h 139"/>
                  <a:gd name="T10" fmla="*/ 118 w 258"/>
                  <a:gd name="T11" fmla="*/ 101 h 139"/>
                  <a:gd name="T12" fmla="*/ 116 w 258"/>
                  <a:gd name="T13" fmla="*/ 109 h 139"/>
                  <a:gd name="T14" fmla="*/ 119 w 258"/>
                  <a:gd name="T15" fmla="*/ 101 h 139"/>
                  <a:gd name="T16" fmla="*/ 121 w 258"/>
                  <a:gd name="T17" fmla="*/ 98 h 139"/>
                  <a:gd name="T18" fmla="*/ 4 w 258"/>
                  <a:gd name="T19" fmla="*/ 68 h 139"/>
                  <a:gd name="T20" fmla="*/ 0 w 258"/>
                  <a:gd name="T21" fmla="*/ 69 h 139"/>
                  <a:gd name="T22" fmla="*/ 2 w 258"/>
                  <a:gd name="T23" fmla="*/ 69 h 139"/>
                  <a:gd name="T24" fmla="*/ 41 w 258"/>
                  <a:gd name="T25" fmla="*/ 58 h 139"/>
                  <a:gd name="T26" fmla="*/ 137 w 258"/>
                  <a:gd name="T27" fmla="*/ 68 h 139"/>
                  <a:gd name="T28" fmla="*/ 145 w 258"/>
                  <a:gd name="T29" fmla="*/ 55 h 139"/>
                  <a:gd name="T30" fmla="*/ 42 w 258"/>
                  <a:gd name="T31" fmla="*/ 58 h 139"/>
                  <a:gd name="T32" fmla="*/ 52 w 258"/>
                  <a:gd name="T33" fmla="*/ 55 h 139"/>
                  <a:gd name="T34" fmla="*/ 60 w 258"/>
                  <a:gd name="T35" fmla="*/ 54 h 139"/>
                  <a:gd name="T36" fmla="*/ 150 w 258"/>
                  <a:gd name="T37" fmla="*/ 45 h 139"/>
                  <a:gd name="T38" fmla="*/ 151 w 258"/>
                  <a:gd name="T39" fmla="*/ 45 h 139"/>
                  <a:gd name="T40" fmla="*/ 91 w 258"/>
                  <a:gd name="T41" fmla="*/ 44 h 139"/>
                  <a:gd name="T42" fmla="*/ 68 w 258"/>
                  <a:gd name="T43" fmla="*/ 51 h 139"/>
                  <a:gd name="T44" fmla="*/ 69 w 258"/>
                  <a:gd name="T45" fmla="*/ 51 h 139"/>
                  <a:gd name="T46" fmla="*/ 92 w 258"/>
                  <a:gd name="T47" fmla="*/ 45 h 139"/>
                  <a:gd name="T48" fmla="*/ 124 w 258"/>
                  <a:gd name="T49" fmla="*/ 36 h 139"/>
                  <a:gd name="T50" fmla="*/ 121 w 258"/>
                  <a:gd name="T51" fmla="*/ 37 h 139"/>
                  <a:gd name="T52" fmla="*/ 126 w 258"/>
                  <a:gd name="T53" fmla="*/ 36 h 139"/>
                  <a:gd name="T54" fmla="*/ 150 w 258"/>
                  <a:gd name="T55" fmla="*/ 44 h 139"/>
                  <a:gd name="T56" fmla="*/ 159 w 258"/>
                  <a:gd name="T57" fmla="*/ 29 h 139"/>
                  <a:gd name="T58" fmla="*/ 127 w 258"/>
                  <a:gd name="T59" fmla="*/ 36 h 139"/>
                  <a:gd name="T60" fmla="*/ 187 w 258"/>
                  <a:gd name="T61" fmla="*/ 19 h 139"/>
                  <a:gd name="T62" fmla="*/ 187 w 258"/>
                  <a:gd name="T63" fmla="*/ 20 h 139"/>
                  <a:gd name="T64" fmla="*/ 200 w 258"/>
                  <a:gd name="T65" fmla="*/ 16 h 139"/>
                  <a:gd name="T66" fmla="*/ 188 w 258"/>
                  <a:gd name="T67" fmla="*/ 20 h 139"/>
                  <a:gd name="T68" fmla="*/ 216 w 258"/>
                  <a:gd name="T69" fmla="*/ 12 h 139"/>
                  <a:gd name="T70" fmla="*/ 160 w 258"/>
                  <a:gd name="T71" fmla="*/ 26 h 139"/>
                  <a:gd name="T72" fmla="*/ 159 w 258"/>
                  <a:gd name="T73" fmla="*/ 27 h 139"/>
                  <a:gd name="T74" fmla="*/ 161 w 258"/>
                  <a:gd name="T75" fmla="*/ 27 h 139"/>
                  <a:gd name="T76" fmla="*/ 162 w 258"/>
                  <a:gd name="T77" fmla="*/ 26 h 139"/>
                  <a:gd name="T78" fmla="*/ 169 w 258"/>
                  <a:gd name="T79" fmla="*/ 11 h 139"/>
                  <a:gd name="T80" fmla="*/ 169 w 258"/>
                  <a:gd name="T81" fmla="*/ 10 h 139"/>
                  <a:gd name="T82" fmla="*/ 238 w 258"/>
                  <a:gd name="T83" fmla="*/ 5 h 139"/>
                  <a:gd name="T84" fmla="*/ 237 w 258"/>
                  <a:gd name="T85" fmla="*/ 7 h 139"/>
                  <a:gd name="T86" fmla="*/ 239 w 258"/>
                  <a:gd name="T87" fmla="*/ 5 h 139"/>
                  <a:gd name="T88" fmla="*/ 239 w 258"/>
                  <a:gd name="T89" fmla="*/ 5 h 139"/>
                  <a:gd name="T90" fmla="*/ 240 w 258"/>
                  <a:gd name="T91" fmla="*/ 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8" h="139">
                    <a:moveTo>
                      <a:pt x="108" y="122"/>
                    </a:moveTo>
                    <a:cubicBezTo>
                      <a:pt x="100" y="139"/>
                      <a:pt x="100" y="139"/>
                      <a:pt x="100" y="139"/>
                    </a:cubicBezTo>
                    <a:cubicBezTo>
                      <a:pt x="101" y="139"/>
                      <a:pt x="101" y="139"/>
                      <a:pt x="101" y="139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8" y="122"/>
                      <a:pt x="108" y="122"/>
                      <a:pt x="108" y="122"/>
                    </a:cubicBezTo>
                    <a:moveTo>
                      <a:pt x="115" y="110"/>
                    </a:move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5" y="110"/>
                      <a:pt x="115" y="110"/>
                      <a:pt x="115" y="110"/>
                    </a:cubicBezTo>
                    <a:moveTo>
                      <a:pt x="127" y="87"/>
                    </a:moveTo>
                    <a:cubicBezTo>
                      <a:pt x="125" y="88"/>
                      <a:pt x="125" y="88"/>
                      <a:pt x="125" y="88"/>
                    </a:cubicBezTo>
                    <a:cubicBezTo>
                      <a:pt x="120" y="97"/>
                      <a:pt x="120" y="97"/>
                      <a:pt x="120" y="97"/>
                    </a:cubicBezTo>
                    <a:cubicBezTo>
                      <a:pt x="119" y="99"/>
                      <a:pt x="119" y="99"/>
                      <a:pt x="119" y="99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8" y="101"/>
                      <a:pt x="118" y="101"/>
                      <a:pt x="118" y="101"/>
                    </a:cubicBezTo>
                    <a:cubicBezTo>
                      <a:pt x="118" y="101"/>
                      <a:pt x="118" y="101"/>
                      <a:pt x="118" y="101"/>
                    </a:cubicBezTo>
                    <a:cubicBezTo>
                      <a:pt x="118" y="101"/>
                      <a:pt x="118" y="101"/>
                      <a:pt x="118" y="101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114" y="109"/>
                      <a:pt x="114" y="109"/>
                      <a:pt x="114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7" y="105"/>
                      <a:pt x="117" y="105"/>
                      <a:pt x="117" y="105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20" y="99"/>
                      <a:pt x="120" y="99"/>
                      <a:pt x="120" y="99"/>
                    </a:cubicBezTo>
                    <a:cubicBezTo>
                      <a:pt x="121" y="98"/>
                      <a:pt x="121" y="98"/>
                      <a:pt x="121" y="98"/>
                    </a:cubicBezTo>
                    <a:cubicBezTo>
                      <a:pt x="127" y="87"/>
                      <a:pt x="127" y="87"/>
                      <a:pt x="127" y="87"/>
                    </a:cubicBezTo>
                    <a:moveTo>
                      <a:pt x="41" y="58"/>
                    </a:moveTo>
                    <a:cubicBezTo>
                      <a:pt x="4" y="68"/>
                      <a:pt x="4" y="68"/>
                      <a:pt x="4" y="68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8"/>
                      <a:pt x="41" y="58"/>
                      <a:pt x="41" y="58"/>
                    </a:cubicBezTo>
                    <a:moveTo>
                      <a:pt x="144" y="55"/>
                    </a:moveTo>
                    <a:cubicBezTo>
                      <a:pt x="139" y="63"/>
                      <a:pt x="139" y="63"/>
                      <a:pt x="139" y="63"/>
                    </a:cubicBezTo>
                    <a:cubicBezTo>
                      <a:pt x="137" y="68"/>
                      <a:pt x="137" y="68"/>
                      <a:pt x="137" y="68"/>
                    </a:cubicBezTo>
                    <a:cubicBezTo>
                      <a:pt x="126" y="86"/>
                      <a:pt x="126" y="86"/>
                      <a:pt x="126" y="86"/>
                    </a:cubicBezTo>
                    <a:cubicBezTo>
                      <a:pt x="128" y="85"/>
                      <a:pt x="128" y="85"/>
                      <a:pt x="128" y="85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4" y="55"/>
                      <a:pt x="144" y="55"/>
                      <a:pt x="144" y="55"/>
                    </a:cubicBezTo>
                    <a:moveTo>
                      <a:pt x="52" y="55"/>
                    </a:moveTo>
                    <a:cubicBezTo>
                      <a:pt x="42" y="58"/>
                      <a:pt x="42" y="58"/>
                      <a:pt x="42" y="58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52" y="55"/>
                      <a:pt x="52" y="55"/>
                      <a:pt x="52" y="55"/>
                    </a:cubicBezTo>
                    <a:moveTo>
                      <a:pt x="63" y="52"/>
                    </a:moveTo>
                    <a:cubicBezTo>
                      <a:pt x="56" y="54"/>
                      <a:pt x="56" y="54"/>
                      <a:pt x="56" y="54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62" y="53"/>
                      <a:pt x="62" y="53"/>
                      <a:pt x="62" y="53"/>
                    </a:cubicBezTo>
                    <a:cubicBezTo>
                      <a:pt x="63" y="52"/>
                      <a:pt x="63" y="52"/>
                      <a:pt x="63" y="52"/>
                    </a:cubicBezTo>
                    <a:moveTo>
                      <a:pt x="150" y="45"/>
                    </a:moveTo>
                    <a:cubicBezTo>
                      <a:pt x="144" y="54"/>
                      <a:pt x="144" y="54"/>
                      <a:pt x="144" y="54"/>
                    </a:cubicBezTo>
                    <a:cubicBezTo>
                      <a:pt x="146" y="54"/>
                      <a:pt x="146" y="54"/>
                      <a:pt x="146" y="54"/>
                    </a:cubicBezTo>
                    <a:cubicBezTo>
                      <a:pt x="151" y="45"/>
                      <a:pt x="151" y="45"/>
                      <a:pt x="151" y="45"/>
                    </a:cubicBezTo>
                    <a:cubicBezTo>
                      <a:pt x="150" y="45"/>
                      <a:pt x="150" y="45"/>
                      <a:pt x="150" y="45"/>
                    </a:cubicBezTo>
                    <a:moveTo>
                      <a:pt x="121" y="37"/>
                    </a:moveTo>
                    <a:cubicBezTo>
                      <a:pt x="91" y="44"/>
                      <a:pt x="91" y="44"/>
                      <a:pt x="91" y="44"/>
                    </a:cubicBezTo>
                    <a:cubicBezTo>
                      <a:pt x="90" y="45"/>
                      <a:pt x="90" y="45"/>
                      <a:pt x="90" y="45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8" y="51"/>
                      <a:pt x="68" y="51"/>
                      <a:pt x="68" y="51"/>
                    </a:cubicBezTo>
                    <a:cubicBezTo>
                      <a:pt x="65" y="51"/>
                      <a:pt x="65" y="51"/>
                      <a:pt x="65" y="51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120" y="38"/>
                      <a:pt x="120" y="38"/>
                      <a:pt x="120" y="38"/>
                    </a:cubicBezTo>
                    <a:cubicBezTo>
                      <a:pt x="121" y="37"/>
                      <a:pt x="121" y="37"/>
                      <a:pt x="121" y="37"/>
                    </a:cubicBezTo>
                    <a:moveTo>
                      <a:pt x="124" y="36"/>
                    </a:moveTo>
                    <a:cubicBezTo>
                      <a:pt x="123" y="36"/>
                      <a:pt x="123" y="36"/>
                      <a:pt x="123" y="36"/>
                    </a:cubicBezTo>
                    <a:cubicBezTo>
                      <a:pt x="122" y="36"/>
                      <a:pt x="122" y="36"/>
                      <a:pt x="122" y="36"/>
                    </a:cubicBezTo>
                    <a:cubicBezTo>
                      <a:pt x="121" y="37"/>
                      <a:pt x="121" y="37"/>
                      <a:pt x="121" y="37"/>
                    </a:cubicBezTo>
                    <a:cubicBezTo>
                      <a:pt x="123" y="37"/>
                      <a:pt x="123" y="37"/>
                      <a:pt x="123" y="37"/>
                    </a:cubicBezTo>
                    <a:cubicBezTo>
                      <a:pt x="124" y="37"/>
                      <a:pt x="124" y="37"/>
                      <a:pt x="124" y="37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124" y="36"/>
                      <a:pt x="124" y="36"/>
                      <a:pt x="124" y="36"/>
                    </a:cubicBezTo>
                    <a:moveTo>
                      <a:pt x="159" y="29"/>
                    </a:moveTo>
                    <a:cubicBezTo>
                      <a:pt x="150" y="44"/>
                      <a:pt x="150" y="44"/>
                      <a:pt x="150" y="44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59" y="29"/>
                      <a:pt x="159" y="29"/>
                      <a:pt x="159" y="29"/>
                    </a:cubicBezTo>
                    <a:moveTo>
                      <a:pt x="157" y="27"/>
                    </a:moveTo>
                    <a:cubicBezTo>
                      <a:pt x="126" y="35"/>
                      <a:pt x="126" y="35"/>
                      <a:pt x="126" y="35"/>
                    </a:cubicBezTo>
                    <a:cubicBezTo>
                      <a:pt x="127" y="36"/>
                      <a:pt x="127" y="36"/>
                      <a:pt x="127" y="36"/>
                    </a:cubicBezTo>
                    <a:cubicBezTo>
                      <a:pt x="158" y="28"/>
                      <a:pt x="158" y="28"/>
                      <a:pt x="158" y="28"/>
                    </a:cubicBezTo>
                    <a:cubicBezTo>
                      <a:pt x="157" y="27"/>
                      <a:pt x="157" y="27"/>
                      <a:pt x="157" y="27"/>
                    </a:cubicBezTo>
                    <a:moveTo>
                      <a:pt x="187" y="19"/>
                    </a:moveTo>
                    <a:cubicBezTo>
                      <a:pt x="173" y="23"/>
                      <a:pt x="173" y="23"/>
                      <a:pt x="173" y="23"/>
                    </a:cubicBezTo>
                    <a:cubicBezTo>
                      <a:pt x="173" y="24"/>
                      <a:pt x="173" y="24"/>
                      <a:pt x="173" y="24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19"/>
                      <a:pt x="187" y="19"/>
                      <a:pt x="187" y="19"/>
                    </a:cubicBezTo>
                    <a:moveTo>
                      <a:pt x="216" y="11"/>
                    </a:moveTo>
                    <a:cubicBezTo>
                      <a:pt x="200" y="16"/>
                      <a:pt x="200" y="16"/>
                      <a:pt x="200" y="16"/>
                    </a:cubicBezTo>
                    <a:cubicBezTo>
                      <a:pt x="198" y="16"/>
                      <a:pt x="198" y="16"/>
                      <a:pt x="198" y="16"/>
                    </a:cubicBezTo>
                    <a:cubicBezTo>
                      <a:pt x="188" y="19"/>
                      <a:pt x="188" y="19"/>
                      <a:pt x="188" y="19"/>
                    </a:cubicBezTo>
                    <a:cubicBezTo>
                      <a:pt x="188" y="20"/>
                      <a:pt x="188" y="20"/>
                      <a:pt x="188" y="20"/>
                    </a:cubicBezTo>
                    <a:cubicBezTo>
                      <a:pt x="198" y="17"/>
                      <a:pt x="198" y="17"/>
                      <a:pt x="198" y="17"/>
                    </a:cubicBezTo>
                    <a:cubicBezTo>
                      <a:pt x="199" y="17"/>
                      <a:pt x="199" y="17"/>
                      <a:pt x="199" y="17"/>
                    </a:cubicBezTo>
                    <a:cubicBezTo>
                      <a:pt x="216" y="12"/>
                      <a:pt x="216" y="12"/>
                      <a:pt x="216" y="12"/>
                    </a:cubicBezTo>
                    <a:cubicBezTo>
                      <a:pt x="216" y="11"/>
                      <a:pt x="216" y="11"/>
                      <a:pt x="216" y="11"/>
                    </a:cubicBezTo>
                    <a:moveTo>
                      <a:pt x="169" y="11"/>
                    </a:moveTo>
                    <a:cubicBezTo>
                      <a:pt x="160" y="26"/>
                      <a:pt x="160" y="26"/>
                      <a:pt x="160" y="26"/>
                    </a:cubicBezTo>
                    <a:cubicBezTo>
                      <a:pt x="158" y="27"/>
                      <a:pt x="158" y="27"/>
                      <a:pt x="158" y="27"/>
                    </a:cubicBezTo>
                    <a:cubicBezTo>
                      <a:pt x="159" y="27"/>
                      <a:pt x="159" y="27"/>
                      <a:pt x="159" y="27"/>
                    </a:cubicBezTo>
                    <a:cubicBezTo>
                      <a:pt x="159" y="27"/>
                      <a:pt x="159" y="27"/>
                      <a:pt x="159" y="27"/>
                    </a:cubicBezTo>
                    <a:cubicBezTo>
                      <a:pt x="159" y="28"/>
                      <a:pt x="159" y="28"/>
                      <a:pt x="159" y="28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61" y="27"/>
                      <a:pt x="161" y="27"/>
                      <a:pt x="161" y="27"/>
                    </a:cubicBezTo>
                    <a:cubicBezTo>
                      <a:pt x="172" y="24"/>
                      <a:pt x="172" y="24"/>
                      <a:pt x="172" y="24"/>
                    </a:cubicBezTo>
                    <a:cubicBezTo>
                      <a:pt x="172" y="23"/>
                      <a:pt x="172" y="23"/>
                      <a:pt x="172" y="23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5" y="20"/>
                      <a:pt x="165" y="20"/>
                      <a:pt x="165" y="20"/>
                    </a:cubicBezTo>
                    <a:cubicBezTo>
                      <a:pt x="169" y="12"/>
                      <a:pt x="169" y="12"/>
                      <a:pt x="169" y="12"/>
                    </a:cubicBezTo>
                    <a:cubicBezTo>
                      <a:pt x="169" y="11"/>
                      <a:pt x="169" y="11"/>
                      <a:pt x="169" y="11"/>
                    </a:cubicBezTo>
                    <a:moveTo>
                      <a:pt x="173" y="6"/>
                    </a:moveTo>
                    <a:cubicBezTo>
                      <a:pt x="171" y="6"/>
                      <a:pt x="171" y="6"/>
                      <a:pt x="171" y="6"/>
                    </a:cubicBezTo>
                    <a:cubicBezTo>
                      <a:pt x="169" y="10"/>
                      <a:pt x="169" y="10"/>
                      <a:pt x="169" y="10"/>
                    </a:cubicBezTo>
                    <a:cubicBezTo>
                      <a:pt x="170" y="11"/>
                      <a:pt x="170" y="11"/>
                      <a:pt x="170" y="11"/>
                    </a:cubicBezTo>
                    <a:cubicBezTo>
                      <a:pt x="173" y="6"/>
                      <a:pt x="173" y="6"/>
                      <a:pt x="173" y="6"/>
                    </a:cubicBezTo>
                    <a:moveTo>
                      <a:pt x="238" y="5"/>
                    </a:moveTo>
                    <a:cubicBezTo>
                      <a:pt x="217" y="11"/>
                      <a:pt x="217" y="11"/>
                      <a:pt x="217" y="11"/>
                    </a:cubicBezTo>
                    <a:cubicBezTo>
                      <a:pt x="217" y="12"/>
                      <a:pt x="217" y="12"/>
                      <a:pt x="217" y="12"/>
                    </a:cubicBezTo>
                    <a:cubicBezTo>
                      <a:pt x="237" y="7"/>
                      <a:pt x="237" y="7"/>
                      <a:pt x="237" y="7"/>
                    </a:cubicBezTo>
                    <a:cubicBezTo>
                      <a:pt x="238" y="6"/>
                      <a:pt x="238" y="6"/>
                      <a:pt x="238" y="6"/>
                    </a:cubicBezTo>
                    <a:cubicBezTo>
                      <a:pt x="238" y="5"/>
                      <a:pt x="238" y="5"/>
                      <a:pt x="238" y="5"/>
                    </a:cubicBezTo>
                    <a:moveTo>
                      <a:pt x="239" y="5"/>
                    </a:moveTo>
                    <a:cubicBezTo>
                      <a:pt x="239" y="5"/>
                      <a:pt x="239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moveTo>
                      <a:pt x="258" y="0"/>
                    </a:moveTo>
                    <a:cubicBezTo>
                      <a:pt x="242" y="4"/>
                      <a:pt x="242" y="4"/>
                      <a:pt x="242" y="4"/>
                    </a:cubicBezTo>
                    <a:cubicBezTo>
                      <a:pt x="240" y="6"/>
                      <a:pt x="240" y="6"/>
                      <a:pt x="240" y="6"/>
                    </a:cubicBezTo>
                    <a:cubicBezTo>
                      <a:pt x="258" y="1"/>
                      <a:pt x="258" y="1"/>
                      <a:pt x="258" y="1"/>
                    </a:cubicBezTo>
                    <a:cubicBezTo>
                      <a:pt x="258" y="1"/>
                      <a:pt x="258" y="0"/>
                      <a:pt x="25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8" name="Freeform 415">
                <a:extLst>
                  <a:ext uri="{FF2B5EF4-FFF2-40B4-BE49-F238E27FC236}">
                    <a16:creationId xmlns:a16="http://schemas.microsoft.com/office/drawing/2014/main" xmlns="" id="{D2A2333A-1129-4BB1-8915-A56F512BDF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11425" y="2938463"/>
                <a:ext cx="425450" cy="301625"/>
              </a:xfrm>
              <a:custGeom>
                <a:avLst/>
                <a:gdLst>
                  <a:gd name="T0" fmla="*/ 145 w 268"/>
                  <a:gd name="T1" fmla="*/ 184 h 190"/>
                  <a:gd name="T2" fmla="*/ 145 w 268"/>
                  <a:gd name="T3" fmla="*/ 190 h 190"/>
                  <a:gd name="T4" fmla="*/ 151 w 268"/>
                  <a:gd name="T5" fmla="*/ 190 h 190"/>
                  <a:gd name="T6" fmla="*/ 151 w 268"/>
                  <a:gd name="T7" fmla="*/ 184 h 190"/>
                  <a:gd name="T8" fmla="*/ 145 w 268"/>
                  <a:gd name="T9" fmla="*/ 184 h 190"/>
                  <a:gd name="T10" fmla="*/ 11 w 268"/>
                  <a:gd name="T11" fmla="*/ 134 h 190"/>
                  <a:gd name="T12" fmla="*/ 6 w 268"/>
                  <a:gd name="T13" fmla="*/ 140 h 190"/>
                  <a:gd name="T14" fmla="*/ 0 w 268"/>
                  <a:gd name="T15" fmla="*/ 140 h 190"/>
                  <a:gd name="T16" fmla="*/ 11 w 268"/>
                  <a:gd name="T17" fmla="*/ 140 h 190"/>
                  <a:gd name="T18" fmla="*/ 17 w 268"/>
                  <a:gd name="T19" fmla="*/ 140 h 190"/>
                  <a:gd name="T20" fmla="*/ 11 w 268"/>
                  <a:gd name="T21" fmla="*/ 134 h 190"/>
                  <a:gd name="T22" fmla="*/ 268 w 268"/>
                  <a:gd name="T23" fmla="*/ 67 h 190"/>
                  <a:gd name="T24" fmla="*/ 268 w 268"/>
                  <a:gd name="T25" fmla="*/ 67 h 190"/>
                  <a:gd name="T26" fmla="*/ 268 w 268"/>
                  <a:gd name="T27" fmla="*/ 72 h 190"/>
                  <a:gd name="T28" fmla="*/ 268 w 268"/>
                  <a:gd name="T29" fmla="*/ 72 h 190"/>
                  <a:gd name="T30" fmla="*/ 268 w 268"/>
                  <a:gd name="T31" fmla="*/ 67 h 190"/>
                  <a:gd name="T32" fmla="*/ 252 w 268"/>
                  <a:gd name="T33" fmla="*/ 0 h 190"/>
                  <a:gd name="T34" fmla="*/ 252 w 268"/>
                  <a:gd name="T35" fmla="*/ 0 h 190"/>
                  <a:gd name="T36" fmla="*/ 252 w 268"/>
                  <a:gd name="T37" fmla="*/ 5 h 190"/>
                  <a:gd name="T38" fmla="*/ 252 w 268"/>
                  <a:gd name="T39" fmla="*/ 5 h 190"/>
                  <a:gd name="T40" fmla="*/ 252 w 268"/>
                  <a:gd name="T41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8" h="190">
                    <a:moveTo>
                      <a:pt x="145" y="184"/>
                    </a:moveTo>
                    <a:lnTo>
                      <a:pt x="145" y="190"/>
                    </a:lnTo>
                    <a:lnTo>
                      <a:pt x="151" y="190"/>
                    </a:lnTo>
                    <a:lnTo>
                      <a:pt x="151" y="184"/>
                    </a:lnTo>
                    <a:lnTo>
                      <a:pt x="145" y="184"/>
                    </a:lnTo>
                    <a:close/>
                    <a:moveTo>
                      <a:pt x="11" y="134"/>
                    </a:moveTo>
                    <a:lnTo>
                      <a:pt x="6" y="140"/>
                    </a:lnTo>
                    <a:lnTo>
                      <a:pt x="0" y="140"/>
                    </a:lnTo>
                    <a:lnTo>
                      <a:pt x="11" y="140"/>
                    </a:lnTo>
                    <a:lnTo>
                      <a:pt x="17" y="140"/>
                    </a:lnTo>
                    <a:lnTo>
                      <a:pt x="11" y="134"/>
                    </a:lnTo>
                    <a:close/>
                    <a:moveTo>
                      <a:pt x="268" y="67"/>
                    </a:moveTo>
                    <a:lnTo>
                      <a:pt x="268" y="67"/>
                    </a:lnTo>
                    <a:lnTo>
                      <a:pt x="268" y="72"/>
                    </a:lnTo>
                    <a:lnTo>
                      <a:pt x="268" y="72"/>
                    </a:lnTo>
                    <a:lnTo>
                      <a:pt x="268" y="67"/>
                    </a:lnTo>
                    <a:close/>
                    <a:moveTo>
                      <a:pt x="252" y="0"/>
                    </a:moveTo>
                    <a:lnTo>
                      <a:pt x="252" y="0"/>
                    </a:lnTo>
                    <a:lnTo>
                      <a:pt x="252" y="5"/>
                    </a:lnTo>
                    <a:lnTo>
                      <a:pt x="252" y="5"/>
                    </a:lnTo>
                    <a:lnTo>
                      <a:pt x="2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9" name="Freeform 416">
                <a:extLst>
                  <a:ext uri="{FF2B5EF4-FFF2-40B4-BE49-F238E27FC236}">
                    <a16:creationId xmlns:a16="http://schemas.microsoft.com/office/drawing/2014/main" xmlns="" id="{ED7DCFB2-FF77-4032-9B82-9D191BFF39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11425" y="2938463"/>
                <a:ext cx="425450" cy="301625"/>
              </a:xfrm>
              <a:custGeom>
                <a:avLst/>
                <a:gdLst>
                  <a:gd name="T0" fmla="*/ 145 w 268"/>
                  <a:gd name="T1" fmla="*/ 184 h 190"/>
                  <a:gd name="T2" fmla="*/ 145 w 268"/>
                  <a:gd name="T3" fmla="*/ 190 h 190"/>
                  <a:gd name="T4" fmla="*/ 151 w 268"/>
                  <a:gd name="T5" fmla="*/ 190 h 190"/>
                  <a:gd name="T6" fmla="*/ 151 w 268"/>
                  <a:gd name="T7" fmla="*/ 184 h 190"/>
                  <a:gd name="T8" fmla="*/ 145 w 268"/>
                  <a:gd name="T9" fmla="*/ 184 h 190"/>
                  <a:gd name="T10" fmla="*/ 11 w 268"/>
                  <a:gd name="T11" fmla="*/ 134 h 190"/>
                  <a:gd name="T12" fmla="*/ 6 w 268"/>
                  <a:gd name="T13" fmla="*/ 140 h 190"/>
                  <a:gd name="T14" fmla="*/ 0 w 268"/>
                  <a:gd name="T15" fmla="*/ 140 h 190"/>
                  <a:gd name="T16" fmla="*/ 11 w 268"/>
                  <a:gd name="T17" fmla="*/ 140 h 190"/>
                  <a:gd name="T18" fmla="*/ 17 w 268"/>
                  <a:gd name="T19" fmla="*/ 140 h 190"/>
                  <a:gd name="T20" fmla="*/ 11 w 268"/>
                  <a:gd name="T21" fmla="*/ 134 h 190"/>
                  <a:gd name="T22" fmla="*/ 268 w 268"/>
                  <a:gd name="T23" fmla="*/ 67 h 190"/>
                  <a:gd name="T24" fmla="*/ 268 w 268"/>
                  <a:gd name="T25" fmla="*/ 67 h 190"/>
                  <a:gd name="T26" fmla="*/ 268 w 268"/>
                  <a:gd name="T27" fmla="*/ 72 h 190"/>
                  <a:gd name="T28" fmla="*/ 268 w 268"/>
                  <a:gd name="T29" fmla="*/ 72 h 190"/>
                  <a:gd name="T30" fmla="*/ 268 w 268"/>
                  <a:gd name="T31" fmla="*/ 67 h 190"/>
                  <a:gd name="T32" fmla="*/ 252 w 268"/>
                  <a:gd name="T33" fmla="*/ 0 h 190"/>
                  <a:gd name="T34" fmla="*/ 252 w 268"/>
                  <a:gd name="T35" fmla="*/ 0 h 190"/>
                  <a:gd name="T36" fmla="*/ 252 w 268"/>
                  <a:gd name="T37" fmla="*/ 5 h 190"/>
                  <a:gd name="T38" fmla="*/ 252 w 268"/>
                  <a:gd name="T39" fmla="*/ 5 h 190"/>
                  <a:gd name="T40" fmla="*/ 252 w 268"/>
                  <a:gd name="T41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8" h="190">
                    <a:moveTo>
                      <a:pt x="145" y="184"/>
                    </a:moveTo>
                    <a:lnTo>
                      <a:pt x="145" y="190"/>
                    </a:lnTo>
                    <a:lnTo>
                      <a:pt x="151" y="190"/>
                    </a:lnTo>
                    <a:lnTo>
                      <a:pt x="151" y="184"/>
                    </a:lnTo>
                    <a:lnTo>
                      <a:pt x="145" y="184"/>
                    </a:lnTo>
                    <a:moveTo>
                      <a:pt x="11" y="134"/>
                    </a:moveTo>
                    <a:lnTo>
                      <a:pt x="6" y="140"/>
                    </a:lnTo>
                    <a:lnTo>
                      <a:pt x="0" y="140"/>
                    </a:lnTo>
                    <a:lnTo>
                      <a:pt x="11" y="140"/>
                    </a:lnTo>
                    <a:lnTo>
                      <a:pt x="17" y="140"/>
                    </a:lnTo>
                    <a:lnTo>
                      <a:pt x="11" y="134"/>
                    </a:lnTo>
                    <a:moveTo>
                      <a:pt x="268" y="67"/>
                    </a:moveTo>
                    <a:lnTo>
                      <a:pt x="268" y="67"/>
                    </a:lnTo>
                    <a:lnTo>
                      <a:pt x="268" y="72"/>
                    </a:lnTo>
                    <a:lnTo>
                      <a:pt x="268" y="72"/>
                    </a:lnTo>
                    <a:lnTo>
                      <a:pt x="268" y="67"/>
                    </a:lnTo>
                    <a:moveTo>
                      <a:pt x="252" y="0"/>
                    </a:moveTo>
                    <a:lnTo>
                      <a:pt x="252" y="0"/>
                    </a:lnTo>
                    <a:lnTo>
                      <a:pt x="252" y="5"/>
                    </a:lnTo>
                    <a:lnTo>
                      <a:pt x="252" y="5"/>
                    </a:lnTo>
                    <a:lnTo>
                      <a:pt x="25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0" name="Freeform 417">
                <a:extLst>
                  <a:ext uri="{FF2B5EF4-FFF2-40B4-BE49-F238E27FC236}">
                    <a16:creationId xmlns:a16="http://schemas.microsoft.com/office/drawing/2014/main" xmlns="" id="{E722993F-58B4-4793-B7B1-05487FF338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19325" y="2876551"/>
                <a:ext cx="755650" cy="230188"/>
              </a:xfrm>
              <a:custGeom>
                <a:avLst/>
                <a:gdLst>
                  <a:gd name="T0" fmla="*/ 12 w 476"/>
                  <a:gd name="T1" fmla="*/ 134 h 145"/>
                  <a:gd name="T2" fmla="*/ 12 w 476"/>
                  <a:gd name="T3" fmla="*/ 139 h 145"/>
                  <a:gd name="T4" fmla="*/ 12 w 476"/>
                  <a:gd name="T5" fmla="*/ 145 h 145"/>
                  <a:gd name="T6" fmla="*/ 17 w 476"/>
                  <a:gd name="T7" fmla="*/ 139 h 145"/>
                  <a:gd name="T8" fmla="*/ 12 w 476"/>
                  <a:gd name="T9" fmla="*/ 134 h 145"/>
                  <a:gd name="T10" fmla="*/ 6 w 476"/>
                  <a:gd name="T11" fmla="*/ 128 h 145"/>
                  <a:gd name="T12" fmla="*/ 0 w 476"/>
                  <a:gd name="T13" fmla="*/ 128 h 145"/>
                  <a:gd name="T14" fmla="*/ 6 w 476"/>
                  <a:gd name="T15" fmla="*/ 134 h 145"/>
                  <a:gd name="T16" fmla="*/ 12 w 476"/>
                  <a:gd name="T17" fmla="*/ 128 h 145"/>
                  <a:gd name="T18" fmla="*/ 6 w 476"/>
                  <a:gd name="T19" fmla="*/ 128 h 145"/>
                  <a:gd name="T20" fmla="*/ 453 w 476"/>
                  <a:gd name="T21" fmla="*/ 11 h 145"/>
                  <a:gd name="T22" fmla="*/ 448 w 476"/>
                  <a:gd name="T23" fmla="*/ 16 h 145"/>
                  <a:gd name="T24" fmla="*/ 453 w 476"/>
                  <a:gd name="T25" fmla="*/ 11 h 145"/>
                  <a:gd name="T26" fmla="*/ 453 w 476"/>
                  <a:gd name="T27" fmla="*/ 11 h 145"/>
                  <a:gd name="T28" fmla="*/ 476 w 476"/>
                  <a:gd name="T29" fmla="*/ 0 h 145"/>
                  <a:gd name="T30" fmla="*/ 459 w 476"/>
                  <a:gd name="T31" fmla="*/ 5 h 145"/>
                  <a:gd name="T32" fmla="*/ 459 w 476"/>
                  <a:gd name="T33" fmla="*/ 5 h 145"/>
                  <a:gd name="T34" fmla="*/ 459 w 476"/>
                  <a:gd name="T35" fmla="*/ 11 h 145"/>
                  <a:gd name="T36" fmla="*/ 464 w 476"/>
                  <a:gd name="T37" fmla="*/ 11 h 145"/>
                  <a:gd name="T38" fmla="*/ 476 w 476"/>
                  <a:gd name="T3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6" h="145">
                    <a:moveTo>
                      <a:pt x="12" y="134"/>
                    </a:moveTo>
                    <a:lnTo>
                      <a:pt x="12" y="139"/>
                    </a:lnTo>
                    <a:lnTo>
                      <a:pt x="12" y="145"/>
                    </a:lnTo>
                    <a:lnTo>
                      <a:pt x="17" y="139"/>
                    </a:lnTo>
                    <a:lnTo>
                      <a:pt x="12" y="134"/>
                    </a:lnTo>
                    <a:close/>
                    <a:moveTo>
                      <a:pt x="6" y="128"/>
                    </a:moveTo>
                    <a:lnTo>
                      <a:pt x="0" y="128"/>
                    </a:lnTo>
                    <a:lnTo>
                      <a:pt x="6" y="134"/>
                    </a:lnTo>
                    <a:lnTo>
                      <a:pt x="12" y="128"/>
                    </a:lnTo>
                    <a:lnTo>
                      <a:pt x="6" y="128"/>
                    </a:lnTo>
                    <a:close/>
                    <a:moveTo>
                      <a:pt x="453" y="11"/>
                    </a:moveTo>
                    <a:lnTo>
                      <a:pt x="448" y="16"/>
                    </a:lnTo>
                    <a:lnTo>
                      <a:pt x="453" y="11"/>
                    </a:lnTo>
                    <a:lnTo>
                      <a:pt x="453" y="11"/>
                    </a:lnTo>
                    <a:close/>
                    <a:moveTo>
                      <a:pt x="476" y="0"/>
                    </a:moveTo>
                    <a:lnTo>
                      <a:pt x="459" y="5"/>
                    </a:lnTo>
                    <a:lnTo>
                      <a:pt x="459" y="5"/>
                    </a:lnTo>
                    <a:lnTo>
                      <a:pt x="459" y="11"/>
                    </a:lnTo>
                    <a:lnTo>
                      <a:pt x="464" y="11"/>
                    </a:lnTo>
                    <a:lnTo>
                      <a:pt x="4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1" name="Freeform 418">
                <a:extLst>
                  <a:ext uri="{FF2B5EF4-FFF2-40B4-BE49-F238E27FC236}">
                    <a16:creationId xmlns:a16="http://schemas.microsoft.com/office/drawing/2014/main" xmlns="" id="{D03D9C30-0ECB-41F9-8DA4-1A0902B86B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19325" y="2876551"/>
                <a:ext cx="755650" cy="230188"/>
              </a:xfrm>
              <a:custGeom>
                <a:avLst/>
                <a:gdLst>
                  <a:gd name="T0" fmla="*/ 12 w 476"/>
                  <a:gd name="T1" fmla="*/ 134 h 145"/>
                  <a:gd name="T2" fmla="*/ 12 w 476"/>
                  <a:gd name="T3" fmla="*/ 139 h 145"/>
                  <a:gd name="T4" fmla="*/ 12 w 476"/>
                  <a:gd name="T5" fmla="*/ 145 h 145"/>
                  <a:gd name="T6" fmla="*/ 17 w 476"/>
                  <a:gd name="T7" fmla="*/ 139 h 145"/>
                  <a:gd name="T8" fmla="*/ 12 w 476"/>
                  <a:gd name="T9" fmla="*/ 134 h 145"/>
                  <a:gd name="T10" fmla="*/ 6 w 476"/>
                  <a:gd name="T11" fmla="*/ 128 h 145"/>
                  <a:gd name="T12" fmla="*/ 0 w 476"/>
                  <a:gd name="T13" fmla="*/ 128 h 145"/>
                  <a:gd name="T14" fmla="*/ 6 w 476"/>
                  <a:gd name="T15" fmla="*/ 134 h 145"/>
                  <a:gd name="T16" fmla="*/ 12 w 476"/>
                  <a:gd name="T17" fmla="*/ 128 h 145"/>
                  <a:gd name="T18" fmla="*/ 6 w 476"/>
                  <a:gd name="T19" fmla="*/ 128 h 145"/>
                  <a:gd name="T20" fmla="*/ 453 w 476"/>
                  <a:gd name="T21" fmla="*/ 11 h 145"/>
                  <a:gd name="T22" fmla="*/ 448 w 476"/>
                  <a:gd name="T23" fmla="*/ 16 h 145"/>
                  <a:gd name="T24" fmla="*/ 453 w 476"/>
                  <a:gd name="T25" fmla="*/ 11 h 145"/>
                  <a:gd name="T26" fmla="*/ 453 w 476"/>
                  <a:gd name="T27" fmla="*/ 11 h 145"/>
                  <a:gd name="T28" fmla="*/ 476 w 476"/>
                  <a:gd name="T29" fmla="*/ 0 h 145"/>
                  <a:gd name="T30" fmla="*/ 459 w 476"/>
                  <a:gd name="T31" fmla="*/ 5 h 145"/>
                  <a:gd name="T32" fmla="*/ 459 w 476"/>
                  <a:gd name="T33" fmla="*/ 5 h 145"/>
                  <a:gd name="T34" fmla="*/ 459 w 476"/>
                  <a:gd name="T35" fmla="*/ 11 h 145"/>
                  <a:gd name="T36" fmla="*/ 464 w 476"/>
                  <a:gd name="T37" fmla="*/ 11 h 145"/>
                  <a:gd name="T38" fmla="*/ 476 w 476"/>
                  <a:gd name="T3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6" h="145">
                    <a:moveTo>
                      <a:pt x="12" y="134"/>
                    </a:moveTo>
                    <a:lnTo>
                      <a:pt x="12" y="139"/>
                    </a:lnTo>
                    <a:lnTo>
                      <a:pt x="12" y="145"/>
                    </a:lnTo>
                    <a:lnTo>
                      <a:pt x="17" y="139"/>
                    </a:lnTo>
                    <a:lnTo>
                      <a:pt x="12" y="134"/>
                    </a:lnTo>
                    <a:moveTo>
                      <a:pt x="6" y="128"/>
                    </a:moveTo>
                    <a:lnTo>
                      <a:pt x="0" y="128"/>
                    </a:lnTo>
                    <a:lnTo>
                      <a:pt x="6" y="134"/>
                    </a:lnTo>
                    <a:lnTo>
                      <a:pt x="12" y="128"/>
                    </a:lnTo>
                    <a:lnTo>
                      <a:pt x="6" y="128"/>
                    </a:lnTo>
                    <a:moveTo>
                      <a:pt x="453" y="11"/>
                    </a:moveTo>
                    <a:lnTo>
                      <a:pt x="448" y="16"/>
                    </a:lnTo>
                    <a:lnTo>
                      <a:pt x="453" y="11"/>
                    </a:lnTo>
                    <a:lnTo>
                      <a:pt x="453" y="11"/>
                    </a:lnTo>
                    <a:moveTo>
                      <a:pt x="476" y="0"/>
                    </a:moveTo>
                    <a:lnTo>
                      <a:pt x="459" y="5"/>
                    </a:lnTo>
                    <a:lnTo>
                      <a:pt x="459" y="5"/>
                    </a:lnTo>
                    <a:lnTo>
                      <a:pt x="459" y="11"/>
                    </a:lnTo>
                    <a:lnTo>
                      <a:pt x="464" y="11"/>
                    </a:lnTo>
                    <a:lnTo>
                      <a:pt x="47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2" name="Freeform 419">
                <a:extLst>
                  <a:ext uri="{FF2B5EF4-FFF2-40B4-BE49-F238E27FC236}">
                    <a16:creationId xmlns:a16="http://schemas.microsoft.com/office/drawing/2014/main" xmlns="" id="{9F7B1376-7DFE-4178-B32C-08C0A22186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52713" y="2938463"/>
                <a:ext cx="966788" cy="985838"/>
              </a:xfrm>
              <a:custGeom>
                <a:avLst/>
                <a:gdLst>
                  <a:gd name="T0" fmla="*/ 0 w 609"/>
                  <a:gd name="T1" fmla="*/ 621 h 621"/>
                  <a:gd name="T2" fmla="*/ 0 w 609"/>
                  <a:gd name="T3" fmla="*/ 621 h 621"/>
                  <a:gd name="T4" fmla="*/ 5 w 609"/>
                  <a:gd name="T5" fmla="*/ 621 h 621"/>
                  <a:gd name="T6" fmla="*/ 5 w 609"/>
                  <a:gd name="T7" fmla="*/ 621 h 621"/>
                  <a:gd name="T8" fmla="*/ 0 w 609"/>
                  <a:gd name="T9" fmla="*/ 621 h 621"/>
                  <a:gd name="T10" fmla="*/ 5 w 609"/>
                  <a:gd name="T11" fmla="*/ 615 h 621"/>
                  <a:gd name="T12" fmla="*/ 5 w 609"/>
                  <a:gd name="T13" fmla="*/ 615 h 621"/>
                  <a:gd name="T14" fmla="*/ 11 w 609"/>
                  <a:gd name="T15" fmla="*/ 615 h 621"/>
                  <a:gd name="T16" fmla="*/ 11 w 609"/>
                  <a:gd name="T17" fmla="*/ 615 h 621"/>
                  <a:gd name="T18" fmla="*/ 5 w 609"/>
                  <a:gd name="T19" fmla="*/ 615 h 621"/>
                  <a:gd name="T20" fmla="*/ 111 w 609"/>
                  <a:gd name="T21" fmla="*/ 414 h 621"/>
                  <a:gd name="T22" fmla="*/ 100 w 609"/>
                  <a:gd name="T23" fmla="*/ 419 h 621"/>
                  <a:gd name="T24" fmla="*/ 95 w 609"/>
                  <a:gd name="T25" fmla="*/ 430 h 621"/>
                  <a:gd name="T26" fmla="*/ 106 w 609"/>
                  <a:gd name="T27" fmla="*/ 425 h 621"/>
                  <a:gd name="T28" fmla="*/ 111 w 609"/>
                  <a:gd name="T29" fmla="*/ 414 h 621"/>
                  <a:gd name="T30" fmla="*/ 357 w 609"/>
                  <a:gd name="T31" fmla="*/ 67 h 621"/>
                  <a:gd name="T32" fmla="*/ 357 w 609"/>
                  <a:gd name="T33" fmla="*/ 67 h 621"/>
                  <a:gd name="T34" fmla="*/ 357 w 609"/>
                  <a:gd name="T35" fmla="*/ 72 h 621"/>
                  <a:gd name="T36" fmla="*/ 357 w 609"/>
                  <a:gd name="T37" fmla="*/ 72 h 621"/>
                  <a:gd name="T38" fmla="*/ 357 w 609"/>
                  <a:gd name="T39" fmla="*/ 67 h 621"/>
                  <a:gd name="T40" fmla="*/ 609 w 609"/>
                  <a:gd name="T41" fmla="*/ 0 h 621"/>
                  <a:gd name="T42" fmla="*/ 603 w 609"/>
                  <a:gd name="T43" fmla="*/ 0 h 621"/>
                  <a:gd name="T44" fmla="*/ 603 w 609"/>
                  <a:gd name="T45" fmla="*/ 5 h 621"/>
                  <a:gd name="T46" fmla="*/ 609 w 609"/>
                  <a:gd name="T47" fmla="*/ 5 h 621"/>
                  <a:gd name="T48" fmla="*/ 609 w 609"/>
                  <a:gd name="T49" fmla="*/ 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09" h="621">
                    <a:moveTo>
                      <a:pt x="0" y="621"/>
                    </a:moveTo>
                    <a:lnTo>
                      <a:pt x="0" y="621"/>
                    </a:lnTo>
                    <a:lnTo>
                      <a:pt x="5" y="621"/>
                    </a:lnTo>
                    <a:lnTo>
                      <a:pt x="5" y="621"/>
                    </a:lnTo>
                    <a:lnTo>
                      <a:pt x="0" y="621"/>
                    </a:lnTo>
                    <a:close/>
                    <a:moveTo>
                      <a:pt x="5" y="615"/>
                    </a:moveTo>
                    <a:lnTo>
                      <a:pt x="5" y="615"/>
                    </a:lnTo>
                    <a:lnTo>
                      <a:pt x="11" y="615"/>
                    </a:lnTo>
                    <a:lnTo>
                      <a:pt x="11" y="615"/>
                    </a:lnTo>
                    <a:lnTo>
                      <a:pt x="5" y="615"/>
                    </a:lnTo>
                    <a:close/>
                    <a:moveTo>
                      <a:pt x="111" y="414"/>
                    </a:moveTo>
                    <a:lnTo>
                      <a:pt x="100" y="419"/>
                    </a:lnTo>
                    <a:lnTo>
                      <a:pt x="95" y="430"/>
                    </a:lnTo>
                    <a:lnTo>
                      <a:pt x="106" y="425"/>
                    </a:lnTo>
                    <a:lnTo>
                      <a:pt x="111" y="414"/>
                    </a:lnTo>
                    <a:close/>
                    <a:moveTo>
                      <a:pt x="357" y="67"/>
                    </a:moveTo>
                    <a:lnTo>
                      <a:pt x="357" y="67"/>
                    </a:lnTo>
                    <a:lnTo>
                      <a:pt x="357" y="72"/>
                    </a:lnTo>
                    <a:lnTo>
                      <a:pt x="357" y="72"/>
                    </a:lnTo>
                    <a:lnTo>
                      <a:pt x="357" y="67"/>
                    </a:lnTo>
                    <a:close/>
                    <a:moveTo>
                      <a:pt x="609" y="0"/>
                    </a:moveTo>
                    <a:lnTo>
                      <a:pt x="603" y="0"/>
                    </a:lnTo>
                    <a:lnTo>
                      <a:pt x="603" y="5"/>
                    </a:lnTo>
                    <a:lnTo>
                      <a:pt x="609" y="5"/>
                    </a:lnTo>
                    <a:lnTo>
                      <a:pt x="60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3" name="Freeform 420">
                <a:extLst>
                  <a:ext uri="{FF2B5EF4-FFF2-40B4-BE49-F238E27FC236}">
                    <a16:creationId xmlns:a16="http://schemas.microsoft.com/office/drawing/2014/main" xmlns="" id="{278763BA-00FA-4A27-BEEB-413F8E36B0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52713" y="2938463"/>
                <a:ext cx="966788" cy="985838"/>
              </a:xfrm>
              <a:custGeom>
                <a:avLst/>
                <a:gdLst>
                  <a:gd name="T0" fmla="*/ 0 w 609"/>
                  <a:gd name="T1" fmla="*/ 621 h 621"/>
                  <a:gd name="T2" fmla="*/ 0 w 609"/>
                  <a:gd name="T3" fmla="*/ 621 h 621"/>
                  <a:gd name="T4" fmla="*/ 5 w 609"/>
                  <a:gd name="T5" fmla="*/ 621 h 621"/>
                  <a:gd name="T6" fmla="*/ 5 w 609"/>
                  <a:gd name="T7" fmla="*/ 621 h 621"/>
                  <a:gd name="T8" fmla="*/ 0 w 609"/>
                  <a:gd name="T9" fmla="*/ 621 h 621"/>
                  <a:gd name="T10" fmla="*/ 5 w 609"/>
                  <a:gd name="T11" fmla="*/ 615 h 621"/>
                  <a:gd name="T12" fmla="*/ 5 w 609"/>
                  <a:gd name="T13" fmla="*/ 615 h 621"/>
                  <a:gd name="T14" fmla="*/ 11 w 609"/>
                  <a:gd name="T15" fmla="*/ 615 h 621"/>
                  <a:gd name="T16" fmla="*/ 11 w 609"/>
                  <a:gd name="T17" fmla="*/ 615 h 621"/>
                  <a:gd name="T18" fmla="*/ 5 w 609"/>
                  <a:gd name="T19" fmla="*/ 615 h 621"/>
                  <a:gd name="T20" fmla="*/ 111 w 609"/>
                  <a:gd name="T21" fmla="*/ 414 h 621"/>
                  <a:gd name="T22" fmla="*/ 100 w 609"/>
                  <a:gd name="T23" fmla="*/ 419 h 621"/>
                  <a:gd name="T24" fmla="*/ 95 w 609"/>
                  <a:gd name="T25" fmla="*/ 430 h 621"/>
                  <a:gd name="T26" fmla="*/ 106 w 609"/>
                  <a:gd name="T27" fmla="*/ 425 h 621"/>
                  <a:gd name="T28" fmla="*/ 111 w 609"/>
                  <a:gd name="T29" fmla="*/ 414 h 621"/>
                  <a:gd name="T30" fmla="*/ 357 w 609"/>
                  <a:gd name="T31" fmla="*/ 67 h 621"/>
                  <a:gd name="T32" fmla="*/ 357 w 609"/>
                  <a:gd name="T33" fmla="*/ 67 h 621"/>
                  <a:gd name="T34" fmla="*/ 357 w 609"/>
                  <a:gd name="T35" fmla="*/ 72 h 621"/>
                  <a:gd name="T36" fmla="*/ 357 w 609"/>
                  <a:gd name="T37" fmla="*/ 72 h 621"/>
                  <a:gd name="T38" fmla="*/ 357 w 609"/>
                  <a:gd name="T39" fmla="*/ 67 h 621"/>
                  <a:gd name="T40" fmla="*/ 609 w 609"/>
                  <a:gd name="T41" fmla="*/ 0 h 621"/>
                  <a:gd name="T42" fmla="*/ 603 w 609"/>
                  <a:gd name="T43" fmla="*/ 0 h 621"/>
                  <a:gd name="T44" fmla="*/ 603 w 609"/>
                  <a:gd name="T45" fmla="*/ 5 h 621"/>
                  <a:gd name="T46" fmla="*/ 609 w 609"/>
                  <a:gd name="T47" fmla="*/ 5 h 621"/>
                  <a:gd name="T48" fmla="*/ 609 w 609"/>
                  <a:gd name="T49" fmla="*/ 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09" h="621">
                    <a:moveTo>
                      <a:pt x="0" y="621"/>
                    </a:moveTo>
                    <a:lnTo>
                      <a:pt x="0" y="621"/>
                    </a:lnTo>
                    <a:lnTo>
                      <a:pt x="5" y="621"/>
                    </a:lnTo>
                    <a:lnTo>
                      <a:pt x="5" y="621"/>
                    </a:lnTo>
                    <a:lnTo>
                      <a:pt x="0" y="621"/>
                    </a:lnTo>
                    <a:moveTo>
                      <a:pt x="5" y="615"/>
                    </a:moveTo>
                    <a:lnTo>
                      <a:pt x="5" y="615"/>
                    </a:lnTo>
                    <a:lnTo>
                      <a:pt x="11" y="615"/>
                    </a:lnTo>
                    <a:lnTo>
                      <a:pt x="11" y="615"/>
                    </a:lnTo>
                    <a:lnTo>
                      <a:pt x="5" y="615"/>
                    </a:lnTo>
                    <a:moveTo>
                      <a:pt x="111" y="414"/>
                    </a:moveTo>
                    <a:lnTo>
                      <a:pt x="100" y="419"/>
                    </a:lnTo>
                    <a:lnTo>
                      <a:pt x="95" y="430"/>
                    </a:lnTo>
                    <a:lnTo>
                      <a:pt x="106" y="425"/>
                    </a:lnTo>
                    <a:lnTo>
                      <a:pt x="111" y="414"/>
                    </a:lnTo>
                    <a:moveTo>
                      <a:pt x="357" y="67"/>
                    </a:moveTo>
                    <a:lnTo>
                      <a:pt x="357" y="67"/>
                    </a:lnTo>
                    <a:lnTo>
                      <a:pt x="357" y="72"/>
                    </a:lnTo>
                    <a:lnTo>
                      <a:pt x="357" y="72"/>
                    </a:lnTo>
                    <a:lnTo>
                      <a:pt x="357" y="67"/>
                    </a:lnTo>
                    <a:moveTo>
                      <a:pt x="609" y="0"/>
                    </a:moveTo>
                    <a:lnTo>
                      <a:pt x="603" y="0"/>
                    </a:lnTo>
                    <a:lnTo>
                      <a:pt x="603" y="5"/>
                    </a:lnTo>
                    <a:lnTo>
                      <a:pt x="609" y="5"/>
                    </a:lnTo>
                    <a:lnTo>
                      <a:pt x="60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4" name="Freeform 421">
                <a:extLst>
                  <a:ext uri="{FF2B5EF4-FFF2-40B4-BE49-F238E27FC236}">
                    <a16:creationId xmlns:a16="http://schemas.microsoft.com/office/drawing/2014/main" xmlns="" id="{DE251F34-AB90-4AD4-B9B3-4A48911A2D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149600" y="3008313"/>
                <a:ext cx="1206500" cy="320675"/>
              </a:xfrm>
              <a:custGeom>
                <a:avLst/>
                <a:gdLst>
                  <a:gd name="T0" fmla="*/ 514 w 760"/>
                  <a:gd name="T1" fmla="*/ 196 h 202"/>
                  <a:gd name="T2" fmla="*/ 514 w 760"/>
                  <a:gd name="T3" fmla="*/ 202 h 202"/>
                  <a:gd name="T4" fmla="*/ 519 w 760"/>
                  <a:gd name="T5" fmla="*/ 202 h 202"/>
                  <a:gd name="T6" fmla="*/ 525 w 760"/>
                  <a:gd name="T7" fmla="*/ 196 h 202"/>
                  <a:gd name="T8" fmla="*/ 514 w 760"/>
                  <a:gd name="T9" fmla="*/ 196 h 202"/>
                  <a:gd name="T10" fmla="*/ 22 w 760"/>
                  <a:gd name="T11" fmla="*/ 196 h 202"/>
                  <a:gd name="T12" fmla="*/ 0 w 760"/>
                  <a:gd name="T13" fmla="*/ 202 h 202"/>
                  <a:gd name="T14" fmla="*/ 22 w 760"/>
                  <a:gd name="T15" fmla="*/ 202 h 202"/>
                  <a:gd name="T16" fmla="*/ 44 w 760"/>
                  <a:gd name="T17" fmla="*/ 196 h 202"/>
                  <a:gd name="T18" fmla="*/ 22 w 760"/>
                  <a:gd name="T19" fmla="*/ 196 h 202"/>
                  <a:gd name="T20" fmla="*/ 760 w 760"/>
                  <a:gd name="T21" fmla="*/ 0 h 202"/>
                  <a:gd name="T22" fmla="*/ 754 w 760"/>
                  <a:gd name="T23" fmla="*/ 0 h 202"/>
                  <a:gd name="T24" fmla="*/ 754 w 760"/>
                  <a:gd name="T25" fmla="*/ 6 h 202"/>
                  <a:gd name="T26" fmla="*/ 760 w 760"/>
                  <a:gd name="T27" fmla="*/ 6 h 202"/>
                  <a:gd name="T28" fmla="*/ 760 w 760"/>
                  <a:gd name="T29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0" h="202">
                    <a:moveTo>
                      <a:pt x="514" y="196"/>
                    </a:moveTo>
                    <a:lnTo>
                      <a:pt x="514" y="202"/>
                    </a:lnTo>
                    <a:lnTo>
                      <a:pt x="519" y="202"/>
                    </a:lnTo>
                    <a:lnTo>
                      <a:pt x="525" y="196"/>
                    </a:lnTo>
                    <a:lnTo>
                      <a:pt x="514" y="196"/>
                    </a:lnTo>
                    <a:close/>
                    <a:moveTo>
                      <a:pt x="22" y="196"/>
                    </a:moveTo>
                    <a:lnTo>
                      <a:pt x="0" y="202"/>
                    </a:lnTo>
                    <a:lnTo>
                      <a:pt x="22" y="202"/>
                    </a:lnTo>
                    <a:lnTo>
                      <a:pt x="44" y="196"/>
                    </a:lnTo>
                    <a:lnTo>
                      <a:pt x="22" y="196"/>
                    </a:lnTo>
                    <a:close/>
                    <a:moveTo>
                      <a:pt x="760" y="0"/>
                    </a:moveTo>
                    <a:lnTo>
                      <a:pt x="754" y="0"/>
                    </a:lnTo>
                    <a:lnTo>
                      <a:pt x="754" y="6"/>
                    </a:lnTo>
                    <a:lnTo>
                      <a:pt x="760" y="6"/>
                    </a:lnTo>
                    <a:lnTo>
                      <a:pt x="7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5" name="Freeform 422">
                <a:extLst>
                  <a:ext uri="{FF2B5EF4-FFF2-40B4-BE49-F238E27FC236}">
                    <a16:creationId xmlns:a16="http://schemas.microsoft.com/office/drawing/2014/main" xmlns="" id="{C83B80F6-3E34-44E6-B8D4-90F6AC19A9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149600" y="3008313"/>
                <a:ext cx="1206500" cy="320675"/>
              </a:xfrm>
              <a:custGeom>
                <a:avLst/>
                <a:gdLst>
                  <a:gd name="T0" fmla="*/ 514 w 760"/>
                  <a:gd name="T1" fmla="*/ 196 h 202"/>
                  <a:gd name="T2" fmla="*/ 514 w 760"/>
                  <a:gd name="T3" fmla="*/ 202 h 202"/>
                  <a:gd name="T4" fmla="*/ 519 w 760"/>
                  <a:gd name="T5" fmla="*/ 202 h 202"/>
                  <a:gd name="T6" fmla="*/ 525 w 760"/>
                  <a:gd name="T7" fmla="*/ 196 h 202"/>
                  <a:gd name="T8" fmla="*/ 514 w 760"/>
                  <a:gd name="T9" fmla="*/ 196 h 202"/>
                  <a:gd name="T10" fmla="*/ 22 w 760"/>
                  <a:gd name="T11" fmla="*/ 196 h 202"/>
                  <a:gd name="T12" fmla="*/ 0 w 760"/>
                  <a:gd name="T13" fmla="*/ 202 h 202"/>
                  <a:gd name="T14" fmla="*/ 22 w 760"/>
                  <a:gd name="T15" fmla="*/ 202 h 202"/>
                  <a:gd name="T16" fmla="*/ 44 w 760"/>
                  <a:gd name="T17" fmla="*/ 196 h 202"/>
                  <a:gd name="T18" fmla="*/ 22 w 760"/>
                  <a:gd name="T19" fmla="*/ 196 h 202"/>
                  <a:gd name="T20" fmla="*/ 760 w 760"/>
                  <a:gd name="T21" fmla="*/ 0 h 202"/>
                  <a:gd name="T22" fmla="*/ 754 w 760"/>
                  <a:gd name="T23" fmla="*/ 0 h 202"/>
                  <a:gd name="T24" fmla="*/ 754 w 760"/>
                  <a:gd name="T25" fmla="*/ 6 h 202"/>
                  <a:gd name="T26" fmla="*/ 760 w 760"/>
                  <a:gd name="T27" fmla="*/ 6 h 202"/>
                  <a:gd name="T28" fmla="*/ 760 w 760"/>
                  <a:gd name="T29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0" h="202">
                    <a:moveTo>
                      <a:pt x="514" y="196"/>
                    </a:moveTo>
                    <a:lnTo>
                      <a:pt x="514" y="202"/>
                    </a:lnTo>
                    <a:lnTo>
                      <a:pt x="519" y="202"/>
                    </a:lnTo>
                    <a:lnTo>
                      <a:pt x="525" y="196"/>
                    </a:lnTo>
                    <a:lnTo>
                      <a:pt x="514" y="196"/>
                    </a:lnTo>
                    <a:moveTo>
                      <a:pt x="22" y="196"/>
                    </a:moveTo>
                    <a:lnTo>
                      <a:pt x="0" y="202"/>
                    </a:lnTo>
                    <a:lnTo>
                      <a:pt x="22" y="202"/>
                    </a:lnTo>
                    <a:lnTo>
                      <a:pt x="44" y="196"/>
                    </a:lnTo>
                    <a:lnTo>
                      <a:pt x="22" y="196"/>
                    </a:lnTo>
                    <a:moveTo>
                      <a:pt x="760" y="0"/>
                    </a:moveTo>
                    <a:lnTo>
                      <a:pt x="754" y="0"/>
                    </a:lnTo>
                    <a:lnTo>
                      <a:pt x="754" y="6"/>
                    </a:lnTo>
                    <a:lnTo>
                      <a:pt x="760" y="6"/>
                    </a:lnTo>
                    <a:lnTo>
                      <a:pt x="76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6" name="Rectangle 423">
                <a:extLst>
                  <a:ext uri="{FF2B5EF4-FFF2-40B4-BE49-F238E27FC236}">
                    <a16:creationId xmlns:a16="http://schemas.microsoft.com/office/drawing/2014/main" xmlns="" id="{9DB5D3C0-C524-4405-B09A-FABEC53A2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48025" y="3355976"/>
                <a:ext cx="952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7" name="Rectangle 424">
                <a:extLst>
                  <a:ext uri="{FF2B5EF4-FFF2-40B4-BE49-F238E27FC236}">
                    <a16:creationId xmlns:a16="http://schemas.microsoft.com/office/drawing/2014/main" xmlns="" id="{E8ACB330-D9FC-4034-8350-FD820CF224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48025" y="3355976"/>
                <a:ext cx="952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8" name="Freeform 425">
                <a:extLst>
                  <a:ext uri="{FF2B5EF4-FFF2-40B4-BE49-F238E27FC236}">
                    <a16:creationId xmlns:a16="http://schemas.microsoft.com/office/drawing/2014/main" xmlns="" id="{8DEBCA9F-793B-4482-B7A5-622A5390B2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0188" y="2884488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0 w 6"/>
                  <a:gd name="T3" fmla="*/ 0 h 6"/>
                  <a:gd name="T4" fmla="*/ 0 w 6"/>
                  <a:gd name="T5" fmla="*/ 6 h 6"/>
                  <a:gd name="T6" fmla="*/ 0 w 6"/>
                  <a:gd name="T7" fmla="*/ 6 h 6"/>
                  <a:gd name="T8" fmla="*/ 6 w 6"/>
                  <a:gd name="T9" fmla="*/ 6 h 6"/>
                  <a:gd name="T10" fmla="*/ 6 w 6"/>
                  <a:gd name="T11" fmla="*/ 0 h 6"/>
                  <a:gd name="T12" fmla="*/ 6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9" name="Freeform 426">
                <a:extLst>
                  <a:ext uri="{FF2B5EF4-FFF2-40B4-BE49-F238E27FC236}">
                    <a16:creationId xmlns:a16="http://schemas.microsoft.com/office/drawing/2014/main" xmlns="" id="{8ABF391B-BCD5-4DAE-882D-7E1DD04F49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0188" y="2884488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0 w 6"/>
                  <a:gd name="T3" fmla="*/ 0 h 6"/>
                  <a:gd name="T4" fmla="*/ 0 w 6"/>
                  <a:gd name="T5" fmla="*/ 6 h 6"/>
                  <a:gd name="T6" fmla="*/ 0 w 6"/>
                  <a:gd name="T7" fmla="*/ 6 h 6"/>
                  <a:gd name="T8" fmla="*/ 6 w 6"/>
                  <a:gd name="T9" fmla="*/ 6 h 6"/>
                  <a:gd name="T10" fmla="*/ 6 w 6"/>
                  <a:gd name="T11" fmla="*/ 0 h 6"/>
                  <a:gd name="T12" fmla="*/ 6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0" name="Freeform 427">
                <a:extLst>
                  <a:ext uri="{FF2B5EF4-FFF2-40B4-BE49-F238E27FC236}">
                    <a16:creationId xmlns:a16="http://schemas.microsoft.com/office/drawing/2014/main" xmlns="" id="{463309C0-D210-47DC-B40A-C5F02AB279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52713" y="2928938"/>
                <a:ext cx="576263" cy="995363"/>
              </a:xfrm>
              <a:custGeom>
                <a:avLst/>
                <a:gdLst>
                  <a:gd name="T0" fmla="*/ 5 w 363"/>
                  <a:gd name="T1" fmla="*/ 621 h 627"/>
                  <a:gd name="T2" fmla="*/ 0 w 363"/>
                  <a:gd name="T3" fmla="*/ 627 h 627"/>
                  <a:gd name="T4" fmla="*/ 5 w 363"/>
                  <a:gd name="T5" fmla="*/ 627 h 627"/>
                  <a:gd name="T6" fmla="*/ 11 w 363"/>
                  <a:gd name="T7" fmla="*/ 621 h 627"/>
                  <a:gd name="T8" fmla="*/ 5 w 363"/>
                  <a:gd name="T9" fmla="*/ 621 h 627"/>
                  <a:gd name="T10" fmla="*/ 78 w 363"/>
                  <a:gd name="T11" fmla="*/ 146 h 627"/>
                  <a:gd name="T12" fmla="*/ 72 w 363"/>
                  <a:gd name="T13" fmla="*/ 151 h 627"/>
                  <a:gd name="T14" fmla="*/ 67 w 363"/>
                  <a:gd name="T15" fmla="*/ 157 h 627"/>
                  <a:gd name="T16" fmla="*/ 72 w 363"/>
                  <a:gd name="T17" fmla="*/ 151 h 627"/>
                  <a:gd name="T18" fmla="*/ 78 w 363"/>
                  <a:gd name="T19" fmla="*/ 146 h 627"/>
                  <a:gd name="T20" fmla="*/ 363 w 363"/>
                  <a:gd name="T21" fmla="*/ 73 h 627"/>
                  <a:gd name="T22" fmla="*/ 357 w 363"/>
                  <a:gd name="T23" fmla="*/ 73 h 627"/>
                  <a:gd name="T24" fmla="*/ 357 w 363"/>
                  <a:gd name="T25" fmla="*/ 78 h 627"/>
                  <a:gd name="T26" fmla="*/ 363 w 363"/>
                  <a:gd name="T27" fmla="*/ 78 h 627"/>
                  <a:gd name="T28" fmla="*/ 363 w 363"/>
                  <a:gd name="T29" fmla="*/ 73 h 627"/>
                  <a:gd name="T30" fmla="*/ 341 w 363"/>
                  <a:gd name="T31" fmla="*/ 0 h 627"/>
                  <a:gd name="T32" fmla="*/ 341 w 363"/>
                  <a:gd name="T33" fmla="*/ 6 h 627"/>
                  <a:gd name="T34" fmla="*/ 341 w 363"/>
                  <a:gd name="T35" fmla="*/ 11 h 627"/>
                  <a:gd name="T36" fmla="*/ 346 w 363"/>
                  <a:gd name="T37" fmla="*/ 6 h 627"/>
                  <a:gd name="T38" fmla="*/ 341 w 363"/>
                  <a:gd name="T39" fmla="*/ 0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3" h="627">
                    <a:moveTo>
                      <a:pt x="5" y="621"/>
                    </a:moveTo>
                    <a:lnTo>
                      <a:pt x="0" y="627"/>
                    </a:lnTo>
                    <a:lnTo>
                      <a:pt x="5" y="627"/>
                    </a:lnTo>
                    <a:lnTo>
                      <a:pt x="11" y="621"/>
                    </a:lnTo>
                    <a:lnTo>
                      <a:pt x="5" y="621"/>
                    </a:lnTo>
                    <a:close/>
                    <a:moveTo>
                      <a:pt x="78" y="146"/>
                    </a:moveTo>
                    <a:lnTo>
                      <a:pt x="72" y="151"/>
                    </a:lnTo>
                    <a:lnTo>
                      <a:pt x="67" y="157"/>
                    </a:lnTo>
                    <a:lnTo>
                      <a:pt x="72" y="151"/>
                    </a:lnTo>
                    <a:lnTo>
                      <a:pt x="78" y="146"/>
                    </a:lnTo>
                    <a:close/>
                    <a:moveTo>
                      <a:pt x="363" y="73"/>
                    </a:moveTo>
                    <a:lnTo>
                      <a:pt x="357" y="73"/>
                    </a:lnTo>
                    <a:lnTo>
                      <a:pt x="357" y="78"/>
                    </a:lnTo>
                    <a:lnTo>
                      <a:pt x="363" y="78"/>
                    </a:lnTo>
                    <a:lnTo>
                      <a:pt x="363" y="73"/>
                    </a:lnTo>
                    <a:close/>
                    <a:moveTo>
                      <a:pt x="341" y="0"/>
                    </a:moveTo>
                    <a:lnTo>
                      <a:pt x="341" y="6"/>
                    </a:lnTo>
                    <a:lnTo>
                      <a:pt x="341" y="11"/>
                    </a:lnTo>
                    <a:lnTo>
                      <a:pt x="346" y="6"/>
                    </a:lnTo>
                    <a:lnTo>
                      <a:pt x="3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1" name="Freeform 428">
                <a:extLst>
                  <a:ext uri="{FF2B5EF4-FFF2-40B4-BE49-F238E27FC236}">
                    <a16:creationId xmlns:a16="http://schemas.microsoft.com/office/drawing/2014/main" xmlns="" id="{1463B2F9-F778-4838-B363-70463EAAAE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52713" y="2928938"/>
                <a:ext cx="576263" cy="995363"/>
              </a:xfrm>
              <a:custGeom>
                <a:avLst/>
                <a:gdLst>
                  <a:gd name="T0" fmla="*/ 5 w 363"/>
                  <a:gd name="T1" fmla="*/ 621 h 627"/>
                  <a:gd name="T2" fmla="*/ 0 w 363"/>
                  <a:gd name="T3" fmla="*/ 627 h 627"/>
                  <a:gd name="T4" fmla="*/ 5 w 363"/>
                  <a:gd name="T5" fmla="*/ 627 h 627"/>
                  <a:gd name="T6" fmla="*/ 11 w 363"/>
                  <a:gd name="T7" fmla="*/ 621 h 627"/>
                  <a:gd name="T8" fmla="*/ 5 w 363"/>
                  <a:gd name="T9" fmla="*/ 621 h 627"/>
                  <a:gd name="T10" fmla="*/ 78 w 363"/>
                  <a:gd name="T11" fmla="*/ 146 h 627"/>
                  <a:gd name="T12" fmla="*/ 72 w 363"/>
                  <a:gd name="T13" fmla="*/ 151 h 627"/>
                  <a:gd name="T14" fmla="*/ 67 w 363"/>
                  <a:gd name="T15" fmla="*/ 157 h 627"/>
                  <a:gd name="T16" fmla="*/ 72 w 363"/>
                  <a:gd name="T17" fmla="*/ 151 h 627"/>
                  <a:gd name="T18" fmla="*/ 78 w 363"/>
                  <a:gd name="T19" fmla="*/ 146 h 627"/>
                  <a:gd name="T20" fmla="*/ 363 w 363"/>
                  <a:gd name="T21" fmla="*/ 73 h 627"/>
                  <a:gd name="T22" fmla="*/ 357 w 363"/>
                  <a:gd name="T23" fmla="*/ 73 h 627"/>
                  <a:gd name="T24" fmla="*/ 357 w 363"/>
                  <a:gd name="T25" fmla="*/ 78 h 627"/>
                  <a:gd name="T26" fmla="*/ 363 w 363"/>
                  <a:gd name="T27" fmla="*/ 78 h 627"/>
                  <a:gd name="T28" fmla="*/ 363 w 363"/>
                  <a:gd name="T29" fmla="*/ 73 h 627"/>
                  <a:gd name="T30" fmla="*/ 341 w 363"/>
                  <a:gd name="T31" fmla="*/ 0 h 627"/>
                  <a:gd name="T32" fmla="*/ 341 w 363"/>
                  <a:gd name="T33" fmla="*/ 6 h 627"/>
                  <a:gd name="T34" fmla="*/ 341 w 363"/>
                  <a:gd name="T35" fmla="*/ 11 h 627"/>
                  <a:gd name="T36" fmla="*/ 346 w 363"/>
                  <a:gd name="T37" fmla="*/ 6 h 627"/>
                  <a:gd name="T38" fmla="*/ 341 w 363"/>
                  <a:gd name="T39" fmla="*/ 0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3" h="627">
                    <a:moveTo>
                      <a:pt x="5" y="621"/>
                    </a:moveTo>
                    <a:lnTo>
                      <a:pt x="0" y="627"/>
                    </a:lnTo>
                    <a:lnTo>
                      <a:pt x="5" y="627"/>
                    </a:lnTo>
                    <a:lnTo>
                      <a:pt x="11" y="621"/>
                    </a:lnTo>
                    <a:lnTo>
                      <a:pt x="5" y="621"/>
                    </a:lnTo>
                    <a:moveTo>
                      <a:pt x="78" y="146"/>
                    </a:moveTo>
                    <a:lnTo>
                      <a:pt x="72" y="151"/>
                    </a:lnTo>
                    <a:lnTo>
                      <a:pt x="67" y="157"/>
                    </a:lnTo>
                    <a:lnTo>
                      <a:pt x="72" y="151"/>
                    </a:lnTo>
                    <a:lnTo>
                      <a:pt x="78" y="146"/>
                    </a:lnTo>
                    <a:moveTo>
                      <a:pt x="363" y="73"/>
                    </a:moveTo>
                    <a:lnTo>
                      <a:pt x="357" y="73"/>
                    </a:lnTo>
                    <a:lnTo>
                      <a:pt x="357" y="78"/>
                    </a:lnTo>
                    <a:lnTo>
                      <a:pt x="363" y="78"/>
                    </a:lnTo>
                    <a:lnTo>
                      <a:pt x="363" y="73"/>
                    </a:lnTo>
                    <a:moveTo>
                      <a:pt x="341" y="0"/>
                    </a:moveTo>
                    <a:lnTo>
                      <a:pt x="341" y="6"/>
                    </a:lnTo>
                    <a:lnTo>
                      <a:pt x="341" y="11"/>
                    </a:lnTo>
                    <a:lnTo>
                      <a:pt x="346" y="6"/>
                    </a:lnTo>
                    <a:lnTo>
                      <a:pt x="34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2" name="Freeform 429">
                <a:extLst>
                  <a:ext uri="{FF2B5EF4-FFF2-40B4-BE49-F238E27FC236}">
                    <a16:creationId xmlns:a16="http://schemas.microsoft.com/office/drawing/2014/main" xmlns="" id="{AE88D003-B720-44D9-B777-0B527549AF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0325" y="3808413"/>
                <a:ext cx="17463" cy="9525"/>
              </a:xfrm>
              <a:custGeom>
                <a:avLst/>
                <a:gdLst>
                  <a:gd name="T0" fmla="*/ 11 w 11"/>
                  <a:gd name="T1" fmla="*/ 0 h 6"/>
                  <a:gd name="T2" fmla="*/ 0 w 11"/>
                  <a:gd name="T3" fmla="*/ 0 h 6"/>
                  <a:gd name="T4" fmla="*/ 0 w 11"/>
                  <a:gd name="T5" fmla="*/ 6 h 6"/>
                  <a:gd name="T6" fmla="*/ 6 w 11"/>
                  <a:gd name="T7" fmla="*/ 6 h 6"/>
                  <a:gd name="T8" fmla="*/ 11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11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3" name="Freeform 430">
                <a:extLst>
                  <a:ext uri="{FF2B5EF4-FFF2-40B4-BE49-F238E27FC236}">
                    <a16:creationId xmlns:a16="http://schemas.microsoft.com/office/drawing/2014/main" xmlns="" id="{52C9C323-60B1-4A3C-B57A-8D8C75093E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0325" y="3808413"/>
                <a:ext cx="17463" cy="9525"/>
              </a:xfrm>
              <a:custGeom>
                <a:avLst/>
                <a:gdLst>
                  <a:gd name="T0" fmla="*/ 11 w 11"/>
                  <a:gd name="T1" fmla="*/ 0 h 6"/>
                  <a:gd name="T2" fmla="*/ 0 w 11"/>
                  <a:gd name="T3" fmla="*/ 0 h 6"/>
                  <a:gd name="T4" fmla="*/ 0 w 11"/>
                  <a:gd name="T5" fmla="*/ 6 h 6"/>
                  <a:gd name="T6" fmla="*/ 6 w 11"/>
                  <a:gd name="T7" fmla="*/ 6 h 6"/>
                  <a:gd name="T8" fmla="*/ 11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11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4" name="Freeform 431">
                <a:extLst>
                  <a:ext uri="{FF2B5EF4-FFF2-40B4-BE49-F238E27FC236}">
                    <a16:creationId xmlns:a16="http://schemas.microsoft.com/office/drawing/2014/main" xmlns="" id="{2BF42429-0FEE-4F24-909B-4A5DDD73D5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2288" y="3292476"/>
                <a:ext cx="26988" cy="19050"/>
              </a:xfrm>
              <a:custGeom>
                <a:avLst/>
                <a:gdLst>
                  <a:gd name="T0" fmla="*/ 17 w 17"/>
                  <a:gd name="T1" fmla="*/ 0 h 12"/>
                  <a:gd name="T2" fmla="*/ 6 w 17"/>
                  <a:gd name="T3" fmla="*/ 6 h 12"/>
                  <a:gd name="T4" fmla="*/ 0 w 17"/>
                  <a:gd name="T5" fmla="*/ 12 h 12"/>
                  <a:gd name="T6" fmla="*/ 12 w 17"/>
                  <a:gd name="T7" fmla="*/ 12 h 12"/>
                  <a:gd name="T8" fmla="*/ 17 w 1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7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5" name="Freeform 432">
                <a:extLst>
                  <a:ext uri="{FF2B5EF4-FFF2-40B4-BE49-F238E27FC236}">
                    <a16:creationId xmlns:a16="http://schemas.microsoft.com/office/drawing/2014/main" xmlns="" id="{CBDA126A-C4A4-41D6-BAE4-9CFEA2076D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2288" y="3292476"/>
                <a:ext cx="26988" cy="19050"/>
              </a:xfrm>
              <a:custGeom>
                <a:avLst/>
                <a:gdLst>
                  <a:gd name="T0" fmla="*/ 17 w 17"/>
                  <a:gd name="T1" fmla="*/ 0 h 12"/>
                  <a:gd name="T2" fmla="*/ 6 w 17"/>
                  <a:gd name="T3" fmla="*/ 6 h 12"/>
                  <a:gd name="T4" fmla="*/ 0 w 17"/>
                  <a:gd name="T5" fmla="*/ 12 h 12"/>
                  <a:gd name="T6" fmla="*/ 12 w 17"/>
                  <a:gd name="T7" fmla="*/ 12 h 12"/>
                  <a:gd name="T8" fmla="*/ 17 w 1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7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6" name="Freeform 433">
                <a:extLst>
                  <a:ext uri="{FF2B5EF4-FFF2-40B4-BE49-F238E27FC236}">
                    <a16:creationId xmlns:a16="http://schemas.microsoft.com/office/drawing/2014/main" xmlns="" id="{242E7272-E95B-4099-8222-32680E45E2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85975" y="2449513"/>
                <a:ext cx="257175" cy="434975"/>
              </a:xfrm>
              <a:custGeom>
                <a:avLst/>
                <a:gdLst>
                  <a:gd name="T0" fmla="*/ 118 w 162"/>
                  <a:gd name="T1" fmla="*/ 67 h 274"/>
                  <a:gd name="T2" fmla="*/ 84 w 162"/>
                  <a:gd name="T3" fmla="*/ 123 h 274"/>
                  <a:gd name="T4" fmla="*/ 84 w 162"/>
                  <a:gd name="T5" fmla="*/ 129 h 274"/>
                  <a:gd name="T6" fmla="*/ 0 w 162"/>
                  <a:gd name="T7" fmla="*/ 274 h 274"/>
                  <a:gd name="T8" fmla="*/ 6 w 162"/>
                  <a:gd name="T9" fmla="*/ 274 h 274"/>
                  <a:gd name="T10" fmla="*/ 90 w 162"/>
                  <a:gd name="T11" fmla="*/ 129 h 274"/>
                  <a:gd name="T12" fmla="*/ 90 w 162"/>
                  <a:gd name="T13" fmla="*/ 123 h 274"/>
                  <a:gd name="T14" fmla="*/ 123 w 162"/>
                  <a:gd name="T15" fmla="*/ 73 h 274"/>
                  <a:gd name="T16" fmla="*/ 118 w 162"/>
                  <a:gd name="T17" fmla="*/ 67 h 274"/>
                  <a:gd name="T18" fmla="*/ 146 w 162"/>
                  <a:gd name="T19" fmla="*/ 11 h 274"/>
                  <a:gd name="T20" fmla="*/ 123 w 162"/>
                  <a:gd name="T21" fmla="*/ 62 h 274"/>
                  <a:gd name="T22" fmla="*/ 123 w 162"/>
                  <a:gd name="T23" fmla="*/ 67 h 274"/>
                  <a:gd name="T24" fmla="*/ 140 w 162"/>
                  <a:gd name="T25" fmla="*/ 34 h 274"/>
                  <a:gd name="T26" fmla="*/ 146 w 162"/>
                  <a:gd name="T27" fmla="*/ 11 h 274"/>
                  <a:gd name="T28" fmla="*/ 157 w 162"/>
                  <a:gd name="T29" fmla="*/ 0 h 274"/>
                  <a:gd name="T30" fmla="*/ 157 w 162"/>
                  <a:gd name="T31" fmla="*/ 0 h 274"/>
                  <a:gd name="T32" fmla="*/ 151 w 162"/>
                  <a:gd name="T33" fmla="*/ 17 h 274"/>
                  <a:gd name="T34" fmla="*/ 162 w 162"/>
                  <a:gd name="T35" fmla="*/ 0 h 274"/>
                  <a:gd name="T36" fmla="*/ 157 w 162"/>
                  <a:gd name="T3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274">
                    <a:moveTo>
                      <a:pt x="118" y="67"/>
                    </a:moveTo>
                    <a:lnTo>
                      <a:pt x="84" y="123"/>
                    </a:lnTo>
                    <a:lnTo>
                      <a:pt x="84" y="129"/>
                    </a:lnTo>
                    <a:lnTo>
                      <a:pt x="0" y="274"/>
                    </a:lnTo>
                    <a:lnTo>
                      <a:pt x="6" y="274"/>
                    </a:lnTo>
                    <a:lnTo>
                      <a:pt x="90" y="129"/>
                    </a:lnTo>
                    <a:lnTo>
                      <a:pt x="90" y="123"/>
                    </a:lnTo>
                    <a:lnTo>
                      <a:pt x="123" y="73"/>
                    </a:lnTo>
                    <a:lnTo>
                      <a:pt x="118" y="67"/>
                    </a:lnTo>
                    <a:close/>
                    <a:moveTo>
                      <a:pt x="146" y="11"/>
                    </a:moveTo>
                    <a:lnTo>
                      <a:pt x="123" y="62"/>
                    </a:lnTo>
                    <a:lnTo>
                      <a:pt x="123" y="67"/>
                    </a:lnTo>
                    <a:lnTo>
                      <a:pt x="140" y="34"/>
                    </a:lnTo>
                    <a:lnTo>
                      <a:pt x="146" y="11"/>
                    </a:lnTo>
                    <a:close/>
                    <a:moveTo>
                      <a:pt x="157" y="0"/>
                    </a:moveTo>
                    <a:lnTo>
                      <a:pt x="157" y="0"/>
                    </a:lnTo>
                    <a:lnTo>
                      <a:pt x="151" y="17"/>
                    </a:lnTo>
                    <a:lnTo>
                      <a:pt x="162" y="0"/>
                    </a:lnTo>
                    <a:lnTo>
                      <a:pt x="1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7" name="Freeform 434">
                <a:extLst>
                  <a:ext uri="{FF2B5EF4-FFF2-40B4-BE49-F238E27FC236}">
                    <a16:creationId xmlns:a16="http://schemas.microsoft.com/office/drawing/2014/main" xmlns="" id="{FCC44612-D068-42DC-9F18-169379818E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85975" y="2449513"/>
                <a:ext cx="257175" cy="434975"/>
              </a:xfrm>
              <a:custGeom>
                <a:avLst/>
                <a:gdLst>
                  <a:gd name="T0" fmla="*/ 118 w 162"/>
                  <a:gd name="T1" fmla="*/ 67 h 274"/>
                  <a:gd name="T2" fmla="*/ 84 w 162"/>
                  <a:gd name="T3" fmla="*/ 123 h 274"/>
                  <a:gd name="T4" fmla="*/ 84 w 162"/>
                  <a:gd name="T5" fmla="*/ 129 h 274"/>
                  <a:gd name="T6" fmla="*/ 0 w 162"/>
                  <a:gd name="T7" fmla="*/ 274 h 274"/>
                  <a:gd name="T8" fmla="*/ 6 w 162"/>
                  <a:gd name="T9" fmla="*/ 274 h 274"/>
                  <a:gd name="T10" fmla="*/ 90 w 162"/>
                  <a:gd name="T11" fmla="*/ 129 h 274"/>
                  <a:gd name="T12" fmla="*/ 90 w 162"/>
                  <a:gd name="T13" fmla="*/ 123 h 274"/>
                  <a:gd name="T14" fmla="*/ 123 w 162"/>
                  <a:gd name="T15" fmla="*/ 73 h 274"/>
                  <a:gd name="T16" fmla="*/ 118 w 162"/>
                  <a:gd name="T17" fmla="*/ 67 h 274"/>
                  <a:gd name="T18" fmla="*/ 146 w 162"/>
                  <a:gd name="T19" fmla="*/ 11 h 274"/>
                  <a:gd name="T20" fmla="*/ 123 w 162"/>
                  <a:gd name="T21" fmla="*/ 62 h 274"/>
                  <a:gd name="T22" fmla="*/ 123 w 162"/>
                  <a:gd name="T23" fmla="*/ 67 h 274"/>
                  <a:gd name="T24" fmla="*/ 140 w 162"/>
                  <a:gd name="T25" fmla="*/ 34 h 274"/>
                  <a:gd name="T26" fmla="*/ 146 w 162"/>
                  <a:gd name="T27" fmla="*/ 11 h 274"/>
                  <a:gd name="T28" fmla="*/ 157 w 162"/>
                  <a:gd name="T29" fmla="*/ 0 h 274"/>
                  <a:gd name="T30" fmla="*/ 157 w 162"/>
                  <a:gd name="T31" fmla="*/ 0 h 274"/>
                  <a:gd name="T32" fmla="*/ 151 w 162"/>
                  <a:gd name="T33" fmla="*/ 17 h 274"/>
                  <a:gd name="T34" fmla="*/ 162 w 162"/>
                  <a:gd name="T35" fmla="*/ 0 h 274"/>
                  <a:gd name="T36" fmla="*/ 157 w 162"/>
                  <a:gd name="T3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274">
                    <a:moveTo>
                      <a:pt x="118" y="67"/>
                    </a:moveTo>
                    <a:lnTo>
                      <a:pt x="84" y="123"/>
                    </a:lnTo>
                    <a:lnTo>
                      <a:pt x="84" y="129"/>
                    </a:lnTo>
                    <a:lnTo>
                      <a:pt x="0" y="274"/>
                    </a:lnTo>
                    <a:lnTo>
                      <a:pt x="6" y="274"/>
                    </a:lnTo>
                    <a:lnTo>
                      <a:pt x="90" y="129"/>
                    </a:lnTo>
                    <a:lnTo>
                      <a:pt x="90" y="123"/>
                    </a:lnTo>
                    <a:lnTo>
                      <a:pt x="123" y="73"/>
                    </a:lnTo>
                    <a:lnTo>
                      <a:pt x="118" y="67"/>
                    </a:lnTo>
                    <a:moveTo>
                      <a:pt x="146" y="11"/>
                    </a:moveTo>
                    <a:lnTo>
                      <a:pt x="123" y="62"/>
                    </a:lnTo>
                    <a:lnTo>
                      <a:pt x="123" y="67"/>
                    </a:lnTo>
                    <a:lnTo>
                      <a:pt x="140" y="34"/>
                    </a:lnTo>
                    <a:lnTo>
                      <a:pt x="146" y="11"/>
                    </a:lnTo>
                    <a:moveTo>
                      <a:pt x="157" y="0"/>
                    </a:moveTo>
                    <a:lnTo>
                      <a:pt x="157" y="0"/>
                    </a:lnTo>
                    <a:lnTo>
                      <a:pt x="151" y="17"/>
                    </a:lnTo>
                    <a:lnTo>
                      <a:pt x="162" y="0"/>
                    </a:lnTo>
                    <a:lnTo>
                      <a:pt x="15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8" name="Freeform 435">
                <a:extLst>
                  <a:ext uri="{FF2B5EF4-FFF2-40B4-BE49-F238E27FC236}">
                    <a16:creationId xmlns:a16="http://schemas.microsoft.com/office/drawing/2014/main" xmlns="" id="{102B5A25-06C5-4A05-9ABC-272817307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8650" y="2547938"/>
                <a:ext cx="7938" cy="17463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5 h 11"/>
                  <a:gd name="T4" fmla="*/ 5 w 5"/>
                  <a:gd name="T5" fmla="*/ 11 h 11"/>
                  <a:gd name="T6" fmla="*/ 5 w 5"/>
                  <a:gd name="T7" fmla="*/ 5 h 11"/>
                  <a:gd name="T8" fmla="*/ 5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0" y="5"/>
                    </a:lnTo>
                    <a:lnTo>
                      <a:pt x="5" y="11"/>
                    </a:lnTo>
                    <a:lnTo>
                      <a:pt x="5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9" name="Freeform 436">
                <a:extLst>
                  <a:ext uri="{FF2B5EF4-FFF2-40B4-BE49-F238E27FC236}">
                    <a16:creationId xmlns:a16="http://schemas.microsoft.com/office/drawing/2014/main" xmlns="" id="{7A20B9CC-F493-44F9-AC90-CAE67993E5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8650" y="2547938"/>
                <a:ext cx="7938" cy="17463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5 h 11"/>
                  <a:gd name="T4" fmla="*/ 5 w 5"/>
                  <a:gd name="T5" fmla="*/ 11 h 11"/>
                  <a:gd name="T6" fmla="*/ 5 w 5"/>
                  <a:gd name="T7" fmla="*/ 5 h 11"/>
                  <a:gd name="T8" fmla="*/ 5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0" y="5"/>
                    </a:lnTo>
                    <a:lnTo>
                      <a:pt x="5" y="11"/>
                    </a:lnTo>
                    <a:lnTo>
                      <a:pt x="5" y="5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0" name="Freeform 437">
                <a:extLst>
                  <a:ext uri="{FF2B5EF4-FFF2-40B4-BE49-F238E27FC236}">
                    <a16:creationId xmlns:a16="http://schemas.microsoft.com/office/drawing/2014/main" xmlns="" id="{CEBCD3A6-6B84-4BA5-A451-F6C9D659C7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63725" y="2449513"/>
                <a:ext cx="26988" cy="53975"/>
              </a:xfrm>
              <a:custGeom>
                <a:avLst/>
                <a:gdLst>
                  <a:gd name="T0" fmla="*/ 17 w 17"/>
                  <a:gd name="T1" fmla="*/ 0 h 34"/>
                  <a:gd name="T2" fmla="*/ 6 w 17"/>
                  <a:gd name="T3" fmla="*/ 11 h 34"/>
                  <a:gd name="T4" fmla="*/ 0 w 17"/>
                  <a:gd name="T5" fmla="*/ 34 h 34"/>
                  <a:gd name="T6" fmla="*/ 11 w 17"/>
                  <a:gd name="T7" fmla="*/ 17 h 34"/>
                  <a:gd name="T8" fmla="*/ 17 w 17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4">
                    <a:moveTo>
                      <a:pt x="17" y="0"/>
                    </a:moveTo>
                    <a:lnTo>
                      <a:pt x="6" y="11"/>
                    </a:lnTo>
                    <a:lnTo>
                      <a:pt x="0" y="34"/>
                    </a:lnTo>
                    <a:lnTo>
                      <a:pt x="11" y="17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1" name="Freeform 438">
                <a:extLst>
                  <a:ext uri="{FF2B5EF4-FFF2-40B4-BE49-F238E27FC236}">
                    <a16:creationId xmlns:a16="http://schemas.microsoft.com/office/drawing/2014/main" xmlns="" id="{AB4DE013-0AF7-44DE-BEE2-6520C97551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63725" y="2449513"/>
                <a:ext cx="26988" cy="53975"/>
              </a:xfrm>
              <a:custGeom>
                <a:avLst/>
                <a:gdLst>
                  <a:gd name="T0" fmla="*/ 17 w 17"/>
                  <a:gd name="T1" fmla="*/ 0 h 34"/>
                  <a:gd name="T2" fmla="*/ 6 w 17"/>
                  <a:gd name="T3" fmla="*/ 11 h 34"/>
                  <a:gd name="T4" fmla="*/ 0 w 17"/>
                  <a:gd name="T5" fmla="*/ 34 h 34"/>
                  <a:gd name="T6" fmla="*/ 11 w 17"/>
                  <a:gd name="T7" fmla="*/ 17 h 34"/>
                  <a:gd name="T8" fmla="*/ 17 w 17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4">
                    <a:moveTo>
                      <a:pt x="17" y="0"/>
                    </a:moveTo>
                    <a:lnTo>
                      <a:pt x="6" y="11"/>
                    </a:lnTo>
                    <a:lnTo>
                      <a:pt x="0" y="34"/>
                    </a:lnTo>
                    <a:lnTo>
                      <a:pt x="11" y="17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2" name="Freeform 439">
                <a:extLst>
                  <a:ext uri="{FF2B5EF4-FFF2-40B4-BE49-F238E27FC236}">
                    <a16:creationId xmlns:a16="http://schemas.microsoft.com/office/drawing/2014/main" xmlns="" id="{4EC9E466-D85D-4368-9554-0F3BB5655F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83088" y="3052763"/>
                <a:ext cx="2314575" cy="1323975"/>
              </a:xfrm>
              <a:custGeom>
                <a:avLst/>
                <a:gdLst>
                  <a:gd name="T0" fmla="*/ 922 w 1458"/>
                  <a:gd name="T1" fmla="*/ 554 h 834"/>
                  <a:gd name="T2" fmla="*/ 927 w 1458"/>
                  <a:gd name="T3" fmla="*/ 565 h 834"/>
                  <a:gd name="T4" fmla="*/ 1045 w 1458"/>
                  <a:gd name="T5" fmla="*/ 649 h 834"/>
                  <a:gd name="T6" fmla="*/ 1045 w 1458"/>
                  <a:gd name="T7" fmla="*/ 649 h 834"/>
                  <a:gd name="T8" fmla="*/ 1196 w 1458"/>
                  <a:gd name="T9" fmla="*/ 756 h 834"/>
                  <a:gd name="T10" fmla="*/ 1106 w 1458"/>
                  <a:gd name="T11" fmla="*/ 795 h 834"/>
                  <a:gd name="T12" fmla="*/ 1095 w 1458"/>
                  <a:gd name="T13" fmla="*/ 800 h 834"/>
                  <a:gd name="T14" fmla="*/ 1022 w 1458"/>
                  <a:gd name="T15" fmla="*/ 828 h 834"/>
                  <a:gd name="T16" fmla="*/ 1028 w 1458"/>
                  <a:gd name="T17" fmla="*/ 834 h 834"/>
                  <a:gd name="T18" fmla="*/ 1106 w 1458"/>
                  <a:gd name="T19" fmla="*/ 800 h 834"/>
                  <a:gd name="T20" fmla="*/ 1118 w 1458"/>
                  <a:gd name="T21" fmla="*/ 800 h 834"/>
                  <a:gd name="T22" fmla="*/ 1201 w 1458"/>
                  <a:gd name="T23" fmla="*/ 761 h 834"/>
                  <a:gd name="T24" fmla="*/ 1246 w 1458"/>
                  <a:gd name="T25" fmla="*/ 795 h 834"/>
                  <a:gd name="T26" fmla="*/ 1252 w 1458"/>
                  <a:gd name="T27" fmla="*/ 789 h 834"/>
                  <a:gd name="T28" fmla="*/ 1213 w 1458"/>
                  <a:gd name="T29" fmla="*/ 761 h 834"/>
                  <a:gd name="T30" fmla="*/ 1363 w 1458"/>
                  <a:gd name="T31" fmla="*/ 694 h 834"/>
                  <a:gd name="T32" fmla="*/ 1369 w 1458"/>
                  <a:gd name="T33" fmla="*/ 694 h 834"/>
                  <a:gd name="T34" fmla="*/ 1431 w 1458"/>
                  <a:gd name="T35" fmla="*/ 666 h 834"/>
                  <a:gd name="T36" fmla="*/ 1436 w 1458"/>
                  <a:gd name="T37" fmla="*/ 666 h 834"/>
                  <a:gd name="T38" fmla="*/ 1458 w 1458"/>
                  <a:gd name="T39" fmla="*/ 649 h 834"/>
                  <a:gd name="T40" fmla="*/ 1447 w 1458"/>
                  <a:gd name="T41" fmla="*/ 655 h 834"/>
                  <a:gd name="T42" fmla="*/ 1436 w 1458"/>
                  <a:gd name="T43" fmla="*/ 655 h 834"/>
                  <a:gd name="T44" fmla="*/ 1369 w 1458"/>
                  <a:gd name="T45" fmla="*/ 683 h 834"/>
                  <a:gd name="T46" fmla="*/ 1363 w 1458"/>
                  <a:gd name="T47" fmla="*/ 688 h 834"/>
                  <a:gd name="T48" fmla="*/ 1207 w 1458"/>
                  <a:gd name="T49" fmla="*/ 756 h 834"/>
                  <a:gd name="T50" fmla="*/ 1050 w 1458"/>
                  <a:gd name="T51" fmla="*/ 644 h 834"/>
                  <a:gd name="T52" fmla="*/ 1045 w 1458"/>
                  <a:gd name="T53" fmla="*/ 644 h 834"/>
                  <a:gd name="T54" fmla="*/ 922 w 1458"/>
                  <a:gd name="T55" fmla="*/ 554 h 834"/>
                  <a:gd name="T56" fmla="*/ 883 w 1458"/>
                  <a:gd name="T57" fmla="*/ 526 h 834"/>
                  <a:gd name="T58" fmla="*/ 877 w 1458"/>
                  <a:gd name="T59" fmla="*/ 532 h 834"/>
                  <a:gd name="T60" fmla="*/ 916 w 1458"/>
                  <a:gd name="T61" fmla="*/ 560 h 834"/>
                  <a:gd name="T62" fmla="*/ 916 w 1458"/>
                  <a:gd name="T63" fmla="*/ 549 h 834"/>
                  <a:gd name="T64" fmla="*/ 883 w 1458"/>
                  <a:gd name="T65" fmla="*/ 526 h 834"/>
                  <a:gd name="T66" fmla="*/ 659 w 1458"/>
                  <a:gd name="T67" fmla="*/ 375 h 834"/>
                  <a:gd name="T68" fmla="*/ 659 w 1458"/>
                  <a:gd name="T69" fmla="*/ 375 h 834"/>
                  <a:gd name="T70" fmla="*/ 866 w 1458"/>
                  <a:gd name="T71" fmla="*/ 526 h 834"/>
                  <a:gd name="T72" fmla="*/ 877 w 1458"/>
                  <a:gd name="T73" fmla="*/ 526 h 834"/>
                  <a:gd name="T74" fmla="*/ 659 w 1458"/>
                  <a:gd name="T75" fmla="*/ 375 h 834"/>
                  <a:gd name="T76" fmla="*/ 0 w 1458"/>
                  <a:gd name="T77" fmla="*/ 0 h 834"/>
                  <a:gd name="T78" fmla="*/ 0 w 1458"/>
                  <a:gd name="T79" fmla="*/ 0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58" h="834">
                    <a:moveTo>
                      <a:pt x="922" y="554"/>
                    </a:moveTo>
                    <a:lnTo>
                      <a:pt x="927" y="565"/>
                    </a:lnTo>
                    <a:lnTo>
                      <a:pt x="1045" y="649"/>
                    </a:lnTo>
                    <a:lnTo>
                      <a:pt x="1045" y="649"/>
                    </a:lnTo>
                    <a:lnTo>
                      <a:pt x="1196" y="756"/>
                    </a:lnTo>
                    <a:lnTo>
                      <a:pt x="1106" y="795"/>
                    </a:lnTo>
                    <a:lnTo>
                      <a:pt x="1095" y="800"/>
                    </a:lnTo>
                    <a:lnTo>
                      <a:pt x="1022" y="828"/>
                    </a:lnTo>
                    <a:lnTo>
                      <a:pt x="1028" y="834"/>
                    </a:lnTo>
                    <a:lnTo>
                      <a:pt x="1106" y="800"/>
                    </a:lnTo>
                    <a:lnTo>
                      <a:pt x="1118" y="800"/>
                    </a:lnTo>
                    <a:lnTo>
                      <a:pt x="1201" y="761"/>
                    </a:lnTo>
                    <a:lnTo>
                      <a:pt x="1246" y="795"/>
                    </a:lnTo>
                    <a:lnTo>
                      <a:pt x="1252" y="789"/>
                    </a:lnTo>
                    <a:lnTo>
                      <a:pt x="1213" y="761"/>
                    </a:lnTo>
                    <a:lnTo>
                      <a:pt x="1363" y="694"/>
                    </a:lnTo>
                    <a:lnTo>
                      <a:pt x="1369" y="694"/>
                    </a:lnTo>
                    <a:lnTo>
                      <a:pt x="1431" y="666"/>
                    </a:lnTo>
                    <a:lnTo>
                      <a:pt x="1436" y="666"/>
                    </a:lnTo>
                    <a:lnTo>
                      <a:pt x="1458" y="649"/>
                    </a:lnTo>
                    <a:lnTo>
                      <a:pt x="1447" y="655"/>
                    </a:lnTo>
                    <a:lnTo>
                      <a:pt x="1436" y="655"/>
                    </a:lnTo>
                    <a:lnTo>
                      <a:pt x="1369" y="683"/>
                    </a:lnTo>
                    <a:lnTo>
                      <a:pt x="1363" y="688"/>
                    </a:lnTo>
                    <a:lnTo>
                      <a:pt x="1207" y="756"/>
                    </a:lnTo>
                    <a:lnTo>
                      <a:pt x="1050" y="644"/>
                    </a:lnTo>
                    <a:lnTo>
                      <a:pt x="1045" y="644"/>
                    </a:lnTo>
                    <a:lnTo>
                      <a:pt x="922" y="554"/>
                    </a:lnTo>
                    <a:close/>
                    <a:moveTo>
                      <a:pt x="883" y="526"/>
                    </a:moveTo>
                    <a:lnTo>
                      <a:pt x="877" y="532"/>
                    </a:lnTo>
                    <a:lnTo>
                      <a:pt x="916" y="560"/>
                    </a:lnTo>
                    <a:lnTo>
                      <a:pt x="916" y="549"/>
                    </a:lnTo>
                    <a:lnTo>
                      <a:pt x="883" y="526"/>
                    </a:lnTo>
                    <a:close/>
                    <a:moveTo>
                      <a:pt x="659" y="375"/>
                    </a:moveTo>
                    <a:lnTo>
                      <a:pt x="659" y="375"/>
                    </a:lnTo>
                    <a:lnTo>
                      <a:pt x="866" y="526"/>
                    </a:lnTo>
                    <a:lnTo>
                      <a:pt x="877" y="526"/>
                    </a:lnTo>
                    <a:lnTo>
                      <a:pt x="659" y="375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3" name="Freeform 440">
                <a:extLst>
                  <a:ext uri="{FF2B5EF4-FFF2-40B4-BE49-F238E27FC236}">
                    <a16:creationId xmlns:a16="http://schemas.microsoft.com/office/drawing/2014/main" xmlns="" id="{52FD02A6-0C40-4CC7-8309-B3AFBCCA37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83088" y="3052763"/>
                <a:ext cx="2314575" cy="1323975"/>
              </a:xfrm>
              <a:custGeom>
                <a:avLst/>
                <a:gdLst>
                  <a:gd name="T0" fmla="*/ 922 w 1458"/>
                  <a:gd name="T1" fmla="*/ 554 h 834"/>
                  <a:gd name="T2" fmla="*/ 927 w 1458"/>
                  <a:gd name="T3" fmla="*/ 565 h 834"/>
                  <a:gd name="T4" fmla="*/ 1045 w 1458"/>
                  <a:gd name="T5" fmla="*/ 649 h 834"/>
                  <a:gd name="T6" fmla="*/ 1045 w 1458"/>
                  <a:gd name="T7" fmla="*/ 649 h 834"/>
                  <a:gd name="T8" fmla="*/ 1196 w 1458"/>
                  <a:gd name="T9" fmla="*/ 756 h 834"/>
                  <a:gd name="T10" fmla="*/ 1106 w 1458"/>
                  <a:gd name="T11" fmla="*/ 795 h 834"/>
                  <a:gd name="T12" fmla="*/ 1095 w 1458"/>
                  <a:gd name="T13" fmla="*/ 800 h 834"/>
                  <a:gd name="T14" fmla="*/ 1022 w 1458"/>
                  <a:gd name="T15" fmla="*/ 828 h 834"/>
                  <a:gd name="T16" fmla="*/ 1028 w 1458"/>
                  <a:gd name="T17" fmla="*/ 834 h 834"/>
                  <a:gd name="T18" fmla="*/ 1106 w 1458"/>
                  <a:gd name="T19" fmla="*/ 800 h 834"/>
                  <a:gd name="T20" fmla="*/ 1118 w 1458"/>
                  <a:gd name="T21" fmla="*/ 800 h 834"/>
                  <a:gd name="T22" fmla="*/ 1201 w 1458"/>
                  <a:gd name="T23" fmla="*/ 761 h 834"/>
                  <a:gd name="T24" fmla="*/ 1246 w 1458"/>
                  <a:gd name="T25" fmla="*/ 795 h 834"/>
                  <a:gd name="T26" fmla="*/ 1252 w 1458"/>
                  <a:gd name="T27" fmla="*/ 789 h 834"/>
                  <a:gd name="T28" fmla="*/ 1213 w 1458"/>
                  <a:gd name="T29" fmla="*/ 761 h 834"/>
                  <a:gd name="T30" fmla="*/ 1363 w 1458"/>
                  <a:gd name="T31" fmla="*/ 694 h 834"/>
                  <a:gd name="T32" fmla="*/ 1369 w 1458"/>
                  <a:gd name="T33" fmla="*/ 694 h 834"/>
                  <a:gd name="T34" fmla="*/ 1431 w 1458"/>
                  <a:gd name="T35" fmla="*/ 666 h 834"/>
                  <a:gd name="T36" fmla="*/ 1436 w 1458"/>
                  <a:gd name="T37" fmla="*/ 666 h 834"/>
                  <a:gd name="T38" fmla="*/ 1458 w 1458"/>
                  <a:gd name="T39" fmla="*/ 649 h 834"/>
                  <a:gd name="T40" fmla="*/ 1447 w 1458"/>
                  <a:gd name="T41" fmla="*/ 655 h 834"/>
                  <a:gd name="T42" fmla="*/ 1436 w 1458"/>
                  <a:gd name="T43" fmla="*/ 655 h 834"/>
                  <a:gd name="T44" fmla="*/ 1369 w 1458"/>
                  <a:gd name="T45" fmla="*/ 683 h 834"/>
                  <a:gd name="T46" fmla="*/ 1363 w 1458"/>
                  <a:gd name="T47" fmla="*/ 688 h 834"/>
                  <a:gd name="T48" fmla="*/ 1207 w 1458"/>
                  <a:gd name="T49" fmla="*/ 756 h 834"/>
                  <a:gd name="T50" fmla="*/ 1050 w 1458"/>
                  <a:gd name="T51" fmla="*/ 644 h 834"/>
                  <a:gd name="T52" fmla="*/ 1045 w 1458"/>
                  <a:gd name="T53" fmla="*/ 644 h 834"/>
                  <a:gd name="T54" fmla="*/ 922 w 1458"/>
                  <a:gd name="T55" fmla="*/ 554 h 834"/>
                  <a:gd name="T56" fmla="*/ 883 w 1458"/>
                  <a:gd name="T57" fmla="*/ 526 h 834"/>
                  <a:gd name="T58" fmla="*/ 877 w 1458"/>
                  <a:gd name="T59" fmla="*/ 532 h 834"/>
                  <a:gd name="T60" fmla="*/ 916 w 1458"/>
                  <a:gd name="T61" fmla="*/ 560 h 834"/>
                  <a:gd name="T62" fmla="*/ 916 w 1458"/>
                  <a:gd name="T63" fmla="*/ 549 h 834"/>
                  <a:gd name="T64" fmla="*/ 883 w 1458"/>
                  <a:gd name="T65" fmla="*/ 526 h 834"/>
                  <a:gd name="T66" fmla="*/ 659 w 1458"/>
                  <a:gd name="T67" fmla="*/ 375 h 834"/>
                  <a:gd name="T68" fmla="*/ 659 w 1458"/>
                  <a:gd name="T69" fmla="*/ 375 h 834"/>
                  <a:gd name="T70" fmla="*/ 866 w 1458"/>
                  <a:gd name="T71" fmla="*/ 526 h 834"/>
                  <a:gd name="T72" fmla="*/ 877 w 1458"/>
                  <a:gd name="T73" fmla="*/ 526 h 834"/>
                  <a:gd name="T74" fmla="*/ 659 w 1458"/>
                  <a:gd name="T75" fmla="*/ 375 h 834"/>
                  <a:gd name="T76" fmla="*/ 0 w 1458"/>
                  <a:gd name="T77" fmla="*/ 0 h 834"/>
                  <a:gd name="T78" fmla="*/ 0 w 1458"/>
                  <a:gd name="T79" fmla="*/ 0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58" h="834">
                    <a:moveTo>
                      <a:pt x="922" y="554"/>
                    </a:moveTo>
                    <a:lnTo>
                      <a:pt x="927" y="565"/>
                    </a:lnTo>
                    <a:lnTo>
                      <a:pt x="1045" y="649"/>
                    </a:lnTo>
                    <a:lnTo>
                      <a:pt x="1045" y="649"/>
                    </a:lnTo>
                    <a:lnTo>
                      <a:pt x="1196" y="756"/>
                    </a:lnTo>
                    <a:lnTo>
                      <a:pt x="1106" y="795"/>
                    </a:lnTo>
                    <a:lnTo>
                      <a:pt x="1095" y="800"/>
                    </a:lnTo>
                    <a:lnTo>
                      <a:pt x="1022" y="828"/>
                    </a:lnTo>
                    <a:lnTo>
                      <a:pt x="1028" y="834"/>
                    </a:lnTo>
                    <a:lnTo>
                      <a:pt x="1106" y="800"/>
                    </a:lnTo>
                    <a:lnTo>
                      <a:pt x="1118" y="800"/>
                    </a:lnTo>
                    <a:lnTo>
                      <a:pt x="1201" y="761"/>
                    </a:lnTo>
                    <a:lnTo>
                      <a:pt x="1246" y="795"/>
                    </a:lnTo>
                    <a:lnTo>
                      <a:pt x="1252" y="789"/>
                    </a:lnTo>
                    <a:lnTo>
                      <a:pt x="1213" y="761"/>
                    </a:lnTo>
                    <a:lnTo>
                      <a:pt x="1363" y="694"/>
                    </a:lnTo>
                    <a:lnTo>
                      <a:pt x="1369" y="694"/>
                    </a:lnTo>
                    <a:lnTo>
                      <a:pt x="1431" y="666"/>
                    </a:lnTo>
                    <a:lnTo>
                      <a:pt x="1436" y="666"/>
                    </a:lnTo>
                    <a:lnTo>
                      <a:pt x="1458" y="649"/>
                    </a:lnTo>
                    <a:lnTo>
                      <a:pt x="1447" y="655"/>
                    </a:lnTo>
                    <a:lnTo>
                      <a:pt x="1436" y="655"/>
                    </a:lnTo>
                    <a:lnTo>
                      <a:pt x="1369" y="683"/>
                    </a:lnTo>
                    <a:lnTo>
                      <a:pt x="1363" y="688"/>
                    </a:lnTo>
                    <a:lnTo>
                      <a:pt x="1207" y="756"/>
                    </a:lnTo>
                    <a:lnTo>
                      <a:pt x="1050" y="644"/>
                    </a:lnTo>
                    <a:lnTo>
                      <a:pt x="1045" y="644"/>
                    </a:lnTo>
                    <a:lnTo>
                      <a:pt x="922" y="554"/>
                    </a:lnTo>
                    <a:moveTo>
                      <a:pt x="883" y="526"/>
                    </a:moveTo>
                    <a:lnTo>
                      <a:pt x="877" y="532"/>
                    </a:lnTo>
                    <a:lnTo>
                      <a:pt x="916" y="560"/>
                    </a:lnTo>
                    <a:lnTo>
                      <a:pt x="916" y="549"/>
                    </a:lnTo>
                    <a:lnTo>
                      <a:pt x="883" y="526"/>
                    </a:lnTo>
                    <a:moveTo>
                      <a:pt x="659" y="375"/>
                    </a:moveTo>
                    <a:lnTo>
                      <a:pt x="659" y="375"/>
                    </a:lnTo>
                    <a:lnTo>
                      <a:pt x="866" y="526"/>
                    </a:lnTo>
                    <a:lnTo>
                      <a:pt x="877" y="526"/>
                    </a:lnTo>
                    <a:lnTo>
                      <a:pt x="659" y="375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4" name="Freeform 441">
                <a:extLst>
                  <a:ext uri="{FF2B5EF4-FFF2-40B4-BE49-F238E27FC236}">
                    <a16:creationId xmlns:a16="http://schemas.microsoft.com/office/drawing/2014/main" xmlns="" id="{55ABC320-8D21-41DF-A3AD-6426B666D2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08313" y="3887788"/>
                <a:ext cx="26988" cy="9525"/>
              </a:xfrm>
              <a:custGeom>
                <a:avLst/>
                <a:gdLst>
                  <a:gd name="T0" fmla="*/ 17 w 17"/>
                  <a:gd name="T1" fmla="*/ 0 h 6"/>
                  <a:gd name="T2" fmla="*/ 11 w 17"/>
                  <a:gd name="T3" fmla="*/ 6 h 6"/>
                  <a:gd name="T4" fmla="*/ 11 w 17"/>
                  <a:gd name="T5" fmla="*/ 6 h 6"/>
                  <a:gd name="T6" fmla="*/ 17 w 17"/>
                  <a:gd name="T7" fmla="*/ 0 h 6"/>
                  <a:gd name="T8" fmla="*/ 17 w 17"/>
                  <a:gd name="T9" fmla="*/ 0 h 6"/>
                  <a:gd name="T10" fmla="*/ 11 w 17"/>
                  <a:gd name="T11" fmla="*/ 0 h 6"/>
                  <a:gd name="T12" fmla="*/ 0 w 17"/>
                  <a:gd name="T13" fmla="*/ 0 h 6"/>
                  <a:gd name="T14" fmla="*/ 0 w 17"/>
                  <a:gd name="T15" fmla="*/ 0 h 6"/>
                  <a:gd name="T16" fmla="*/ 11 w 17"/>
                  <a:gd name="T17" fmla="*/ 0 h 6"/>
                  <a:gd name="T18" fmla="*/ 11 w 17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6">
                    <a:moveTo>
                      <a:pt x="17" y="0"/>
                    </a:moveTo>
                    <a:lnTo>
                      <a:pt x="11" y="6"/>
                    </a:lnTo>
                    <a:lnTo>
                      <a:pt x="11" y="6"/>
                    </a:lnTo>
                    <a:lnTo>
                      <a:pt x="17" y="0"/>
                    </a:lnTo>
                    <a:lnTo>
                      <a:pt x="17" y="0"/>
                    </a:lnTo>
                    <a:close/>
                    <a:moveTo>
                      <a:pt x="1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5" name="Freeform 442">
                <a:extLst>
                  <a:ext uri="{FF2B5EF4-FFF2-40B4-BE49-F238E27FC236}">
                    <a16:creationId xmlns:a16="http://schemas.microsoft.com/office/drawing/2014/main" xmlns="" id="{9495B16F-14DA-43D6-9C09-AF0EB54E41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08313" y="3887788"/>
                <a:ext cx="26988" cy="9525"/>
              </a:xfrm>
              <a:custGeom>
                <a:avLst/>
                <a:gdLst>
                  <a:gd name="T0" fmla="*/ 17 w 17"/>
                  <a:gd name="T1" fmla="*/ 0 h 6"/>
                  <a:gd name="T2" fmla="*/ 11 w 17"/>
                  <a:gd name="T3" fmla="*/ 6 h 6"/>
                  <a:gd name="T4" fmla="*/ 11 w 17"/>
                  <a:gd name="T5" fmla="*/ 6 h 6"/>
                  <a:gd name="T6" fmla="*/ 17 w 17"/>
                  <a:gd name="T7" fmla="*/ 0 h 6"/>
                  <a:gd name="T8" fmla="*/ 17 w 17"/>
                  <a:gd name="T9" fmla="*/ 0 h 6"/>
                  <a:gd name="T10" fmla="*/ 11 w 17"/>
                  <a:gd name="T11" fmla="*/ 0 h 6"/>
                  <a:gd name="T12" fmla="*/ 0 w 17"/>
                  <a:gd name="T13" fmla="*/ 0 h 6"/>
                  <a:gd name="T14" fmla="*/ 0 w 17"/>
                  <a:gd name="T15" fmla="*/ 0 h 6"/>
                  <a:gd name="T16" fmla="*/ 11 w 17"/>
                  <a:gd name="T17" fmla="*/ 0 h 6"/>
                  <a:gd name="T18" fmla="*/ 11 w 17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6">
                    <a:moveTo>
                      <a:pt x="17" y="0"/>
                    </a:moveTo>
                    <a:lnTo>
                      <a:pt x="11" y="6"/>
                    </a:lnTo>
                    <a:lnTo>
                      <a:pt x="11" y="6"/>
                    </a:lnTo>
                    <a:lnTo>
                      <a:pt x="17" y="0"/>
                    </a:lnTo>
                    <a:lnTo>
                      <a:pt x="17" y="0"/>
                    </a:lnTo>
                    <a:moveTo>
                      <a:pt x="1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6" name="Freeform 443">
                <a:extLst>
                  <a:ext uri="{FF2B5EF4-FFF2-40B4-BE49-F238E27FC236}">
                    <a16:creationId xmlns:a16="http://schemas.microsoft.com/office/drawing/2014/main" xmlns="" id="{39C30C12-E77A-4005-8390-02165CD1D8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313" y="3887788"/>
                <a:ext cx="17463" cy="0"/>
              </a:xfrm>
              <a:custGeom>
                <a:avLst/>
                <a:gdLst>
                  <a:gd name="T0" fmla="*/ 11 w 11"/>
                  <a:gd name="T1" fmla="*/ 0 w 11"/>
                  <a:gd name="T2" fmla="*/ 6 w 11"/>
                  <a:gd name="T3" fmla="*/ 11 w 11"/>
                  <a:gd name="T4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7" name="Freeform 444">
                <a:extLst>
                  <a:ext uri="{FF2B5EF4-FFF2-40B4-BE49-F238E27FC236}">
                    <a16:creationId xmlns:a16="http://schemas.microsoft.com/office/drawing/2014/main" xmlns="" id="{CB65DC40-EAE2-4C66-A940-0EC73415F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313" y="3887788"/>
                <a:ext cx="17463" cy="0"/>
              </a:xfrm>
              <a:custGeom>
                <a:avLst/>
                <a:gdLst>
                  <a:gd name="T0" fmla="*/ 11 w 11"/>
                  <a:gd name="T1" fmla="*/ 0 w 11"/>
                  <a:gd name="T2" fmla="*/ 6 w 11"/>
                  <a:gd name="T3" fmla="*/ 11 w 11"/>
                  <a:gd name="T4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8" name="Freeform 445">
                <a:extLst>
                  <a:ext uri="{FF2B5EF4-FFF2-40B4-BE49-F238E27FC236}">
                    <a16:creationId xmlns:a16="http://schemas.microsoft.com/office/drawing/2014/main" xmlns="" id="{9AAD60F2-4463-43FF-831E-3B0E01B2FD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44863" y="3640138"/>
                <a:ext cx="7938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5 w 5"/>
                  <a:gd name="T5" fmla="*/ 5 h 5"/>
                  <a:gd name="T6" fmla="*/ 5 w 5"/>
                  <a:gd name="T7" fmla="*/ 5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9" name="Freeform 446">
                <a:extLst>
                  <a:ext uri="{FF2B5EF4-FFF2-40B4-BE49-F238E27FC236}">
                    <a16:creationId xmlns:a16="http://schemas.microsoft.com/office/drawing/2014/main" xmlns="" id="{4CF1F188-4A48-4938-B0F1-A293ABB26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44863" y="3640138"/>
                <a:ext cx="7938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5 w 5"/>
                  <a:gd name="T5" fmla="*/ 5 h 5"/>
                  <a:gd name="T6" fmla="*/ 5 w 5"/>
                  <a:gd name="T7" fmla="*/ 5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0" name="Freeform 447">
                <a:extLst>
                  <a:ext uri="{FF2B5EF4-FFF2-40B4-BE49-F238E27FC236}">
                    <a16:creationId xmlns:a16="http://schemas.microsoft.com/office/drawing/2014/main" xmlns="" id="{A32A77A6-B3EF-4050-9127-BA9CCB9899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998788" y="3887788"/>
                <a:ext cx="87313" cy="61913"/>
              </a:xfrm>
              <a:custGeom>
                <a:avLst/>
                <a:gdLst>
                  <a:gd name="T0" fmla="*/ 44 w 55"/>
                  <a:gd name="T1" fmla="*/ 23 h 39"/>
                  <a:gd name="T2" fmla="*/ 44 w 55"/>
                  <a:gd name="T3" fmla="*/ 34 h 39"/>
                  <a:gd name="T4" fmla="*/ 55 w 55"/>
                  <a:gd name="T5" fmla="*/ 39 h 39"/>
                  <a:gd name="T6" fmla="*/ 50 w 55"/>
                  <a:gd name="T7" fmla="*/ 28 h 39"/>
                  <a:gd name="T8" fmla="*/ 44 w 55"/>
                  <a:gd name="T9" fmla="*/ 23 h 39"/>
                  <a:gd name="T10" fmla="*/ 5 w 55"/>
                  <a:gd name="T11" fmla="*/ 0 h 39"/>
                  <a:gd name="T12" fmla="*/ 0 w 55"/>
                  <a:gd name="T13" fmla="*/ 0 h 39"/>
                  <a:gd name="T14" fmla="*/ 5 w 55"/>
                  <a:gd name="T15" fmla="*/ 6 h 39"/>
                  <a:gd name="T16" fmla="*/ 11 w 55"/>
                  <a:gd name="T17" fmla="*/ 0 h 39"/>
                  <a:gd name="T18" fmla="*/ 5 w 55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39">
                    <a:moveTo>
                      <a:pt x="44" y="23"/>
                    </a:moveTo>
                    <a:lnTo>
                      <a:pt x="44" y="34"/>
                    </a:lnTo>
                    <a:lnTo>
                      <a:pt x="55" y="39"/>
                    </a:lnTo>
                    <a:lnTo>
                      <a:pt x="50" y="28"/>
                    </a:lnTo>
                    <a:lnTo>
                      <a:pt x="44" y="23"/>
                    </a:lnTo>
                    <a:close/>
                    <a:moveTo>
                      <a:pt x="5" y="0"/>
                    </a:moveTo>
                    <a:lnTo>
                      <a:pt x="0" y="0"/>
                    </a:lnTo>
                    <a:lnTo>
                      <a:pt x="5" y="6"/>
                    </a:lnTo>
                    <a:lnTo>
                      <a:pt x="11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1" name="Freeform 448">
                <a:extLst>
                  <a:ext uri="{FF2B5EF4-FFF2-40B4-BE49-F238E27FC236}">
                    <a16:creationId xmlns:a16="http://schemas.microsoft.com/office/drawing/2014/main" xmlns="" id="{6EA418C6-140F-42F9-B5C6-98E108DAD7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998788" y="3887788"/>
                <a:ext cx="87313" cy="61913"/>
              </a:xfrm>
              <a:custGeom>
                <a:avLst/>
                <a:gdLst>
                  <a:gd name="T0" fmla="*/ 44 w 55"/>
                  <a:gd name="T1" fmla="*/ 23 h 39"/>
                  <a:gd name="T2" fmla="*/ 44 w 55"/>
                  <a:gd name="T3" fmla="*/ 34 h 39"/>
                  <a:gd name="T4" fmla="*/ 55 w 55"/>
                  <a:gd name="T5" fmla="*/ 39 h 39"/>
                  <a:gd name="T6" fmla="*/ 50 w 55"/>
                  <a:gd name="T7" fmla="*/ 28 h 39"/>
                  <a:gd name="T8" fmla="*/ 44 w 55"/>
                  <a:gd name="T9" fmla="*/ 23 h 39"/>
                  <a:gd name="T10" fmla="*/ 5 w 55"/>
                  <a:gd name="T11" fmla="*/ 0 h 39"/>
                  <a:gd name="T12" fmla="*/ 0 w 55"/>
                  <a:gd name="T13" fmla="*/ 0 h 39"/>
                  <a:gd name="T14" fmla="*/ 5 w 55"/>
                  <a:gd name="T15" fmla="*/ 6 h 39"/>
                  <a:gd name="T16" fmla="*/ 11 w 55"/>
                  <a:gd name="T17" fmla="*/ 0 h 39"/>
                  <a:gd name="T18" fmla="*/ 5 w 55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39">
                    <a:moveTo>
                      <a:pt x="44" y="23"/>
                    </a:moveTo>
                    <a:lnTo>
                      <a:pt x="44" y="34"/>
                    </a:lnTo>
                    <a:lnTo>
                      <a:pt x="55" y="39"/>
                    </a:lnTo>
                    <a:lnTo>
                      <a:pt x="50" y="28"/>
                    </a:lnTo>
                    <a:lnTo>
                      <a:pt x="44" y="23"/>
                    </a:lnTo>
                    <a:moveTo>
                      <a:pt x="5" y="0"/>
                    </a:moveTo>
                    <a:lnTo>
                      <a:pt x="0" y="0"/>
                    </a:lnTo>
                    <a:lnTo>
                      <a:pt x="5" y="6"/>
                    </a:lnTo>
                    <a:lnTo>
                      <a:pt x="11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2" name="Freeform 449">
                <a:extLst>
                  <a:ext uri="{FF2B5EF4-FFF2-40B4-BE49-F238E27FC236}">
                    <a16:creationId xmlns:a16="http://schemas.microsoft.com/office/drawing/2014/main" xmlns="" id="{2E30341F-3855-4C80-BCF5-004C1B1D93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36788" y="3887788"/>
                <a:ext cx="630238" cy="461963"/>
              </a:xfrm>
              <a:custGeom>
                <a:avLst/>
                <a:gdLst>
                  <a:gd name="T0" fmla="*/ 34 w 71"/>
                  <a:gd name="T1" fmla="*/ 30 h 52"/>
                  <a:gd name="T2" fmla="*/ 27 w 71"/>
                  <a:gd name="T3" fmla="*/ 33 h 52"/>
                  <a:gd name="T4" fmla="*/ 0 w 71"/>
                  <a:gd name="T5" fmla="*/ 51 h 52"/>
                  <a:gd name="T6" fmla="*/ 1 w 71"/>
                  <a:gd name="T7" fmla="*/ 52 h 52"/>
                  <a:gd name="T8" fmla="*/ 34 w 71"/>
                  <a:gd name="T9" fmla="*/ 30 h 52"/>
                  <a:gd name="T10" fmla="*/ 49 w 71"/>
                  <a:gd name="T11" fmla="*/ 18 h 52"/>
                  <a:gd name="T12" fmla="*/ 34 w 71"/>
                  <a:gd name="T13" fmla="*/ 29 h 52"/>
                  <a:gd name="T14" fmla="*/ 41 w 71"/>
                  <a:gd name="T15" fmla="*/ 25 h 52"/>
                  <a:gd name="T16" fmla="*/ 51 w 71"/>
                  <a:gd name="T17" fmla="*/ 19 h 52"/>
                  <a:gd name="T18" fmla="*/ 49 w 71"/>
                  <a:gd name="T19" fmla="*/ 18 h 52"/>
                  <a:gd name="T20" fmla="*/ 52 w 71"/>
                  <a:gd name="T21" fmla="*/ 17 h 52"/>
                  <a:gd name="T22" fmla="*/ 51 w 71"/>
                  <a:gd name="T23" fmla="*/ 18 h 52"/>
                  <a:gd name="T24" fmla="*/ 51 w 71"/>
                  <a:gd name="T25" fmla="*/ 18 h 52"/>
                  <a:gd name="T26" fmla="*/ 52 w 71"/>
                  <a:gd name="T27" fmla="*/ 17 h 52"/>
                  <a:gd name="T28" fmla="*/ 33 w 71"/>
                  <a:gd name="T29" fmla="*/ 16 h 52"/>
                  <a:gd name="T30" fmla="*/ 24 w 71"/>
                  <a:gd name="T31" fmla="*/ 20 h 52"/>
                  <a:gd name="T32" fmla="*/ 19 w 71"/>
                  <a:gd name="T33" fmla="*/ 23 h 52"/>
                  <a:gd name="T34" fmla="*/ 35 w 71"/>
                  <a:gd name="T35" fmla="*/ 16 h 52"/>
                  <a:gd name="T36" fmla="*/ 33 w 71"/>
                  <a:gd name="T37" fmla="*/ 16 h 52"/>
                  <a:gd name="T38" fmla="*/ 57 w 71"/>
                  <a:gd name="T39" fmla="*/ 13 h 52"/>
                  <a:gd name="T40" fmla="*/ 55 w 71"/>
                  <a:gd name="T41" fmla="*/ 15 h 52"/>
                  <a:gd name="T42" fmla="*/ 55 w 71"/>
                  <a:gd name="T43" fmla="*/ 15 h 52"/>
                  <a:gd name="T44" fmla="*/ 56 w 71"/>
                  <a:gd name="T45" fmla="*/ 15 h 52"/>
                  <a:gd name="T46" fmla="*/ 57 w 71"/>
                  <a:gd name="T47" fmla="*/ 13 h 52"/>
                  <a:gd name="T48" fmla="*/ 63 w 71"/>
                  <a:gd name="T49" fmla="*/ 10 h 52"/>
                  <a:gd name="T50" fmla="*/ 59 w 71"/>
                  <a:gd name="T51" fmla="*/ 12 h 52"/>
                  <a:gd name="T52" fmla="*/ 58 w 71"/>
                  <a:gd name="T53" fmla="*/ 14 h 52"/>
                  <a:gd name="T54" fmla="*/ 60 w 71"/>
                  <a:gd name="T55" fmla="*/ 13 h 52"/>
                  <a:gd name="T56" fmla="*/ 63 w 71"/>
                  <a:gd name="T57" fmla="*/ 10 h 52"/>
                  <a:gd name="T58" fmla="*/ 51 w 71"/>
                  <a:gd name="T59" fmla="*/ 8 h 52"/>
                  <a:gd name="T60" fmla="*/ 35 w 71"/>
                  <a:gd name="T61" fmla="*/ 15 h 52"/>
                  <a:gd name="T62" fmla="*/ 37 w 71"/>
                  <a:gd name="T63" fmla="*/ 15 h 52"/>
                  <a:gd name="T64" fmla="*/ 51 w 71"/>
                  <a:gd name="T65" fmla="*/ 9 h 52"/>
                  <a:gd name="T66" fmla="*/ 51 w 71"/>
                  <a:gd name="T67" fmla="*/ 8 h 52"/>
                  <a:gd name="T68" fmla="*/ 61 w 71"/>
                  <a:gd name="T69" fmla="*/ 4 h 52"/>
                  <a:gd name="T70" fmla="*/ 52 w 71"/>
                  <a:gd name="T71" fmla="*/ 8 h 52"/>
                  <a:gd name="T72" fmla="*/ 52 w 71"/>
                  <a:gd name="T73" fmla="*/ 9 h 52"/>
                  <a:gd name="T74" fmla="*/ 60 w 71"/>
                  <a:gd name="T75" fmla="*/ 5 h 52"/>
                  <a:gd name="T76" fmla="*/ 61 w 71"/>
                  <a:gd name="T77" fmla="*/ 4 h 52"/>
                  <a:gd name="T78" fmla="*/ 71 w 71"/>
                  <a:gd name="T79" fmla="*/ 0 h 52"/>
                  <a:gd name="T80" fmla="*/ 62 w 71"/>
                  <a:gd name="T81" fmla="*/ 3 h 52"/>
                  <a:gd name="T82" fmla="*/ 62 w 71"/>
                  <a:gd name="T83" fmla="*/ 5 h 52"/>
                  <a:gd name="T84" fmla="*/ 69 w 71"/>
                  <a:gd name="T85" fmla="*/ 2 h 52"/>
                  <a:gd name="T86" fmla="*/ 71 w 71"/>
                  <a:gd name="T8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1" h="52">
                    <a:moveTo>
                      <a:pt x="34" y="30"/>
                    </a:moveTo>
                    <a:cubicBezTo>
                      <a:pt x="27" y="33"/>
                      <a:pt x="27" y="33"/>
                      <a:pt x="27" y="3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2"/>
                      <a:pt x="1" y="52"/>
                    </a:cubicBezTo>
                    <a:cubicBezTo>
                      <a:pt x="34" y="30"/>
                      <a:pt x="34" y="30"/>
                      <a:pt x="34" y="30"/>
                    </a:cubicBezTo>
                    <a:moveTo>
                      <a:pt x="49" y="18"/>
                    </a:moveTo>
                    <a:cubicBezTo>
                      <a:pt x="34" y="29"/>
                      <a:pt x="34" y="29"/>
                      <a:pt x="34" y="29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49" y="18"/>
                      <a:pt x="49" y="18"/>
                      <a:pt x="49" y="18"/>
                    </a:cubicBezTo>
                    <a:moveTo>
                      <a:pt x="52" y="17"/>
                    </a:move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7"/>
                      <a:pt x="52" y="17"/>
                      <a:pt x="52" y="17"/>
                    </a:cubicBezTo>
                    <a:moveTo>
                      <a:pt x="33" y="16"/>
                    </a:moveTo>
                    <a:cubicBezTo>
                      <a:pt x="24" y="20"/>
                      <a:pt x="24" y="20"/>
                      <a:pt x="24" y="20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3" y="16"/>
                      <a:pt x="33" y="16"/>
                      <a:pt x="33" y="16"/>
                    </a:cubicBezTo>
                    <a:moveTo>
                      <a:pt x="57" y="13"/>
                    </a:move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7" y="13"/>
                      <a:pt x="57" y="13"/>
                      <a:pt x="57" y="13"/>
                    </a:cubicBezTo>
                    <a:moveTo>
                      <a:pt x="63" y="10"/>
                    </a:moveTo>
                    <a:cubicBezTo>
                      <a:pt x="59" y="12"/>
                      <a:pt x="59" y="12"/>
                      <a:pt x="59" y="12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3" y="10"/>
                      <a:pt x="63" y="10"/>
                      <a:pt x="63" y="10"/>
                    </a:cubicBezTo>
                    <a:moveTo>
                      <a:pt x="51" y="8"/>
                    </a:moveTo>
                    <a:cubicBezTo>
                      <a:pt x="35" y="15"/>
                      <a:pt x="35" y="15"/>
                      <a:pt x="35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61" y="4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1" y="4"/>
                      <a:pt x="61" y="4"/>
                      <a:pt x="61" y="4"/>
                    </a:cubicBezTo>
                    <a:moveTo>
                      <a:pt x="71" y="0"/>
                    </a:moveTo>
                    <a:cubicBezTo>
                      <a:pt x="62" y="3"/>
                      <a:pt x="62" y="3"/>
                      <a:pt x="62" y="3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3" name="Freeform 450">
                <a:extLst>
                  <a:ext uri="{FF2B5EF4-FFF2-40B4-BE49-F238E27FC236}">
                    <a16:creationId xmlns:a16="http://schemas.microsoft.com/office/drawing/2014/main" xmlns="" id="{8D7797E9-FC46-4B69-8510-FE2180CE1C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784350" y="4021138"/>
                <a:ext cx="44450" cy="26988"/>
              </a:xfrm>
              <a:custGeom>
                <a:avLst/>
                <a:gdLst>
                  <a:gd name="T0" fmla="*/ 3 w 5"/>
                  <a:gd name="T1" fmla="*/ 0 h 3"/>
                  <a:gd name="T2" fmla="*/ 1 w 5"/>
                  <a:gd name="T3" fmla="*/ 2 h 3"/>
                  <a:gd name="T4" fmla="*/ 0 w 5"/>
                  <a:gd name="T5" fmla="*/ 3 h 3"/>
                  <a:gd name="T6" fmla="*/ 1 w 5"/>
                  <a:gd name="T7" fmla="*/ 3 h 3"/>
                  <a:gd name="T8" fmla="*/ 3 w 5"/>
                  <a:gd name="T9" fmla="*/ 2 h 3"/>
                  <a:gd name="T10" fmla="*/ 3 w 5"/>
                  <a:gd name="T11" fmla="*/ 0 h 3"/>
                  <a:gd name="T12" fmla="*/ 4 w 5"/>
                  <a:gd name="T13" fmla="*/ 0 h 3"/>
                  <a:gd name="T14" fmla="*/ 4 w 5"/>
                  <a:gd name="T15" fmla="*/ 0 h 3"/>
                  <a:gd name="T16" fmla="*/ 4 w 5"/>
                  <a:gd name="T17" fmla="*/ 0 h 3"/>
                  <a:gd name="T18" fmla="*/ 4 w 5"/>
                  <a:gd name="T19" fmla="*/ 1 h 3"/>
                  <a:gd name="T20" fmla="*/ 5 w 5"/>
                  <a:gd name="T21" fmla="*/ 0 h 3"/>
                  <a:gd name="T22" fmla="*/ 5 w 5"/>
                  <a:gd name="T23" fmla="*/ 0 h 3"/>
                  <a:gd name="T24" fmla="*/ 4 w 5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4" name="Freeform 451">
                <a:extLst>
                  <a:ext uri="{FF2B5EF4-FFF2-40B4-BE49-F238E27FC236}">
                    <a16:creationId xmlns:a16="http://schemas.microsoft.com/office/drawing/2014/main" xmlns="" id="{88A1D6CE-CBDA-428D-8DEC-8F3BF6DCAE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43100" y="3879851"/>
                <a:ext cx="354013" cy="177800"/>
              </a:xfrm>
              <a:custGeom>
                <a:avLst/>
                <a:gdLst>
                  <a:gd name="T0" fmla="*/ 89 w 223"/>
                  <a:gd name="T1" fmla="*/ 106 h 112"/>
                  <a:gd name="T2" fmla="*/ 89 w 223"/>
                  <a:gd name="T3" fmla="*/ 106 h 112"/>
                  <a:gd name="T4" fmla="*/ 100 w 223"/>
                  <a:gd name="T5" fmla="*/ 112 h 112"/>
                  <a:gd name="T6" fmla="*/ 100 w 223"/>
                  <a:gd name="T7" fmla="*/ 112 h 112"/>
                  <a:gd name="T8" fmla="*/ 89 w 223"/>
                  <a:gd name="T9" fmla="*/ 106 h 112"/>
                  <a:gd name="T10" fmla="*/ 100 w 223"/>
                  <a:gd name="T11" fmla="*/ 106 h 112"/>
                  <a:gd name="T12" fmla="*/ 100 w 223"/>
                  <a:gd name="T13" fmla="*/ 106 h 112"/>
                  <a:gd name="T14" fmla="*/ 106 w 223"/>
                  <a:gd name="T15" fmla="*/ 106 h 112"/>
                  <a:gd name="T16" fmla="*/ 106 w 223"/>
                  <a:gd name="T17" fmla="*/ 106 h 112"/>
                  <a:gd name="T18" fmla="*/ 100 w 223"/>
                  <a:gd name="T19" fmla="*/ 106 h 112"/>
                  <a:gd name="T20" fmla="*/ 100 w 223"/>
                  <a:gd name="T21" fmla="*/ 106 h 112"/>
                  <a:gd name="T22" fmla="*/ 0 w 223"/>
                  <a:gd name="T23" fmla="*/ 95 h 112"/>
                  <a:gd name="T24" fmla="*/ 0 w 223"/>
                  <a:gd name="T25" fmla="*/ 95 h 112"/>
                  <a:gd name="T26" fmla="*/ 11 w 223"/>
                  <a:gd name="T27" fmla="*/ 95 h 112"/>
                  <a:gd name="T28" fmla="*/ 11 w 223"/>
                  <a:gd name="T29" fmla="*/ 95 h 112"/>
                  <a:gd name="T30" fmla="*/ 0 w 223"/>
                  <a:gd name="T31" fmla="*/ 95 h 112"/>
                  <a:gd name="T32" fmla="*/ 11 w 223"/>
                  <a:gd name="T33" fmla="*/ 89 h 112"/>
                  <a:gd name="T34" fmla="*/ 11 w 223"/>
                  <a:gd name="T35" fmla="*/ 89 h 112"/>
                  <a:gd name="T36" fmla="*/ 22 w 223"/>
                  <a:gd name="T37" fmla="*/ 89 h 112"/>
                  <a:gd name="T38" fmla="*/ 22 w 223"/>
                  <a:gd name="T39" fmla="*/ 89 h 112"/>
                  <a:gd name="T40" fmla="*/ 11 w 223"/>
                  <a:gd name="T41" fmla="*/ 89 h 112"/>
                  <a:gd name="T42" fmla="*/ 184 w 223"/>
                  <a:gd name="T43" fmla="*/ 44 h 112"/>
                  <a:gd name="T44" fmla="*/ 167 w 223"/>
                  <a:gd name="T45" fmla="*/ 61 h 112"/>
                  <a:gd name="T46" fmla="*/ 151 w 223"/>
                  <a:gd name="T47" fmla="*/ 78 h 112"/>
                  <a:gd name="T48" fmla="*/ 167 w 223"/>
                  <a:gd name="T49" fmla="*/ 61 h 112"/>
                  <a:gd name="T50" fmla="*/ 184 w 223"/>
                  <a:gd name="T51" fmla="*/ 44 h 112"/>
                  <a:gd name="T52" fmla="*/ 223 w 223"/>
                  <a:gd name="T53" fmla="*/ 0 h 112"/>
                  <a:gd name="T54" fmla="*/ 212 w 223"/>
                  <a:gd name="T55" fmla="*/ 5 h 112"/>
                  <a:gd name="T56" fmla="*/ 201 w 223"/>
                  <a:gd name="T57" fmla="*/ 16 h 112"/>
                  <a:gd name="T58" fmla="*/ 212 w 223"/>
                  <a:gd name="T59" fmla="*/ 11 h 112"/>
                  <a:gd name="T60" fmla="*/ 223 w 223"/>
                  <a:gd name="T6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3" h="112">
                    <a:moveTo>
                      <a:pt x="89" y="106"/>
                    </a:moveTo>
                    <a:lnTo>
                      <a:pt x="89" y="106"/>
                    </a:lnTo>
                    <a:lnTo>
                      <a:pt x="100" y="112"/>
                    </a:lnTo>
                    <a:lnTo>
                      <a:pt x="100" y="112"/>
                    </a:lnTo>
                    <a:lnTo>
                      <a:pt x="89" y="106"/>
                    </a:lnTo>
                    <a:close/>
                    <a:moveTo>
                      <a:pt x="100" y="106"/>
                    </a:moveTo>
                    <a:lnTo>
                      <a:pt x="100" y="106"/>
                    </a:lnTo>
                    <a:lnTo>
                      <a:pt x="106" y="106"/>
                    </a:lnTo>
                    <a:lnTo>
                      <a:pt x="106" y="106"/>
                    </a:lnTo>
                    <a:lnTo>
                      <a:pt x="100" y="106"/>
                    </a:lnTo>
                    <a:lnTo>
                      <a:pt x="100" y="106"/>
                    </a:lnTo>
                    <a:close/>
                    <a:moveTo>
                      <a:pt x="0" y="95"/>
                    </a:moveTo>
                    <a:lnTo>
                      <a:pt x="0" y="95"/>
                    </a:lnTo>
                    <a:lnTo>
                      <a:pt x="11" y="95"/>
                    </a:lnTo>
                    <a:lnTo>
                      <a:pt x="11" y="95"/>
                    </a:lnTo>
                    <a:lnTo>
                      <a:pt x="0" y="95"/>
                    </a:lnTo>
                    <a:close/>
                    <a:moveTo>
                      <a:pt x="11" y="89"/>
                    </a:moveTo>
                    <a:lnTo>
                      <a:pt x="11" y="89"/>
                    </a:lnTo>
                    <a:lnTo>
                      <a:pt x="22" y="89"/>
                    </a:lnTo>
                    <a:lnTo>
                      <a:pt x="22" y="89"/>
                    </a:lnTo>
                    <a:lnTo>
                      <a:pt x="11" y="89"/>
                    </a:lnTo>
                    <a:close/>
                    <a:moveTo>
                      <a:pt x="184" y="44"/>
                    </a:moveTo>
                    <a:lnTo>
                      <a:pt x="167" y="61"/>
                    </a:lnTo>
                    <a:lnTo>
                      <a:pt x="151" y="78"/>
                    </a:lnTo>
                    <a:lnTo>
                      <a:pt x="167" y="61"/>
                    </a:lnTo>
                    <a:lnTo>
                      <a:pt x="184" y="44"/>
                    </a:lnTo>
                    <a:close/>
                    <a:moveTo>
                      <a:pt x="223" y="0"/>
                    </a:moveTo>
                    <a:lnTo>
                      <a:pt x="212" y="5"/>
                    </a:lnTo>
                    <a:lnTo>
                      <a:pt x="201" y="16"/>
                    </a:lnTo>
                    <a:lnTo>
                      <a:pt x="212" y="11"/>
                    </a:lnTo>
                    <a:lnTo>
                      <a:pt x="2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5" name="Freeform 452">
                <a:extLst>
                  <a:ext uri="{FF2B5EF4-FFF2-40B4-BE49-F238E27FC236}">
                    <a16:creationId xmlns:a16="http://schemas.microsoft.com/office/drawing/2014/main" xmlns="" id="{7CC5816A-B0FC-48EE-A4B4-5C885E7B42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43100" y="3879851"/>
                <a:ext cx="354013" cy="177800"/>
              </a:xfrm>
              <a:custGeom>
                <a:avLst/>
                <a:gdLst>
                  <a:gd name="T0" fmla="*/ 89 w 223"/>
                  <a:gd name="T1" fmla="*/ 106 h 112"/>
                  <a:gd name="T2" fmla="*/ 89 w 223"/>
                  <a:gd name="T3" fmla="*/ 106 h 112"/>
                  <a:gd name="T4" fmla="*/ 100 w 223"/>
                  <a:gd name="T5" fmla="*/ 112 h 112"/>
                  <a:gd name="T6" fmla="*/ 100 w 223"/>
                  <a:gd name="T7" fmla="*/ 112 h 112"/>
                  <a:gd name="T8" fmla="*/ 89 w 223"/>
                  <a:gd name="T9" fmla="*/ 106 h 112"/>
                  <a:gd name="T10" fmla="*/ 100 w 223"/>
                  <a:gd name="T11" fmla="*/ 106 h 112"/>
                  <a:gd name="T12" fmla="*/ 100 w 223"/>
                  <a:gd name="T13" fmla="*/ 106 h 112"/>
                  <a:gd name="T14" fmla="*/ 106 w 223"/>
                  <a:gd name="T15" fmla="*/ 106 h 112"/>
                  <a:gd name="T16" fmla="*/ 106 w 223"/>
                  <a:gd name="T17" fmla="*/ 106 h 112"/>
                  <a:gd name="T18" fmla="*/ 100 w 223"/>
                  <a:gd name="T19" fmla="*/ 106 h 112"/>
                  <a:gd name="T20" fmla="*/ 100 w 223"/>
                  <a:gd name="T21" fmla="*/ 106 h 112"/>
                  <a:gd name="T22" fmla="*/ 0 w 223"/>
                  <a:gd name="T23" fmla="*/ 95 h 112"/>
                  <a:gd name="T24" fmla="*/ 0 w 223"/>
                  <a:gd name="T25" fmla="*/ 95 h 112"/>
                  <a:gd name="T26" fmla="*/ 11 w 223"/>
                  <a:gd name="T27" fmla="*/ 95 h 112"/>
                  <a:gd name="T28" fmla="*/ 11 w 223"/>
                  <a:gd name="T29" fmla="*/ 95 h 112"/>
                  <a:gd name="T30" fmla="*/ 0 w 223"/>
                  <a:gd name="T31" fmla="*/ 95 h 112"/>
                  <a:gd name="T32" fmla="*/ 11 w 223"/>
                  <a:gd name="T33" fmla="*/ 89 h 112"/>
                  <a:gd name="T34" fmla="*/ 11 w 223"/>
                  <a:gd name="T35" fmla="*/ 89 h 112"/>
                  <a:gd name="T36" fmla="*/ 22 w 223"/>
                  <a:gd name="T37" fmla="*/ 89 h 112"/>
                  <a:gd name="T38" fmla="*/ 22 w 223"/>
                  <a:gd name="T39" fmla="*/ 89 h 112"/>
                  <a:gd name="T40" fmla="*/ 11 w 223"/>
                  <a:gd name="T41" fmla="*/ 89 h 112"/>
                  <a:gd name="T42" fmla="*/ 184 w 223"/>
                  <a:gd name="T43" fmla="*/ 44 h 112"/>
                  <a:gd name="T44" fmla="*/ 167 w 223"/>
                  <a:gd name="T45" fmla="*/ 61 h 112"/>
                  <a:gd name="T46" fmla="*/ 151 w 223"/>
                  <a:gd name="T47" fmla="*/ 78 h 112"/>
                  <a:gd name="T48" fmla="*/ 167 w 223"/>
                  <a:gd name="T49" fmla="*/ 61 h 112"/>
                  <a:gd name="T50" fmla="*/ 184 w 223"/>
                  <a:gd name="T51" fmla="*/ 44 h 112"/>
                  <a:gd name="T52" fmla="*/ 223 w 223"/>
                  <a:gd name="T53" fmla="*/ 0 h 112"/>
                  <a:gd name="T54" fmla="*/ 212 w 223"/>
                  <a:gd name="T55" fmla="*/ 5 h 112"/>
                  <a:gd name="T56" fmla="*/ 201 w 223"/>
                  <a:gd name="T57" fmla="*/ 16 h 112"/>
                  <a:gd name="T58" fmla="*/ 212 w 223"/>
                  <a:gd name="T59" fmla="*/ 11 h 112"/>
                  <a:gd name="T60" fmla="*/ 223 w 223"/>
                  <a:gd name="T6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3" h="112">
                    <a:moveTo>
                      <a:pt x="89" y="106"/>
                    </a:moveTo>
                    <a:lnTo>
                      <a:pt x="89" y="106"/>
                    </a:lnTo>
                    <a:lnTo>
                      <a:pt x="100" y="112"/>
                    </a:lnTo>
                    <a:lnTo>
                      <a:pt x="100" y="112"/>
                    </a:lnTo>
                    <a:lnTo>
                      <a:pt x="89" y="106"/>
                    </a:lnTo>
                    <a:moveTo>
                      <a:pt x="100" y="106"/>
                    </a:moveTo>
                    <a:lnTo>
                      <a:pt x="100" y="106"/>
                    </a:lnTo>
                    <a:lnTo>
                      <a:pt x="106" y="106"/>
                    </a:lnTo>
                    <a:lnTo>
                      <a:pt x="106" y="106"/>
                    </a:lnTo>
                    <a:lnTo>
                      <a:pt x="100" y="106"/>
                    </a:lnTo>
                    <a:lnTo>
                      <a:pt x="100" y="106"/>
                    </a:lnTo>
                    <a:moveTo>
                      <a:pt x="0" y="95"/>
                    </a:moveTo>
                    <a:lnTo>
                      <a:pt x="0" y="95"/>
                    </a:lnTo>
                    <a:lnTo>
                      <a:pt x="11" y="95"/>
                    </a:lnTo>
                    <a:lnTo>
                      <a:pt x="11" y="95"/>
                    </a:lnTo>
                    <a:lnTo>
                      <a:pt x="0" y="95"/>
                    </a:lnTo>
                    <a:moveTo>
                      <a:pt x="11" y="89"/>
                    </a:moveTo>
                    <a:lnTo>
                      <a:pt x="11" y="89"/>
                    </a:lnTo>
                    <a:lnTo>
                      <a:pt x="22" y="89"/>
                    </a:lnTo>
                    <a:lnTo>
                      <a:pt x="22" y="89"/>
                    </a:lnTo>
                    <a:lnTo>
                      <a:pt x="11" y="89"/>
                    </a:lnTo>
                    <a:moveTo>
                      <a:pt x="184" y="44"/>
                    </a:moveTo>
                    <a:lnTo>
                      <a:pt x="167" y="61"/>
                    </a:lnTo>
                    <a:lnTo>
                      <a:pt x="151" y="78"/>
                    </a:lnTo>
                    <a:lnTo>
                      <a:pt x="167" y="61"/>
                    </a:lnTo>
                    <a:lnTo>
                      <a:pt x="184" y="44"/>
                    </a:lnTo>
                    <a:moveTo>
                      <a:pt x="223" y="0"/>
                    </a:moveTo>
                    <a:lnTo>
                      <a:pt x="212" y="5"/>
                    </a:lnTo>
                    <a:lnTo>
                      <a:pt x="201" y="16"/>
                    </a:lnTo>
                    <a:lnTo>
                      <a:pt x="212" y="11"/>
                    </a:lnTo>
                    <a:lnTo>
                      <a:pt x="22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6" name="Freeform 453">
                <a:extLst>
                  <a:ext uri="{FF2B5EF4-FFF2-40B4-BE49-F238E27FC236}">
                    <a16:creationId xmlns:a16="http://schemas.microsoft.com/office/drawing/2014/main" xmlns="" id="{AD73B217-7AE3-42EE-84F9-C86ED8E011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3438" y="4065588"/>
                <a:ext cx="79375" cy="44450"/>
              </a:xfrm>
              <a:custGeom>
                <a:avLst/>
                <a:gdLst>
                  <a:gd name="T0" fmla="*/ 50 w 50"/>
                  <a:gd name="T1" fmla="*/ 0 h 28"/>
                  <a:gd name="T2" fmla="*/ 22 w 50"/>
                  <a:gd name="T3" fmla="*/ 11 h 28"/>
                  <a:gd name="T4" fmla="*/ 0 w 50"/>
                  <a:gd name="T5" fmla="*/ 28 h 28"/>
                  <a:gd name="T6" fmla="*/ 6 w 50"/>
                  <a:gd name="T7" fmla="*/ 23 h 28"/>
                  <a:gd name="T8" fmla="*/ 22 w 50"/>
                  <a:gd name="T9" fmla="*/ 17 h 28"/>
                  <a:gd name="T10" fmla="*/ 50 w 50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28">
                    <a:moveTo>
                      <a:pt x="50" y="0"/>
                    </a:moveTo>
                    <a:lnTo>
                      <a:pt x="22" y="11"/>
                    </a:lnTo>
                    <a:lnTo>
                      <a:pt x="0" y="28"/>
                    </a:lnTo>
                    <a:lnTo>
                      <a:pt x="6" y="23"/>
                    </a:lnTo>
                    <a:lnTo>
                      <a:pt x="22" y="17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7" name="Freeform 454">
                <a:extLst>
                  <a:ext uri="{FF2B5EF4-FFF2-40B4-BE49-F238E27FC236}">
                    <a16:creationId xmlns:a16="http://schemas.microsoft.com/office/drawing/2014/main" xmlns="" id="{14C0DD64-DBCC-415B-A286-5CA81448E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3438" y="4065588"/>
                <a:ext cx="79375" cy="44450"/>
              </a:xfrm>
              <a:custGeom>
                <a:avLst/>
                <a:gdLst>
                  <a:gd name="T0" fmla="*/ 50 w 50"/>
                  <a:gd name="T1" fmla="*/ 0 h 28"/>
                  <a:gd name="T2" fmla="*/ 22 w 50"/>
                  <a:gd name="T3" fmla="*/ 11 h 28"/>
                  <a:gd name="T4" fmla="*/ 0 w 50"/>
                  <a:gd name="T5" fmla="*/ 28 h 28"/>
                  <a:gd name="T6" fmla="*/ 6 w 50"/>
                  <a:gd name="T7" fmla="*/ 23 h 28"/>
                  <a:gd name="T8" fmla="*/ 22 w 50"/>
                  <a:gd name="T9" fmla="*/ 17 h 28"/>
                  <a:gd name="T10" fmla="*/ 50 w 50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28">
                    <a:moveTo>
                      <a:pt x="50" y="0"/>
                    </a:moveTo>
                    <a:lnTo>
                      <a:pt x="22" y="11"/>
                    </a:lnTo>
                    <a:lnTo>
                      <a:pt x="0" y="28"/>
                    </a:lnTo>
                    <a:lnTo>
                      <a:pt x="6" y="23"/>
                    </a:lnTo>
                    <a:lnTo>
                      <a:pt x="22" y="17"/>
                    </a:lnTo>
                    <a:lnTo>
                      <a:pt x="5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8" name="Freeform 455">
                <a:extLst>
                  <a:ext uri="{FF2B5EF4-FFF2-40B4-BE49-F238E27FC236}">
                    <a16:creationId xmlns:a16="http://schemas.microsoft.com/office/drawing/2014/main" xmlns="" id="{9E02926A-B40C-4824-AAEE-D7D95286C9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43100" y="3959226"/>
                <a:ext cx="195263" cy="98425"/>
              </a:xfrm>
              <a:custGeom>
                <a:avLst/>
                <a:gdLst>
                  <a:gd name="T0" fmla="*/ 100 w 123"/>
                  <a:gd name="T1" fmla="*/ 56 h 62"/>
                  <a:gd name="T2" fmla="*/ 89 w 123"/>
                  <a:gd name="T3" fmla="*/ 56 h 62"/>
                  <a:gd name="T4" fmla="*/ 100 w 123"/>
                  <a:gd name="T5" fmla="*/ 62 h 62"/>
                  <a:gd name="T6" fmla="*/ 106 w 123"/>
                  <a:gd name="T7" fmla="*/ 56 h 62"/>
                  <a:gd name="T8" fmla="*/ 100 w 123"/>
                  <a:gd name="T9" fmla="*/ 56 h 62"/>
                  <a:gd name="T10" fmla="*/ 11 w 123"/>
                  <a:gd name="T11" fmla="*/ 39 h 62"/>
                  <a:gd name="T12" fmla="*/ 0 w 123"/>
                  <a:gd name="T13" fmla="*/ 45 h 62"/>
                  <a:gd name="T14" fmla="*/ 11 w 123"/>
                  <a:gd name="T15" fmla="*/ 45 h 62"/>
                  <a:gd name="T16" fmla="*/ 22 w 123"/>
                  <a:gd name="T17" fmla="*/ 39 h 62"/>
                  <a:gd name="T18" fmla="*/ 11 w 123"/>
                  <a:gd name="T19" fmla="*/ 39 h 62"/>
                  <a:gd name="T20" fmla="*/ 123 w 123"/>
                  <a:gd name="T21" fmla="*/ 39 h 62"/>
                  <a:gd name="T22" fmla="*/ 117 w 123"/>
                  <a:gd name="T23" fmla="*/ 39 h 62"/>
                  <a:gd name="T24" fmla="*/ 117 w 123"/>
                  <a:gd name="T25" fmla="*/ 50 h 62"/>
                  <a:gd name="T26" fmla="*/ 123 w 123"/>
                  <a:gd name="T27" fmla="*/ 45 h 62"/>
                  <a:gd name="T28" fmla="*/ 123 w 123"/>
                  <a:gd name="T29" fmla="*/ 39 h 62"/>
                  <a:gd name="T30" fmla="*/ 106 w 123"/>
                  <a:gd name="T31" fmla="*/ 0 h 62"/>
                  <a:gd name="T32" fmla="*/ 100 w 123"/>
                  <a:gd name="T33" fmla="*/ 0 h 62"/>
                  <a:gd name="T34" fmla="*/ 100 w 123"/>
                  <a:gd name="T35" fmla="*/ 6 h 62"/>
                  <a:gd name="T36" fmla="*/ 106 w 123"/>
                  <a:gd name="T37" fmla="*/ 6 h 62"/>
                  <a:gd name="T38" fmla="*/ 106 w 123"/>
                  <a:gd name="T3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3" h="62">
                    <a:moveTo>
                      <a:pt x="100" y="56"/>
                    </a:moveTo>
                    <a:lnTo>
                      <a:pt x="89" y="56"/>
                    </a:lnTo>
                    <a:lnTo>
                      <a:pt x="100" y="62"/>
                    </a:lnTo>
                    <a:lnTo>
                      <a:pt x="106" y="56"/>
                    </a:lnTo>
                    <a:lnTo>
                      <a:pt x="100" y="56"/>
                    </a:lnTo>
                    <a:close/>
                    <a:moveTo>
                      <a:pt x="11" y="39"/>
                    </a:moveTo>
                    <a:lnTo>
                      <a:pt x="0" y="45"/>
                    </a:lnTo>
                    <a:lnTo>
                      <a:pt x="11" y="45"/>
                    </a:lnTo>
                    <a:lnTo>
                      <a:pt x="22" y="39"/>
                    </a:lnTo>
                    <a:lnTo>
                      <a:pt x="11" y="39"/>
                    </a:lnTo>
                    <a:close/>
                    <a:moveTo>
                      <a:pt x="123" y="39"/>
                    </a:moveTo>
                    <a:lnTo>
                      <a:pt x="117" y="39"/>
                    </a:lnTo>
                    <a:lnTo>
                      <a:pt x="117" y="50"/>
                    </a:lnTo>
                    <a:lnTo>
                      <a:pt x="123" y="45"/>
                    </a:lnTo>
                    <a:lnTo>
                      <a:pt x="123" y="39"/>
                    </a:lnTo>
                    <a:close/>
                    <a:moveTo>
                      <a:pt x="106" y="0"/>
                    </a:moveTo>
                    <a:lnTo>
                      <a:pt x="100" y="0"/>
                    </a:lnTo>
                    <a:lnTo>
                      <a:pt x="100" y="6"/>
                    </a:lnTo>
                    <a:lnTo>
                      <a:pt x="106" y="6"/>
                    </a:lnTo>
                    <a:lnTo>
                      <a:pt x="10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9" name="Freeform 456">
                <a:extLst>
                  <a:ext uri="{FF2B5EF4-FFF2-40B4-BE49-F238E27FC236}">
                    <a16:creationId xmlns:a16="http://schemas.microsoft.com/office/drawing/2014/main" xmlns="" id="{4CC6A22E-04DD-4773-8718-8299EC47CD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43100" y="3959226"/>
                <a:ext cx="195263" cy="98425"/>
              </a:xfrm>
              <a:custGeom>
                <a:avLst/>
                <a:gdLst>
                  <a:gd name="T0" fmla="*/ 100 w 123"/>
                  <a:gd name="T1" fmla="*/ 56 h 62"/>
                  <a:gd name="T2" fmla="*/ 89 w 123"/>
                  <a:gd name="T3" fmla="*/ 56 h 62"/>
                  <a:gd name="T4" fmla="*/ 100 w 123"/>
                  <a:gd name="T5" fmla="*/ 62 h 62"/>
                  <a:gd name="T6" fmla="*/ 106 w 123"/>
                  <a:gd name="T7" fmla="*/ 56 h 62"/>
                  <a:gd name="T8" fmla="*/ 100 w 123"/>
                  <a:gd name="T9" fmla="*/ 56 h 62"/>
                  <a:gd name="T10" fmla="*/ 11 w 123"/>
                  <a:gd name="T11" fmla="*/ 39 h 62"/>
                  <a:gd name="T12" fmla="*/ 0 w 123"/>
                  <a:gd name="T13" fmla="*/ 45 h 62"/>
                  <a:gd name="T14" fmla="*/ 11 w 123"/>
                  <a:gd name="T15" fmla="*/ 45 h 62"/>
                  <a:gd name="T16" fmla="*/ 22 w 123"/>
                  <a:gd name="T17" fmla="*/ 39 h 62"/>
                  <a:gd name="T18" fmla="*/ 11 w 123"/>
                  <a:gd name="T19" fmla="*/ 39 h 62"/>
                  <a:gd name="T20" fmla="*/ 123 w 123"/>
                  <a:gd name="T21" fmla="*/ 39 h 62"/>
                  <a:gd name="T22" fmla="*/ 117 w 123"/>
                  <a:gd name="T23" fmla="*/ 39 h 62"/>
                  <a:gd name="T24" fmla="*/ 117 w 123"/>
                  <a:gd name="T25" fmla="*/ 50 h 62"/>
                  <a:gd name="T26" fmla="*/ 123 w 123"/>
                  <a:gd name="T27" fmla="*/ 45 h 62"/>
                  <a:gd name="T28" fmla="*/ 123 w 123"/>
                  <a:gd name="T29" fmla="*/ 39 h 62"/>
                  <a:gd name="T30" fmla="*/ 106 w 123"/>
                  <a:gd name="T31" fmla="*/ 0 h 62"/>
                  <a:gd name="T32" fmla="*/ 100 w 123"/>
                  <a:gd name="T33" fmla="*/ 0 h 62"/>
                  <a:gd name="T34" fmla="*/ 100 w 123"/>
                  <a:gd name="T35" fmla="*/ 6 h 62"/>
                  <a:gd name="T36" fmla="*/ 106 w 123"/>
                  <a:gd name="T37" fmla="*/ 6 h 62"/>
                  <a:gd name="T38" fmla="*/ 106 w 123"/>
                  <a:gd name="T3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3" h="62">
                    <a:moveTo>
                      <a:pt x="100" y="56"/>
                    </a:moveTo>
                    <a:lnTo>
                      <a:pt x="89" y="56"/>
                    </a:lnTo>
                    <a:lnTo>
                      <a:pt x="100" y="62"/>
                    </a:lnTo>
                    <a:lnTo>
                      <a:pt x="106" y="56"/>
                    </a:lnTo>
                    <a:lnTo>
                      <a:pt x="100" y="56"/>
                    </a:lnTo>
                    <a:moveTo>
                      <a:pt x="11" y="39"/>
                    </a:moveTo>
                    <a:lnTo>
                      <a:pt x="0" y="45"/>
                    </a:lnTo>
                    <a:lnTo>
                      <a:pt x="11" y="45"/>
                    </a:lnTo>
                    <a:lnTo>
                      <a:pt x="22" y="39"/>
                    </a:lnTo>
                    <a:lnTo>
                      <a:pt x="11" y="39"/>
                    </a:lnTo>
                    <a:moveTo>
                      <a:pt x="123" y="39"/>
                    </a:moveTo>
                    <a:lnTo>
                      <a:pt x="117" y="39"/>
                    </a:lnTo>
                    <a:lnTo>
                      <a:pt x="117" y="50"/>
                    </a:lnTo>
                    <a:lnTo>
                      <a:pt x="123" y="45"/>
                    </a:lnTo>
                    <a:lnTo>
                      <a:pt x="123" y="39"/>
                    </a:lnTo>
                    <a:moveTo>
                      <a:pt x="106" y="0"/>
                    </a:moveTo>
                    <a:lnTo>
                      <a:pt x="100" y="0"/>
                    </a:lnTo>
                    <a:lnTo>
                      <a:pt x="100" y="6"/>
                    </a:lnTo>
                    <a:lnTo>
                      <a:pt x="106" y="6"/>
                    </a:lnTo>
                    <a:lnTo>
                      <a:pt x="10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0" name="Freeform 457">
                <a:extLst>
                  <a:ext uri="{FF2B5EF4-FFF2-40B4-BE49-F238E27FC236}">
                    <a16:creationId xmlns:a16="http://schemas.microsoft.com/office/drawing/2014/main" xmlns="" id="{661CC501-09D1-453B-BBF3-FCD195310C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97075" y="3914776"/>
                <a:ext cx="311150" cy="266700"/>
              </a:xfrm>
              <a:custGeom>
                <a:avLst/>
                <a:gdLst>
                  <a:gd name="T0" fmla="*/ 78 w 196"/>
                  <a:gd name="T1" fmla="*/ 123 h 168"/>
                  <a:gd name="T2" fmla="*/ 39 w 196"/>
                  <a:gd name="T3" fmla="*/ 145 h 168"/>
                  <a:gd name="T4" fmla="*/ 0 w 196"/>
                  <a:gd name="T5" fmla="*/ 168 h 168"/>
                  <a:gd name="T6" fmla="*/ 39 w 196"/>
                  <a:gd name="T7" fmla="*/ 151 h 168"/>
                  <a:gd name="T8" fmla="*/ 78 w 196"/>
                  <a:gd name="T9" fmla="*/ 123 h 168"/>
                  <a:gd name="T10" fmla="*/ 179 w 196"/>
                  <a:gd name="T11" fmla="*/ 50 h 168"/>
                  <a:gd name="T12" fmla="*/ 168 w 196"/>
                  <a:gd name="T13" fmla="*/ 56 h 168"/>
                  <a:gd name="T14" fmla="*/ 162 w 196"/>
                  <a:gd name="T15" fmla="*/ 67 h 168"/>
                  <a:gd name="T16" fmla="*/ 162 w 196"/>
                  <a:gd name="T17" fmla="*/ 67 h 168"/>
                  <a:gd name="T18" fmla="*/ 173 w 196"/>
                  <a:gd name="T19" fmla="*/ 62 h 168"/>
                  <a:gd name="T20" fmla="*/ 179 w 196"/>
                  <a:gd name="T21" fmla="*/ 50 h 168"/>
                  <a:gd name="T22" fmla="*/ 196 w 196"/>
                  <a:gd name="T23" fmla="*/ 0 h 168"/>
                  <a:gd name="T24" fmla="*/ 190 w 196"/>
                  <a:gd name="T25" fmla="*/ 6 h 168"/>
                  <a:gd name="T26" fmla="*/ 185 w 196"/>
                  <a:gd name="T27" fmla="*/ 11 h 168"/>
                  <a:gd name="T28" fmla="*/ 196 w 196"/>
                  <a:gd name="T29" fmla="*/ 11 h 168"/>
                  <a:gd name="T30" fmla="*/ 196 w 196"/>
                  <a:gd name="T31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6" h="168">
                    <a:moveTo>
                      <a:pt x="78" y="123"/>
                    </a:moveTo>
                    <a:lnTo>
                      <a:pt x="39" y="145"/>
                    </a:lnTo>
                    <a:lnTo>
                      <a:pt x="0" y="168"/>
                    </a:lnTo>
                    <a:lnTo>
                      <a:pt x="39" y="151"/>
                    </a:lnTo>
                    <a:lnTo>
                      <a:pt x="78" y="123"/>
                    </a:lnTo>
                    <a:close/>
                    <a:moveTo>
                      <a:pt x="179" y="50"/>
                    </a:moveTo>
                    <a:lnTo>
                      <a:pt x="168" y="56"/>
                    </a:lnTo>
                    <a:lnTo>
                      <a:pt x="162" y="67"/>
                    </a:lnTo>
                    <a:lnTo>
                      <a:pt x="162" y="67"/>
                    </a:lnTo>
                    <a:lnTo>
                      <a:pt x="173" y="62"/>
                    </a:lnTo>
                    <a:lnTo>
                      <a:pt x="179" y="50"/>
                    </a:lnTo>
                    <a:close/>
                    <a:moveTo>
                      <a:pt x="196" y="0"/>
                    </a:moveTo>
                    <a:lnTo>
                      <a:pt x="190" y="6"/>
                    </a:lnTo>
                    <a:lnTo>
                      <a:pt x="185" y="11"/>
                    </a:lnTo>
                    <a:lnTo>
                      <a:pt x="196" y="11"/>
                    </a:lnTo>
                    <a:lnTo>
                      <a:pt x="1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1" name="Freeform 458">
                <a:extLst>
                  <a:ext uri="{FF2B5EF4-FFF2-40B4-BE49-F238E27FC236}">
                    <a16:creationId xmlns:a16="http://schemas.microsoft.com/office/drawing/2014/main" xmlns="" id="{78E5FEE6-908B-41D9-9196-9D0BAD0E9E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97075" y="3914776"/>
                <a:ext cx="311150" cy="266700"/>
              </a:xfrm>
              <a:custGeom>
                <a:avLst/>
                <a:gdLst>
                  <a:gd name="T0" fmla="*/ 78 w 196"/>
                  <a:gd name="T1" fmla="*/ 123 h 168"/>
                  <a:gd name="T2" fmla="*/ 39 w 196"/>
                  <a:gd name="T3" fmla="*/ 145 h 168"/>
                  <a:gd name="T4" fmla="*/ 0 w 196"/>
                  <a:gd name="T5" fmla="*/ 168 h 168"/>
                  <a:gd name="T6" fmla="*/ 39 w 196"/>
                  <a:gd name="T7" fmla="*/ 151 h 168"/>
                  <a:gd name="T8" fmla="*/ 78 w 196"/>
                  <a:gd name="T9" fmla="*/ 123 h 168"/>
                  <a:gd name="T10" fmla="*/ 179 w 196"/>
                  <a:gd name="T11" fmla="*/ 50 h 168"/>
                  <a:gd name="T12" fmla="*/ 168 w 196"/>
                  <a:gd name="T13" fmla="*/ 56 h 168"/>
                  <a:gd name="T14" fmla="*/ 162 w 196"/>
                  <a:gd name="T15" fmla="*/ 67 h 168"/>
                  <a:gd name="T16" fmla="*/ 162 w 196"/>
                  <a:gd name="T17" fmla="*/ 67 h 168"/>
                  <a:gd name="T18" fmla="*/ 173 w 196"/>
                  <a:gd name="T19" fmla="*/ 62 h 168"/>
                  <a:gd name="T20" fmla="*/ 179 w 196"/>
                  <a:gd name="T21" fmla="*/ 50 h 168"/>
                  <a:gd name="T22" fmla="*/ 196 w 196"/>
                  <a:gd name="T23" fmla="*/ 0 h 168"/>
                  <a:gd name="T24" fmla="*/ 190 w 196"/>
                  <a:gd name="T25" fmla="*/ 6 h 168"/>
                  <a:gd name="T26" fmla="*/ 185 w 196"/>
                  <a:gd name="T27" fmla="*/ 11 h 168"/>
                  <a:gd name="T28" fmla="*/ 196 w 196"/>
                  <a:gd name="T29" fmla="*/ 11 h 168"/>
                  <a:gd name="T30" fmla="*/ 196 w 196"/>
                  <a:gd name="T31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6" h="168">
                    <a:moveTo>
                      <a:pt x="78" y="123"/>
                    </a:moveTo>
                    <a:lnTo>
                      <a:pt x="39" y="145"/>
                    </a:lnTo>
                    <a:lnTo>
                      <a:pt x="0" y="168"/>
                    </a:lnTo>
                    <a:lnTo>
                      <a:pt x="39" y="151"/>
                    </a:lnTo>
                    <a:lnTo>
                      <a:pt x="78" y="123"/>
                    </a:lnTo>
                    <a:moveTo>
                      <a:pt x="179" y="50"/>
                    </a:moveTo>
                    <a:lnTo>
                      <a:pt x="168" y="56"/>
                    </a:lnTo>
                    <a:lnTo>
                      <a:pt x="162" y="67"/>
                    </a:lnTo>
                    <a:lnTo>
                      <a:pt x="162" y="67"/>
                    </a:lnTo>
                    <a:lnTo>
                      <a:pt x="173" y="62"/>
                    </a:lnTo>
                    <a:lnTo>
                      <a:pt x="179" y="50"/>
                    </a:lnTo>
                    <a:moveTo>
                      <a:pt x="196" y="0"/>
                    </a:moveTo>
                    <a:lnTo>
                      <a:pt x="190" y="6"/>
                    </a:lnTo>
                    <a:lnTo>
                      <a:pt x="185" y="11"/>
                    </a:lnTo>
                    <a:lnTo>
                      <a:pt x="196" y="11"/>
                    </a:lnTo>
                    <a:lnTo>
                      <a:pt x="19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2" name="Freeform 459">
                <a:extLst>
                  <a:ext uri="{FF2B5EF4-FFF2-40B4-BE49-F238E27FC236}">
                    <a16:creationId xmlns:a16="http://schemas.microsoft.com/office/drawing/2014/main" xmlns="" id="{57C1DFE6-A782-445E-BBD5-BD5068C119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5538" y="4314826"/>
                <a:ext cx="52388" cy="34925"/>
              </a:xfrm>
              <a:custGeom>
                <a:avLst/>
                <a:gdLst>
                  <a:gd name="T0" fmla="*/ 5 w 33"/>
                  <a:gd name="T1" fmla="*/ 0 h 22"/>
                  <a:gd name="T2" fmla="*/ 0 w 33"/>
                  <a:gd name="T3" fmla="*/ 0 h 22"/>
                  <a:gd name="T4" fmla="*/ 28 w 33"/>
                  <a:gd name="T5" fmla="*/ 22 h 22"/>
                  <a:gd name="T6" fmla="*/ 33 w 33"/>
                  <a:gd name="T7" fmla="*/ 17 h 22"/>
                  <a:gd name="T8" fmla="*/ 5 w 3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2">
                    <a:moveTo>
                      <a:pt x="5" y="0"/>
                    </a:moveTo>
                    <a:lnTo>
                      <a:pt x="0" y="0"/>
                    </a:lnTo>
                    <a:lnTo>
                      <a:pt x="28" y="22"/>
                    </a:lnTo>
                    <a:lnTo>
                      <a:pt x="33" y="17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3" name="Freeform 460">
                <a:extLst>
                  <a:ext uri="{FF2B5EF4-FFF2-40B4-BE49-F238E27FC236}">
                    <a16:creationId xmlns:a16="http://schemas.microsoft.com/office/drawing/2014/main" xmlns="" id="{FA05D663-29D8-456F-967F-69169005D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5538" y="4314826"/>
                <a:ext cx="52388" cy="34925"/>
              </a:xfrm>
              <a:custGeom>
                <a:avLst/>
                <a:gdLst>
                  <a:gd name="T0" fmla="*/ 5 w 33"/>
                  <a:gd name="T1" fmla="*/ 0 h 22"/>
                  <a:gd name="T2" fmla="*/ 0 w 33"/>
                  <a:gd name="T3" fmla="*/ 0 h 22"/>
                  <a:gd name="T4" fmla="*/ 28 w 33"/>
                  <a:gd name="T5" fmla="*/ 22 h 22"/>
                  <a:gd name="T6" fmla="*/ 33 w 33"/>
                  <a:gd name="T7" fmla="*/ 17 h 22"/>
                  <a:gd name="T8" fmla="*/ 5 w 3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2">
                    <a:moveTo>
                      <a:pt x="5" y="0"/>
                    </a:moveTo>
                    <a:lnTo>
                      <a:pt x="0" y="0"/>
                    </a:lnTo>
                    <a:lnTo>
                      <a:pt x="28" y="22"/>
                    </a:lnTo>
                    <a:lnTo>
                      <a:pt x="33" y="17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4" name="Freeform 461">
                <a:extLst>
                  <a:ext uri="{FF2B5EF4-FFF2-40B4-BE49-F238E27FC236}">
                    <a16:creationId xmlns:a16="http://schemas.microsoft.com/office/drawing/2014/main" xmlns="" id="{9A854B2C-47AB-427B-8AA3-58F414B0DF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5063" y="4305301"/>
                <a:ext cx="17463" cy="9525"/>
              </a:xfrm>
              <a:custGeom>
                <a:avLst/>
                <a:gdLst>
                  <a:gd name="T0" fmla="*/ 6 w 11"/>
                  <a:gd name="T1" fmla="*/ 0 h 6"/>
                  <a:gd name="T2" fmla="*/ 0 w 11"/>
                  <a:gd name="T3" fmla="*/ 6 h 6"/>
                  <a:gd name="T4" fmla="*/ 6 w 11"/>
                  <a:gd name="T5" fmla="*/ 6 h 6"/>
                  <a:gd name="T6" fmla="*/ 11 w 11"/>
                  <a:gd name="T7" fmla="*/ 6 h 6"/>
                  <a:gd name="T8" fmla="*/ 6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6"/>
                    </a:lnTo>
                    <a:lnTo>
                      <a:pt x="6" y="6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5" name="Freeform 462">
                <a:extLst>
                  <a:ext uri="{FF2B5EF4-FFF2-40B4-BE49-F238E27FC236}">
                    <a16:creationId xmlns:a16="http://schemas.microsoft.com/office/drawing/2014/main" xmlns="" id="{63FDD0EF-BF76-4363-B6E1-A2601516E2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5063" y="4305301"/>
                <a:ext cx="17463" cy="9525"/>
              </a:xfrm>
              <a:custGeom>
                <a:avLst/>
                <a:gdLst>
                  <a:gd name="T0" fmla="*/ 6 w 11"/>
                  <a:gd name="T1" fmla="*/ 0 h 6"/>
                  <a:gd name="T2" fmla="*/ 0 w 11"/>
                  <a:gd name="T3" fmla="*/ 6 h 6"/>
                  <a:gd name="T4" fmla="*/ 6 w 11"/>
                  <a:gd name="T5" fmla="*/ 6 h 6"/>
                  <a:gd name="T6" fmla="*/ 11 w 11"/>
                  <a:gd name="T7" fmla="*/ 6 h 6"/>
                  <a:gd name="T8" fmla="*/ 6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6"/>
                    </a:lnTo>
                    <a:lnTo>
                      <a:pt x="6" y="6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6" name="Freeform 463">
                <a:extLst>
                  <a:ext uri="{FF2B5EF4-FFF2-40B4-BE49-F238E27FC236}">
                    <a16:creationId xmlns:a16="http://schemas.microsoft.com/office/drawing/2014/main" xmlns="" id="{1345DA94-F910-441C-988E-DC7926932E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1088" y="4341813"/>
                <a:ext cx="7938" cy="793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7" name="Freeform 464">
                <a:extLst>
                  <a:ext uri="{FF2B5EF4-FFF2-40B4-BE49-F238E27FC236}">
                    <a16:creationId xmlns:a16="http://schemas.microsoft.com/office/drawing/2014/main" xmlns="" id="{B471BEAB-9871-4F4A-B30C-FAD21FF3B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90938" y="4154488"/>
                <a:ext cx="744538" cy="266700"/>
              </a:xfrm>
              <a:custGeom>
                <a:avLst/>
                <a:gdLst>
                  <a:gd name="T0" fmla="*/ 0 w 84"/>
                  <a:gd name="T1" fmla="*/ 0 h 30"/>
                  <a:gd name="T2" fmla="*/ 0 w 84"/>
                  <a:gd name="T3" fmla="*/ 0 h 30"/>
                  <a:gd name="T4" fmla="*/ 31 w 84"/>
                  <a:gd name="T5" fmla="*/ 12 h 30"/>
                  <a:gd name="T6" fmla="*/ 83 w 84"/>
                  <a:gd name="T7" fmla="*/ 30 h 30"/>
                  <a:gd name="T8" fmla="*/ 84 w 84"/>
                  <a:gd name="T9" fmla="*/ 29 h 30"/>
                  <a:gd name="T10" fmla="*/ 0 w 84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3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29"/>
                      <a:pt x="83" y="29"/>
                      <a:pt x="84" y="2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8" name="Freeform 465">
                <a:extLst>
                  <a:ext uri="{FF2B5EF4-FFF2-40B4-BE49-F238E27FC236}">
                    <a16:creationId xmlns:a16="http://schemas.microsoft.com/office/drawing/2014/main" xmlns="" id="{C93B1581-FD6F-47D3-8FBE-47F8A4ADC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0463" y="4154488"/>
                <a:ext cx="284163" cy="106363"/>
              </a:xfrm>
              <a:custGeom>
                <a:avLst/>
                <a:gdLst>
                  <a:gd name="T0" fmla="*/ 1 w 32"/>
                  <a:gd name="T1" fmla="*/ 0 h 12"/>
                  <a:gd name="T2" fmla="*/ 0 w 32"/>
                  <a:gd name="T3" fmla="*/ 1 h 12"/>
                  <a:gd name="T4" fmla="*/ 32 w 32"/>
                  <a:gd name="T5" fmla="*/ 12 h 12"/>
                  <a:gd name="T6" fmla="*/ 1 w 32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9" name="Freeform 466">
                <a:extLst>
                  <a:ext uri="{FF2B5EF4-FFF2-40B4-BE49-F238E27FC236}">
                    <a16:creationId xmlns:a16="http://schemas.microsoft.com/office/drawing/2014/main" xmlns="" id="{2FBC6F97-161E-4194-A18D-9CB530CD1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0513" y="4376738"/>
                <a:ext cx="69850" cy="34925"/>
              </a:xfrm>
              <a:custGeom>
                <a:avLst/>
                <a:gdLst>
                  <a:gd name="T0" fmla="*/ 7 w 8"/>
                  <a:gd name="T1" fmla="*/ 0 h 4"/>
                  <a:gd name="T2" fmla="*/ 0 w 8"/>
                  <a:gd name="T3" fmla="*/ 3 h 4"/>
                  <a:gd name="T4" fmla="*/ 0 w 8"/>
                  <a:gd name="T5" fmla="*/ 4 h 4"/>
                  <a:gd name="T6" fmla="*/ 8 w 8"/>
                  <a:gd name="T7" fmla="*/ 1 h 4"/>
                  <a:gd name="T8" fmla="*/ 7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7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0" name="Freeform 467">
                <a:extLst>
                  <a:ext uri="{FF2B5EF4-FFF2-40B4-BE49-F238E27FC236}">
                    <a16:creationId xmlns:a16="http://schemas.microsoft.com/office/drawing/2014/main" xmlns="" id="{C613E5B4-741D-4A7C-8665-58785D71BF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68600" y="4367213"/>
                <a:ext cx="17463" cy="19050"/>
              </a:xfrm>
              <a:custGeom>
                <a:avLst/>
                <a:gdLst>
                  <a:gd name="T0" fmla="*/ 5 w 11"/>
                  <a:gd name="T1" fmla="*/ 0 h 12"/>
                  <a:gd name="T2" fmla="*/ 0 w 11"/>
                  <a:gd name="T3" fmla="*/ 6 h 12"/>
                  <a:gd name="T4" fmla="*/ 5 w 11"/>
                  <a:gd name="T5" fmla="*/ 12 h 12"/>
                  <a:gd name="T6" fmla="*/ 11 w 11"/>
                  <a:gd name="T7" fmla="*/ 6 h 12"/>
                  <a:gd name="T8" fmla="*/ 5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0" y="6"/>
                    </a:lnTo>
                    <a:lnTo>
                      <a:pt x="5" y="12"/>
                    </a:lnTo>
                    <a:lnTo>
                      <a:pt x="11" y="6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1" name="Freeform 468">
                <a:extLst>
                  <a:ext uri="{FF2B5EF4-FFF2-40B4-BE49-F238E27FC236}">
                    <a16:creationId xmlns:a16="http://schemas.microsoft.com/office/drawing/2014/main" xmlns="" id="{CB2E287B-82DE-4D62-8C45-2EE395D110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68600" y="4367213"/>
                <a:ext cx="17463" cy="19050"/>
              </a:xfrm>
              <a:custGeom>
                <a:avLst/>
                <a:gdLst>
                  <a:gd name="T0" fmla="*/ 5 w 11"/>
                  <a:gd name="T1" fmla="*/ 0 h 12"/>
                  <a:gd name="T2" fmla="*/ 0 w 11"/>
                  <a:gd name="T3" fmla="*/ 6 h 12"/>
                  <a:gd name="T4" fmla="*/ 5 w 11"/>
                  <a:gd name="T5" fmla="*/ 12 h 12"/>
                  <a:gd name="T6" fmla="*/ 11 w 11"/>
                  <a:gd name="T7" fmla="*/ 6 h 12"/>
                  <a:gd name="T8" fmla="*/ 5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0" y="6"/>
                    </a:lnTo>
                    <a:lnTo>
                      <a:pt x="5" y="12"/>
                    </a:lnTo>
                    <a:lnTo>
                      <a:pt x="11" y="6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2" name="Freeform 469">
                <a:extLst>
                  <a:ext uri="{FF2B5EF4-FFF2-40B4-BE49-F238E27FC236}">
                    <a16:creationId xmlns:a16="http://schemas.microsoft.com/office/drawing/2014/main" xmlns="" id="{E98405B5-8C1B-4CDF-9BED-5C6BB5C0C6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905250" y="3452813"/>
                <a:ext cx="2397125" cy="666750"/>
              </a:xfrm>
              <a:custGeom>
                <a:avLst/>
                <a:gdLst>
                  <a:gd name="T0" fmla="*/ 1 w 270"/>
                  <a:gd name="T1" fmla="*/ 71 h 75"/>
                  <a:gd name="T2" fmla="*/ 0 w 270"/>
                  <a:gd name="T3" fmla="*/ 72 h 75"/>
                  <a:gd name="T4" fmla="*/ 4 w 270"/>
                  <a:gd name="T5" fmla="*/ 73 h 75"/>
                  <a:gd name="T6" fmla="*/ 9 w 270"/>
                  <a:gd name="T7" fmla="*/ 75 h 75"/>
                  <a:gd name="T8" fmla="*/ 10 w 270"/>
                  <a:gd name="T9" fmla="*/ 74 h 75"/>
                  <a:gd name="T10" fmla="*/ 7 w 270"/>
                  <a:gd name="T11" fmla="*/ 73 h 75"/>
                  <a:gd name="T12" fmla="*/ 1 w 270"/>
                  <a:gd name="T13" fmla="*/ 71 h 75"/>
                  <a:gd name="T14" fmla="*/ 270 w 270"/>
                  <a:gd name="T15" fmla="*/ 46 h 75"/>
                  <a:gd name="T16" fmla="*/ 254 w 270"/>
                  <a:gd name="T17" fmla="*/ 56 h 75"/>
                  <a:gd name="T18" fmla="*/ 251 w 270"/>
                  <a:gd name="T19" fmla="*/ 59 h 75"/>
                  <a:gd name="T20" fmla="*/ 270 w 270"/>
                  <a:gd name="T21" fmla="*/ 47 h 75"/>
                  <a:gd name="T22" fmla="*/ 270 w 270"/>
                  <a:gd name="T23" fmla="*/ 46 h 75"/>
                  <a:gd name="T24" fmla="*/ 269 w 270"/>
                  <a:gd name="T25" fmla="*/ 44 h 75"/>
                  <a:gd name="T26" fmla="*/ 261 w 270"/>
                  <a:gd name="T27" fmla="*/ 48 h 75"/>
                  <a:gd name="T28" fmla="*/ 259 w 270"/>
                  <a:gd name="T29" fmla="*/ 50 h 75"/>
                  <a:gd name="T30" fmla="*/ 270 w 270"/>
                  <a:gd name="T31" fmla="*/ 45 h 75"/>
                  <a:gd name="T32" fmla="*/ 269 w 270"/>
                  <a:gd name="T33" fmla="*/ 44 h 75"/>
                  <a:gd name="T34" fmla="*/ 33 w 270"/>
                  <a:gd name="T35" fmla="*/ 0 h 75"/>
                  <a:gd name="T36" fmla="*/ 33 w 270"/>
                  <a:gd name="T37" fmla="*/ 1 h 75"/>
                  <a:gd name="T38" fmla="*/ 33 w 270"/>
                  <a:gd name="T39" fmla="*/ 1 h 75"/>
                  <a:gd name="T40" fmla="*/ 35 w 270"/>
                  <a:gd name="T41" fmla="*/ 3 h 75"/>
                  <a:gd name="T42" fmla="*/ 35 w 270"/>
                  <a:gd name="T43" fmla="*/ 3 h 75"/>
                  <a:gd name="T44" fmla="*/ 36 w 270"/>
                  <a:gd name="T45" fmla="*/ 3 h 75"/>
                  <a:gd name="T46" fmla="*/ 63 w 270"/>
                  <a:gd name="T47" fmla="*/ 22 h 75"/>
                  <a:gd name="T48" fmla="*/ 63 w 270"/>
                  <a:gd name="T49" fmla="*/ 21 h 75"/>
                  <a:gd name="T50" fmla="*/ 37 w 270"/>
                  <a:gd name="T51" fmla="*/ 3 h 75"/>
                  <a:gd name="T52" fmla="*/ 36 w 270"/>
                  <a:gd name="T53" fmla="*/ 2 h 75"/>
                  <a:gd name="T54" fmla="*/ 34 w 270"/>
                  <a:gd name="T55" fmla="*/ 1 h 75"/>
                  <a:gd name="T56" fmla="*/ 33 w 270"/>
                  <a:gd name="T5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0" h="75">
                    <a:moveTo>
                      <a:pt x="1" y="71"/>
                    </a:moveTo>
                    <a:cubicBezTo>
                      <a:pt x="0" y="72"/>
                      <a:pt x="0" y="72"/>
                      <a:pt x="0" y="72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10" y="75"/>
                      <a:pt x="10" y="74"/>
                      <a:pt x="10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1" y="71"/>
                      <a:pt x="1" y="71"/>
                      <a:pt x="1" y="71"/>
                    </a:cubicBezTo>
                    <a:moveTo>
                      <a:pt x="270" y="46"/>
                    </a:moveTo>
                    <a:cubicBezTo>
                      <a:pt x="254" y="56"/>
                      <a:pt x="254" y="56"/>
                      <a:pt x="254" y="56"/>
                    </a:cubicBezTo>
                    <a:cubicBezTo>
                      <a:pt x="251" y="59"/>
                      <a:pt x="251" y="59"/>
                      <a:pt x="251" y="59"/>
                    </a:cubicBezTo>
                    <a:cubicBezTo>
                      <a:pt x="270" y="47"/>
                      <a:pt x="270" y="47"/>
                      <a:pt x="270" y="47"/>
                    </a:cubicBezTo>
                    <a:cubicBezTo>
                      <a:pt x="270" y="46"/>
                      <a:pt x="270" y="46"/>
                      <a:pt x="270" y="46"/>
                    </a:cubicBezTo>
                    <a:moveTo>
                      <a:pt x="269" y="44"/>
                    </a:moveTo>
                    <a:cubicBezTo>
                      <a:pt x="261" y="48"/>
                      <a:pt x="261" y="48"/>
                      <a:pt x="261" y="48"/>
                    </a:cubicBezTo>
                    <a:cubicBezTo>
                      <a:pt x="259" y="50"/>
                      <a:pt x="259" y="50"/>
                      <a:pt x="259" y="50"/>
                    </a:cubicBezTo>
                    <a:cubicBezTo>
                      <a:pt x="270" y="45"/>
                      <a:pt x="270" y="45"/>
                      <a:pt x="270" y="45"/>
                    </a:cubicBezTo>
                    <a:cubicBezTo>
                      <a:pt x="270" y="45"/>
                      <a:pt x="269" y="45"/>
                      <a:pt x="269" y="44"/>
                    </a:cubicBezTo>
                    <a:moveTo>
                      <a:pt x="33" y="0"/>
                    </a:move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Freeform 470">
                <a:extLst>
                  <a:ext uri="{FF2B5EF4-FFF2-40B4-BE49-F238E27FC236}">
                    <a16:creationId xmlns:a16="http://schemas.microsoft.com/office/drawing/2014/main" xmlns="" id="{2E994955-B9D2-4E56-A27D-71CF9E8BE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48025" y="1500188"/>
                <a:ext cx="212725" cy="131763"/>
              </a:xfrm>
              <a:custGeom>
                <a:avLst/>
                <a:gdLst>
                  <a:gd name="T0" fmla="*/ 6 w 134"/>
                  <a:gd name="T1" fmla="*/ 0 h 83"/>
                  <a:gd name="T2" fmla="*/ 0 w 134"/>
                  <a:gd name="T3" fmla="*/ 5 h 83"/>
                  <a:gd name="T4" fmla="*/ 117 w 134"/>
                  <a:gd name="T5" fmla="*/ 83 h 83"/>
                  <a:gd name="T6" fmla="*/ 134 w 134"/>
                  <a:gd name="T7" fmla="*/ 83 h 83"/>
                  <a:gd name="T8" fmla="*/ 6 w 13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83">
                    <a:moveTo>
                      <a:pt x="6" y="0"/>
                    </a:moveTo>
                    <a:lnTo>
                      <a:pt x="0" y="5"/>
                    </a:lnTo>
                    <a:lnTo>
                      <a:pt x="117" y="83"/>
                    </a:lnTo>
                    <a:lnTo>
                      <a:pt x="134" y="8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Freeform 471">
                <a:extLst>
                  <a:ext uri="{FF2B5EF4-FFF2-40B4-BE49-F238E27FC236}">
                    <a16:creationId xmlns:a16="http://schemas.microsoft.com/office/drawing/2014/main" xmlns="" id="{793CAB50-D9A7-4B02-9BD5-5E1C5D864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48025" y="1500188"/>
                <a:ext cx="212725" cy="131763"/>
              </a:xfrm>
              <a:custGeom>
                <a:avLst/>
                <a:gdLst>
                  <a:gd name="T0" fmla="*/ 6 w 134"/>
                  <a:gd name="T1" fmla="*/ 0 h 83"/>
                  <a:gd name="T2" fmla="*/ 0 w 134"/>
                  <a:gd name="T3" fmla="*/ 5 h 83"/>
                  <a:gd name="T4" fmla="*/ 117 w 134"/>
                  <a:gd name="T5" fmla="*/ 83 h 83"/>
                  <a:gd name="T6" fmla="*/ 134 w 134"/>
                  <a:gd name="T7" fmla="*/ 83 h 83"/>
                  <a:gd name="T8" fmla="*/ 6 w 13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83">
                    <a:moveTo>
                      <a:pt x="6" y="0"/>
                    </a:moveTo>
                    <a:lnTo>
                      <a:pt x="0" y="5"/>
                    </a:lnTo>
                    <a:lnTo>
                      <a:pt x="117" y="83"/>
                    </a:lnTo>
                    <a:lnTo>
                      <a:pt x="134" y="83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5" name="Freeform 472">
                <a:extLst>
                  <a:ext uri="{FF2B5EF4-FFF2-40B4-BE49-F238E27FC236}">
                    <a16:creationId xmlns:a16="http://schemas.microsoft.com/office/drawing/2014/main" xmlns="" id="{BA12E3F8-86A5-44A1-87C6-8362AE609C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65488" y="1490663"/>
                <a:ext cx="26988" cy="17463"/>
              </a:xfrm>
              <a:custGeom>
                <a:avLst/>
                <a:gdLst>
                  <a:gd name="T0" fmla="*/ 11 w 17"/>
                  <a:gd name="T1" fmla="*/ 0 h 11"/>
                  <a:gd name="T2" fmla="*/ 0 w 17"/>
                  <a:gd name="T3" fmla="*/ 6 h 11"/>
                  <a:gd name="T4" fmla="*/ 11 w 17"/>
                  <a:gd name="T5" fmla="*/ 11 h 11"/>
                  <a:gd name="T6" fmla="*/ 17 w 17"/>
                  <a:gd name="T7" fmla="*/ 6 h 11"/>
                  <a:gd name="T8" fmla="*/ 11 w 1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1" y="0"/>
                    </a:moveTo>
                    <a:lnTo>
                      <a:pt x="0" y="6"/>
                    </a:lnTo>
                    <a:lnTo>
                      <a:pt x="11" y="11"/>
                    </a:lnTo>
                    <a:lnTo>
                      <a:pt x="17" y="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6" name="Freeform 473">
                <a:extLst>
                  <a:ext uri="{FF2B5EF4-FFF2-40B4-BE49-F238E27FC236}">
                    <a16:creationId xmlns:a16="http://schemas.microsoft.com/office/drawing/2014/main" xmlns="" id="{103D470E-3D47-44C3-A7E2-27AB0FBC1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65488" y="1490663"/>
                <a:ext cx="26988" cy="17463"/>
              </a:xfrm>
              <a:custGeom>
                <a:avLst/>
                <a:gdLst>
                  <a:gd name="T0" fmla="*/ 11 w 17"/>
                  <a:gd name="T1" fmla="*/ 0 h 11"/>
                  <a:gd name="T2" fmla="*/ 0 w 17"/>
                  <a:gd name="T3" fmla="*/ 6 h 11"/>
                  <a:gd name="T4" fmla="*/ 11 w 17"/>
                  <a:gd name="T5" fmla="*/ 11 h 11"/>
                  <a:gd name="T6" fmla="*/ 17 w 17"/>
                  <a:gd name="T7" fmla="*/ 6 h 11"/>
                  <a:gd name="T8" fmla="*/ 11 w 1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1" y="0"/>
                    </a:moveTo>
                    <a:lnTo>
                      <a:pt x="0" y="6"/>
                    </a:lnTo>
                    <a:lnTo>
                      <a:pt x="11" y="11"/>
                    </a:lnTo>
                    <a:lnTo>
                      <a:pt x="17" y="6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7" name="Freeform 474">
                <a:extLst>
                  <a:ext uri="{FF2B5EF4-FFF2-40B4-BE49-F238E27FC236}">
                    <a16:creationId xmlns:a16="http://schemas.microsoft.com/office/drawing/2014/main" xmlns="" id="{584CDD7B-CD5F-44B5-B31A-2A4D3F80A3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3238" y="1641476"/>
                <a:ext cx="452438" cy="293688"/>
              </a:xfrm>
              <a:custGeom>
                <a:avLst/>
                <a:gdLst>
                  <a:gd name="T0" fmla="*/ 0 w 285"/>
                  <a:gd name="T1" fmla="*/ 0 h 185"/>
                  <a:gd name="T2" fmla="*/ 162 w 285"/>
                  <a:gd name="T3" fmla="*/ 112 h 185"/>
                  <a:gd name="T4" fmla="*/ 167 w 285"/>
                  <a:gd name="T5" fmla="*/ 112 h 185"/>
                  <a:gd name="T6" fmla="*/ 167 w 285"/>
                  <a:gd name="T7" fmla="*/ 112 h 185"/>
                  <a:gd name="T8" fmla="*/ 279 w 285"/>
                  <a:gd name="T9" fmla="*/ 185 h 185"/>
                  <a:gd name="T10" fmla="*/ 285 w 285"/>
                  <a:gd name="T11" fmla="*/ 185 h 185"/>
                  <a:gd name="T12" fmla="*/ 173 w 285"/>
                  <a:gd name="T13" fmla="*/ 106 h 185"/>
                  <a:gd name="T14" fmla="*/ 173 w 285"/>
                  <a:gd name="T15" fmla="*/ 106 h 185"/>
                  <a:gd name="T16" fmla="*/ 167 w 285"/>
                  <a:gd name="T17" fmla="*/ 106 h 185"/>
                  <a:gd name="T18" fmla="*/ 16 w 285"/>
                  <a:gd name="T19" fmla="*/ 6 h 185"/>
                  <a:gd name="T20" fmla="*/ 0 w 285"/>
                  <a:gd name="T21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5" h="185">
                    <a:moveTo>
                      <a:pt x="0" y="0"/>
                    </a:moveTo>
                    <a:lnTo>
                      <a:pt x="162" y="112"/>
                    </a:lnTo>
                    <a:lnTo>
                      <a:pt x="167" y="112"/>
                    </a:lnTo>
                    <a:lnTo>
                      <a:pt x="167" y="112"/>
                    </a:lnTo>
                    <a:lnTo>
                      <a:pt x="279" y="185"/>
                    </a:lnTo>
                    <a:lnTo>
                      <a:pt x="285" y="185"/>
                    </a:lnTo>
                    <a:lnTo>
                      <a:pt x="173" y="106"/>
                    </a:lnTo>
                    <a:lnTo>
                      <a:pt x="173" y="106"/>
                    </a:lnTo>
                    <a:lnTo>
                      <a:pt x="167" y="106"/>
                    </a:lnTo>
                    <a:lnTo>
                      <a:pt x="16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8" name="Freeform 475">
                <a:extLst>
                  <a:ext uri="{FF2B5EF4-FFF2-40B4-BE49-F238E27FC236}">
                    <a16:creationId xmlns:a16="http://schemas.microsoft.com/office/drawing/2014/main" xmlns="" id="{3C54CCEC-93F1-4FEB-907F-34BFF659F1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3238" y="1641476"/>
                <a:ext cx="452438" cy="293688"/>
              </a:xfrm>
              <a:custGeom>
                <a:avLst/>
                <a:gdLst>
                  <a:gd name="T0" fmla="*/ 0 w 285"/>
                  <a:gd name="T1" fmla="*/ 0 h 185"/>
                  <a:gd name="T2" fmla="*/ 162 w 285"/>
                  <a:gd name="T3" fmla="*/ 112 h 185"/>
                  <a:gd name="T4" fmla="*/ 167 w 285"/>
                  <a:gd name="T5" fmla="*/ 112 h 185"/>
                  <a:gd name="T6" fmla="*/ 167 w 285"/>
                  <a:gd name="T7" fmla="*/ 112 h 185"/>
                  <a:gd name="T8" fmla="*/ 279 w 285"/>
                  <a:gd name="T9" fmla="*/ 185 h 185"/>
                  <a:gd name="T10" fmla="*/ 285 w 285"/>
                  <a:gd name="T11" fmla="*/ 185 h 185"/>
                  <a:gd name="T12" fmla="*/ 173 w 285"/>
                  <a:gd name="T13" fmla="*/ 106 h 185"/>
                  <a:gd name="T14" fmla="*/ 173 w 285"/>
                  <a:gd name="T15" fmla="*/ 106 h 185"/>
                  <a:gd name="T16" fmla="*/ 167 w 285"/>
                  <a:gd name="T17" fmla="*/ 106 h 185"/>
                  <a:gd name="T18" fmla="*/ 16 w 285"/>
                  <a:gd name="T19" fmla="*/ 6 h 185"/>
                  <a:gd name="T20" fmla="*/ 0 w 285"/>
                  <a:gd name="T21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5" h="185">
                    <a:moveTo>
                      <a:pt x="0" y="0"/>
                    </a:moveTo>
                    <a:lnTo>
                      <a:pt x="162" y="112"/>
                    </a:lnTo>
                    <a:lnTo>
                      <a:pt x="167" y="112"/>
                    </a:lnTo>
                    <a:lnTo>
                      <a:pt x="167" y="112"/>
                    </a:lnTo>
                    <a:lnTo>
                      <a:pt x="279" y="185"/>
                    </a:lnTo>
                    <a:lnTo>
                      <a:pt x="285" y="185"/>
                    </a:lnTo>
                    <a:lnTo>
                      <a:pt x="173" y="106"/>
                    </a:lnTo>
                    <a:lnTo>
                      <a:pt x="173" y="106"/>
                    </a:lnTo>
                    <a:lnTo>
                      <a:pt x="167" y="106"/>
                    </a:lnTo>
                    <a:lnTo>
                      <a:pt x="16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9" name="Freeform 476">
                <a:extLst>
                  <a:ext uri="{FF2B5EF4-FFF2-40B4-BE49-F238E27FC236}">
                    <a16:creationId xmlns:a16="http://schemas.microsoft.com/office/drawing/2014/main" xmlns="" id="{5B029BBD-ECAF-4EBE-A05B-7268543A3D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2288" y="1631951"/>
                <a:ext cx="44450" cy="19050"/>
              </a:xfrm>
              <a:custGeom>
                <a:avLst/>
                <a:gdLst>
                  <a:gd name="T0" fmla="*/ 0 w 28"/>
                  <a:gd name="T1" fmla="*/ 0 h 12"/>
                  <a:gd name="T2" fmla="*/ 12 w 28"/>
                  <a:gd name="T3" fmla="*/ 6 h 12"/>
                  <a:gd name="T4" fmla="*/ 28 w 28"/>
                  <a:gd name="T5" fmla="*/ 12 h 12"/>
                  <a:gd name="T6" fmla="*/ 17 w 28"/>
                  <a:gd name="T7" fmla="*/ 0 h 12"/>
                  <a:gd name="T8" fmla="*/ 0 w 28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2">
                    <a:moveTo>
                      <a:pt x="0" y="0"/>
                    </a:moveTo>
                    <a:lnTo>
                      <a:pt x="12" y="6"/>
                    </a:lnTo>
                    <a:lnTo>
                      <a:pt x="28" y="12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0" name="Freeform 477">
                <a:extLst>
                  <a:ext uri="{FF2B5EF4-FFF2-40B4-BE49-F238E27FC236}">
                    <a16:creationId xmlns:a16="http://schemas.microsoft.com/office/drawing/2014/main" xmlns="" id="{942BED77-03ED-4EC4-8EFC-CA9E6343AB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2288" y="1631951"/>
                <a:ext cx="44450" cy="19050"/>
              </a:xfrm>
              <a:custGeom>
                <a:avLst/>
                <a:gdLst>
                  <a:gd name="T0" fmla="*/ 0 w 28"/>
                  <a:gd name="T1" fmla="*/ 0 h 12"/>
                  <a:gd name="T2" fmla="*/ 12 w 28"/>
                  <a:gd name="T3" fmla="*/ 6 h 12"/>
                  <a:gd name="T4" fmla="*/ 28 w 28"/>
                  <a:gd name="T5" fmla="*/ 12 h 12"/>
                  <a:gd name="T6" fmla="*/ 17 w 28"/>
                  <a:gd name="T7" fmla="*/ 0 h 12"/>
                  <a:gd name="T8" fmla="*/ 0 w 28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2">
                    <a:moveTo>
                      <a:pt x="0" y="0"/>
                    </a:moveTo>
                    <a:lnTo>
                      <a:pt x="12" y="6"/>
                    </a:lnTo>
                    <a:lnTo>
                      <a:pt x="28" y="12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1" name="Freeform 478">
                <a:extLst>
                  <a:ext uri="{FF2B5EF4-FFF2-40B4-BE49-F238E27FC236}">
                    <a16:creationId xmlns:a16="http://schemas.microsoft.com/office/drawing/2014/main" xmlns="" id="{8C65A9B5-7F0C-4306-953D-8C8D4C75D0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90800" y="1943101"/>
                <a:ext cx="239713" cy="160338"/>
              </a:xfrm>
              <a:custGeom>
                <a:avLst/>
                <a:gdLst>
                  <a:gd name="T0" fmla="*/ 5 w 151"/>
                  <a:gd name="T1" fmla="*/ 0 h 101"/>
                  <a:gd name="T2" fmla="*/ 0 w 151"/>
                  <a:gd name="T3" fmla="*/ 0 h 101"/>
                  <a:gd name="T4" fmla="*/ 100 w 151"/>
                  <a:gd name="T5" fmla="*/ 67 h 101"/>
                  <a:gd name="T6" fmla="*/ 106 w 151"/>
                  <a:gd name="T7" fmla="*/ 73 h 101"/>
                  <a:gd name="T8" fmla="*/ 151 w 151"/>
                  <a:gd name="T9" fmla="*/ 101 h 101"/>
                  <a:gd name="T10" fmla="*/ 151 w 151"/>
                  <a:gd name="T11" fmla="*/ 95 h 101"/>
                  <a:gd name="T12" fmla="*/ 111 w 151"/>
                  <a:gd name="T13" fmla="*/ 67 h 101"/>
                  <a:gd name="T14" fmla="*/ 106 w 151"/>
                  <a:gd name="T15" fmla="*/ 62 h 101"/>
                  <a:gd name="T16" fmla="*/ 5 w 151"/>
                  <a:gd name="T1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01">
                    <a:moveTo>
                      <a:pt x="5" y="0"/>
                    </a:moveTo>
                    <a:lnTo>
                      <a:pt x="0" y="0"/>
                    </a:lnTo>
                    <a:lnTo>
                      <a:pt x="100" y="67"/>
                    </a:lnTo>
                    <a:lnTo>
                      <a:pt x="106" y="73"/>
                    </a:lnTo>
                    <a:lnTo>
                      <a:pt x="151" y="101"/>
                    </a:lnTo>
                    <a:lnTo>
                      <a:pt x="151" y="95"/>
                    </a:lnTo>
                    <a:lnTo>
                      <a:pt x="111" y="67"/>
                    </a:lnTo>
                    <a:lnTo>
                      <a:pt x="106" y="6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2" name="Freeform 479">
                <a:extLst>
                  <a:ext uri="{FF2B5EF4-FFF2-40B4-BE49-F238E27FC236}">
                    <a16:creationId xmlns:a16="http://schemas.microsoft.com/office/drawing/2014/main" xmlns="" id="{E09D3847-7D55-4D8C-BEB4-737C69DB7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90800" y="1943101"/>
                <a:ext cx="239713" cy="160338"/>
              </a:xfrm>
              <a:custGeom>
                <a:avLst/>
                <a:gdLst>
                  <a:gd name="T0" fmla="*/ 5 w 151"/>
                  <a:gd name="T1" fmla="*/ 0 h 101"/>
                  <a:gd name="T2" fmla="*/ 0 w 151"/>
                  <a:gd name="T3" fmla="*/ 0 h 101"/>
                  <a:gd name="T4" fmla="*/ 100 w 151"/>
                  <a:gd name="T5" fmla="*/ 67 h 101"/>
                  <a:gd name="T6" fmla="*/ 106 w 151"/>
                  <a:gd name="T7" fmla="*/ 73 h 101"/>
                  <a:gd name="T8" fmla="*/ 151 w 151"/>
                  <a:gd name="T9" fmla="*/ 101 h 101"/>
                  <a:gd name="T10" fmla="*/ 151 w 151"/>
                  <a:gd name="T11" fmla="*/ 95 h 101"/>
                  <a:gd name="T12" fmla="*/ 111 w 151"/>
                  <a:gd name="T13" fmla="*/ 67 h 101"/>
                  <a:gd name="T14" fmla="*/ 106 w 151"/>
                  <a:gd name="T15" fmla="*/ 62 h 101"/>
                  <a:gd name="T16" fmla="*/ 5 w 151"/>
                  <a:gd name="T1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01">
                    <a:moveTo>
                      <a:pt x="5" y="0"/>
                    </a:moveTo>
                    <a:lnTo>
                      <a:pt x="0" y="0"/>
                    </a:lnTo>
                    <a:lnTo>
                      <a:pt x="100" y="67"/>
                    </a:lnTo>
                    <a:lnTo>
                      <a:pt x="106" y="73"/>
                    </a:lnTo>
                    <a:lnTo>
                      <a:pt x="151" y="101"/>
                    </a:lnTo>
                    <a:lnTo>
                      <a:pt x="151" y="95"/>
                    </a:lnTo>
                    <a:lnTo>
                      <a:pt x="111" y="67"/>
                    </a:lnTo>
                    <a:lnTo>
                      <a:pt x="106" y="62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3" name="Freeform 480">
                <a:extLst>
                  <a:ext uri="{FF2B5EF4-FFF2-40B4-BE49-F238E27FC236}">
                    <a16:creationId xmlns:a16="http://schemas.microsoft.com/office/drawing/2014/main" xmlns="" id="{BA5E313C-7D31-478C-AC4B-7CC066753D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00325" y="1935163"/>
                <a:ext cx="17463" cy="7938"/>
              </a:xfrm>
              <a:custGeom>
                <a:avLst/>
                <a:gdLst>
                  <a:gd name="T0" fmla="*/ 11 w 11"/>
                  <a:gd name="T1" fmla="*/ 5 h 5"/>
                  <a:gd name="T2" fmla="*/ 6 w 11"/>
                  <a:gd name="T3" fmla="*/ 5 h 5"/>
                  <a:gd name="T4" fmla="*/ 6 w 11"/>
                  <a:gd name="T5" fmla="*/ 5 h 5"/>
                  <a:gd name="T6" fmla="*/ 11 w 11"/>
                  <a:gd name="T7" fmla="*/ 5 h 5"/>
                  <a:gd name="T8" fmla="*/ 11 w 11"/>
                  <a:gd name="T9" fmla="*/ 5 h 5"/>
                  <a:gd name="T10" fmla="*/ 6 w 11"/>
                  <a:gd name="T11" fmla="*/ 0 h 5"/>
                  <a:gd name="T12" fmla="*/ 0 w 11"/>
                  <a:gd name="T13" fmla="*/ 0 h 5"/>
                  <a:gd name="T14" fmla="*/ 0 w 11"/>
                  <a:gd name="T15" fmla="*/ 0 h 5"/>
                  <a:gd name="T16" fmla="*/ 6 w 11"/>
                  <a:gd name="T17" fmla="*/ 0 h 5"/>
                  <a:gd name="T18" fmla="*/ 6 w 11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5">
                    <a:moveTo>
                      <a:pt x="11" y="5"/>
                    </a:moveTo>
                    <a:lnTo>
                      <a:pt x="6" y="5"/>
                    </a:lnTo>
                    <a:lnTo>
                      <a:pt x="6" y="5"/>
                    </a:lnTo>
                    <a:lnTo>
                      <a:pt x="11" y="5"/>
                    </a:lnTo>
                    <a:lnTo>
                      <a:pt x="11" y="5"/>
                    </a:lnTo>
                    <a:close/>
                    <a:moveTo>
                      <a:pt x="6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4" name="Freeform 481">
                <a:extLst>
                  <a:ext uri="{FF2B5EF4-FFF2-40B4-BE49-F238E27FC236}">
                    <a16:creationId xmlns:a16="http://schemas.microsoft.com/office/drawing/2014/main" xmlns="" id="{C7096A01-8333-423F-8439-637033A6B2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00325" y="1935163"/>
                <a:ext cx="17463" cy="7938"/>
              </a:xfrm>
              <a:custGeom>
                <a:avLst/>
                <a:gdLst>
                  <a:gd name="T0" fmla="*/ 11 w 11"/>
                  <a:gd name="T1" fmla="*/ 5 h 5"/>
                  <a:gd name="T2" fmla="*/ 6 w 11"/>
                  <a:gd name="T3" fmla="*/ 5 h 5"/>
                  <a:gd name="T4" fmla="*/ 6 w 11"/>
                  <a:gd name="T5" fmla="*/ 5 h 5"/>
                  <a:gd name="T6" fmla="*/ 11 w 11"/>
                  <a:gd name="T7" fmla="*/ 5 h 5"/>
                  <a:gd name="T8" fmla="*/ 11 w 11"/>
                  <a:gd name="T9" fmla="*/ 5 h 5"/>
                  <a:gd name="T10" fmla="*/ 6 w 11"/>
                  <a:gd name="T11" fmla="*/ 0 h 5"/>
                  <a:gd name="T12" fmla="*/ 0 w 11"/>
                  <a:gd name="T13" fmla="*/ 0 h 5"/>
                  <a:gd name="T14" fmla="*/ 0 w 11"/>
                  <a:gd name="T15" fmla="*/ 0 h 5"/>
                  <a:gd name="T16" fmla="*/ 6 w 11"/>
                  <a:gd name="T17" fmla="*/ 0 h 5"/>
                  <a:gd name="T18" fmla="*/ 6 w 11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5">
                    <a:moveTo>
                      <a:pt x="11" y="5"/>
                    </a:moveTo>
                    <a:lnTo>
                      <a:pt x="6" y="5"/>
                    </a:lnTo>
                    <a:lnTo>
                      <a:pt x="6" y="5"/>
                    </a:lnTo>
                    <a:lnTo>
                      <a:pt x="11" y="5"/>
                    </a:lnTo>
                    <a:lnTo>
                      <a:pt x="11" y="5"/>
                    </a:lnTo>
                    <a:moveTo>
                      <a:pt x="6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5" name="Freeform 482">
                <a:extLst>
                  <a:ext uri="{FF2B5EF4-FFF2-40B4-BE49-F238E27FC236}">
                    <a16:creationId xmlns:a16="http://schemas.microsoft.com/office/drawing/2014/main" xmlns="" id="{76BF3E04-18A4-47FE-85EC-ADEECE368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0325" y="1935163"/>
                <a:ext cx="17463" cy="7938"/>
              </a:xfrm>
              <a:custGeom>
                <a:avLst/>
                <a:gdLst>
                  <a:gd name="T0" fmla="*/ 6 w 11"/>
                  <a:gd name="T1" fmla="*/ 0 h 5"/>
                  <a:gd name="T2" fmla="*/ 0 w 11"/>
                  <a:gd name="T3" fmla="*/ 0 h 5"/>
                  <a:gd name="T4" fmla="*/ 6 w 11"/>
                  <a:gd name="T5" fmla="*/ 5 h 5"/>
                  <a:gd name="T6" fmla="*/ 11 w 11"/>
                  <a:gd name="T7" fmla="*/ 5 h 5"/>
                  <a:gd name="T8" fmla="*/ 6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6" y="0"/>
                    </a:moveTo>
                    <a:lnTo>
                      <a:pt x="0" y="0"/>
                    </a:lnTo>
                    <a:lnTo>
                      <a:pt x="6" y="5"/>
                    </a:lnTo>
                    <a:lnTo>
                      <a:pt x="11" y="5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6" name="Freeform 483">
                <a:extLst>
                  <a:ext uri="{FF2B5EF4-FFF2-40B4-BE49-F238E27FC236}">
                    <a16:creationId xmlns:a16="http://schemas.microsoft.com/office/drawing/2014/main" xmlns="" id="{2CDCD9F4-E8FF-4B5A-88F8-41B00CEEE3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0325" y="1935163"/>
                <a:ext cx="17463" cy="7938"/>
              </a:xfrm>
              <a:custGeom>
                <a:avLst/>
                <a:gdLst>
                  <a:gd name="T0" fmla="*/ 6 w 11"/>
                  <a:gd name="T1" fmla="*/ 0 h 5"/>
                  <a:gd name="T2" fmla="*/ 0 w 11"/>
                  <a:gd name="T3" fmla="*/ 0 h 5"/>
                  <a:gd name="T4" fmla="*/ 6 w 11"/>
                  <a:gd name="T5" fmla="*/ 5 h 5"/>
                  <a:gd name="T6" fmla="*/ 11 w 11"/>
                  <a:gd name="T7" fmla="*/ 5 h 5"/>
                  <a:gd name="T8" fmla="*/ 6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6" y="0"/>
                    </a:moveTo>
                    <a:lnTo>
                      <a:pt x="0" y="0"/>
                    </a:lnTo>
                    <a:lnTo>
                      <a:pt x="6" y="5"/>
                    </a:lnTo>
                    <a:lnTo>
                      <a:pt x="11" y="5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7" name="Freeform 484">
                <a:extLst>
                  <a:ext uri="{FF2B5EF4-FFF2-40B4-BE49-F238E27FC236}">
                    <a16:creationId xmlns:a16="http://schemas.microsoft.com/office/drawing/2014/main" xmlns="" id="{A8EA092C-F661-4F72-8A1A-5057B3123D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43150" y="2103438"/>
                <a:ext cx="790575" cy="533400"/>
              </a:xfrm>
              <a:custGeom>
                <a:avLst/>
                <a:gdLst>
                  <a:gd name="T0" fmla="*/ 319 w 498"/>
                  <a:gd name="T1" fmla="*/ 207 h 336"/>
                  <a:gd name="T2" fmla="*/ 319 w 498"/>
                  <a:gd name="T3" fmla="*/ 218 h 336"/>
                  <a:gd name="T4" fmla="*/ 319 w 498"/>
                  <a:gd name="T5" fmla="*/ 218 h 336"/>
                  <a:gd name="T6" fmla="*/ 319 w 498"/>
                  <a:gd name="T7" fmla="*/ 218 h 336"/>
                  <a:gd name="T8" fmla="*/ 324 w 498"/>
                  <a:gd name="T9" fmla="*/ 218 h 336"/>
                  <a:gd name="T10" fmla="*/ 397 w 498"/>
                  <a:gd name="T11" fmla="*/ 268 h 336"/>
                  <a:gd name="T12" fmla="*/ 403 w 498"/>
                  <a:gd name="T13" fmla="*/ 274 h 336"/>
                  <a:gd name="T14" fmla="*/ 498 w 498"/>
                  <a:gd name="T15" fmla="*/ 336 h 336"/>
                  <a:gd name="T16" fmla="*/ 498 w 498"/>
                  <a:gd name="T17" fmla="*/ 330 h 336"/>
                  <a:gd name="T18" fmla="*/ 408 w 498"/>
                  <a:gd name="T19" fmla="*/ 268 h 336"/>
                  <a:gd name="T20" fmla="*/ 403 w 498"/>
                  <a:gd name="T21" fmla="*/ 263 h 336"/>
                  <a:gd name="T22" fmla="*/ 324 w 498"/>
                  <a:gd name="T23" fmla="*/ 212 h 336"/>
                  <a:gd name="T24" fmla="*/ 319 w 498"/>
                  <a:gd name="T25" fmla="*/ 212 h 336"/>
                  <a:gd name="T26" fmla="*/ 319 w 498"/>
                  <a:gd name="T27" fmla="*/ 212 h 336"/>
                  <a:gd name="T28" fmla="*/ 319 w 498"/>
                  <a:gd name="T29" fmla="*/ 207 h 336"/>
                  <a:gd name="T30" fmla="*/ 213 w 498"/>
                  <a:gd name="T31" fmla="*/ 140 h 336"/>
                  <a:gd name="T32" fmla="*/ 218 w 498"/>
                  <a:gd name="T33" fmla="*/ 151 h 336"/>
                  <a:gd name="T34" fmla="*/ 313 w 498"/>
                  <a:gd name="T35" fmla="*/ 212 h 336"/>
                  <a:gd name="T36" fmla="*/ 313 w 498"/>
                  <a:gd name="T37" fmla="*/ 207 h 336"/>
                  <a:gd name="T38" fmla="*/ 213 w 498"/>
                  <a:gd name="T39" fmla="*/ 140 h 336"/>
                  <a:gd name="T40" fmla="*/ 196 w 498"/>
                  <a:gd name="T41" fmla="*/ 129 h 336"/>
                  <a:gd name="T42" fmla="*/ 190 w 498"/>
                  <a:gd name="T43" fmla="*/ 134 h 336"/>
                  <a:gd name="T44" fmla="*/ 207 w 498"/>
                  <a:gd name="T45" fmla="*/ 140 h 336"/>
                  <a:gd name="T46" fmla="*/ 201 w 498"/>
                  <a:gd name="T47" fmla="*/ 129 h 336"/>
                  <a:gd name="T48" fmla="*/ 196 w 498"/>
                  <a:gd name="T49" fmla="*/ 129 h 336"/>
                  <a:gd name="T50" fmla="*/ 134 w 498"/>
                  <a:gd name="T51" fmla="*/ 89 h 336"/>
                  <a:gd name="T52" fmla="*/ 129 w 498"/>
                  <a:gd name="T53" fmla="*/ 89 h 336"/>
                  <a:gd name="T54" fmla="*/ 190 w 498"/>
                  <a:gd name="T55" fmla="*/ 129 h 336"/>
                  <a:gd name="T56" fmla="*/ 190 w 498"/>
                  <a:gd name="T57" fmla="*/ 123 h 336"/>
                  <a:gd name="T58" fmla="*/ 134 w 498"/>
                  <a:gd name="T59" fmla="*/ 89 h 336"/>
                  <a:gd name="T60" fmla="*/ 17 w 498"/>
                  <a:gd name="T61" fmla="*/ 6 h 336"/>
                  <a:gd name="T62" fmla="*/ 11 w 498"/>
                  <a:gd name="T63" fmla="*/ 11 h 336"/>
                  <a:gd name="T64" fmla="*/ 129 w 498"/>
                  <a:gd name="T65" fmla="*/ 89 h 336"/>
                  <a:gd name="T66" fmla="*/ 129 w 498"/>
                  <a:gd name="T67" fmla="*/ 84 h 336"/>
                  <a:gd name="T68" fmla="*/ 17 w 498"/>
                  <a:gd name="T69" fmla="*/ 6 h 336"/>
                  <a:gd name="T70" fmla="*/ 0 w 498"/>
                  <a:gd name="T71" fmla="*/ 0 h 336"/>
                  <a:gd name="T72" fmla="*/ 6 w 498"/>
                  <a:gd name="T73" fmla="*/ 6 h 336"/>
                  <a:gd name="T74" fmla="*/ 6 w 498"/>
                  <a:gd name="T75" fmla="*/ 6 h 336"/>
                  <a:gd name="T76" fmla="*/ 11 w 498"/>
                  <a:gd name="T77" fmla="*/ 6 h 336"/>
                  <a:gd name="T78" fmla="*/ 0 w 498"/>
                  <a:gd name="T79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98" h="336">
                    <a:moveTo>
                      <a:pt x="319" y="207"/>
                    </a:moveTo>
                    <a:lnTo>
                      <a:pt x="319" y="218"/>
                    </a:lnTo>
                    <a:lnTo>
                      <a:pt x="319" y="218"/>
                    </a:lnTo>
                    <a:lnTo>
                      <a:pt x="319" y="218"/>
                    </a:lnTo>
                    <a:lnTo>
                      <a:pt x="324" y="218"/>
                    </a:lnTo>
                    <a:lnTo>
                      <a:pt x="397" y="268"/>
                    </a:lnTo>
                    <a:lnTo>
                      <a:pt x="403" y="274"/>
                    </a:lnTo>
                    <a:lnTo>
                      <a:pt x="498" y="336"/>
                    </a:lnTo>
                    <a:lnTo>
                      <a:pt x="498" y="330"/>
                    </a:lnTo>
                    <a:lnTo>
                      <a:pt x="408" y="268"/>
                    </a:lnTo>
                    <a:lnTo>
                      <a:pt x="403" y="263"/>
                    </a:lnTo>
                    <a:lnTo>
                      <a:pt x="324" y="212"/>
                    </a:lnTo>
                    <a:lnTo>
                      <a:pt x="319" y="212"/>
                    </a:lnTo>
                    <a:lnTo>
                      <a:pt x="319" y="212"/>
                    </a:lnTo>
                    <a:lnTo>
                      <a:pt x="319" y="207"/>
                    </a:lnTo>
                    <a:close/>
                    <a:moveTo>
                      <a:pt x="213" y="140"/>
                    </a:moveTo>
                    <a:lnTo>
                      <a:pt x="218" y="151"/>
                    </a:lnTo>
                    <a:lnTo>
                      <a:pt x="313" y="212"/>
                    </a:lnTo>
                    <a:lnTo>
                      <a:pt x="313" y="207"/>
                    </a:lnTo>
                    <a:lnTo>
                      <a:pt x="213" y="140"/>
                    </a:lnTo>
                    <a:close/>
                    <a:moveTo>
                      <a:pt x="196" y="129"/>
                    </a:moveTo>
                    <a:lnTo>
                      <a:pt x="190" y="134"/>
                    </a:lnTo>
                    <a:lnTo>
                      <a:pt x="207" y="140"/>
                    </a:lnTo>
                    <a:lnTo>
                      <a:pt x="201" y="129"/>
                    </a:lnTo>
                    <a:lnTo>
                      <a:pt x="196" y="129"/>
                    </a:lnTo>
                    <a:close/>
                    <a:moveTo>
                      <a:pt x="134" y="89"/>
                    </a:moveTo>
                    <a:lnTo>
                      <a:pt x="129" y="89"/>
                    </a:lnTo>
                    <a:lnTo>
                      <a:pt x="190" y="129"/>
                    </a:lnTo>
                    <a:lnTo>
                      <a:pt x="190" y="123"/>
                    </a:lnTo>
                    <a:lnTo>
                      <a:pt x="134" y="89"/>
                    </a:lnTo>
                    <a:close/>
                    <a:moveTo>
                      <a:pt x="17" y="6"/>
                    </a:moveTo>
                    <a:lnTo>
                      <a:pt x="11" y="11"/>
                    </a:lnTo>
                    <a:lnTo>
                      <a:pt x="129" y="89"/>
                    </a:lnTo>
                    <a:lnTo>
                      <a:pt x="129" y="84"/>
                    </a:lnTo>
                    <a:lnTo>
                      <a:pt x="17" y="6"/>
                    </a:lnTo>
                    <a:close/>
                    <a:moveTo>
                      <a:pt x="0" y="0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1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8" name="Freeform 485">
                <a:extLst>
                  <a:ext uri="{FF2B5EF4-FFF2-40B4-BE49-F238E27FC236}">
                    <a16:creationId xmlns:a16="http://schemas.microsoft.com/office/drawing/2014/main" xmlns="" id="{27F7FC2E-D8F9-4C22-B709-AE1B509667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43150" y="2103438"/>
                <a:ext cx="790575" cy="533400"/>
              </a:xfrm>
              <a:custGeom>
                <a:avLst/>
                <a:gdLst>
                  <a:gd name="T0" fmla="*/ 319 w 498"/>
                  <a:gd name="T1" fmla="*/ 207 h 336"/>
                  <a:gd name="T2" fmla="*/ 319 w 498"/>
                  <a:gd name="T3" fmla="*/ 218 h 336"/>
                  <a:gd name="T4" fmla="*/ 319 w 498"/>
                  <a:gd name="T5" fmla="*/ 218 h 336"/>
                  <a:gd name="T6" fmla="*/ 319 w 498"/>
                  <a:gd name="T7" fmla="*/ 218 h 336"/>
                  <a:gd name="T8" fmla="*/ 324 w 498"/>
                  <a:gd name="T9" fmla="*/ 218 h 336"/>
                  <a:gd name="T10" fmla="*/ 397 w 498"/>
                  <a:gd name="T11" fmla="*/ 268 h 336"/>
                  <a:gd name="T12" fmla="*/ 403 w 498"/>
                  <a:gd name="T13" fmla="*/ 274 h 336"/>
                  <a:gd name="T14" fmla="*/ 498 w 498"/>
                  <a:gd name="T15" fmla="*/ 336 h 336"/>
                  <a:gd name="T16" fmla="*/ 498 w 498"/>
                  <a:gd name="T17" fmla="*/ 330 h 336"/>
                  <a:gd name="T18" fmla="*/ 408 w 498"/>
                  <a:gd name="T19" fmla="*/ 268 h 336"/>
                  <a:gd name="T20" fmla="*/ 403 w 498"/>
                  <a:gd name="T21" fmla="*/ 263 h 336"/>
                  <a:gd name="T22" fmla="*/ 324 w 498"/>
                  <a:gd name="T23" fmla="*/ 212 h 336"/>
                  <a:gd name="T24" fmla="*/ 319 w 498"/>
                  <a:gd name="T25" fmla="*/ 212 h 336"/>
                  <a:gd name="T26" fmla="*/ 319 w 498"/>
                  <a:gd name="T27" fmla="*/ 212 h 336"/>
                  <a:gd name="T28" fmla="*/ 319 w 498"/>
                  <a:gd name="T29" fmla="*/ 207 h 336"/>
                  <a:gd name="T30" fmla="*/ 213 w 498"/>
                  <a:gd name="T31" fmla="*/ 140 h 336"/>
                  <a:gd name="T32" fmla="*/ 218 w 498"/>
                  <a:gd name="T33" fmla="*/ 151 h 336"/>
                  <a:gd name="T34" fmla="*/ 313 w 498"/>
                  <a:gd name="T35" fmla="*/ 212 h 336"/>
                  <a:gd name="T36" fmla="*/ 313 w 498"/>
                  <a:gd name="T37" fmla="*/ 207 h 336"/>
                  <a:gd name="T38" fmla="*/ 213 w 498"/>
                  <a:gd name="T39" fmla="*/ 140 h 336"/>
                  <a:gd name="T40" fmla="*/ 196 w 498"/>
                  <a:gd name="T41" fmla="*/ 129 h 336"/>
                  <a:gd name="T42" fmla="*/ 190 w 498"/>
                  <a:gd name="T43" fmla="*/ 134 h 336"/>
                  <a:gd name="T44" fmla="*/ 207 w 498"/>
                  <a:gd name="T45" fmla="*/ 140 h 336"/>
                  <a:gd name="T46" fmla="*/ 201 w 498"/>
                  <a:gd name="T47" fmla="*/ 129 h 336"/>
                  <a:gd name="T48" fmla="*/ 196 w 498"/>
                  <a:gd name="T49" fmla="*/ 129 h 336"/>
                  <a:gd name="T50" fmla="*/ 134 w 498"/>
                  <a:gd name="T51" fmla="*/ 89 h 336"/>
                  <a:gd name="T52" fmla="*/ 129 w 498"/>
                  <a:gd name="T53" fmla="*/ 89 h 336"/>
                  <a:gd name="T54" fmla="*/ 190 w 498"/>
                  <a:gd name="T55" fmla="*/ 129 h 336"/>
                  <a:gd name="T56" fmla="*/ 190 w 498"/>
                  <a:gd name="T57" fmla="*/ 123 h 336"/>
                  <a:gd name="T58" fmla="*/ 134 w 498"/>
                  <a:gd name="T59" fmla="*/ 89 h 336"/>
                  <a:gd name="T60" fmla="*/ 17 w 498"/>
                  <a:gd name="T61" fmla="*/ 6 h 336"/>
                  <a:gd name="T62" fmla="*/ 11 w 498"/>
                  <a:gd name="T63" fmla="*/ 11 h 336"/>
                  <a:gd name="T64" fmla="*/ 129 w 498"/>
                  <a:gd name="T65" fmla="*/ 89 h 336"/>
                  <a:gd name="T66" fmla="*/ 129 w 498"/>
                  <a:gd name="T67" fmla="*/ 84 h 336"/>
                  <a:gd name="T68" fmla="*/ 17 w 498"/>
                  <a:gd name="T69" fmla="*/ 6 h 336"/>
                  <a:gd name="T70" fmla="*/ 0 w 498"/>
                  <a:gd name="T71" fmla="*/ 0 h 336"/>
                  <a:gd name="T72" fmla="*/ 6 w 498"/>
                  <a:gd name="T73" fmla="*/ 6 h 336"/>
                  <a:gd name="T74" fmla="*/ 6 w 498"/>
                  <a:gd name="T75" fmla="*/ 6 h 336"/>
                  <a:gd name="T76" fmla="*/ 11 w 498"/>
                  <a:gd name="T77" fmla="*/ 6 h 336"/>
                  <a:gd name="T78" fmla="*/ 0 w 498"/>
                  <a:gd name="T79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98" h="336">
                    <a:moveTo>
                      <a:pt x="319" y="207"/>
                    </a:moveTo>
                    <a:lnTo>
                      <a:pt x="319" y="218"/>
                    </a:lnTo>
                    <a:lnTo>
                      <a:pt x="319" y="218"/>
                    </a:lnTo>
                    <a:lnTo>
                      <a:pt x="319" y="218"/>
                    </a:lnTo>
                    <a:lnTo>
                      <a:pt x="324" y="218"/>
                    </a:lnTo>
                    <a:lnTo>
                      <a:pt x="397" y="268"/>
                    </a:lnTo>
                    <a:lnTo>
                      <a:pt x="403" y="274"/>
                    </a:lnTo>
                    <a:lnTo>
                      <a:pt x="498" y="336"/>
                    </a:lnTo>
                    <a:lnTo>
                      <a:pt x="498" y="330"/>
                    </a:lnTo>
                    <a:lnTo>
                      <a:pt x="408" y="268"/>
                    </a:lnTo>
                    <a:lnTo>
                      <a:pt x="403" y="263"/>
                    </a:lnTo>
                    <a:lnTo>
                      <a:pt x="324" y="212"/>
                    </a:lnTo>
                    <a:lnTo>
                      <a:pt x="319" y="212"/>
                    </a:lnTo>
                    <a:lnTo>
                      <a:pt x="319" y="212"/>
                    </a:lnTo>
                    <a:lnTo>
                      <a:pt x="319" y="207"/>
                    </a:lnTo>
                    <a:moveTo>
                      <a:pt x="213" y="140"/>
                    </a:moveTo>
                    <a:lnTo>
                      <a:pt x="218" y="151"/>
                    </a:lnTo>
                    <a:lnTo>
                      <a:pt x="313" y="212"/>
                    </a:lnTo>
                    <a:lnTo>
                      <a:pt x="313" y="207"/>
                    </a:lnTo>
                    <a:lnTo>
                      <a:pt x="213" y="140"/>
                    </a:lnTo>
                    <a:moveTo>
                      <a:pt x="196" y="129"/>
                    </a:moveTo>
                    <a:lnTo>
                      <a:pt x="190" y="134"/>
                    </a:lnTo>
                    <a:lnTo>
                      <a:pt x="207" y="140"/>
                    </a:lnTo>
                    <a:lnTo>
                      <a:pt x="201" y="129"/>
                    </a:lnTo>
                    <a:lnTo>
                      <a:pt x="196" y="129"/>
                    </a:lnTo>
                    <a:moveTo>
                      <a:pt x="134" y="89"/>
                    </a:moveTo>
                    <a:lnTo>
                      <a:pt x="129" y="89"/>
                    </a:lnTo>
                    <a:lnTo>
                      <a:pt x="190" y="129"/>
                    </a:lnTo>
                    <a:lnTo>
                      <a:pt x="190" y="123"/>
                    </a:lnTo>
                    <a:lnTo>
                      <a:pt x="134" y="89"/>
                    </a:lnTo>
                    <a:moveTo>
                      <a:pt x="17" y="6"/>
                    </a:moveTo>
                    <a:lnTo>
                      <a:pt x="11" y="11"/>
                    </a:lnTo>
                    <a:lnTo>
                      <a:pt x="129" y="89"/>
                    </a:lnTo>
                    <a:lnTo>
                      <a:pt x="129" y="84"/>
                    </a:lnTo>
                    <a:lnTo>
                      <a:pt x="17" y="6"/>
                    </a:lnTo>
                    <a:moveTo>
                      <a:pt x="0" y="0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11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9" name="Freeform 486">
                <a:extLst>
                  <a:ext uri="{FF2B5EF4-FFF2-40B4-BE49-F238E27FC236}">
                    <a16:creationId xmlns:a16="http://schemas.microsoft.com/office/drawing/2014/main" xmlns="" id="{A4A96E2A-36EA-4442-88FD-7305510FE3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51088" y="2093913"/>
                <a:ext cx="17463" cy="19050"/>
              </a:xfrm>
              <a:custGeom>
                <a:avLst/>
                <a:gdLst>
                  <a:gd name="T0" fmla="*/ 5 w 11"/>
                  <a:gd name="T1" fmla="*/ 6 h 12"/>
                  <a:gd name="T2" fmla="*/ 11 w 11"/>
                  <a:gd name="T3" fmla="*/ 12 h 12"/>
                  <a:gd name="T4" fmla="*/ 11 w 11"/>
                  <a:gd name="T5" fmla="*/ 12 h 12"/>
                  <a:gd name="T6" fmla="*/ 5 w 11"/>
                  <a:gd name="T7" fmla="*/ 6 h 12"/>
                  <a:gd name="T8" fmla="*/ 5 w 11"/>
                  <a:gd name="T9" fmla="*/ 6 h 12"/>
                  <a:gd name="T10" fmla="*/ 0 w 11"/>
                  <a:gd name="T11" fmla="*/ 0 h 12"/>
                  <a:gd name="T12" fmla="*/ 0 w 11"/>
                  <a:gd name="T13" fmla="*/ 6 h 12"/>
                  <a:gd name="T14" fmla="*/ 0 w 11"/>
                  <a:gd name="T15" fmla="*/ 6 h 12"/>
                  <a:gd name="T16" fmla="*/ 0 w 11"/>
                  <a:gd name="T17" fmla="*/ 0 h 12"/>
                  <a:gd name="T18" fmla="*/ 0 w 11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6"/>
                    </a:moveTo>
                    <a:lnTo>
                      <a:pt x="11" y="12"/>
                    </a:lnTo>
                    <a:lnTo>
                      <a:pt x="11" y="12"/>
                    </a:lnTo>
                    <a:lnTo>
                      <a:pt x="5" y="6"/>
                    </a:lnTo>
                    <a:lnTo>
                      <a:pt x="5" y="6"/>
                    </a:lnTo>
                    <a:close/>
                    <a:moveTo>
                      <a:pt x="0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0" name="Freeform 487">
                <a:extLst>
                  <a:ext uri="{FF2B5EF4-FFF2-40B4-BE49-F238E27FC236}">
                    <a16:creationId xmlns:a16="http://schemas.microsoft.com/office/drawing/2014/main" xmlns="" id="{234518E7-EA49-4A8D-8516-D2770E5DDB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51088" y="2093913"/>
                <a:ext cx="17463" cy="19050"/>
              </a:xfrm>
              <a:custGeom>
                <a:avLst/>
                <a:gdLst>
                  <a:gd name="T0" fmla="*/ 5 w 11"/>
                  <a:gd name="T1" fmla="*/ 6 h 12"/>
                  <a:gd name="T2" fmla="*/ 11 w 11"/>
                  <a:gd name="T3" fmla="*/ 12 h 12"/>
                  <a:gd name="T4" fmla="*/ 11 w 11"/>
                  <a:gd name="T5" fmla="*/ 12 h 12"/>
                  <a:gd name="T6" fmla="*/ 5 w 11"/>
                  <a:gd name="T7" fmla="*/ 6 h 12"/>
                  <a:gd name="T8" fmla="*/ 5 w 11"/>
                  <a:gd name="T9" fmla="*/ 6 h 12"/>
                  <a:gd name="T10" fmla="*/ 0 w 11"/>
                  <a:gd name="T11" fmla="*/ 0 h 12"/>
                  <a:gd name="T12" fmla="*/ 0 w 11"/>
                  <a:gd name="T13" fmla="*/ 6 h 12"/>
                  <a:gd name="T14" fmla="*/ 0 w 11"/>
                  <a:gd name="T15" fmla="*/ 6 h 12"/>
                  <a:gd name="T16" fmla="*/ 0 w 11"/>
                  <a:gd name="T17" fmla="*/ 0 h 12"/>
                  <a:gd name="T18" fmla="*/ 0 w 11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6"/>
                    </a:moveTo>
                    <a:lnTo>
                      <a:pt x="11" y="12"/>
                    </a:lnTo>
                    <a:lnTo>
                      <a:pt x="11" y="12"/>
                    </a:lnTo>
                    <a:lnTo>
                      <a:pt x="5" y="6"/>
                    </a:lnTo>
                    <a:lnTo>
                      <a:pt x="5" y="6"/>
                    </a:lnTo>
                    <a:moveTo>
                      <a:pt x="0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1" name="Freeform 488">
                <a:extLst>
                  <a:ext uri="{FF2B5EF4-FFF2-40B4-BE49-F238E27FC236}">
                    <a16:creationId xmlns:a16="http://schemas.microsoft.com/office/drawing/2014/main" xmlns="" id="{D9CB93EF-6CB0-445E-886E-BAC3008CA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4063" y="2308226"/>
                <a:ext cx="26988" cy="34925"/>
              </a:xfrm>
              <a:custGeom>
                <a:avLst/>
                <a:gdLst>
                  <a:gd name="T0" fmla="*/ 0 w 17"/>
                  <a:gd name="T1" fmla="*/ 0 h 22"/>
                  <a:gd name="T2" fmla="*/ 6 w 17"/>
                  <a:gd name="T3" fmla="*/ 11 h 22"/>
                  <a:gd name="T4" fmla="*/ 17 w 17"/>
                  <a:gd name="T5" fmla="*/ 22 h 22"/>
                  <a:gd name="T6" fmla="*/ 12 w 17"/>
                  <a:gd name="T7" fmla="*/ 11 h 22"/>
                  <a:gd name="T8" fmla="*/ 0 w 17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0" y="0"/>
                    </a:moveTo>
                    <a:lnTo>
                      <a:pt x="6" y="11"/>
                    </a:lnTo>
                    <a:lnTo>
                      <a:pt x="17" y="22"/>
                    </a:lnTo>
                    <a:lnTo>
                      <a:pt x="12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2" name="Freeform 489">
                <a:extLst>
                  <a:ext uri="{FF2B5EF4-FFF2-40B4-BE49-F238E27FC236}">
                    <a16:creationId xmlns:a16="http://schemas.microsoft.com/office/drawing/2014/main" xmlns="" id="{223EBF4D-E8E9-47D9-B23E-D1967594B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4063" y="2308226"/>
                <a:ext cx="26988" cy="34925"/>
              </a:xfrm>
              <a:custGeom>
                <a:avLst/>
                <a:gdLst>
                  <a:gd name="T0" fmla="*/ 0 w 17"/>
                  <a:gd name="T1" fmla="*/ 0 h 22"/>
                  <a:gd name="T2" fmla="*/ 6 w 17"/>
                  <a:gd name="T3" fmla="*/ 11 h 22"/>
                  <a:gd name="T4" fmla="*/ 17 w 17"/>
                  <a:gd name="T5" fmla="*/ 22 h 22"/>
                  <a:gd name="T6" fmla="*/ 12 w 17"/>
                  <a:gd name="T7" fmla="*/ 11 h 22"/>
                  <a:gd name="T8" fmla="*/ 0 w 17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0" y="0"/>
                    </a:moveTo>
                    <a:lnTo>
                      <a:pt x="6" y="11"/>
                    </a:lnTo>
                    <a:lnTo>
                      <a:pt x="17" y="22"/>
                    </a:lnTo>
                    <a:lnTo>
                      <a:pt x="12" y="1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3" name="Freeform 490">
                <a:extLst>
                  <a:ext uri="{FF2B5EF4-FFF2-40B4-BE49-F238E27FC236}">
                    <a16:creationId xmlns:a16="http://schemas.microsoft.com/office/drawing/2014/main" xmlns="" id="{512D95E6-3317-4A95-AA77-243D288087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6263" y="2432051"/>
                <a:ext cx="9525" cy="17463"/>
              </a:xfrm>
              <a:custGeom>
                <a:avLst/>
                <a:gdLst>
                  <a:gd name="T0" fmla="*/ 0 w 6"/>
                  <a:gd name="T1" fmla="*/ 0 h 11"/>
                  <a:gd name="T2" fmla="*/ 0 w 6"/>
                  <a:gd name="T3" fmla="*/ 5 h 11"/>
                  <a:gd name="T4" fmla="*/ 6 w 6"/>
                  <a:gd name="T5" fmla="*/ 11 h 11"/>
                  <a:gd name="T6" fmla="*/ 6 w 6"/>
                  <a:gd name="T7" fmla="*/ 0 h 11"/>
                  <a:gd name="T8" fmla="*/ 0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lnTo>
                      <a:pt x="0" y="5"/>
                    </a:lnTo>
                    <a:lnTo>
                      <a:pt x="6" y="11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4" name="Freeform 491">
                <a:extLst>
                  <a:ext uri="{FF2B5EF4-FFF2-40B4-BE49-F238E27FC236}">
                    <a16:creationId xmlns:a16="http://schemas.microsoft.com/office/drawing/2014/main" xmlns="" id="{30829B28-04E0-4731-ABBD-ECF8DF1EE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6263" y="2432051"/>
                <a:ext cx="9525" cy="17463"/>
              </a:xfrm>
              <a:custGeom>
                <a:avLst/>
                <a:gdLst>
                  <a:gd name="T0" fmla="*/ 0 w 6"/>
                  <a:gd name="T1" fmla="*/ 0 h 11"/>
                  <a:gd name="T2" fmla="*/ 0 w 6"/>
                  <a:gd name="T3" fmla="*/ 5 h 11"/>
                  <a:gd name="T4" fmla="*/ 6 w 6"/>
                  <a:gd name="T5" fmla="*/ 11 h 11"/>
                  <a:gd name="T6" fmla="*/ 6 w 6"/>
                  <a:gd name="T7" fmla="*/ 0 h 11"/>
                  <a:gd name="T8" fmla="*/ 0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lnTo>
                      <a:pt x="0" y="5"/>
                    </a:lnTo>
                    <a:lnTo>
                      <a:pt x="6" y="11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5" name="Freeform 492">
                <a:extLst>
                  <a:ext uri="{FF2B5EF4-FFF2-40B4-BE49-F238E27FC236}">
                    <a16:creationId xmlns:a16="http://schemas.microsoft.com/office/drawing/2014/main" xmlns="" id="{A3528A19-8339-4430-9F69-FCD7E09622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3625" y="2112963"/>
                <a:ext cx="17463" cy="7938"/>
              </a:xfrm>
              <a:custGeom>
                <a:avLst/>
                <a:gdLst>
                  <a:gd name="T0" fmla="*/ 5 w 11"/>
                  <a:gd name="T1" fmla="*/ 0 h 5"/>
                  <a:gd name="T2" fmla="*/ 0 w 11"/>
                  <a:gd name="T3" fmla="*/ 0 h 5"/>
                  <a:gd name="T4" fmla="*/ 5 w 11"/>
                  <a:gd name="T5" fmla="*/ 5 h 5"/>
                  <a:gd name="T6" fmla="*/ 11 w 11"/>
                  <a:gd name="T7" fmla="*/ 0 h 5"/>
                  <a:gd name="T8" fmla="*/ 5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5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11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6" name="Freeform 493">
                <a:extLst>
                  <a:ext uri="{FF2B5EF4-FFF2-40B4-BE49-F238E27FC236}">
                    <a16:creationId xmlns:a16="http://schemas.microsoft.com/office/drawing/2014/main" xmlns="" id="{95877EFC-C446-417D-80F9-1753878FB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3625" y="2112963"/>
                <a:ext cx="17463" cy="7938"/>
              </a:xfrm>
              <a:custGeom>
                <a:avLst/>
                <a:gdLst>
                  <a:gd name="T0" fmla="*/ 5 w 11"/>
                  <a:gd name="T1" fmla="*/ 0 h 5"/>
                  <a:gd name="T2" fmla="*/ 0 w 11"/>
                  <a:gd name="T3" fmla="*/ 0 h 5"/>
                  <a:gd name="T4" fmla="*/ 5 w 11"/>
                  <a:gd name="T5" fmla="*/ 5 h 5"/>
                  <a:gd name="T6" fmla="*/ 11 w 11"/>
                  <a:gd name="T7" fmla="*/ 0 h 5"/>
                  <a:gd name="T8" fmla="*/ 5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5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11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7" name="Freeform 494">
                <a:extLst>
                  <a:ext uri="{FF2B5EF4-FFF2-40B4-BE49-F238E27FC236}">
                    <a16:creationId xmlns:a16="http://schemas.microsoft.com/office/drawing/2014/main" xmlns="" id="{7338F941-399A-4902-9215-3F0BD92958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51088" y="2093913"/>
                <a:ext cx="319088" cy="222250"/>
              </a:xfrm>
              <a:custGeom>
                <a:avLst/>
                <a:gdLst>
                  <a:gd name="T0" fmla="*/ 195 w 201"/>
                  <a:gd name="T1" fmla="*/ 129 h 140"/>
                  <a:gd name="T2" fmla="*/ 195 w 201"/>
                  <a:gd name="T3" fmla="*/ 135 h 140"/>
                  <a:gd name="T4" fmla="*/ 195 w 201"/>
                  <a:gd name="T5" fmla="*/ 140 h 140"/>
                  <a:gd name="T6" fmla="*/ 201 w 201"/>
                  <a:gd name="T7" fmla="*/ 135 h 140"/>
                  <a:gd name="T8" fmla="*/ 195 w 201"/>
                  <a:gd name="T9" fmla="*/ 129 h 140"/>
                  <a:gd name="T10" fmla="*/ 0 w 201"/>
                  <a:gd name="T11" fmla="*/ 0 h 140"/>
                  <a:gd name="T12" fmla="*/ 0 w 201"/>
                  <a:gd name="T13" fmla="*/ 6 h 140"/>
                  <a:gd name="T14" fmla="*/ 11 w 201"/>
                  <a:gd name="T15" fmla="*/ 12 h 140"/>
                  <a:gd name="T16" fmla="*/ 5 w 201"/>
                  <a:gd name="T17" fmla="*/ 6 h 140"/>
                  <a:gd name="T18" fmla="*/ 0 w 201"/>
                  <a:gd name="T1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1" h="140">
                    <a:moveTo>
                      <a:pt x="195" y="129"/>
                    </a:moveTo>
                    <a:lnTo>
                      <a:pt x="195" y="135"/>
                    </a:lnTo>
                    <a:lnTo>
                      <a:pt x="195" y="140"/>
                    </a:lnTo>
                    <a:lnTo>
                      <a:pt x="201" y="135"/>
                    </a:lnTo>
                    <a:lnTo>
                      <a:pt x="195" y="129"/>
                    </a:lnTo>
                    <a:close/>
                    <a:moveTo>
                      <a:pt x="0" y="0"/>
                    </a:moveTo>
                    <a:lnTo>
                      <a:pt x="0" y="6"/>
                    </a:lnTo>
                    <a:lnTo>
                      <a:pt x="11" y="12"/>
                    </a:lnTo>
                    <a:lnTo>
                      <a:pt x="5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8" name="Freeform 495">
                <a:extLst>
                  <a:ext uri="{FF2B5EF4-FFF2-40B4-BE49-F238E27FC236}">
                    <a16:creationId xmlns:a16="http://schemas.microsoft.com/office/drawing/2014/main" xmlns="" id="{7F7CBDF4-5ED6-4D98-81DD-EDDE892C49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51088" y="2093913"/>
                <a:ext cx="319088" cy="222250"/>
              </a:xfrm>
              <a:custGeom>
                <a:avLst/>
                <a:gdLst>
                  <a:gd name="T0" fmla="*/ 195 w 201"/>
                  <a:gd name="T1" fmla="*/ 129 h 140"/>
                  <a:gd name="T2" fmla="*/ 195 w 201"/>
                  <a:gd name="T3" fmla="*/ 135 h 140"/>
                  <a:gd name="T4" fmla="*/ 195 w 201"/>
                  <a:gd name="T5" fmla="*/ 140 h 140"/>
                  <a:gd name="T6" fmla="*/ 201 w 201"/>
                  <a:gd name="T7" fmla="*/ 135 h 140"/>
                  <a:gd name="T8" fmla="*/ 195 w 201"/>
                  <a:gd name="T9" fmla="*/ 129 h 140"/>
                  <a:gd name="T10" fmla="*/ 0 w 201"/>
                  <a:gd name="T11" fmla="*/ 0 h 140"/>
                  <a:gd name="T12" fmla="*/ 0 w 201"/>
                  <a:gd name="T13" fmla="*/ 6 h 140"/>
                  <a:gd name="T14" fmla="*/ 11 w 201"/>
                  <a:gd name="T15" fmla="*/ 12 h 140"/>
                  <a:gd name="T16" fmla="*/ 5 w 201"/>
                  <a:gd name="T17" fmla="*/ 6 h 140"/>
                  <a:gd name="T18" fmla="*/ 0 w 201"/>
                  <a:gd name="T1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1" h="140">
                    <a:moveTo>
                      <a:pt x="195" y="129"/>
                    </a:moveTo>
                    <a:lnTo>
                      <a:pt x="195" y="135"/>
                    </a:lnTo>
                    <a:lnTo>
                      <a:pt x="195" y="140"/>
                    </a:lnTo>
                    <a:lnTo>
                      <a:pt x="201" y="135"/>
                    </a:lnTo>
                    <a:lnTo>
                      <a:pt x="195" y="129"/>
                    </a:lnTo>
                    <a:moveTo>
                      <a:pt x="0" y="0"/>
                    </a:moveTo>
                    <a:lnTo>
                      <a:pt x="0" y="6"/>
                    </a:lnTo>
                    <a:lnTo>
                      <a:pt x="11" y="12"/>
                    </a:lnTo>
                    <a:lnTo>
                      <a:pt x="5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9" name="Freeform 496">
                <a:extLst>
                  <a:ext uri="{FF2B5EF4-FFF2-40B4-BE49-F238E27FC236}">
                    <a16:creationId xmlns:a16="http://schemas.microsoft.com/office/drawing/2014/main" xmlns="" id="{B34994CC-FA62-41A8-9466-EEE8BCAC26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363" y="2236788"/>
                <a:ext cx="7938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0 w 5"/>
                  <a:gd name="T5" fmla="*/ 5 h 5"/>
                  <a:gd name="T6" fmla="*/ 5 w 5"/>
                  <a:gd name="T7" fmla="*/ 5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0" name="Freeform 497">
                <a:extLst>
                  <a:ext uri="{FF2B5EF4-FFF2-40B4-BE49-F238E27FC236}">
                    <a16:creationId xmlns:a16="http://schemas.microsoft.com/office/drawing/2014/main" xmlns="" id="{64D1D145-B3A0-4419-AFCC-BA01700DD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363" y="2236788"/>
                <a:ext cx="7938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0 w 5"/>
                  <a:gd name="T5" fmla="*/ 5 h 5"/>
                  <a:gd name="T6" fmla="*/ 5 w 5"/>
                  <a:gd name="T7" fmla="*/ 5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1" name="Freeform 498">
                <a:extLst>
                  <a:ext uri="{FF2B5EF4-FFF2-40B4-BE49-F238E27FC236}">
                    <a16:creationId xmlns:a16="http://schemas.microsoft.com/office/drawing/2014/main" xmlns="" id="{51DAF502-33C2-40DD-B187-50F1EF0694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75150" y="2200276"/>
                <a:ext cx="488950" cy="862013"/>
              </a:xfrm>
              <a:custGeom>
                <a:avLst/>
                <a:gdLst>
                  <a:gd name="T0" fmla="*/ 56 w 308"/>
                  <a:gd name="T1" fmla="*/ 107 h 543"/>
                  <a:gd name="T2" fmla="*/ 0 w 308"/>
                  <a:gd name="T3" fmla="*/ 521 h 543"/>
                  <a:gd name="T4" fmla="*/ 0 w 308"/>
                  <a:gd name="T5" fmla="*/ 537 h 543"/>
                  <a:gd name="T6" fmla="*/ 0 w 308"/>
                  <a:gd name="T7" fmla="*/ 537 h 543"/>
                  <a:gd name="T8" fmla="*/ 11 w 308"/>
                  <a:gd name="T9" fmla="*/ 543 h 543"/>
                  <a:gd name="T10" fmla="*/ 11 w 308"/>
                  <a:gd name="T11" fmla="*/ 543 h 543"/>
                  <a:gd name="T12" fmla="*/ 23 w 308"/>
                  <a:gd name="T13" fmla="*/ 543 h 543"/>
                  <a:gd name="T14" fmla="*/ 185 w 308"/>
                  <a:gd name="T15" fmla="*/ 532 h 543"/>
                  <a:gd name="T16" fmla="*/ 190 w 308"/>
                  <a:gd name="T17" fmla="*/ 532 h 543"/>
                  <a:gd name="T18" fmla="*/ 296 w 308"/>
                  <a:gd name="T19" fmla="*/ 526 h 543"/>
                  <a:gd name="T20" fmla="*/ 308 w 308"/>
                  <a:gd name="T21" fmla="*/ 515 h 543"/>
                  <a:gd name="T22" fmla="*/ 190 w 308"/>
                  <a:gd name="T23" fmla="*/ 526 h 543"/>
                  <a:gd name="T24" fmla="*/ 185 w 308"/>
                  <a:gd name="T25" fmla="*/ 526 h 543"/>
                  <a:gd name="T26" fmla="*/ 23 w 308"/>
                  <a:gd name="T27" fmla="*/ 537 h 543"/>
                  <a:gd name="T28" fmla="*/ 11 w 308"/>
                  <a:gd name="T29" fmla="*/ 537 h 543"/>
                  <a:gd name="T30" fmla="*/ 6 w 308"/>
                  <a:gd name="T31" fmla="*/ 537 h 543"/>
                  <a:gd name="T32" fmla="*/ 6 w 308"/>
                  <a:gd name="T33" fmla="*/ 537 h 543"/>
                  <a:gd name="T34" fmla="*/ 6 w 308"/>
                  <a:gd name="T35" fmla="*/ 521 h 543"/>
                  <a:gd name="T36" fmla="*/ 62 w 308"/>
                  <a:gd name="T37" fmla="*/ 107 h 543"/>
                  <a:gd name="T38" fmla="*/ 56 w 308"/>
                  <a:gd name="T39" fmla="*/ 107 h 543"/>
                  <a:gd name="T40" fmla="*/ 67 w 308"/>
                  <a:gd name="T41" fmla="*/ 51 h 543"/>
                  <a:gd name="T42" fmla="*/ 62 w 308"/>
                  <a:gd name="T43" fmla="*/ 51 h 543"/>
                  <a:gd name="T44" fmla="*/ 56 w 308"/>
                  <a:gd name="T45" fmla="*/ 96 h 543"/>
                  <a:gd name="T46" fmla="*/ 62 w 308"/>
                  <a:gd name="T47" fmla="*/ 101 h 543"/>
                  <a:gd name="T48" fmla="*/ 67 w 308"/>
                  <a:gd name="T49" fmla="*/ 51 h 543"/>
                  <a:gd name="T50" fmla="*/ 73 w 308"/>
                  <a:gd name="T51" fmla="*/ 0 h 543"/>
                  <a:gd name="T52" fmla="*/ 67 w 308"/>
                  <a:gd name="T53" fmla="*/ 6 h 543"/>
                  <a:gd name="T54" fmla="*/ 62 w 308"/>
                  <a:gd name="T55" fmla="*/ 45 h 543"/>
                  <a:gd name="T56" fmla="*/ 67 w 308"/>
                  <a:gd name="T57" fmla="*/ 45 h 543"/>
                  <a:gd name="T58" fmla="*/ 73 w 308"/>
                  <a:gd name="T59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08" h="543">
                    <a:moveTo>
                      <a:pt x="56" y="107"/>
                    </a:moveTo>
                    <a:lnTo>
                      <a:pt x="0" y="521"/>
                    </a:lnTo>
                    <a:lnTo>
                      <a:pt x="0" y="537"/>
                    </a:lnTo>
                    <a:lnTo>
                      <a:pt x="0" y="537"/>
                    </a:lnTo>
                    <a:lnTo>
                      <a:pt x="11" y="543"/>
                    </a:lnTo>
                    <a:lnTo>
                      <a:pt x="11" y="543"/>
                    </a:lnTo>
                    <a:lnTo>
                      <a:pt x="23" y="543"/>
                    </a:lnTo>
                    <a:lnTo>
                      <a:pt x="185" y="532"/>
                    </a:lnTo>
                    <a:lnTo>
                      <a:pt x="190" y="532"/>
                    </a:lnTo>
                    <a:lnTo>
                      <a:pt x="296" y="526"/>
                    </a:lnTo>
                    <a:lnTo>
                      <a:pt x="308" y="515"/>
                    </a:lnTo>
                    <a:lnTo>
                      <a:pt x="190" y="526"/>
                    </a:lnTo>
                    <a:lnTo>
                      <a:pt x="185" y="526"/>
                    </a:lnTo>
                    <a:lnTo>
                      <a:pt x="23" y="537"/>
                    </a:lnTo>
                    <a:lnTo>
                      <a:pt x="11" y="537"/>
                    </a:lnTo>
                    <a:lnTo>
                      <a:pt x="6" y="537"/>
                    </a:lnTo>
                    <a:lnTo>
                      <a:pt x="6" y="537"/>
                    </a:lnTo>
                    <a:lnTo>
                      <a:pt x="6" y="521"/>
                    </a:lnTo>
                    <a:lnTo>
                      <a:pt x="62" y="107"/>
                    </a:lnTo>
                    <a:lnTo>
                      <a:pt x="56" y="107"/>
                    </a:lnTo>
                    <a:close/>
                    <a:moveTo>
                      <a:pt x="67" y="51"/>
                    </a:moveTo>
                    <a:lnTo>
                      <a:pt x="62" y="51"/>
                    </a:lnTo>
                    <a:lnTo>
                      <a:pt x="56" y="96"/>
                    </a:lnTo>
                    <a:lnTo>
                      <a:pt x="62" y="101"/>
                    </a:lnTo>
                    <a:lnTo>
                      <a:pt x="67" y="51"/>
                    </a:lnTo>
                    <a:close/>
                    <a:moveTo>
                      <a:pt x="73" y="0"/>
                    </a:moveTo>
                    <a:lnTo>
                      <a:pt x="67" y="6"/>
                    </a:lnTo>
                    <a:lnTo>
                      <a:pt x="62" y="45"/>
                    </a:lnTo>
                    <a:lnTo>
                      <a:pt x="67" y="45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2" name="Freeform 499">
                <a:extLst>
                  <a:ext uri="{FF2B5EF4-FFF2-40B4-BE49-F238E27FC236}">
                    <a16:creationId xmlns:a16="http://schemas.microsoft.com/office/drawing/2014/main" xmlns="" id="{DAACFB0D-F67C-4346-8B35-CEA272CA2A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75150" y="2200276"/>
                <a:ext cx="488950" cy="862013"/>
              </a:xfrm>
              <a:custGeom>
                <a:avLst/>
                <a:gdLst>
                  <a:gd name="T0" fmla="*/ 56 w 308"/>
                  <a:gd name="T1" fmla="*/ 107 h 543"/>
                  <a:gd name="T2" fmla="*/ 0 w 308"/>
                  <a:gd name="T3" fmla="*/ 521 h 543"/>
                  <a:gd name="T4" fmla="*/ 0 w 308"/>
                  <a:gd name="T5" fmla="*/ 537 h 543"/>
                  <a:gd name="T6" fmla="*/ 0 w 308"/>
                  <a:gd name="T7" fmla="*/ 537 h 543"/>
                  <a:gd name="T8" fmla="*/ 11 w 308"/>
                  <a:gd name="T9" fmla="*/ 543 h 543"/>
                  <a:gd name="T10" fmla="*/ 11 w 308"/>
                  <a:gd name="T11" fmla="*/ 543 h 543"/>
                  <a:gd name="T12" fmla="*/ 23 w 308"/>
                  <a:gd name="T13" fmla="*/ 543 h 543"/>
                  <a:gd name="T14" fmla="*/ 185 w 308"/>
                  <a:gd name="T15" fmla="*/ 532 h 543"/>
                  <a:gd name="T16" fmla="*/ 190 w 308"/>
                  <a:gd name="T17" fmla="*/ 532 h 543"/>
                  <a:gd name="T18" fmla="*/ 296 w 308"/>
                  <a:gd name="T19" fmla="*/ 526 h 543"/>
                  <a:gd name="T20" fmla="*/ 308 w 308"/>
                  <a:gd name="T21" fmla="*/ 515 h 543"/>
                  <a:gd name="T22" fmla="*/ 190 w 308"/>
                  <a:gd name="T23" fmla="*/ 526 h 543"/>
                  <a:gd name="T24" fmla="*/ 185 w 308"/>
                  <a:gd name="T25" fmla="*/ 526 h 543"/>
                  <a:gd name="T26" fmla="*/ 23 w 308"/>
                  <a:gd name="T27" fmla="*/ 537 h 543"/>
                  <a:gd name="T28" fmla="*/ 11 w 308"/>
                  <a:gd name="T29" fmla="*/ 537 h 543"/>
                  <a:gd name="T30" fmla="*/ 6 w 308"/>
                  <a:gd name="T31" fmla="*/ 537 h 543"/>
                  <a:gd name="T32" fmla="*/ 6 w 308"/>
                  <a:gd name="T33" fmla="*/ 537 h 543"/>
                  <a:gd name="T34" fmla="*/ 6 w 308"/>
                  <a:gd name="T35" fmla="*/ 521 h 543"/>
                  <a:gd name="T36" fmla="*/ 62 w 308"/>
                  <a:gd name="T37" fmla="*/ 107 h 543"/>
                  <a:gd name="T38" fmla="*/ 56 w 308"/>
                  <a:gd name="T39" fmla="*/ 107 h 543"/>
                  <a:gd name="T40" fmla="*/ 67 w 308"/>
                  <a:gd name="T41" fmla="*/ 51 h 543"/>
                  <a:gd name="T42" fmla="*/ 62 w 308"/>
                  <a:gd name="T43" fmla="*/ 51 h 543"/>
                  <a:gd name="T44" fmla="*/ 56 w 308"/>
                  <a:gd name="T45" fmla="*/ 96 h 543"/>
                  <a:gd name="T46" fmla="*/ 62 w 308"/>
                  <a:gd name="T47" fmla="*/ 101 h 543"/>
                  <a:gd name="T48" fmla="*/ 67 w 308"/>
                  <a:gd name="T49" fmla="*/ 51 h 543"/>
                  <a:gd name="T50" fmla="*/ 73 w 308"/>
                  <a:gd name="T51" fmla="*/ 0 h 543"/>
                  <a:gd name="T52" fmla="*/ 67 w 308"/>
                  <a:gd name="T53" fmla="*/ 6 h 543"/>
                  <a:gd name="T54" fmla="*/ 62 w 308"/>
                  <a:gd name="T55" fmla="*/ 45 h 543"/>
                  <a:gd name="T56" fmla="*/ 67 w 308"/>
                  <a:gd name="T57" fmla="*/ 45 h 543"/>
                  <a:gd name="T58" fmla="*/ 73 w 308"/>
                  <a:gd name="T59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08" h="543">
                    <a:moveTo>
                      <a:pt x="56" y="107"/>
                    </a:moveTo>
                    <a:lnTo>
                      <a:pt x="0" y="521"/>
                    </a:lnTo>
                    <a:lnTo>
                      <a:pt x="0" y="537"/>
                    </a:lnTo>
                    <a:lnTo>
                      <a:pt x="0" y="537"/>
                    </a:lnTo>
                    <a:lnTo>
                      <a:pt x="11" y="543"/>
                    </a:lnTo>
                    <a:lnTo>
                      <a:pt x="11" y="543"/>
                    </a:lnTo>
                    <a:lnTo>
                      <a:pt x="23" y="543"/>
                    </a:lnTo>
                    <a:lnTo>
                      <a:pt x="185" y="532"/>
                    </a:lnTo>
                    <a:lnTo>
                      <a:pt x="190" y="532"/>
                    </a:lnTo>
                    <a:lnTo>
                      <a:pt x="296" y="526"/>
                    </a:lnTo>
                    <a:lnTo>
                      <a:pt x="308" y="515"/>
                    </a:lnTo>
                    <a:lnTo>
                      <a:pt x="190" y="526"/>
                    </a:lnTo>
                    <a:lnTo>
                      <a:pt x="185" y="526"/>
                    </a:lnTo>
                    <a:lnTo>
                      <a:pt x="23" y="537"/>
                    </a:lnTo>
                    <a:lnTo>
                      <a:pt x="11" y="537"/>
                    </a:lnTo>
                    <a:lnTo>
                      <a:pt x="6" y="537"/>
                    </a:lnTo>
                    <a:lnTo>
                      <a:pt x="6" y="537"/>
                    </a:lnTo>
                    <a:lnTo>
                      <a:pt x="6" y="521"/>
                    </a:lnTo>
                    <a:lnTo>
                      <a:pt x="62" y="107"/>
                    </a:lnTo>
                    <a:lnTo>
                      <a:pt x="56" y="107"/>
                    </a:lnTo>
                    <a:moveTo>
                      <a:pt x="67" y="51"/>
                    </a:moveTo>
                    <a:lnTo>
                      <a:pt x="62" y="51"/>
                    </a:lnTo>
                    <a:lnTo>
                      <a:pt x="56" y="96"/>
                    </a:lnTo>
                    <a:lnTo>
                      <a:pt x="62" y="101"/>
                    </a:lnTo>
                    <a:lnTo>
                      <a:pt x="67" y="51"/>
                    </a:lnTo>
                    <a:moveTo>
                      <a:pt x="73" y="0"/>
                    </a:moveTo>
                    <a:lnTo>
                      <a:pt x="67" y="6"/>
                    </a:lnTo>
                    <a:lnTo>
                      <a:pt x="62" y="45"/>
                    </a:lnTo>
                    <a:lnTo>
                      <a:pt x="67" y="45"/>
                    </a:lnTo>
                    <a:lnTo>
                      <a:pt x="7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3" name="Freeform 500">
                <a:extLst>
                  <a:ext uri="{FF2B5EF4-FFF2-40B4-BE49-F238E27FC236}">
                    <a16:creationId xmlns:a16="http://schemas.microsoft.com/office/drawing/2014/main" xmlns="" id="{79A70F1F-A96E-4AEF-9468-15FA100FEC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86250" y="2192338"/>
                <a:ext cx="26988" cy="177800"/>
              </a:xfrm>
              <a:custGeom>
                <a:avLst/>
                <a:gdLst>
                  <a:gd name="T0" fmla="*/ 0 w 17"/>
                  <a:gd name="T1" fmla="*/ 101 h 112"/>
                  <a:gd name="T2" fmla="*/ 0 w 17"/>
                  <a:gd name="T3" fmla="*/ 112 h 112"/>
                  <a:gd name="T4" fmla="*/ 6 w 17"/>
                  <a:gd name="T5" fmla="*/ 112 h 112"/>
                  <a:gd name="T6" fmla="*/ 6 w 17"/>
                  <a:gd name="T7" fmla="*/ 106 h 112"/>
                  <a:gd name="T8" fmla="*/ 0 w 17"/>
                  <a:gd name="T9" fmla="*/ 101 h 112"/>
                  <a:gd name="T10" fmla="*/ 17 w 17"/>
                  <a:gd name="T11" fmla="*/ 0 h 112"/>
                  <a:gd name="T12" fmla="*/ 11 w 17"/>
                  <a:gd name="T13" fmla="*/ 5 h 112"/>
                  <a:gd name="T14" fmla="*/ 11 w 17"/>
                  <a:gd name="T15" fmla="*/ 11 h 112"/>
                  <a:gd name="T16" fmla="*/ 17 w 17"/>
                  <a:gd name="T17" fmla="*/ 5 h 112"/>
                  <a:gd name="T18" fmla="*/ 17 w 17"/>
                  <a:gd name="T1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12">
                    <a:moveTo>
                      <a:pt x="0" y="101"/>
                    </a:moveTo>
                    <a:lnTo>
                      <a:pt x="0" y="112"/>
                    </a:lnTo>
                    <a:lnTo>
                      <a:pt x="6" y="112"/>
                    </a:lnTo>
                    <a:lnTo>
                      <a:pt x="6" y="106"/>
                    </a:lnTo>
                    <a:lnTo>
                      <a:pt x="0" y="101"/>
                    </a:lnTo>
                    <a:close/>
                    <a:moveTo>
                      <a:pt x="17" y="0"/>
                    </a:moveTo>
                    <a:lnTo>
                      <a:pt x="11" y="5"/>
                    </a:lnTo>
                    <a:lnTo>
                      <a:pt x="11" y="11"/>
                    </a:lnTo>
                    <a:lnTo>
                      <a:pt x="17" y="5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4" name="Freeform 501">
                <a:extLst>
                  <a:ext uri="{FF2B5EF4-FFF2-40B4-BE49-F238E27FC236}">
                    <a16:creationId xmlns:a16="http://schemas.microsoft.com/office/drawing/2014/main" xmlns="" id="{D8C4C001-67F2-4780-948E-6407514AC1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86250" y="2192338"/>
                <a:ext cx="26988" cy="177800"/>
              </a:xfrm>
              <a:custGeom>
                <a:avLst/>
                <a:gdLst>
                  <a:gd name="T0" fmla="*/ 0 w 17"/>
                  <a:gd name="T1" fmla="*/ 101 h 112"/>
                  <a:gd name="T2" fmla="*/ 0 w 17"/>
                  <a:gd name="T3" fmla="*/ 112 h 112"/>
                  <a:gd name="T4" fmla="*/ 6 w 17"/>
                  <a:gd name="T5" fmla="*/ 112 h 112"/>
                  <a:gd name="T6" fmla="*/ 6 w 17"/>
                  <a:gd name="T7" fmla="*/ 106 h 112"/>
                  <a:gd name="T8" fmla="*/ 0 w 17"/>
                  <a:gd name="T9" fmla="*/ 101 h 112"/>
                  <a:gd name="T10" fmla="*/ 17 w 17"/>
                  <a:gd name="T11" fmla="*/ 0 h 112"/>
                  <a:gd name="T12" fmla="*/ 11 w 17"/>
                  <a:gd name="T13" fmla="*/ 5 h 112"/>
                  <a:gd name="T14" fmla="*/ 11 w 17"/>
                  <a:gd name="T15" fmla="*/ 11 h 112"/>
                  <a:gd name="T16" fmla="*/ 17 w 17"/>
                  <a:gd name="T17" fmla="*/ 5 h 112"/>
                  <a:gd name="T18" fmla="*/ 17 w 17"/>
                  <a:gd name="T1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12">
                    <a:moveTo>
                      <a:pt x="0" y="101"/>
                    </a:moveTo>
                    <a:lnTo>
                      <a:pt x="0" y="112"/>
                    </a:lnTo>
                    <a:lnTo>
                      <a:pt x="6" y="112"/>
                    </a:lnTo>
                    <a:lnTo>
                      <a:pt x="6" y="106"/>
                    </a:lnTo>
                    <a:lnTo>
                      <a:pt x="0" y="101"/>
                    </a:lnTo>
                    <a:moveTo>
                      <a:pt x="17" y="0"/>
                    </a:moveTo>
                    <a:lnTo>
                      <a:pt x="11" y="5"/>
                    </a:lnTo>
                    <a:lnTo>
                      <a:pt x="11" y="11"/>
                    </a:lnTo>
                    <a:lnTo>
                      <a:pt x="17" y="5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5" name="Freeform 502">
                <a:extLst>
                  <a:ext uri="{FF2B5EF4-FFF2-40B4-BE49-F238E27FC236}">
                    <a16:creationId xmlns:a16="http://schemas.microsoft.com/office/drawing/2014/main" xmlns="" id="{F1C48674-2544-433E-9048-B02E33DFB0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76725" y="2271713"/>
                <a:ext cx="7938" cy="9525"/>
              </a:xfrm>
              <a:custGeom>
                <a:avLst/>
                <a:gdLst>
                  <a:gd name="T0" fmla="*/ 5 w 5"/>
                  <a:gd name="T1" fmla="*/ 6 h 6"/>
                  <a:gd name="T2" fmla="*/ 0 w 5"/>
                  <a:gd name="T3" fmla="*/ 6 h 6"/>
                  <a:gd name="T4" fmla="*/ 0 w 5"/>
                  <a:gd name="T5" fmla="*/ 6 h 6"/>
                  <a:gd name="T6" fmla="*/ 5 w 5"/>
                  <a:gd name="T7" fmla="*/ 6 h 6"/>
                  <a:gd name="T8" fmla="*/ 5 w 5"/>
                  <a:gd name="T9" fmla="*/ 6 h 6"/>
                  <a:gd name="T10" fmla="*/ 5 w 5"/>
                  <a:gd name="T11" fmla="*/ 0 h 6"/>
                  <a:gd name="T12" fmla="*/ 0 w 5"/>
                  <a:gd name="T13" fmla="*/ 0 h 6"/>
                  <a:gd name="T14" fmla="*/ 0 w 5"/>
                  <a:gd name="T15" fmla="*/ 0 h 6"/>
                  <a:gd name="T16" fmla="*/ 5 w 5"/>
                  <a:gd name="T17" fmla="*/ 0 h 6"/>
                  <a:gd name="T18" fmla="*/ 5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5" y="6"/>
                    </a:lnTo>
                    <a:lnTo>
                      <a:pt x="5" y="6"/>
                    </a:lnTo>
                    <a:close/>
                    <a:moveTo>
                      <a:pt x="5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6" name="Freeform 503">
                <a:extLst>
                  <a:ext uri="{FF2B5EF4-FFF2-40B4-BE49-F238E27FC236}">
                    <a16:creationId xmlns:a16="http://schemas.microsoft.com/office/drawing/2014/main" xmlns="" id="{51821342-945F-4F0E-898B-26EBD85A44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76725" y="2271713"/>
                <a:ext cx="7938" cy="9525"/>
              </a:xfrm>
              <a:custGeom>
                <a:avLst/>
                <a:gdLst>
                  <a:gd name="T0" fmla="*/ 5 w 5"/>
                  <a:gd name="T1" fmla="*/ 6 h 6"/>
                  <a:gd name="T2" fmla="*/ 0 w 5"/>
                  <a:gd name="T3" fmla="*/ 6 h 6"/>
                  <a:gd name="T4" fmla="*/ 0 w 5"/>
                  <a:gd name="T5" fmla="*/ 6 h 6"/>
                  <a:gd name="T6" fmla="*/ 5 w 5"/>
                  <a:gd name="T7" fmla="*/ 6 h 6"/>
                  <a:gd name="T8" fmla="*/ 5 w 5"/>
                  <a:gd name="T9" fmla="*/ 6 h 6"/>
                  <a:gd name="T10" fmla="*/ 5 w 5"/>
                  <a:gd name="T11" fmla="*/ 0 h 6"/>
                  <a:gd name="T12" fmla="*/ 0 w 5"/>
                  <a:gd name="T13" fmla="*/ 0 h 6"/>
                  <a:gd name="T14" fmla="*/ 0 w 5"/>
                  <a:gd name="T15" fmla="*/ 0 h 6"/>
                  <a:gd name="T16" fmla="*/ 5 w 5"/>
                  <a:gd name="T17" fmla="*/ 0 h 6"/>
                  <a:gd name="T18" fmla="*/ 5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5" y="6"/>
                    </a:lnTo>
                    <a:lnTo>
                      <a:pt x="5" y="6"/>
                    </a:lnTo>
                    <a:moveTo>
                      <a:pt x="5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7" name="Rectangle 504">
                <a:extLst>
                  <a:ext uri="{FF2B5EF4-FFF2-40B4-BE49-F238E27FC236}">
                    <a16:creationId xmlns:a16="http://schemas.microsoft.com/office/drawing/2014/main" xmlns="" id="{EC22F0D3-6529-4226-BFC1-FC7AAFDCEB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276725" y="2271713"/>
                <a:ext cx="7938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8" name="Rectangle 505">
                <a:extLst>
                  <a:ext uri="{FF2B5EF4-FFF2-40B4-BE49-F238E27FC236}">
                    <a16:creationId xmlns:a16="http://schemas.microsoft.com/office/drawing/2014/main" xmlns="" id="{AE9A0D00-D481-4DA1-B311-20513823D0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276725" y="2271713"/>
                <a:ext cx="7938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9" name="Freeform 506">
                <a:extLst>
                  <a:ext uri="{FF2B5EF4-FFF2-40B4-BE49-F238E27FC236}">
                    <a16:creationId xmlns:a16="http://schemas.microsoft.com/office/drawing/2014/main" xmlns="" id="{9D4B0660-52E7-453F-B16F-3F3D5719CF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44638" y="2636838"/>
                <a:ext cx="231775" cy="212725"/>
              </a:xfrm>
              <a:custGeom>
                <a:avLst/>
                <a:gdLst>
                  <a:gd name="T0" fmla="*/ 25 w 26"/>
                  <a:gd name="T1" fmla="*/ 22 h 24"/>
                  <a:gd name="T2" fmla="*/ 15 w 26"/>
                  <a:gd name="T3" fmla="*/ 22 h 24"/>
                  <a:gd name="T4" fmla="*/ 13 w 26"/>
                  <a:gd name="T5" fmla="*/ 24 h 24"/>
                  <a:gd name="T6" fmla="*/ 25 w 26"/>
                  <a:gd name="T7" fmla="*/ 23 h 24"/>
                  <a:gd name="T8" fmla="*/ 25 w 26"/>
                  <a:gd name="T9" fmla="*/ 22 h 24"/>
                  <a:gd name="T10" fmla="*/ 23 w 26"/>
                  <a:gd name="T11" fmla="*/ 15 h 24"/>
                  <a:gd name="T12" fmla="*/ 22 w 26"/>
                  <a:gd name="T13" fmla="*/ 16 h 24"/>
                  <a:gd name="T14" fmla="*/ 26 w 26"/>
                  <a:gd name="T15" fmla="*/ 18 h 24"/>
                  <a:gd name="T16" fmla="*/ 26 w 26"/>
                  <a:gd name="T17" fmla="*/ 17 h 24"/>
                  <a:gd name="T18" fmla="*/ 23 w 26"/>
                  <a:gd name="T19" fmla="*/ 15 h 24"/>
                  <a:gd name="T20" fmla="*/ 0 w 26"/>
                  <a:gd name="T21" fmla="*/ 0 h 24"/>
                  <a:gd name="T22" fmla="*/ 0 w 26"/>
                  <a:gd name="T23" fmla="*/ 1 h 24"/>
                  <a:gd name="T24" fmla="*/ 21 w 26"/>
                  <a:gd name="T25" fmla="*/ 15 h 24"/>
                  <a:gd name="T26" fmla="*/ 22 w 26"/>
                  <a:gd name="T27" fmla="*/ 14 h 24"/>
                  <a:gd name="T28" fmla="*/ 0 w 26"/>
                  <a:gd name="T2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24">
                    <a:moveTo>
                      <a:pt x="25" y="22"/>
                    </a:moveTo>
                    <a:cubicBezTo>
                      <a:pt x="15" y="22"/>
                      <a:pt x="15" y="22"/>
                      <a:pt x="15" y="22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2"/>
                      <a:pt x="25" y="22"/>
                      <a:pt x="25" y="22"/>
                    </a:cubicBezTo>
                    <a:moveTo>
                      <a:pt x="23" y="15"/>
                    </a:moveTo>
                    <a:cubicBezTo>
                      <a:pt x="22" y="16"/>
                      <a:pt x="22" y="16"/>
                      <a:pt x="22" y="16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6" y="17"/>
                      <a:pt x="26" y="17"/>
                    </a:cubicBezTo>
                    <a:cubicBezTo>
                      <a:pt x="23" y="15"/>
                      <a:pt x="23" y="15"/>
                      <a:pt x="23" y="1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0" name="Freeform 507">
                <a:extLst>
                  <a:ext uri="{FF2B5EF4-FFF2-40B4-BE49-F238E27FC236}">
                    <a16:creationId xmlns:a16="http://schemas.microsoft.com/office/drawing/2014/main" xmlns="" id="{05A9A9F0-35A1-48AA-BA80-958325ADD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57313" y="2760663"/>
                <a:ext cx="17463" cy="17463"/>
              </a:xfrm>
              <a:custGeom>
                <a:avLst/>
                <a:gdLst>
                  <a:gd name="T0" fmla="*/ 5 w 11"/>
                  <a:gd name="T1" fmla="*/ 0 h 11"/>
                  <a:gd name="T2" fmla="*/ 0 w 11"/>
                  <a:gd name="T3" fmla="*/ 5 h 11"/>
                  <a:gd name="T4" fmla="*/ 5 w 11"/>
                  <a:gd name="T5" fmla="*/ 11 h 11"/>
                  <a:gd name="T6" fmla="*/ 11 w 11"/>
                  <a:gd name="T7" fmla="*/ 5 h 11"/>
                  <a:gd name="T8" fmla="*/ 5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0" y="5"/>
                    </a:lnTo>
                    <a:lnTo>
                      <a:pt x="5" y="11"/>
                    </a:lnTo>
                    <a:lnTo>
                      <a:pt x="11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1" name="Freeform 508">
                <a:extLst>
                  <a:ext uri="{FF2B5EF4-FFF2-40B4-BE49-F238E27FC236}">
                    <a16:creationId xmlns:a16="http://schemas.microsoft.com/office/drawing/2014/main" xmlns="" id="{57BEA425-F913-454B-8488-9A8D17E487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57313" y="2760663"/>
                <a:ext cx="17463" cy="17463"/>
              </a:xfrm>
              <a:custGeom>
                <a:avLst/>
                <a:gdLst>
                  <a:gd name="T0" fmla="*/ 5 w 11"/>
                  <a:gd name="T1" fmla="*/ 0 h 11"/>
                  <a:gd name="T2" fmla="*/ 0 w 11"/>
                  <a:gd name="T3" fmla="*/ 5 h 11"/>
                  <a:gd name="T4" fmla="*/ 5 w 11"/>
                  <a:gd name="T5" fmla="*/ 11 h 11"/>
                  <a:gd name="T6" fmla="*/ 11 w 11"/>
                  <a:gd name="T7" fmla="*/ 5 h 11"/>
                  <a:gd name="T8" fmla="*/ 5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0" y="5"/>
                    </a:lnTo>
                    <a:lnTo>
                      <a:pt x="5" y="11"/>
                    </a:lnTo>
                    <a:lnTo>
                      <a:pt x="11" y="5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2" name="Freeform 509">
                <a:extLst>
                  <a:ext uri="{FF2B5EF4-FFF2-40B4-BE49-F238E27FC236}">
                    <a16:creationId xmlns:a16="http://schemas.microsoft.com/office/drawing/2014/main" xmlns="" id="{A0361945-48E0-4A0E-831B-BE82B1BF03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2575" y="2627313"/>
                <a:ext cx="7938" cy="17463"/>
              </a:xfrm>
              <a:custGeom>
                <a:avLst/>
                <a:gdLst>
                  <a:gd name="T0" fmla="*/ 0 w 5"/>
                  <a:gd name="T1" fmla="*/ 0 h 11"/>
                  <a:gd name="T2" fmla="*/ 0 w 5"/>
                  <a:gd name="T3" fmla="*/ 6 h 11"/>
                  <a:gd name="T4" fmla="*/ 5 w 5"/>
                  <a:gd name="T5" fmla="*/ 11 h 11"/>
                  <a:gd name="T6" fmla="*/ 5 w 5"/>
                  <a:gd name="T7" fmla="*/ 6 h 11"/>
                  <a:gd name="T8" fmla="*/ 0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0" y="6"/>
                    </a:lnTo>
                    <a:lnTo>
                      <a:pt x="5" y="11"/>
                    </a:lnTo>
                    <a:lnTo>
                      <a:pt x="5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3" name="Freeform 510">
                <a:extLst>
                  <a:ext uri="{FF2B5EF4-FFF2-40B4-BE49-F238E27FC236}">
                    <a16:creationId xmlns:a16="http://schemas.microsoft.com/office/drawing/2014/main" xmlns="" id="{C5EE691E-6128-4845-9964-1C5A3FCE2D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2575" y="2627313"/>
                <a:ext cx="7938" cy="17463"/>
              </a:xfrm>
              <a:custGeom>
                <a:avLst/>
                <a:gdLst>
                  <a:gd name="T0" fmla="*/ 0 w 5"/>
                  <a:gd name="T1" fmla="*/ 0 h 11"/>
                  <a:gd name="T2" fmla="*/ 0 w 5"/>
                  <a:gd name="T3" fmla="*/ 6 h 11"/>
                  <a:gd name="T4" fmla="*/ 5 w 5"/>
                  <a:gd name="T5" fmla="*/ 11 h 11"/>
                  <a:gd name="T6" fmla="*/ 5 w 5"/>
                  <a:gd name="T7" fmla="*/ 6 h 11"/>
                  <a:gd name="T8" fmla="*/ 0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0" y="6"/>
                    </a:lnTo>
                    <a:lnTo>
                      <a:pt x="5" y="11"/>
                    </a:lnTo>
                    <a:lnTo>
                      <a:pt x="5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4" name="Freeform 511">
                <a:extLst>
                  <a:ext uri="{FF2B5EF4-FFF2-40B4-BE49-F238E27FC236}">
                    <a16:creationId xmlns:a16="http://schemas.microsoft.com/office/drawing/2014/main" xmlns="" id="{64F6DA73-8251-4292-9A32-ECCB9C8E1E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16113" y="2840038"/>
                <a:ext cx="487363" cy="44450"/>
              </a:xfrm>
              <a:custGeom>
                <a:avLst/>
                <a:gdLst>
                  <a:gd name="T0" fmla="*/ 111 w 307"/>
                  <a:gd name="T1" fmla="*/ 11 h 28"/>
                  <a:gd name="T2" fmla="*/ 72 w 307"/>
                  <a:gd name="T3" fmla="*/ 17 h 28"/>
                  <a:gd name="T4" fmla="*/ 67 w 307"/>
                  <a:gd name="T5" fmla="*/ 17 h 28"/>
                  <a:gd name="T6" fmla="*/ 0 w 307"/>
                  <a:gd name="T7" fmla="*/ 23 h 28"/>
                  <a:gd name="T8" fmla="*/ 0 w 307"/>
                  <a:gd name="T9" fmla="*/ 28 h 28"/>
                  <a:gd name="T10" fmla="*/ 61 w 307"/>
                  <a:gd name="T11" fmla="*/ 23 h 28"/>
                  <a:gd name="T12" fmla="*/ 67 w 307"/>
                  <a:gd name="T13" fmla="*/ 23 h 28"/>
                  <a:gd name="T14" fmla="*/ 111 w 307"/>
                  <a:gd name="T15" fmla="*/ 17 h 28"/>
                  <a:gd name="T16" fmla="*/ 111 w 307"/>
                  <a:gd name="T17" fmla="*/ 11 h 28"/>
                  <a:gd name="T18" fmla="*/ 257 w 307"/>
                  <a:gd name="T19" fmla="*/ 0 h 28"/>
                  <a:gd name="T20" fmla="*/ 117 w 307"/>
                  <a:gd name="T21" fmla="*/ 11 h 28"/>
                  <a:gd name="T22" fmla="*/ 122 w 307"/>
                  <a:gd name="T23" fmla="*/ 17 h 28"/>
                  <a:gd name="T24" fmla="*/ 257 w 307"/>
                  <a:gd name="T25" fmla="*/ 6 h 28"/>
                  <a:gd name="T26" fmla="*/ 257 w 307"/>
                  <a:gd name="T27" fmla="*/ 0 h 28"/>
                  <a:gd name="T28" fmla="*/ 307 w 307"/>
                  <a:gd name="T29" fmla="*/ 0 h 28"/>
                  <a:gd name="T30" fmla="*/ 262 w 307"/>
                  <a:gd name="T31" fmla="*/ 0 h 28"/>
                  <a:gd name="T32" fmla="*/ 262 w 307"/>
                  <a:gd name="T33" fmla="*/ 6 h 28"/>
                  <a:gd name="T34" fmla="*/ 296 w 307"/>
                  <a:gd name="T35" fmla="*/ 6 h 28"/>
                  <a:gd name="T36" fmla="*/ 307 w 307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7" h="28">
                    <a:moveTo>
                      <a:pt x="111" y="11"/>
                    </a:moveTo>
                    <a:lnTo>
                      <a:pt x="72" y="17"/>
                    </a:lnTo>
                    <a:lnTo>
                      <a:pt x="67" y="17"/>
                    </a:lnTo>
                    <a:lnTo>
                      <a:pt x="0" y="23"/>
                    </a:lnTo>
                    <a:lnTo>
                      <a:pt x="0" y="28"/>
                    </a:lnTo>
                    <a:lnTo>
                      <a:pt x="61" y="23"/>
                    </a:lnTo>
                    <a:lnTo>
                      <a:pt x="67" y="23"/>
                    </a:lnTo>
                    <a:lnTo>
                      <a:pt x="111" y="17"/>
                    </a:lnTo>
                    <a:lnTo>
                      <a:pt x="111" y="11"/>
                    </a:lnTo>
                    <a:close/>
                    <a:moveTo>
                      <a:pt x="257" y="0"/>
                    </a:moveTo>
                    <a:lnTo>
                      <a:pt x="117" y="11"/>
                    </a:lnTo>
                    <a:lnTo>
                      <a:pt x="122" y="17"/>
                    </a:lnTo>
                    <a:lnTo>
                      <a:pt x="257" y="6"/>
                    </a:lnTo>
                    <a:lnTo>
                      <a:pt x="257" y="0"/>
                    </a:lnTo>
                    <a:close/>
                    <a:moveTo>
                      <a:pt x="307" y="0"/>
                    </a:moveTo>
                    <a:lnTo>
                      <a:pt x="262" y="0"/>
                    </a:lnTo>
                    <a:lnTo>
                      <a:pt x="262" y="6"/>
                    </a:lnTo>
                    <a:lnTo>
                      <a:pt x="296" y="6"/>
                    </a:lnTo>
                    <a:lnTo>
                      <a:pt x="30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5" name="Freeform 512">
                <a:extLst>
                  <a:ext uri="{FF2B5EF4-FFF2-40B4-BE49-F238E27FC236}">
                    <a16:creationId xmlns:a16="http://schemas.microsoft.com/office/drawing/2014/main" xmlns="" id="{7B56194D-4F0D-4FEE-9EA4-FD670BD978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16113" y="2840038"/>
                <a:ext cx="487363" cy="44450"/>
              </a:xfrm>
              <a:custGeom>
                <a:avLst/>
                <a:gdLst>
                  <a:gd name="T0" fmla="*/ 111 w 307"/>
                  <a:gd name="T1" fmla="*/ 11 h 28"/>
                  <a:gd name="T2" fmla="*/ 72 w 307"/>
                  <a:gd name="T3" fmla="*/ 17 h 28"/>
                  <a:gd name="T4" fmla="*/ 67 w 307"/>
                  <a:gd name="T5" fmla="*/ 17 h 28"/>
                  <a:gd name="T6" fmla="*/ 0 w 307"/>
                  <a:gd name="T7" fmla="*/ 23 h 28"/>
                  <a:gd name="T8" fmla="*/ 0 w 307"/>
                  <a:gd name="T9" fmla="*/ 28 h 28"/>
                  <a:gd name="T10" fmla="*/ 61 w 307"/>
                  <a:gd name="T11" fmla="*/ 23 h 28"/>
                  <a:gd name="T12" fmla="*/ 67 w 307"/>
                  <a:gd name="T13" fmla="*/ 23 h 28"/>
                  <a:gd name="T14" fmla="*/ 111 w 307"/>
                  <a:gd name="T15" fmla="*/ 17 h 28"/>
                  <a:gd name="T16" fmla="*/ 111 w 307"/>
                  <a:gd name="T17" fmla="*/ 11 h 28"/>
                  <a:gd name="T18" fmla="*/ 257 w 307"/>
                  <a:gd name="T19" fmla="*/ 0 h 28"/>
                  <a:gd name="T20" fmla="*/ 117 w 307"/>
                  <a:gd name="T21" fmla="*/ 11 h 28"/>
                  <a:gd name="T22" fmla="*/ 122 w 307"/>
                  <a:gd name="T23" fmla="*/ 17 h 28"/>
                  <a:gd name="T24" fmla="*/ 257 w 307"/>
                  <a:gd name="T25" fmla="*/ 6 h 28"/>
                  <a:gd name="T26" fmla="*/ 257 w 307"/>
                  <a:gd name="T27" fmla="*/ 0 h 28"/>
                  <a:gd name="T28" fmla="*/ 307 w 307"/>
                  <a:gd name="T29" fmla="*/ 0 h 28"/>
                  <a:gd name="T30" fmla="*/ 262 w 307"/>
                  <a:gd name="T31" fmla="*/ 0 h 28"/>
                  <a:gd name="T32" fmla="*/ 262 w 307"/>
                  <a:gd name="T33" fmla="*/ 6 h 28"/>
                  <a:gd name="T34" fmla="*/ 296 w 307"/>
                  <a:gd name="T35" fmla="*/ 6 h 28"/>
                  <a:gd name="T36" fmla="*/ 307 w 307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7" h="28">
                    <a:moveTo>
                      <a:pt x="111" y="11"/>
                    </a:moveTo>
                    <a:lnTo>
                      <a:pt x="72" y="17"/>
                    </a:lnTo>
                    <a:lnTo>
                      <a:pt x="67" y="17"/>
                    </a:lnTo>
                    <a:lnTo>
                      <a:pt x="0" y="23"/>
                    </a:lnTo>
                    <a:lnTo>
                      <a:pt x="0" y="28"/>
                    </a:lnTo>
                    <a:lnTo>
                      <a:pt x="61" y="23"/>
                    </a:lnTo>
                    <a:lnTo>
                      <a:pt x="67" y="23"/>
                    </a:lnTo>
                    <a:lnTo>
                      <a:pt x="111" y="17"/>
                    </a:lnTo>
                    <a:lnTo>
                      <a:pt x="111" y="11"/>
                    </a:lnTo>
                    <a:moveTo>
                      <a:pt x="257" y="0"/>
                    </a:moveTo>
                    <a:lnTo>
                      <a:pt x="117" y="11"/>
                    </a:lnTo>
                    <a:lnTo>
                      <a:pt x="122" y="17"/>
                    </a:lnTo>
                    <a:lnTo>
                      <a:pt x="257" y="6"/>
                    </a:lnTo>
                    <a:lnTo>
                      <a:pt x="257" y="0"/>
                    </a:lnTo>
                    <a:moveTo>
                      <a:pt x="307" y="0"/>
                    </a:moveTo>
                    <a:lnTo>
                      <a:pt x="262" y="0"/>
                    </a:lnTo>
                    <a:lnTo>
                      <a:pt x="262" y="6"/>
                    </a:lnTo>
                    <a:lnTo>
                      <a:pt x="296" y="6"/>
                    </a:lnTo>
                    <a:lnTo>
                      <a:pt x="30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6" name="Freeform 513">
                <a:extLst>
                  <a:ext uri="{FF2B5EF4-FFF2-40B4-BE49-F238E27FC236}">
                    <a16:creationId xmlns:a16="http://schemas.microsoft.com/office/drawing/2014/main" xmlns="" id="{5A508435-F7BC-4E26-A5AA-E2AA08115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46213" y="2832101"/>
                <a:ext cx="34925" cy="17463"/>
              </a:xfrm>
              <a:custGeom>
                <a:avLst/>
                <a:gdLst>
                  <a:gd name="T0" fmla="*/ 22 w 22"/>
                  <a:gd name="T1" fmla="*/ 0 h 11"/>
                  <a:gd name="T2" fmla="*/ 11 w 22"/>
                  <a:gd name="T3" fmla="*/ 5 h 11"/>
                  <a:gd name="T4" fmla="*/ 0 w 22"/>
                  <a:gd name="T5" fmla="*/ 11 h 11"/>
                  <a:gd name="T6" fmla="*/ 11 w 22"/>
                  <a:gd name="T7" fmla="*/ 11 h 11"/>
                  <a:gd name="T8" fmla="*/ 22 w 2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22" y="0"/>
                    </a:moveTo>
                    <a:lnTo>
                      <a:pt x="11" y="5"/>
                    </a:lnTo>
                    <a:lnTo>
                      <a:pt x="0" y="11"/>
                    </a:lnTo>
                    <a:lnTo>
                      <a:pt x="11" y="1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7" name="Freeform 514">
                <a:extLst>
                  <a:ext uri="{FF2B5EF4-FFF2-40B4-BE49-F238E27FC236}">
                    <a16:creationId xmlns:a16="http://schemas.microsoft.com/office/drawing/2014/main" xmlns="" id="{A2808440-36CF-4BB6-9A77-C20F9B8F75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46213" y="2832101"/>
                <a:ext cx="34925" cy="17463"/>
              </a:xfrm>
              <a:custGeom>
                <a:avLst/>
                <a:gdLst>
                  <a:gd name="T0" fmla="*/ 22 w 22"/>
                  <a:gd name="T1" fmla="*/ 0 h 11"/>
                  <a:gd name="T2" fmla="*/ 11 w 22"/>
                  <a:gd name="T3" fmla="*/ 5 h 11"/>
                  <a:gd name="T4" fmla="*/ 0 w 22"/>
                  <a:gd name="T5" fmla="*/ 11 h 11"/>
                  <a:gd name="T6" fmla="*/ 11 w 22"/>
                  <a:gd name="T7" fmla="*/ 11 h 11"/>
                  <a:gd name="T8" fmla="*/ 22 w 2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22" y="0"/>
                    </a:moveTo>
                    <a:lnTo>
                      <a:pt x="11" y="5"/>
                    </a:lnTo>
                    <a:lnTo>
                      <a:pt x="0" y="11"/>
                    </a:lnTo>
                    <a:lnTo>
                      <a:pt x="11" y="11"/>
                    </a:lnTo>
                    <a:lnTo>
                      <a:pt x="2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8" name="Freeform 515">
                <a:extLst>
                  <a:ext uri="{FF2B5EF4-FFF2-40B4-BE49-F238E27FC236}">
                    <a16:creationId xmlns:a16="http://schemas.microsoft.com/office/drawing/2014/main" xmlns="" id="{BEC952C1-F4F4-45AE-8567-BEFC187AB9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900" y="2857501"/>
                <a:ext cx="17463" cy="9525"/>
              </a:xfrm>
              <a:custGeom>
                <a:avLst/>
                <a:gdLst>
                  <a:gd name="T0" fmla="*/ 6 w 11"/>
                  <a:gd name="T1" fmla="*/ 0 h 6"/>
                  <a:gd name="T2" fmla="*/ 0 w 11"/>
                  <a:gd name="T3" fmla="*/ 0 h 6"/>
                  <a:gd name="T4" fmla="*/ 0 w 11"/>
                  <a:gd name="T5" fmla="*/ 6 h 6"/>
                  <a:gd name="T6" fmla="*/ 11 w 11"/>
                  <a:gd name="T7" fmla="*/ 6 h 6"/>
                  <a:gd name="T8" fmla="*/ 6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9" name="Freeform 516">
                <a:extLst>
                  <a:ext uri="{FF2B5EF4-FFF2-40B4-BE49-F238E27FC236}">
                    <a16:creationId xmlns:a16="http://schemas.microsoft.com/office/drawing/2014/main" xmlns="" id="{04151BE9-4A11-4710-B778-79E1B258B9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900" y="2857501"/>
                <a:ext cx="17463" cy="9525"/>
              </a:xfrm>
              <a:custGeom>
                <a:avLst/>
                <a:gdLst>
                  <a:gd name="T0" fmla="*/ 6 w 11"/>
                  <a:gd name="T1" fmla="*/ 0 h 6"/>
                  <a:gd name="T2" fmla="*/ 0 w 11"/>
                  <a:gd name="T3" fmla="*/ 0 h 6"/>
                  <a:gd name="T4" fmla="*/ 0 w 11"/>
                  <a:gd name="T5" fmla="*/ 6 h 6"/>
                  <a:gd name="T6" fmla="*/ 11 w 11"/>
                  <a:gd name="T7" fmla="*/ 6 h 6"/>
                  <a:gd name="T8" fmla="*/ 6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0" name="Rectangle 517">
                <a:extLst>
                  <a:ext uri="{FF2B5EF4-FFF2-40B4-BE49-F238E27FC236}">
                    <a16:creationId xmlns:a16="http://schemas.microsoft.com/office/drawing/2014/main" xmlns="" id="{0E6FBB3D-D5CF-4DC0-B0BE-8565FC5E55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08125" y="2840038"/>
                <a:ext cx="7938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1" name="Rectangle 518">
                <a:extLst>
                  <a:ext uri="{FF2B5EF4-FFF2-40B4-BE49-F238E27FC236}">
                    <a16:creationId xmlns:a16="http://schemas.microsoft.com/office/drawing/2014/main" xmlns="" id="{5CEAEE2E-2DFB-4D65-8B1B-E988FCA6F0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08125" y="2840038"/>
                <a:ext cx="7938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2" name="Freeform 519">
                <a:extLst>
                  <a:ext uri="{FF2B5EF4-FFF2-40B4-BE49-F238E27FC236}">
                    <a16:creationId xmlns:a16="http://schemas.microsoft.com/office/drawing/2014/main" xmlns="" id="{75658D64-68EE-4B22-8AE2-AF968998A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900" y="2876551"/>
                <a:ext cx="195263" cy="17463"/>
              </a:xfrm>
              <a:custGeom>
                <a:avLst/>
                <a:gdLst>
                  <a:gd name="T0" fmla="*/ 123 w 123"/>
                  <a:gd name="T1" fmla="*/ 0 h 11"/>
                  <a:gd name="T2" fmla="*/ 28 w 123"/>
                  <a:gd name="T3" fmla="*/ 5 h 11"/>
                  <a:gd name="T4" fmla="*/ 22 w 123"/>
                  <a:gd name="T5" fmla="*/ 5 h 11"/>
                  <a:gd name="T6" fmla="*/ 22 w 123"/>
                  <a:gd name="T7" fmla="*/ 5 h 11"/>
                  <a:gd name="T8" fmla="*/ 0 w 123"/>
                  <a:gd name="T9" fmla="*/ 5 h 11"/>
                  <a:gd name="T10" fmla="*/ 0 w 123"/>
                  <a:gd name="T11" fmla="*/ 11 h 11"/>
                  <a:gd name="T12" fmla="*/ 17 w 123"/>
                  <a:gd name="T13" fmla="*/ 11 h 11"/>
                  <a:gd name="T14" fmla="*/ 17 w 123"/>
                  <a:gd name="T15" fmla="*/ 11 h 11"/>
                  <a:gd name="T16" fmla="*/ 28 w 123"/>
                  <a:gd name="T17" fmla="*/ 11 h 11"/>
                  <a:gd name="T18" fmla="*/ 123 w 123"/>
                  <a:gd name="T19" fmla="*/ 5 h 11"/>
                  <a:gd name="T20" fmla="*/ 123 w 123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1">
                    <a:moveTo>
                      <a:pt x="123" y="0"/>
                    </a:moveTo>
                    <a:lnTo>
                      <a:pt x="28" y="5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0" y="5"/>
                    </a:lnTo>
                    <a:lnTo>
                      <a:pt x="0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28" y="11"/>
                    </a:lnTo>
                    <a:lnTo>
                      <a:pt x="123" y="5"/>
                    </a:lnTo>
                    <a:lnTo>
                      <a:pt x="1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3" name="Freeform 520">
                <a:extLst>
                  <a:ext uri="{FF2B5EF4-FFF2-40B4-BE49-F238E27FC236}">
                    <a16:creationId xmlns:a16="http://schemas.microsoft.com/office/drawing/2014/main" xmlns="" id="{96D07699-CB4B-4EC2-9BF7-6787278DE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900" y="2876551"/>
                <a:ext cx="195263" cy="17463"/>
              </a:xfrm>
              <a:custGeom>
                <a:avLst/>
                <a:gdLst>
                  <a:gd name="T0" fmla="*/ 123 w 123"/>
                  <a:gd name="T1" fmla="*/ 0 h 11"/>
                  <a:gd name="T2" fmla="*/ 28 w 123"/>
                  <a:gd name="T3" fmla="*/ 5 h 11"/>
                  <a:gd name="T4" fmla="*/ 22 w 123"/>
                  <a:gd name="T5" fmla="*/ 5 h 11"/>
                  <a:gd name="T6" fmla="*/ 22 w 123"/>
                  <a:gd name="T7" fmla="*/ 5 h 11"/>
                  <a:gd name="T8" fmla="*/ 0 w 123"/>
                  <a:gd name="T9" fmla="*/ 5 h 11"/>
                  <a:gd name="T10" fmla="*/ 0 w 123"/>
                  <a:gd name="T11" fmla="*/ 11 h 11"/>
                  <a:gd name="T12" fmla="*/ 17 w 123"/>
                  <a:gd name="T13" fmla="*/ 11 h 11"/>
                  <a:gd name="T14" fmla="*/ 17 w 123"/>
                  <a:gd name="T15" fmla="*/ 11 h 11"/>
                  <a:gd name="T16" fmla="*/ 28 w 123"/>
                  <a:gd name="T17" fmla="*/ 11 h 11"/>
                  <a:gd name="T18" fmla="*/ 123 w 123"/>
                  <a:gd name="T19" fmla="*/ 5 h 11"/>
                  <a:gd name="T20" fmla="*/ 123 w 123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1">
                    <a:moveTo>
                      <a:pt x="123" y="0"/>
                    </a:moveTo>
                    <a:lnTo>
                      <a:pt x="28" y="5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0" y="5"/>
                    </a:lnTo>
                    <a:lnTo>
                      <a:pt x="0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28" y="11"/>
                    </a:lnTo>
                    <a:lnTo>
                      <a:pt x="123" y="5"/>
                    </a:lnTo>
                    <a:lnTo>
                      <a:pt x="12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4" name="Rectangle 521">
                <a:extLst>
                  <a:ext uri="{FF2B5EF4-FFF2-40B4-BE49-F238E27FC236}">
                    <a16:creationId xmlns:a16="http://schemas.microsoft.com/office/drawing/2014/main" xmlns="" id="{645B7A1B-CBF9-4ED0-A7F3-77494E2D3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25638" y="2876551"/>
                <a:ext cx="952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5" name="Rectangle 522">
                <a:extLst>
                  <a:ext uri="{FF2B5EF4-FFF2-40B4-BE49-F238E27FC236}">
                    <a16:creationId xmlns:a16="http://schemas.microsoft.com/office/drawing/2014/main" xmlns="" id="{7EBCF87C-8B93-4DBF-A164-66EBD156DC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25638" y="2876551"/>
                <a:ext cx="952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6" name="Freeform 523">
                <a:extLst>
                  <a:ext uri="{FF2B5EF4-FFF2-40B4-BE49-F238E27FC236}">
                    <a16:creationId xmlns:a16="http://schemas.microsoft.com/office/drawing/2014/main" xmlns="" id="{6C4C6FA0-37C3-44B2-AD56-60CED18F61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33675" y="2884488"/>
                <a:ext cx="603250" cy="61913"/>
              </a:xfrm>
              <a:custGeom>
                <a:avLst/>
                <a:gdLst>
                  <a:gd name="T0" fmla="*/ 213 w 380"/>
                  <a:gd name="T1" fmla="*/ 17 h 39"/>
                  <a:gd name="T2" fmla="*/ 157 w 380"/>
                  <a:gd name="T3" fmla="*/ 17 h 39"/>
                  <a:gd name="T4" fmla="*/ 151 w 380"/>
                  <a:gd name="T5" fmla="*/ 23 h 39"/>
                  <a:gd name="T6" fmla="*/ 6 w 380"/>
                  <a:gd name="T7" fmla="*/ 28 h 39"/>
                  <a:gd name="T8" fmla="*/ 0 w 380"/>
                  <a:gd name="T9" fmla="*/ 39 h 39"/>
                  <a:gd name="T10" fmla="*/ 151 w 380"/>
                  <a:gd name="T11" fmla="*/ 28 h 39"/>
                  <a:gd name="T12" fmla="*/ 157 w 380"/>
                  <a:gd name="T13" fmla="*/ 28 h 39"/>
                  <a:gd name="T14" fmla="*/ 213 w 380"/>
                  <a:gd name="T15" fmla="*/ 23 h 39"/>
                  <a:gd name="T16" fmla="*/ 213 w 380"/>
                  <a:gd name="T17" fmla="*/ 17 h 39"/>
                  <a:gd name="T18" fmla="*/ 229 w 380"/>
                  <a:gd name="T19" fmla="*/ 11 h 39"/>
                  <a:gd name="T20" fmla="*/ 224 w 380"/>
                  <a:gd name="T21" fmla="*/ 17 h 39"/>
                  <a:gd name="T22" fmla="*/ 218 w 380"/>
                  <a:gd name="T23" fmla="*/ 23 h 39"/>
                  <a:gd name="T24" fmla="*/ 235 w 380"/>
                  <a:gd name="T25" fmla="*/ 17 h 39"/>
                  <a:gd name="T26" fmla="*/ 229 w 380"/>
                  <a:gd name="T27" fmla="*/ 11 h 39"/>
                  <a:gd name="T28" fmla="*/ 380 w 380"/>
                  <a:gd name="T29" fmla="*/ 0 h 39"/>
                  <a:gd name="T30" fmla="*/ 241 w 380"/>
                  <a:gd name="T31" fmla="*/ 11 h 39"/>
                  <a:gd name="T32" fmla="*/ 246 w 380"/>
                  <a:gd name="T33" fmla="*/ 17 h 39"/>
                  <a:gd name="T34" fmla="*/ 380 w 380"/>
                  <a:gd name="T35" fmla="*/ 11 h 39"/>
                  <a:gd name="T36" fmla="*/ 380 w 380"/>
                  <a:gd name="T3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0" h="39">
                    <a:moveTo>
                      <a:pt x="213" y="17"/>
                    </a:moveTo>
                    <a:lnTo>
                      <a:pt x="157" y="17"/>
                    </a:lnTo>
                    <a:lnTo>
                      <a:pt x="151" y="23"/>
                    </a:lnTo>
                    <a:lnTo>
                      <a:pt x="6" y="28"/>
                    </a:lnTo>
                    <a:lnTo>
                      <a:pt x="0" y="39"/>
                    </a:lnTo>
                    <a:lnTo>
                      <a:pt x="151" y="28"/>
                    </a:lnTo>
                    <a:lnTo>
                      <a:pt x="157" y="28"/>
                    </a:lnTo>
                    <a:lnTo>
                      <a:pt x="213" y="23"/>
                    </a:lnTo>
                    <a:lnTo>
                      <a:pt x="213" y="17"/>
                    </a:lnTo>
                    <a:close/>
                    <a:moveTo>
                      <a:pt x="229" y="11"/>
                    </a:moveTo>
                    <a:lnTo>
                      <a:pt x="224" y="17"/>
                    </a:lnTo>
                    <a:lnTo>
                      <a:pt x="218" y="23"/>
                    </a:lnTo>
                    <a:lnTo>
                      <a:pt x="235" y="17"/>
                    </a:lnTo>
                    <a:lnTo>
                      <a:pt x="229" y="11"/>
                    </a:lnTo>
                    <a:close/>
                    <a:moveTo>
                      <a:pt x="380" y="0"/>
                    </a:moveTo>
                    <a:lnTo>
                      <a:pt x="241" y="11"/>
                    </a:lnTo>
                    <a:lnTo>
                      <a:pt x="246" y="17"/>
                    </a:lnTo>
                    <a:lnTo>
                      <a:pt x="380" y="11"/>
                    </a:lnTo>
                    <a:lnTo>
                      <a:pt x="38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7" name="Freeform 524">
                <a:extLst>
                  <a:ext uri="{FF2B5EF4-FFF2-40B4-BE49-F238E27FC236}">
                    <a16:creationId xmlns:a16="http://schemas.microsoft.com/office/drawing/2014/main" xmlns="" id="{6E939CEE-8954-4426-BE02-7B7EC6A9DA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33675" y="2884488"/>
                <a:ext cx="603250" cy="61913"/>
              </a:xfrm>
              <a:custGeom>
                <a:avLst/>
                <a:gdLst>
                  <a:gd name="T0" fmla="*/ 213 w 380"/>
                  <a:gd name="T1" fmla="*/ 17 h 39"/>
                  <a:gd name="T2" fmla="*/ 157 w 380"/>
                  <a:gd name="T3" fmla="*/ 17 h 39"/>
                  <a:gd name="T4" fmla="*/ 151 w 380"/>
                  <a:gd name="T5" fmla="*/ 23 h 39"/>
                  <a:gd name="T6" fmla="*/ 6 w 380"/>
                  <a:gd name="T7" fmla="*/ 28 h 39"/>
                  <a:gd name="T8" fmla="*/ 0 w 380"/>
                  <a:gd name="T9" fmla="*/ 39 h 39"/>
                  <a:gd name="T10" fmla="*/ 151 w 380"/>
                  <a:gd name="T11" fmla="*/ 28 h 39"/>
                  <a:gd name="T12" fmla="*/ 157 w 380"/>
                  <a:gd name="T13" fmla="*/ 28 h 39"/>
                  <a:gd name="T14" fmla="*/ 213 w 380"/>
                  <a:gd name="T15" fmla="*/ 23 h 39"/>
                  <a:gd name="T16" fmla="*/ 213 w 380"/>
                  <a:gd name="T17" fmla="*/ 17 h 39"/>
                  <a:gd name="T18" fmla="*/ 229 w 380"/>
                  <a:gd name="T19" fmla="*/ 11 h 39"/>
                  <a:gd name="T20" fmla="*/ 224 w 380"/>
                  <a:gd name="T21" fmla="*/ 17 h 39"/>
                  <a:gd name="T22" fmla="*/ 218 w 380"/>
                  <a:gd name="T23" fmla="*/ 23 h 39"/>
                  <a:gd name="T24" fmla="*/ 235 w 380"/>
                  <a:gd name="T25" fmla="*/ 17 h 39"/>
                  <a:gd name="T26" fmla="*/ 229 w 380"/>
                  <a:gd name="T27" fmla="*/ 11 h 39"/>
                  <a:gd name="T28" fmla="*/ 380 w 380"/>
                  <a:gd name="T29" fmla="*/ 0 h 39"/>
                  <a:gd name="T30" fmla="*/ 241 w 380"/>
                  <a:gd name="T31" fmla="*/ 11 h 39"/>
                  <a:gd name="T32" fmla="*/ 246 w 380"/>
                  <a:gd name="T33" fmla="*/ 17 h 39"/>
                  <a:gd name="T34" fmla="*/ 380 w 380"/>
                  <a:gd name="T35" fmla="*/ 11 h 39"/>
                  <a:gd name="T36" fmla="*/ 380 w 380"/>
                  <a:gd name="T3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0" h="39">
                    <a:moveTo>
                      <a:pt x="213" y="17"/>
                    </a:moveTo>
                    <a:lnTo>
                      <a:pt x="157" y="17"/>
                    </a:lnTo>
                    <a:lnTo>
                      <a:pt x="151" y="23"/>
                    </a:lnTo>
                    <a:lnTo>
                      <a:pt x="6" y="28"/>
                    </a:lnTo>
                    <a:lnTo>
                      <a:pt x="0" y="39"/>
                    </a:lnTo>
                    <a:lnTo>
                      <a:pt x="151" y="28"/>
                    </a:lnTo>
                    <a:lnTo>
                      <a:pt x="157" y="28"/>
                    </a:lnTo>
                    <a:lnTo>
                      <a:pt x="213" y="23"/>
                    </a:lnTo>
                    <a:lnTo>
                      <a:pt x="213" y="17"/>
                    </a:lnTo>
                    <a:moveTo>
                      <a:pt x="229" y="11"/>
                    </a:moveTo>
                    <a:lnTo>
                      <a:pt x="224" y="17"/>
                    </a:lnTo>
                    <a:lnTo>
                      <a:pt x="218" y="23"/>
                    </a:lnTo>
                    <a:lnTo>
                      <a:pt x="235" y="17"/>
                    </a:lnTo>
                    <a:lnTo>
                      <a:pt x="229" y="11"/>
                    </a:lnTo>
                    <a:moveTo>
                      <a:pt x="380" y="0"/>
                    </a:moveTo>
                    <a:lnTo>
                      <a:pt x="241" y="11"/>
                    </a:lnTo>
                    <a:lnTo>
                      <a:pt x="246" y="17"/>
                    </a:lnTo>
                    <a:lnTo>
                      <a:pt x="380" y="11"/>
                    </a:lnTo>
                    <a:lnTo>
                      <a:pt x="38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8" name="Rectangle 525">
                <a:extLst>
                  <a:ext uri="{FF2B5EF4-FFF2-40B4-BE49-F238E27FC236}">
                    <a16:creationId xmlns:a16="http://schemas.microsoft.com/office/drawing/2014/main" xmlns="" id="{35859730-3963-45B7-95A1-41C9153DB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130425" y="2884488"/>
                <a:ext cx="1588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9" name="Rectangle 526">
                <a:extLst>
                  <a:ext uri="{FF2B5EF4-FFF2-40B4-BE49-F238E27FC236}">
                    <a16:creationId xmlns:a16="http://schemas.microsoft.com/office/drawing/2014/main" xmlns="" id="{A023000C-40F8-49A4-8928-414EA19DA4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130425" y="2884488"/>
                <a:ext cx="1588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0" name="Freeform 527">
                <a:extLst>
                  <a:ext uri="{FF2B5EF4-FFF2-40B4-BE49-F238E27FC236}">
                    <a16:creationId xmlns:a16="http://schemas.microsoft.com/office/drawing/2014/main" xmlns="" id="{F31B510B-7424-452B-B030-0C598D959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0138" y="2901951"/>
                <a:ext cx="26988" cy="9525"/>
              </a:xfrm>
              <a:custGeom>
                <a:avLst/>
                <a:gdLst>
                  <a:gd name="T0" fmla="*/ 12 w 17"/>
                  <a:gd name="T1" fmla="*/ 0 h 6"/>
                  <a:gd name="T2" fmla="*/ 0 w 17"/>
                  <a:gd name="T3" fmla="*/ 0 h 6"/>
                  <a:gd name="T4" fmla="*/ 6 w 17"/>
                  <a:gd name="T5" fmla="*/ 6 h 6"/>
                  <a:gd name="T6" fmla="*/ 17 w 17"/>
                  <a:gd name="T7" fmla="*/ 6 h 6"/>
                  <a:gd name="T8" fmla="*/ 12 w 1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12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17" y="6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1" name="Freeform 528">
                <a:extLst>
                  <a:ext uri="{FF2B5EF4-FFF2-40B4-BE49-F238E27FC236}">
                    <a16:creationId xmlns:a16="http://schemas.microsoft.com/office/drawing/2014/main" xmlns="" id="{7A2FD098-2A77-446C-866C-CA265E858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0138" y="2901951"/>
                <a:ext cx="26988" cy="9525"/>
              </a:xfrm>
              <a:custGeom>
                <a:avLst/>
                <a:gdLst>
                  <a:gd name="T0" fmla="*/ 12 w 17"/>
                  <a:gd name="T1" fmla="*/ 0 h 6"/>
                  <a:gd name="T2" fmla="*/ 0 w 17"/>
                  <a:gd name="T3" fmla="*/ 0 h 6"/>
                  <a:gd name="T4" fmla="*/ 6 w 17"/>
                  <a:gd name="T5" fmla="*/ 6 h 6"/>
                  <a:gd name="T6" fmla="*/ 17 w 17"/>
                  <a:gd name="T7" fmla="*/ 6 h 6"/>
                  <a:gd name="T8" fmla="*/ 12 w 1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12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17" y="6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2" name="Freeform 529">
                <a:extLst>
                  <a:ext uri="{FF2B5EF4-FFF2-40B4-BE49-F238E27FC236}">
                    <a16:creationId xmlns:a16="http://schemas.microsoft.com/office/drawing/2014/main" xmlns="" id="{C426DE12-89E7-4956-8809-4F7E42D368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95538" y="2884488"/>
                <a:ext cx="274638" cy="36513"/>
              </a:xfrm>
              <a:custGeom>
                <a:avLst/>
                <a:gdLst>
                  <a:gd name="T0" fmla="*/ 11 w 173"/>
                  <a:gd name="T1" fmla="*/ 17 h 23"/>
                  <a:gd name="T2" fmla="*/ 0 w 173"/>
                  <a:gd name="T3" fmla="*/ 17 h 23"/>
                  <a:gd name="T4" fmla="*/ 0 w 173"/>
                  <a:gd name="T5" fmla="*/ 23 h 23"/>
                  <a:gd name="T6" fmla="*/ 5 w 173"/>
                  <a:gd name="T7" fmla="*/ 23 h 23"/>
                  <a:gd name="T8" fmla="*/ 11 w 173"/>
                  <a:gd name="T9" fmla="*/ 17 h 23"/>
                  <a:gd name="T10" fmla="*/ 173 w 173"/>
                  <a:gd name="T11" fmla="*/ 0 h 23"/>
                  <a:gd name="T12" fmla="*/ 167 w 173"/>
                  <a:gd name="T13" fmla="*/ 0 h 23"/>
                  <a:gd name="T14" fmla="*/ 167 w 173"/>
                  <a:gd name="T15" fmla="*/ 11 h 23"/>
                  <a:gd name="T16" fmla="*/ 173 w 173"/>
                  <a:gd name="T17" fmla="*/ 6 h 23"/>
                  <a:gd name="T18" fmla="*/ 173 w 173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3" h="23">
                    <a:moveTo>
                      <a:pt x="11" y="17"/>
                    </a:moveTo>
                    <a:lnTo>
                      <a:pt x="0" y="17"/>
                    </a:lnTo>
                    <a:lnTo>
                      <a:pt x="0" y="23"/>
                    </a:lnTo>
                    <a:lnTo>
                      <a:pt x="5" y="23"/>
                    </a:lnTo>
                    <a:lnTo>
                      <a:pt x="11" y="17"/>
                    </a:lnTo>
                    <a:close/>
                    <a:moveTo>
                      <a:pt x="173" y="0"/>
                    </a:moveTo>
                    <a:lnTo>
                      <a:pt x="167" y="0"/>
                    </a:lnTo>
                    <a:lnTo>
                      <a:pt x="167" y="11"/>
                    </a:lnTo>
                    <a:lnTo>
                      <a:pt x="173" y="6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3" name="Freeform 530">
                <a:extLst>
                  <a:ext uri="{FF2B5EF4-FFF2-40B4-BE49-F238E27FC236}">
                    <a16:creationId xmlns:a16="http://schemas.microsoft.com/office/drawing/2014/main" xmlns="" id="{E9833F9E-0A2A-4670-B508-28EBD403D4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95538" y="2884488"/>
                <a:ext cx="274638" cy="36513"/>
              </a:xfrm>
              <a:custGeom>
                <a:avLst/>
                <a:gdLst>
                  <a:gd name="T0" fmla="*/ 11 w 173"/>
                  <a:gd name="T1" fmla="*/ 17 h 23"/>
                  <a:gd name="T2" fmla="*/ 0 w 173"/>
                  <a:gd name="T3" fmla="*/ 17 h 23"/>
                  <a:gd name="T4" fmla="*/ 0 w 173"/>
                  <a:gd name="T5" fmla="*/ 23 h 23"/>
                  <a:gd name="T6" fmla="*/ 5 w 173"/>
                  <a:gd name="T7" fmla="*/ 23 h 23"/>
                  <a:gd name="T8" fmla="*/ 11 w 173"/>
                  <a:gd name="T9" fmla="*/ 17 h 23"/>
                  <a:gd name="T10" fmla="*/ 173 w 173"/>
                  <a:gd name="T11" fmla="*/ 0 h 23"/>
                  <a:gd name="T12" fmla="*/ 167 w 173"/>
                  <a:gd name="T13" fmla="*/ 0 h 23"/>
                  <a:gd name="T14" fmla="*/ 167 w 173"/>
                  <a:gd name="T15" fmla="*/ 11 h 23"/>
                  <a:gd name="T16" fmla="*/ 173 w 173"/>
                  <a:gd name="T17" fmla="*/ 6 h 23"/>
                  <a:gd name="T18" fmla="*/ 173 w 173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3" h="23">
                    <a:moveTo>
                      <a:pt x="11" y="17"/>
                    </a:moveTo>
                    <a:lnTo>
                      <a:pt x="0" y="17"/>
                    </a:lnTo>
                    <a:lnTo>
                      <a:pt x="0" y="23"/>
                    </a:lnTo>
                    <a:lnTo>
                      <a:pt x="5" y="23"/>
                    </a:lnTo>
                    <a:lnTo>
                      <a:pt x="11" y="17"/>
                    </a:lnTo>
                    <a:moveTo>
                      <a:pt x="173" y="0"/>
                    </a:moveTo>
                    <a:lnTo>
                      <a:pt x="167" y="0"/>
                    </a:lnTo>
                    <a:lnTo>
                      <a:pt x="167" y="11"/>
                    </a:lnTo>
                    <a:lnTo>
                      <a:pt x="173" y="6"/>
                    </a:lnTo>
                    <a:lnTo>
                      <a:pt x="17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4" name="Freeform 531">
                <a:extLst>
                  <a:ext uri="{FF2B5EF4-FFF2-40B4-BE49-F238E27FC236}">
                    <a16:creationId xmlns:a16="http://schemas.microsoft.com/office/drawing/2014/main" xmlns="" id="{20C8C9E5-1727-4F42-A7C5-6DC548CC7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225" y="2938463"/>
                <a:ext cx="336550" cy="26988"/>
              </a:xfrm>
              <a:custGeom>
                <a:avLst/>
                <a:gdLst>
                  <a:gd name="T0" fmla="*/ 212 w 212"/>
                  <a:gd name="T1" fmla="*/ 0 h 17"/>
                  <a:gd name="T2" fmla="*/ 84 w 212"/>
                  <a:gd name="T3" fmla="*/ 5 h 17"/>
                  <a:gd name="T4" fmla="*/ 78 w 212"/>
                  <a:gd name="T5" fmla="*/ 5 h 17"/>
                  <a:gd name="T6" fmla="*/ 0 w 212"/>
                  <a:gd name="T7" fmla="*/ 11 h 17"/>
                  <a:gd name="T8" fmla="*/ 17 w 212"/>
                  <a:gd name="T9" fmla="*/ 17 h 17"/>
                  <a:gd name="T10" fmla="*/ 78 w 212"/>
                  <a:gd name="T11" fmla="*/ 11 h 17"/>
                  <a:gd name="T12" fmla="*/ 84 w 212"/>
                  <a:gd name="T13" fmla="*/ 11 h 17"/>
                  <a:gd name="T14" fmla="*/ 207 w 212"/>
                  <a:gd name="T15" fmla="*/ 5 h 17"/>
                  <a:gd name="T16" fmla="*/ 212 w 212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" h="17">
                    <a:moveTo>
                      <a:pt x="212" y="0"/>
                    </a:moveTo>
                    <a:lnTo>
                      <a:pt x="84" y="5"/>
                    </a:lnTo>
                    <a:lnTo>
                      <a:pt x="78" y="5"/>
                    </a:lnTo>
                    <a:lnTo>
                      <a:pt x="0" y="11"/>
                    </a:lnTo>
                    <a:lnTo>
                      <a:pt x="17" y="17"/>
                    </a:lnTo>
                    <a:lnTo>
                      <a:pt x="78" y="11"/>
                    </a:lnTo>
                    <a:lnTo>
                      <a:pt x="84" y="11"/>
                    </a:lnTo>
                    <a:lnTo>
                      <a:pt x="207" y="5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5" name="Freeform 532">
                <a:extLst>
                  <a:ext uri="{FF2B5EF4-FFF2-40B4-BE49-F238E27FC236}">
                    <a16:creationId xmlns:a16="http://schemas.microsoft.com/office/drawing/2014/main" xmlns="" id="{0FF5FD12-1578-4DC2-8610-19A8B202FE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225" y="2938463"/>
                <a:ext cx="336550" cy="26988"/>
              </a:xfrm>
              <a:custGeom>
                <a:avLst/>
                <a:gdLst>
                  <a:gd name="T0" fmla="*/ 212 w 212"/>
                  <a:gd name="T1" fmla="*/ 0 h 17"/>
                  <a:gd name="T2" fmla="*/ 84 w 212"/>
                  <a:gd name="T3" fmla="*/ 5 h 17"/>
                  <a:gd name="T4" fmla="*/ 78 w 212"/>
                  <a:gd name="T5" fmla="*/ 5 h 17"/>
                  <a:gd name="T6" fmla="*/ 0 w 212"/>
                  <a:gd name="T7" fmla="*/ 11 h 17"/>
                  <a:gd name="T8" fmla="*/ 17 w 212"/>
                  <a:gd name="T9" fmla="*/ 17 h 17"/>
                  <a:gd name="T10" fmla="*/ 78 w 212"/>
                  <a:gd name="T11" fmla="*/ 11 h 17"/>
                  <a:gd name="T12" fmla="*/ 84 w 212"/>
                  <a:gd name="T13" fmla="*/ 11 h 17"/>
                  <a:gd name="T14" fmla="*/ 207 w 212"/>
                  <a:gd name="T15" fmla="*/ 5 h 17"/>
                  <a:gd name="T16" fmla="*/ 212 w 212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" h="17">
                    <a:moveTo>
                      <a:pt x="212" y="0"/>
                    </a:moveTo>
                    <a:lnTo>
                      <a:pt x="84" y="5"/>
                    </a:lnTo>
                    <a:lnTo>
                      <a:pt x="78" y="5"/>
                    </a:lnTo>
                    <a:lnTo>
                      <a:pt x="0" y="11"/>
                    </a:lnTo>
                    <a:lnTo>
                      <a:pt x="17" y="17"/>
                    </a:lnTo>
                    <a:lnTo>
                      <a:pt x="78" y="11"/>
                    </a:lnTo>
                    <a:lnTo>
                      <a:pt x="84" y="11"/>
                    </a:lnTo>
                    <a:lnTo>
                      <a:pt x="207" y="5"/>
                    </a:lnTo>
                    <a:lnTo>
                      <a:pt x="2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6" name="Freeform 533">
                <a:extLst>
                  <a:ext uri="{FF2B5EF4-FFF2-40B4-BE49-F238E27FC236}">
                    <a16:creationId xmlns:a16="http://schemas.microsoft.com/office/drawing/2014/main" xmlns="" id="{11153DB7-396D-4CC6-ADE1-34572AA3D6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613" y="2928938"/>
                <a:ext cx="17463" cy="17463"/>
              </a:xfrm>
              <a:custGeom>
                <a:avLst/>
                <a:gdLst>
                  <a:gd name="T0" fmla="*/ 11 w 11"/>
                  <a:gd name="T1" fmla="*/ 0 h 11"/>
                  <a:gd name="T2" fmla="*/ 5 w 11"/>
                  <a:gd name="T3" fmla="*/ 6 h 11"/>
                  <a:gd name="T4" fmla="*/ 0 w 11"/>
                  <a:gd name="T5" fmla="*/ 11 h 11"/>
                  <a:gd name="T6" fmla="*/ 5 w 11"/>
                  <a:gd name="T7" fmla="*/ 11 h 11"/>
                  <a:gd name="T8" fmla="*/ 11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lnTo>
                      <a:pt x="5" y="6"/>
                    </a:lnTo>
                    <a:lnTo>
                      <a:pt x="0" y="11"/>
                    </a:lnTo>
                    <a:lnTo>
                      <a:pt x="5" y="11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7" name="Freeform 534">
                <a:extLst>
                  <a:ext uri="{FF2B5EF4-FFF2-40B4-BE49-F238E27FC236}">
                    <a16:creationId xmlns:a16="http://schemas.microsoft.com/office/drawing/2014/main" xmlns="" id="{34B9AEF4-B938-4932-ACF2-7637B04307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613" y="2928938"/>
                <a:ext cx="17463" cy="17463"/>
              </a:xfrm>
              <a:custGeom>
                <a:avLst/>
                <a:gdLst>
                  <a:gd name="T0" fmla="*/ 11 w 11"/>
                  <a:gd name="T1" fmla="*/ 0 h 11"/>
                  <a:gd name="T2" fmla="*/ 5 w 11"/>
                  <a:gd name="T3" fmla="*/ 6 h 11"/>
                  <a:gd name="T4" fmla="*/ 0 w 11"/>
                  <a:gd name="T5" fmla="*/ 11 h 11"/>
                  <a:gd name="T6" fmla="*/ 5 w 11"/>
                  <a:gd name="T7" fmla="*/ 11 h 11"/>
                  <a:gd name="T8" fmla="*/ 11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lnTo>
                      <a:pt x="5" y="6"/>
                    </a:lnTo>
                    <a:lnTo>
                      <a:pt x="0" y="11"/>
                    </a:lnTo>
                    <a:lnTo>
                      <a:pt x="5" y="11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8" name="Freeform 535">
                <a:extLst>
                  <a:ext uri="{FF2B5EF4-FFF2-40B4-BE49-F238E27FC236}">
                    <a16:creationId xmlns:a16="http://schemas.microsoft.com/office/drawing/2014/main" xmlns="" id="{9712DF68-3057-4319-993D-6A09675CB8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1225" y="2965451"/>
                <a:ext cx="381000" cy="34925"/>
              </a:xfrm>
              <a:custGeom>
                <a:avLst/>
                <a:gdLst>
                  <a:gd name="T0" fmla="*/ 229 w 240"/>
                  <a:gd name="T1" fmla="*/ 0 h 22"/>
                  <a:gd name="T2" fmla="*/ 95 w 240"/>
                  <a:gd name="T3" fmla="*/ 5 h 22"/>
                  <a:gd name="T4" fmla="*/ 83 w 240"/>
                  <a:gd name="T5" fmla="*/ 5 h 22"/>
                  <a:gd name="T6" fmla="*/ 0 w 240"/>
                  <a:gd name="T7" fmla="*/ 16 h 22"/>
                  <a:gd name="T8" fmla="*/ 5 w 240"/>
                  <a:gd name="T9" fmla="*/ 22 h 22"/>
                  <a:gd name="T10" fmla="*/ 89 w 240"/>
                  <a:gd name="T11" fmla="*/ 16 h 22"/>
                  <a:gd name="T12" fmla="*/ 100 w 240"/>
                  <a:gd name="T13" fmla="*/ 11 h 22"/>
                  <a:gd name="T14" fmla="*/ 240 w 240"/>
                  <a:gd name="T15" fmla="*/ 0 h 22"/>
                  <a:gd name="T16" fmla="*/ 229 w 240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0" h="22">
                    <a:moveTo>
                      <a:pt x="229" y="0"/>
                    </a:moveTo>
                    <a:lnTo>
                      <a:pt x="95" y="5"/>
                    </a:lnTo>
                    <a:lnTo>
                      <a:pt x="83" y="5"/>
                    </a:lnTo>
                    <a:lnTo>
                      <a:pt x="0" y="16"/>
                    </a:lnTo>
                    <a:lnTo>
                      <a:pt x="5" y="22"/>
                    </a:lnTo>
                    <a:lnTo>
                      <a:pt x="89" y="16"/>
                    </a:lnTo>
                    <a:lnTo>
                      <a:pt x="100" y="11"/>
                    </a:lnTo>
                    <a:lnTo>
                      <a:pt x="240" y="0"/>
                    </a:lnTo>
                    <a:lnTo>
                      <a:pt x="2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9" name="Freeform 536">
                <a:extLst>
                  <a:ext uri="{FF2B5EF4-FFF2-40B4-BE49-F238E27FC236}">
                    <a16:creationId xmlns:a16="http://schemas.microsoft.com/office/drawing/2014/main" xmlns="" id="{7F999844-9580-4DEF-AB4D-04E805D9F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1225" y="2965451"/>
                <a:ext cx="381000" cy="34925"/>
              </a:xfrm>
              <a:custGeom>
                <a:avLst/>
                <a:gdLst>
                  <a:gd name="T0" fmla="*/ 229 w 240"/>
                  <a:gd name="T1" fmla="*/ 0 h 22"/>
                  <a:gd name="T2" fmla="*/ 95 w 240"/>
                  <a:gd name="T3" fmla="*/ 5 h 22"/>
                  <a:gd name="T4" fmla="*/ 83 w 240"/>
                  <a:gd name="T5" fmla="*/ 5 h 22"/>
                  <a:gd name="T6" fmla="*/ 0 w 240"/>
                  <a:gd name="T7" fmla="*/ 16 h 22"/>
                  <a:gd name="T8" fmla="*/ 5 w 240"/>
                  <a:gd name="T9" fmla="*/ 22 h 22"/>
                  <a:gd name="T10" fmla="*/ 89 w 240"/>
                  <a:gd name="T11" fmla="*/ 16 h 22"/>
                  <a:gd name="T12" fmla="*/ 100 w 240"/>
                  <a:gd name="T13" fmla="*/ 11 h 22"/>
                  <a:gd name="T14" fmla="*/ 240 w 240"/>
                  <a:gd name="T15" fmla="*/ 0 h 22"/>
                  <a:gd name="T16" fmla="*/ 229 w 240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0" h="22">
                    <a:moveTo>
                      <a:pt x="229" y="0"/>
                    </a:moveTo>
                    <a:lnTo>
                      <a:pt x="95" y="5"/>
                    </a:lnTo>
                    <a:lnTo>
                      <a:pt x="83" y="5"/>
                    </a:lnTo>
                    <a:lnTo>
                      <a:pt x="0" y="16"/>
                    </a:lnTo>
                    <a:lnTo>
                      <a:pt x="5" y="22"/>
                    </a:lnTo>
                    <a:lnTo>
                      <a:pt x="89" y="16"/>
                    </a:lnTo>
                    <a:lnTo>
                      <a:pt x="100" y="11"/>
                    </a:lnTo>
                    <a:lnTo>
                      <a:pt x="240" y="0"/>
                    </a:lnTo>
                    <a:lnTo>
                      <a:pt x="22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0" name="Freeform 537">
                <a:extLst>
                  <a:ext uri="{FF2B5EF4-FFF2-40B4-BE49-F238E27FC236}">
                    <a16:creationId xmlns:a16="http://schemas.microsoft.com/office/drawing/2014/main" xmlns="" id="{5694A572-2438-45D8-8AFF-2681CF719E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7688" y="2955926"/>
                <a:ext cx="44450" cy="9525"/>
              </a:xfrm>
              <a:custGeom>
                <a:avLst/>
                <a:gdLst>
                  <a:gd name="T0" fmla="*/ 11 w 28"/>
                  <a:gd name="T1" fmla="*/ 0 h 6"/>
                  <a:gd name="T2" fmla="*/ 0 w 28"/>
                  <a:gd name="T3" fmla="*/ 6 h 6"/>
                  <a:gd name="T4" fmla="*/ 11 w 28"/>
                  <a:gd name="T5" fmla="*/ 6 h 6"/>
                  <a:gd name="T6" fmla="*/ 28 w 28"/>
                  <a:gd name="T7" fmla="*/ 6 h 6"/>
                  <a:gd name="T8" fmla="*/ 11 w 2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">
                    <a:moveTo>
                      <a:pt x="11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28" y="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1" name="Freeform 538">
                <a:extLst>
                  <a:ext uri="{FF2B5EF4-FFF2-40B4-BE49-F238E27FC236}">
                    <a16:creationId xmlns:a16="http://schemas.microsoft.com/office/drawing/2014/main" xmlns="" id="{03C3BF12-D0BC-4B43-8124-F1D4CB69C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7688" y="2955926"/>
                <a:ext cx="44450" cy="9525"/>
              </a:xfrm>
              <a:custGeom>
                <a:avLst/>
                <a:gdLst>
                  <a:gd name="T0" fmla="*/ 11 w 28"/>
                  <a:gd name="T1" fmla="*/ 0 h 6"/>
                  <a:gd name="T2" fmla="*/ 0 w 28"/>
                  <a:gd name="T3" fmla="*/ 6 h 6"/>
                  <a:gd name="T4" fmla="*/ 11 w 28"/>
                  <a:gd name="T5" fmla="*/ 6 h 6"/>
                  <a:gd name="T6" fmla="*/ 28 w 28"/>
                  <a:gd name="T7" fmla="*/ 6 h 6"/>
                  <a:gd name="T8" fmla="*/ 11 w 2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">
                    <a:moveTo>
                      <a:pt x="11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28" y="6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2" name="Freeform 539">
                <a:extLst>
                  <a:ext uri="{FF2B5EF4-FFF2-40B4-BE49-F238E27FC236}">
                    <a16:creationId xmlns:a16="http://schemas.microsoft.com/office/drawing/2014/main" xmlns="" id="{30B520FF-7593-4F14-B645-28DFC3DE98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94100" y="2990851"/>
                <a:ext cx="133350" cy="17463"/>
              </a:xfrm>
              <a:custGeom>
                <a:avLst/>
                <a:gdLst>
                  <a:gd name="T0" fmla="*/ 84 w 84"/>
                  <a:gd name="T1" fmla="*/ 0 h 11"/>
                  <a:gd name="T2" fmla="*/ 67 w 84"/>
                  <a:gd name="T3" fmla="*/ 0 h 11"/>
                  <a:gd name="T4" fmla="*/ 62 w 84"/>
                  <a:gd name="T5" fmla="*/ 0 h 11"/>
                  <a:gd name="T6" fmla="*/ 0 w 84"/>
                  <a:gd name="T7" fmla="*/ 6 h 11"/>
                  <a:gd name="T8" fmla="*/ 0 w 84"/>
                  <a:gd name="T9" fmla="*/ 11 h 11"/>
                  <a:gd name="T10" fmla="*/ 62 w 84"/>
                  <a:gd name="T11" fmla="*/ 6 h 11"/>
                  <a:gd name="T12" fmla="*/ 67 w 84"/>
                  <a:gd name="T13" fmla="*/ 6 h 11"/>
                  <a:gd name="T14" fmla="*/ 84 w 84"/>
                  <a:gd name="T15" fmla="*/ 6 h 11"/>
                  <a:gd name="T16" fmla="*/ 84 w 84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11">
                    <a:moveTo>
                      <a:pt x="84" y="0"/>
                    </a:moveTo>
                    <a:lnTo>
                      <a:pt x="67" y="0"/>
                    </a:lnTo>
                    <a:lnTo>
                      <a:pt x="62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62" y="6"/>
                    </a:lnTo>
                    <a:lnTo>
                      <a:pt x="67" y="6"/>
                    </a:lnTo>
                    <a:lnTo>
                      <a:pt x="84" y="6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3" name="Freeform 540">
                <a:extLst>
                  <a:ext uri="{FF2B5EF4-FFF2-40B4-BE49-F238E27FC236}">
                    <a16:creationId xmlns:a16="http://schemas.microsoft.com/office/drawing/2014/main" xmlns="" id="{2B55D9A8-8AE5-45CA-B224-59C7D783A9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94100" y="2990851"/>
                <a:ext cx="133350" cy="17463"/>
              </a:xfrm>
              <a:custGeom>
                <a:avLst/>
                <a:gdLst>
                  <a:gd name="T0" fmla="*/ 84 w 84"/>
                  <a:gd name="T1" fmla="*/ 0 h 11"/>
                  <a:gd name="T2" fmla="*/ 67 w 84"/>
                  <a:gd name="T3" fmla="*/ 0 h 11"/>
                  <a:gd name="T4" fmla="*/ 62 w 84"/>
                  <a:gd name="T5" fmla="*/ 0 h 11"/>
                  <a:gd name="T6" fmla="*/ 0 w 84"/>
                  <a:gd name="T7" fmla="*/ 6 h 11"/>
                  <a:gd name="T8" fmla="*/ 0 w 84"/>
                  <a:gd name="T9" fmla="*/ 11 h 11"/>
                  <a:gd name="T10" fmla="*/ 62 w 84"/>
                  <a:gd name="T11" fmla="*/ 6 h 11"/>
                  <a:gd name="T12" fmla="*/ 67 w 84"/>
                  <a:gd name="T13" fmla="*/ 6 h 11"/>
                  <a:gd name="T14" fmla="*/ 84 w 84"/>
                  <a:gd name="T15" fmla="*/ 6 h 11"/>
                  <a:gd name="T16" fmla="*/ 84 w 84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11">
                    <a:moveTo>
                      <a:pt x="84" y="0"/>
                    </a:moveTo>
                    <a:lnTo>
                      <a:pt x="67" y="0"/>
                    </a:lnTo>
                    <a:lnTo>
                      <a:pt x="62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62" y="6"/>
                    </a:lnTo>
                    <a:lnTo>
                      <a:pt x="67" y="6"/>
                    </a:lnTo>
                    <a:lnTo>
                      <a:pt x="84" y="6"/>
                    </a:lnTo>
                    <a:lnTo>
                      <a:pt x="8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4" name="Freeform 541">
                <a:extLst>
                  <a:ext uri="{FF2B5EF4-FFF2-40B4-BE49-F238E27FC236}">
                    <a16:creationId xmlns:a16="http://schemas.microsoft.com/office/drawing/2014/main" xmlns="" id="{E20D917A-BB48-4EC9-B132-F2AF61D8EE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60750" y="2990851"/>
                <a:ext cx="17463" cy="9525"/>
              </a:xfrm>
              <a:custGeom>
                <a:avLst/>
                <a:gdLst>
                  <a:gd name="T0" fmla="*/ 6 w 11"/>
                  <a:gd name="T1" fmla="*/ 0 h 6"/>
                  <a:gd name="T2" fmla="*/ 0 w 11"/>
                  <a:gd name="T3" fmla="*/ 0 h 6"/>
                  <a:gd name="T4" fmla="*/ 0 w 11"/>
                  <a:gd name="T5" fmla="*/ 6 h 6"/>
                  <a:gd name="T6" fmla="*/ 11 w 11"/>
                  <a:gd name="T7" fmla="*/ 6 h 6"/>
                  <a:gd name="T8" fmla="*/ 6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5" name="Freeform 542">
                <a:extLst>
                  <a:ext uri="{FF2B5EF4-FFF2-40B4-BE49-F238E27FC236}">
                    <a16:creationId xmlns:a16="http://schemas.microsoft.com/office/drawing/2014/main" xmlns="" id="{13A971C1-2B41-42EE-A549-0193639A5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60750" y="2990851"/>
                <a:ext cx="17463" cy="9525"/>
              </a:xfrm>
              <a:custGeom>
                <a:avLst/>
                <a:gdLst>
                  <a:gd name="T0" fmla="*/ 6 w 11"/>
                  <a:gd name="T1" fmla="*/ 0 h 6"/>
                  <a:gd name="T2" fmla="*/ 0 w 11"/>
                  <a:gd name="T3" fmla="*/ 0 h 6"/>
                  <a:gd name="T4" fmla="*/ 0 w 11"/>
                  <a:gd name="T5" fmla="*/ 6 h 6"/>
                  <a:gd name="T6" fmla="*/ 11 w 11"/>
                  <a:gd name="T7" fmla="*/ 6 h 6"/>
                  <a:gd name="T8" fmla="*/ 6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6" name="Freeform 543">
                <a:extLst>
                  <a:ext uri="{FF2B5EF4-FFF2-40B4-BE49-F238E27FC236}">
                    <a16:creationId xmlns:a16="http://schemas.microsoft.com/office/drawing/2014/main" xmlns="" id="{BD419266-16C7-4D0A-B0D4-AFD2FF7B31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6200" y="3000376"/>
                <a:ext cx="282575" cy="26988"/>
              </a:xfrm>
              <a:custGeom>
                <a:avLst/>
                <a:gdLst>
                  <a:gd name="T0" fmla="*/ 178 w 178"/>
                  <a:gd name="T1" fmla="*/ 0 h 17"/>
                  <a:gd name="T2" fmla="*/ 11 w 178"/>
                  <a:gd name="T3" fmla="*/ 11 h 17"/>
                  <a:gd name="T4" fmla="*/ 0 w 178"/>
                  <a:gd name="T5" fmla="*/ 17 h 17"/>
                  <a:gd name="T6" fmla="*/ 178 w 178"/>
                  <a:gd name="T7" fmla="*/ 5 h 17"/>
                  <a:gd name="T8" fmla="*/ 178 w 178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17">
                    <a:moveTo>
                      <a:pt x="178" y="0"/>
                    </a:moveTo>
                    <a:lnTo>
                      <a:pt x="11" y="11"/>
                    </a:lnTo>
                    <a:lnTo>
                      <a:pt x="0" y="17"/>
                    </a:lnTo>
                    <a:lnTo>
                      <a:pt x="178" y="5"/>
                    </a:lnTo>
                    <a:lnTo>
                      <a:pt x="17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7" name="Freeform 544">
                <a:extLst>
                  <a:ext uri="{FF2B5EF4-FFF2-40B4-BE49-F238E27FC236}">
                    <a16:creationId xmlns:a16="http://schemas.microsoft.com/office/drawing/2014/main" xmlns="" id="{6F656DF4-3ECE-4F8D-82B7-05767E8ED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6200" y="3000376"/>
                <a:ext cx="282575" cy="26988"/>
              </a:xfrm>
              <a:custGeom>
                <a:avLst/>
                <a:gdLst>
                  <a:gd name="T0" fmla="*/ 178 w 178"/>
                  <a:gd name="T1" fmla="*/ 0 h 17"/>
                  <a:gd name="T2" fmla="*/ 11 w 178"/>
                  <a:gd name="T3" fmla="*/ 11 h 17"/>
                  <a:gd name="T4" fmla="*/ 0 w 178"/>
                  <a:gd name="T5" fmla="*/ 17 h 17"/>
                  <a:gd name="T6" fmla="*/ 178 w 178"/>
                  <a:gd name="T7" fmla="*/ 5 h 17"/>
                  <a:gd name="T8" fmla="*/ 178 w 178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17">
                    <a:moveTo>
                      <a:pt x="178" y="0"/>
                    </a:moveTo>
                    <a:lnTo>
                      <a:pt x="11" y="11"/>
                    </a:lnTo>
                    <a:lnTo>
                      <a:pt x="0" y="17"/>
                    </a:lnTo>
                    <a:lnTo>
                      <a:pt x="178" y="5"/>
                    </a:lnTo>
                    <a:lnTo>
                      <a:pt x="17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8" name="Rectangle 545">
                <a:extLst>
                  <a:ext uri="{FF2B5EF4-FFF2-40B4-BE49-F238E27FC236}">
                    <a16:creationId xmlns:a16="http://schemas.microsoft.com/office/drawing/2014/main" xmlns="" id="{C0734769-B111-40D9-A549-024B2D26F6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603625" y="3000376"/>
                <a:ext cx="952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9" name="Rectangle 546">
                <a:extLst>
                  <a:ext uri="{FF2B5EF4-FFF2-40B4-BE49-F238E27FC236}">
                    <a16:creationId xmlns:a16="http://schemas.microsoft.com/office/drawing/2014/main" xmlns="" id="{3131ABB5-A656-4D4F-9063-6337452ED6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603625" y="3000376"/>
                <a:ext cx="952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0" name="Freeform 547">
                <a:extLst>
                  <a:ext uri="{FF2B5EF4-FFF2-40B4-BE49-F238E27FC236}">
                    <a16:creationId xmlns:a16="http://schemas.microsoft.com/office/drawing/2014/main" xmlns="" id="{A8AC112C-5AC6-4426-B311-71F115C382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05250" y="3017838"/>
                <a:ext cx="36513" cy="17463"/>
              </a:xfrm>
              <a:custGeom>
                <a:avLst/>
                <a:gdLst>
                  <a:gd name="T0" fmla="*/ 23 w 23"/>
                  <a:gd name="T1" fmla="*/ 0 h 11"/>
                  <a:gd name="T2" fmla="*/ 12 w 23"/>
                  <a:gd name="T3" fmla="*/ 0 h 11"/>
                  <a:gd name="T4" fmla="*/ 0 w 23"/>
                  <a:gd name="T5" fmla="*/ 11 h 11"/>
                  <a:gd name="T6" fmla="*/ 12 w 23"/>
                  <a:gd name="T7" fmla="*/ 6 h 11"/>
                  <a:gd name="T8" fmla="*/ 23 w 23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1">
                    <a:moveTo>
                      <a:pt x="23" y="0"/>
                    </a:moveTo>
                    <a:lnTo>
                      <a:pt x="12" y="0"/>
                    </a:lnTo>
                    <a:lnTo>
                      <a:pt x="0" y="11"/>
                    </a:lnTo>
                    <a:lnTo>
                      <a:pt x="12" y="6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1" name="Freeform 548">
                <a:extLst>
                  <a:ext uri="{FF2B5EF4-FFF2-40B4-BE49-F238E27FC236}">
                    <a16:creationId xmlns:a16="http://schemas.microsoft.com/office/drawing/2014/main" xmlns="" id="{C93B4436-C31E-4513-BA71-A27AF99FB2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05250" y="3017838"/>
                <a:ext cx="36513" cy="17463"/>
              </a:xfrm>
              <a:custGeom>
                <a:avLst/>
                <a:gdLst>
                  <a:gd name="T0" fmla="*/ 23 w 23"/>
                  <a:gd name="T1" fmla="*/ 0 h 11"/>
                  <a:gd name="T2" fmla="*/ 12 w 23"/>
                  <a:gd name="T3" fmla="*/ 0 h 11"/>
                  <a:gd name="T4" fmla="*/ 0 w 23"/>
                  <a:gd name="T5" fmla="*/ 11 h 11"/>
                  <a:gd name="T6" fmla="*/ 12 w 23"/>
                  <a:gd name="T7" fmla="*/ 6 h 11"/>
                  <a:gd name="T8" fmla="*/ 23 w 23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1">
                    <a:moveTo>
                      <a:pt x="23" y="0"/>
                    </a:moveTo>
                    <a:lnTo>
                      <a:pt x="12" y="0"/>
                    </a:lnTo>
                    <a:lnTo>
                      <a:pt x="0" y="11"/>
                    </a:lnTo>
                    <a:lnTo>
                      <a:pt x="12" y="6"/>
                    </a:lnTo>
                    <a:lnTo>
                      <a:pt x="2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2" name="Freeform 549">
                <a:extLst>
                  <a:ext uri="{FF2B5EF4-FFF2-40B4-BE49-F238E27FC236}">
                    <a16:creationId xmlns:a16="http://schemas.microsoft.com/office/drawing/2014/main" xmlns="" id="{AE53E1E0-860C-4AE3-9BED-9F8D549614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83088" y="1347788"/>
                <a:ext cx="1135063" cy="1724025"/>
              </a:xfrm>
              <a:custGeom>
                <a:avLst/>
                <a:gdLst>
                  <a:gd name="T0" fmla="*/ 1 w 128"/>
                  <a:gd name="T1" fmla="*/ 193 h 194"/>
                  <a:gd name="T2" fmla="*/ 1 w 128"/>
                  <a:gd name="T3" fmla="*/ 193 h 194"/>
                  <a:gd name="T4" fmla="*/ 0 w 128"/>
                  <a:gd name="T5" fmla="*/ 194 h 194"/>
                  <a:gd name="T6" fmla="*/ 1 w 128"/>
                  <a:gd name="T7" fmla="*/ 194 h 194"/>
                  <a:gd name="T8" fmla="*/ 1 w 128"/>
                  <a:gd name="T9" fmla="*/ 193 h 194"/>
                  <a:gd name="T10" fmla="*/ 92 w 128"/>
                  <a:gd name="T11" fmla="*/ 1 h 194"/>
                  <a:gd name="T12" fmla="*/ 16 w 128"/>
                  <a:gd name="T13" fmla="*/ 77 h 194"/>
                  <a:gd name="T14" fmla="*/ 15 w 128"/>
                  <a:gd name="T15" fmla="*/ 78 h 194"/>
                  <a:gd name="T16" fmla="*/ 15 w 128"/>
                  <a:gd name="T17" fmla="*/ 78 h 194"/>
                  <a:gd name="T18" fmla="*/ 15 w 128"/>
                  <a:gd name="T19" fmla="*/ 78 h 194"/>
                  <a:gd name="T20" fmla="*/ 15 w 128"/>
                  <a:gd name="T21" fmla="*/ 82 h 194"/>
                  <a:gd name="T22" fmla="*/ 13 w 128"/>
                  <a:gd name="T23" fmla="*/ 96 h 194"/>
                  <a:gd name="T24" fmla="*/ 14 w 128"/>
                  <a:gd name="T25" fmla="*/ 95 h 194"/>
                  <a:gd name="T26" fmla="*/ 16 w 128"/>
                  <a:gd name="T27" fmla="*/ 82 h 194"/>
                  <a:gd name="T28" fmla="*/ 16 w 128"/>
                  <a:gd name="T29" fmla="*/ 82 h 194"/>
                  <a:gd name="T30" fmla="*/ 16 w 128"/>
                  <a:gd name="T31" fmla="*/ 78 h 194"/>
                  <a:gd name="T32" fmla="*/ 17 w 128"/>
                  <a:gd name="T33" fmla="*/ 78 h 194"/>
                  <a:gd name="T34" fmla="*/ 92 w 128"/>
                  <a:gd name="T35" fmla="*/ 2 h 194"/>
                  <a:gd name="T36" fmla="*/ 92 w 128"/>
                  <a:gd name="T37" fmla="*/ 1 h 194"/>
                  <a:gd name="T38" fmla="*/ 104 w 128"/>
                  <a:gd name="T39" fmla="*/ 0 h 194"/>
                  <a:gd name="T40" fmla="*/ 103 w 128"/>
                  <a:gd name="T41" fmla="*/ 1 h 194"/>
                  <a:gd name="T42" fmla="*/ 126 w 128"/>
                  <a:gd name="T43" fmla="*/ 17 h 194"/>
                  <a:gd name="T44" fmla="*/ 128 w 128"/>
                  <a:gd name="T45" fmla="*/ 16 h 194"/>
                  <a:gd name="T46" fmla="*/ 104 w 128"/>
                  <a:gd name="T4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8" h="194">
                    <a:moveTo>
                      <a:pt x="1" y="193"/>
                    </a:moveTo>
                    <a:cubicBezTo>
                      <a:pt x="1" y="193"/>
                      <a:pt x="1" y="193"/>
                      <a:pt x="1" y="193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1" y="194"/>
                      <a:pt x="1" y="194"/>
                      <a:pt x="1" y="194"/>
                    </a:cubicBezTo>
                    <a:cubicBezTo>
                      <a:pt x="1" y="193"/>
                      <a:pt x="1" y="193"/>
                      <a:pt x="1" y="193"/>
                    </a:cubicBezTo>
                    <a:moveTo>
                      <a:pt x="92" y="1"/>
                    </a:moveTo>
                    <a:cubicBezTo>
                      <a:pt x="16" y="77"/>
                      <a:pt x="16" y="77"/>
                      <a:pt x="16" y="77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92" y="2"/>
                      <a:pt x="92" y="2"/>
                      <a:pt x="92" y="2"/>
                    </a:cubicBezTo>
                    <a:cubicBezTo>
                      <a:pt x="92" y="2"/>
                      <a:pt x="92" y="2"/>
                      <a:pt x="92" y="1"/>
                    </a:cubicBezTo>
                    <a:moveTo>
                      <a:pt x="104" y="0"/>
                    </a:moveTo>
                    <a:cubicBezTo>
                      <a:pt x="103" y="1"/>
                      <a:pt x="103" y="1"/>
                      <a:pt x="103" y="1"/>
                    </a:cubicBezTo>
                    <a:cubicBezTo>
                      <a:pt x="126" y="17"/>
                      <a:pt x="126" y="17"/>
                      <a:pt x="126" y="17"/>
                    </a:cubicBezTo>
                    <a:cubicBezTo>
                      <a:pt x="128" y="16"/>
                      <a:pt x="128" y="16"/>
                      <a:pt x="128" y="16"/>
                    </a:cubicBezTo>
                    <a:cubicBezTo>
                      <a:pt x="104" y="0"/>
                      <a:pt x="104" y="0"/>
                      <a:pt x="10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3" name="Freeform 550">
                <a:extLst>
                  <a:ext uri="{FF2B5EF4-FFF2-40B4-BE49-F238E27FC236}">
                    <a16:creationId xmlns:a16="http://schemas.microsoft.com/office/drawing/2014/main" xmlns="" id="{2BC40D5C-BA29-45D4-9FC8-5B7F7166D8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83088" y="3052763"/>
                <a:ext cx="514350" cy="266700"/>
              </a:xfrm>
              <a:custGeom>
                <a:avLst/>
                <a:gdLst>
                  <a:gd name="T0" fmla="*/ 156 w 324"/>
                  <a:gd name="T1" fmla="*/ 79 h 168"/>
                  <a:gd name="T2" fmla="*/ 145 w 324"/>
                  <a:gd name="T3" fmla="*/ 84 h 168"/>
                  <a:gd name="T4" fmla="*/ 212 w 324"/>
                  <a:gd name="T5" fmla="*/ 112 h 168"/>
                  <a:gd name="T6" fmla="*/ 218 w 324"/>
                  <a:gd name="T7" fmla="*/ 118 h 168"/>
                  <a:gd name="T8" fmla="*/ 307 w 324"/>
                  <a:gd name="T9" fmla="*/ 168 h 168"/>
                  <a:gd name="T10" fmla="*/ 324 w 324"/>
                  <a:gd name="T11" fmla="*/ 168 h 168"/>
                  <a:gd name="T12" fmla="*/ 218 w 324"/>
                  <a:gd name="T13" fmla="*/ 112 h 168"/>
                  <a:gd name="T14" fmla="*/ 206 w 324"/>
                  <a:gd name="T15" fmla="*/ 107 h 168"/>
                  <a:gd name="T16" fmla="*/ 156 w 324"/>
                  <a:gd name="T17" fmla="*/ 79 h 168"/>
                  <a:gd name="T18" fmla="*/ 0 w 324"/>
                  <a:gd name="T19" fmla="*/ 0 h 168"/>
                  <a:gd name="T20" fmla="*/ 0 w 324"/>
                  <a:gd name="T21" fmla="*/ 0 h 168"/>
                  <a:gd name="T22" fmla="*/ 0 w 324"/>
                  <a:gd name="T23" fmla="*/ 6 h 168"/>
                  <a:gd name="T24" fmla="*/ 5 w 324"/>
                  <a:gd name="T25" fmla="*/ 6 h 168"/>
                  <a:gd name="T26" fmla="*/ 5 w 324"/>
                  <a:gd name="T27" fmla="*/ 12 h 168"/>
                  <a:gd name="T28" fmla="*/ 11 w 324"/>
                  <a:gd name="T29" fmla="*/ 28 h 168"/>
                  <a:gd name="T30" fmla="*/ 55 w 324"/>
                  <a:gd name="T31" fmla="*/ 129 h 168"/>
                  <a:gd name="T32" fmla="*/ 61 w 324"/>
                  <a:gd name="T33" fmla="*/ 124 h 168"/>
                  <a:gd name="T34" fmla="*/ 16 w 324"/>
                  <a:gd name="T35" fmla="*/ 28 h 168"/>
                  <a:gd name="T36" fmla="*/ 11 w 324"/>
                  <a:gd name="T37" fmla="*/ 12 h 168"/>
                  <a:gd name="T38" fmla="*/ 139 w 324"/>
                  <a:gd name="T39" fmla="*/ 79 h 168"/>
                  <a:gd name="T40" fmla="*/ 145 w 324"/>
                  <a:gd name="T41" fmla="*/ 73 h 168"/>
                  <a:gd name="T42" fmla="*/ 16 w 324"/>
                  <a:gd name="T43" fmla="*/ 6 h 168"/>
                  <a:gd name="T44" fmla="*/ 5 w 324"/>
                  <a:gd name="T45" fmla="*/ 0 h 168"/>
                  <a:gd name="T46" fmla="*/ 5 w 324"/>
                  <a:gd name="T47" fmla="*/ 0 h 168"/>
                  <a:gd name="T48" fmla="*/ 0 w 324"/>
                  <a:gd name="T49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4" h="168">
                    <a:moveTo>
                      <a:pt x="156" y="79"/>
                    </a:moveTo>
                    <a:lnTo>
                      <a:pt x="145" y="84"/>
                    </a:lnTo>
                    <a:lnTo>
                      <a:pt x="212" y="112"/>
                    </a:lnTo>
                    <a:lnTo>
                      <a:pt x="218" y="118"/>
                    </a:lnTo>
                    <a:lnTo>
                      <a:pt x="307" y="168"/>
                    </a:lnTo>
                    <a:lnTo>
                      <a:pt x="324" y="168"/>
                    </a:lnTo>
                    <a:lnTo>
                      <a:pt x="218" y="112"/>
                    </a:lnTo>
                    <a:lnTo>
                      <a:pt x="206" y="107"/>
                    </a:lnTo>
                    <a:lnTo>
                      <a:pt x="156" y="79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5" y="6"/>
                    </a:lnTo>
                    <a:lnTo>
                      <a:pt x="5" y="12"/>
                    </a:lnTo>
                    <a:lnTo>
                      <a:pt x="11" y="28"/>
                    </a:lnTo>
                    <a:lnTo>
                      <a:pt x="55" y="129"/>
                    </a:lnTo>
                    <a:lnTo>
                      <a:pt x="61" y="124"/>
                    </a:lnTo>
                    <a:lnTo>
                      <a:pt x="16" y="28"/>
                    </a:lnTo>
                    <a:lnTo>
                      <a:pt x="11" y="12"/>
                    </a:lnTo>
                    <a:lnTo>
                      <a:pt x="139" y="79"/>
                    </a:lnTo>
                    <a:lnTo>
                      <a:pt x="145" y="73"/>
                    </a:lnTo>
                    <a:lnTo>
                      <a:pt x="16" y="6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4" name="Freeform 551">
                <a:extLst>
                  <a:ext uri="{FF2B5EF4-FFF2-40B4-BE49-F238E27FC236}">
                    <a16:creationId xmlns:a16="http://schemas.microsoft.com/office/drawing/2014/main" xmlns="" id="{BE44F2B8-4FF2-4499-82A8-C728E02DB9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83088" y="3052763"/>
                <a:ext cx="514350" cy="266700"/>
              </a:xfrm>
              <a:custGeom>
                <a:avLst/>
                <a:gdLst>
                  <a:gd name="T0" fmla="*/ 156 w 324"/>
                  <a:gd name="T1" fmla="*/ 79 h 168"/>
                  <a:gd name="T2" fmla="*/ 145 w 324"/>
                  <a:gd name="T3" fmla="*/ 84 h 168"/>
                  <a:gd name="T4" fmla="*/ 212 w 324"/>
                  <a:gd name="T5" fmla="*/ 112 h 168"/>
                  <a:gd name="T6" fmla="*/ 218 w 324"/>
                  <a:gd name="T7" fmla="*/ 118 h 168"/>
                  <a:gd name="T8" fmla="*/ 307 w 324"/>
                  <a:gd name="T9" fmla="*/ 168 h 168"/>
                  <a:gd name="T10" fmla="*/ 324 w 324"/>
                  <a:gd name="T11" fmla="*/ 168 h 168"/>
                  <a:gd name="T12" fmla="*/ 218 w 324"/>
                  <a:gd name="T13" fmla="*/ 112 h 168"/>
                  <a:gd name="T14" fmla="*/ 206 w 324"/>
                  <a:gd name="T15" fmla="*/ 107 h 168"/>
                  <a:gd name="T16" fmla="*/ 156 w 324"/>
                  <a:gd name="T17" fmla="*/ 79 h 168"/>
                  <a:gd name="T18" fmla="*/ 0 w 324"/>
                  <a:gd name="T19" fmla="*/ 0 h 168"/>
                  <a:gd name="T20" fmla="*/ 0 w 324"/>
                  <a:gd name="T21" fmla="*/ 0 h 168"/>
                  <a:gd name="T22" fmla="*/ 0 w 324"/>
                  <a:gd name="T23" fmla="*/ 6 h 168"/>
                  <a:gd name="T24" fmla="*/ 5 w 324"/>
                  <a:gd name="T25" fmla="*/ 6 h 168"/>
                  <a:gd name="T26" fmla="*/ 5 w 324"/>
                  <a:gd name="T27" fmla="*/ 12 h 168"/>
                  <a:gd name="T28" fmla="*/ 11 w 324"/>
                  <a:gd name="T29" fmla="*/ 28 h 168"/>
                  <a:gd name="T30" fmla="*/ 55 w 324"/>
                  <a:gd name="T31" fmla="*/ 129 h 168"/>
                  <a:gd name="T32" fmla="*/ 61 w 324"/>
                  <a:gd name="T33" fmla="*/ 124 h 168"/>
                  <a:gd name="T34" fmla="*/ 16 w 324"/>
                  <a:gd name="T35" fmla="*/ 28 h 168"/>
                  <a:gd name="T36" fmla="*/ 11 w 324"/>
                  <a:gd name="T37" fmla="*/ 12 h 168"/>
                  <a:gd name="T38" fmla="*/ 139 w 324"/>
                  <a:gd name="T39" fmla="*/ 79 h 168"/>
                  <a:gd name="T40" fmla="*/ 145 w 324"/>
                  <a:gd name="T41" fmla="*/ 73 h 168"/>
                  <a:gd name="T42" fmla="*/ 16 w 324"/>
                  <a:gd name="T43" fmla="*/ 6 h 168"/>
                  <a:gd name="T44" fmla="*/ 5 w 324"/>
                  <a:gd name="T45" fmla="*/ 0 h 168"/>
                  <a:gd name="T46" fmla="*/ 5 w 324"/>
                  <a:gd name="T47" fmla="*/ 0 h 168"/>
                  <a:gd name="T48" fmla="*/ 0 w 324"/>
                  <a:gd name="T49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4" h="168">
                    <a:moveTo>
                      <a:pt x="156" y="79"/>
                    </a:moveTo>
                    <a:lnTo>
                      <a:pt x="145" y="84"/>
                    </a:lnTo>
                    <a:lnTo>
                      <a:pt x="212" y="112"/>
                    </a:lnTo>
                    <a:lnTo>
                      <a:pt x="218" y="118"/>
                    </a:lnTo>
                    <a:lnTo>
                      <a:pt x="307" y="168"/>
                    </a:lnTo>
                    <a:lnTo>
                      <a:pt x="324" y="168"/>
                    </a:lnTo>
                    <a:lnTo>
                      <a:pt x="218" y="112"/>
                    </a:lnTo>
                    <a:lnTo>
                      <a:pt x="206" y="107"/>
                    </a:lnTo>
                    <a:lnTo>
                      <a:pt x="156" y="79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5" y="6"/>
                    </a:lnTo>
                    <a:lnTo>
                      <a:pt x="5" y="12"/>
                    </a:lnTo>
                    <a:lnTo>
                      <a:pt x="11" y="28"/>
                    </a:lnTo>
                    <a:lnTo>
                      <a:pt x="55" y="129"/>
                    </a:lnTo>
                    <a:lnTo>
                      <a:pt x="61" y="124"/>
                    </a:lnTo>
                    <a:lnTo>
                      <a:pt x="16" y="28"/>
                    </a:lnTo>
                    <a:lnTo>
                      <a:pt x="11" y="12"/>
                    </a:lnTo>
                    <a:lnTo>
                      <a:pt x="139" y="79"/>
                    </a:lnTo>
                    <a:lnTo>
                      <a:pt x="145" y="73"/>
                    </a:lnTo>
                    <a:lnTo>
                      <a:pt x="16" y="6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5" name="Freeform 552">
                <a:extLst>
                  <a:ext uri="{FF2B5EF4-FFF2-40B4-BE49-F238E27FC236}">
                    <a16:creationId xmlns:a16="http://schemas.microsoft.com/office/drawing/2014/main" xmlns="" id="{CD8D97B0-927C-4EE8-8510-CF585AD1DE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62425" y="3168651"/>
                <a:ext cx="26988" cy="17463"/>
              </a:xfrm>
              <a:custGeom>
                <a:avLst/>
                <a:gdLst>
                  <a:gd name="T0" fmla="*/ 6 w 17"/>
                  <a:gd name="T1" fmla="*/ 0 h 11"/>
                  <a:gd name="T2" fmla="*/ 0 w 17"/>
                  <a:gd name="T3" fmla="*/ 6 h 11"/>
                  <a:gd name="T4" fmla="*/ 6 w 17"/>
                  <a:gd name="T5" fmla="*/ 11 h 11"/>
                  <a:gd name="T6" fmla="*/ 17 w 17"/>
                  <a:gd name="T7" fmla="*/ 6 h 11"/>
                  <a:gd name="T8" fmla="*/ 6 w 1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6" y="0"/>
                    </a:moveTo>
                    <a:lnTo>
                      <a:pt x="0" y="6"/>
                    </a:lnTo>
                    <a:lnTo>
                      <a:pt x="6" y="11"/>
                    </a:lnTo>
                    <a:lnTo>
                      <a:pt x="17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6" name="Freeform 553">
                <a:extLst>
                  <a:ext uri="{FF2B5EF4-FFF2-40B4-BE49-F238E27FC236}">
                    <a16:creationId xmlns:a16="http://schemas.microsoft.com/office/drawing/2014/main" xmlns="" id="{A3545B9A-3705-455E-812D-476744F00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62425" y="3168651"/>
                <a:ext cx="26988" cy="17463"/>
              </a:xfrm>
              <a:custGeom>
                <a:avLst/>
                <a:gdLst>
                  <a:gd name="T0" fmla="*/ 6 w 17"/>
                  <a:gd name="T1" fmla="*/ 0 h 11"/>
                  <a:gd name="T2" fmla="*/ 0 w 17"/>
                  <a:gd name="T3" fmla="*/ 6 h 11"/>
                  <a:gd name="T4" fmla="*/ 6 w 17"/>
                  <a:gd name="T5" fmla="*/ 11 h 11"/>
                  <a:gd name="T6" fmla="*/ 17 w 17"/>
                  <a:gd name="T7" fmla="*/ 6 h 11"/>
                  <a:gd name="T8" fmla="*/ 6 w 1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6" y="0"/>
                    </a:moveTo>
                    <a:lnTo>
                      <a:pt x="0" y="6"/>
                    </a:lnTo>
                    <a:lnTo>
                      <a:pt x="6" y="11"/>
                    </a:lnTo>
                    <a:lnTo>
                      <a:pt x="17" y="6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7" name="Freeform 554">
                <a:extLst>
                  <a:ext uri="{FF2B5EF4-FFF2-40B4-BE49-F238E27FC236}">
                    <a16:creationId xmlns:a16="http://schemas.microsoft.com/office/drawing/2014/main" xmlns="" id="{CF6194FD-3244-45C0-87B4-48D43F61CB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78263" y="3328988"/>
                <a:ext cx="266700" cy="292100"/>
              </a:xfrm>
              <a:custGeom>
                <a:avLst/>
                <a:gdLst>
                  <a:gd name="T0" fmla="*/ 140 w 168"/>
                  <a:gd name="T1" fmla="*/ 61 h 184"/>
                  <a:gd name="T2" fmla="*/ 140 w 168"/>
                  <a:gd name="T3" fmla="*/ 67 h 184"/>
                  <a:gd name="T4" fmla="*/ 146 w 168"/>
                  <a:gd name="T5" fmla="*/ 73 h 184"/>
                  <a:gd name="T6" fmla="*/ 162 w 168"/>
                  <a:gd name="T7" fmla="*/ 84 h 184"/>
                  <a:gd name="T8" fmla="*/ 157 w 168"/>
                  <a:gd name="T9" fmla="*/ 101 h 184"/>
                  <a:gd name="T10" fmla="*/ 123 w 168"/>
                  <a:gd name="T11" fmla="*/ 162 h 184"/>
                  <a:gd name="T12" fmla="*/ 123 w 168"/>
                  <a:gd name="T13" fmla="*/ 184 h 184"/>
                  <a:gd name="T14" fmla="*/ 162 w 168"/>
                  <a:gd name="T15" fmla="*/ 101 h 184"/>
                  <a:gd name="T16" fmla="*/ 168 w 168"/>
                  <a:gd name="T17" fmla="*/ 84 h 184"/>
                  <a:gd name="T18" fmla="*/ 168 w 168"/>
                  <a:gd name="T19" fmla="*/ 84 h 184"/>
                  <a:gd name="T20" fmla="*/ 168 w 168"/>
                  <a:gd name="T21" fmla="*/ 84 h 184"/>
                  <a:gd name="T22" fmla="*/ 168 w 168"/>
                  <a:gd name="T23" fmla="*/ 84 h 184"/>
                  <a:gd name="T24" fmla="*/ 168 w 168"/>
                  <a:gd name="T25" fmla="*/ 78 h 184"/>
                  <a:gd name="T26" fmla="*/ 168 w 168"/>
                  <a:gd name="T27" fmla="*/ 78 h 184"/>
                  <a:gd name="T28" fmla="*/ 168 w 168"/>
                  <a:gd name="T29" fmla="*/ 78 h 184"/>
                  <a:gd name="T30" fmla="*/ 140 w 168"/>
                  <a:gd name="T31" fmla="*/ 61 h 184"/>
                  <a:gd name="T32" fmla="*/ 0 w 168"/>
                  <a:gd name="T33" fmla="*/ 0 h 184"/>
                  <a:gd name="T34" fmla="*/ 118 w 168"/>
                  <a:gd name="T35" fmla="*/ 61 h 184"/>
                  <a:gd name="T36" fmla="*/ 134 w 168"/>
                  <a:gd name="T37" fmla="*/ 67 h 184"/>
                  <a:gd name="T38" fmla="*/ 134 w 168"/>
                  <a:gd name="T39" fmla="*/ 61 h 184"/>
                  <a:gd name="T40" fmla="*/ 17 w 168"/>
                  <a:gd name="T41" fmla="*/ 0 h 184"/>
                  <a:gd name="T42" fmla="*/ 0 w 168"/>
                  <a:gd name="T43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8" h="184">
                    <a:moveTo>
                      <a:pt x="140" y="61"/>
                    </a:moveTo>
                    <a:lnTo>
                      <a:pt x="140" y="67"/>
                    </a:lnTo>
                    <a:lnTo>
                      <a:pt x="146" y="73"/>
                    </a:lnTo>
                    <a:lnTo>
                      <a:pt x="162" y="84"/>
                    </a:lnTo>
                    <a:lnTo>
                      <a:pt x="157" y="101"/>
                    </a:lnTo>
                    <a:lnTo>
                      <a:pt x="123" y="162"/>
                    </a:lnTo>
                    <a:lnTo>
                      <a:pt x="123" y="184"/>
                    </a:lnTo>
                    <a:lnTo>
                      <a:pt x="162" y="101"/>
                    </a:lnTo>
                    <a:lnTo>
                      <a:pt x="168" y="84"/>
                    </a:lnTo>
                    <a:lnTo>
                      <a:pt x="168" y="84"/>
                    </a:lnTo>
                    <a:lnTo>
                      <a:pt x="168" y="84"/>
                    </a:lnTo>
                    <a:lnTo>
                      <a:pt x="168" y="84"/>
                    </a:lnTo>
                    <a:lnTo>
                      <a:pt x="168" y="78"/>
                    </a:lnTo>
                    <a:lnTo>
                      <a:pt x="168" y="78"/>
                    </a:lnTo>
                    <a:lnTo>
                      <a:pt x="168" y="78"/>
                    </a:lnTo>
                    <a:lnTo>
                      <a:pt x="140" y="61"/>
                    </a:lnTo>
                    <a:close/>
                    <a:moveTo>
                      <a:pt x="0" y="0"/>
                    </a:moveTo>
                    <a:lnTo>
                      <a:pt x="118" y="61"/>
                    </a:lnTo>
                    <a:lnTo>
                      <a:pt x="134" y="67"/>
                    </a:lnTo>
                    <a:lnTo>
                      <a:pt x="134" y="61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8" name="Freeform 555">
                <a:extLst>
                  <a:ext uri="{FF2B5EF4-FFF2-40B4-BE49-F238E27FC236}">
                    <a16:creationId xmlns:a16="http://schemas.microsoft.com/office/drawing/2014/main" xmlns="" id="{49EE900E-7AAF-44B2-BE27-91E3CAD353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78263" y="3328988"/>
                <a:ext cx="266700" cy="292100"/>
              </a:xfrm>
              <a:custGeom>
                <a:avLst/>
                <a:gdLst>
                  <a:gd name="T0" fmla="*/ 140 w 168"/>
                  <a:gd name="T1" fmla="*/ 61 h 184"/>
                  <a:gd name="T2" fmla="*/ 140 w 168"/>
                  <a:gd name="T3" fmla="*/ 67 h 184"/>
                  <a:gd name="T4" fmla="*/ 146 w 168"/>
                  <a:gd name="T5" fmla="*/ 73 h 184"/>
                  <a:gd name="T6" fmla="*/ 162 w 168"/>
                  <a:gd name="T7" fmla="*/ 84 h 184"/>
                  <a:gd name="T8" fmla="*/ 157 w 168"/>
                  <a:gd name="T9" fmla="*/ 101 h 184"/>
                  <a:gd name="T10" fmla="*/ 123 w 168"/>
                  <a:gd name="T11" fmla="*/ 162 h 184"/>
                  <a:gd name="T12" fmla="*/ 123 w 168"/>
                  <a:gd name="T13" fmla="*/ 184 h 184"/>
                  <a:gd name="T14" fmla="*/ 162 w 168"/>
                  <a:gd name="T15" fmla="*/ 101 h 184"/>
                  <a:gd name="T16" fmla="*/ 168 w 168"/>
                  <a:gd name="T17" fmla="*/ 84 h 184"/>
                  <a:gd name="T18" fmla="*/ 168 w 168"/>
                  <a:gd name="T19" fmla="*/ 84 h 184"/>
                  <a:gd name="T20" fmla="*/ 168 w 168"/>
                  <a:gd name="T21" fmla="*/ 84 h 184"/>
                  <a:gd name="T22" fmla="*/ 168 w 168"/>
                  <a:gd name="T23" fmla="*/ 84 h 184"/>
                  <a:gd name="T24" fmla="*/ 168 w 168"/>
                  <a:gd name="T25" fmla="*/ 78 h 184"/>
                  <a:gd name="T26" fmla="*/ 168 w 168"/>
                  <a:gd name="T27" fmla="*/ 78 h 184"/>
                  <a:gd name="T28" fmla="*/ 168 w 168"/>
                  <a:gd name="T29" fmla="*/ 78 h 184"/>
                  <a:gd name="T30" fmla="*/ 140 w 168"/>
                  <a:gd name="T31" fmla="*/ 61 h 184"/>
                  <a:gd name="T32" fmla="*/ 0 w 168"/>
                  <a:gd name="T33" fmla="*/ 0 h 184"/>
                  <a:gd name="T34" fmla="*/ 118 w 168"/>
                  <a:gd name="T35" fmla="*/ 61 h 184"/>
                  <a:gd name="T36" fmla="*/ 134 w 168"/>
                  <a:gd name="T37" fmla="*/ 67 h 184"/>
                  <a:gd name="T38" fmla="*/ 134 w 168"/>
                  <a:gd name="T39" fmla="*/ 61 h 184"/>
                  <a:gd name="T40" fmla="*/ 17 w 168"/>
                  <a:gd name="T41" fmla="*/ 0 h 184"/>
                  <a:gd name="T42" fmla="*/ 0 w 168"/>
                  <a:gd name="T43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8" h="184">
                    <a:moveTo>
                      <a:pt x="140" y="61"/>
                    </a:moveTo>
                    <a:lnTo>
                      <a:pt x="140" y="67"/>
                    </a:lnTo>
                    <a:lnTo>
                      <a:pt x="146" y="73"/>
                    </a:lnTo>
                    <a:lnTo>
                      <a:pt x="162" y="84"/>
                    </a:lnTo>
                    <a:lnTo>
                      <a:pt x="157" y="101"/>
                    </a:lnTo>
                    <a:lnTo>
                      <a:pt x="123" y="162"/>
                    </a:lnTo>
                    <a:lnTo>
                      <a:pt x="123" y="184"/>
                    </a:lnTo>
                    <a:lnTo>
                      <a:pt x="162" y="101"/>
                    </a:lnTo>
                    <a:lnTo>
                      <a:pt x="168" y="84"/>
                    </a:lnTo>
                    <a:lnTo>
                      <a:pt x="168" y="84"/>
                    </a:lnTo>
                    <a:lnTo>
                      <a:pt x="168" y="84"/>
                    </a:lnTo>
                    <a:lnTo>
                      <a:pt x="168" y="84"/>
                    </a:lnTo>
                    <a:lnTo>
                      <a:pt x="168" y="78"/>
                    </a:lnTo>
                    <a:lnTo>
                      <a:pt x="168" y="78"/>
                    </a:lnTo>
                    <a:lnTo>
                      <a:pt x="168" y="78"/>
                    </a:lnTo>
                    <a:lnTo>
                      <a:pt x="140" y="61"/>
                    </a:lnTo>
                    <a:moveTo>
                      <a:pt x="0" y="0"/>
                    </a:moveTo>
                    <a:lnTo>
                      <a:pt x="118" y="61"/>
                    </a:lnTo>
                    <a:lnTo>
                      <a:pt x="134" y="67"/>
                    </a:lnTo>
                    <a:lnTo>
                      <a:pt x="134" y="61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9" name="Freeform 556">
                <a:extLst>
                  <a:ext uri="{FF2B5EF4-FFF2-40B4-BE49-F238E27FC236}">
                    <a16:creationId xmlns:a16="http://schemas.microsoft.com/office/drawing/2014/main" xmlns="" id="{BDD89704-F7C1-4538-8BD7-96A8A372D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5725" y="3319463"/>
                <a:ext cx="44450" cy="9525"/>
              </a:xfrm>
              <a:custGeom>
                <a:avLst/>
                <a:gdLst>
                  <a:gd name="T0" fmla="*/ 0 w 28"/>
                  <a:gd name="T1" fmla="*/ 0 h 6"/>
                  <a:gd name="T2" fmla="*/ 11 w 28"/>
                  <a:gd name="T3" fmla="*/ 6 h 6"/>
                  <a:gd name="T4" fmla="*/ 28 w 28"/>
                  <a:gd name="T5" fmla="*/ 6 h 6"/>
                  <a:gd name="T6" fmla="*/ 17 w 28"/>
                  <a:gd name="T7" fmla="*/ 0 h 6"/>
                  <a:gd name="T8" fmla="*/ 0 w 2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">
                    <a:moveTo>
                      <a:pt x="0" y="0"/>
                    </a:moveTo>
                    <a:lnTo>
                      <a:pt x="11" y="6"/>
                    </a:lnTo>
                    <a:lnTo>
                      <a:pt x="28" y="6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0" name="Freeform 557">
                <a:extLst>
                  <a:ext uri="{FF2B5EF4-FFF2-40B4-BE49-F238E27FC236}">
                    <a16:creationId xmlns:a16="http://schemas.microsoft.com/office/drawing/2014/main" xmlns="" id="{8626CD10-39A1-4521-8CDC-DABC0F4A82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5725" y="3319463"/>
                <a:ext cx="44450" cy="9525"/>
              </a:xfrm>
              <a:custGeom>
                <a:avLst/>
                <a:gdLst>
                  <a:gd name="T0" fmla="*/ 0 w 28"/>
                  <a:gd name="T1" fmla="*/ 0 h 6"/>
                  <a:gd name="T2" fmla="*/ 11 w 28"/>
                  <a:gd name="T3" fmla="*/ 6 h 6"/>
                  <a:gd name="T4" fmla="*/ 28 w 28"/>
                  <a:gd name="T5" fmla="*/ 6 h 6"/>
                  <a:gd name="T6" fmla="*/ 17 w 28"/>
                  <a:gd name="T7" fmla="*/ 0 h 6"/>
                  <a:gd name="T8" fmla="*/ 0 w 2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">
                    <a:moveTo>
                      <a:pt x="0" y="0"/>
                    </a:moveTo>
                    <a:lnTo>
                      <a:pt x="11" y="6"/>
                    </a:lnTo>
                    <a:lnTo>
                      <a:pt x="28" y="6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1" name="Rectangle 558">
                <a:extLst>
                  <a:ext uri="{FF2B5EF4-FFF2-40B4-BE49-F238E27FC236}">
                    <a16:creationId xmlns:a16="http://schemas.microsoft.com/office/drawing/2014/main" xmlns="" id="{1A1E078D-FBD1-4856-9B23-47F13A3FA1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665538" y="3425826"/>
                <a:ext cx="952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2" name="Rectangle 559">
                <a:extLst>
                  <a:ext uri="{FF2B5EF4-FFF2-40B4-BE49-F238E27FC236}">
                    <a16:creationId xmlns:a16="http://schemas.microsoft.com/office/drawing/2014/main" xmlns="" id="{AE01BA60-FF31-48B1-81C8-F7FA74BC74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665538" y="3425826"/>
                <a:ext cx="952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3" name="Freeform 560">
                <a:extLst>
                  <a:ext uri="{FF2B5EF4-FFF2-40B4-BE49-F238E27FC236}">
                    <a16:creationId xmlns:a16="http://schemas.microsoft.com/office/drawing/2014/main" xmlns="" id="{5C5DA43B-0934-4B86-AAB9-C197611943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86250" y="3257551"/>
                <a:ext cx="425450" cy="844550"/>
              </a:xfrm>
              <a:custGeom>
                <a:avLst/>
                <a:gdLst>
                  <a:gd name="T0" fmla="*/ 140 w 268"/>
                  <a:gd name="T1" fmla="*/ 313 h 532"/>
                  <a:gd name="T2" fmla="*/ 229 w 268"/>
                  <a:gd name="T3" fmla="*/ 504 h 532"/>
                  <a:gd name="T4" fmla="*/ 235 w 268"/>
                  <a:gd name="T5" fmla="*/ 520 h 532"/>
                  <a:gd name="T6" fmla="*/ 240 w 268"/>
                  <a:gd name="T7" fmla="*/ 526 h 532"/>
                  <a:gd name="T8" fmla="*/ 240 w 268"/>
                  <a:gd name="T9" fmla="*/ 532 h 532"/>
                  <a:gd name="T10" fmla="*/ 240 w 268"/>
                  <a:gd name="T11" fmla="*/ 526 h 532"/>
                  <a:gd name="T12" fmla="*/ 246 w 268"/>
                  <a:gd name="T13" fmla="*/ 520 h 532"/>
                  <a:gd name="T14" fmla="*/ 246 w 268"/>
                  <a:gd name="T15" fmla="*/ 520 h 532"/>
                  <a:gd name="T16" fmla="*/ 252 w 268"/>
                  <a:gd name="T17" fmla="*/ 504 h 532"/>
                  <a:gd name="T18" fmla="*/ 268 w 268"/>
                  <a:gd name="T19" fmla="*/ 476 h 532"/>
                  <a:gd name="T20" fmla="*/ 263 w 268"/>
                  <a:gd name="T21" fmla="*/ 470 h 532"/>
                  <a:gd name="T22" fmla="*/ 246 w 268"/>
                  <a:gd name="T23" fmla="*/ 498 h 532"/>
                  <a:gd name="T24" fmla="*/ 240 w 268"/>
                  <a:gd name="T25" fmla="*/ 509 h 532"/>
                  <a:gd name="T26" fmla="*/ 240 w 268"/>
                  <a:gd name="T27" fmla="*/ 515 h 532"/>
                  <a:gd name="T28" fmla="*/ 235 w 268"/>
                  <a:gd name="T29" fmla="*/ 498 h 532"/>
                  <a:gd name="T30" fmla="*/ 235 w 268"/>
                  <a:gd name="T31" fmla="*/ 498 h 532"/>
                  <a:gd name="T32" fmla="*/ 157 w 268"/>
                  <a:gd name="T33" fmla="*/ 336 h 532"/>
                  <a:gd name="T34" fmla="*/ 140 w 268"/>
                  <a:gd name="T35" fmla="*/ 313 h 532"/>
                  <a:gd name="T36" fmla="*/ 56 w 268"/>
                  <a:gd name="T37" fmla="*/ 129 h 532"/>
                  <a:gd name="T38" fmla="*/ 129 w 268"/>
                  <a:gd name="T39" fmla="*/ 285 h 532"/>
                  <a:gd name="T40" fmla="*/ 145 w 268"/>
                  <a:gd name="T41" fmla="*/ 308 h 532"/>
                  <a:gd name="T42" fmla="*/ 67 w 268"/>
                  <a:gd name="T43" fmla="*/ 140 h 532"/>
                  <a:gd name="T44" fmla="*/ 56 w 268"/>
                  <a:gd name="T45" fmla="*/ 129 h 532"/>
                  <a:gd name="T46" fmla="*/ 17 w 268"/>
                  <a:gd name="T47" fmla="*/ 39 h 532"/>
                  <a:gd name="T48" fmla="*/ 50 w 268"/>
                  <a:gd name="T49" fmla="*/ 118 h 532"/>
                  <a:gd name="T50" fmla="*/ 62 w 268"/>
                  <a:gd name="T51" fmla="*/ 129 h 532"/>
                  <a:gd name="T52" fmla="*/ 22 w 268"/>
                  <a:gd name="T53" fmla="*/ 39 h 532"/>
                  <a:gd name="T54" fmla="*/ 17 w 268"/>
                  <a:gd name="T55" fmla="*/ 39 h 532"/>
                  <a:gd name="T56" fmla="*/ 6 w 268"/>
                  <a:gd name="T57" fmla="*/ 0 h 532"/>
                  <a:gd name="T58" fmla="*/ 0 w 268"/>
                  <a:gd name="T59" fmla="*/ 6 h 532"/>
                  <a:gd name="T60" fmla="*/ 17 w 268"/>
                  <a:gd name="T61" fmla="*/ 34 h 532"/>
                  <a:gd name="T62" fmla="*/ 22 w 268"/>
                  <a:gd name="T63" fmla="*/ 34 h 532"/>
                  <a:gd name="T64" fmla="*/ 6 w 268"/>
                  <a:gd name="T65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8" h="532">
                    <a:moveTo>
                      <a:pt x="140" y="313"/>
                    </a:moveTo>
                    <a:lnTo>
                      <a:pt x="229" y="504"/>
                    </a:lnTo>
                    <a:lnTo>
                      <a:pt x="235" y="520"/>
                    </a:lnTo>
                    <a:lnTo>
                      <a:pt x="240" y="526"/>
                    </a:lnTo>
                    <a:lnTo>
                      <a:pt x="240" y="532"/>
                    </a:lnTo>
                    <a:lnTo>
                      <a:pt x="240" y="526"/>
                    </a:lnTo>
                    <a:lnTo>
                      <a:pt x="246" y="520"/>
                    </a:lnTo>
                    <a:lnTo>
                      <a:pt x="246" y="520"/>
                    </a:lnTo>
                    <a:lnTo>
                      <a:pt x="252" y="504"/>
                    </a:lnTo>
                    <a:lnTo>
                      <a:pt x="268" y="476"/>
                    </a:lnTo>
                    <a:lnTo>
                      <a:pt x="263" y="470"/>
                    </a:lnTo>
                    <a:lnTo>
                      <a:pt x="246" y="498"/>
                    </a:lnTo>
                    <a:lnTo>
                      <a:pt x="240" y="509"/>
                    </a:lnTo>
                    <a:lnTo>
                      <a:pt x="240" y="515"/>
                    </a:lnTo>
                    <a:lnTo>
                      <a:pt x="235" y="498"/>
                    </a:lnTo>
                    <a:lnTo>
                      <a:pt x="235" y="498"/>
                    </a:lnTo>
                    <a:lnTo>
                      <a:pt x="157" y="336"/>
                    </a:lnTo>
                    <a:lnTo>
                      <a:pt x="140" y="313"/>
                    </a:lnTo>
                    <a:close/>
                    <a:moveTo>
                      <a:pt x="56" y="129"/>
                    </a:moveTo>
                    <a:lnTo>
                      <a:pt x="129" y="285"/>
                    </a:lnTo>
                    <a:lnTo>
                      <a:pt x="145" y="308"/>
                    </a:lnTo>
                    <a:lnTo>
                      <a:pt x="67" y="140"/>
                    </a:lnTo>
                    <a:lnTo>
                      <a:pt x="56" y="129"/>
                    </a:lnTo>
                    <a:close/>
                    <a:moveTo>
                      <a:pt x="17" y="39"/>
                    </a:moveTo>
                    <a:lnTo>
                      <a:pt x="50" y="118"/>
                    </a:lnTo>
                    <a:lnTo>
                      <a:pt x="62" y="129"/>
                    </a:lnTo>
                    <a:lnTo>
                      <a:pt x="22" y="39"/>
                    </a:lnTo>
                    <a:lnTo>
                      <a:pt x="17" y="39"/>
                    </a:lnTo>
                    <a:close/>
                    <a:moveTo>
                      <a:pt x="6" y="0"/>
                    </a:moveTo>
                    <a:lnTo>
                      <a:pt x="0" y="6"/>
                    </a:lnTo>
                    <a:lnTo>
                      <a:pt x="17" y="34"/>
                    </a:lnTo>
                    <a:lnTo>
                      <a:pt x="22" y="3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4" name="Freeform 561">
                <a:extLst>
                  <a:ext uri="{FF2B5EF4-FFF2-40B4-BE49-F238E27FC236}">
                    <a16:creationId xmlns:a16="http://schemas.microsoft.com/office/drawing/2014/main" xmlns="" id="{982038DA-F34D-44E5-9291-D6224B308D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86250" y="3257551"/>
                <a:ext cx="425450" cy="844550"/>
              </a:xfrm>
              <a:custGeom>
                <a:avLst/>
                <a:gdLst>
                  <a:gd name="T0" fmla="*/ 140 w 268"/>
                  <a:gd name="T1" fmla="*/ 313 h 532"/>
                  <a:gd name="T2" fmla="*/ 229 w 268"/>
                  <a:gd name="T3" fmla="*/ 504 h 532"/>
                  <a:gd name="T4" fmla="*/ 235 w 268"/>
                  <a:gd name="T5" fmla="*/ 520 h 532"/>
                  <a:gd name="T6" fmla="*/ 240 w 268"/>
                  <a:gd name="T7" fmla="*/ 526 h 532"/>
                  <a:gd name="T8" fmla="*/ 240 w 268"/>
                  <a:gd name="T9" fmla="*/ 532 h 532"/>
                  <a:gd name="T10" fmla="*/ 240 w 268"/>
                  <a:gd name="T11" fmla="*/ 526 h 532"/>
                  <a:gd name="T12" fmla="*/ 246 w 268"/>
                  <a:gd name="T13" fmla="*/ 520 h 532"/>
                  <a:gd name="T14" fmla="*/ 246 w 268"/>
                  <a:gd name="T15" fmla="*/ 520 h 532"/>
                  <a:gd name="T16" fmla="*/ 252 w 268"/>
                  <a:gd name="T17" fmla="*/ 504 h 532"/>
                  <a:gd name="T18" fmla="*/ 268 w 268"/>
                  <a:gd name="T19" fmla="*/ 476 h 532"/>
                  <a:gd name="T20" fmla="*/ 263 w 268"/>
                  <a:gd name="T21" fmla="*/ 470 h 532"/>
                  <a:gd name="T22" fmla="*/ 246 w 268"/>
                  <a:gd name="T23" fmla="*/ 498 h 532"/>
                  <a:gd name="T24" fmla="*/ 240 w 268"/>
                  <a:gd name="T25" fmla="*/ 509 h 532"/>
                  <a:gd name="T26" fmla="*/ 240 w 268"/>
                  <a:gd name="T27" fmla="*/ 515 h 532"/>
                  <a:gd name="T28" fmla="*/ 235 w 268"/>
                  <a:gd name="T29" fmla="*/ 498 h 532"/>
                  <a:gd name="T30" fmla="*/ 235 w 268"/>
                  <a:gd name="T31" fmla="*/ 498 h 532"/>
                  <a:gd name="T32" fmla="*/ 157 w 268"/>
                  <a:gd name="T33" fmla="*/ 336 h 532"/>
                  <a:gd name="T34" fmla="*/ 140 w 268"/>
                  <a:gd name="T35" fmla="*/ 313 h 532"/>
                  <a:gd name="T36" fmla="*/ 56 w 268"/>
                  <a:gd name="T37" fmla="*/ 129 h 532"/>
                  <a:gd name="T38" fmla="*/ 129 w 268"/>
                  <a:gd name="T39" fmla="*/ 285 h 532"/>
                  <a:gd name="T40" fmla="*/ 145 w 268"/>
                  <a:gd name="T41" fmla="*/ 308 h 532"/>
                  <a:gd name="T42" fmla="*/ 67 w 268"/>
                  <a:gd name="T43" fmla="*/ 140 h 532"/>
                  <a:gd name="T44" fmla="*/ 56 w 268"/>
                  <a:gd name="T45" fmla="*/ 129 h 532"/>
                  <a:gd name="T46" fmla="*/ 17 w 268"/>
                  <a:gd name="T47" fmla="*/ 39 h 532"/>
                  <a:gd name="T48" fmla="*/ 50 w 268"/>
                  <a:gd name="T49" fmla="*/ 118 h 532"/>
                  <a:gd name="T50" fmla="*/ 62 w 268"/>
                  <a:gd name="T51" fmla="*/ 129 h 532"/>
                  <a:gd name="T52" fmla="*/ 22 w 268"/>
                  <a:gd name="T53" fmla="*/ 39 h 532"/>
                  <a:gd name="T54" fmla="*/ 17 w 268"/>
                  <a:gd name="T55" fmla="*/ 39 h 532"/>
                  <a:gd name="T56" fmla="*/ 6 w 268"/>
                  <a:gd name="T57" fmla="*/ 0 h 532"/>
                  <a:gd name="T58" fmla="*/ 0 w 268"/>
                  <a:gd name="T59" fmla="*/ 6 h 532"/>
                  <a:gd name="T60" fmla="*/ 17 w 268"/>
                  <a:gd name="T61" fmla="*/ 34 h 532"/>
                  <a:gd name="T62" fmla="*/ 22 w 268"/>
                  <a:gd name="T63" fmla="*/ 34 h 532"/>
                  <a:gd name="T64" fmla="*/ 6 w 268"/>
                  <a:gd name="T65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8" h="532">
                    <a:moveTo>
                      <a:pt x="140" y="313"/>
                    </a:moveTo>
                    <a:lnTo>
                      <a:pt x="229" y="504"/>
                    </a:lnTo>
                    <a:lnTo>
                      <a:pt x="235" y="520"/>
                    </a:lnTo>
                    <a:lnTo>
                      <a:pt x="240" y="526"/>
                    </a:lnTo>
                    <a:lnTo>
                      <a:pt x="240" y="532"/>
                    </a:lnTo>
                    <a:lnTo>
                      <a:pt x="240" y="526"/>
                    </a:lnTo>
                    <a:lnTo>
                      <a:pt x="246" y="520"/>
                    </a:lnTo>
                    <a:lnTo>
                      <a:pt x="246" y="520"/>
                    </a:lnTo>
                    <a:lnTo>
                      <a:pt x="252" y="504"/>
                    </a:lnTo>
                    <a:lnTo>
                      <a:pt x="268" y="476"/>
                    </a:lnTo>
                    <a:lnTo>
                      <a:pt x="263" y="470"/>
                    </a:lnTo>
                    <a:lnTo>
                      <a:pt x="246" y="498"/>
                    </a:lnTo>
                    <a:lnTo>
                      <a:pt x="240" y="509"/>
                    </a:lnTo>
                    <a:lnTo>
                      <a:pt x="240" y="515"/>
                    </a:lnTo>
                    <a:lnTo>
                      <a:pt x="235" y="498"/>
                    </a:lnTo>
                    <a:lnTo>
                      <a:pt x="235" y="498"/>
                    </a:lnTo>
                    <a:lnTo>
                      <a:pt x="157" y="336"/>
                    </a:lnTo>
                    <a:lnTo>
                      <a:pt x="140" y="313"/>
                    </a:lnTo>
                    <a:moveTo>
                      <a:pt x="56" y="129"/>
                    </a:moveTo>
                    <a:lnTo>
                      <a:pt x="129" y="285"/>
                    </a:lnTo>
                    <a:lnTo>
                      <a:pt x="145" y="308"/>
                    </a:lnTo>
                    <a:lnTo>
                      <a:pt x="67" y="140"/>
                    </a:lnTo>
                    <a:lnTo>
                      <a:pt x="56" y="129"/>
                    </a:lnTo>
                    <a:moveTo>
                      <a:pt x="17" y="39"/>
                    </a:moveTo>
                    <a:lnTo>
                      <a:pt x="50" y="118"/>
                    </a:lnTo>
                    <a:lnTo>
                      <a:pt x="62" y="129"/>
                    </a:lnTo>
                    <a:lnTo>
                      <a:pt x="22" y="39"/>
                    </a:lnTo>
                    <a:lnTo>
                      <a:pt x="17" y="39"/>
                    </a:lnTo>
                    <a:moveTo>
                      <a:pt x="6" y="0"/>
                    </a:moveTo>
                    <a:lnTo>
                      <a:pt x="0" y="6"/>
                    </a:lnTo>
                    <a:lnTo>
                      <a:pt x="17" y="34"/>
                    </a:lnTo>
                    <a:lnTo>
                      <a:pt x="22" y="34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5" name="Rectangle 562">
                <a:extLst>
                  <a:ext uri="{FF2B5EF4-FFF2-40B4-BE49-F238E27FC236}">
                    <a16:creationId xmlns:a16="http://schemas.microsoft.com/office/drawing/2014/main" xmlns="" id="{8130B1C7-9F3D-4E96-96AC-5564AB9E6B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259263" y="3311526"/>
                <a:ext cx="7938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6" name="Rectangle 563">
                <a:extLst>
                  <a:ext uri="{FF2B5EF4-FFF2-40B4-BE49-F238E27FC236}">
                    <a16:creationId xmlns:a16="http://schemas.microsoft.com/office/drawing/2014/main" xmlns="" id="{86498EF3-2BBD-4594-8C8A-0F54C9FA0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259263" y="3311526"/>
                <a:ext cx="7938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7" name="Freeform 564">
                <a:extLst>
                  <a:ext uri="{FF2B5EF4-FFF2-40B4-BE49-F238E27FC236}">
                    <a16:creationId xmlns:a16="http://schemas.microsoft.com/office/drawing/2014/main" xmlns="" id="{D91252E2-C03E-4F27-A365-271F3210DB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95775" y="3249613"/>
                <a:ext cx="115888" cy="230188"/>
              </a:xfrm>
              <a:custGeom>
                <a:avLst/>
                <a:gdLst>
                  <a:gd name="T0" fmla="*/ 56 w 73"/>
                  <a:gd name="T1" fmla="*/ 123 h 145"/>
                  <a:gd name="T2" fmla="*/ 62 w 73"/>
                  <a:gd name="T3" fmla="*/ 134 h 145"/>
                  <a:gd name="T4" fmla="*/ 73 w 73"/>
                  <a:gd name="T5" fmla="*/ 145 h 145"/>
                  <a:gd name="T6" fmla="*/ 68 w 73"/>
                  <a:gd name="T7" fmla="*/ 134 h 145"/>
                  <a:gd name="T8" fmla="*/ 56 w 73"/>
                  <a:gd name="T9" fmla="*/ 123 h 145"/>
                  <a:gd name="T10" fmla="*/ 6 w 73"/>
                  <a:gd name="T11" fmla="*/ 0 h 145"/>
                  <a:gd name="T12" fmla="*/ 0 w 73"/>
                  <a:gd name="T13" fmla="*/ 5 h 145"/>
                  <a:gd name="T14" fmla="*/ 6 w 73"/>
                  <a:gd name="T15" fmla="*/ 11 h 145"/>
                  <a:gd name="T16" fmla="*/ 12 w 73"/>
                  <a:gd name="T17" fmla="*/ 5 h 145"/>
                  <a:gd name="T18" fmla="*/ 6 w 73"/>
                  <a:gd name="T1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45">
                    <a:moveTo>
                      <a:pt x="56" y="123"/>
                    </a:moveTo>
                    <a:lnTo>
                      <a:pt x="62" y="134"/>
                    </a:lnTo>
                    <a:lnTo>
                      <a:pt x="73" y="145"/>
                    </a:lnTo>
                    <a:lnTo>
                      <a:pt x="68" y="134"/>
                    </a:lnTo>
                    <a:lnTo>
                      <a:pt x="56" y="123"/>
                    </a:lnTo>
                    <a:close/>
                    <a:moveTo>
                      <a:pt x="6" y="0"/>
                    </a:moveTo>
                    <a:lnTo>
                      <a:pt x="0" y="5"/>
                    </a:lnTo>
                    <a:lnTo>
                      <a:pt x="6" y="11"/>
                    </a:lnTo>
                    <a:lnTo>
                      <a:pt x="12" y="5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8" name="Freeform 565">
                <a:extLst>
                  <a:ext uri="{FF2B5EF4-FFF2-40B4-BE49-F238E27FC236}">
                    <a16:creationId xmlns:a16="http://schemas.microsoft.com/office/drawing/2014/main" xmlns="" id="{20C689EB-93A1-4D50-B73F-8FF0F35B96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95775" y="3249613"/>
                <a:ext cx="115888" cy="230188"/>
              </a:xfrm>
              <a:custGeom>
                <a:avLst/>
                <a:gdLst>
                  <a:gd name="T0" fmla="*/ 56 w 73"/>
                  <a:gd name="T1" fmla="*/ 123 h 145"/>
                  <a:gd name="T2" fmla="*/ 62 w 73"/>
                  <a:gd name="T3" fmla="*/ 134 h 145"/>
                  <a:gd name="T4" fmla="*/ 73 w 73"/>
                  <a:gd name="T5" fmla="*/ 145 h 145"/>
                  <a:gd name="T6" fmla="*/ 68 w 73"/>
                  <a:gd name="T7" fmla="*/ 134 h 145"/>
                  <a:gd name="T8" fmla="*/ 56 w 73"/>
                  <a:gd name="T9" fmla="*/ 123 h 145"/>
                  <a:gd name="T10" fmla="*/ 6 w 73"/>
                  <a:gd name="T11" fmla="*/ 0 h 145"/>
                  <a:gd name="T12" fmla="*/ 0 w 73"/>
                  <a:gd name="T13" fmla="*/ 5 h 145"/>
                  <a:gd name="T14" fmla="*/ 6 w 73"/>
                  <a:gd name="T15" fmla="*/ 11 h 145"/>
                  <a:gd name="T16" fmla="*/ 12 w 73"/>
                  <a:gd name="T17" fmla="*/ 5 h 145"/>
                  <a:gd name="T18" fmla="*/ 6 w 73"/>
                  <a:gd name="T1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45">
                    <a:moveTo>
                      <a:pt x="56" y="123"/>
                    </a:moveTo>
                    <a:lnTo>
                      <a:pt x="62" y="134"/>
                    </a:lnTo>
                    <a:lnTo>
                      <a:pt x="73" y="145"/>
                    </a:lnTo>
                    <a:lnTo>
                      <a:pt x="68" y="134"/>
                    </a:lnTo>
                    <a:lnTo>
                      <a:pt x="56" y="123"/>
                    </a:lnTo>
                    <a:moveTo>
                      <a:pt x="6" y="0"/>
                    </a:moveTo>
                    <a:lnTo>
                      <a:pt x="0" y="5"/>
                    </a:lnTo>
                    <a:lnTo>
                      <a:pt x="6" y="11"/>
                    </a:lnTo>
                    <a:lnTo>
                      <a:pt x="12" y="5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9" name="Freeform 566">
                <a:extLst>
                  <a:ext uri="{FF2B5EF4-FFF2-40B4-BE49-F238E27FC236}">
                    <a16:creationId xmlns:a16="http://schemas.microsoft.com/office/drawing/2014/main" xmlns="" id="{882D1927-81AF-4A7F-9F4C-9E9CDE568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81463" y="3709988"/>
                <a:ext cx="44450" cy="80963"/>
              </a:xfrm>
              <a:custGeom>
                <a:avLst/>
                <a:gdLst>
                  <a:gd name="T0" fmla="*/ 0 w 28"/>
                  <a:gd name="T1" fmla="*/ 0 h 51"/>
                  <a:gd name="T2" fmla="*/ 11 w 28"/>
                  <a:gd name="T3" fmla="*/ 28 h 51"/>
                  <a:gd name="T4" fmla="*/ 28 w 28"/>
                  <a:gd name="T5" fmla="*/ 51 h 51"/>
                  <a:gd name="T6" fmla="*/ 16 w 28"/>
                  <a:gd name="T7" fmla="*/ 23 h 51"/>
                  <a:gd name="T8" fmla="*/ 0 w 28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1">
                    <a:moveTo>
                      <a:pt x="0" y="0"/>
                    </a:moveTo>
                    <a:lnTo>
                      <a:pt x="11" y="28"/>
                    </a:lnTo>
                    <a:lnTo>
                      <a:pt x="28" y="51"/>
                    </a:lnTo>
                    <a:lnTo>
                      <a:pt x="16" y="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0" name="Freeform 567">
                <a:extLst>
                  <a:ext uri="{FF2B5EF4-FFF2-40B4-BE49-F238E27FC236}">
                    <a16:creationId xmlns:a16="http://schemas.microsoft.com/office/drawing/2014/main" xmlns="" id="{312D6B0A-98F7-40FF-BB7E-F16629D97C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81463" y="3709988"/>
                <a:ext cx="44450" cy="80963"/>
              </a:xfrm>
              <a:custGeom>
                <a:avLst/>
                <a:gdLst>
                  <a:gd name="T0" fmla="*/ 0 w 28"/>
                  <a:gd name="T1" fmla="*/ 0 h 51"/>
                  <a:gd name="T2" fmla="*/ 11 w 28"/>
                  <a:gd name="T3" fmla="*/ 28 h 51"/>
                  <a:gd name="T4" fmla="*/ 28 w 28"/>
                  <a:gd name="T5" fmla="*/ 51 h 51"/>
                  <a:gd name="T6" fmla="*/ 16 w 28"/>
                  <a:gd name="T7" fmla="*/ 23 h 51"/>
                  <a:gd name="T8" fmla="*/ 0 w 28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1">
                    <a:moveTo>
                      <a:pt x="0" y="0"/>
                    </a:moveTo>
                    <a:lnTo>
                      <a:pt x="11" y="28"/>
                    </a:lnTo>
                    <a:lnTo>
                      <a:pt x="28" y="51"/>
                    </a:lnTo>
                    <a:lnTo>
                      <a:pt x="16" y="2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1" name="Freeform 568">
                <a:extLst>
                  <a:ext uri="{FF2B5EF4-FFF2-40B4-BE49-F238E27FC236}">
                    <a16:creationId xmlns:a16="http://schemas.microsoft.com/office/drawing/2014/main" xmlns="" id="{82165136-61E2-41B0-BE81-2A46A483F8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68738" y="3613151"/>
                <a:ext cx="177800" cy="390525"/>
              </a:xfrm>
              <a:custGeom>
                <a:avLst/>
                <a:gdLst>
                  <a:gd name="T0" fmla="*/ 67 w 112"/>
                  <a:gd name="T1" fmla="*/ 101 h 246"/>
                  <a:gd name="T2" fmla="*/ 0 w 112"/>
                  <a:gd name="T3" fmla="*/ 240 h 246"/>
                  <a:gd name="T4" fmla="*/ 5 w 112"/>
                  <a:gd name="T5" fmla="*/ 246 h 246"/>
                  <a:gd name="T6" fmla="*/ 72 w 112"/>
                  <a:gd name="T7" fmla="*/ 106 h 246"/>
                  <a:gd name="T8" fmla="*/ 67 w 112"/>
                  <a:gd name="T9" fmla="*/ 101 h 246"/>
                  <a:gd name="T10" fmla="*/ 112 w 112"/>
                  <a:gd name="T11" fmla="*/ 0 h 246"/>
                  <a:gd name="T12" fmla="*/ 67 w 112"/>
                  <a:gd name="T13" fmla="*/ 95 h 246"/>
                  <a:gd name="T14" fmla="*/ 72 w 112"/>
                  <a:gd name="T15" fmla="*/ 101 h 246"/>
                  <a:gd name="T16" fmla="*/ 106 w 112"/>
                  <a:gd name="T17" fmla="*/ 22 h 246"/>
                  <a:gd name="T18" fmla="*/ 112 w 112"/>
                  <a:gd name="T1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246">
                    <a:moveTo>
                      <a:pt x="67" y="101"/>
                    </a:moveTo>
                    <a:lnTo>
                      <a:pt x="0" y="240"/>
                    </a:lnTo>
                    <a:lnTo>
                      <a:pt x="5" y="246"/>
                    </a:lnTo>
                    <a:lnTo>
                      <a:pt x="72" y="106"/>
                    </a:lnTo>
                    <a:lnTo>
                      <a:pt x="67" y="101"/>
                    </a:lnTo>
                    <a:close/>
                    <a:moveTo>
                      <a:pt x="112" y="0"/>
                    </a:moveTo>
                    <a:lnTo>
                      <a:pt x="67" y="95"/>
                    </a:lnTo>
                    <a:lnTo>
                      <a:pt x="72" y="101"/>
                    </a:lnTo>
                    <a:lnTo>
                      <a:pt x="106" y="22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2" name="Freeform 569">
                <a:extLst>
                  <a:ext uri="{FF2B5EF4-FFF2-40B4-BE49-F238E27FC236}">
                    <a16:creationId xmlns:a16="http://schemas.microsoft.com/office/drawing/2014/main" xmlns="" id="{D4653263-9711-4550-9D6E-12086F82BD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68738" y="3613151"/>
                <a:ext cx="177800" cy="390525"/>
              </a:xfrm>
              <a:custGeom>
                <a:avLst/>
                <a:gdLst>
                  <a:gd name="T0" fmla="*/ 67 w 112"/>
                  <a:gd name="T1" fmla="*/ 101 h 246"/>
                  <a:gd name="T2" fmla="*/ 0 w 112"/>
                  <a:gd name="T3" fmla="*/ 240 h 246"/>
                  <a:gd name="T4" fmla="*/ 5 w 112"/>
                  <a:gd name="T5" fmla="*/ 246 h 246"/>
                  <a:gd name="T6" fmla="*/ 72 w 112"/>
                  <a:gd name="T7" fmla="*/ 106 h 246"/>
                  <a:gd name="T8" fmla="*/ 67 w 112"/>
                  <a:gd name="T9" fmla="*/ 101 h 246"/>
                  <a:gd name="T10" fmla="*/ 112 w 112"/>
                  <a:gd name="T11" fmla="*/ 0 h 246"/>
                  <a:gd name="T12" fmla="*/ 67 w 112"/>
                  <a:gd name="T13" fmla="*/ 95 h 246"/>
                  <a:gd name="T14" fmla="*/ 72 w 112"/>
                  <a:gd name="T15" fmla="*/ 101 h 246"/>
                  <a:gd name="T16" fmla="*/ 106 w 112"/>
                  <a:gd name="T17" fmla="*/ 22 h 246"/>
                  <a:gd name="T18" fmla="*/ 112 w 112"/>
                  <a:gd name="T1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246">
                    <a:moveTo>
                      <a:pt x="67" y="101"/>
                    </a:moveTo>
                    <a:lnTo>
                      <a:pt x="0" y="240"/>
                    </a:lnTo>
                    <a:lnTo>
                      <a:pt x="5" y="246"/>
                    </a:lnTo>
                    <a:lnTo>
                      <a:pt x="72" y="106"/>
                    </a:lnTo>
                    <a:lnTo>
                      <a:pt x="67" y="101"/>
                    </a:lnTo>
                    <a:moveTo>
                      <a:pt x="112" y="0"/>
                    </a:moveTo>
                    <a:lnTo>
                      <a:pt x="67" y="95"/>
                    </a:lnTo>
                    <a:lnTo>
                      <a:pt x="72" y="101"/>
                    </a:lnTo>
                    <a:lnTo>
                      <a:pt x="106" y="22"/>
                    </a:lnTo>
                    <a:lnTo>
                      <a:pt x="1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3" name="Freeform 570">
                <a:extLst>
                  <a:ext uri="{FF2B5EF4-FFF2-40B4-BE49-F238E27FC236}">
                    <a16:creationId xmlns:a16="http://schemas.microsoft.com/office/drawing/2014/main" xmlns="" id="{8D0D10E1-24F7-4513-9BFA-DFF411CDB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0463" y="3586163"/>
                <a:ext cx="17463" cy="61913"/>
              </a:xfrm>
              <a:custGeom>
                <a:avLst/>
                <a:gdLst>
                  <a:gd name="T0" fmla="*/ 11 w 11"/>
                  <a:gd name="T1" fmla="*/ 0 h 39"/>
                  <a:gd name="T2" fmla="*/ 6 w 11"/>
                  <a:gd name="T3" fmla="*/ 17 h 39"/>
                  <a:gd name="T4" fmla="*/ 0 w 11"/>
                  <a:gd name="T5" fmla="*/ 39 h 39"/>
                  <a:gd name="T6" fmla="*/ 11 w 11"/>
                  <a:gd name="T7" fmla="*/ 22 h 39"/>
                  <a:gd name="T8" fmla="*/ 11 w 11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9">
                    <a:moveTo>
                      <a:pt x="11" y="0"/>
                    </a:moveTo>
                    <a:lnTo>
                      <a:pt x="6" y="17"/>
                    </a:lnTo>
                    <a:lnTo>
                      <a:pt x="0" y="39"/>
                    </a:lnTo>
                    <a:lnTo>
                      <a:pt x="11" y="2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4" name="Freeform 571">
                <a:extLst>
                  <a:ext uri="{FF2B5EF4-FFF2-40B4-BE49-F238E27FC236}">
                    <a16:creationId xmlns:a16="http://schemas.microsoft.com/office/drawing/2014/main" xmlns="" id="{E6A69F06-6195-442A-A4D8-79EA3421DE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0463" y="3586163"/>
                <a:ext cx="17463" cy="61913"/>
              </a:xfrm>
              <a:custGeom>
                <a:avLst/>
                <a:gdLst>
                  <a:gd name="T0" fmla="*/ 11 w 11"/>
                  <a:gd name="T1" fmla="*/ 0 h 39"/>
                  <a:gd name="T2" fmla="*/ 6 w 11"/>
                  <a:gd name="T3" fmla="*/ 17 h 39"/>
                  <a:gd name="T4" fmla="*/ 0 w 11"/>
                  <a:gd name="T5" fmla="*/ 39 h 39"/>
                  <a:gd name="T6" fmla="*/ 11 w 11"/>
                  <a:gd name="T7" fmla="*/ 22 h 39"/>
                  <a:gd name="T8" fmla="*/ 11 w 11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9">
                    <a:moveTo>
                      <a:pt x="11" y="0"/>
                    </a:moveTo>
                    <a:lnTo>
                      <a:pt x="6" y="17"/>
                    </a:lnTo>
                    <a:lnTo>
                      <a:pt x="0" y="39"/>
                    </a:lnTo>
                    <a:lnTo>
                      <a:pt x="11" y="22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5" name="Freeform 572">
                <a:extLst>
                  <a:ext uri="{FF2B5EF4-FFF2-40B4-BE49-F238E27FC236}">
                    <a16:creationId xmlns:a16="http://schemas.microsoft.com/office/drawing/2014/main" xmlns="" id="{E6FAA256-FEE8-449C-A212-3D63CFF439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2375" y="3763963"/>
                <a:ext cx="7938" cy="17463"/>
              </a:xfrm>
              <a:custGeom>
                <a:avLst/>
                <a:gdLst>
                  <a:gd name="T0" fmla="*/ 0 w 5"/>
                  <a:gd name="T1" fmla="*/ 0 h 11"/>
                  <a:gd name="T2" fmla="*/ 0 w 5"/>
                  <a:gd name="T3" fmla="*/ 6 h 11"/>
                  <a:gd name="T4" fmla="*/ 5 w 5"/>
                  <a:gd name="T5" fmla="*/ 11 h 11"/>
                  <a:gd name="T6" fmla="*/ 5 w 5"/>
                  <a:gd name="T7" fmla="*/ 6 h 11"/>
                  <a:gd name="T8" fmla="*/ 0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0" y="6"/>
                    </a:lnTo>
                    <a:lnTo>
                      <a:pt x="5" y="11"/>
                    </a:lnTo>
                    <a:lnTo>
                      <a:pt x="5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6" name="Freeform 573">
                <a:extLst>
                  <a:ext uri="{FF2B5EF4-FFF2-40B4-BE49-F238E27FC236}">
                    <a16:creationId xmlns:a16="http://schemas.microsoft.com/office/drawing/2014/main" xmlns="" id="{D86A8102-1D0F-4DE2-8023-16BB7B729E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2375" y="3763963"/>
                <a:ext cx="7938" cy="17463"/>
              </a:xfrm>
              <a:custGeom>
                <a:avLst/>
                <a:gdLst>
                  <a:gd name="T0" fmla="*/ 0 w 5"/>
                  <a:gd name="T1" fmla="*/ 0 h 11"/>
                  <a:gd name="T2" fmla="*/ 0 w 5"/>
                  <a:gd name="T3" fmla="*/ 6 h 11"/>
                  <a:gd name="T4" fmla="*/ 5 w 5"/>
                  <a:gd name="T5" fmla="*/ 11 h 11"/>
                  <a:gd name="T6" fmla="*/ 5 w 5"/>
                  <a:gd name="T7" fmla="*/ 6 h 11"/>
                  <a:gd name="T8" fmla="*/ 0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0" y="6"/>
                    </a:lnTo>
                    <a:lnTo>
                      <a:pt x="5" y="11"/>
                    </a:lnTo>
                    <a:lnTo>
                      <a:pt x="5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7" name="Freeform 574">
                <a:extLst>
                  <a:ext uri="{FF2B5EF4-FFF2-40B4-BE49-F238E27FC236}">
                    <a16:creationId xmlns:a16="http://schemas.microsoft.com/office/drawing/2014/main" xmlns="" id="{9CC69251-C092-4DD8-AC5B-3EBBDE040F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8738" y="3994151"/>
                <a:ext cx="7938" cy="19050"/>
              </a:xfrm>
              <a:custGeom>
                <a:avLst/>
                <a:gdLst>
                  <a:gd name="T0" fmla="*/ 0 w 5"/>
                  <a:gd name="T1" fmla="*/ 0 h 12"/>
                  <a:gd name="T2" fmla="*/ 0 w 5"/>
                  <a:gd name="T3" fmla="*/ 6 h 12"/>
                  <a:gd name="T4" fmla="*/ 5 w 5"/>
                  <a:gd name="T5" fmla="*/ 12 h 12"/>
                  <a:gd name="T6" fmla="*/ 5 w 5"/>
                  <a:gd name="T7" fmla="*/ 6 h 12"/>
                  <a:gd name="T8" fmla="*/ 0 w 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0" y="6"/>
                    </a:lnTo>
                    <a:lnTo>
                      <a:pt x="5" y="12"/>
                    </a:lnTo>
                    <a:lnTo>
                      <a:pt x="5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8" name="Freeform 575">
                <a:extLst>
                  <a:ext uri="{FF2B5EF4-FFF2-40B4-BE49-F238E27FC236}">
                    <a16:creationId xmlns:a16="http://schemas.microsoft.com/office/drawing/2014/main" xmlns="" id="{1BF5F611-13AE-4F24-9F62-5CA00F831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8738" y="3994151"/>
                <a:ext cx="7938" cy="19050"/>
              </a:xfrm>
              <a:custGeom>
                <a:avLst/>
                <a:gdLst>
                  <a:gd name="T0" fmla="*/ 0 w 5"/>
                  <a:gd name="T1" fmla="*/ 0 h 12"/>
                  <a:gd name="T2" fmla="*/ 0 w 5"/>
                  <a:gd name="T3" fmla="*/ 6 h 12"/>
                  <a:gd name="T4" fmla="*/ 5 w 5"/>
                  <a:gd name="T5" fmla="*/ 12 h 12"/>
                  <a:gd name="T6" fmla="*/ 5 w 5"/>
                  <a:gd name="T7" fmla="*/ 6 h 12"/>
                  <a:gd name="T8" fmla="*/ 0 w 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0" y="6"/>
                    </a:lnTo>
                    <a:lnTo>
                      <a:pt x="5" y="12"/>
                    </a:lnTo>
                    <a:lnTo>
                      <a:pt x="5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9" name="Freeform 576">
                <a:extLst>
                  <a:ext uri="{FF2B5EF4-FFF2-40B4-BE49-F238E27FC236}">
                    <a16:creationId xmlns:a16="http://schemas.microsoft.com/office/drawing/2014/main" xmlns="" id="{5347EE8C-AB34-4B19-957D-3976ACD9B4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84575" y="1250951"/>
                <a:ext cx="133350" cy="133350"/>
              </a:xfrm>
              <a:custGeom>
                <a:avLst/>
                <a:gdLst>
                  <a:gd name="T0" fmla="*/ 7 w 15"/>
                  <a:gd name="T1" fmla="*/ 0 h 15"/>
                  <a:gd name="T2" fmla="*/ 0 w 15"/>
                  <a:gd name="T3" fmla="*/ 8 h 15"/>
                  <a:gd name="T4" fmla="*/ 2 w 15"/>
                  <a:gd name="T5" fmla="*/ 12 h 15"/>
                  <a:gd name="T6" fmla="*/ 2 w 15"/>
                  <a:gd name="T7" fmla="*/ 12 h 15"/>
                  <a:gd name="T8" fmla="*/ 2 w 15"/>
                  <a:gd name="T9" fmla="*/ 13 h 15"/>
                  <a:gd name="T10" fmla="*/ 7 w 15"/>
                  <a:gd name="T11" fmla="*/ 8 h 15"/>
                  <a:gd name="T12" fmla="*/ 2 w 15"/>
                  <a:gd name="T13" fmla="*/ 13 h 15"/>
                  <a:gd name="T14" fmla="*/ 7 w 15"/>
                  <a:gd name="T15" fmla="*/ 15 h 15"/>
                  <a:gd name="T16" fmla="*/ 8 w 15"/>
                  <a:gd name="T17" fmla="*/ 15 h 15"/>
                  <a:gd name="T18" fmla="*/ 9 w 15"/>
                  <a:gd name="T19" fmla="*/ 15 h 15"/>
                  <a:gd name="T20" fmla="*/ 13 w 15"/>
                  <a:gd name="T21" fmla="*/ 12 h 15"/>
                  <a:gd name="T22" fmla="*/ 14 w 15"/>
                  <a:gd name="T23" fmla="*/ 11 h 15"/>
                  <a:gd name="T24" fmla="*/ 14 w 15"/>
                  <a:gd name="T25" fmla="*/ 9 h 15"/>
                  <a:gd name="T26" fmla="*/ 14 w 15"/>
                  <a:gd name="T27" fmla="*/ 8 h 15"/>
                  <a:gd name="T28" fmla="*/ 15 w 15"/>
                  <a:gd name="T29" fmla="*/ 8 h 15"/>
                  <a:gd name="T30" fmla="*/ 7 w 15"/>
                  <a:gd name="T3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4" y="14"/>
                      <a:pt x="5" y="15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4"/>
                      <a:pt x="12" y="13"/>
                      <a:pt x="13" y="12"/>
                    </a:cubicBezTo>
                    <a:cubicBezTo>
                      <a:pt x="13" y="12"/>
                      <a:pt x="13" y="12"/>
                      <a:pt x="14" y="11"/>
                    </a:cubicBezTo>
                    <a:cubicBezTo>
                      <a:pt x="14" y="11"/>
                      <a:pt x="14" y="10"/>
                      <a:pt x="14" y="9"/>
                    </a:cubicBezTo>
                    <a:cubicBezTo>
                      <a:pt x="14" y="9"/>
                      <a:pt x="14" y="8"/>
                      <a:pt x="14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4"/>
                      <a:pt x="11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0" name="Freeform 577">
                <a:extLst>
                  <a:ext uri="{FF2B5EF4-FFF2-40B4-BE49-F238E27FC236}">
                    <a16:creationId xmlns:a16="http://schemas.microsoft.com/office/drawing/2014/main" xmlns="" id="{FCC86C74-5E42-4CDA-BEBF-94BCC6455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9988" y="1411288"/>
                <a:ext cx="133350" cy="133350"/>
              </a:xfrm>
              <a:custGeom>
                <a:avLst/>
                <a:gdLst>
                  <a:gd name="T0" fmla="*/ 7 w 15"/>
                  <a:gd name="T1" fmla="*/ 0 h 15"/>
                  <a:gd name="T2" fmla="*/ 0 w 15"/>
                  <a:gd name="T3" fmla="*/ 6 h 15"/>
                  <a:gd name="T4" fmla="*/ 0 w 15"/>
                  <a:gd name="T5" fmla="*/ 7 h 15"/>
                  <a:gd name="T6" fmla="*/ 0 w 15"/>
                  <a:gd name="T7" fmla="*/ 7 h 15"/>
                  <a:gd name="T8" fmla="*/ 1 w 15"/>
                  <a:gd name="T9" fmla="*/ 12 h 15"/>
                  <a:gd name="T10" fmla="*/ 1 w 15"/>
                  <a:gd name="T11" fmla="*/ 12 h 15"/>
                  <a:gd name="T12" fmla="*/ 2 w 15"/>
                  <a:gd name="T13" fmla="*/ 12 h 15"/>
                  <a:gd name="T14" fmla="*/ 2 w 15"/>
                  <a:gd name="T15" fmla="*/ 12 h 15"/>
                  <a:gd name="T16" fmla="*/ 6 w 15"/>
                  <a:gd name="T17" fmla="*/ 15 h 15"/>
                  <a:gd name="T18" fmla="*/ 7 w 15"/>
                  <a:gd name="T19" fmla="*/ 15 h 15"/>
                  <a:gd name="T20" fmla="*/ 7 w 15"/>
                  <a:gd name="T21" fmla="*/ 15 h 15"/>
                  <a:gd name="T22" fmla="*/ 11 w 15"/>
                  <a:gd name="T23" fmla="*/ 13 h 15"/>
                  <a:gd name="T24" fmla="*/ 12 w 15"/>
                  <a:gd name="T25" fmla="*/ 13 h 15"/>
                  <a:gd name="T26" fmla="*/ 14 w 15"/>
                  <a:gd name="T27" fmla="*/ 10 h 15"/>
                  <a:gd name="T28" fmla="*/ 14 w 15"/>
                  <a:gd name="T29" fmla="*/ 9 h 15"/>
                  <a:gd name="T30" fmla="*/ 15 w 15"/>
                  <a:gd name="T31" fmla="*/ 7 h 15"/>
                  <a:gd name="T32" fmla="*/ 7 w 15"/>
                  <a:gd name="T3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cubicBezTo>
                      <a:pt x="4" y="0"/>
                      <a:pt x="1" y="2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4"/>
                      <a:pt x="5" y="14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2"/>
                      <a:pt x="14" y="11"/>
                      <a:pt x="14" y="10"/>
                    </a:cubicBezTo>
                    <a:cubicBezTo>
                      <a:pt x="14" y="10"/>
                      <a:pt x="14" y="10"/>
                      <a:pt x="14" y="9"/>
                    </a:cubicBezTo>
                    <a:cubicBezTo>
                      <a:pt x="14" y="9"/>
                      <a:pt x="15" y="8"/>
                      <a:pt x="15" y="7"/>
                    </a:cubicBezTo>
                    <a:cubicBezTo>
                      <a:pt x="15" y="3"/>
                      <a:pt x="11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1" name="Freeform 578">
                <a:extLst>
                  <a:ext uri="{FF2B5EF4-FFF2-40B4-BE49-F238E27FC236}">
                    <a16:creationId xmlns:a16="http://schemas.microsoft.com/office/drawing/2014/main" xmlns="" id="{88506064-2ABE-4175-8609-C836EC4D74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44638" y="1739901"/>
                <a:ext cx="133350" cy="131763"/>
              </a:xfrm>
              <a:custGeom>
                <a:avLst/>
                <a:gdLst>
                  <a:gd name="T0" fmla="*/ 8 w 15"/>
                  <a:gd name="T1" fmla="*/ 0 h 15"/>
                  <a:gd name="T2" fmla="*/ 1 w 15"/>
                  <a:gd name="T3" fmla="*/ 5 h 15"/>
                  <a:gd name="T4" fmla="*/ 1 w 15"/>
                  <a:gd name="T5" fmla="*/ 6 h 15"/>
                  <a:gd name="T6" fmla="*/ 0 w 15"/>
                  <a:gd name="T7" fmla="*/ 8 h 15"/>
                  <a:gd name="T8" fmla="*/ 4 w 15"/>
                  <a:gd name="T9" fmla="*/ 14 h 15"/>
                  <a:gd name="T10" fmla="*/ 4 w 15"/>
                  <a:gd name="T11" fmla="*/ 14 h 15"/>
                  <a:gd name="T12" fmla="*/ 5 w 15"/>
                  <a:gd name="T13" fmla="*/ 14 h 15"/>
                  <a:gd name="T14" fmla="*/ 5 w 15"/>
                  <a:gd name="T15" fmla="*/ 15 h 15"/>
                  <a:gd name="T16" fmla="*/ 6 w 15"/>
                  <a:gd name="T17" fmla="*/ 15 h 15"/>
                  <a:gd name="T18" fmla="*/ 8 w 15"/>
                  <a:gd name="T19" fmla="*/ 15 h 15"/>
                  <a:gd name="T20" fmla="*/ 9 w 15"/>
                  <a:gd name="T21" fmla="*/ 15 h 15"/>
                  <a:gd name="T22" fmla="*/ 10 w 15"/>
                  <a:gd name="T23" fmla="*/ 15 h 15"/>
                  <a:gd name="T24" fmla="*/ 15 w 15"/>
                  <a:gd name="T25" fmla="*/ 8 h 15"/>
                  <a:gd name="T26" fmla="*/ 8 w 15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5" y="0"/>
                      <a:pt x="2" y="2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10"/>
                      <a:pt x="2" y="12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5" y="14"/>
                    </a:cubicBezTo>
                    <a:cubicBezTo>
                      <a:pt x="5" y="14"/>
                      <a:pt x="5" y="14"/>
                      <a:pt x="5" y="15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6" y="15"/>
                      <a:pt x="7" y="15"/>
                      <a:pt x="8" y="15"/>
                    </a:cubicBezTo>
                    <a:cubicBezTo>
                      <a:pt x="8" y="15"/>
                      <a:pt x="8" y="15"/>
                      <a:pt x="9" y="15"/>
                    </a:cubicBezTo>
                    <a:cubicBezTo>
                      <a:pt x="9" y="15"/>
                      <a:pt x="9" y="15"/>
                      <a:pt x="10" y="15"/>
                    </a:cubicBezTo>
                    <a:cubicBezTo>
                      <a:pt x="13" y="14"/>
                      <a:pt x="15" y="11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2" name="Freeform 579">
                <a:extLst>
                  <a:ext uri="{FF2B5EF4-FFF2-40B4-BE49-F238E27FC236}">
                    <a16:creationId xmlns:a16="http://schemas.microsoft.com/office/drawing/2014/main" xmlns="" id="{3A671AFE-D3CC-49E9-916A-25D33D730C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22388" y="2760663"/>
                <a:ext cx="133350" cy="133350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1 h 15"/>
                  <a:gd name="T6" fmla="*/ 3 w 15"/>
                  <a:gd name="T7" fmla="*/ 2 h 15"/>
                  <a:gd name="T8" fmla="*/ 2 w 15"/>
                  <a:gd name="T9" fmla="*/ 2 h 15"/>
                  <a:gd name="T10" fmla="*/ 1 w 15"/>
                  <a:gd name="T11" fmla="*/ 3 h 15"/>
                  <a:gd name="T12" fmla="*/ 1 w 15"/>
                  <a:gd name="T13" fmla="*/ 4 h 15"/>
                  <a:gd name="T14" fmla="*/ 0 w 15"/>
                  <a:gd name="T15" fmla="*/ 5 h 15"/>
                  <a:gd name="T16" fmla="*/ 0 w 15"/>
                  <a:gd name="T17" fmla="*/ 6 h 15"/>
                  <a:gd name="T18" fmla="*/ 0 w 15"/>
                  <a:gd name="T19" fmla="*/ 8 h 15"/>
                  <a:gd name="T20" fmla="*/ 0 w 15"/>
                  <a:gd name="T21" fmla="*/ 8 h 15"/>
                  <a:gd name="T22" fmla="*/ 0 w 15"/>
                  <a:gd name="T23" fmla="*/ 9 h 15"/>
                  <a:gd name="T24" fmla="*/ 0 w 15"/>
                  <a:gd name="T25" fmla="*/ 9 h 15"/>
                  <a:gd name="T26" fmla="*/ 0 w 15"/>
                  <a:gd name="T27" fmla="*/ 10 h 15"/>
                  <a:gd name="T28" fmla="*/ 1 w 15"/>
                  <a:gd name="T29" fmla="*/ 11 h 15"/>
                  <a:gd name="T30" fmla="*/ 2 w 15"/>
                  <a:gd name="T31" fmla="*/ 12 h 15"/>
                  <a:gd name="T32" fmla="*/ 3 w 15"/>
                  <a:gd name="T33" fmla="*/ 13 h 15"/>
                  <a:gd name="T34" fmla="*/ 4 w 15"/>
                  <a:gd name="T35" fmla="*/ 14 h 15"/>
                  <a:gd name="T36" fmla="*/ 5 w 15"/>
                  <a:gd name="T37" fmla="*/ 15 h 15"/>
                  <a:gd name="T38" fmla="*/ 5 w 15"/>
                  <a:gd name="T39" fmla="*/ 15 h 15"/>
                  <a:gd name="T40" fmla="*/ 6 w 15"/>
                  <a:gd name="T41" fmla="*/ 15 h 15"/>
                  <a:gd name="T42" fmla="*/ 6 w 15"/>
                  <a:gd name="T43" fmla="*/ 15 h 15"/>
                  <a:gd name="T44" fmla="*/ 7 w 15"/>
                  <a:gd name="T45" fmla="*/ 15 h 15"/>
                  <a:gd name="T46" fmla="*/ 12 w 15"/>
                  <a:gd name="T47" fmla="*/ 13 h 15"/>
                  <a:gd name="T48" fmla="*/ 14 w 15"/>
                  <a:gd name="T49" fmla="*/ 11 h 15"/>
                  <a:gd name="T50" fmla="*/ 15 w 15"/>
                  <a:gd name="T51" fmla="*/ 8 h 15"/>
                  <a:gd name="T52" fmla="*/ 14 w 15"/>
                  <a:gd name="T53" fmla="*/ 7 h 15"/>
                  <a:gd name="T54" fmla="*/ 14 w 15"/>
                  <a:gd name="T55" fmla="*/ 4 h 15"/>
                  <a:gd name="T56" fmla="*/ 12 w 15"/>
                  <a:gd name="T57" fmla="*/ 2 h 15"/>
                  <a:gd name="T58" fmla="*/ 11 w 15"/>
                  <a:gd name="T59" fmla="*/ 1 h 15"/>
                  <a:gd name="T60" fmla="*/ 7 w 15"/>
                  <a:gd name="T6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1"/>
                      <a:pt x="5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4"/>
                      <a:pt x="3" y="14"/>
                      <a:pt x="4" y="14"/>
                    </a:cubicBezTo>
                    <a:cubicBezTo>
                      <a:pt x="4" y="14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3" y="13"/>
                      <a:pt x="13" y="12"/>
                      <a:pt x="14" y="11"/>
                    </a:cubicBezTo>
                    <a:cubicBezTo>
                      <a:pt x="14" y="10"/>
                      <a:pt x="15" y="9"/>
                      <a:pt x="15" y="8"/>
                    </a:cubicBezTo>
                    <a:cubicBezTo>
                      <a:pt x="15" y="7"/>
                      <a:pt x="15" y="7"/>
                      <a:pt x="14" y="7"/>
                    </a:cubicBezTo>
                    <a:cubicBezTo>
                      <a:pt x="14" y="6"/>
                      <a:pt x="14" y="5"/>
                      <a:pt x="14" y="4"/>
                    </a:cubicBezTo>
                    <a:cubicBezTo>
                      <a:pt x="13" y="3"/>
                      <a:pt x="13" y="2"/>
                      <a:pt x="12" y="2"/>
                    </a:cubicBezTo>
                    <a:cubicBezTo>
                      <a:pt x="11" y="2"/>
                      <a:pt x="11" y="1"/>
                      <a:pt x="11" y="1"/>
                    </a:cubicBezTo>
                    <a:cubicBezTo>
                      <a:pt x="10" y="1"/>
                      <a:pt x="8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3" name="Freeform 580">
                <a:extLst>
                  <a:ext uri="{FF2B5EF4-FFF2-40B4-BE49-F238E27FC236}">
                    <a16:creationId xmlns:a16="http://schemas.microsoft.com/office/drawing/2014/main" xmlns="" id="{1A76F747-287A-41DD-AE9D-DA79DD462A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17650" y="3763963"/>
                <a:ext cx="133350" cy="123825"/>
              </a:xfrm>
              <a:custGeom>
                <a:avLst/>
                <a:gdLst>
                  <a:gd name="T0" fmla="*/ 7 w 15"/>
                  <a:gd name="T1" fmla="*/ 0 h 14"/>
                  <a:gd name="T2" fmla="*/ 0 w 15"/>
                  <a:gd name="T3" fmla="*/ 6 h 14"/>
                  <a:gd name="T4" fmla="*/ 0 w 15"/>
                  <a:gd name="T5" fmla="*/ 7 h 14"/>
                  <a:gd name="T6" fmla="*/ 0 w 15"/>
                  <a:gd name="T7" fmla="*/ 7 h 14"/>
                  <a:gd name="T8" fmla="*/ 0 w 15"/>
                  <a:gd name="T9" fmla="*/ 9 h 14"/>
                  <a:gd name="T10" fmla="*/ 1 w 15"/>
                  <a:gd name="T11" fmla="*/ 10 h 14"/>
                  <a:gd name="T12" fmla="*/ 1 w 15"/>
                  <a:gd name="T13" fmla="*/ 11 h 14"/>
                  <a:gd name="T14" fmla="*/ 1 w 15"/>
                  <a:gd name="T15" fmla="*/ 12 h 14"/>
                  <a:gd name="T16" fmla="*/ 7 w 15"/>
                  <a:gd name="T17" fmla="*/ 14 h 14"/>
                  <a:gd name="T18" fmla="*/ 15 w 15"/>
                  <a:gd name="T19" fmla="*/ 7 h 14"/>
                  <a:gd name="T20" fmla="*/ 9 w 15"/>
                  <a:gd name="T21" fmla="*/ 0 h 14"/>
                  <a:gd name="T22" fmla="*/ 8 w 15"/>
                  <a:gd name="T23" fmla="*/ 0 h 14"/>
                  <a:gd name="T24" fmla="*/ 7 w 15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cubicBezTo>
                      <a:pt x="4" y="0"/>
                      <a:pt x="1" y="2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3" y="13"/>
                      <a:pt x="5" y="14"/>
                      <a:pt x="7" y="14"/>
                    </a:cubicBezTo>
                    <a:cubicBezTo>
                      <a:pt x="11" y="14"/>
                      <a:pt x="15" y="11"/>
                      <a:pt x="15" y="7"/>
                    </a:cubicBezTo>
                    <a:cubicBezTo>
                      <a:pt x="15" y="4"/>
                      <a:pt x="12" y="1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4" name="Freeform 581">
                <a:extLst>
                  <a:ext uri="{FF2B5EF4-FFF2-40B4-BE49-F238E27FC236}">
                    <a16:creationId xmlns:a16="http://schemas.microsoft.com/office/drawing/2014/main" xmlns="" id="{695BCDE2-BD9B-4482-A46A-D4D5E4CEA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1088" y="4314826"/>
                <a:ext cx="123825" cy="133350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1 h 15"/>
                  <a:gd name="T4" fmla="*/ 2 w 14"/>
                  <a:gd name="T5" fmla="*/ 3 h 15"/>
                  <a:gd name="T6" fmla="*/ 1 w 14"/>
                  <a:gd name="T7" fmla="*/ 3 h 15"/>
                  <a:gd name="T8" fmla="*/ 1 w 14"/>
                  <a:gd name="T9" fmla="*/ 4 h 15"/>
                  <a:gd name="T10" fmla="*/ 1 w 14"/>
                  <a:gd name="T11" fmla="*/ 5 h 15"/>
                  <a:gd name="T12" fmla="*/ 0 w 14"/>
                  <a:gd name="T13" fmla="*/ 6 h 15"/>
                  <a:gd name="T14" fmla="*/ 0 w 14"/>
                  <a:gd name="T15" fmla="*/ 7 h 15"/>
                  <a:gd name="T16" fmla="*/ 0 w 14"/>
                  <a:gd name="T17" fmla="*/ 8 h 15"/>
                  <a:gd name="T18" fmla="*/ 0 w 14"/>
                  <a:gd name="T19" fmla="*/ 8 h 15"/>
                  <a:gd name="T20" fmla="*/ 0 w 14"/>
                  <a:gd name="T21" fmla="*/ 9 h 15"/>
                  <a:gd name="T22" fmla="*/ 7 w 14"/>
                  <a:gd name="T23" fmla="*/ 15 h 15"/>
                  <a:gd name="T24" fmla="*/ 14 w 14"/>
                  <a:gd name="T25" fmla="*/ 8 h 15"/>
                  <a:gd name="T26" fmla="*/ 14 w 14"/>
                  <a:gd name="T27" fmla="*/ 4 h 15"/>
                  <a:gd name="T28" fmla="*/ 13 w 14"/>
                  <a:gd name="T29" fmla="*/ 3 h 15"/>
                  <a:gd name="T30" fmla="*/ 12 w 14"/>
                  <a:gd name="T31" fmla="*/ 2 h 15"/>
                  <a:gd name="T32" fmla="*/ 11 w 14"/>
                  <a:gd name="T33" fmla="*/ 1 h 15"/>
                  <a:gd name="T34" fmla="*/ 10 w 14"/>
                  <a:gd name="T35" fmla="*/ 1 h 15"/>
                  <a:gd name="T36" fmla="*/ 9 w 14"/>
                  <a:gd name="T37" fmla="*/ 1 h 15"/>
                  <a:gd name="T38" fmla="*/ 9 w 14"/>
                  <a:gd name="T39" fmla="*/ 1 h 15"/>
                  <a:gd name="T40" fmla="*/ 7 w 14"/>
                  <a:gd name="T4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7" y="0"/>
                      <a:pt x="7" y="1"/>
                      <a:pt x="6" y="1"/>
                    </a:cubicBezTo>
                    <a:cubicBezTo>
                      <a:pt x="5" y="1"/>
                      <a:pt x="3" y="2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7"/>
                      <a:pt x="14" y="5"/>
                      <a:pt x="14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3" y="3"/>
                      <a:pt x="12" y="2"/>
                      <a:pt x="12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5" name="Freeform 582">
                <a:extLst>
                  <a:ext uri="{FF2B5EF4-FFF2-40B4-BE49-F238E27FC236}">
                    <a16:creationId xmlns:a16="http://schemas.microsoft.com/office/drawing/2014/main" xmlns="" id="{FA5285F3-95D6-4113-8032-1F82609FEF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24288" y="4065588"/>
                <a:ext cx="133350" cy="133350"/>
              </a:xfrm>
              <a:custGeom>
                <a:avLst/>
                <a:gdLst>
                  <a:gd name="T0" fmla="*/ 9 w 15"/>
                  <a:gd name="T1" fmla="*/ 8 h 15"/>
                  <a:gd name="T2" fmla="*/ 9 w 15"/>
                  <a:gd name="T3" fmla="*/ 8 h 15"/>
                  <a:gd name="T4" fmla="*/ 5 w 15"/>
                  <a:gd name="T5" fmla="*/ 8 h 15"/>
                  <a:gd name="T6" fmla="*/ 5 w 15"/>
                  <a:gd name="T7" fmla="*/ 8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2 w 15"/>
                  <a:gd name="T15" fmla="*/ 3 h 15"/>
                  <a:gd name="T16" fmla="*/ 2 w 15"/>
                  <a:gd name="T17" fmla="*/ 4 h 15"/>
                  <a:gd name="T18" fmla="*/ 1 w 15"/>
                  <a:gd name="T19" fmla="*/ 5 h 15"/>
                  <a:gd name="T20" fmla="*/ 1 w 15"/>
                  <a:gd name="T21" fmla="*/ 5 h 15"/>
                  <a:gd name="T22" fmla="*/ 0 w 15"/>
                  <a:gd name="T23" fmla="*/ 6 h 15"/>
                  <a:gd name="T24" fmla="*/ 0 w 15"/>
                  <a:gd name="T25" fmla="*/ 8 h 15"/>
                  <a:gd name="T26" fmla="*/ 8 w 15"/>
                  <a:gd name="T27" fmla="*/ 15 h 15"/>
                  <a:gd name="T28" fmla="*/ 14 w 15"/>
                  <a:gd name="T29" fmla="*/ 11 h 15"/>
                  <a:gd name="T30" fmla="*/ 14 w 15"/>
                  <a:gd name="T31" fmla="*/ 11 h 15"/>
                  <a:gd name="T32" fmla="*/ 15 w 15"/>
                  <a:gd name="T33" fmla="*/ 10 h 15"/>
                  <a:gd name="T34" fmla="*/ 15 w 15"/>
                  <a:gd name="T35" fmla="*/ 10 h 15"/>
                  <a:gd name="T36" fmla="*/ 15 w 15"/>
                  <a:gd name="T37" fmla="*/ 8 h 15"/>
                  <a:gd name="T38" fmla="*/ 15 w 15"/>
                  <a:gd name="T39" fmla="*/ 7 h 15"/>
                  <a:gd name="T40" fmla="*/ 15 w 15"/>
                  <a:gd name="T41" fmla="*/ 6 h 15"/>
                  <a:gd name="T42" fmla="*/ 15 w 15"/>
                  <a:gd name="T43" fmla="*/ 6 h 15"/>
                  <a:gd name="T44" fmla="*/ 15 w 15"/>
                  <a:gd name="T45" fmla="*/ 6 h 15"/>
                  <a:gd name="T46" fmla="*/ 14 w 15"/>
                  <a:gd name="T47" fmla="*/ 5 h 15"/>
                  <a:gd name="T48" fmla="*/ 14 w 15"/>
                  <a:gd name="T49" fmla="*/ 5 h 15"/>
                  <a:gd name="T50" fmla="*/ 14 w 15"/>
                  <a:gd name="T51" fmla="*/ 5 h 15"/>
                  <a:gd name="T52" fmla="*/ 12 w 15"/>
                  <a:gd name="T53" fmla="*/ 2 h 15"/>
                  <a:gd name="T54" fmla="*/ 12 w 15"/>
                  <a:gd name="T55" fmla="*/ 2 h 15"/>
                  <a:gd name="T56" fmla="*/ 9 w 15"/>
                  <a:gd name="T57" fmla="*/ 1 h 15"/>
                  <a:gd name="T58" fmla="*/ 8 w 15"/>
                  <a:gd name="T5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" h="15"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moveTo>
                      <a:pt x="5" y="8"/>
                    </a:moveTo>
                    <a:cubicBezTo>
                      <a:pt x="5" y="8"/>
                      <a:pt x="5" y="8"/>
                      <a:pt x="5" y="8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1" y="15"/>
                      <a:pt x="13" y="13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5" y="8"/>
                      <a:pt x="15" y="8"/>
                    </a:cubicBezTo>
                    <a:cubicBezTo>
                      <a:pt x="15" y="8"/>
                      <a:pt x="15" y="7"/>
                      <a:pt x="15" y="7"/>
                    </a:cubicBezTo>
                    <a:cubicBezTo>
                      <a:pt x="15" y="7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3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6" name="Freeform 583">
                <a:extLst>
                  <a:ext uri="{FF2B5EF4-FFF2-40B4-BE49-F238E27FC236}">
                    <a16:creationId xmlns:a16="http://schemas.microsoft.com/office/drawing/2014/main" xmlns="" id="{A501FDAB-1768-45B2-B189-F83FBBFB1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454525" y="3257551"/>
                <a:ext cx="133350" cy="123825"/>
              </a:xfrm>
              <a:custGeom>
                <a:avLst/>
                <a:gdLst>
                  <a:gd name="T0" fmla="*/ 7 w 15"/>
                  <a:gd name="T1" fmla="*/ 0 h 14"/>
                  <a:gd name="T2" fmla="*/ 7 w 15"/>
                  <a:gd name="T3" fmla="*/ 0 h 14"/>
                  <a:gd name="T4" fmla="*/ 7 w 15"/>
                  <a:gd name="T5" fmla="*/ 7 h 14"/>
                  <a:gd name="T6" fmla="*/ 7 w 15"/>
                  <a:gd name="T7" fmla="*/ 0 h 14"/>
                  <a:gd name="T8" fmla="*/ 0 w 15"/>
                  <a:gd name="T9" fmla="*/ 7 h 14"/>
                  <a:gd name="T10" fmla="*/ 7 w 15"/>
                  <a:gd name="T11" fmla="*/ 14 h 14"/>
                  <a:gd name="T12" fmla="*/ 11 w 15"/>
                  <a:gd name="T13" fmla="*/ 13 h 14"/>
                  <a:gd name="T14" fmla="*/ 12 w 15"/>
                  <a:gd name="T15" fmla="*/ 12 h 14"/>
                  <a:gd name="T16" fmla="*/ 13 w 15"/>
                  <a:gd name="T17" fmla="*/ 12 h 14"/>
                  <a:gd name="T18" fmla="*/ 13 w 15"/>
                  <a:gd name="T19" fmla="*/ 11 h 14"/>
                  <a:gd name="T20" fmla="*/ 14 w 15"/>
                  <a:gd name="T21" fmla="*/ 7 h 14"/>
                  <a:gd name="T22" fmla="*/ 15 w 15"/>
                  <a:gd name="T23" fmla="*/ 7 h 14"/>
                  <a:gd name="T24" fmla="*/ 14 w 15"/>
                  <a:gd name="T25" fmla="*/ 6 h 14"/>
                  <a:gd name="T26" fmla="*/ 14 w 15"/>
                  <a:gd name="T27" fmla="*/ 4 h 14"/>
                  <a:gd name="T28" fmla="*/ 13 w 15"/>
                  <a:gd name="T29" fmla="*/ 3 h 14"/>
                  <a:gd name="T30" fmla="*/ 8 w 15"/>
                  <a:gd name="T31" fmla="*/ 0 h 14"/>
                  <a:gd name="T32" fmla="*/ 7 w 15"/>
                  <a:gd name="T3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2" y="13"/>
                      <a:pt x="12" y="13"/>
                      <a:pt x="12" y="12"/>
                    </a:cubicBezTo>
                    <a:cubicBezTo>
                      <a:pt x="12" y="12"/>
                      <a:pt x="13" y="12"/>
                      <a:pt x="13" y="12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0"/>
                      <a:pt x="14" y="9"/>
                      <a:pt x="14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4" y="3"/>
                      <a:pt x="13" y="3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7" name="Freeform 584">
                <a:extLst>
                  <a:ext uri="{FF2B5EF4-FFF2-40B4-BE49-F238E27FC236}">
                    <a16:creationId xmlns:a16="http://schemas.microsoft.com/office/drawing/2014/main" xmlns="" id="{C6A1DD00-EA39-4510-83AF-7EA4E5E8FA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4338" y="4367213"/>
                <a:ext cx="131763" cy="133350"/>
              </a:xfrm>
              <a:custGeom>
                <a:avLst/>
                <a:gdLst>
                  <a:gd name="T0" fmla="*/ 7 w 15"/>
                  <a:gd name="T1" fmla="*/ 0 h 15"/>
                  <a:gd name="T2" fmla="*/ 5 w 15"/>
                  <a:gd name="T3" fmla="*/ 1 h 15"/>
                  <a:gd name="T4" fmla="*/ 4 w 15"/>
                  <a:gd name="T5" fmla="*/ 1 h 15"/>
                  <a:gd name="T6" fmla="*/ 3 w 15"/>
                  <a:gd name="T7" fmla="*/ 1 h 15"/>
                  <a:gd name="T8" fmla="*/ 3 w 15"/>
                  <a:gd name="T9" fmla="*/ 1 h 15"/>
                  <a:gd name="T10" fmla="*/ 3 w 15"/>
                  <a:gd name="T11" fmla="*/ 2 h 15"/>
                  <a:gd name="T12" fmla="*/ 3 w 15"/>
                  <a:gd name="T13" fmla="*/ 2 h 15"/>
                  <a:gd name="T14" fmla="*/ 1 w 15"/>
                  <a:gd name="T15" fmla="*/ 5 h 15"/>
                  <a:gd name="T16" fmla="*/ 0 w 15"/>
                  <a:gd name="T17" fmla="*/ 6 h 15"/>
                  <a:gd name="T18" fmla="*/ 0 w 15"/>
                  <a:gd name="T19" fmla="*/ 7 h 15"/>
                  <a:gd name="T20" fmla="*/ 0 w 15"/>
                  <a:gd name="T21" fmla="*/ 7 h 15"/>
                  <a:gd name="T22" fmla="*/ 0 w 15"/>
                  <a:gd name="T23" fmla="*/ 8 h 15"/>
                  <a:gd name="T24" fmla="*/ 7 w 15"/>
                  <a:gd name="T25" fmla="*/ 15 h 15"/>
                  <a:gd name="T26" fmla="*/ 12 w 15"/>
                  <a:gd name="T27" fmla="*/ 13 h 15"/>
                  <a:gd name="T28" fmla="*/ 13 w 15"/>
                  <a:gd name="T29" fmla="*/ 12 h 15"/>
                  <a:gd name="T30" fmla="*/ 15 w 15"/>
                  <a:gd name="T31" fmla="*/ 9 h 15"/>
                  <a:gd name="T32" fmla="*/ 15 w 15"/>
                  <a:gd name="T33" fmla="*/ 8 h 15"/>
                  <a:gd name="T34" fmla="*/ 15 w 15"/>
                  <a:gd name="T35" fmla="*/ 7 h 15"/>
                  <a:gd name="T36" fmla="*/ 15 w 15"/>
                  <a:gd name="T37" fmla="*/ 7 h 15"/>
                  <a:gd name="T38" fmla="*/ 15 w 15"/>
                  <a:gd name="T39" fmla="*/ 6 h 15"/>
                  <a:gd name="T40" fmla="*/ 14 w 15"/>
                  <a:gd name="T41" fmla="*/ 5 h 15"/>
                  <a:gd name="T42" fmla="*/ 14 w 15"/>
                  <a:gd name="T43" fmla="*/ 4 h 15"/>
                  <a:gd name="T44" fmla="*/ 11 w 15"/>
                  <a:gd name="T45" fmla="*/ 1 h 15"/>
                  <a:gd name="T46" fmla="*/ 10 w 15"/>
                  <a:gd name="T47" fmla="*/ 0 h 15"/>
                  <a:gd name="T48" fmla="*/ 7 w 15"/>
                  <a:gd name="T4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cubicBezTo>
                      <a:pt x="6" y="0"/>
                      <a:pt x="6" y="0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1" y="3"/>
                      <a:pt x="1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4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1"/>
                      <a:pt x="14" y="10"/>
                      <a:pt x="15" y="9"/>
                    </a:cubicBezTo>
                    <a:cubicBezTo>
                      <a:pt x="15" y="9"/>
                      <a:pt x="15" y="8"/>
                      <a:pt x="15" y="8"/>
                    </a:cubicBezTo>
                    <a:cubicBezTo>
                      <a:pt x="15" y="8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6"/>
                    </a:cubicBezTo>
                    <a:cubicBezTo>
                      <a:pt x="15" y="6"/>
                      <a:pt x="14" y="5"/>
                      <a:pt x="14" y="5"/>
                    </a:cubicBezTo>
                    <a:cubicBezTo>
                      <a:pt x="14" y="5"/>
                      <a:pt x="14" y="4"/>
                      <a:pt x="14" y="4"/>
                    </a:cubicBezTo>
                    <a:cubicBezTo>
                      <a:pt x="13" y="3"/>
                      <a:pt x="12" y="2"/>
                      <a:pt x="11" y="1"/>
                    </a:cubicBezTo>
                    <a:cubicBezTo>
                      <a:pt x="11" y="1"/>
                      <a:pt x="10" y="1"/>
                      <a:pt x="10" y="0"/>
                    </a:cubicBezTo>
                    <a:cubicBezTo>
                      <a:pt x="9" y="0"/>
                      <a:pt x="8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8" name="Freeform 585">
                <a:extLst>
                  <a:ext uri="{FF2B5EF4-FFF2-40B4-BE49-F238E27FC236}">
                    <a16:creationId xmlns:a16="http://schemas.microsoft.com/office/drawing/2014/main" xmlns="" id="{9E4BC335-C2DF-47E7-8748-B42E3CCD8C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454525" y="2236788"/>
                <a:ext cx="133350" cy="123825"/>
              </a:xfrm>
              <a:custGeom>
                <a:avLst/>
                <a:gdLst>
                  <a:gd name="T0" fmla="*/ 7 w 15"/>
                  <a:gd name="T1" fmla="*/ 0 h 14"/>
                  <a:gd name="T2" fmla="*/ 0 w 15"/>
                  <a:gd name="T3" fmla="*/ 7 h 14"/>
                  <a:gd name="T4" fmla="*/ 7 w 15"/>
                  <a:gd name="T5" fmla="*/ 14 h 14"/>
                  <a:gd name="T6" fmla="*/ 7 w 15"/>
                  <a:gd name="T7" fmla="*/ 7 h 14"/>
                  <a:gd name="T8" fmla="*/ 7 w 15"/>
                  <a:gd name="T9" fmla="*/ 14 h 14"/>
                  <a:gd name="T10" fmla="*/ 7 w 15"/>
                  <a:gd name="T11" fmla="*/ 14 h 14"/>
                  <a:gd name="T12" fmla="*/ 8 w 15"/>
                  <a:gd name="T13" fmla="*/ 14 h 14"/>
                  <a:gd name="T14" fmla="*/ 13 w 15"/>
                  <a:gd name="T15" fmla="*/ 11 h 14"/>
                  <a:gd name="T16" fmla="*/ 14 w 15"/>
                  <a:gd name="T17" fmla="*/ 10 h 14"/>
                  <a:gd name="T18" fmla="*/ 15 w 15"/>
                  <a:gd name="T19" fmla="*/ 7 h 14"/>
                  <a:gd name="T20" fmla="*/ 14 w 15"/>
                  <a:gd name="T21" fmla="*/ 6 h 14"/>
                  <a:gd name="T22" fmla="*/ 14 w 15"/>
                  <a:gd name="T23" fmla="*/ 6 h 14"/>
                  <a:gd name="T24" fmla="*/ 14 w 15"/>
                  <a:gd name="T25" fmla="*/ 5 h 14"/>
                  <a:gd name="T26" fmla="*/ 14 w 15"/>
                  <a:gd name="T27" fmla="*/ 5 h 14"/>
                  <a:gd name="T28" fmla="*/ 13 w 15"/>
                  <a:gd name="T29" fmla="*/ 3 h 14"/>
                  <a:gd name="T30" fmla="*/ 13 w 15"/>
                  <a:gd name="T31" fmla="*/ 2 h 14"/>
                  <a:gd name="T32" fmla="*/ 7 w 15"/>
                  <a:gd name="T3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10" y="14"/>
                      <a:pt x="12" y="13"/>
                      <a:pt x="13" y="11"/>
                    </a:cubicBezTo>
                    <a:cubicBezTo>
                      <a:pt x="13" y="11"/>
                      <a:pt x="14" y="11"/>
                      <a:pt x="14" y="10"/>
                    </a:cubicBezTo>
                    <a:cubicBezTo>
                      <a:pt x="14" y="9"/>
                      <a:pt x="15" y="8"/>
                      <a:pt x="15" y="7"/>
                    </a:cubicBezTo>
                    <a:cubicBezTo>
                      <a:pt x="15" y="7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4"/>
                      <a:pt x="13" y="3"/>
                    </a:cubicBezTo>
                    <a:cubicBezTo>
                      <a:pt x="13" y="3"/>
                      <a:pt x="13" y="2"/>
                      <a:pt x="13" y="2"/>
                    </a:cubicBezTo>
                    <a:cubicBezTo>
                      <a:pt x="11" y="1"/>
                      <a:pt x="9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8B07C46D-AE4A-47A0-B677-AE135ABD20B7}"/>
                </a:ext>
              </a:extLst>
            </p:cNvPr>
            <p:cNvSpPr/>
            <p:nvPr/>
          </p:nvSpPr>
          <p:spPr>
            <a:xfrm>
              <a:off x="1104900" y="1064076"/>
              <a:ext cx="2022412" cy="2022412"/>
            </a:xfrm>
            <a:prstGeom prst="ellipse">
              <a:avLst/>
            </a:prstGeom>
            <a:noFill/>
            <a:ln>
              <a:solidFill>
                <a:srgbClr val="4BFF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4" name="矩形 603">
              <a:extLst>
                <a:ext uri="{FF2B5EF4-FFF2-40B4-BE49-F238E27FC236}">
                  <a16:creationId xmlns:a16="http://schemas.microsoft.com/office/drawing/2014/main" xmlns="" id="{29DF3959-39DC-44D0-86CE-A73F5299D77E}"/>
                </a:ext>
              </a:extLst>
            </p:cNvPr>
            <p:cNvSpPr/>
            <p:nvPr/>
          </p:nvSpPr>
          <p:spPr>
            <a:xfrm>
              <a:off x="1123950" y="1776424"/>
              <a:ext cx="1971073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133"/>
                </a:lnSpc>
                <a:buClr>
                  <a:srgbClr val="C00000"/>
                </a:buClr>
              </a:pPr>
              <a:r>
                <a:rPr lang="zh-CN" altLang="en-US" sz="20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清晰的</a:t>
              </a:r>
              <a:endParaRPr lang="en-US" altLang="zh-CN" sz="20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ts val="2133"/>
                </a:lnSpc>
                <a:buClr>
                  <a:srgbClr val="C00000"/>
                </a:buClr>
              </a:pPr>
              <a:r>
                <a:rPr lang="zh-CN" altLang="en-US" sz="20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演示向导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7025A1F1-107A-4EE4-ACFE-58B4FB572BE9}"/>
              </a:ext>
            </a:extLst>
          </p:cNvPr>
          <p:cNvGrpSpPr/>
          <p:nvPr/>
        </p:nvGrpSpPr>
        <p:grpSpPr>
          <a:xfrm>
            <a:off x="3889740" y="1064076"/>
            <a:ext cx="2022412" cy="2022412"/>
            <a:chOff x="3889740" y="1064076"/>
            <a:chExt cx="2022412" cy="2022412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AE13FE70-8847-446A-95A7-048AF0B3B0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4356" t="38981" r="26848" b="2734"/>
            <a:stretch>
              <a:fillRect/>
            </a:stretch>
          </p:blipFill>
          <p:spPr>
            <a:xfrm>
              <a:off x="3889740" y="1064076"/>
              <a:ext cx="2022412" cy="2022412"/>
            </a:xfrm>
            <a:custGeom>
              <a:avLst/>
              <a:gdLst>
                <a:gd name="connsiteX0" fmla="*/ 1011206 w 2022412"/>
                <a:gd name="connsiteY0" fmla="*/ 0 h 2022412"/>
                <a:gd name="connsiteX1" fmla="*/ 2022412 w 2022412"/>
                <a:gd name="connsiteY1" fmla="*/ 1011206 h 2022412"/>
                <a:gd name="connsiteX2" fmla="*/ 1011206 w 2022412"/>
                <a:gd name="connsiteY2" fmla="*/ 2022412 h 2022412"/>
                <a:gd name="connsiteX3" fmla="*/ 0 w 2022412"/>
                <a:gd name="connsiteY3" fmla="*/ 1011206 h 2022412"/>
                <a:gd name="connsiteX4" fmla="*/ 1011206 w 2022412"/>
                <a:gd name="connsiteY4" fmla="*/ 0 h 202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2412" h="2022412">
                  <a:moveTo>
                    <a:pt x="1011206" y="0"/>
                  </a:moveTo>
                  <a:cubicBezTo>
                    <a:pt x="1569680" y="0"/>
                    <a:pt x="2022412" y="452732"/>
                    <a:pt x="2022412" y="1011206"/>
                  </a:cubicBezTo>
                  <a:cubicBezTo>
                    <a:pt x="2022412" y="1569680"/>
                    <a:pt x="1569680" y="2022412"/>
                    <a:pt x="1011206" y="2022412"/>
                  </a:cubicBezTo>
                  <a:cubicBezTo>
                    <a:pt x="452732" y="2022412"/>
                    <a:pt x="0" y="1569680"/>
                    <a:pt x="0" y="1011206"/>
                  </a:cubicBezTo>
                  <a:cubicBezTo>
                    <a:pt x="0" y="452732"/>
                    <a:pt x="452732" y="0"/>
                    <a:pt x="1011206" y="0"/>
                  </a:cubicBezTo>
                  <a:close/>
                </a:path>
              </a:pathLst>
            </a:custGeom>
          </p:spPr>
        </p:pic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4C63A08F-7F7D-4AA7-8AED-69518292F63C}"/>
                </a:ext>
              </a:extLst>
            </p:cNvPr>
            <p:cNvSpPr/>
            <p:nvPr/>
          </p:nvSpPr>
          <p:spPr>
            <a:xfrm>
              <a:off x="3889740" y="1064076"/>
              <a:ext cx="2022412" cy="2022412"/>
            </a:xfrm>
            <a:prstGeom prst="ellipse">
              <a:avLst/>
            </a:prstGeom>
            <a:solidFill>
              <a:srgbClr val="06162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5" name="矩形 604">
              <a:extLst>
                <a:ext uri="{FF2B5EF4-FFF2-40B4-BE49-F238E27FC236}">
                  <a16:creationId xmlns:a16="http://schemas.microsoft.com/office/drawing/2014/main" xmlns="" id="{01C8A2CB-F05D-4153-AD9A-5372B14D89AF}"/>
                </a:ext>
              </a:extLst>
            </p:cNvPr>
            <p:cNvSpPr/>
            <p:nvPr/>
          </p:nvSpPr>
          <p:spPr>
            <a:xfrm>
              <a:off x="3915410" y="1811544"/>
              <a:ext cx="1971073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133"/>
                </a:lnSpc>
                <a:buClr>
                  <a:srgbClr val="C00000"/>
                </a:buClr>
              </a:pPr>
              <a:r>
                <a:rPr lang="zh-CN" altLang="en-US" sz="20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美观的</a:t>
              </a:r>
              <a:endParaRPr lang="en-US" altLang="zh-CN" sz="20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ts val="2133"/>
                </a:lnSpc>
                <a:buClr>
                  <a:srgbClr val="C00000"/>
                </a:buClr>
              </a:pPr>
              <a:r>
                <a:rPr lang="zh-CN" altLang="en-US" sz="20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定制设计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E9B0F77-BA24-4D60-9E0E-117A19B9B24C}"/>
              </a:ext>
            </a:extLst>
          </p:cNvPr>
          <p:cNvGrpSpPr/>
          <p:nvPr/>
        </p:nvGrpSpPr>
        <p:grpSpPr>
          <a:xfrm>
            <a:off x="3886200" y="3750126"/>
            <a:ext cx="2048542" cy="2033009"/>
            <a:chOff x="3886200" y="3750126"/>
            <a:chExt cx="2048542" cy="2033009"/>
          </a:xfrm>
        </p:grpSpPr>
        <p:grpSp>
          <p:nvGrpSpPr>
            <p:cNvPr id="613" name="组合 612">
              <a:extLst>
                <a:ext uri="{FF2B5EF4-FFF2-40B4-BE49-F238E27FC236}">
                  <a16:creationId xmlns:a16="http://schemas.microsoft.com/office/drawing/2014/main" xmlns="" id="{BB781EEC-5273-45D0-8211-2D681BF51543}"/>
                </a:ext>
              </a:extLst>
            </p:cNvPr>
            <p:cNvGrpSpPr/>
            <p:nvPr/>
          </p:nvGrpSpPr>
          <p:grpSpPr>
            <a:xfrm>
              <a:off x="3948681" y="3818331"/>
              <a:ext cx="1922730" cy="1964804"/>
              <a:chOff x="-4454525" y="1152526"/>
              <a:chExt cx="3336925" cy="3409950"/>
            </a:xfrm>
            <a:solidFill>
              <a:srgbClr val="4BFFEE">
                <a:alpha val="10000"/>
              </a:srgbClr>
            </a:solidFill>
          </p:grpSpPr>
          <p:grpSp>
            <p:nvGrpSpPr>
              <p:cNvPr id="614" name="Group 205">
                <a:extLst>
                  <a:ext uri="{FF2B5EF4-FFF2-40B4-BE49-F238E27FC236}">
                    <a16:creationId xmlns:a16="http://schemas.microsoft.com/office/drawing/2014/main" xmlns="" id="{07C8FAA7-396F-44D2-B1FA-2D471D089CC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-4419600" y="1152526"/>
                <a:ext cx="3302000" cy="3409950"/>
                <a:chOff x="-2784" y="726"/>
                <a:chExt cx="2080" cy="2148"/>
              </a:xfrm>
              <a:grpFill/>
            </p:grpSpPr>
            <p:sp>
              <p:nvSpPr>
                <p:cNvPr id="995" name="Freeform 5">
                  <a:extLst>
                    <a:ext uri="{FF2B5EF4-FFF2-40B4-BE49-F238E27FC236}">
                      <a16:creationId xmlns:a16="http://schemas.microsoft.com/office/drawing/2014/main" xmlns="" id="{0F2D8D04-5268-48E3-BD9B-F3489E383F7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75" y="1733"/>
                  <a:ext cx="50" cy="51"/>
                </a:xfrm>
                <a:custGeom>
                  <a:avLst/>
                  <a:gdLst>
                    <a:gd name="T0" fmla="*/ 5 w 9"/>
                    <a:gd name="T1" fmla="*/ 6 h 9"/>
                    <a:gd name="T2" fmla="*/ 5 w 9"/>
                    <a:gd name="T3" fmla="*/ 9 h 9"/>
                    <a:gd name="T4" fmla="*/ 5 w 9"/>
                    <a:gd name="T5" fmla="*/ 9 h 9"/>
                    <a:gd name="T6" fmla="*/ 6 w 9"/>
                    <a:gd name="T7" fmla="*/ 9 h 9"/>
                    <a:gd name="T8" fmla="*/ 6 w 9"/>
                    <a:gd name="T9" fmla="*/ 9 h 9"/>
                    <a:gd name="T10" fmla="*/ 5 w 9"/>
                    <a:gd name="T11" fmla="*/ 6 h 9"/>
                    <a:gd name="T12" fmla="*/ 6 w 9"/>
                    <a:gd name="T13" fmla="*/ 6 h 9"/>
                    <a:gd name="T14" fmla="*/ 7 w 9"/>
                    <a:gd name="T15" fmla="*/ 8 h 9"/>
                    <a:gd name="T16" fmla="*/ 7 w 9"/>
                    <a:gd name="T17" fmla="*/ 8 h 9"/>
                    <a:gd name="T18" fmla="*/ 8 w 9"/>
                    <a:gd name="T19" fmla="*/ 7 h 9"/>
                    <a:gd name="T20" fmla="*/ 6 w 9"/>
                    <a:gd name="T21" fmla="*/ 6 h 9"/>
                    <a:gd name="T22" fmla="*/ 1 w 9"/>
                    <a:gd name="T23" fmla="*/ 3 h 9"/>
                    <a:gd name="T24" fmla="*/ 0 w 9"/>
                    <a:gd name="T25" fmla="*/ 5 h 9"/>
                    <a:gd name="T26" fmla="*/ 4 w 9"/>
                    <a:gd name="T27" fmla="*/ 9 h 9"/>
                    <a:gd name="T28" fmla="*/ 4 w 9"/>
                    <a:gd name="T29" fmla="*/ 5 h 9"/>
                    <a:gd name="T30" fmla="*/ 1 w 9"/>
                    <a:gd name="T31" fmla="*/ 3 h 9"/>
                    <a:gd name="T32" fmla="*/ 6 w 9"/>
                    <a:gd name="T33" fmla="*/ 1 h 9"/>
                    <a:gd name="T34" fmla="*/ 5 w 9"/>
                    <a:gd name="T35" fmla="*/ 4 h 9"/>
                    <a:gd name="T36" fmla="*/ 9 w 9"/>
                    <a:gd name="T37" fmla="*/ 6 h 9"/>
                    <a:gd name="T38" fmla="*/ 9 w 9"/>
                    <a:gd name="T39" fmla="*/ 5 h 9"/>
                    <a:gd name="T40" fmla="*/ 6 w 9"/>
                    <a:gd name="T41" fmla="*/ 1 h 9"/>
                    <a:gd name="T42" fmla="*/ 4 w 9"/>
                    <a:gd name="T43" fmla="*/ 0 h 9"/>
                    <a:gd name="T44" fmla="*/ 1 w 9"/>
                    <a:gd name="T45" fmla="*/ 2 h 9"/>
                    <a:gd name="T46" fmla="*/ 4 w 9"/>
                    <a:gd name="T47" fmla="*/ 4 h 9"/>
                    <a:gd name="T48" fmla="*/ 4 w 9"/>
                    <a:gd name="T49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" h="9">
                      <a:moveTo>
                        <a:pt x="5" y="6"/>
                      </a:move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6" y="6"/>
                      </a:move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moveTo>
                        <a:pt x="1" y="3"/>
                      </a:moveTo>
                      <a:cubicBezTo>
                        <a:pt x="1" y="3"/>
                        <a:pt x="0" y="4"/>
                        <a:pt x="0" y="5"/>
                      </a:cubicBezTo>
                      <a:cubicBezTo>
                        <a:pt x="0" y="7"/>
                        <a:pt x="2" y="8"/>
                        <a:pt x="4" y="9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1" y="3"/>
                        <a:pt x="1" y="3"/>
                        <a:pt x="1" y="3"/>
                      </a:cubicBezTo>
                      <a:moveTo>
                        <a:pt x="6" y="1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3"/>
                        <a:pt x="7" y="1"/>
                        <a:pt x="6" y="1"/>
                      </a:cubicBezTo>
                      <a:moveTo>
                        <a:pt x="4" y="0"/>
                      </a:moveTo>
                      <a:cubicBezTo>
                        <a:pt x="3" y="1"/>
                        <a:pt x="2" y="1"/>
                        <a:pt x="1" y="2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6" name="Freeform 6">
                  <a:extLst>
                    <a:ext uri="{FF2B5EF4-FFF2-40B4-BE49-F238E27FC236}">
                      <a16:creationId xmlns:a16="http://schemas.microsoft.com/office/drawing/2014/main" xmlns="" id="{6082A9F9-4CF0-4376-9C9B-8E63A7F451A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86" y="2074"/>
                  <a:ext cx="51" cy="45"/>
                </a:xfrm>
                <a:custGeom>
                  <a:avLst/>
                  <a:gdLst>
                    <a:gd name="T0" fmla="*/ 5 w 9"/>
                    <a:gd name="T1" fmla="*/ 7 h 8"/>
                    <a:gd name="T2" fmla="*/ 3 w 9"/>
                    <a:gd name="T3" fmla="*/ 8 h 8"/>
                    <a:gd name="T4" fmla="*/ 4 w 9"/>
                    <a:gd name="T5" fmla="*/ 8 h 8"/>
                    <a:gd name="T6" fmla="*/ 5 w 9"/>
                    <a:gd name="T7" fmla="*/ 8 h 8"/>
                    <a:gd name="T8" fmla="*/ 5 w 9"/>
                    <a:gd name="T9" fmla="*/ 7 h 8"/>
                    <a:gd name="T10" fmla="*/ 4 w 9"/>
                    <a:gd name="T11" fmla="*/ 5 h 8"/>
                    <a:gd name="T12" fmla="*/ 1 w 9"/>
                    <a:gd name="T13" fmla="*/ 6 h 8"/>
                    <a:gd name="T14" fmla="*/ 2 w 9"/>
                    <a:gd name="T15" fmla="*/ 7 h 8"/>
                    <a:gd name="T16" fmla="*/ 4 w 9"/>
                    <a:gd name="T17" fmla="*/ 5 h 8"/>
                    <a:gd name="T18" fmla="*/ 4 w 9"/>
                    <a:gd name="T19" fmla="*/ 5 h 8"/>
                    <a:gd name="T20" fmla="*/ 0 w 9"/>
                    <a:gd name="T21" fmla="*/ 4 h 8"/>
                    <a:gd name="T22" fmla="*/ 1 w 9"/>
                    <a:gd name="T23" fmla="*/ 5 h 8"/>
                    <a:gd name="T24" fmla="*/ 2 w 9"/>
                    <a:gd name="T25" fmla="*/ 4 h 8"/>
                    <a:gd name="T26" fmla="*/ 0 w 9"/>
                    <a:gd name="T27" fmla="*/ 4 h 8"/>
                    <a:gd name="T28" fmla="*/ 9 w 9"/>
                    <a:gd name="T29" fmla="*/ 4 h 8"/>
                    <a:gd name="T30" fmla="*/ 6 w 9"/>
                    <a:gd name="T31" fmla="*/ 6 h 8"/>
                    <a:gd name="T32" fmla="*/ 6 w 9"/>
                    <a:gd name="T33" fmla="*/ 8 h 8"/>
                    <a:gd name="T34" fmla="*/ 9 w 9"/>
                    <a:gd name="T35" fmla="*/ 4 h 8"/>
                    <a:gd name="T36" fmla="*/ 0 w 9"/>
                    <a:gd name="T37" fmla="*/ 3 h 8"/>
                    <a:gd name="T38" fmla="*/ 0 w 9"/>
                    <a:gd name="T39" fmla="*/ 3 h 8"/>
                    <a:gd name="T40" fmla="*/ 1 w 9"/>
                    <a:gd name="T41" fmla="*/ 3 h 8"/>
                    <a:gd name="T42" fmla="*/ 0 w 9"/>
                    <a:gd name="T43" fmla="*/ 3 h 8"/>
                    <a:gd name="T44" fmla="*/ 8 w 9"/>
                    <a:gd name="T45" fmla="*/ 2 h 8"/>
                    <a:gd name="T46" fmla="*/ 5 w 9"/>
                    <a:gd name="T47" fmla="*/ 4 h 8"/>
                    <a:gd name="T48" fmla="*/ 5 w 9"/>
                    <a:gd name="T49" fmla="*/ 5 h 8"/>
                    <a:gd name="T50" fmla="*/ 9 w 9"/>
                    <a:gd name="T51" fmla="*/ 3 h 8"/>
                    <a:gd name="T52" fmla="*/ 8 w 9"/>
                    <a:gd name="T53" fmla="*/ 2 h 8"/>
                    <a:gd name="T54" fmla="*/ 1 w 9"/>
                    <a:gd name="T55" fmla="*/ 1 h 8"/>
                    <a:gd name="T56" fmla="*/ 1 w 9"/>
                    <a:gd name="T57" fmla="*/ 2 h 8"/>
                    <a:gd name="T58" fmla="*/ 3 w 9"/>
                    <a:gd name="T59" fmla="*/ 3 h 8"/>
                    <a:gd name="T60" fmla="*/ 1 w 9"/>
                    <a:gd name="T61" fmla="*/ 1 h 8"/>
                    <a:gd name="T62" fmla="*/ 3 w 9"/>
                    <a:gd name="T63" fmla="*/ 0 h 8"/>
                    <a:gd name="T64" fmla="*/ 2 w 9"/>
                    <a:gd name="T65" fmla="*/ 0 h 8"/>
                    <a:gd name="T66" fmla="*/ 3 w 9"/>
                    <a:gd name="T67" fmla="*/ 2 h 8"/>
                    <a:gd name="T68" fmla="*/ 3 w 9"/>
                    <a:gd name="T69" fmla="*/ 0 h 8"/>
                    <a:gd name="T70" fmla="*/ 6 w 9"/>
                    <a:gd name="T71" fmla="*/ 0 h 8"/>
                    <a:gd name="T72" fmla="*/ 5 w 9"/>
                    <a:gd name="T73" fmla="*/ 2 h 8"/>
                    <a:gd name="T74" fmla="*/ 7 w 9"/>
                    <a:gd name="T75" fmla="*/ 1 h 8"/>
                    <a:gd name="T76" fmla="*/ 6 w 9"/>
                    <a:gd name="T77" fmla="*/ 0 h 8"/>
                    <a:gd name="T78" fmla="*/ 4 w 9"/>
                    <a:gd name="T79" fmla="*/ 0 h 8"/>
                    <a:gd name="T80" fmla="*/ 4 w 9"/>
                    <a:gd name="T81" fmla="*/ 0 h 8"/>
                    <a:gd name="T82" fmla="*/ 4 w 9"/>
                    <a:gd name="T83" fmla="*/ 1 h 8"/>
                    <a:gd name="T84" fmla="*/ 5 w 9"/>
                    <a:gd name="T85" fmla="*/ 0 h 8"/>
                    <a:gd name="T86" fmla="*/ 4 w 9"/>
                    <a:gd name="T8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" h="8">
                      <a:moveTo>
                        <a:pt x="5" y="7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8"/>
                        <a:pt x="4" y="8"/>
                        <a:pt x="4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7"/>
                        <a:pt x="5" y="7"/>
                        <a:pt x="5" y="7"/>
                      </a:cubicBezTo>
                      <a:moveTo>
                        <a:pt x="4" y="5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2" y="7"/>
                        <a:pt x="2" y="7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moveTo>
                        <a:pt x="0" y="4"/>
                      </a:moveTo>
                      <a:cubicBezTo>
                        <a:pt x="0" y="5"/>
                        <a:pt x="0" y="5"/>
                        <a:pt x="1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moveTo>
                        <a:pt x="9" y="4"/>
                      </a:move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8" y="7"/>
                        <a:pt x="9" y="5"/>
                        <a:pt x="9" y="4"/>
                      </a:cubicBezTo>
                      <a:moveTo>
                        <a:pt x="0" y="3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moveTo>
                        <a:pt x="8" y="2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8" y="2"/>
                        <a:pt x="8" y="2"/>
                        <a:pt x="8" y="2"/>
                      </a:cubicBezTo>
                      <a:moveTo>
                        <a:pt x="1" y="1"/>
                      </a:move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1" y="1"/>
                        <a:pt x="1" y="1"/>
                        <a:pt x="1" y="1"/>
                      </a:cubicBezTo>
                      <a:moveTo>
                        <a:pt x="3" y="0"/>
                      </a:move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6" y="0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6" y="0"/>
                        <a:pt x="6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7" name="Freeform 7">
                  <a:extLst>
                    <a:ext uri="{FF2B5EF4-FFF2-40B4-BE49-F238E27FC236}">
                      <a16:creationId xmlns:a16="http://schemas.microsoft.com/office/drawing/2014/main" xmlns="" id="{EC3E7BE9-6998-4753-A9CC-D4824D4F741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107" y="1090"/>
                  <a:ext cx="45" cy="45"/>
                </a:xfrm>
                <a:custGeom>
                  <a:avLst/>
                  <a:gdLst>
                    <a:gd name="T0" fmla="*/ 3 w 8"/>
                    <a:gd name="T1" fmla="*/ 7 h 8"/>
                    <a:gd name="T2" fmla="*/ 2 w 8"/>
                    <a:gd name="T3" fmla="*/ 8 h 8"/>
                    <a:gd name="T4" fmla="*/ 2 w 8"/>
                    <a:gd name="T5" fmla="*/ 8 h 8"/>
                    <a:gd name="T6" fmla="*/ 3 w 8"/>
                    <a:gd name="T7" fmla="*/ 7 h 8"/>
                    <a:gd name="T8" fmla="*/ 4 w 8"/>
                    <a:gd name="T9" fmla="*/ 7 h 8"/>
                    <a:gd name="T10" fmla="*/ 4 w 8"/>
                    <a:gd name="T11" fmla="*/ 8 h 8"/>
                    <a:gd name="T12" fmla="*/ 4 w 8"/>
                    <a:gd name="T13" fmla="*/ 8 h 8"/>
                    <a:gd name="T14" fmla="*/ 4 w 8"/>
                    <a:gd name="T15" fmla="*/ 8 h 8"/>
                    <a:gd name="T16" fmla="*/ 4 w 8"/>
                    <a:gd name="T17" fmla="*/ 7 h 8"/>
                    <a:gd name="T18" fmla="*/ 5 w 8"/>
                    <a:gd name="T19" fmla="*/ 6 h 8"/>
                    <a:gd name="T20" fmla="*/ 5 w 8"/>
                    <a:gd name="T21" fmla="*/ 8 h 8"/>
                    <a:gd name="T22" fmla="*/ 6 w 8"/>
                    <a:gd name="T23" fmla="*/ 8 h 8"/>
                    <a:gd name="T24" fmla="*/ 5 w 8"/>
                    <a:gd name="T25" fmla="*/ 6 h 8"/>
                    <a:gd name="T26" fmla="*/ 1 w 8"/>
                    <a:gd name="T27" fmla="*/ 6 h 8"/>
                    <a:gd name="T28" fmla="*/ 0 w 8"/>
                    <a:gd name="T29" fmla="*/ 6 h 8"/>
                    <a:gd name="T30" fmla="*/ 1 w 8"/>
                    <a:gd name="T31" fmla="*/ 7 h 8"/>
                    <a:gd name="T32" fmla="*/ 1 w 8"/>
                    <a:gd name="T33" fmla="*/ 6 h 8"/>
                    <a:gd name="T34" fmla="*/ 1 w 8"/>
                    <a:gd name="T35" fmla="*/ 5 h 8"/>
                    <a:gd name="T36" fmla="*/ 0 w 8"/>
                    <a:gd name="T37" fmla="*/ 5 h 8"/>
                    <a:gd name="T38" fmla="*/ 0 w 8"/>
                    <a:gd name="T39" fmla="*/ 6 h 8"/>
                    <a:gd name="T40" fmla="*/ 1 w 8"/>
                    <a:gd name="T41" fmla="*/ 5 h 8"/>
                    <a:gd name="T42" fmla="*/ 0 w 8"/>
                    <a:gd name="T43" fmla="*/ 4 h 8"/>
                    <a:gd name="T44" fmla="*/ 0 w 8"/>
                    <a:gd name="T45" fmla="*/ 4 h 8"/>
                    <a:gd name="T46" fmla="*/ 0 w 8"/>
                    <a:gd name="T47" fmla="*/ 4 h 8"/>
                    <a:gd name="T48" fmla="*/ 0 w 8"/>
                    <a:gd name="T49" fmla="*/ 4 h 8"/>
                    <a:gd name="T50" fmla="*/ 0 w 8"/>
                    <a:gd name="T51" fmla="*/ 2 h 8"/>
                    <a:gd name="T52" fmla="*/ 0 w 8"/>
                    <a:gd name="T53" fmla="*/ 3 h 8"/>
                    <a:gd name="T54" fmla="*/ 2 w 8"/>
                    <a:gd name="T55" fmla="*/ 3 h 8"/>
                    <a:gd name="T56" fmla="*/ 0 w 8"/>
                    <a:gd name="T57" fmla="*/ 2 h 8"/>
                    <a:gd name="T58" fmla="*/ 4 w 8"/>
                    <a:gd name="T59" fmla="*/ 0 h 8"/>
                    <a:gd name="T60" fmla="*/ 1 w 8"/>
                    <a:gd name="T61" fmla="*/ 1 h 8"/>
                    <a:gd name="T62" fmla="*/ 4 w 8"/>
                    <a:gd name="T63" fmla="*/ 3 h 8"/>
                    <a:gd name="T64" fmla="*/ 4 w 8"/>
                    <a:gd name="T65" fmla="*/ 3 h 8"/>
                    <a:gd name="T66" fmla="*/ 4 w 8"/>
                    <a:gd name="T67" fmla="*/ 3 h 8"/>
                    <a:gd name="T68" fmla="*/ 4 w 8"/>
                    <a:gd name="T69" fmla="*/ 3 h 8"/>
                    <a:gd name="T70" fmla="*/ 4 w 8"/>
                    <a:gd name="T71" fmla="*/ 3 h 8"/>
                    <a:gd name="T72" fmla="*/ 5 w 8"/>
                    <a:gd name="T73" fmla="*/ 3 h 8"/>
                    <a:gd name="T74" fmla="*/ 4 w 8"/>
                    <a:gd name="T75" fmla="*/ 4 h 8"/>
                    <a:gd name="T76" fmla="*/ 7 w 8"/>
                    <a:gd name="T77" fmla="*/ 7 h 8"/>
                    <a:gd name="T78" fmla="*/ 8 w 8"/>
                    <a:gd name="T79" fmla="*/ 4 h 8"/>
                    <a:gd name="T80" fmla="*/ 4 w 8"/>
                    <a:gd name="T8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8" h="8">
                      <a:moveTo>
                        <a:pt x="3" y="7"/>
                      </a:move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3" y="7"/>
                        <a:pt x="3" y="7"/>
                        <a:pt x="3" y="7"/>
                      </a:cubicBezTo>
                      <a:moveTo>
                        <a:pt x="4" y="7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7"/>
                        <a:pt x="4" y="7"/>
                        <a:pt x="4" y="7"/>
                      </a:cubicBezTo>
                      <a:moveTo>
                        <a:pt x="5" y="6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6" y="8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1" y="6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7"/>
                        <a:pt x="1" y="7"/>
                        <a:pt x="1" y="7"/>
                      </a:cubicBezTo>
                      <a:cubicBezTo>
                        <a:pt x="1" y="6"/>
                        <a:pt x="1" y="6"/>
                        <a:pt x="1" y="6"/>
                      </a:cubicBezTo>
                      <a:moveTo>
                        <a:pt x="1" y="5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moveTo>
                        <a:pt x="0" y="4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moveTo>
                        <a:pt x="0" y="2"/>
                      </a:move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moveTo>
                        <a:pt x="4" y="0"/>
                      </a:moveTo>
                      <a:cubicBezTo>
                        <a:pt x="2" y="0"/>
                        <a:pt x="1" y="0"/>
                        <a:pt x="1" y="1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6"/>
                        <a:pt x="8" y="5"/>
                        <a:pt x="8" y="4"/>
                      </a:cubicBezTo>
                      <a:cubicBezTo>
                        <a:pt x="8" y="2"/>
                        <a:pt x="6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8" name="Freeform 8">
                  <a:extLst>
                    <a:ext uri="{FF2B5EF4-FFF2-40B4-BE49-F238E27FC236}">
                      <a16:creationId xmlns:a16="http://schemas.microsoft.com/office/drawing/2014/main" xmlns="" id="{1515961A-D2A2-47F3-8BA2-6B64D298C50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660" y="732"/>
                  <a:ext cx="44" cy="45"/>
                </a:xfrm>
                <a:custGeom>
                  <a:avLst/>
                  <a:gdLst>
                    <a:gd name="T0" fmla="*/ 5 w 8"/>
                    <a:gd name="T1" fmla="*/ 6 h 8"/>
                    <a:gd name="T2" fmla="*/ 6 w 8"/>
                    <a:gd name="T3" fmla="*/ 7 h 8"/>
                    <a:gd name="T4" fmla="*/ 7 w 8"/>
                    <a:gd name="T5" fmla="*/ 7 h 8"/>
                    <a:gd name="T6" fmla="*/ 5 w 8"/>
                    <a:gd name="T7" fmla="*/ 6 h 8"/>
                    <a:gd name="T8" fmla="*/ 4 w 8"/>
                    <a:gd name="T9" fmla="*/ 5 h 8"/>
                    <a:gd name="T10" fmla="*/ 0 w 8"/>
                    <a:gd name="T11" fmla="*/ 6 h 8"/>
                    <a:gd name="T12" fmla="*/ 4 w 8"/>
                    <a:gd name="T13" fmla="*/ 8 h 8"/>
                    <a:gd name="T14" fmla="*/ 5 w 8"/>
                    <a:gd name="T15" fmla="*/ 8 h 8"/>
                    <a:gd name="T16" fmla="*/ 4 w 8"/>
                    <a:gd name="T17" fmla="*/ 5 h 8"/>
                    <a:gd name="T18" fmla="*/ 2 w 8"/>
                    <a:gd name="T19" fmla="*/ 0 h 8"/>
                    <a:gd name="T20" fmla="*/ 0 w 8"/>
                    <a:gd name="T21" fmla="*/ 4 h 8"/>
                    <a:gd name="T22" fmla="*/ 0 w 8"/>
                    <a:gd name="T23" fmla="*/ 5 h 8"/>
                    <a:gd name="T24" fmla="*/ 3 w 8"/>
                    <a:gd name="T25" fmla="*/ 4 h 8"/>
                    <a:gd name="T26" fmla="*/ 3 w 8"/>
                    <a:gd name="T27" fmla="*/ 3 h 8"/>
                    <a:gd name="T28" fmla="*/ 3 w 8"/>
                    <a:gd name="T29" fmla="*/ 3 h 8"/>
                    <a:gd name="T30" fmla="*/ 2 w 8"/>
                    <a:gd name="T31" fmla="*/ 0 h 8"/>
                    <a:gd name="T32" fmla="*/ 4 w 8"/>
                    <a:gd name="T33" fmla="*/ 0 h 8"/>
                    <a:gd name="T34" fmla="*/ 3 w 8"/>
                    <a:gd name="T35" fmla="*/ 0 h 8"/>
                    <a:gd name="T36" fmla="*/ 4 w 8"/>
                    <a:gd name="T37" fmla="*/ 3 h 8"/>
                    <a:gd name="T38" fmla="*/ 4 w 8"/>
                    <a:gd name="T39" fmla="*/ 3 h 8"/>
                    <a:gd name="T40" fmla="*/ 5 w 8"/>
                    <a:gd name="T41" fmla="*/ 4 h 8"/>
                    <a:gd name="T42" fmla="*/ 8 w 8"/>
                    <a:gd name="T43" fmla="*/ 6 h 8"/>
                    <a:gd name="T44" fmla="*/ 8 w 8"/>
                    <a:gd name="T45" fmla="*/ 4 h 8"/>
                    <a:gd name="T46" fmla="*/ 4 w 8"/>
                    <a:gd name="T4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" h="8">
                      <a:moveTo>
                        <a:pt x="5" y="6"/>
                      </a:move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5" y="6"/>
                        <a:pt x="5" y="6"/>
                        <a:pt x="5" y="6"/>
                      </a:cubicBezTo>
                      <a:moveTo>
                        <a:pt x="4" y="5"/>
                      </a:move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7"/>
                        <a:pt x="3" y="8"/>
                        <a:pt x="4" y="8"/>
                      </a:cubicBezTo>
                      <a:cubicBezTo>
                        <a:pt x="4" y="8"/>
                        <a:pt x="4" y="8"/>
                        <a:pt x="5" y="8"/>
                      </a:cubicBezTo>
                      <a:cubicBezTo>
                        <a:pt x="4" y="5"/>
                        <a:pt x="4" y="5"/>
                        <a:pt x="4" y="5"/>
                      </a:cubicBezTo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4" y="0"/>
                      </a:move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5"/>
                        <a:pt x="8" y="5"/>
                        <a:pt x="8" y="4"/>
                      </a:cubicBezTo>
                      <a:cubicBezTo>
                        <a:pt x="8" y="2"/>
                        <a:pt x="6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9" name="Freeform 9">
                  <a:extLst>
                    <a:ext uri="{FF2B5EF4-FFF2-40B4-BE49-F238E27FC236}">
                      <a16:creationId xmlns:a16="http://schemas.microsoft.com/office/drawing/2014/main" xmlns="" id="{1919A9BA-4154-4573-8E58-1757E1F5B03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124" y="2533"/>
                  <a:ext cx="51" cy="45"/>
                </a:xfrm>
                <a:custGeom>
                  <a:avLst/>
                  <a:gdLst>
                    <a:gd name="T0" fmla="*/ 0 w 9"/>
                    <a:gd name="T1" fmla="*/ 4 h 8"/>
                    <a:gd name="T2" fmla="*/ 0 w 9"/>
                    <a:gd name="T3" fmla="*/ 4 h 8"/>
                    <a:gd name="T4" fmla="*/ 0 w 9"/>
                    <a:gd name="T5" fmla="*/ 5 h 8"/>
                    <a:gd name="T6" fmla="*/ 3 w 9"/>
                    <a:gd name="T7" fmla="*/ 4 h 8"/>
                    <a:gd name="T8" fmla="*/ 0 w 9"/>
                    <a:gd name="T9" fmla="*/ 4 h 8"/>
                    <a:gd name="T10" fmla="*/ 3 w 9"/>
                    <a:gd name="T11" fmla="*/ 2 h 8"/>
                    <a:gd name="T12" fmla="*/ 1 w 9"/>
                    <a:gd name="T13" fmla="*/ 3 h 8"/>
                    <a:gd name="T14" fmla="*/ 4 w 9"/>
                    <a:gd name="T15" fmla="*/ 3 h 8"/>
                    <a:gd name="T16" fmla="*/ 3 w 9"/>
                    <a:gd name="T17" fmla="*/ 2 h 8"/>
                    <a:gd name="T18" fmla="*/ 8 w 9"/>
                    <a:gd name="T19" fmla="*/ 1 h 8"/>
                    <a:gd name="T20" fmla="*/ 5 w 9"/>
                    <a:gd name="T21" fmla="*/ 4 h 8"/>
                    <a:gd name="T22" fmla="*/ 5 w 9"/>
                    <a:gd name="T23" fmla="*/ 4 h 8"/>
                    <a:gd name="T24" fmla="*/ 5 w 9"/>
                    <a:gd name="T25" fmla="*/ 4 h 8"/>
                    <a:gd name="T26" fmla="*/ 5 w 9"/>
                    <a:gd name="T27" fmla="*/ 4 h 8"/>
                    <a:gd name="T28" fmla="*/ 1 w 9"/>
                    <a:gd name="T29" fmla="*/ 6 h 8"/>
                    <a:gd name="T30" fmla="*/ 4 w 9"/>
                    <a:gd name="T31" fmla="*/ 8 h 8"/>
                    <a:gd name="T32" fmla="*/ 9 w 9"/>
                    <a:gd name="T33" fmla="*/ 4 h 8"/>
                    <a:gd name="T34" fmla="*/ 8 w 9"/>
                    <a:gd name="T35" fmla="*/ 1 h 8"/>
                    <a:gd name="T36" fmla="*/ 6 w 9"/>
                    <a:gd name="T37" fmla="*/ 0 h 8"/>
                    <a:gd name="T38" fmla="*/ 6 w 9"/>
                    <a:gd name="T39" fmla="*/ 1 h 8"/>
                    <a:gd name="T40" fmla="*/ 7 w 9"/>
                    <a:gd name="T41" fmla="*/ 0 h 8"/>
                    <a:gd name="T42" fmla="*/ 6 w 9"/>
                    <a:gd name="T43" fmla="*/ 0 h 8"/>
                    <a:gd name="T44" fmla="*/ 3 w 9"/>
                    <a:gd name="T45" fmla="*/ 0 h 8"/>
                    <a:gd name="T46" fmla="*/ 1 w 9"/>
                    <a:gd name="T47" fmla="*/ 2 h 8"/>
                    <a:gd name="T48" fmla="*/ 3 w 9"/>
                    <a:gd name="T49" fmla="*/ 0 h 8"/>
                    <a:gd name="T50" fmla="*/ 3 w 9"/>
                    <a:gd name="T51" fmla="*/ 0 h 8"/>
                    <a:gd name="T52" fmla="*/ 5 w 9"/>
                    <a:gd name="T53" fmla="*/ 0 h 8"/>
                    <a:gd name="T54" fmla="*/ 4 w 9"/>
                    <a:gd name="T55" fmla="*/ 1 h 8"/>
                    <a:gd name="T56" fmla="*/ 4 w 9"/>
                    <a:gd name="T57" fmla="*/ 2 h 8"/>
                    <a:gd name="T58" fmla="*/ 5 w 9"/>
                    <a:gd name="T59" fmla="*/ 0 h 8"/>
                    <a:gd name="T60" fmla="*/ 4 w 9"/>
                    <a:gd name="T61" fmla="*/ 0 h 8"/>
                    <a:gd name="T62" fmla="*/ 4 w 9"/>
                    <a:gd name="T63" fmla="*/ 0 h 8"/>
                    <a:gd name="T64" fmla="*/ 4 w 9"/>
                    <a:gd name="T65" fmla="*/ 0 h 8"/>
                    <a:gd name="T66" fmla="*/ 4 w 9"/>
                    <a:gd name="T6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9" h="8">
                      <a:moveTo>
                        <a:pt x="0" y="4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moveTo>
                        <a:pt x="3" y="2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moveTo>
                        <a:pt x="8" y="1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2" y="7"/>
                        <a:pt x="3" y="8"/>
                        <a:pt x="4" y="8"/>
                      </a:cubicBezTo>
                      <a:cubicBezTo>
                        <a:pt x="7" y="8"/>
                        <a:pt x="9" y="6"/>
                        <a:pt x="9" y="4"/>
                      </a:cubicBezTo>
                      <a:cubicBezTo>
                        <a:pt x="9" y="3"/>
                        <a:pt x="8" y="2"/>
                        <a:pt x="8" y="1"/>
                      </a:cubicBezTo>
                      <a:moveTo>
                        <a:pt x="6" y="0"/>
                      </a:move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6" y="0"/>
                      </a:cubicBezTo>
                      <a:moveTo>
                        <a:pt x="3" y="0"/>
                      </a:move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5" y="0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0"/>
                        <a:pt x="5" y="0"/>
                        <a:pt x="5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0" name="Freeform 10">
                  <a:extLst>
                    <a:ext uri="{FF2B5EF4-FFF2-40B4-BE49-F238E27FC236}">
                      <a16:creationId xmlns:a16="http://schemas.microsoft.com/office/drawing/2014/main" xmlns="" id="{7EDC0EA4-3C76-452E-8141-1334811AF24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78" y="2416"/>
                  <a:ext cx="50" cy="44"/>
                </a:xfrm>
                <a:custGeom>
                  <a:avLst/>
                  <a:gdLst>
                    <a:gd name="T0" fmla="*/ 5 w 9"/>
                    <a:gd name="T1" fmla="*/ 5 h 8"/>
                    <a:gd name="T2" fmla="*/ 6 w 9"/>
                    <a:gd name="T3" fmla="*/ 8 h 8"/>
                    <a:gd name="T4" fmla="*/ 8 w 9"/>
                    <a:gd name="T5" fmla="*/ 6 h 8"/>
                    <a:gd name="T6" fmla="*/ 5 w 9"/>
                    <a:gd name="T7" fmla="*/ 5 h 8"/>
                    <a:gd name="T8" fmla="*/ 4 w 9"/>
                    <a:gd name="T9" fmla="*/ 5 h 8"/>
                    <a:gd name="T10" fmla="*/ 1 w 9"/>
                    <a:gd name="T11" fmla="*/ 6 h 8"/>
                    <a:gd name="T12" fmla="*/ 5 w 9"/>
                    <a:gd name="T13" fmla="*/ 8 h 8"/>
                    <a:gd name="T14" fmla="*/ 5 w 9"/>
                    <a:gd name="T15" fmla="*/ 8 h 8"/>
                    <a:gd name="T16" fmla="*/ 4 w 9"/>
                    <a:gd name="T17" fmla="*/ 5 h 8"/>
                    <a:gd name="T18" fmla="*/ 9 w 9"/>
                    <a:gd name="T19" fmla="*/ 4 h 8"/>
                    <a:gd name="T20" fmla="*/ 7 w 9"/>
                    <a:gd name="T21" fmla="*/ 4 h 8"/>
                    <a:gd name="T22" fmla="*/ 9 w 9"/>
                    <a:gd name="T23" fmla="*/ 5 h 8"/>
                    <a:gd name="T24" fmla="*/ 9 w 9"/>
                    <a:gd name="T25" fmla="*/ 4 h 8"/>
                    <a:gd name="T26" fmla="*/ 8 w 9"/>
                    <a:gd name="T27" fmla="*/ 3 h 8"/>
                    <a:gd name="T28" fmla="*/ 7 w 9"/>
                    <a:gd name="T29" fmla="*/ 3 h 8"/>
                    <a:gd name="T30" fmla="*/ 9 w 9"/>
                    <a:gd name="T31" fmla="*/ 3 h 8"/>
                    <a:gd name="T32" fmla="*/ 8 w 9"/>
                    <a:gd name="T33" fmla="*/ 3 h 8"/>
                    <a:gd name="T34" fmla="*/ 2 w 9"/>
                    <a:gd name="T35" fmla="*/ 1 h 8"/>
                    <a:gd name="T36" fmla="*/ 0 w 9"/>
                    <a:gd name="T37" fmla="*/ 4 h 8"/>
                    <a:gd name="T38" fmla="*/ 0 w 9"/>
                    <a:gd name="T39" fmla="*/ 5 h 8"/>
                    <a:gd name="T40" fmla="*/ 3 w 9"/>
                    <a:gd name="T41" fmla="*/ 4 h 8"/>
                    <a:gd name="T42" fmla="*/ 2 w 9"/>
                    <a:gd name="T43" fmla="*/ 1 h 8"/>
                    <a:gd name="T44" fmla="*/ 7 w 9"/>
                    <a:gd name="T45" fmla="*/ 1 h 8"/>
                    <a:gd name="T46" fmla="*/ 5 w 9"/>
                    <a:gd name="T47" fmla="*/ 3 h 8"/>
                    <a:gd name="T48" fmla="*/ 8 w 9"/>
                    <a:gd name="T49" fmla="*/ 2 h 8"/>
                    <a:gd name="T50" fmla="*/ 7 w 9"/>
                    <a:gd name="T51" fmla="*/ 1 h 8"/>
                    <a:gd name="T52" fmla="*/ 5 w 9"/>
                    <a:gd name="T53" fmla="*/ 0 h 8"/>
                    <a:gd name="T54" fmla="*/ 2 w 9"/>
                    <a:gd name="T55" fmla="*/ 1 h 8"/>
                    <a:gd name="T56" fmla="*/ 4 w 9"/>
                    <a:gd name="T57" fmla="*/ 3 h 8"/>
                    <a:gd name="T58" fmla="*/ 6 w 9"/>
                    <a:gd name="T59" fmla="*/ 0 h 8"/>
                    <a:gd name="T60" fmla="*/ 5 w 9"/>
                    <a:gd name="T6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9" h="8">
                      <a:moveTo>
                        <a:pt x="5" y="5"/>
                      </a:move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8" y="7"/>
                        <a:pt x="8" y="6"/>
                      </a:cubicBezTo>
                      <a:cubicBezTo>
                        <a:pt x="5" y="5"/>
                        <a:pt x="5" y="5"/>
                        <a:pt x="5" y="5"/>
                      </a:cubicBezTo>
                      <a:moveTo>
                        <a:pt x="4" y="5"/>
                      </a:move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8"/>
                        <a:pt x="3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4" y="5"/>
                        <a:pt x="4" y="5"/>
                        <a:pt x="4" y="5"/>
                      </a:cubicBezTo>
                      <a:moveTo>
                        <a:pt x="9" y="4"/>
                      </a:move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5"/>
                        <a:pt x="9" y="4"/>
                        <a:pt x="9" y="4"/>
                      </a:cubicBezTo>
                      <a:moveTo>
                        <a:pt x="8" y="3"/>
                      </a:move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3"/>
                        <a:pt x="8" y="3"/>
                        <a:pt x="8" y="3"/>
                      </a:cubicBezTo>
                      <a:moveTo>
                        <a:pt x="2" y="1"/>
                      </a:moveTo>
                      <a:cubicBezTo>
                        <a:pt x="1" y="2"/>
                        <a:pt x="0" y="3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1"/>
                        <a:pt x="2" y="1"/>
                        <a:pt x="2" y="1"/>
                      </a:cubicBezTo>
                      <a:moveTo>
                        <a:pt x="7" y="1"/>
                      </a:move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1"/>
                        <a:pt x="7" y="1"/>
                        <a:pt x="7" y="1"/>
                      </a:cubicBezTo>
                      <a:moveTo>
                        <a:pt x="5" y="0"/>
                      </a:move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1" name="Freeform 11">
                  <a:extLst>
                    <a:ext uri="{FF2B5EF4-FFF2-40B4-BE49-F238E27FC236}">
                      <a16:creationId xmlns:a16="http://schemas.microsoft.com/office/drawing/2014/main" xmlns="" id="{3E85E0CB-E6D0-446E-87D1-5A5A4FF0F3B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755" y="1621"/>
                  <a:ext cx="51" cy="45"/>
                </a:xfrm>
                <a:custGeom>
                  <a:avLst/>
                  <a:gdLst>
                    <a:gd name="T0" fmla="*/ 3 w 9"/>
                    <a:gd name="T1" fmla="*/ 6 h 8"/>
                    <a:gd name="T2" fmla="*/ 2 w 9"/>
                    <a:gd name="T3" fmla="*/ 7 h 8"/>
                    <a:gd name="T4" fmla="*/ 3 w 9"/>
                    <a:gd name="T5" fmla="*/ 8 h 8"/>
                    <a:gd name="T6" fmla="*/ 3 w 9"/>
                    <a:gd name="T7" fmla="*/ 6 h 8"/>
                    <a:gd name="T8" fmla="*/ 2 w 9"/>
                    <a:gd name="T9" fmla="*/ 1 h 8"/>
                    <a:gd name="T10" fmla="*/ 0 w 9"/>
                    <a:gd name="T11" fmla="*/ 4 h 8"/>
                    <a:gd name="T12" fmla="*/ 1 w 9"/>
                    <a:gd name="T13" fmla="*/ 6 h 8"/>
                    <a:gd name="T14" fmla="*/ 4 w 9"/>
                    <a:gd name="T15" fmla="*/ 4 h 8"/>
                    <a:gd name="T16" fmla="*/ 2 w 9"/>
                    <a:gd name="T17" fmla="*/ 1 h 8"/>
                    <a:gd name="T18" fmla="*/ 5 w 9"/>
                    <a:gd name="T19" fmla="*/ 0 h 8"/>
                    <a:gd name="T20" fmla="*/ 3 w 9"/>
                    <a:gd name="T21" fmla="*/ 0 h 8"/>
                    <a:gd name="T22" fmla="*/ 5 w 9"/>
                    <a:gd name="T23" fmla="*/ 4 h 8"/>
                    <a:gd name="T24" fmla="*/ 5 w 9"/>
                    <a:gd name="T25" fmla="*/ 4 h 8"/>
                    <a:gd name="T26" fmla="*/ 4 w 9"/>
                    <a:gd name="T27" fmla="*/ 8 h 8"/>
                    <a:gd name="T28" fmla="*/ 5 w 9"/>
                    <a:gd name="T29" fmla="*/ 8 h 8"/>
                    <a:gd name="T30" fmla="*/ 9 w 9"/>
                    <a:gd name="T31" fmla="*/ 4 h 8"/>
                    <a:gd name="T32" fmla="*/ 5 w 9"/>
                    <a:gd name="T3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" h="8">
                      <a:moveTo>
                        <a:pt x="3" y="6"/>
                      </a:move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3" y="8"/>
                      </a:cubicBezTo>
                      <a:cubicBezTo>
                        <a:pt x="3" y="6"/>
                        <a:pt x="3" y="6"/>
                        <a:pt x="3" y="6"/>
                      </a:cubicBezTo>
                      <a:moveTo>
                        <a:pt x="2" y="1"/>
                      </a:moveTo>
                      <a:cubicBezTo>
                        <a:pt x="1" y="2"/>
                        <a:pt x="0" y="3"/>
                        <a:pt x="0" y="4"/>
                      </a:cubicBezTo>
                      <a:cubicBezTo>
                        <a:pt x="0" y="5"/>
                        <a:pt x="1" y="6"/>
                        <a:pt x="1" y="6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2" y="1"/>
                        <a:pt x="2" y="1"/>
                        <a:pt x="2" y="1"/>
                      </a:cubicBezTo>
                      <a:moveTo>
                        <a:pt x="5" y="0"/>
                      </a:move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5" y="8"/>
                        <a:pt x="5" y="8"/>
                      </a:cubicBezTo>
                      <a:cubicBezTo>
                        <a:pt x="7" y="8"/>
                        <a:pt x="9" y="6"/>
                        <a:pt x="9" y="4"/>
                      </a:cubicBezTo>
                      <a:cubicBezTo>
                        <a:pt x="9" y="2"/>
                        <a:pt x="7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2" name="Freeform 12">
                  <a:extLst>
                    <a:ext uri="{FF2B5EF4-FFF2-40B4-BE49-F238E27FC236}">
                      <a16:creationId xmlns:a16="http://schemas.microsoft.com/office/drawing/2014/main" xmlns="" id="{797110B2-442E-4292-B7D1-EAB2B5AA453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878" y="2242"/>
                  <a:ext cx="51" cy="45"/>
                </a:xfrm>
                <a:custGeom>
                  <a:avLst/>
                  <a:gdLst>
                    <a:gd name="T0" fmla="*/ 1 w 9"/>
                    <a:gd name="T1" fmla="*/ 7 h 8"/>
                    <a:gd name="T2" fmla="*/ 1 w 9"/>
                    <a:gd name="T3" fmla="*/ 7 h 8"/>
                    <a:gd name="T4" fmla="*/ 1 w 9"/>
                    <a:gd name="T5" fmla="*/ 7 h 8"/>
                    <a:gd name="T6" fmla="*/ 1 w 9"/>
                    <a:gd name="T7" fmla="*/ 7 h 8"/>
                    <a:gd name="T8" fmla="*/ 2 w 9"/>
                    <a:gd name="T9" fmla="*/ 5 h 8"/>
                    <a:gd name="T10" fmla="*/ 1 w 9"/>
                    <a:gd name="T11" fmla="*/ 5 h 8"/>
                    <a:gd name="T12" fmla="*/ 1 w 9"/>
                    <a:gd name="T13" fmla="*/ 6 h 8"/>
                    <a:gd name="T14" fmla="*/ 2 w 9"/>
                    <a:gd name="T15" fmla="*/ 5 h 8"/>
                    <a:gd name="T16" fmla="*/ 2 w 9"/>
                    <a:gd name="T17" fmla="*/ 0 h 8"/>
                    <a:gd name="T18" fmla="*/ 0 w 9"/>
                    <a:gd name="T19" fmla="*/ 4 h 8"/>
                    <a:gd name="T20" fmla="*/ 0 w 9"/>
                    <a:gd name="T21" fmla="*/ 4 h 8"/>
                    <a:gd name="T22" fmla="*/ 4 w 9"/>
                    <a:gd name="T23" fmla="*/ 3 h 8"/>
                    <a:gd name="T24" fmla="*/ 2 w 9"/>
                    <a:gd name="T25" fmla="*/ 0 h 8"/>
                    <a:gd name="T26" fmla="*/ 3 w 9"/>
                    <a:gd name="T27" fmla="*/ 0 h 8"/>
                    <a:gd name="T28" fmla="*/ 3 w 9"/>
                    <a:gd name="T29" fmla="*/ 0 h 8"/>
                    <a:gd name="T30" fmla="*/ 3 w 9"/>
                    <a:gd name="T31" fmla="*/ 0 h 8"/>
                    <a:gd name="T32" fmla="*/ 3 w 9"/>
                    <a:gd name="T33" fmla="*/ 0 h 8"/>
                    <a:gd name="T34" fmla="*/ 6 w 9"/>
                    <a:gd name="T35" fmla="*/ 0 h 8"/>
                    <a:gd name="T36" fmla="*/ 5 w 9"/>
                    <a:gd name="T37" fmla="*/ 4 h 8"/>
                    <a:gd name="T38" fmla="*/ 5 w 9"/>
                    <a:gd name="T39" fmla="*/ 4 h 8"/>
                    <a:gd name="T40" fmla="*/ 5 w 9"/>
                    <a:gd name="T41" fmla="*/ 4 h 8"/>
                    <a:gd name="T42" fmla="*/ 5 w 9"/>
                    <a:gd name="T43" fmla="*/ 4 h 8"/>
                    <a:gd name="T44" fmla="*/ 5 w 9"/>
                    <a:gd name="T45" fmla="*/ 4 h 8"/>
                    <a:gd name="T46" fmla="*/ 5 w 9"/>
                    <a:gd name="T47" fmla="*/ 4 h 8"/>
                    <a:gd name="T48" fmla="*/ 5 w 9"/>
                    <a:gd name="T49" fmla="*/ 4 h 8"/>
                    <a:gd name="T50" fmla="*/ 2 w 9"/>
                    <a:gd name="T51" fmla="*/ 7 h 8"/>
                    <a:gd name="T52" fmla="*/ 5 w 9"/>
                    <a:gd name="T53" fmla="*/ 8 h 8"/>
                    <a:gd name="T54" fmla="*/ 9 w 9"/>
                    <a:gd name="T55" fmla="*/ 4 h 8"/>
                    <a:gd name="T56" fmla="*/ 6 w 9"/>
                    <a:gd name="T57" fmla="*/ 0 h 8"/>
                    <a:gd name="T58" fmla="*/ 5 w 9"/>
                    <a:gd name="T59" fmla="*/ 0 h 8"/>
                    <a:gd name="T60" fmla="*/ 4 w 9"/>
                    <a:gd name="T61" fmla="*/ 0 h 8"/>
                    <a:gd name="T62" fmla="*/ 5 w 9"/>
                    <a:gd name="T63" fmla="*/ 1 h 8"/>
                    <a:gd name="T64" fmla="*/ 5 w 9"/>
                    <a:gd name="T65" fmla="*/ 0 h 8"/>
                    <a:gd name="T66" fmla="*/ 5 w 9"/>
                    <a:gd name="T6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9" h="8">
                      <a:moveTo>
                        <a:pt x="1" y="7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moveTo>
                        <a:pt x="2" y="5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2" y="5"/>
                        <a:pt x="2" y="5"/>
                        <a:pt x="2" y="5"/>
                      </a:cubicBezTo>
                      <a:moveTo>
                        <a:pt x="2" y="0"/>
                      </a:moveTo>
                      <a:cubicBezTo>
                        <a:pt x="1" y="1"/>
                        <a:pt x="0" y="2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6" y="0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3" y="8"/>
                        <a:pt x="4" y="8"/>
                        <a:pt x="5" y="8"/>
                      </a:cubicBezTo>
                      <a:cubicBezTo>
                        <a:pt x="7" y="8"/>
                        <a:pt x="9" y="6"/>
                        <a:pt x="9" y="4"/>
                      </a:cubicBezTo>
                      <a:cubicBezTo>
                        <a:pt x="9" y="2"/>
                        <a:pt x="8" y="0"/>
                        <a:pt x="6" y="0"/>
                      </a:cubicBezTo>
                      <a:moveTo>
                        <a:pt x="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3" name="Freeform 13">
                  <a:extLst>
                    <a:ext uri="{FF2B5EF4-FFF2-40B4-BE49-F238E27FC236}">
                      <a16:creationId xmlns:a16="http://schemas.microsoft.com/office/drawing/2014/main" xmlns="" id="{5FF07610-C200-46CC-97DF-D874859B806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08" y="984"/>
                  <a:ext cx="45" cy="44"/>
                </a:xfrm>
                <a:custGeom>
                  <a:avLst/>
                  <a:gdLst>
                    <a:gd name="T0" fmla="*/ 4 w 8"/>
                    <a:gd name="T1" fmla="*/ 6 h 8"/>
                    <a:gd name="T2" fmla="*/ 4 w 8"/>
                    <a:gd name="T3" fmla="*/ 8 h 8"/>
                    <a:gd name="T4" fmla="*/ 6 w 8"/>
                    <a:gd name="T5" fmla="*/ 8 h 8"/>
                    <a:gd name="T6" fmla="*/ 4 w 8"/>
                    <a:gd name="T7" fmla="*/ 6 h 8"/>
                    <a:gd name="T8" fmla="*/ 3 w 8"/>
                    <a:gd name="T9" fmla="*/ 5 h 8"/>
                    <a:gd name="T10" fmla="*/ 1 w 8"/>
                    <a:gd name="T11" fmla="*/ 7 h 8"/>
                    <a:gd name="T12" fmla="*/ 3 w 8"/>
                    <a:gd name="T13" fmla="*/ 8 h 8"/>
                    <a:gd name="T14" fmla="*/ 3 w 8"/>
                    <a:gd name="T15" fmla="*/ 5 h 8"/>
                    <a:gd name="T16" fmla="*/ 7 w 8"/>
                    <a:gd name="T17" fmla="*/ 5 h 8"/>
                    <a:gd name="T18" fmla="*/ 7 w 8"/>
                    <a:gd name="T19" fmla="*/ 7 h 8"/>
                    <a:gd name="T20" fmla="*/ 8 w 8"/>
                    <a:gd name="T21" fmla="*/ 5 h 8"/>
                    <a:gd name="T22" fmla="*/ 7 w 8"/>
                    <a:gd name="T23" fmla="*/ 5 h 8"/>
                    <a:gd name="T24" fmla="*/ 5 w 8"/>
                    <a:gd name="T25" fmla="*/ 5 h 8"/>
                    <a:gd name="T26" fmla="*/ 6 w 8"/>
                    <a:gd name="T27" fmla="*/ 6 h 8"/>
                    <a:gd name="T28" fmla="*/ 6 w 8"/>
                    <a:gd name="T29" fmla="*/ 5 h 8"/>
                    <a:gd name="T30" fmla="*/ 5 w 8"/>
                    <a:gd name="T31" fmla="*/ 5 h 8"/>
                    <a:gd name="T32" fmla="*/ 8 w 8"/>
                    <a:gd name="T33" fmla="*/ 3 h 8"/>
                    <a:gd name="T34" fmla="*/ 6 w 8"/>
                    <a:gd name="T35" fmla="*/ 4 h 8"/>
                    <a:gd name="T36" fmla="*/ 7 w 8"/>
                    <a:gd name="T37" fmla="*/ 4 h 8"/>
                    <a:gd name="T38" fmla="*/ 8 w 8"/>
                    <a:gd name="T39" fmla="*/ 4 h 8"/>
                    <a:gd name="T40" fmla="*/ 8 w 8"/>
                    <a:gd name="T41" fmla="*/ 3 h 8"/>
                    <a:gd name="T42" fmla="*/ 6 w 8"/>
                    <a:gd name="T43" fmla="*/ 0 h 8"/>
                    <a:gd name="T44" fmla="*/ 6 w 8"/>
                    <a:gd name="T45" fmla="*/ 3 h 8"/>
                    <a:gd name="T46" fmla="*/ 8 w 8"/>
                    <a:gd name="T47" fmla="*/ 2 h 8"/>
                    <a:gd name="T48" fmla="*/ 6 w 8"/>
                    <a:gd name="T49" fmla="*/ 0 h 8"/>
                    <a:gd name="T50" fmla="*/ 4 w 8"/>
                    <a:gd name="T51" fmla="*/ 0 h 8"/>
                    <a:gd name="T52" fmla="*/ 0 w 8"/>
                    <a:gd name="T53" fmla="*/ 4 h 8"/>
                    <a:gd name="T54" fmla="*/ 0 w 8"/>
                    <a:gd name="T55" fmla="*/ 6 h 8"/>
                    <a:gd name="T56" fmla="*/ 3 w 8"/>
                    <a:gd name="T57" fmla="*/ 4 h 8"/>
                    <a:gd name="T58" fmla="*/ 3 w 8"/>
                    <a:gd name="T59" fmla="*/ 4 h 8"/>
                    <a:gd name="T60" fmla="*/ 4 w 8"/>
                    <a:gd name="T61" fmla="*/ 4 h 8"/>
                    <a:gd name="T62" fmla="*/ 5 w 8"/>
                    <a:gd name="T63" fmla="*/ 3 h 8"/>
                    <a:gd name="T64" fmla="*/ 5 w 8"/>
                    <a:gd name="T65" fmla="*/ 3 h 8"/>
                    <a:gd name="T66" fmla="*/ 5 w 8"/>
                    <a:gd name="T67" fmla="*/ 3 h 8"/>
                    <a:gd name="T68" fmla="*/ 4 w 8"/>
                    <a:gd name="T69" fmla="*/ 0 h 8"/>
                    <a:gd name="T70" fmla="*/ 4 w 8"/>
                    <a:gd name="T7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8" h="8">
                      <a:moveTo>
                        <a:pt x="4" y="6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5" y="8"/>
                        <a:pt x="6" y="8"/>
                        <a:pt x="6" y="8"/>
                      </a:cubicBezTo>
                      <a:cubicBezTo>
                        <a:pt x="4" y="6"/>
                        <a:pt x="4" y="6"/>
                        <a:pt x="4" y="6"/>
                      </a:cubicBezTo>
                      <a:moveTo>
                        <a:pt x="3" y="5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2" y="8"/>
                        <a:pt x="2" y="8"/>
                        <a:pt x="3" y="8"/>
                      </a:cubicBezTo>
                      <a:cubicBezTo>
                        <a:pt x="3" y="5"/>
                        <a:pt x="3" y="5"/>
                        <a:pt x="3" y="5"/>
                      </a:cubicBezTo>
                      <a:moveTo>
                        <a:pt x="7" y="5"/>
                      </a:move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6"/>
                        <a:pt x="8" y="6"/>
                        <a:pt x="8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moveTo>
                        <a:pt x="5" y="5"/>
                      </a:move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moveTo>
                        <a:pt x="8" y="3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3"/>
                        <a:pt x="8" y="3"/>
                      </a:cubicBezTo>
                      <a:moveTo>
                        <a:pt x="6" y="0"/>
                      </a:move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7" y="1"/>
                        <a:pt x="6" y="1"/>
                        <a:pt x="6" y="0"/>
                      </a:cubicBezTo>
                      <a:moveTo>
                        <a:pt x="4" y="0"/>
                      </a:move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4" name="Freeform 14">
                  <a:extLst>
                    <a:ext uri="{FF2B5EF4-FFF2-40B4-BE49-F238E27FC236}">
                      <a16:creationId xmlns:a16="http://schemas.microsoft.com/office/drawing/2014/main" xmlns="" id="{15DBD463-A8D1-41C8-8F41-38657BA05ED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727" y="2830"/>
                  <a:ext cx="44" cy="44"/>
                </a:xfrm>
                <a:custGeom>
                  <a:avLst/>
                  <a:gdLst>
                    <a:gd name="T0" fmla="*/ 8 w 8"/>
                    <a:gd name="T1" fmla="*/ 3 h 8"/>
                    <a:gd name="T2" fmla="*/ 5 w 8"/>
                    <a:gd name="T3" fmla="*/ 4 h 8"/>
                    <a:gd name="T4" fmla="*/ 5 w 8"/>
                    <a:gd name="T5" fmla="*/ 5 h 8"/>
                    <a:gd name="T6" fmla="*/ 4 w 8"/>
                    <a:gd name="T7" fmla="*/ 5 h 8"/>
                    <a:gd name="T8" fmla="*/ 4 w 8"/>
                    <a:gd name="T9" fmla="*/ 5 h 8"/>
                    <a:gd name="T10" fmla="*/ 4 w 8"/>
                    <a:gd name="T11" fmla="*/ 4 h 8"/>
                    <a:gd name="T12" fmla="*/ 0 w 8"/>
                    <a:gd name="T13" fmla="*/ 3 h 8"/>
                    <a:gd name="T14" fmla="*/ 0 w 8"/>
                    <a:gd name="T15" fmla="*/ 4 h 8"/>
                    <a:gd name="T16" fmla="*/ 4 w 8"/>
                    <a:gd name="T17" fmla="*/ 8 h 8"/>
                    <a:gd name="T18" fmla="*/ 8 w 8"/>
                    <a:gd name="T19" fmla="*/ 4 h 8"/>
                    <a:gd name="T20" fmla="*/ 8 w 8"/>
                    <a:gd name="T21" fmla="*/ 3 h 8"/>
                    <a:gd name="T22" fmla="*/ 0 w 8"/>
                    <a:gd name="T23" fmla="*/ 2 h 8"/>
                    <a:gd name="T24" fmla="*/ 0 w 8"/>
                    <a:gd name="T25" fmla="*/ 2 h 8"/>
                    <a:gd name="T26" fmla="*/ 0 w 8"/>
                    <a:gd name="T27" fmla="*/ 2 h 8"/>
                    <a:gd name="T28" fmla="*/ 0 w 8"/>
                    <a:gd name="T29" fmla="*/ 2 h 8"/>
                    <a:gd name="T30" fmla="*/ 2 w 8"/>
                    <a:gd name="T31" fmla="*/ 0 h 8"/>
                    <a:gd name="T32" fmla="*/ 1 w 8"/>
                    <a:gd name="T33" fmla="*/ 1 h 8"/>
                    <a:gd name="T34" fmla="*/ 3 w 8"/>
                    <a:gd name="T35" fmla="*/ 2 h 8"/>
                    <a:gd name="T36" fmla="*/ 2 w 8"/>
                    <a:gd name="T37" fmla="*/ 0 h 8"/>
                    <a:gd name="T38" fmla="*/ 4 w 8"/>
                    <a:gd name="T39" fmla="*/ 0 h 8"/>
                    <a:gd name="T40" fmla="*/ 3 w 8"/>
                    <a:gd name="T41" fmla="*/ 0 h 8"/>
                    <a:gd name="T42" fmla="*/ 4 w 8"/>
                    <a:gd name="T43" fmla="*/ 3 h 8"/>
                    <a:gd name="T44" fmla="*/ 7 w 8"/>
                    <a:gd name="T45" fmla="*/ 1 h 8"/>
                    <a:gd name="T46" fmla="*/ 4 w 8"/>
                    <a:gd name="T4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8" h="8">
                      <a:moveTo>
                        <a:pt x="8" y="3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6"/>
                        <a:pt x="2" y="8"/>
                        <a:pt x="4" y="8"/>
                      </a:cubicBezTo>
                      <a:cubicBezTo>
                        <a:pt x="6" y="8"/>
                        <a:pt x="8" y="6"/>
                        <a:pt x="8" y="4"/>
                      </a:cubicBezTo>
                      <a:cubicBezTo>
                        <a:pt x="8" y="3"/>
                        <a:pt x="8" y="3"/>
                        <a:pt x="8" y="3"/>
                      </a:cubicBezTo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moveTo>
                        <a:pt x="2" y="0"/>
                      </a:moveTo>
                      <a:cubicBezTo>
                        <a:pt x="2" y="0"/>
                        <a:pt x="1" y="1"/>
                        <a:pt x="1" y="1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4" y="0"/>
                      </a:move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0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5" name="Freeform 15">
                  <a:extLst>
                    <a:ext uri="{FF2B5EF4-FFF2-40B4-BE49-F238E27FC236}">
                      <a16:creationId xmlns:a16="http://schemas.microsoft.com/office/drawing/2014/main" xmlns="" id="{E4FBF6E0-7A1A-475B-B064-27A123CDCF7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47" y="749"/>
                  <a:ext cx="978" cy="1342"/>
                </a:xfrm>
                <a:custGeom>
                  <a:avLst/>
                  <a:gdLst>
                    <a:gd name="T0" fmla="*/ 967 w 978"/>
                    <a:gd name="T1" fmla="*/ 1342 h 1342"/>
                    <a:gd name="T2" fmla="*/ 816 w 978"/>
                    <a:gd name="T3" fmla="*/ 1286 h 1342"/>
                    <a:gd name="T4" fmla="*/ 810 w 978"/>
                    <a:gd name="T5" fmla="*/ 1286 h 1342"/>
                    <a:gd name="T6" fmla="*/ 676 w 978"/>
                    <a:gd name="T7" fmla="*/ 1236 h 1342"/>
                    <a:gd name="T8" fmla="*/ 659 w 978"/>
                    <a:gd name="T9" fmla="*/ 1242 h 1342"/>
                    <a:gd name="T10" fmla="*/ 933 w 978"/>
                    <a:gd name="T11" fmla="*/ 1174 h 1342"/>
                    <a:gd name="T12" fmla="*/ 933 w 978"/>
                    <a:gd name="T13" fmla="*/ 1174 h 1342"/>
                    <a:gd name="T14" fmla="*/ 654 w 978"/>
                    <a:gd name="T15" fmla="*/ 1230 h 1342"/>
                    <a:gd name="T16" fmla="*/ 464 w 978"/>
                    <a:gd name="T17" fmla="*/ 1169 h 1342"/>
                    <a:gd name="T18" fmla="*/ 313 w 978"/>
                    <a:gd name="T19" fmla="*/ 1119 h 1342"/>
                    <a:gd name="T20" fmla="*/ 917 w 978"/>
                    <a:gd name="T21" fmla="*/ 1107 h 1342"/>
                    <a:gd name="T22" fmla="*/ 922 w 978"/>
                    <a:gd name="T23" fmla="*/ 1135 h 1342"/>
                    <a:gd name="T24" fmla="*/ 917 w 978"/>
                    <a:gd name="T25" fmla="*/ 1102 h 1342"/>
                    <a:gd name="T26" fmla="*/ 78 w 978"/>
                    <a:gd name="T27" fmla="*/ 1040 h 1342"/>
                    <a:gd name="T28" fmla="*/ 78 w 978"/>
                    <a:gd name="T29" fmla="*/ 1035 h 1342"/>
                    <a:gd name="T30" fmla="*/ 73 w 978"/>
                    <a:gd name="T31" fmla="*/ 1035 h 1342"/>
                    <a:gd name="T32" fmla="*/ 61 w 978"/>
                    <a:gd name="T33" fmla="*/ 1029 h 1342"/>
                    <a:gd name="T34" fmla="*/ 5 w 978"/>
                    <a:gd name="T35" fmla="*/ 1018 h 1342"/>
                    <a:gd name="T36" fmla="*/ 22 w 978"/>
                    <a:gd name="T37" fmla="*/ 1018 h 1342"/>
                    <a:gd name="T38" fmla="*/ 905 w 978"/>
                    <a:gd name="T39" fmla="*/ 1068 h 1342"/>
                    <a:gd name="T40" fmla="*/ 861 w 978"/>
                    <a:gd name="T41" fmla="*/ 878 h 1342"/>
                    <a:gd name="T42" fmla="*/ 849 w 978"/>
                    <a:gd name="T43" fmla="*/ 878 h 1342"/>
                    <a:gd name="T44" fmla="*/ 849 w 978"/>
                    <a:gd name="T45" fmla="*/ 878 h 1342"/>
                    <a:gd name="T46" fmla="*/ 849 w 978"/>
                    <a:gd name="T47" fmla="*/ 867 h 1342"/>
                    <a:gd name="T48" fmla="*/ 855 w 978"/>
                    <a:gd name="T49" fmla="*/ 872 h 1342"/>
                    <a:gd name="T50" fmla="*/ 22 w 978"/>
                    <a:gd name="T51" fmla="*/ 665 h 1342"/>
                    <a:gd name="T52" fmla="*/ 771 w 978"/>
                    <a:gd name="T53" fmla="*/ 593 h 1342"/>
                    <a:gd name="T54" fmla="*/ 28 w 978"/>
                    <a:gd name="T55" fmla="*/ 593 h 1342"/>
                    <a:gd name="T56" fmla="*/ 28 w 978"/>
                    <a:gd name="T57" fmla="*/ 593 h 1342"/>
                    <a:gd name="T58" fmla="*/ 822 w 978"/>
                    <a:gd name="T59" fmla="*/ 749 h 1342"/>
                    <a:gd name="T60" fmla="*/ 777 w 978"/>
                    <a:gd name="T61" fmla="*/ 582 h 1342"/>
                    <a:gd name="T62" fmla="*/ 766 w 978"/>
                    <a:gd name="T63" fmla="*/ 576 h 1342"/>
                    <a:gd name="T64" fmla="*/ 766 w 978"/>
                    <a:gd name="T65" fmla="*/ 576 h 1342"/>
                    <a:gd name="T66" fmla="*/ 766 w 978"/>
                    <a:gd name="T67" fmla="*/ 570 h 1342"/>
                    <a:gd name="T68" fmla="*/ 771 w 978"/>
                    <a:gd name="T69" fmla="*/ 576 h 1342"/>
                    <a:gd name="T70" fmla="*/ 732 w 978"/>
                    <a:gd name="T71" fmla="*/ 436 h 1342"/>
                    <a:gd name="T72" fmla="*/ 704 w 978"/>
                    <a:gd name="T73" fmla="*/ 324 h 1342"/>
                    <a:gd name="T74" fmla="*/ 704 w 978"/>
                    <a:gd name="T75" fmla="*/ 324 h 1342"/>
                    <a:gd name="T76" fmla="*/ 693 w 978"/>
                    <a:gd name="T77" fmla="*/ 324 h 1342"/>
                    <a:gd name="T78" fmla="*/ 699 w 978"/>
                    <a:gd name="T79" fmla="*/ 319 h 1342"/>
                    <a:gd name="T80" fmla="*/ 56 w 978"/>
                    <a:gd name="T81" fmla="*/ 279 h 1342"/>
                    <a:gd name="T82" fmla="*/ 67 w 978"/>
                    <a:gd name="T83" fmla="*/ 251 h 1342"/>
                    <a:gd name="T84" fmla="*/ 67 w 978"/>
                    <a:gd name="T85" fmla="*/ 251 h 1342"/>
                    <a:gd name="T86" fmla="*/ 693 w 978"/>
                    <a:gd name="T87" fmla="*/ 313 h 1342"/>
                    <a:gd name="T88" fmla="*/ 73 w 978"/>
                    <a:gd name="T89" fmla="*/ 251 h 1342"/>
                    <a:gd name="T90" fmla="*/ 190 w 978"/>
                    <a:gd name="T91" fmla="*/ 196 h 1342"/>
                    <a:gd name="T92" fmla="*/ 654 w 978"/>
                    <a:gd name="T93" fmla="*/ 168 h 1342"/>
                    <a:gd name="T94" fmla="*/ 207 w 978"/>
                    <a:gd name="T95" fmla="*/ 196 h 1342"/>
                    <a:gd name="T96" fmla="*/ 587 w 978"/>
                    <a:gd name="T97" fmla="*/ 11 h 1342"/>
                    <a:gd name="T98" fmla="*/ 609 w 978"/>
                    <a:gd name="T99" fmla="*/ 11 h 1342"/>
                    <a:gd name="T100" fmla="*/ 604 w 978"/>
                    <a:gd name="T101" fmla="*/ 5 h 1342"/>
                    <a:gd name="T102" fmla="*/ 615 w 978"/>
                    <a:gd name="T103" fmla="*/ 5 h 1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978" h="1342">
                      <a:moveTo>
                        <a:pt x="816" y="1286"/>
                      </a:moveTo>
                      <a:lnTo>
                        <a:pt x="816" y="1292"/>
                      </a:lnTo>
                      <a:lnTo>
                        <a:pt x="961" y="1342"/>
                      </a:lnTo>
                      <a:lnTo>
                        <a:pt x="967" y="1342"/>
                      </a:lnTo>
                      <a:lnTo>
                        <a:pt x="978" y="1342"/>
                      </a:lnTo>
                      <a:lnTo>
                        <a:pt x="978" y="1342"/>
                      </a:lnTo>
                      <a:lnTo>
                        <a:pt x="967" y="1337"/>
                      </a:lnTo>
                      <a:lnTo>
                        <a:pt x="816" y="1286"/>
                      </a:lnTo>
                      <a:close/>
                      <a:moveTo>
                        <a:pt x="682" y="1242"/>
                      </a:moveTo>
                      <a:lnTo>
                        <a:pt x="676" y="1242"/>
                      </a:lnTo>
                      <a:lnTo>
                        <a:pt x="810" y="1292"/>
                      </a:lnTo>
                      <a:lnTo>
                        <a:pt x="810" y="1286"/>
                      </a:lnTo>
                      <a:lnTo>
                        <a:pt x="682" y="1242"/>
                      </a:lnTo>
                      <a:close/>
                      <a:moveTo>
                        <a:pt x="671" y="1236"/>
                      </a:moveTo>
                      <a:lnTo>
                        <a:pt x="671" y="1242"/>
                      </a:lnTo>
                      <a:lnTo>
                        <a:pt x="676" y="1236"/>
                      </a:lnTo>
                      <a:lnTo>
                        <a:pt x="671" y="1236"/>
                      </a:lnTo>
                      <a:close/>
                      <a:moveTo>
                        <a:pt x="659" y="1230"/>
                      </a:moveTo>
                      <a:lnTo>
                        <a:pt x="659" y="1236"/>
                      </a:lnTo>
                      <a:lnTo>
                        <a:pt x="659" y="1242"/>
                      </a:lnTo>
                      <a:lnTo>
                        <a:pt x="665" y="1236"/>
                      </a:lnTo>
                      <a:lnTo>
                        <a:pt x="659" y="1230"/>
                      </a:lnTo>
                      <a:close/>
                      <a:moveTo>
                        <a:pt x="933" y="1174"/>
                      </a:moveTo>
                      <a:lnTo>
                        <a:pt x="933" y="1174"/>
                      </a:lnTo>
                      <a:lnTo>
                        <a:pt x="978" y="1325"/>
                      </a:lnTo>
                      <a:lnTo>
                        <a:pt x="978" y="1337"/>
                      </a:lnTo>
                      <a:lnTo>
                        <a:pt x="978" y="1337"/>
                      </a:lnTo>
                      <a:lnTo>
                        <a:pt x="933" y="1174"/>
                      </a:lnTo>
                      <a:close/>
                      <a:moveTo>
                        <a:pt x="469" y="1169"/>
                      </a:moveTo>
                      <a:lnTo>
                        <a:pt x="469" y="1174"/>
                      </a:lnTo>
                      <a:lnTo>
                        <a:pt x="654" y="1236"/>
                      </a:lnTo>
                      <a:lnTo>
                        <a:pt x="654" y="1230"/>
                      </a:lnTo>
                      <a:lnTo>
                        <a:pt x="469" y="1169"/>
                      </a:lnTo>
                      <a:close/>
                      <a:moveTo>
                        <a:pt x="413" y="1146"/>
                      </a:moveTo>
                      <a:lnTo>
                        <a:pt x="419" y="1158"/>
                      </a:lnTo>
                      <a:lnTo>
                        <a:pt x="464" y="1169"/>
                      </a:lnTo>
                      <a:lnTo>
                        <a:pt x="464" y="1169"/>
                      </a:lnTo>
                      <a:lnTo>
                        <a:pt x="413" y="1146"/>
                      </a:lnTo>
                      <a:close/>
                      <a:moveTo>
                        <a:pt x="330" y="1119"/>
                      </a:moveTo>
                      <a:lnTo>
                        <a:pt x="313" y="1119"/>
                      </a:lnTo>
                      <a:lnTo>
                        <a:pt x="408" y="1152"/>
                      </a:lnTo>
                      <a:lnTo>
                        <a:pt x="408" y="1146"/>
                      </a:lnTo>
                      <a:lnTo>
                        <a:pt x="330" y="1119"/>
                      </a:lnTo>
                      <a:close/>
                      <a:moveTo>
                        <a:pt x="917" y="1107"/>
                      </a:moveTo>
                      <a:lnTo>
                        <a:pt x="917" y="1107"/>
                      </a:lnTo>
                      <a:lnTo>
                        <a:pt x="933" y="1169"/>
                      </a:lnTo>
                      <a:lnTo>
                        <a:pt x="933" y="1169"/>
                      </a:lnTo>
                      <a:lnTo>
                        <a:pt x="922" y="1135"/>
                      </a:lnTo>
                      <a:lnTo>
                        <a:pt x="917" y="1107"/>
                      </a:lnTo>
                      <a:close/>
                      <a:moveTo>
                        <a:pt x="905" y="1079"/>
                      </a:moveTo>
                      <a:lnTo>
                        <a:pt x="905" y="1079"/>
                      </a:lnTo>
                      <a:lnTo>
                        <a:pt x="917" y="1102"/>
                      </a:lnTo>
                      <a:lnTo>
                        <a:pt x="917" y="1102"/>
                      </a:lnTo>
                      <a:lnTo>
                        <a:pt x="905" y="1079"/>
                      </a:lnTo>
                      <a:close/>
                      <a:moveTo>
                        <a:pt x="78" y="1035"/>
                      </a:moveTo>
                      <a:lnTo>
                        <a:pt x="78" y="1040"/>
                      </a:lnTo>
                      <a:lnTo>
                        <a:pt x="84" y="1040"/>
                      </a:lnTo>
                      <a:lnTo>
                        <a:pt x="302" y="1119"/>
                      </a:lnTo>
                      <a:lnTo>
                        <a:pt x="313" y="1113"/>
                      </a:lnTo>
                      <a:lnTo>
                        <a:pt x="78" y="1035"/>
                      </a:lnTo>
                      <a:close/>
                      <a:moveTo>
                        <a:pt x="73" y="1035"/>
                      </a:moveTo>
                      <a:lnTo>
                        <a:pt x="73" y="1035"/>
                      </a:lnTo>
                      <a:lnTo>
                        <a:pt x="73" y="1035"/>
                      </a:lnTo>
                      <a:lnTo>
                        <a:pt x="73" y="1035"/>
                      </a:lnTo>
                      <a:close/>
                      <a:moveTo>
                        <a:pt x="39" y="1023"/>
                      </a:moveTo>
                      <a:lnTo>
                        <a:pt x="33" y="1023"/>
                      </a:lnTo>
                      <a:lnTo>
                        <a:pt x="67" y="1040"/>
                      </a:lnTo>
                      <a:lnTo>
                        <a:pt x="61" y="1029"/>
                      </a:lnTo>
                      <a:lnTo>
                        <a:pt x="39" y="1023"/>
                      </a:lnTo>
                      <a:close/>
                      <a:moveTo>
                        <a:pt x="0" y="1007"/>
                      </a:moveTo>
                      <a:lnTo>
                        <a:pt x="0" y="1012"/>
                      </a:lnTo>
                      <a:lnTo>
                        <a:pt x="5" y="1018"/>
                      </a:lnTo>
                      <a:lnTo>
                        <a:pt x="17" y="1023"/>
                      </a:lnTo>
                      <a:lnTo>
                        <a:pt x="22" y="1023"/>
                      </a:lnTo>
                      <a:lnTo>
                        <a:pt x="28" y="1018"/>
                      </a:lnTo>
                      <a:lnTo>
                        <a:pt x="22" y="1018"/>
                      </a:lnTo>
                      <a:lnTo>
                        <a:pt x="0" y="1007"/>
                      </a:lnTo>
                      <a:close/>
                      <a:moveTo>
                        <a:pt x="855" y="895"/>
                      </a:moveTo>
                      <a:lnTo>
                        <a:pt x="855" y="895"/>
                      </a:lnTo>
                      <a:lnTo>
                        <a:pt x="905" y="1068"/>
                      </a:lnTo>
                      <a:lnTo>
                        <a:pt x="905" y="1068"/>
                      </a:lnTo>
                      <a:lnTo>
                        <a:pt x="855" y="895"/>
                      </a:lnTo>
                      <a:close/>
                      <a:moveTo>
                        <a:pt x="855" y="878"/>
                      </a:moveTo>
                      <a:lnTo>
                        <a:pt x="861" y="878"/>
                      </a:lnTo>
                      <a:lnTo>
                        <a:pt x="861" y="878"/>
                      </a:lnTo>
                      <a:lnTo>
                        <a:pt x="855" y="878"/>
                      </a:lnTo>
                      <a:lnTo>
                        <a:pt x="855" y="878"/>
                      </a:lnTo>
                      <a:close/>
                      <a:moveTo>
                        <a:pt x="849" y="878"/>
                      </a:moveTo>
                      <a:lnTo>
                        <a:pt x="855" y="889"/>
                      </a:lnTo>
                      <a:lnTo>
                        <a:pt x="855" y="889"/>
                      </a:lnTo>
                      <a:lnTo>
                        <a:pt x="849" y="878"/>
                      </a:lnTo>
                      <a:lnTo>
                        <a:pt x="849" y="878"/>
                      </a:lnTo>
                      <a:close/>
                      <a:moveTo>
                        <a:pt x="822" y="766"/>
                      </a:moveTo>
                      <a:lnTo>
                        <a:pt x="822" y="766"/>
                      </a:lnTo>
                      <a:lnTo>
                        <a:pt x="849" y="867"/>
                      </a:lnTo>
                      <a:lnTo>
                        <a:pt x="849" y="867"/>
                      </a:lnTo>
                      <a:lnTo>
                        <a:pt x="822" y="766"/>
                      </a:lnTo>
                      <a:close/>
                      <a:moveTo>
                        <a:pt x="822" y="761"/>
                      </a:moveTo>
                      <a:lnTo>
                        <a:pt x="822" y="761"/>
                      </a:lnTo>
                      <a:lnTo>
                        <a:pt x="855" y="872"/>
                      </a:lnTo>
                      <a:lnTo>
                        <a:pt x="855" y="872"/>
                      </a:lnTo>
                      <a:lnTo>
                        <a:pt x="822" y="761"/>
                      </a:lnTo>
                      <a:close/>
                      <a:moveTo>
                        <a:pt x="22" y="660"/>
                      </a:moveTo>
                      <a:lnTo>
                        <a:pt x="22" y="665"/>
                      </a:lnTo>
                      <a:lnTo>
                        <a:pt x="22" y="660"/>
                      </a:lnTo>
                      <a:lnTo>
                        <a:pt x="22" y="660"/>
                      </a:lnTo>
                      <a:close/>
                      <a:moveTo>
                        <a:pt x="771" y="593"/>
                      </a:moveTo>
                      <a:lnTo>
                        <a:pt x="771" y="593"/>
                      </a:lnTo>
                      <a:lnTo>
                        <a:pt x="816" y="755"/>
                      </a:lnTo>
                      <a:lnTo>
                        <a:pt x="816" y="755"/>
                      </a:lnTo>
                      <a:lnTo>
                        <a:pt x="771" y="593"/>
                      </a:lnTo>
                      <a:close/>
                      <a:moveTo>
                        <a:pt x="28" y="593"/>
                      </a:moveTo>
                      <a:lnTo>
                        <a:pt x="28" y="593"/>
                      </a:lnTo>
                      <a:lnTo>
                        <a:pt x="22" y="654"/>
                      </a:lnTo>
                      <a:lnTo>
                        <a:pt x="22" y="654"/>
                      </a:lnTo>
                      <a:lnTo>
                        <a:pt x="28" y="593"/>
                      </a:lnTo>
                      <a:close/>
                      <a:moveTo>
                        <a:pt x="777" y="593"/>
                      </a:moveTo>
                      <a:lnTo>
                        <a:pt x="777" y="593"/>
                      </a:lnTo>
                      <a:lnTo>
                        <a:pt x="794" y="654"/>
                      </a:lnTo>
                      <a:lnTo>
                        <a:pt x="822" y="749"/>
                      </a:lnTo>
                      <a:lnTo>
                        <a:pt x="822" y="749"/>
                      </a:lnTo>
                      <a:lnTo>
                        <a:pt x="777" y="593"/>
                      </a:lnTo>
                      <a:close/>
                      <a:moveTo>
                        <a:pt x="777" y="582"/>
                      </a:moveTo>
                      <a:lnTo>
                        <a:pt x="777" y="582"/>
                      </a:lnTo>
                      <a:lnTo>
                        <a:pt x="777" y="582"/>
                      </a:lnTo>
                      <a:lnTo>
                        <a:pt x="777" y="582"/>
                      </a:lnTo>
                      <a:lnTo>
                        <a:pt x="777" y="582"/>
                      </a:lnTo>
                      <a:close/>
                      <a:moveTo>
                        <a:pt x="766" y="576"/>
                      </a:moveTo>
                      <a:lnTo>
                        <a:pt x="771" y="587"/>
                      </a:lnTo>
                      <a:lnTo>
                        <a:pt x="771" y="587"/>
                      </a:lnTo>
                      <a:lnTo>
                        <a:pt x="766" y="576"/>
                      </a:lnTo>
                      <a:lnTo>
                        <a:pt x="766" y="576"/>
                      </a:lnTo>
                      <a:close/>
                      <a:moveTo>
                        <a:pt x="732" y="453"/>
                      </a:moveTo>
                      <a:lnTo>
                        <a:pt x="732" y="453"/>
                      </a:lnTo>
                      <a:lnTo>
                        <a:pt x="766" y="570"/>
                      </a:lnTo>
                      <a:lnTo>
                        <a:pt x="766" y="570"/>
                      </a:lnTo>
                      <a:lnTo>
                        <a:pt x="732" y="453"/>
                      </a:lnTo>
                      <a:close/>
                      <a:moveTo>
                        <a:pt x="738" y="453"/>
                      </a:moveTo>
                      <a:lnTo>
                        <a:pt x="738" y="453"/>
                      </a:lnTo>
                      <a:lnTo>
                        <a:pt x="771" y="576"/>
                      </a:lnTo>
                      <a:lnTo>
                        <a:pt x="771" y="576"/>
                      </a:lnTo>
                      <a:lnTo>
                        <a:pt x="738" y="453"/>
                      </a:lnTo>
                      <a:close/>
                      <a:moveTo>
                        <a:pt x="732" y="436"/>
                      </a:moveTo>
                      <a:lnTo>
                        <a:pt x="732" y="436"/>
                      </a:lnTo>
                      <a:lnTo>
                        <a:pt x="738" y="447"/>
                      </a:lnTo>
                      <a:lnTo>
                        <a:pt x="738" y="447"/>
                      </a:lnTo>
                      <a:lnTo>
                        <a:pt x="732" y="436"/>
                      </a:lnTo>
                      <a:close/>
                      <a:moveTo>
                        <a:pt x="704" y="324"/>
                      </a:moveTo>
                      <a:lnTo>
                        <a:pt x="726" y="419"/>
                      </a:lnTo>
                      <a:lnTo>
                        <a:pt x="726" y="419"/>
                      </a:lnTo>
                      <a:lnTo>
                        <a:pt x="704" y="324"/>
                      </a:lnTo>
                      <a:lnTo>
                        <a:pt x="704" y="324"/>
                      </a:lnTo>
                      <a:close/>
                      <a:moveTo>
                        <a:pt x="693" y="324"/>
                      </a:moveTo>
                      <a:lnTo>
                        <a:pt x="726" y="436"/>
                      </a:lnTo>
                      <a:lnTo>
                        <a:pt x="726" y="436"/>
                      </a:lnTo>
                      <a:lnTo>
                        <a:pt x="693" y="324"/>
                      </a:lnTo>
                      <a:lnTo>
                        <a:pt x="693" y="324"/>
                      </a:lnTo>
                      <a:close/>
                      <a:moveTo>
                        <a:pt x="687" y="279"/>
                      </a:moveTo>
                      <a:lnTo>
                        <a:pt x="699" y="319"/>
                      </a:lnTo>
                      <a:lnTo>
                        <a:pt x="699" y="319"/>
                      </a:lnTo>
                      <a:lnTo>
                        <a:pt x="687" y="279"/>
                      </a:lnTo>
                      <a:close/>
                      <a:moveTo>
                        <a:pt x="56" y="263"/>
                      </a:moveTo>
                      <a:lnTo>
                        <a:pt x="56" y="263"/>
                      </a:lnTo>
                      <a:lnTo>
                        <a:pt x="56" y="279"/>
                      </a:lnTo>
                      <a:lnTo>
                        <a:pt x="28" y="587"/>
                      </a:lnTo>
                      <a:lnTo>
                        <a:pt x="28" y="587"/>
                      </a:lnTo>
                      <a:lnTo>
                        <a:pt x="56" y="263"/>
                      </a:lnTo>
                      <a:close/>
                      <a:moveTo>
                        <a:pt x="67" y="251"/>
                      </a:moveTo>
                      <a:lnTo>
                        <a:pt x="67" y="251"/>
                      </a:lnTo>
                      <a:lnTo>
                        <a:pt x="67" y="257"/>
                      </a:lnTo>
                      <a:lnTo>
                        <a:pt x="67" y="257"/>
                      </a:lnTo>
                      <a:lnTo>
                        <a:pt x="67" y="251"/>
                      </a:lnTo>
                      <a:close/>
                      <a:moveTo>
                        <a:pt x="676" y="246"/>
                      </a:moveTo>
                      <a:lnTo>
                        <a:pt x="676" y="246"/>
                      </a:lnTo>
                      <a:lnTo>
                        <a:pt x="693" y="313"/>
                      </a:lnTo>
                      <a:lnTo>
                        <a:pt x="693" y="313"/>
                      </a:lnTo>
                      <a:lnTo>
                        <a:pt x="676" y="246"/>
                      </a:lnTo>
                      <a:close/>
                      <a:moveTo>
                        <a:pt x="190" y="196"/>
                      </a:moveTo>
                      <a:lnTo>
                        <a:pt x="84" y="246"/>
                      </a:lnTo>
                      <a:lnTo>
                        <a:pt x="73" y="251"/>
                      </a:lnTo>
                      <a:lnTo>
                        <a:pt x="73" y="257"/>
                      </a:lnTo>
                      <a:lnTo>
                        <a:pt x="84" y="251"/>
                      </a:lnTo>
                      <a:lnTo>
                        <a:pt x="201" y="201"/>
                      </a:lnTo>
                      <a:lnTo>
                        <a:pt x="190" y="196"/>
                      </a:lnTo>
                      <a:close/>
                      <a:moveTo>
                        <a:pt x="654" y="168"/>
                      </a:moveTo>
                      <a:lnTo>
                        <a:pt x="671" y="240"/>
                      </a:lnTo>
                      <a:lnTo>
                        <a:pt x="671" y="240"/>
                      </a:lnTo>
                      <a:lnTo>
                        <a:pt x="654" y="168"/>
                      </a:lnTo>
                      <a:lnTo>
                        <a:pt x="654" y="168"/>
                      </a:lnTo>
                      <a:close/>
                      <a:moveTo>
                        <a:pt x="341" y="128"/>
                      </a:moveTo>
                      <a:lnTo>
                        <a:pt x="201" y="190"/>
                      </a:lnTo>
                      <a:lnTo>
                        <a:pt x="207" y="196"/>
                      </a:lnTo>
                      <a:lnTo>
                        <a:pt x="352" y="128"/>
                      </a:lnTo>
                      <a:lnTo>
                        <a:pt x="341" y="128"/>
                      </a:lnTo>
                      <a:close/>
                      <a:moveTo>
                        <a:pt x="604" y="5"/>
                      </a:moveTo>
                      <a:lnTo>
                        <a:pt x="587" y="11"/>
                      </a:lnTo>
                      <a:lnTo>
                        <a:pt x="346" y="123"/>
                      </a:lnTo>
                      <a:lnTo>
                        <a:pt x="358" y="123"/>
                      </a:lnTo>
                      <a:lnTo>
                        <a:pt x="587" y="17"/>
                      </a:lnTo>
                      <a:lnTo>
                        <a:pt x="609" y="11"/>
                      </a:lnTo>
                      <a:lnTo>
                        <a:pt x="615" y="28"/>
                      </a:lnTo>
                      <a:lnTo>
                        <a:pt x="648" y="162"/>
                      </a:lnTo>
                      <a:lnTo>
                        <a:pt x="648" y="162"/>
                      </a:lnTo>
                      <a:lnTo>
                        <a:pt x="604" y="5"/>
                      </a:lnTo>
                      <a:close/>
                      <a:moveTo>
                        <a:pt x="609" y="0"/>
                      </a:moveTo>
                      <a:lnTo>
                        <a:pt x="609" y="0"/>
                      </a:lnTo>
                      <a:lnTo>
                        <a:pt x="609" y="5"/>
                      </a:lnTo>
                      <a:lnTo>
                        <a:pt x="615" y="5"/>
                      </a:lnTo>
                      <a:lnTo>
                        <a:pt x="60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6" name="Freeform 16">
                  <a:extLst>
                    <a:ext uri="{FF2B5EF4-FFF2-40B4-BE49-F238E27FC236}">
                      <a16:creationId xmlns:a16="http://schemas.microsoft.com/office/drawing/2014/main" xmlns="" id="{D419E88E-B930-4CAB-A2AA-DC9B42FB098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47" y="749"/>
                  <a:ext cx="978" cy="1342"/>
                </a:xfrm>
                <a:custGeom>
                  <a:avLst/>
                  <a:gdLst>
                    <a:gd name="T0" fmla="*/ 967 w 978"/>
                    <a:gd name="T1" fmla="*/ 1342 h 1342"/>
                    <a:gd name="T2" fmla="*/ 816 w 978"/>
                    <a:gd name="T3" fmla="*/ 1286 h 1342"/>
                    <a:gd name="T4" fmla="*/ 810 w 978"/>
                    <a:gd name="T5" fmla="*/ 1286 h 1342"/>
                    <a:gd name="T6" fmla="*/ 676 w 978"/>
                    <a:gd name="T7" fmla="*/ 1236 h 1342"/>
                    <a:gd name="T8" fmla="*/ 659 w 978"/>
                    <a:gd name="T9" fmla="*/ 1242 h 1342"/>
                    <a:gd name="T10" fmla="*/ 933 w 978"/>
                    <a:gd name="T11" fmla="*/ 1174 h 1342"/>
                    <a:gd name="T12" fmla="*/ 933 w 978"/>
                    <a:gd name="T13" fmla="*/ 1174 h 1342"/>
                    <a:gd name="T14" fmla="*/ 654 w 978"/>
                    <a:gd name="T15" fmla="*/ 1230 h 1342"/>
                    <a:gd name="T16" fmla="*/ 464 w 978"/>
                    <a:gd name="T17" fmla="*/ 1169 h 1342"/>
                    <a:gd name="T18" fmla="*/ 313 w 978"/>
                    <a:gd name="T19" fmla="*/ 1119 h 1342"/>
                    <a:gd name="T20" fmla="*/ 917 w 978"/>
                    <a:gd name="T21" fmla="*/ 1107 h 1342"/>
                    <a:gd name="T22" fmla="*/ 922 w 978"/>
                    <a:gd name="T23" fmla="*/ 1135 h 1342"/>
                    <a:gd name="T24" fmla="*/ 917 w 978"/>
                    <a:gd name="T25" fmla="*/ 1102 h 1342"/>
                    <a:gd name="T26" fmla="*/ 78 w 978"/>
                    <a:gd name="T27" fmla="*/ 1040 h 1342"/>
                    <a:gd name="T28" fmla="*/ 78 w 978"/>
                    <a:gd name="T29" fmla="*/ 1035 h 1342"/>
                    <a:gd name="T30" fmla="*/ 73 w 978"/>
                    <a:gd name="T31" fmla="*/ 1035 h 1342"/>
                    <a:gd name="T32" fmla="*/ 61 w 978"/>
                    <a:gd name="T33" fmla="*/ 1029 h 1342"/>
                    <a:gd name="T34" fmla="*/ 5 w 978"/>
                    <a:gd name="T35" fmla="*/ 1018 h 1342"/>
                    <a:gd name="T36" fmla="*/ 22 w 978"/>
                    <a:gd name="T37" fmla="*/ 1018 h 1342"/>
                    <a:gd name="T38" fmla="*/ 905 w 978"/>
                    <a:gd name="T39" fmla="*/ 1068 h 1342"/>
                    <a:gd name="T40" fmla="*/ 861 w 978"/>
                    <a:gd name="T41" fmla="*/ 878 h 1342"/>
                    <a:gd name="T42" fmla="*/ 849 w 978"/>
                    <a:gd name="T43" fmla="*/ 878 h 1342"/>
                    <a:gd name="T44" fmla="*/ 849 w 978"/>
                    <a:gd name="T45" fmla="*/ 878 h 1342"/>
                    <a:gd name="T46" fmla="*/ 849 w 978"/>
                    <a:gd name="T47" fmla="*/ 867 h 1342"/>
                    <a:gd name="T48" fmla="*/ 855 w 978"/>
                    <a:gd name="T49" fmla="*/ 872 h 1342"/>
                    <a:gd name="T50" fmla="*/ 22 w 978"/>
                    <a:gd name="T51" fmla="*/ 665 h 1342"/>
                    <a:gd name="T52" fmla="*/ 771 w 978"/>
                    <a:gd name="T53" fmla="*/ 593 h 1342"/>
                    <a:gd name="T54" fmla="*/ 28 w 978"/>
                    <a:gd name="T55" fmla="*/ 593 h 1342"/>
                    <a:gd name="T56" fmla="*/ 28 w 978"/>
                    <a:gd name="T57" fmla="*/ 593 h 1342"/>
                    <a:gd name="T58" fmla="*/ 822 w 978"/>
                    <a:gd name="T59" fmla="*/ 749 h 1342"/>
                    <a:gd name="T60" fmla="*/ 777 w 978"/>
                    <a:gd name="T61" fmla="*/ 582 h 1342"/>
                    <a:gd name="T62" fmla="*/ 766 w 978"/>
                    <a:gd name="T63" fmla="*/ 576 h 1342"/>
                    <a:gd name="T64" fmla="*/ 766 w 978"/>
                    <a:gd name="T65" fmla="*/ 576 h 1342"/>
                    <a:gd name="T66" fmla="*/ 766 w 978"/>
                    <a:gd name="T67" fmla="*/ 570 h 1342"/>
                    <a:gd name="T68" fmla="*/ 771 w 978"/>
                    <a:gd name="T69" fmla="*/ 576 h 1342"/>
                    <a:gd name="T70" fmla="*/ 732 w 978"/>
                    <a:gd name="T71" fmla="*/ 436 h 1342"/>
                    <a:gd name="T72" fmla="*/ 704 w 978"/>
                    <a:gd name="T73" fmla="*/ 324 h 1342"/>
                    <a:gd name="T74" fmla="*/ 704 w 978"/>
                    <a:gd name="T75" fmla="*/ 324 h 1342"/>
                    <a:gd name="T76" fmla="*/ 693 w 978"/>
                    <a:gd name="T77" fmla="*/ 324 h 1342"/>
                    <a:gd name="T78" fmla="*/ 699 w 978"/>
                    <a:gd name="T79" fmla="*/ 319 h 1342"/>
                    <a:gd name="T80" fmla="*/ 56 w 978"/>
                    <a:gd name="T81" fmla="*/ 279 h 1342"/>
                    <a:gd name="T82" fmla="*/ 67 w 978"/>
                    <a:gd name="T83" fmla="*/ 251 h 1342"/>
                    <a:gd name="T84" fmla="*/ 67 w 978"/>
                    <a:gd name="T85" fmla="*/ 251 h 1342"/>
                    <a:gd name="T86" fmla="*/ 693 w 978"/>
                    <a:gd name="T87" fmla="*/ 313 h 1342"/>
                    <a:gd name="T88" fmla="*/ 73 w 978"/>
                    <a:gd name="T89" fmla="*/ 251 h 1342"/>
                    <a:gd name="T90" fmla="*/ 190 w 978"/>
                    <a:gd name="T91" fmla="*/ 196 h 1342"/>
                    <a:gd name="T92" fmla="*/ 654 w 978"/>
                    <a:gd name="T93" fmla="*/ 168 h 1342"/>
                    <a:gd name="T94" fmla="*/ 207 w 978"/>
                    <a:gd name="T95" fmla="*/ 196 h 1342"/>
                    <a:gd name="T96" fmla="*/ 587 w 978"/>
                    <a:gd name="T97" fmla="*/ 11 h 1342"/>
                    <a:gd name="T98" fmla="*/ 609 w 978"/>
                    <a:gd name="T99" fmla="*/ 11 h 1342"/>
                    <a:gd name="T100" fmla="*/ 604 w 978"/>
                    <a:gd name="T101" fmla="*/ 5 h 1342"/>
                    <a:gd name="T102" fmla="*/ 615 w 978"/>
                    <a:gd name="T103" fmla="*/ 5 h 1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978" h="1342">
                      <a:moveTo>
                        <a:pt x="816" y="1286"/>
                      </a:moveTo>
                      <a:lnTo>
                        <a:pt x="816" y="1292"/>
                      </a:lnTo>
                      <a:lnTo>
                        <a:pt x="961" y="1342"/>
                      </a:lnTo>
                      <a:lnTo>
                        <a:pt x="967" y="1342"/>
                      </a:lnTo>
                      <a:lnTo>
                        <a:pt x="978" y="1342"/>
                      </a:lnTo>
                      <a:lnTo>
                        <a:pt x="978" y="1342"/>
                      </a:lnTo>
                      <a:lnTo>
                        <a:pt x="967" y="1337"/>
                      </a:lnTo>
                      <a:lnTo>
                        <a:pt x="816" y="1286"/>
                      </a:lnTo>
                      <a:moveTo>
                        <a:pt x="682" y="1242"/>
                      </a:moveTo>
                      <a:lnTo>
                        <a:pt x="676" y="1242"/>
                      </a:lnTo>
                      <a:lnTo>
                        <a:pt x="810" y="1292"/>
                      </a:lnTo>
                      <a:lnTo>
                        <a:pt x="810" y="1286"/>
                      </a:lnTo>
                      <a:lnTo>
                        <a:pt x="682" y="1242"/>
                      </a:lnTo>
                      <a:moveTo>
                        <a:pt x="671" y="1236"/>
                      </a:moveTo>
                      <a:lnTo>
                        <a:pt x="671" y="1242"/>
                      </a:lnTo>
                      <a:lnTo>
                        <a:pt x="676" y="1236"/>
                      </a:lnTo>
                      <a:lnTo>
                        <a:pt x="671" y="1236"/>
                      </a:lnTo>
                      <a:moveTo>
                        <a:pt x="659" y="1230"/>
                      </a:moveTo>
                      <a:lnTo>
                        <a:pt x="659" y="1236"/>
                      </a:lnTo>
                      <a:lnTo>
                        <a:pt x="659" y="1242"/>
                      </a:lnTo>
                      <a:lnTo>
                        <a:pt x="665" y="1236"/>
                      </a:lnTo>
                      <a:lnTo>
                        <a:pt x="659" y="1230"/>
                      </a:lnTo>
                      <a:moveTo>
                        <a:pt x="933" y="1174"/>
                      </a:moveTo>
                      <a:lnTo>
                        <a:pt x="933" y="1174"/>
                      </a:lnTo>
                      <a:lnTo>
                        <a:pt x="978" y="1325"/>
                      </a:lnTo>
                      <a:lnTo>
                        <a:pt x="978" y="1337"/>
                      </a:lnTo>
                      <a:lnTo>
                        <a:pt x="978" y="1337"/>
                      </a:lnTo>
                      <a:lnTo>
                        <a:pt x="933" y="1174"/>
                      </a:lnTo>
                      <a:moveTo>
                        <a:pt x="469" y="1169"/>
                      </a:moveTo>
                      <a:lnTo>
                        <a:pt x="469" y="1174"/>
                      </a:lnTo>
                      <a:lnTo>
                        <a:pt x="654" y="1236"/>
                      </a:lnTo>
                      <a:lnTo>
                        <a:pt x="654" y="1230"/>
                      </a:lnTo>
                      <a:lnTo>
                        <a:pt x="469" y="1169"/>
                      </a:lnTo>
                      <a:moveTo>
                        <a:pt x="413" y="1146"/>
                      </a:moveTo>
                      <a:lnTo>
                        <a:pt x="419" y="1158"/>
                      </a:lnTo>
                      <a:lnTo>
                        <a:pt x="464" y="1169"/>
                      </a:lnTo>
                      <a:lnTo>
                        <a:pt x="464" y="1169"/>
                      </a:lnTo>
                      <a:lnTo>
                        <a:pt x="413" y="1146"/>
                      </a:lnTo>
                      <a:moveTo>
                        <a:pt x="330" y="1119"/>
                      </a:moveTo>
                      <a:lnTo>
                        <a:pt x="313" y="1119"/>
                      </a:lnTo>
                      <a:lnTo>
                        <a:pt x="408" y="1152"/>
                      </a:lnTo>
                      <a:lnTo>
                        <a:pt x="408" y="1146"/>
                      </a:lnTo>
                      <a:lnTo>
                        <a:pt x="330" y="1119"/>
                      </a:lnTo>
                      <a:moveTo>
                        <a:pt x="917" y="1107"/>
                      </a:moveTo>
                      <a:lnTo>
                        <a:pt x="917" y="1107"/>
                      </a:lnTo>
                      <a:lnTo>
                        <a:pt x="933" y="1169"/>
                      </a:lnTo>
                      <a:lnTo>
                        <a:pt x="933" y="1169"/>
                      </a:lnTo>
                      <a:lnTo>
                        <a:pt x="922" y="1135"/>
                      </a:lnTo>
                      <a:lnTo>
                        <a:pt x="917" y="1107"/>
                      </a:lnTo>
                      <a:moveTo>
                        <a:pt x="905" y="1079"/>
                      </a:moveTo>
                      <a:lnTo>
                        <a:pt x="905" y="1079"/>
                      </a:lnTo>
                      <a:lnTo>
                        <a:pt x="917" y="1102"/>
                      </a:lnTo>
                      <a:lnTo>
                        <a:pt x="917" y="1102"/>
                      </a:lnTo>
                      <a:lnTo>
                        <a:pt x="905" y="1079"/>
                      </a:lnTo>
                      <a:moveTo>
                        <a:pt x="78" y="1035"/>
                      </a:moveTo>
                      <a:lnTo>
                        <a:pt x="78" y="1040"/>
                      </a:lnTo>
                      <a:lnTo>
                        <a:pt x="84" y="1040"/>
                      </a:lnTo>
                      <a:lnTo>
                        <a:pt x="302" y="1119"/>
                      </a:lnTo>
                      <a:lnTo>
                        <a:pt x="313" y="1113"/>
                      </a:lnTo>
                      <a:lnTo>
                        <a:pt x="78" y="1035"/>
                      </a:lnTo>
                      <a:moveTo>
                        <a:pt x="73" y="1035"/>
                      </a:moveTo>
                      <a:lnTo>
                        <a:pt x="73" y="1035"/>
                      </a:lnTo>
                      <a:lnTo>
                        <a:pt x="73" y="1035"/>
                      </a:lnTo>
                      <a:lnTo>
                        <a:pt x="73" y="1035"/>
                      </a:lnTo>
                      <a:moveTo>
                        <a:pt x="39" y="1023"/>
                      </a:moveTo>
                      <a:lnTo>
                        <a:pt x="33" y="1023"/>
                      </a:lnTo>
                      <a:lnTo>
                        <a:pt x="67" y="1040"/>
                      </a:lnTo>
                      <a:lnTo>
                        <a:pt x="61" y="1029"/>
                      </a:lnTo>
                      <a:lnTo>
                        <a:pt x="39" y="1023"/>
                      </a:lnTo>
                      <a:moveTo>
                        <a:pt x="0" y="1007"/>
                      </a:moveTo>
                      <a:lnTo>
                        <a:pt x="0" y="1012"/>
                      </a:lnTo>
                      <a:lnTo>
                        <a:pt x="5" y="1018"/>
                      </a:lnTo>
                      <a:lnTo>
                        <a:pt x="17" y="1023"/>
                      </a:lnTo>
                      <a:lnTo>
                        <a:pt x="22" y="1023"/>
                      </a:lnTo>
                      <a:lnTo>
                        <a:pt x="28" y="1018"/>
                      </a:lnTo>
                      <a:lnTo>
                        <a:pt x="22" y="1018"/>
                      </a:lnTo>
                      <a:lnTo>
                        <a:pt x="0" y="1007"/>
                      </a:lnTo>
                      <a:moveTo>
                        <a:pt x="855" y="895"/>
                      </a:moveTo>
                      <a:lnTo>
                        <a:pt x="855" y="895"/>
                      </a:lnTo>
                      <a:lnTo>
                        <a:pt x="905" y="1068"/>
                      </a:lnTo>
                      <a:lnTo>
                        <a:pt x="905" y="1068"/>
                      </a:lnTo>
                      <a:lnTo>
                        <a:pt x="855" y="895"/>
                      </a:lnTo>
                      <a:moveTo>
                        <a:pt x="855" y="878"/>
                      </a:moveTo>
                      <a:lnTo>
                        <a:pt x="861" y="878"/>
                      </a:lnTo>
                      <a:lnTo>
                        <a:pt x="861" y="878"/>
                      </a:lnTo>
                      <a:lnTo>
                        <a:pt x="855" y="878"/>
                      </a:lnTo>
                      <a:lnTo>
                        <a:pt x="855" y="878"/>
                      </a:lnTo>
                      <a:moveTo>
                        <a:pt x="849" y="878"/>
                      </a:moveTo>
                      <a:lnTo>
                        <a:pt x="855" y="889"/>
                      </a:lnTo>
                      <a:lnTo>
                        <a:pt x="855" y="889"/>
                      </a:lnTo>
                      <a:lnTo>
                        <a:pt x="849" y="878"/>
                      </a:lnTo>
                      <a:lnTo>
                        <a:pt x="849" y="878"/>
                      </a:lnTo>
                      <a:moveTo>
                        <a:pt x="822" y="766"/>
                      </a:moveTo>
                      <a:lnTo>
                        <a:pt x="822" y="766"/>
                      </a:lnTo>
                      <a:lnTo>
                        <a:pt x="849" y="867"/>
                      </a:lnTo>
                      <a:lnTo>
                        <a:pt x="849" y="867"/>
                      </a:lnTo>
                      <a:lnTo>
                        <a:pt x="822" y="766"/>
                      </a:lnTo>
                      <a:moveTo>
                        <a:pt x="822" y="761"/>
                      </a:moveTo>
                      <a:lnTo>
                        <a:pt x="822" y="761"/>
                      </a:lnTo>
                      <a:lnTo>
                        <a:pt x="855" y="872"/>
                      </a:lnTo>
                      <a:lnTo>
                        <a:pt x="855" y="872"/>
                      </a:lnTo>
                      <a:lnTo>
                        <a:pt x="822" y="761"/>
                      </a:lnTo>
                      <a:moveTo>
                        <a:pt x="22" y="660"/>
                      </a:moveTo>
                      <a:lnTo>
                        <a:pt x="22" y="665"/>
                      </a:lnTo>
                      <a:lnTo>
                        <a:pt x="22" y="660"/>
                      </a:lnTo>
                      <a:lnTo>
                        <a:pt x="22" y="660"/>
                      </a:lnTo>
                      <a:moveTo>
                        <a:pt x="771" y="593"/>
                      </a:moveTo>
                      <a:lnTo>
                        <a:pt x="771" y="593"/>
                      </a:lnTo>
                      <a:lnTo>
                        <a:pt x="816" y="755"/>
                      </a:lnTo>
                      <a:lnTo>
                        <a:pt x="816" y="755"/>
                      </a:lnTo>
                      <a:lnTo>
                        <a:pt x="771" y="593"/>
                      </a:lnTo>
                      <a:moveTo>
                        <a:pt x="28" y="593"/>
                      </a:moveTo>
                      <a:lnTo>
                        <a:pt x="28" y="593"/>
                      </a:lnTo>
                      <a:lnTo>
                        <a:pt x="22" y="654"/>
                      </a:lnTo>
                      <a:lnTo>
                        <a:pt x="22" y="654"/>
                      </a:lnTo>
                      <a:lnTo>
                        <a:pt x="28" y="593"/>
                      </a:lnTo>
                      <a:moveTo>
                        <a:pt x="777" y="593"/>
                      </a:moveTo>
                      <a:lnTo>
                        <a:pt x="777" y="593"/>
                      </a:lnTo>
                      <a:lnTo>
                        <a:pt x="794" y="654"/>
                      </a:lnTo>
                      <a:lnTo>
                        <a:pt x="822" y="749"/>
                      </a:lnTo>
                      <a:lnTo>
                        <a:pt x="822" y="749"/>
                      </a:lnTo>
                      <a:lnTo>
                        <a:pt x="777" y="593"/>
                      </a:lnTo>
                      <a:moveTo>
                        <a:pt x="777" y="582"/>
                      </a:moveTo>
                      <a:lnTo>
                        <a:pt x="777" y="582"/>
                      </a:lnTo>
                      <a:lnTo>
                        <a:pt x="777" y="582"/>
                      </a:lnTo>
                      <a:lnTo>
                        <a:pt x="777" y="582"/>
                      </a:lnTo>
                      <a:lnTo>
                        <a:pt x="777" y="582"/>
                      </a:lnTo>
                      <a:moveTo>
                        <a:pt x="766" y="576"/>
                      </a:moveTo>
                      <a:lnTo>
                        <a:pt x="771" y="587"/>
                      </a:lnTo>
                      <a:lnTo>
                        <a:pt x="771" y="587"/>
                      </a:lnTo>
                      <a:lnTo>
                        <a:pt x="766" y="576"/>
                      </a:lnTo>
                      <a:lnTo>
                        <a:pt x="766" y="576"/>
                      </a:lnTo>
                      <a:moveTo>
                        <a:pt x="732" y="453"/>
                      </a:moveTo>
                      <a:lnTo>
                        <a:pt x="732" y="453"/>
                      </a:lnTo>
                      <a:lnTo>
                        <a:pt x="766" y="570"/>
                      </a:lnTo>
                      <a:lnTo>
                        <a:pt x="766" y="570"/>
                      </a:lnTo>
                      <a:lnTo>
                        <a:pt x="732" y="453"/>
                      </a:lnTo>
                      <a:moveTo>
                        <a:pt x="738" y="453"/>
                      </a:moveTo>
                      <a:lnTo>
                        <a:pt x="738" y="453"/>
                      </a:lnTo>
                      <a:lnTo>
                        <a:pt x="771" y="576"/>
                      </a:lnTo>
                      <a:lnTo>
                        <a:pt x="771" y="576"/>
                      </a:lnTo>
                      <a:lnTo>
                        <a:pt x="738" y="453"/>
                      </a:lnTo>
                      <a:moveTo>
                        <a:pt x="732" y="436"/>
                      </a:moveTo>
                      <a:lnTo>
                        <a:pt x="732" y="436"/>
                      </a:lnTo>
                      <a:lnTo>
                        <a:pt x="738" y="447"/>
                      </a:lnTo>
                      <a:lnTo>
                        <a:pt x="738" y="447"/>
                      </a:lnTo>
                      <a:lnTo>
                        <a:pt x="732" y="436"/>
                      </a:lnTo>
                      <a:moveTo>
                        <a:pt x="704" y="324"/>
                      </a:moveTo>
                      <a:lnTo>
                        <a:pt x="726" y="419"/>
                      </a:lnTo>
                      <a:lnTo>
                        <a:pt x="726" y="419"/>
                      </a:lnTo>
                      <a:lnTo>
                        <a:pt x="704" y="324"/>
                      </a:lnTo>
                      <a:lnTo>
                        <a:pt x="704" y="324"/>
                      </a:lnTo>
                      <a:moveTo>
                        <a:pt x="693" y="324"/>
                      </a:moveTo>
                      <a:lnTo>
                        <a:pt x="726" y="436"/>
                      </a:lnTo>
                      <a:lnTo>
                        <a:pt x="726" y="436"/>
                      </a:lnTo>
                      <a:lnTo>
                        <a:pt x="693" y="324"/>
                      </a:lnTo>
                      <a:lnTo>
                        <a:pt x="693" y="324"/>
                      </a:lnTo>
                      <a:moveTo>
                        <a:pt x="687" y="279"/>
                      </a:moveTo>
                      <a:lnTo>
                        <a:pt x="699" y="319"/>
                      </a:lnTo>
                      <a:lnTo>
                        <a:pt x="699" y="319"/>
                      </a:lnTo>
                      <a:lnTo>
                        <a:pt x="687" y="279"/>
                      </a:lnTo>
                      <a:moveTo>
                        <a:pt x="56" y="263"/>
                      </a:moveTo>
                      <a:lnTo>
                        <a:pt x="56" y="263"/>
                      </a:lnTo>
                      <a:lnTo>
                        <a:pt x="56" y="279"/>
                      </a:lnTo>
                      <a:lnTo>
                        <a:pt x="28" y="587"/>
                      </a:lnTo>
                      <a:lnTo>
                        <a:pt x="28" y="587"/>
                      </a:lnTo>
                      <a:lnTo>
                        <a:pt x="56" y="263"/>
                      </a:lnTo>
                      <a:moveTo>
                        <a:pt x="67" y="251"/>
                      </a:moveTo>
                      <a:lnTo>
                        <a:pt x="67" y="251"/>
                      </a:lnTo>
                      <a:lnTo>
                        <a:pt x="67" y="257"/>
                      </a:lnTo>
                      <a:lnTo>
                        <a:pt x="67" y="257"/>
                      </a:lnTo>
                      <a:lnTo>
                        <a:pt x="67" y="251"/>
                      </a:lnTo>
                      <a:moveTo>
                        <a:pt x="676" y="246"/>
                      </a:moveTo>
                      <a:lnTo>
                        <a:pt x="676" y="246"/>
                      </a:lnTo>
                      <a:lnTo>
                        <a:pt x="693" y="313"/>
                      </a:lnTo>
                      <a:lnTo>
                        <a:pt x="693" y="313"/>
                      </a:lnTo>
                      <a:lnTo>
                        <a:pt x="676" y="246"/>
                      </a:lnTo>
                      <a:moveTo>
                        <a:pt x="190" y="196"/>
                      </a:moveTo>
                      <a:lnTo>
                        <a:pt x="84" y="246"/>
                      </a:lnTo>
                      <a:lnTo>
                        <a:pt x="73" y="251"/>
                      </a:lnTo>
                      <a:lnTo>
                        <a:pt x="73" y="257"/>
                      </a:lnTo>
                      <a:lnTo>
                        <a:pt x="84" y="251"/>
                      </a:lnTo>
                      <a:lnTo>
                        <a:pt x="201" y="201"/>
                      </a:lnTo>
                      <a:lnTo>
                        <a:pt x="190" y="196"/>
                      </a:lnTo>
                      <a:moveTo>
                        <a:pt x="654" y="168"/>
                      </a:moveTo>
                      <a:lnTo>
                        <a:pt x="671" y="240"/>
                      </a:lnTo>
                      <a:lnTo>
                        <a:pt x="671" y="240"/>
                      </a:lnTo>
                      <a:lnTo>
                        <a:pt x="654" y="168"/>
                      </a:lnTo>
                      <a:lnTo>
                        <a:pt x="654" y="168"/>
                      </a:lnTo>
                      <a:moveTo>
                        <a:pt x="341" y="128"/>
                      </a:moveTo>
                      <a:lnTo>
                        <a:pt x="201" y="190"/>
                      </a:lnTo>
                      <a:lnTo>
                        <a:pt x="207" y="196"/>
                      </a:lnTo>
                      <a:lnTo>
                        <a:pt x="352" y="128"/>
                      </a:lnTo>
                      <a:lnTo>
                        <a:pt x="341" y="128"/>
                      </a:lnTo>
                      <a:moveTo>
                        <a:pt x="604" y="5"/>
                      </a:moveTo>
                      <a:lnTo>
                        <a:pt x="587" y="11"/>
                      </a:lnTo>
                      <a:lnTo>
                        <a:pt x="346" y="123"/>
                      </a:lnTo>
                      <a:lnTo>
                        <a:pt x="358" y="123"/>
                      </a:lnTo>
                      <a:lnTo>
                        <a:pt x="587" y="17"/>
                      </a:lnTo>
                      <a:lnTo>
                        <a:pt x="609" y="11"/>
                      </a:lnTo>
                      <a:lnTo>
                        <a:pt x="615" y="28"/>
                      </a:lnTo>
                      <a:lnTo>
                        <a:pt x="648" y="162"/>
                      </a:lnTo>
                      <a:lnTo>
                        <a:pt x="648" y="162"/>
                      </a:lnTo>
                      <a:lnTo>
                        <a:pt x="604" y="5"/>
                      </a:lnTo>
                      <a:moveTo>
                        <a:pt x="609" y="0"/>
                      </a:moveTo>
                      <a:lnTo>
                        <a:pt x="609" y="0"/>
                      </a:lnTo>
                      <a:lnTo>
                        <a:pt x="609" y="5"/>
                      </a:lnTo>
                      <a:lnTo>
                        <a:pt x="615" y="5"/>
                      </a:lnTo>
                      <a:lnTo>
                        <a:pt x="609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7" name="Freeform 17">
                  <a:extLst>
                    <a:ext uri="{FF2B5EF4-FFF2-40B4-BE49-F238E27FC236}">
                      <a16:creationId xmlns:a16="http://schemas.microsoft.com/office/drawing/2014/main" xmlns="" id="{DBA05D63-91AB-4C2F-BDF2-FF314709BED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33" y="1000"/>
                  <a:ext cx="553" cy="761"/>
                </a:xfrm>
                <a:custGeom>
                  <a:avLst/>
                  <a:gdLst>
                    <a:gd name="T0" fmla="*/ 59 w 99"/>
                    <a:gd name="T1" fmla="*/ 120 h 136"/>
                    <a:gd name="T2" fmla="*/ 86 w 99"/>
                    <a:gd name="T3" fmla="*/ 136 h 136"/>
                    <a:gd name="T4" fmla="*/ 87 w 99"/>
                    <a:gd name="T5" fmla="*/ 136 h 136"/>
                    <a:gd name="T6" fmla="*/ 88 w 99"/>
                    <a:gd name="T7" fmla="*/ 132 h 136"/>
                    <a:gd name="T8" fmla="*/ 87 w 99"/>
                    <a:gd name="T9" fmla="*/ 128 h 136"/>
                    <a:gd name="T10" fmla="*/ 86 w 99"/>
                    <a:gd name="T11" fmla="*/ 135 h 136"/>
                    <a:gd name="T12" fmla="*/ 60 w 99"/>
                    <a:gd name="T13" fmla="*/ 119 h 136"/>
                    <a:gd name="T14" fmla="*/ 89 w 99"/>
                    <a:gd name="T15" fmla="*/ 97 h 136"/>
                    <a:gd name="T16" fmla="*/ 88 w 99"/>
                    <a:gd name="T17" fmla="*/ 128 h 136"/>
                    <a:gd name="T18" fmla="*/ 19 w 99"/>
                    <a:gd name="T19" fmla="*/ 94 h 136"/>
                    <a:gd name="T20" fmla="*/ 58 w 99"/>
                    <a:gd name="T21" fmla="*/ 119 h 136"/>
                    <a:gd name="T22" fmla="*/ 19 w 99"/>
                    <a:gd name="T23" fmla="*/ 94 h 136"/>
                    <a:gd name="T24" fmla="*/ 7 w 99"/>
                    <a:gd name="T25" fmla="*/ 88 h 136"/>
                    <a:gd name="T26" fmla="*/ 17 w 99"/>
                    <a:gd name="T27" fmla="*/ 93 h 136"/>
                    <a:gd name="T28" fmla="*/ 1 w 99"/>
                    <a:gd name="T29" fmla="*/ 83 h 136"/>
                    <a:gd name="T30" fmla="*/ 6 w 99"/>
                    <a:gd name="T31" fmla="*/ 88 h 136"/>
                    <a:gd name="T32" fmla="*/ 1 w 99"/>
                    <a:gd name="T33" fmla="*/ 83 h 136"/>
                    <a:gd name="T34" fmla="*/ 91 w 99"/>
                    <a:gd name="T35" fmla="*/ 74 h 136"/>
                    <a:gd name="T36" fmla="*/ 91 w 99"/>
                    <a:gd name="T37" fmla="*/ 94 h 136"/>
                    <a:gd name="T38" fmla="*/ 91 w 99"/>
                    <a:gd name="T39" fmla="*/ 73 h 136"/>
                    <a:gd name="T40" fmla="*/ 0 w 99"/>
                    <a:gd name="T41" fmla="*/ 75 h 136"/>
                    <a:gd name="T42" fmla="*/ 8 w 99"/>
                    <a:gd name="T43" fmla="*/ 70 h 136"/>
                    <a:gd name="T44" fmla="*/ 13 w 99"/>
                    <a:gd name="T45" fmla="*/ 65 h 136"/>
                    <a:gd name="T46" fmla="*/ 9 w 99"/>
                    <a:gd name="T47" fmla="*/ 69 h 136"/>
                    <a:gd name="T48" fmla="*/ 13 w 99"/>
                    <a:gd name="T49" fmla="*/ 65 h 136"/>
                    <a:gd name="T50" fmla="*/ 92 w 99"/>
                    <a:gd name="T51" fmla="*/ 61 h 136"/>
                    <a:gd name="T52" fmla="*/ 93 w 99"/>
                    <a:gd name="T53" fmla="*/ 72 h 136"/>
                    <a:gd name="T54" fmla="*/ 19 w 99"/>
                    <a:gd name="T55" fmla="*/ 60 h 136"/>
                    <a:gd name="T56" fmla="*/ 14 w 99"/>
                    <a:gd name="T57" fmla="*/ 66 h 136"/>
                    <a:gd name="T58" fmla="*/ 19 w 99"/>
                    <a:gd name="T59" fmla="*/ 60 h 136"/>
                    <a:gd name="T60" fmla="*/ 20 w 99"/>
                    <a:gd name="T61" fmla="*/ 60 h 136"/>
                    <a:gd name="T62" fmla="*/ 27 w 99"/>
                    <a:gd name="T63" fmla="*/ 56 h 136"/>
                    <a:gd name="T64" fmla="*/ 97 w 99"/>
                    <a:gd name="T65" fmla="*/ 1 h 136"/>
                    <a:gd name="T66" fmla="*/ 27 w 99"/>
                    <a:gd name="T67" fmla="*/ 55 h 136"/>
                    <a:gd name="T68" fmla="*/ 95 w 99"/>
                    <a:gd name="T69" fmla="*/ 4 h 136"/>
                    <a:gd name="T70" fmla="*/ 97 w 99"/>
                    <a:gd name="T71" fmla="*/ 2 h 136"/>
                    <a:gd name="T72" fmla="*/ 94 w 99"/>
                    <a:gd name="T73" fmla="*/ 60 h 136"/>
                    <a:gd name="T74" fmla="*/ 98 w 99"/>
                    <a:gd name="T75" fmla="*/ 3 h 136"/>
                    <a:gd name="T76" fmla="*/ 99 w 99"/>
                    <a:gd name="T77" fmla="*/ 0 h 136"/>
                    <a:gd name="T78" fmla="*/ 98 w 99"/>
                    <a:gd name="T79" fmla="*/ 1 h 136"/>
                    <a:gd name="T80" fmla="*/ 99 w 99"/>
                    <a:gd name="T81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99" h="136">
                      <a:moveTo>
                        <a:pt x="60" y="119"/>
                      </a:moveTo>
                      <a:cubicBezTo>
                        <a:pt x="59" y="120"/>
                        <a:pt x="59" y="120"/>
                        <a:pt x="59" y="120"/>
                      </a:cubicBezTo>
                      <a:cubicBezTo>
                        <a:pt x="83" y="134"/>
                        <a:pt x="83" y="134"/>
                        <a:pt x="83" y="134"/>
                      </a:cubicBezTo>
                      <a:cubicBezTo>
                        <a:pt x="86" y="136"/>
                        <a:pt x="86" y="136"/>
                        <a:pt x="86" y="136"/>
                      </a:cubicBezTo>
                      <a:cubicBezTo>
                        <a:pt x="86" y="134"/>
                        <a:pt x="86" y="134"/>
                        <a:pt x="86" y="134"/>
                      </a:cubicBezTo>
                      <a:cubicBezTo>
                        <a:pt x="87" y="136"/>
                        <a:pt x="87" y="136"/>
                        <a:pt x="87" y="136"/>
                      </a:cubicBezTo>
                      <a:cubicBezTo>
                        <a:pt x="87" y="135"/>
                        <a:pt x="87" y="135"/>
                        <a:pt x="87" y="135"/>
                      </a:cubicBezTo>
                      <a:cubicBezTo>
                        <a:pt x="88" y="132"/>
                        <a:pt x="88" y="132"/>
                        <a:pt x="88" y="132"/>
                      </a:cubicBezTo>
                      <a:cubicBezTo>
                        <a:pt x="88" y="129"/>
                        <a:pt x="88" y="129"/>
                        <a:pt x="88" y="129"/>
                      </a:cubicBezTo>
                      <a:cubicBezTo>
                        <a:pt x="87" y="128"/>
                        <a:pt x="87" y="128"/>
                        <a:pt x="87" y="128"/>
                      </a:cubicBezTo>
                      <a:cubicBezTo>
                        <a:pt x="86" y="131"/>
                        <a:pt x="86" y="131"/>
                        <a:pt x="86" y="131"/>
                      </a:cubicBezTo>
                      <a:cubicBezTo>
                        <a:pt x="86" y="135"/>
                        <a:pt x="86" y="135"/>
                        <a:pt x="86" y="135"/>
                      </a:cubicBezTo>
                      <a:cubicBezTo>
                        <a:pt x="83" y="133"/>
                        <a:pt x="83" y="133"/>
                        <a:pt x="83" y="133"/>
                      </a:cubicBezTo>
                      <a:cubicBezTo>
                        <a:pt x="60" y="119"/>
                        <a:pt x="60" y="119"/>
                        <a:pt x="60" y="119"/>
                      </a:cubicBezTo>
                      <a:moveTo>
                        <a:pt x="91" y="96"/>
                      </a:moveTo>
                      <a:cubicBezTo>
                        <a:pt x="89" y="97"/>
                        <a:pt x="89" y="97"/>
                        <a:pt x="89" y="97"/>
                      </a:cubicBezTo>
                      <a:cubicBezTo>
                        <a:pt x="87" y="127"/>
                        <a:pt x="87" y="127"/>
                        <a:pt x="87" y="127"/>
                      </a:cubicBezTo>
                      <a:cubicBezTo>
                        <a:pt x="88" y="128"/>
                        <a:pt x="88" y="128"/>
                        <a:pt x="88" y="128"/>
                      </a:cubicBezTo>
                      <a:cubicBezTo>
                        <a:pt x="91" y="96"/>
                        <a:pt x="91" y="96"/>
                        <a:pt x="91" y="96"/>
                      </a:cubicBezTo>
                      <a:moveTo>
                        <a:pt x="19" y="94"/>
                      </a:moveTo>
                      <a:cubicBezTo>
                        <a:pt x="19" y="96"/>
                        <a:pt x="19" y="96"/>
                        <a:pt x="19" y="96"/>
                      </a:cubicBezTo>
                      <a:cubicBezTo>
                        <a:pt x="58" y="119"/>
                        <a:pt x="58" y="119"/>
                        <a:pt x="58" y="119"/>
                      </a:cubicBezTo>
                      <a:cubicBezTo>
                        <a:pt x="59" y="118"/>
                        <a:pt x="59" y="118"/>
                        <a:pt x="59" y="118"/>
                      </a:cubicBezTo>
                      <a:cubicBezTo>
                        <a:pt x="19" y="94"/>
                        <a:pt x="19" y="94"/>
                        <a:pt x="19" y="94"/>
                      </a:cubicBezTo>
                      <a:moveTo>
                        <a:pt x="7" y="87"/>
                      </a:moveTo>
                      <a:cubicBezTo>
                        <a:pt x="7" y="88"/>
                        <a:pt x="7" y="88"/>
                        <a:pt x="7" y="88"/>
                      </a:cubicBezTo>
                      <a:cubicBezTo>
                        <a:pt x="18" y="95"/>
                        <a:pt x="18" y="95"/>
                        <a:pt x="18" y="95"/>
                      </a:cubicBezTo>
                      <a:cubicBezTo>
                        <a:pt x="17" y="93"/>
                        <a:pt x="17" y="93"/>
                        <a:pt x="17" y="93"/>
                      </a:cubicBezTo>
                      <a:cubicBezTo>
                        <a:pt x="7" y="87"/>
                        <a:pt x="7" y="87"/>
                        <a:pt x="7" y="87"/>
                      </a:cubicBezTo>
                      <a:moveTo>
                        <a:pt x="1" y="83"/>
                      </a:moveTo>
                      <a:cubicBezTo>
                        <a:pt x="1" y="84"/>
                        <a:pt x="0" y="84"/>
                        <a:pt x="0" y="84"/>
                      </a:cubicBezTo>
                      <a:cubicBezTo>
                        <a:pt x="6" y="88"/>
                        <a:pt x="6" y="88"/>
                        <a:pt x="6" y="88"/>
                      </a:cubicBezTo>
                      <a:cubicBezTo>
                        <a:pt x="6" y="86"/>
                        <a:pt x="6" y="86"/>
                        <a:pt x="6" y="86"/>
                      </a:cubicBezTo>
                      <a:cubicBezTo>
                        <a:pt x="1" y="83"/>
                        <a:pt x="1" y="83"/>
                        <a:pt x="1" y="83"/>
                      </a:cubicBezTo>
                      <a:moveTo>
                        <a:pt x="91" y="73"/>
                      </a:moveTo>
                      <a:cubicBezTo>
                        <a:pt x="91" y="74"/>
                        <a:pt x="91" y="74"/>
                        <a:pt x="91" y="74"/>
                      </a:cubicBezTo>
                      <a:cubicBezTo>
                        <a:pt x="90" y="95"/>
                        <a:pt x="90" y="95"/>
                        <a:pt x="90" y="95"/>
                      </a:cubicBezTo>
                      <a:cubicBezTo>
                        <a:pt x="91" y="94"/>
                        <a:pt x="91" y="94"/>
                        <a:pt x="91" y="94"/>
                      </a:cubicBezTo>
                      <a:cubicBezTo>
                        <a:pt x="92" y="73"/>
                        <a:pt x="92" y="73"/>
                        <a:pt x="92" y="73"/>
                      </a:cubicBezTo>
                      <a:cubicBezTo>
                        <a:pt x="91" y="73"/>
                        <a:pt x="91" y="73"/>
                        <a:pt x="91" y="73"/>
                      </a:cubicBezTo>
                      <a:moveTo>
                        <a:pt x="8" y="69"/>
                      </a:move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75"/>
                        <a:pt x="0" y="76"/>
                        <a:pt x="0" y="76"/>
                      </a:cubicBezTo>
                      <a:cubicBezTo>
                        <a:pt x="8" y="70"/>
                        <a:pt x="8" y="70"/>
                        <a:pt x="8" y="70"/>
                      </a:cubicBezTo>
                      <a:cubicBezTo>
                        <a:pt x="8" y="69"/>
                        <a:pt x="8" y="69"/>
                        <a:pt x="8" y="69"/>
                      </a:cubicBezTo>
                      <a:moveTo>
                        <a:pt x="13" y="65"/>
                      </a:moveTo>
                      <a:cubicBezTo>
                        <a:pt x="9" y="68"/>
                        <a:pt x="9" y="68"/>
                        <a:pt x="9" y="68"/>
                      </a:cubicBezTo>
                      <a:cubicBezTo>
                        <a:pt x="9" y="69"/>
                        <a:pt x="9" y="69"/>
                        <a:pt x="9" y="69"/>
                      </a:cubicBezTo>
                      <a:cubicBezTo>
                        <a:pt x="13" y="66"/>
                        <a:pt x="13" y="66"/>
                        <a:pt x="13" y="66"/>
                      </a:cubicBezTo>
                      <a:cubicBezTo>
                        <a:pt x="13" y="65"/>
                        <a:pt x="13" y="65"/>
                        <a:pt x="13" y="65"/>
                      </a:cubicBezTo>
                      <a:moveTo>
                        <a:pt x="93" y="61"/>
                      </a:moveTo>
                      <a:cubicBezTo>
                        <a:pt x="92" y="61"/>
                        <a:pt x="92" y="61"/>
                        <a:pt x="92" y="61"/>
                      </a:cubicBezTo>
                      <a:cubicBezTo>
                        <a:pt x="91" y="72"/>
                        <a:pt x="91" y="72"/>
                        <a:pt x="91" y="72"/>
                      </a:cubicBezTo>
                      <a:cubicBezTo>
                        <a:pt x="93" y="72"/>
                        <a:pt x="93" y="72"/>
                        <a:pt x="93" y="72"/>
                      </a:cubicBezTo>
                      <a:cubicBezTo>
                        <a:pt x="93" y="61"/>
                        <a:pt x="93" y="61"/>
                        <a:pt x="93" y="61"/>
                      </a:cubicBezTo>
                      <a:moveTo>
                        <a:pt x="19" y="60"/>
                      </a:moveTo>
                      <a:cubicBezTo>
                        <a:pt x="14" y="64"/>
                        <a:pt x="14" y="64"/>
                        <a:pt x="14" y="64"/>
                      </a:cubicBezTo>
                      <a:cubicBezTo>
                        <a:pt x="14" y="66"/>
                        <a:pt x="14" y="66"/>
                        <a:pt x="14" y="66"/>
                      </a:cubicBezTo>
                      <a:cubicBezTo>
                        <a:pt x="20" y="61"/>
                        <a:pt x="20" y="61"/>
                        <a:pt x="20" y="61"/>
                      </a:cubicBezTo>
                      <a:cubicBezTo>
                        <a:pt x="19" y="60"/>
                        <a:pt x="19" y="60"/>
                        <a:pt x="19" y="60"/>
                      </a:cubicBezTo>
                      <a:moveTo>
                        <a:pt x="26" y="55"/>
                      </a:moveTo>
                      <a:cubicBezTo>
                        <a:pt x="20" y="60"/>
                        <a:pt x="20" y="60"/>
                        <a:pt x="20" y="60"/>
                      </a:cubicBezTo>
                      <a:cubicBezTo>
                        <a:pt x="21" y="60"/>
                        <a:pt x="21" y="60"/>
                        <a:pt x="21" y="60"/>
                      </a:cubicBezTo>
                      <a:cubicBezTo>
                        <a:pt x="27" y="56"/>
                        <a:pt x="27" y="56"/>
                        <a:pt x="27" y="56"/>
                      </a:cubicBezTo>
                      <a:cubicBezTo>
                        <a:pt x="26" y="55"/>
                        <a:pt x="26" y="55"/>
                        <a:pt x="26" y="55"/>
                      </a:cubicBezTo>
                      <a:moveTo>
                        <a:pt x="97" y="1"/>
                      </a:moveTo>
                      <a:cubicBezTo>
                        <a:pt x="94" y="3"/>
                        <a:pt x="94" y="3"/>
                        <a:pt x="94" y="3"/>
                      </a:cubicBezTo>
                      <a:cubicBezTo>
                        <a:pt x="27" y="55"/>
                        <a:pt x="27" y="55"/>
                        <a:pt x="27" y="55"/>
                      </a:cubicBezTo>
                      <a:cubicBezTo>
                        <a:pt x="28" y="55"/>
                        <a:pt x="28" y="55"/>
                        <a:pt x="28" y="55"/>
                      </a:cubicBezTo>
                      <a:cubicBezTo>
                        <a:pt x="95" y="4"/>
                        <a:pt x="95" y="4"/>
                        <a:pt x="95" y="4"/>
                      </a:cubicBezTo>
                      <a:cubicBezTo>
                        <a:pt x="97" y="2"/>
                        <a:pt x="97" y="2"/>
                        <a:pt x="97" y="2"/>
                      </a:cubicBezTo>
                      <a:cubicBezTo>
                        <a:pt x="97" y="2"/>
                        <a:pt x="97" y="2"/>
                        <a:pt x="97" y="2"/>
                      </a:cubicBezTo>
                      <a:cubicBezTo>
                        <a:pt x="92" y="60"/>
                        <a:pt x="92" y="60"/>
                        <a:pt x="92" y="60"/>
                      </a:cubicBezTo>
                      <a:cubicBezTo>
                        <a:pt x="94" y="60"/>
                        <a:pt x="94" y="60"/>
                        <a:pt x="94" y="60"/>
                      </a:cubicBezTo>
                      <a:cubicBezTo>
                        <a:pt x="98" y="5"/>
                        <a:pt x="98" y="5"/>
                        <a:pt x="98" y="5"/>
                      </a:cubicBezTo>
                      <a:cubicBezTo>
                        <a:pt x="98" y="3"/>
                        <a:pt x="98" y="3"/>
                        <a:pt x="98" y="3"/>
                      </a:cubicBezTo>
                      <a:cubicBezTo>
                        <a:pt x="97" y="1"/>
                        <a:pt x="97" y="1"/>
                        <a:pt x="97" y="1"/>
                      </a:cubicBezTo>
                      <a:moveTo>
                        <a:pt x="99" y="0"/>
                      </a:moveTo>
                      <a:cubicBezTo>
                        <a:pt x="98" y="1"/>
                        <a:pt x="98" y="1"/>
                        <a:pt x="98" y="1"/>
                      </a:cubicBezTo>
                      <a:cubicBezTo>
                        <a:pt x="98" y="1"/>
                        <a:pt x="98" y="1"/>
                        <a:pt x="98" y="1"/>
                      </a:cubicBezTo>
                      <a:cubicBezTo>
                        <a:pt x="99" y="1"/>
                        <a:pt x="99" y="1"/>
                        <a:pt x="99" y="1"/>
                      </a:cubicBezTo>
                      <a:cubicBezTo>
                        <a:pt x="99" y="0"/>
                        <a:pt x="99" y="0"/>
                        <a:pt x="99" y="0"/>
                      </a:cubicBezTo>
                      <a:cubicBezTo>
                        <a:pt x="99" y="0"/>
                        <a:pt x="99" y="0"/>
                        <a:pt x="9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8" name="Freeform 18">
                  <a:extLst>
                    <a:ext uri="{FF2B5EF4-FFF2-40B4-BE49-F238E27FC236}">
                      <a16:creationId xmlns:a16="http://schemas.microsoft.com/office/drawing/2014/main" xmlns="" id="{54B0463E-0366-46BA-918C-29C361CE400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91" y="1006"/>
                  <a:ext cx="1464" cy="1091"/>
                </a:xfrm>
                <a:custGeom>
                  <a:avLst/>
                  <a:gdLst>
                    <a:gd name="T0" fmla="*/ 933 w 1464"/>
                    <a:gd name="T1" fmla="*/ 1091 h 1091"/>
                    <a:gd name="T2" fmla="*/ 967 w 1464"/>
                    <a:gd name="T3" fmla="*/ 1052 h 1091"/>
                    <a:gd name="T4" fmla="*/ 922 w 1464"/>
                    <a:gd name="T5" fmla="*/ 1085 h 1091"/>
                    <a:gd name="T6" fmla="*/ 922 w 1464"/>
                    <a:gd name="T7" fmla="*/ 1080 h 1091"/>
                    <a:gd name="T8" fmla="*/ 799 w 1464"/>
                    <a:gd name="T9" fmla="*/ 940 h 1091"/>
                    <a:gd name="T10" fmla="*/ 1151 w 1464"/>
                    <a:gd name="T11" fmla="*/ 901 h 1091"/>
                    <a:gd name="T12" fmla="*/ 1151 w 1464"/>
                    <a:gd name="T13" fmla="*/ 901 h 1091"/>
                    <a:gd name="T14" fmla="*/ 799 w 1464"/>
                    <a:gd name="T15" fmla="*/ 934 h 1091"/>
                    <a:gd name="T16" fmla="*/ 1151 w 1464"/>
                    <a:gd name="T17" fmla="*/ 895 h 1091"/>
                    <a:gd name="T18" fmla="*/ 1257 w 1464"/>
                    <a:gd name="T19" fmla="*/ 817 h 1091"/>
                    <a:gd name="T20" fmla="*/ 698 w 1464"/>
                    <a:gd name="T21" fmla="*/ 811 h 1091"/>
                    <a:gd name="T22" fmla="*/ 698 w 1464"/>
                    <a:gd name="T23" fmla="*/ 811 h 1091"/>
                    <a:gd name="T24" fmla="*/ 1269 w 1464"/>
                    <a:gd name="T25" fmla="*/ 806 h 1091"/>
                    <a:gd name="T26" fmla="*/ 1302 w 1464"/>
                    <a:gd name="T27" fmla="*/ 778 h 1091"/>
                    <a:gd name="T28" fmla="*/ 1324 w 1464"/>
                    <a:gd name="T29" fmla="*/ 755 h 1091"/>
                    <a:gd name="T30" fmla="*/ 631 w 1464"/>
                    <a:gd name="T31" fmla="*/ 733 h 1091"/>
                    <a:gd name="T32" fmla="*/ 631 w 1464"/>
                    <a:gd name="T33" fmla="*/ 733 h 1091"/>
                    <a:gd name="T34" fmla="*/ 1358 w 1464"/>
                    <a:gd name="T35" fmla="*/ 733 h 1091"/>
                    <a:gd name="T36" fmla="*/ 1364 w 1464"/>
                    <a:gd name="T37" fmla="*/ 727 h 1091"/>
                    <a:gd name="T38" fmla="*/ 598 w 1464"/>
                    <a:gd name="T39" fmla="*/ 699 h 1091"/>
                    <a:gd name="T40" fmla="*/ 447 w 1464"/>
                    <a:gd name="T41" fmla="*/ 526 h 1091"/>
                    <a:gd name="T42" fmla="*/ 447 w 1464"/>
                    <a:gd name="T43" fmla="*/ 526 h 1091"/>
                    <a:gd name="T44" fmla="*/ 452 w 1464"/>
                    <a:gd name="T45" fmla="*/ 520 h 1091"/>
                    <a:gd name="T46" fmla="*/ 1447 w 1464"/>
                    <a:gd name="T47" fmla="*/ 621 h 1091"/>
                    <a:gd name="T48" fmla="*/ 1386 w 1464"/>
                    <a:gd name="T49" fmla="*/ 705 h 1091"/>
                    <a:gd name="T50" fmla="*/ 1464 w 1464"/>
                    <a:gd name="T51" fmla="*/ 638 h 1091"/>
                    <a:gd name="T52" fmla="*/ 1330 w 1464"/>
                    <a:gd name="T53" fmla="*/ 431 h 1091"/>
                    <a:gd name="T54" fmla="*/ 430 w 1464"/>
                    <a:gd name="T55" fmla="*/ 498 h 1091"/>
                    <a:gd name="T56" fmla="*/ 251 w 1464"/>
                    <a:gd name="T57" fmla="*/ 297 h 1091"/>
                    <a:gd name="T58" fmla="*/ 1218 w 1464"/>
                    <a:gd name="T59" fmla="*/ 280 h 1091"/>
                    <a:gd name="T60" fmla="*/ 1202 w 1464"/>
                    <a:gd name="T61" fmla="*/ 246 h 1091"/>
                    <a:gd name="T62" fmla="*/ 1202 w 1464"/>
                    <a:gd name="T63" fmla="*/ 246 h 1091"/>
                    <a:gd name="T64" fmla="*/ 1118 w 1464"/>
                    <a:gd name="T65" fmla="*/ 129 h 1091"/>
                    <a:gd name="T66" fmla="*/ 1106 w 1464"/>
                    <a:gd name="T67" fmla="*/ 106 h 1091"/>
                    <a:gd name="T68" fmla="*/ 1084 w 1464"/>
                    <a:gd name="T69" fmla="*/ 106 h 1091"/>
                    <a:gd name="T70" fmla="*/ 821 w 1464"/>
                    <a:gd name="T71" fmla="*/ 78 h 1091"/>
                    <a:gd name="T72" fmla="*/ 816 w 1464"/>
                    <a:gd name="T73" fmla="*/ 73 h 1091"/>
                    <a:gd name="T74" fmla="*/ 721 w 1464"/>
                    <a:gd name="T75" fmla="*/ 73 h 1091"/>
                    <a:gd name="T76" fmla="*/ 648 w 1464"/>
                    <a:gd name="T77" fmla="*/ 67 h 1091"/>
                    <a:gd name="T78" fmla="*/ 643 w 1464"/>
                    <a:gd name="T79" fmla="*/ 62 h 1091"/>
                    <a:gd name="T80" fmla="*/ 637 w 1464"/>
                    <a:gd name="T81" fmla="*/ 67 h 1091"/>
                    <a:gd name="T82" fmla="*/ 548 w 1464"/>
                    <a:gd name="T83" fmla="*/ 50 h 1091"/>
                    <a:gd name="T84" fmla="*/ 542 w 1464"/>
                    <a:gd name="T85" fmla="*/ 50 h 1091"/>
                    <a:gd name="T86" fmla="*/ 234 w 1464"/>
                    <a:gd name="T87" fmla="*/ 274 h 1091"/>
                    <a:gd name="T88" fmla="*/ 22 w 1464"/>
                    <a:gd name="T89" fmla="*/ 6 h 1091"/>
                    <a:gd name="T90" fmla="*/ 28 w 1464"/>
                    <a:gd name="T91" fmla="*/ 0 h 1091"/>
                    <a:gd name="T92" fmla="*/ 5 w 1464"/>
                    <a:gd name="T93" fmla="*/ 11 h 1091"/>
                    <a:gd name="T94" fmla="*/ 11 w 1464"/>
                    <a:gd name="T95" fmla="*/ 6 h 1091"/>
                    <a:gd name="T96" fmla="*/ 5 w 1464"/>
                    <a:gd name="T97" fmla="*/ 0 h 10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464" h="1091">
                      <a:moveTo>
                        <a:pt x="967" y="1052"/>
                      </a:moveTo>
                      <a:lnTo>
                        <a:pt x="944" y="1074"/>
                      </a:lnTo>
                      <a:lnTo>
                        <a:pt x="933" y="1080"/>
                      </a:lnTo>
                      <a:lnTo>
                        <a:pt x="933" y="1091"/>
                      </a:lnTo>
                      <a:lnTo>
                        <a:pt x="933" y="1091"/>
                      </a:lnTo>
                      <a:lnTo>
                        <a:pt x="950" y="1080"/>
                      </a:lnTo>
                      <a:lnTo>
                        <a:pt x="961" y="1063"/>
                      </a:lnTo>
                      <a:lnTo>
                        <a:pt x="967" y="1052"/>
                      </a:lnTo>
                      <a:close/>
                      <a:moveTo>
                        <a:pt x="810" y="945"/>
                      </a:moveTo>
                      <a:lnTo>
                        <a:pt x="805" y="951"/>
                      </a:lnTo>
                      <a:lnTo>
                        <a:pt x="911" y="1074"/>
                      </a:lnTo>
                      <a:lnTo>
                        <a:pt x="922" y="1085"/>
                      </a:lnTo>
                      <a:lnTo>
                        <a:pt x="922" y="1085"/>
                      </a:lnTo>
                      <a:lnTo>
                        <a:pt x="928" y="1085"/>
                      </a:lnTo>
                      <a:lnTo>
                        <a:pt x="922" y="1080"/>
                      </a:lnTo>
                      <a:lnTo>
                        <a:pt x="922" y="1080"/>
                      </a:lnTo>
                      <a:lnTo>
                        <a:pt x="916" y="1068"/>
                      </a:lnTo>
                      <a:lnTo>
                        <a:pt x="810" y="945"/>
                      </a:lnTo>
                      <a:close/>
                      <a:moveTo>
                        <a:pt x="805" y="934"/>
                      </a:moveTo>
                      <a:lnTo>
                        <a:pt x="799" y="940"/>
                      </a:lnTo>
                      <a:lnTo>
                        <a:pt x="805" y="945"/>
                      </a:lnTo>
                      <a:lnTo>
                        <a:pt x="805" y="940"/>
                      </a:lnTo>
                      <a:lnTo>
                        <a:pt x="805" y="934"/>
                      </a:lnTo>
                      <a:close/>
                      <a:moveTo>
                        <a:pt x="1151" y="901"/>
                      </a:moveTo>
                      <a:lnTo>
                        <a:pt x="978" y="1046"/>
                      </a:lnTo>
                      <a:lnTo>
                        <a:pt x="972" y="1057"/>
                      </a:lnTo>
                      <a:lnTo>
                        <a:pt x="1151" y="906"/>
                      </a:lnTo>
                      <a:lnTo>
                        <a:pt x="1151" y="901"/>
                      </a:lnTo>
                      <a:close/>
                      <a:moveTo>
                        <a:pt x="715" y="828"/>
                      </a:moveTo>
                      <a:lnTo>
                        <a:pt x="704" y="828"/>
                      </a:lnTo>
                      <a:lnTo>
                        <a:pt x="793" y="934"/>
                      </a:lnTo>
                      <a:lnTo>
                        <a:pt x="799" y="934"/>
                      </a:lnTo>
                      <a:lnTo>
                        <a:pt x="715" y="828"/>
                      </a:lnTo>
                      <a:close/>
                      <a:moveTo>
                        <a:pt x="1246" y="817"/>
                      </a:moveTo>
                      <a:lnTo>
                        <a:pt x="1241" y="822"/>
                      </a:lnTo>
                      <a:lnTo>
                        <a:pt x="1151" y="895"/>
                      </a:lnTo>
                      <a:lnTo>
                        <a:pt x="1157" y="901"/>
                      </a:lnTo>
                      <a:lnTo>
                        <a:pt x="1246" y="822"/>
                      </a:lnTo>
                      <a:lnTo>
                        <a:pt x="1246" y="817"/>
                      </a:lnTo>
                      <a:close/>
                      <a:moveTo>
                        <a:pt x="1257" y="817"/>
                      </a:moveTo>
                      <a:lnTo>
                        <a:pt x="1252" y="817"/>
                      </a:lnTo>
                      <a:lnTo>
                        <a:pt x="1252" y="822"/>
                      </a:lnTo>
                      <a:lnTo>
                        <a:pt x="1257" y="817"/>
                      </a:lnTo>
                      <a:close/>
                      <a:moveTo>
                        <a:pt x="698" y="811"/>
                      </a:moveTo>
                      <a:lnTo>
                        <a:pt x="698" y="817"/>
                      </a:lnTo>
                      <a:lnTo>
                        <a:pt x="698" y="822"/>
                      </a:lnTo>
                      <a:lnTo>
                        <a:pt x="710" y="822"/>
                      </a:lnTo>
                      <a:lnTo>
                        <a:pt x="698" y="811"/>
                      </a:lnTo>
                      <a:close/>
                      <a:moveTo>
                        <a:pt x="1291" y="789"/>
                      </a:moveTo>
                      <a:lnTo>
                        <a:pt x="1280" y="789"/>
                      </a:lnTo>
                      <a:lnTo>
                        <a:pt x="1252" y="811"/>
                      </a:lnTo>
                      <a:lnTo>
                        <a:pt x="1269" y="806"/>
                      </a:lnTo>
                      <a:lnTo>
                        <a:pt x="1291" y="789"/>
                      </a:lnTo>
                      <a:close/>
                      <a:moveTo>
                        <a:pt x="1319" y="755"/>
                      </a:moveTo>
                      <a:lnTo>
                        <a:pt x="1291" y="783"/>
                      </a:lnTo>
                      <a:lnTo>
                        <a:pt x="1302" y="778"/>
                      </a:lnTo>
                      <a:lnTo>
                        <a:pt x="1324" y="761"/>
                      </a:lnTo>
                      <a:lnTo>
                        <a:pt x="1319" y="755"/>
                      </a:lnTo>
                      <a:close/>
                      <a:moveTo>
                        <a:pt x="1336" y="738"/>
                      </a:moveTo>
                      <a:lnTo>
                        <a:pt x="1324" y="755"/>
                      </a:lnTo>
                      <a:lnTo>
                        <a:pt x="1330" y="755"/>
                      </a:lnTo>
                      <a:lnTo>
                        <a:pt x="1341" y="744"/>
                      </a:lnTo>
                      <a:lnTo>
                        <a:pt x="1336" y="738"/>
                      </a:lnTo>
                      <a:close/>
                      <a:moveTo>
                        <a:pt x="631" y="733"/>
                      </a:moveTo>
                      <a:lnTo>
                        <a:pt x="631" y="744"/>
                      </a:lnTo>
                      <a:lnTo>
                        <a:pt x="693" y="811"/>
                      </a:lnTo>
                      <a:lnTo>
                        <a:pt x="693" y="806"/>
                      </a:lnTo>
                      <a:lnTo>
                        <a:pt x="631" y="733"/>
                      </a:lnTo>
                      <a:close/>
                      <a:moveTo>
                        <a:pt x="1352" y="727"/>
                      </a:moveTo>
                      <a:lnTo>
                        <a:pt x="1341" y="733"/>
                      </a:lnTo>
                      <a:lnTo>
                        <a:pt x="1347" y="738"/>
                      </a:lnTo>
                      <a:lnTo>
                        <a:pt x="1358" y="733"/>
                      </a:lnTo>
                      <a:lnTo>
                        <a:pt x="1352" y="727"/>
                      </a:lnTo>
                      <a:close/>
                      <a:moveTo>
                        <a:pt x="1380" y="705"/>
                      </a:moveTo>
                      <a:lnTo>
                        <a:pt x="1358" y="722"/>
                      </a:lnTo>
                      <a:lnTo>
                        <a:pt x="1364" y="727"/>
                      </a:lnTo>
                      <a:lnTo>
                        <a:pt x="1380" y="710"/>
                      </a:lnTo>
                      <a:lnTo>
                        <a:pt x="1380" y="705"/>
                      </a:lnTo>
                      <a:close/>
                      <a:moveTo>
                        <a:pt x="598" y="699"/>
                      </a:moveTo>
                      <a:lnTo>
                        <a:pt x="598" y="699"/>
                      </a:lnTo>
                      <a:lnTo>
                        <a:pt x="626" y="738"/>
                      </a:lnTo>
                      <a:lnTo>
                        <a:pt x="626" y="727"/>
                      </a:lnTo>
                      <a:lnTo>
                        <a:pt x="598" y="699"/>
                      </a:lnTo>
                      <a:close/>
                      <a:moveTo>
                        <a:pt x="447" y="526"/>
                      </a:moveTo>
                      <a:lnTo>
                        <a:pt x="592" y="699"/>
                      </a:lnTo>
                      <a:lnTo>
                        <a:pt x="598" y="694"/>
                      </a:lnTo>
                      <a:lnTo>
                        <a:pt x="458" y="531"/>
                      </a:lnTo>
                      <a:lnTo>
                        <a:pt x="447" y="526"/>
                      </a:lnTo>
                      <a:close/>
                      <a:moveTo>
                        <a:pt x="436" y="498"/>
                      </a:moveTo>
                      <a:lnTo>
                        <a:pt x="430" y="504"/>
                      </a:lnTo>
                      <a:lnTo>
                        <a:pt x="441" y="520"/>
                      </a:lnTo>
                      <a:lnTo>
                        <a:pt x="452" y="520"/>
                      </a:lnTo>
                      <a:lnTo>
                        <a:pt x="436" y="498"/>
                      </a:lnTo>
                      <a:close/>
                      <a:moveTo>
                        <a:pt x="1330" y="431"/>
                      </a:moveTo>
                      <a:lnTo>
                        <a:pt x="1330" y="448"/>
                      </a:lnTo>
                      <a:lnTo>
                        <a:pt x="1447" y="621"/>
                      </a:lnTo>
                      <a:lnTo>
                        <a:pt x="1459" y="638"/>
                      </a:lnTo>
                      <a:lnTo>
                        <a:pt x="1442" y="649"/>
                      </a:lnTo>
                      <a:lnTo>
                        <a:pt x="1386" y="699"/>
                      </a:lnTo>
                      <a:lnTo>
                        <a:pt x="1386" y="705"/>
                      </a:lnTo>
                      <a:lnTo>
                        <a:pt x="1447" y="655"/>
                      </a:lnTo>
                      <a:lnTo>
                        <a:pt x="1453" y="649"/>
                      </a:lnTo>
                      <a:lnTo>
                        <a:pt x="1459" y="638"/>
                      </a:lnTo>
                      <a:lnTo>
                        <a:pt x="1464" y="638"/>
                      </a:lnTo>
                      <a:lnTo>
                        <a:pt x="1464" y="638"/>
                      </a:lnTo>
                      <a:lnTo>
                        <a:pt x="1464" y="638"/>
                      </a:lnTo>
                      <a:lnTo>
                        <a:pt x="1453" y="615"/>
                      </a:lnTo>
                      <a:lnTo>
                        <a:pt x="1330" y="431"/>
                      </a:lnTo>
                      <a:close/>
                      <a:moveTo>
                        <a:pt x="257" y="297"/>
                      </a:moveTo>
                      <a:lnTo>
                        <a:pt x="257" y="302"/>
                      </a:lnTo>
                      <a:lnTo>
                        <a:pt x="425" y="498"/>
                      </a:lnTo>
                      <a:lnTo>
                        <a:pt x="430" y="498"/>
                      </a:lnTo>
                      <a:lnTo>
                        <a:pt x="257" y="297"/>
                      </a:lnTo>
                      <a:close/>
                      <a:moveTo>
                        <a:pt x="246" y="280"/>
                      </a:moveTo>
                      <a:lnTo>
                        <a:pt x="240" y="280"/>
                      </a:lnTo>
                      <a:lnTo>
                        <a:pt x="251" y="297"/>
                      </a:lnTo>
                      <a:lnTo>
                        <a:pt x="257" y="291"/>
                      </a:lnTo>
                      <a:lnTo>
                        <a:pt x="246" y="280"/>
                      </a:lnTo>
                      <a:close/>
                      <a:moveTo>
                        <a:pt x="1218" y="274"/>
                      </a:moveTo>
                      <a:lnTo>
                        <a:pt x="1218" y="280"/>
                      </a:lnTo>
                      <a:lnTo>
                        <a:pt x="1324" y="436"/>
                      </a:lnTo>
                      <a:lnTo>
                        <a:pt x="1319" y="420"/>
                      </a:lnTo>
                      <a:lnTo>
                        <a:pt x="1218" y="274"/>
                      </a:lnTo>
                      <a:close/>
                      <a:moveTo>
                        <a:pt x="1202" y="246"/>
                      </a:moveTo>
                      <a:lnTo>
                        <a:pt x="1196" y="252"/>
                      </a:lnTo>
                      <a:lnTo>
                        <a:pt x="1213" y="274"/>
                      </a:lnTo>
                      <a:lnTo>
                        <a:pt x="1218" y="263"/>
                      </a:lnTo>
                      <a:lnTo>
                        <a:pt x="1202" y="246"/>
                      </a:lnTo>
                      <a:close/>
                      <a:moveTo>
                        <a:pt x="1106" y="106"/>
                      </a:moveTo>
                      <a:lnTo>
                        <a:pt x="1106" y="106"/>
                      </a:lnTo>
                      <a:lnTo>
                        <a:pt x="1112" y="118"/>
                      </a:lnTo>
                      <a:lnTo>
                        <a:pt x="1118" y="129"/>
                      </a:lnTo>
                      <a:lnTo>
                        <a:pt x="1196" y="246"/>
                      </a:lnTo>
                      <a:lnTo>
                        <a:pt x="1196" y="241"/>
                      </a:lnTo>
                      <a:lnTo>
                        <a:pt x="1123" y="123"/>
                      </a:lnTo>
                      <a:lnTo>
                        <a:pt x="1106" y="106"/>
                      </a:lnTo>
                      <a:close/>
                      <a:moveTo>
                        <a:pt x="821" y="78"/>
                      </a:moveTo>
                      <a:lnTo>
                        <a:pt x="827" y="84"/>
                      </a:lnTo>
                      <a:lnTo>
                        <a:pt x="1084" y="106"/>
                      </a:lnTo>
                      <a:lnTo>
                        <a:pt x="1084" y="106"/>
                      </a:lnTo>
                      <a:lnTo>
                        <a:pt x="1095" y="106"/>
                      </a:lnTo>
                      <a:lnTo>
                        <a:pt x="1095" y="101"/>
                      </a:lnTo>
                      <a:lnTo>
                        <a:pt x="1084" y="101"/>
                      </a:lnTo>
                      <a:lnTo>
                        <a:pt x="821" y="78"/>
                      </a:lnTo>
                      <a:close/>
                      <a:moveTo>
                        <a:pt x="721" y="67"/>
                      </a:moveTo>
                      <a:lnTo>
                        <a:pt x="726" y="73"/>
                      </a:lnTo>
                      <a:lnTo>
                        <a:pt x="821" y="84"/>
                      </a:lnTo>
                      <a:lnTo>
                        <a:pt x="816" y="73"/>
                      </a:lnTo>
                      <a:lnTo>
                        <a:pt x="721" y="67"/>
                      </a:lnTo>
                      <a:close/>
                      <a:moveTo>
                        <a:pt x="687" y="62"/>
                      </a:moveTo>
                      <a:lnTo>
                        <a:pt x="687" y="67"/>
                      </a:lnTo>
                      <a:lnTo>
                        <a:pt x="721" y="73"/>
                      </a:lnTo>
                      <a:lnTo>
                        <a:pt x="715" y="67"/>
                      </a:lnTo>
                      <a:lnTo>
                        <a:pt x="687" y="62"/>
                      </a:lnTo>
                      <a:close/>
                      <a:moveTo>
                        <a:pt x="643" y="62"/>
                      </a:moveTo>
                      <a:lnTo>
                        <a:pt x="648" y="67"/>
                      </a:lnTo>
                      <a:lnTo>
                        <a:pt x="648" y="67"/>
                      </a:lnTo>
                      <a:lnTo>
                        <a:pt x="682" y="67"/>
                      </a:lnTo>
                      <a:lnTo>
                        <a:pt x="682" y="62"/>
                      </a:lnTo>
                      <a:lnTo>
                        <a:pt x="643" y="62"/>
                      </a:lnTo>
                      <a:lnTo>
                        <a:pt x="643" y="62"/>
                      </a:lnTo>
                      <a:close/>
                      <a:moveTo>
                        <a:pt x="548" y="50"/>
                      </a:moveTo>
                      <a:lnTo>
                        <a:pt x="542" y="56"/>
                      </a:lnTo>
                      <a:lnTo>
                        <a:pt x="637" y="67"/>
                      </a:lnTo>
                      <a:lnTo>
                        <a:pt x="637" y="67"/>
                      </a:lnTo>
                      <a:lnTo>
                        <a:pt x="637" y="56"/>
                      </a:lnTo>
                      <a:lnTo>
                        <a:pt x="637" y="56"/>
                      </a:lnTo>
                      <a:lnTo>
                        <a:pt x="548" y="50"/>
                      </a:lnTo>
                      <a:close/>
                      <a:moveTo>
                        <a:pt x="279" y="22"/>
                      </a:moveTo>
                      <a:lnTo>
                        <a:pt x="290" y="34"/>
                      </a:lnTo>
                      <a:lnTo>
                        <a:pt x="536" y="56"/>
                      </a:lnTo>
                      <a:lnTo>
                        <a:pt x="542" y="50"/>
                      </a:lnTo>
                      <a:lnTo>
                        <a:pt x="279" y="22"/>
                      </a:lnTo>
                      <a:close/>
                      <a:moveTo>
                        <a:pt x="22" y="17"/>
                      </a:moveTo>
                      <a:lnTo>
                        <a:pt x="28" y="34"/>
                      </a:lnTo>
                      <a:lnTo>
                        <a:pt x="234" y="274"/>
                      </a:lnTo>
                      <a:lnTo>
                        <a:pt x="240" y="274"/>
                      </a:lnTo>
                      <a:lnTo>
                        <a:pt x="22" y="17"/>
                      </a:lnTo>
                      <a:close/>
                      <a:moveTo>
                        <a:pt x="22" y="0"/>
                      </a:moveTo>
                      <a:lnTo>
                        <a:pt x="22" y="6"/>
                      </a:lnTo>
                      <a:lnTo>
                        <a:pt x="28" y="6"/>
                      </a:lnTo>
                      <a:lnTo>
                        <a:pt x="274" y="28"/>
                      </a:lnTo>
                      <a:lnTo>
                        <a:pt x="262" y="22"/>
                      </a:lnTo>
                      <a:lnTo>
                        <a:pt x="28" y="0"/>
                      </a:lnTo>
                      <a:lnTo>
                        <a:pt x="22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1"/>
                      </a:lnTo>
                      <a:lnTo>
                        <a:pt x="17" y="22"/>
                      </a:lnTo>
                      <a:lnTo>
                        <a:pt x="17" y="22"/>
                      </a:lnTo>
                      <a:lnTo>
                        <a:pt x="17" y="11"/>
                      </a:lnTo>
                      <a:lnTo>
                        <a:pt x="11" y="6"/>
                      </a:lnTo>
                      <a:lnTo>
                        <a:pt x="17" y="6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09" name="Freeform 19">
                  <a:extLst>
                    <a:ext uri="{FF2B5EF4-FFF2-40B4-BE49-F238E27FC236}">
                      <a16:creationId xmlns:a16="http://schemas.microsoft.com/office/drawing/2014/main" xmlns="" id="{E34F03A4-C253-4BEF-8F8A-C43B23CE249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91" y="1006"/>
                  <a:ext cx="1464" cy="1091"/>
                </a:xfrm>
                <a:custGeom>
                  <a:avLst/>
                  <a:gdLst>
                    <a:gd name="T0" fmla="*/ 933 w 1464"/>
                    <a:gd name="T1" fmla="*/ 1091 h 1091"/>
                    <a:gd name="T2" fmla="*/ 967 w 1464"/>
                    <a:gd name="T3" fmla="*/ 1052 h 1091"/>
                    <a:gd name="T4" fmla="*/ 922 w 1464"/>
                    <a:gd name="T5" fmla="*/ 1085 h 1091"/>
                    <a:gd name="T6" fmla="*/ 922 w 1464"/>
                    <a:gd name="T7" fmla="*/ 1080 h 1091"/>
                    <a:gd name="T8" fmla="*/ 799 w 1464"/>
                    <a:gd name="T9" fmla="*/ 940 h 1091"/>
                    <a:gd name="T10" fmla="*/ 1151 w 1464"/>
                    <a:gd name="T11" fmla="*/ 901 h 1091"/>
                    <a:gd name="T12" fmla="*/ 1151 w 1464"/>
                    <a:gd name="T13" fmla="*/ 901 h 1091"/>
                    <a:gd name="T14" fmla="*/ 799 w 1464"/>
                    <a:gd name="T15" fmla="*/ 934 h 1091"/>
                    <a:gd name="T16" fmla="*/ 1151 w 1464"/>
                    <a:gd name="T17" fmla="*/ 895 h 1091"/>
                    <a:gd name="T18" fmla="*/ 1257 w 1464"/>
                    <a:gd name="T19" fmla="*/ 817 h 1091"/>
                    <a:gd name="T20" fmla="*/ 698 w 1464"/>
                    <a:gd name="T21" fmla="*/ 811 h 1091"/>
                    <a:gd name="T22" fmla="*/ 698 w 1464"/>
                    <a:gd name="T23" fmla="*/ 811 h 1091"/>
                    <a:gd name="T24" fmla="*/ 1269 w 1464"/>
                    <a:gd name="T25" fmla="*/ 806 h 1091"/>
                    <a:gd name="T26" fmla="*/ 1302 w 1464"/>
                    <a:gd name="T27" fmla="*/ 778 h 1091"/>
                    <a:gd name="T28" fmla="*/ 1324 w 1464"/>
                    <a:gd name="T29" fmla="*/ 755 h 1091"/>
                    <a:gd name="T30" fmla="*/ 631 w 1464"/>
                    <a:gd name="T31" fmla="*/ 733 h 1091"/>
                    <a:gd name="T32" fmla="*/ 631 w 1464"/>
                    <a:gd name="T33" fmla="*/ 733 h 1091"/>
                    <a:gd name="T34" fmla="*/ 1358 w 1464"/>
                    <a:gd name="T35" fmla="*/ 733 h 1091"/>
                    <a:gd name="T36" fmla="*/ 1364 w 1464"/>
                    <a:gd name="T37" fmla="*/ 727 h 1091"/>
                    <a:gd name="T38" fmla="*/ 598 w 1464"/>
                    <a:gd name="T39" fmla="*/ 699 h 1091"/>
                    <a:gd name="T40" fmla="*/ 447 w 1464"/>
                    <a:gd name="T41" fmla="*/ 526 h 1091"/>
                    <a:gd name="T42" fmla="*/ 447 w 1464"/>
                    <a:gd name="T43" fmla="*/ 526 h 1091"/>
                    <a:gd name="T44" fmla="*/ 452 w 1464"/>
                    <a:gd name="T45" fmla="*/ 520 h 1091"/>
                    <a:gd name="T46" fmla="*/ 1447 w 1464"/>
                    <a:gd name="T47" fmla="*/ 621 h 1091"/>
                    <a:gd name="T48" fmla="*/ 1386 w 1464"/>
                    <a:gd name="T49" fmla="*/ 705 h 1091"/>
                    <a:gd name="T50" fmla="*/ 1464 w 1464"/>
                    <a:gd name="T51" fmla="*/ 638 h 1091"/>
                    <a:gd name="T52" fmla="*/ 1330 w 1464"/>
                    <a:gd name="T53" fmla="*/ 431 h 1091"/>
                    <a:gd name="T54" fmla="*/ 430 w 1464"/>
                    <a:gd name="T55" fmla="*/ 498 h 1091"/>
                    <a:gd name="T56" fmla="*/ 251 w 1464"/>
                    <a:gd name="T57" fmla="*/ 297 h 1091"/>
                    <a:gd name="T58" fmla="*/ 1218 w 1464"/>
                    <a:gd name="T59" fmla="*/ 280 h 1091"/>
                    <a:gd name="T60" fmla="*/ 1202 w 1464"/>
                    <a:gd name="T61" fmla="*/ 246 h 1091"/>
                    <a:gd name="T62" fmla="*/ 1202 w 1464"/>
                    <a:gd name="T63" fmla="*/ 246 h 1091"/>
                    <a:gd name="T64" fmla="*/ 1118 w 1464"/>
                    <a:gd name="T65" fmla="*/ 129 h 1091"/>
                    <a:gd name="T66" fmla="*/ 1106 w 1464"/>
                    <a:gd name="T67" fmla="*/ 106 h 1091"/>
                    <a:gd name="T68" fmla="*/ 1084 w 1464"/>
                    <a:gd name="T69" fmla="*/ 106 h 1091"/>
                    <a:gd name="T70" fmla="*/ 821 w 1464"/>
                    <a:gd name="T71" fmla="*/ 78 h 1091"/>
                    <a:gd name="T72" fmla="*/ 816 w 1464"/>
                    <a:gd name="T73" fmla="*/ 73 h 1091"/>
                    <a:gd name="T74" fmla="*/ 721 w 1464"/>
                    <a:gd name="T75" fmla="*/ 73 h 1091"/>
                    <a:gd name="T76" fmla="*/ 648 w 1464"/>
                    <a:gd name="T77" fmla="*/ 67 h 1091"/>
                    <a:gd name="T78" fmla="*/ 643 w 1464"/>
                    <a:gd name="T79" fmla="*/ 62 h 1091"/>
                    <a:gd name="T80" fmla="*/ 637 w 1464"/>
                    <a:gd name="T81" fmla="*/ 67 h 1091"/>
                    <a:gd name="T82" fmla="*/ 548 w 1464"/>
                    <a:gd name="T83" fmla="*/ 50 h 1091"/>
                    <a:gd name="T84" fmla="*/ 542 w 1464"/>
                    <a:gd name="T85" fmla="*/ 50 h 1091"/>
                    <a:gd name="T86" fmla="*/ 234 w 1464"/>
                    <a:gd name="T87" fmla="*/ 274 h 1091"/>
                    <a:gd name="T88" fmla="*/ 22 w 1464"/>
                    <a:gd name="T89" fmla="*/ 6 h 1091"/>
                    <a:gd name="T90" fmla="*/ 28 w 1464"/>
                    <a:gd name="T91" fmla="*/ 0 h 1091"/>
                    <a:gd name="T92" fmla="*/ 5 w 1464"/>
                    <a:gd name="T93" fmla="*/ 11 h 1091"/>
                    <a:gd name="T94" fmla="*/ 11 w 1464"/>
                    <a:gd name="T95" fmla="*/ 6 h 1091"/>
                    <a:gd name="T96" fmla="*/ 5 w 1464"/>
                    <a:gd name="T97" fmla="*/ 0 h 10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464" h="1091">
                      <a:moveTo>
                        <a:pt x="967" y="1052"/>
                      </a:moveTo>
                      <a:lnTo>
                        <a:pt x="944" y="1074"/>
                      </a:lnTo>
                      <a:lnTo>
                        <a:pt x="933" y="1080"/>
                      </a:lnTo>
                      <a:lnTo>
                        <a:pt x="933" y="1091"/>
                      </a:lnTo>
                      <a:lnTo>
                        <a:pt x="933" y="1091"/>
                      </a:lnTo>
                      <a:lnTo>
                        <a:pt x="950" y="1080"/>
                      </a:lnTo>
                      <a:lnTo>
                        <a:pt x="961" y="1063"/>
                      </a:lnTo>
                      <a:lnTo>
                        <a:pt x="967" y="1052"/>
                      </a:lnTo>
                      <a:moveTo>
                        <a:pt x="810" y="945"/>
                      </a:moveTo>
                      <a:lnTo>
                        <a:pt x="805" y="951"/>
                      </a:lnTo>
                      <a:lnTo>
                        <a:pt x="911" y="1074"/>
                      </a:lnTo>
                      <a:lnTo>
                        <a:pt x="922" y="1085"/>
                      </a:lnTo>
                      <a:lnTo>
                        <a:pt x="922" y="1085"/>
                      </a:lnTo>
                      <a:lnTo>
                        <a:pt x="928" y="1085"/>
                      </a:lnTo>
                      <a:lnTo>
                        <a:pt x="922" y="1080"/>
                      </a:lnTo>
                      <a:lnTo>
                        <a:pt x="922" y="1080"/>
                      </a:lnTo>
                      <a:lnTo>
                        <a:pt x="916" y="1068"/>
                      </a:lnTo>
                      <a:lnTo>
                        <a:pt x="810" y="945"/>
                      </a:lnTo>
                      <a:moveTo>
                        <a:pt x="805" y="934"/>
                      </a:moveTo>
                      <a:lnTo>
                        <a:pt x="799" y="940"/>
                      </a:lnTo>
                      <a:lnTo>
                        <a:pt x="805" y="945"/>
                      </a:lnTo>
                      <a:lnTo>
                        <a:pt x="805" y="940"/>
                      </a:lnTo>
                      <a:lnTo>
                        <a:pt x="805" y="934"/>
                      </a:lnTo>
                      <a:moveTo>
                        <a:pt x="1151" y="901"/>
                      </a:moveTo>
                      <a:lnTo>
                        <a:pt x="978" y="1046"/>
                      </a:lnTo>
                      <a:lnTo>
                        <a:pt x="972" y="1057"/>
                      </a:lnTo>
                      <a:lnTo>
                        <a:pt x="1151" y="906"/>
                      </a:lnTo>
                      <a:lnTo>
                        <a:pt x="1151" y="901"/>
                      </a:lnTo>
                      <a:moveTo>
                        <a:pt x="715" y="828"/>
                      </a:moveTo>
                      <a:lnTo>
                        <a:pt x="704" y="828"/>
                      </a:lnTo>
                      <a:lnTo>
                        <a:pt x="793" y="934"/>
                      </a:lnTo>
                      <a:lnTo>
                        <a:pt x="799" y="934"/>
                      </a:lnTo>
                      <a:lnTo>
                        <a:pt x="715" y="828"/>
                      </a:lnTo>
                      <a:moveTo>
                        <a:pt x="1246" y="817"/>
                      </a:moveTo>
                      <a:lnTo>
                        <a:pt x="1241" y="822"/>
                      </a:lnTo>
                      <a:lnTo>
                        <a:pt x="1151" y="895"/>
                      </a:lnTo>
                      <a:lnTo>
                        <a:pt x="1157" y="901"/>
                      </a:lnTo>
                      <a:lnTo>
                        <a:pt x="1246" y="822"/>
                      </a:lnTo>
                      <a:lnTo>
                        <a:pt x="1246" y="817"/>
                      </a:lnTo>
                      <a:moveTo>
                        <a:pt x="1257" y="817"/>
                      </a:moveTo>
                      <a:lnTo>
                        <a:pt x="1252" y="817"/>
                      </a:lnTo>
                      <a:lnTo>
                        <a:pt x="1252" y="822"/>
                      </a:lnTo>
                      <a:lnTo>
                        <a:pt x="1257" y="817"/>
                      </a:lnTo>
                      <a:moveTo>
                        <a:pt x="698" y="811"/>
                      </a:moveTo>
                      <a:lnTo>
                        <a:pt x="698" y="817"/>
                      </a:lnTo>
                      <a:lnTo>
                        <a:pt x="698" y="822"/>
                      </a:lnTo>
                      <a:lnTo>
                        <a:pt x="710" y="822"/>
                      </a:lnTo>
                      <a:lnTo>
                        <a:pt x="698" y="811"/>
                      </a:lnTo>
                      <a:moveTo>
                        <a:pt x="1291" y="789"/>
                      </a:moveTo>
                      <a:lnTo>
                        <a:pt x="1280" y="789"/>
                      </a:lnTo>
                      <a:lnTo>
                        <a:pt x="1252" y="811"/>
                      </a:lnTo>
                      <a:lnTo>
                        <a:pt x="1269" y="806"/>
                      </a:lnTo>
                      <a:lnTo>
                        <a:pt x="1291" y="789"/>
                      </a:lnTo>
                      <a:moveTo>
                        <a:pt x="1319" y="755"/>
                      </a:moveTo>
                      <a:lnTo>
                        <a:pt x="1291" y="783"/>
                      </a:lnTo>
                      <a:lnTo>
                        <a:pt x="1302" y="778"/>
                      </a:lnTo>
                      <a:lnTo>
                        <a:pt x="1324" y="761"/>
                      </a:lnTo>
                      <a:lnTo>
                        <a:pt x="1319" y="755"/>
                      </a:lnTo>
                      <a:moveTo>
                        <a:pt x="1336" y="738"/>
                      </a:moveTo>
                      <a:lnTo>
                        <a:pt x="1324" y="755"/>
                      </a:lnTo>
                      <a:lnTo>
                        <a:pt x="1330" y="755"/>
                      </a:lnTo>
                      <a:lnTo>
                        <a:pt x="1341" y="744"/>
                      </a:lnTo>
                      <a:lnTo>
                        <a:pt x="1336" y="738"/>
                      </a:lnTo>
                      <a:moveTo>
                        <a:pt x="631" y="733"/>
                      </a:moveTo>
                      <a:lnTo>
                        <a:pt x="631" y="744"/>
                      </a:lnTo>
                      <a:lnTo>
                        <a:pt x="693" y="811"/>
                      </a:lnTo>
                      <a:lnTo>
                        <a:pt x="693" y="806"/>
                      </a:lnTo>
                      <a:lnTo>
                        <a:pt x="631" y="733"/>
                      </a:lnTo>
                      <a:moveTo>
                        <a:pt x="1352" y="727"/>
                      </a:moveTo>
                      <a:lnTo>
                        <a:pt x="1341" y="733"/>
                      </a:lnTo>
                      <a:lnTo>
                        <a:pt x="1347" y="738"/>
                      </a:lnTo>
                      <a:lnTo>
                        <a:pt x="1358" y="733"/>
                      </a:lnTo>
                      <a:lnTo>
                        <a:pt x="1352" y="727"/>
                      </a:lnTo>
                      <a:moveTo>
                        <a:pt x="1380" y="705"/>
                      </a:moveTo>
                      <a:lnTo>
                        <a:pt x="1358" y="722"/>
                      </a:lnTo>
                      <a:lnTo>
                        <a:pt x="1364" y="727"/>
                      </a:lnTo>
                      <a:lnTo>
                        <a:pt x="1380" y="710"/>
                      </a:lnTo>
                      <a:lnTo>
                        <a:pt x="1380" y="705"/>
                      </a:lnTo>
                      <a:moveTo>
                        <a:pt x="598" y="699"/>
                      </a:moveTo>
                      <a:lnTo>
                        <a:pt x="598" y="699"/>
                      </a:lnTo>
                      <a:lnTo>
                        <a:pt x="626" y="738"/>
                      </a:lnTo>
                      <a:lnTo>
                        <a:pt x="626" y="727"/>
                      </a:lnTo>
                      <a:lnTo>
                        <a:pt x="598" y="699"/>
                      </a:lnTo>
                      <a:moveTo>
                        <a:pt x="447" y="526"/>
                      </a:moveTo>
                      <a:lnTo>
                        <a:pt x="592" y="699"/>
                      </a:lnTo>
                      <a:lnTo>
                        <a:pt x="598" y="694"/>
                      </a:lnTo>
                      <a:lnTo>
                        <a:pt x="458" y="531"/>
                      </a:lnTo>
                      <a:lnTo>
                        <a:pt x="447" y="526"/>
                      </a:lnTo>
                      <a:moveTo>
                        <a:pt x="436" y="498"/>
                      </a:moveTo>
                      <a:lnTo>
                        <a:pt x="430" y="504"/>
                      </a:lnTo>
                      <a:lnTo>
                        <a:pt x="441" y="520"/>
                      </a:lnTo>
                      <a:lnTo>
                        <a:pt x="452" y="520"/>
                      </a:lnTo>
                      <a:lnTo>
                        <a:pt x="436" y="498"/>
                      </a:lnTo>
                      <a:moveTo>
                        <a:pt x="1330" y="431"/>
                      </a:moveTo>
                      <a:lnTo>
                        <a:pt x="1330" y="448"/>
                      </a:lnTo>
                      <a:lnTo>
                        <a:pt x="1447" y="621"/>
                      </a:lnTo>
                      <a:lnTo>
                        <a:pt x="1459" y="638"/>
                      </a:lnTo>
                      <a:lnTo>
                        <a:pt x="1442" y="649"/>
                      </a:lnTo>
                      <a:lnTo>
                        <a:pt x="1386" y="699"/>
                      </a:lnTo>
                      <a:lnTo>
                        <a:pt x="1386" y="705"/>
                      </a:lnTo>
                      <a:lnTo>
                        <a:pt x="1447" y="655"/>
                      </a:lnTo>
                      <a:lnTo>
                        <a:pt x="1453" y="649"/>
                      </a:lnTo>
                      <a:lnTo>
                        <a:pt x="1459" y="638"/>
                      </a:lnTo>
                      <a:lnTo>
                        <a:pt x="1464" y="638"/>
                      </a:lnTo>
                      <a:lnTo>
                        <a:pt x="1464" y="638"/>
                      </a:lnTo>
                      <a:lnTo>
                        <a:pt x="1464" y="638"/>
                      </a:lnTo>
                      <a:lnTo>
                        <a:pt x="1453" y="615"/>
                      </a:lnTo>
                      <a:lnTo>
                        <a:pt x="1330" y="431"/>
                      </a:lnTo>
                      <a:moveTo>
                        <a:pt x="257" y="297"/>
                      </a:moveTo>
                      <a:lnTo>
                        <a:pt x="257" y="302"/>
                      </a:lnTo>
                      <a:lnTo>
                        <a:pt x="425" y="498"/>
                      </a:lnTo>
                      <a:lnTo>
                        <a:pt x="430" y="498"/>
                      </a:lnTo>
                      <a:lnTo>
                        <a:pt x="257" y="297"/>
                      </a:lnTo>
                      <a:moveTo>
                        <a:pt x="246" y="280"/>
                      </a:moveTo>
                      <a:lnTo>
                        <a:pt x="240" y="280"/>
                      </a:lnTo>
                      <a:lnTo>
                        <a:pt x="251" y="297"/>
                      </a:lnTo>
                      <a:lnTo>
                        <a:pt x="257" y="291"/>
                      </a:lnTo>
                      <a:lnTo>
                        <a:pt x="246" y="280"/>
                      </a:lnTo>
                      <a:moveTo>
                        <a:pt x="1218" y="274"/>
                      </a:moveTo>
                      <a:lnTo>
                        <a:pt x="1218" y="280"/>
                      </a:lnTo>
                      <a:lnTo>
                        <a:pt x="1324" y="436"/>
                      </a:lnTo>
                      <a:lnTo>
                        <a:pt x="1319" y="420"/>
                      </a:lnTo>
                      <a:lnTo>
                        <a:pt x="1218" y="274"/>
                      </a:lnTo>
                      <a:moveTo>
                        <a:pt x="1202" y="246"/>
                      </a:moveTo>
                      <a:lnTo>
                        <a:pt x="1196" y="252"/>
                      </a:lnTo>
                      <a:lnTo>
                        <a:pt x="1213" y="274"/>
                      </a:lnTo>
                      <a:lnTo>
                        <a:pt x="1218" y="263"/>
                      </a:lnTo>
                      <a:lnTo>
                        <a:pt x="1202" y="246"/>
                      </a:lnTo>
                      <a:moveTo>
                        <a:pt x="1106" y="106"/>
                      </a:moveTo>
                      <a:lnTo>
                        <a:pt x="1106" y="106"/>
                      </a:lnTo>
                      <a:lnTo>
                        <a:pt x="1112" y="118"/>
                      </a:lnTo>
                      <a:lnTo>
                        <a:pt x="1118" y="129"/>
                      </a:lnTo>
                      <a:lnTo>
                        <a:pt x="1196" y="246"/>
                      </a:lnTo>
                      <a:lnTo>
                        <a:pt x="1196" y="241"/>
                      </a:lnTo>
                      <a:lnTo>
                        <a:pt x="1123" y="123"/>
                      </a:lnTo>
                      <a:lnTo>
                        <a:pt x="1106" y="106"/>
                      </a:lnTo>
                      <a:moveTo>
                        <a:pt x="821" y="78"/>
                      </a:moveTo>
                      <a:lnTo>
                        <a:pt x="827" y="84"/>
                      </a:lnTo>
                      <a:lnTo>
                        <a:pt x="1084" y="106"/>
                      </a:lnTo>
                      <a:lnTo>
                        <a:pt x="1084" y="106"/>
                      </a:lnTo>
                      <a:lnTo>
                        <a:pt x="1095" y="106"/>
                      </a:lnTo>
                      <a:lnTo>
                        <a:pt x="1095" y="101"/>
                      </a:lnTo>
                      <a:lnTo>
                        <a:pt x="1084" y="101"/>
                      </a:lnTo>
                      <a:lnTo>
                        <a:pt x="821" y="78"/>
                      </a:lnTo>
                      <a:moveTo>
                        <a:pt x="721" y="67"/>
                      </a:moveTo>
                      <a:lnTo>
                        <a:pt x="726" y="73"/>
                      </a:lnTo>
                      <a:lnTo>
                        <a:pt x="821" y="84"/>
                      </a:lnTo>
                      <a:lnTo>
                        <a:pt x="816" y="73"/>
                      </a:lnTo>
                      <a:lnTo>
                        <a:pt x="721" y="67"/>
                      </a:lnTo>
                      <a:moveTo>
                        <a:pt x="687" y="62"/>
                      </a:moveTo>
                      <a:lnTo>
                        <a:pt x="687" y="67"/>
                      </a:lnTo>
                      <a:lnTo>
                        <a:pt x="721" y="73"/>
                      </a:lnTo>
                      <a:lnTo>
                        <a:pt x="715" y="67"/>
                      </a:lnTo>
                      <a:lnTo>
                        <a:pt x="687" y="62"/>
                      </a:lnTo>
                      <a:moveTo>
                        <a:pt x="643" y="62"/>
                      </a:moveTo>
                      <a:lnTo>
                        <a:pt x="648" y="67"/>
                      </a:lnTo>
                      <a:lnTo>
                        <a:pt x="648" y="67"/>
                      </a:lnTo>
                      <a:lnTo>
                        <a:pt x="682" y="67"/>
                      </a:lnTo>
                      <a:lnTo>
                        <a:pt x="682" y="62"/>
                      </a:lnTo>
                      <a:lnTo>
                        <a:pt x="643" y="62"/>
                      </a:lnTo>
                      <a:lnTo>
                        <a:pt x="643" y="62"/>
                      </a:lnTo>
                      <a:moveTo>
                        <a:pt x="548" y="50"/>
                      </a:moveTo>
                      <a:lnTo>
                        <a:pt x="542" y="56"/>
                      </a:lnTo>
                      <a:lnTo>
                        <a:pt x="637" y="67"/>
                      </a:lnTo>
                      <a:lnTo>
                        <a:pt x="637" y="67"/>
                      </a:lnTo>
                      <a:lnTo>
                        <a:pt x="637" y="56"/>
                      </a:lnTo>
                      <a:lnTo>
                        <a:pt x="637" y="56"/>
                      </a:lnTo>
                      <a:lnTo>
                        <a:pt x="548" y="50"/>
                      </a:lnTo>
                      <a:moveTo>
                        <a:pt x="279" y="22"/>
                      </a:moveTo>
                      <a:lnTo>
                        <a:pt x="290" y="34"/>
                      </a:lnTo>
                      <a:lnTo>
                        <a:pt x="536" y="56"/>
                      </a:lnTo>
                      <a:lnTo>
                        <a:pt x="542" y="50"/>
                      </a:lnTo>
                      <a:lnTo>
                        <a:pt x="279" y="22"/>
                      </a:lnTo>
                      <a:moveTo>
                        <a:pt x="22" y="17"/>
                      </a:moveTo>
                      <a:lnTo>
                        <a:pt x="28" y="34"/>
                      </a:lnTo>
                      <a:lnTo>
                        <a:pt x="234" y="274"/>
                      </a:lnTo>
                      <a:lnTo>
                        <a:pt x="240" y="274"/>
                      </a:lnTo>
                      <a:lnTo>
                        <a:pt x="22" y="17"/>
                      </a:lnTo>
                      <a:moveTo>
                        <a:pt x="22" y="0"/>
                      </a:moveTo>
                      <a:lnTo>
                        <a:pt x="22" y="6"/>
                      </a:lnTo>
                      <a:lnTo>
                        <a:pt x="28" y="6"/>
                      </a:lnTo>
                      <a:lnTo>
                        <a:pt x="274" y="28"/>
                      </a:lnTo>
                      <a:lnTo>
                        <a:pt x="262" y="22"/>
                      </a:lnTo>
                      <a:lnTo>
                        <a:pt x="28" y="0"/>
                      </a:lnTo>
                      <a:lnTo>
                        <a:pt x="22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11"/>
                      </a:lnTo>
                      <a:lnTo>
                        <a:pt x="17" y="22"/>
                      </a:lnTo>
                      <a:lnTo>
                        <a:pt x="17" y="22"/>
                      </a:lnTo>
                      <a:lnTo>
                        <a:pt x="17" y="11"/>
                      </a:lnTo>
                      <a:lnTo>
                        <a:pt x="11" y="6"/>
                      </a:lnTo>
                      <a:lnTo>
                        <a:pt x="17" y="6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0" name="Freeform 20">
                  <a:extLst>
                    <a:ext uri="{FF2B5EF4-FFF2-40B4-BE49-F238E27FC236}">
                      <a16:creationId xmlns:a16="http://schemas.microsoft.com/office/drawing/2014/main" xmlns="" id="{55E67805-539F-4C80-8910-2BA7AD840E0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50" y="726"/>
                  <a:ext cx="1000" cy="1830"/>
                </a:xfrm>
                <a:custGeom>
                  <a:avLst/>
                  <a:gdLst>
                    <a:gd name="T0" fmla="*/ 726 w 1000"/>
                    <a:gd name="T1" fmla="*/ 1830 h 1830"/>
                    <a:gd name="T2" fmla="*/ 726 w 1000"/>
                    <a:gd name="T3" fmla="*/ 1830 h 1830"/>
                    <a:gd name="T4" fmla="*/ 732 w 1000"/>
                    <a:gd name="T5" fmla="*/ 1824 h 1830"/>
                    <a:gd name="T6" fmla="*/ 637 w 1000"/>
                    <a:gd name="T7" fmla="*/ 1813 h 1830"/>
                    <a:gd name="T8" fmla="*/ 609 w 1000"/>
                    <a:gd name="T9" fmla="*/ 1807 h 1830"/>
                    <a:gd name="T10" fmla="*/ 648 w 1000"/>
                    <a:gd name="T11" fmla="*/ 1807 h 1830"/>
                    <a:gd name="T12" fmla="*/ 615 w 1000"/>
                    <a:gd name="T13" fmla="*/ 1807 h 1830"/>
                    <a:gd name="T14" fmla="*/ 564 w 1000"/>
                    <a:gd name="T15" fmla="*/ 1802 h 1830"/>
                    <a:gd name="T16" fmla="*/ 570 w 1000"/>
                    <a:gd name="T17" fmla="*/ 1796 h 1830"/>
                    <a:gd name="T18" fmla="*/ 486 w 1000"/>
                    <a:gd name="T19" fmla="*/ 1790 h 1830"/>
                    <a:gd name="T20" fmla="*/ 492 w 1000"/>
                    <a:gd name="T21" fmla="*/ 1785 h 1830"/>
                    <a:gd name="T22" fmla="*/ 754 w 1000"/>
                    <a:gd name="T23" fmla="*/ 1830 h 1830"/>
                    <a:gd name="T24" fmla="*/ 184 w 1000"/>
                    <a:gd name="T25" fmla="*/ 1746 h 1830"/>
                    <a:gd name="T26" fmla="*/ 190 w 1000"/>
                    <a:gd name="T27" fmla="*/ 1740 h 1830"/>
                    <a:gd name="T28" fmla="*/ 827 w 1000"/>
                    <a:gd name="T29" fmla="*/ 1734 h 1830"/>
                    <a:gd name="T30" fmla="*/ 0 w 1000"/>
                    <a:gd name="T31" fmla="*/ 1718 h 1830"/>
                    <a:gd name="T32" fmla="*/ 11 w 1000"/>
                    <a:gd name="T33" fmla="*/ 1712 h 1830"/>
                    <a:gd name="T34" fmla="*/ 11 w 1000"/>
                    <a:gd name="T35" fmla="*/ 1712 h 1830"/>
                    <a:gd name="T36" fmla="*/ 872 w 1000"/>
                    <a:gd name="T37" fmla="*/ 1684 h 1830"/>
                    <a:gd name="T38" fmla="*/ 11 w 1000"/>
                    <a:gd name="T39" fmla="*/ 1706 h 1830"/>
                    <a:gd name="T40" fmla="*/ 173 w 1000"/>
                    <a:gd name="T41" fmla="*/ 1606 h 1830"/>
                    <a:gd name="T42" fmla="*/ 877 w 1000"/>
                    <a:gd name="T43" fmla="*/ 1679 h 1830"/>
                    <a:gd name="T44" fmla="*/ 207 w 1000"/>
                    <a:gd name="T45" fmla="*/ 1589 h 1830"/>
                    <a:gd name="T46" fmla="*/ 218 w 1000"/>
                    <a:gd name="T47" fmla="*/ 1583 h 1830"/>
                    <a:gd name="T48" fmla="*/ 246 w 1000"/>
                    <a:gd name="T49" fmla="*/ 1567 h 1830"/>
                    <a:gd name="T50" fmla="*/ 1000 w 1000"/>
                    <a:gd name="T51" fmla="*/ 1539 h 1830"/>
                    <a:gd name="T52" fmla="*/ 983 w 1000"/>
                    <a:gd name="T53" fmla="*/ 1555 h 1830"/>
                    <a:gd name="T54" fmla="*/ 1000 w 1000"/>
                    <a:gd name="T55" fmla="*/ 1539 h 1830"/>
                    <a:gd name="T56" fmla="*/ 995 w 1000"/>
                    <a:gd name="T57" fmla="*/ 1533 h 1830"/>
                    <a:gd name="T58" fmla="*/ 928 w 1000"/>
                    <a:gd name="T59" fmla="*/ 1399 h 1830"/>
                    <a:gd name="T60" fmla="*/ 575 w 1000"/>
                    <a:gd name="T61" fmla="*/ 1371 h 1830"/>
                    <a:gd name="T62" fmla="*/ 587 w 1000"/>
                    <a:gd name="T63" fmla="*/ 1376 h 1830"/>
                    <a:gd name="T64" fmla="*/ 922 w 1000"/>
                    <a:gd name="T65" fmla="*/ 1399 h 1830"/>
                    <a:gd name="T66" fmla="*/ 877 w 1000"/>
                    <a:gd name="T67" fmla="*/ 1321 h 1830"/>
                    <a:gd name="T68" fmla="*/ 581 w 1000"/>
                    <a:gd name="T69" fmla="*/ 1360 h 1830"/>
                    <a:gd name="T70" fmla="*/ 536 w 1000"/>
                    <a:gd name="T71" fmla="*/ 1192 h 1830"/>
                    <a:gd name="T72" fmla="*/ 810 w 1000"/>
                    <a:gd name="T73" fmla="*/ 1181 h 1830"/>
                    <a:gd name="T74" fmla="*/ 810 w 1000"/>
                    <a:gd name="T75" fmla="*/ 1175 h 1830"/>
                    <a:gd name="T76" fmla="*/ 788 w 1000"/>
                    <a:gd name="T77" fmla="*/ 1125 h 1830"/>
                    <a:gd name="T78" fmla="*/ 760 w 1000"/>
                    <a:gd name="T79" fmla="*/ 1074 h 1830"/>
                    <a:gd name="T80" fmla="*/ 704 w 1000"/>
                    <a:gd name="T81" fmla="*/ 963 h 1830"/>
                    <a:gd name="T82" fmla="*/ 698 w 1000"/>
                    <a:gd name="T83" fmla="*/ 957 h 1830"/>
                    <a:gd name="T84" fmla="*/ 458 w 1000"/>
                    <a:gd name="T85" fmla="*/ 901 h 1830"/>
                    <a:gd name="T86" fmla="*/ 659 w 1000"/>
                    <a:gd name="T87" fmla="*/ 884 h 1830"/>
                    <a:gd name="T88" fmla="*/ 425 w 1000"/>
                    <a:gd name="T89" fmla="*/ 784 h 1830"/>
                    <a:gd name="T90" fmla="*/ 581 w 1000"/>
                    <a:gd name="T91" fmla="*/ 739 h 1830"/>
                    <a:gd name="T92" fmla="*/ 575 w 1000"/>
                    <a:gd name="T93" fmla="*/ 716 h 1830"/>
                    <a:gd name="T94" fmla="*/ 542 w 1000"/>
                    <a:gd name="T95" fmla="*/ 649 h 1830"/>
                    <a:gd name="T96" fmla="*/ 486 w 1000"/>
                    <a:gd name="T97" fmla="*/ 549 h 1830"/>
                    <a:gd name="T98" fmla="*/ 436 w 1000"/>
                    <a:gd name="T99" fmla="*/ 453 h 1830"/>
                    <a:gd name="T100" fmla="*/ 352 w 1000"/>
                    <a:gd name="T101" fmla="*/ 286 h 1830"/>
                    <a:gd name="T102" fmla="*/ 436 w 1000"/>
                    <a:gd name="T103" fmla="*/ 448 h 1830"/>
                    <a:gd name="T104" fmla="*/ 318 w 1000"/>
                    <a:gd name="T105" fmla="*/ 235 h 1830"/>
                    <a:gd name="T106" fmla="*/ 313 w 1000"/>
                    <a:gd name="T107" fmla="*/ 230 h 1830"/>
                    <a:gd name="T108" fmla="*/ 223 w 1000"/>
                    <a:gd name="T109" fmla="*/ 56 h 1830"/>
                    <a:gd name="T110" fmla="*/ 218 w 1000"/>
                    <a:gd name="T111" fmla="*/ 34 h 1830"/>
                    <a:gd name="T112" fmla="*/ 212 w 1000"/>
                    <a:gd name="T113" fmla="*/ 28 h 18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0" h="1830">
                      <a:moveTo>
                        <a:pt x="754" y="1830"/>
                      </a:moveTo>
                      <a:lnTo>
                        <a:pt x="754" y="1830"/>
                      </a:lnTo>
                      <a:lnTo>
                        <a:pt x="754" y="1830"/>
                      </a:lnTo>
                      <a:lnTo>
                        <a:pt x="754" y="1830"/>
                      </a:lnTo>
                      <a:close/>
                      <a:moveTo>
                        <a:pt x="726" y="1830"/>
                      </a:moveTo>
                      <a:lnTo>
                        <a:pt x="726" y="1830"/>
                      </a:lnTo>
                      <a:lnTo>
                        <a:pt x="726" y="1830"/>
                      </a:lnTo>
                      <a:lnTo>
                        <a:pt x="743" y="1830"/>
                      </a:lnTo>
                      <a:lnTo>
                        <a:pt x="743" y="1830"/>
                      </a:lnTo>
                      <a:lnTo>
                        <a:pt x="726" y="1830"/>
                      </a:lnTo>
                      <a:close/>
                      <a:moveTo>
                        <a:pt x="732" y="1824"/>
                      </a:moveTo>
                      <a:lnTo>
                        <a:pt x="732" y="1824"/>
                      </a:lnTo>
                      <a:lnTo>
                        <a:pt x="749" y="1824"/>
                      </a:lnTo>
                      <a:lnTo>
                        <a:pt x="749" y="1824"/>
                      </a:lnTo>
                      <a:lnTo>
                        <a:pt x="732" y="1824"/>
                      </a:lnTo>
                      <a:close/>
                      <a:moveTo>
                        <a:pt x="637" y="1813"/>
                      </a:moveTo>
                      <a:lnTo>
                        <a:pt x="637" y="1813"/>
                      </a:lnTo>
                      <a:lnTo>
                        <a:pt x="715" y="1824"/>
                      </a:lnTo>
                      <a:lnTo>
                        <a:pt x="715" y="1824"/>
                      </a:lnTo>
                      <a:lnTo>
                        <a:pt x="637" y="1813"/>
                      </a:lnTo>
                      <a:close/>
                      <a:moveTo>
                        <a:pt x="609" y="1807"/>
                      </a:moveTo>
                      <a:lnTo>
                        <a:pt x="609" y="1807"/>
                      </a:lnTo>
                      <a:lnTo>
                        <a:pt x="626" y="1813"/>
                      </a:lnTo>
                      <a:lnTo>
                        <a:pt x="626" y="1813"/>
                      </a:lnTo>
                      <a:lnTo>
                        <a:pt x="609" y="1807"/>
                      </a:lnTo>
                      <a:close/>
                      <a:moveTo>
                        <a:pt x="648" y="1807"/>
                      </a:moveTo>
                      <a:lnTo>
                        <a:pt x="648" y="1807"/>
                      </a:lnTo>
                      <a:lnTo>
                        <a:pt x="726" y="1824"/>
                      </a:lnTo>
                      <a:lnTo>
                        <a:pt x="726" y="1824"/>
                      </a:lnTo>
                      <a:lnTo>
                        <a:pt x="648" y="1807"/>
                      </a:lnTo>
                      <a:close/>
                      <a:moveTo>
                        <a:pt x="615" y="1807"/>
                      </a:moveTo>
                      <a:lnTo>
                        <a:pt x="615" y="1807"/>
                      </a:lnTo>
                      <a:lnTo>
                        <a:pt x="637" y="1807"/>
                      </a:lnTo>
                      <a:lnTo>
                        <a:pt x="637" y="1807"/>
                      </a:lnTo>
                      <a:lnTo>
                        <a:pt x="615" y="1807"/>
                      </a:lnTo>
                      <a:close/>
                      <a:moveTo>
                        <a:pt x="564" y="1802"/>
                      </a:moveTo>
                      <a:lnTo>
                        <a:pt x="564" y="1802"/>
                      </a:lnTo>
                      <a:lnTo>
                        <a:pt x="598" y="1807"/>
                      </a:lnTo>
                      <a:lnTo>
                        <a:pt x="598" y="1807"/>
                      </a:lnTo>
                      <a:lnTo>
                        <a:pt x="564" y="1802"/>
                      </a:lnTo>
                      <a:close/>
                      <a:moveTo>
                        <a:pt x="570" y="1796"/>
                      </a:moveTo>
                      <a:lnTo>
                        <a:pt x="570" y="1796"/>
                      </a:lnTo>
                      <a:lnTo>
                        <a:pt x="609" y="1802"/>
                      </a:lnTo>
                      <a:lnTo>
                        <a:pt x="609" y="1802"/>
                      </a:lnTo>
                      <a:lnTo>
                        <a:pt x="570" y="1796"/>
                      </a:lnTo>
                      <a:close/>
                      <a:moveTo>
                        <a:pt x="486" y="1790"/>
                      </a:moveTo>
                      <a:lnTo>
                        <a:pt x="486" y="1790"/>
                      </a:lnTo>
                      <a:lnTo>
                        <a:pt x="559" y="1802"/>
                      </a:lnTo>
                      <a:lnTo>
                        <a:pt x="559" y="1802"/>
                      </a:lnTo>
                      <a:lnTo>
                        <a:pt x="486" y="1790"/>
                      </a:lnTo>
                      <a:close/>
                      <a:moveTo>
                        <a:pt x="492" y="1785"/>
                      </a:moveTo>
                      <a:lnTo>
                        <a:pt x="492" y="1785"/>
                      </a:lnTo>
                      <a:lnTo>
                        <a:pt x="564" y="1796"/>
                      </a:lnTo>
                      <a:lnTo>
                        <a:pt x="564" y="1796"/>
                      </a:lnTo>
                      <a:lnTo>
                        <a:pt x="492" y="1785"/>
                      </a:lnTo>
                      <a:close/>
                      <a:moveTo>
                        <a:pt x="793" y="1779"/>
                      </a:moveTo>
                      <a:lnTo>
                        <a:pt x="777" y="1796"/>
                      </a:lnTo>
                      <a:lnTo>
                        <a:pt x="765" y="1807"/>
                      </a:lnTo>
                      <a:lnTo>
                        <a:pt x="760" y="1813"/>
                      </a:lnTo>
                      <a:lnTo>
                        <a:pt x="754" y="1830"/>
                      </a:lnTo>
                      <a:lnTo>
                        <a:pt x="754" y="1830"/>
                      </a:lnTo>
                      <a:lnTo>
                        <a:pt x="771" y="1813"/>
                      </a:lnTo>
                      <a:lnTo>
                        <a:pt x="793" y="1779"/>
                      </a:lnTo>
                      <a:close/>
                      <a:moveTo>
                        <a:pt x="184" y="1746"/>
                      </a:moveTo>
                      <a:lnTo>
                        <a:pt x="184" y="1746"/>
                      </a:lnTo>
                      <a:lnTo>
                        <a:pt x="480" y="1790"/>
                      </a:lnTo>
                      <a:lnTo>
                        <a:pt x="480" y="1790"/>
                      </a:lnTo>
                      <a:lnTo>
                        <a:pt x="184" y="1746"/>
                      </a:lnTo>
                      <a:close/>
                      <a:moveTo>
                        <a:pt x="190" y="1740"/>
                      </a:moveTo>
                      <a:lnTo>
                        <a:pt x="190" y="1740"/>
                      </a:lnTo>
                      <a:lnTo>
                        <a:pt x="486" y="1785"/>
                      </a:lnTo>
                      <a:lnTo>
                        <a:pt x="486" y="1785"/>
                      </a:lnTo>
                      <a:lnTo>
                        <a:pt x="190" y="1740"/>
                      </a:lnTo>
                      <a:close/>
                      <a:moveTo>
                        <a:pt x="838" y="1729"/>
                      </a:moveTo>
                      <a:lnTo>
                        <a:pt x="827" y="1734"/>
                      </a:lnTo>
                      <a:lnTo>
                        <a:pt x="793" y="1779"/>
                      </a:lnTo>
                      <a:lnTo>
                        <a:pt x="810" y="1762"/>
                      </a:lnTo>
                      <a:lnTo>
                        <a:pt x="838" y="1729"/>
                      </a:lnTo>
                      <a:close/>
                      <a:moveTo>
                        <a:pt x="0" y="1718"/>
                      </a:moveTo>
                      <a:lnTo>
                        <a:pt x="0" y="1718"/>
                      </a:lnTo>
                      <a:lnTo>
                        <a:pt x="16" y="1723"/>
                      </a:lnTo>
                      <a:lnTo>
                        <a:pt x="179" y="1746"/>
                      </a:lnTo>
                      <a:lnTo>
                        <a:pt x="179" y="1746"/>
                      </a:lnTo>
                      <a:lnTo>
                        <a:pt x="0" y="1718"/>
                      </a:lnTo>
                      <a:close/>
                      <a:moveTo>
                        <a:pt x="11" y="1712"/>
                      </a:moveTo>
                      <a:lnTo>
                        <a:pt x="11" y="1712"/>
                      </a:lnTo>
                      <a:lnTo>
                        <a:pt x="184" y="1740"/>
                      </a:lnTo>
                      <a:lnTo>
                        <a:pt x="184" y="1740"/>
                      </a:lnTo>
                      <a:lnTo>
                        <a:pt x="22" y="1718"/>
                      </a:lnTo>
                      <a:lnTo>
                        <a:pt x="11" y="1712"/>
                      </a:lnTo>
                      <a:close/>
                      <a:moveTo>
                        <a:pt x="872" y="1684"/>
                      </a:moveTo>
                      <a:lnTo>
                        <a:pt x="838" y="1723"/>
                      </a:lnTo>
                      <a:lnTo>
                        <a:pt x="849" y="1718"/>
                      </a:lnTo>
                      <a:lnTo>
                        <a:pt x="877" y="1684"/>
                      </a:lnTo>
                      <a:lnTo>
                        <a:pt x="872" y="1684"/>
                      </a:lnTo>
                      <a:close/>
                      <a:moveTo>
                        <a:pt x="167" y="1611"/>
                      </a:moveTo>
                      <a:lnTo>
                        <a:pt x="16" y="1701"/>
                      </a:lnTo>
                      <a:lnTo>
                        <a:pt x="0" y="1706"/>
                      </a:lnTo>
                      <a:lnTo>
                        <a:pt x="0" y="1712"/>
                      </a:lnTo>
                      <a:lnTo>
                        <a:pt x="11" y="1706"/>
                      </a:lnTo>
                      <a:lnTo>
                        <a:pt x="16" y="1706"/>
                      </a:lnTo>
                      <a:lnTo>
                        <a:pt x="173" y="1611"/>
                      </a:lnTo>
                      <a:lnTo>
                        <a:pt x="167" y="1611"/>
                      </a:lnTo>
                      <a:close/>
                      <a:moveTo>
                        <a:pt x="201" y="1595"/>
                      </a:moveTo>
                      <a:lnTo>
                        <a:pt x="173" y="1606"/>
                      </a:lnTo>
                      <a:lnTo>
                        <a:pt x="184" y="1611"/>
                      </a:lnTo>
                      <a:lnTo>
                        <a:pt x="201" y="1595"/>
                      </a:lnTo>
                      <a:lnTo>
                        <a:pt x="201" y="1595"/>
                      </a:lnTo>
                      <a:close/>
                      <a:moveTo>
                        <a:pt x="950" y="1589"/>
                      </a:moveTo>
                      <a:lnTo>
                        <a:pt x="877" y="1679"/>
                      </a:lnTo>
                      <a:lnTo>
                        <a:pt x="883" y="1679"/>
                      </a:lnTo>
                      <a:lnTo>
                        <a:pt x="950" y="1600"/>
                      </a:lnTo>
                      <a:lnTo>
                        <a:pt x="950" y="1589"/>
                      </a:lnTo>
                      <a:close/>
                      <a:moveTo>
                        <a:pt x="212" y="1583"/>
                      </a:moveTo>
                      <a:lnTo>
                        <a:pt x="207" y="1589"/>
                      </a:lnTo>
                      <a:lnTo>
                        <a:pt x="207" y="1595"/>
                      </a:lnTo>
                      <a:lnTo>
                        <a:pt x="218" y="1589"/>
                      </a:lnTo>
                      <a:lnTo>
                        <a:pt x="212" y="1583"/>
                      </a:lnTo>
                      <a:close/>
                      <a:moveTo>
                        <a:pt x="240" y="1567"/>
                      </a:moveTo>
                      <a:lnTo>
                        <a:pt x="218" y="1583"/>
                      </a:lnTo>
                      <a:lnTo>
                        <a:pt x="223" y="1589"/>
                      </a:lnTo>
                      <a:lnTo>
                        <a:pt x="240" y="1578"/>
                      </a:lnTo>
                      <a:lnTo>
                        <a:pt x="240" y="1567"/>
                      </a:lnTo>
                      <a:close/>
                      <a:moveTo>
                        <a:pt x="279" y="1544"/>
                      </a:moveTo>
                      <a:lnTo>
                        <a:pt x="246" y="1567"/>
                      </a:lnTo>
                      <a:lnTo>
                        <a:pt x="246" y="1572"/>
                      </a:lnTo>
                      <a:lnTo>
                        <a:pt x="274" y="1555"/>
                      </a:lnTo>
                      <a:lnTo>
                        <a:pt x="279" y="1544"/>
                      </a:lnTo>
                      <a:close/>
                      <a:moveTo>
                        <a:pt x="1000" y="1539"/>
                      </a:moveTo>
                      <a:lnTo>
                        <a:pt x="1000" y="1539"/>
                      </a:lnTo>
                      <a:lnTo>
                        <a:pt x="978" y="1555"/>
                      </a:lnTo>
                      <a:lnTo>
                        <a:pt x="978" y="1555"/>
                      </a:lnTo>
                      <a:lnTo>
                        <a:pt x="956" y="1578"/>
                      </a:lnTo>
                      <a:lnTo>
                        <a:pt x="956" y="1595"/>
                      </a:lnTo>
                      <a:lnTo>
                        <a:pt x="983" y="1555"/>
                      </a:lnTo>
                      <a:lnTo>
                        <a:pt x="1000" y="1539"/>
                      </a:lnTo>
                      <a:close/>
                      <a:moveTo>
                        <a:pt x="1000" y="1539"/>
                      </a:moveTo>
                      <a:lnTo>
                        <a:pt x="1000" y="1539"/>
                      </a:lnTo>
                      <a:lnTo>
                        <a:pt x="1000" y="1539"/>
                      </a:lnTo>
                      <a:lnTo>
                        <a:pt x="1000" y="1539"/>
                      </a:lnTo>
                      <a:lnTo>
                        <a:pt x="1000" y="1539"/>
                      </a:lnTo>
                      <a:close/>
                      <a:moveTo>
                        <a:pt x="978" y="1488"/>
                      </a:moveTo>
                      <a:lnTo>
                        <a:pt x="972" y="1500"/>
                      </a:lnTo>
                      <a:lnTo>
                        <a:pt x="983" y="1516"/>
                      </a:lnTo>
                      <a:lnTo>
                        <a:pt x="995" y="1533"/>
                      </a:lnTo>
                      <a:lnTo>
                        <a:pt x="995" y="1533"/>
                      </a:lnTo>
                      <a:lnTo>
                        <a:pt x="989" y="1516"/>
                      </a:lnTo>
                      <a:lnTo>
                        <a:pt x="989" y="1516"/>
                      </a:lnTo>
                      <a:lnTo>
                        <a:pt x="978" y="1488"/>
                      </a:lnTo>
                      <a:close/>
                      <a:moveTo>
                        <a:pt x="928" y="1399"/>
                      </a:moveTo>
                      <a:lnTo>
                        <a:pt x="928" y="1404"/>
                      </a:lnTo>
                      <a:lnTo>
                        <a:pt x="967" y="1488"/>
                      </a:lnTo>
                      <a:lnTo>
                        <a:pt x="972" y="1483"/>
                      </a:lnTo>
                      <a:lnTo>
                        <a:pt x="928" y="1399"/>
                      </a:lnTo>
                      <a:close/>
                      <a:moveTo>
                        <a:pt x="575" y="1371"/>
                      </a:moveTo>
                      <a:lnTo>
                        <a:pt x="570" y="1376"/>
                      </a:lnTo>
                      <a:lnTo>
                        <a:pt x="290" y="1539"/>
                      </a:lnTo>
                      <a:lnTo>
                        <a:pt x="285" y="1550"/>
                      </a:lnTo>
                      <a:lnTo>
                        <a:pt x="570" y="1382"/>
                      </a:lnTo>
                      <a:lnTo>
                        <a:pt x="587" y="1376"/>
                      </a:lnTo>
                      <a:lnTo>
                        <a:pt x="587" y="1371"/>
                      </a:lnTo>
                      <a:lnTo>
                        <a:pt x="575" y="1371"/>
                      </a:lnTo>
                      <a:close/>
                      <a:moveTo>
                        <a:pt x="888" y="1321"/>
                      </a:moveTo>
                      <a:lnTo>
                        <a:pt x="883" y="1326"/>
                      </a:lnTo>
                      <a:lnTo>
                        <a:pt x="922" y="1399"/>
                      </a:lnTo>
                      <a:lnTo>
                        <a:pt x="928" y="1393"/>
                      </a:lnTo>
                      <a:lnTo>
                        <a:pt x="888" y="1321"/>
                      </a:lnTo>
                      <a:close/>
                      <a:moveTo>
                        <a:pt x="833" y="1214"/>
                      </a:moveTo>
                      <a:lnTo>
                        <a:pt x="827" y="1220"/>
                      </a:lnTo>
                      <a:lnTo>
                        <a:pt x="877" y="1321"/>
                      </a:lnTo>
                      <a:lnTo>
                        <a:pt x="883" y="1315"/>
                      </a:lnTo>
                      <a:lnTo>
                        <a:pt x="833" y="1214"/>
                      </a:lnTo>
                      <a:close/>
                      <a:moveTo>
                        <a:pt x="536" y="1197"/>
                      </a:moveTo>
                      <a:lnTo>
                        <a:pt x="536" y="1197"/>
                      </a:lnTo>
                      <a:lnTo>
                        <a:pt x="581" y="1360"/>
                      </a:lnTo>
                      <a:lnTo>
                        <a:pt x="587" y="1365"/>
                      </a:lnTo>
                      <a:lnTo>
                        <a:pt x="587" y="1365"/>
                      </a:lnTo>
                      <a:lnTo>
                        <a:pt x="536" y="1197"/>
                      </a:lnTo>
                      <a:close/>
                      <a:moveTo>
                        <a:pt x="525" y="1158"/>
                      </a:moveTo>
                      <a:lnTo>
                        <a:pt x="536" y="1192"/>
                      </a:lnTo>
                      <a:lnTo>
                        <a:pt x="536" y="1192"/>
                      </a:lnTo>
                      <a:lnTo>
                        <a:pt x="525" y="1158"/>
                      </a:lnTo>
                      <a:close/>
                      <a:moveTo>
                        <a:pt x="788" y="1130"/>
                      </a:moveTo>
                      <a:lnTo>
                        <a:pt x="782" y="1130"/>
                      </a:lnTo>
                      <a:lnTo>
                        <a:pt x="810" y="1181"/>
                      </a:lnTo>
                      <a:lnTo>
                        <a:pt x="810" y="1186"/>
                      </a:lnTo>
                      <a:lnTo>
                        <a:pt x="827" y="1214"/>
                      </a:lnTo>
                      <a:lnTo>
                        <a:pt x="833" y="1209"/>
                      </a:lnTo>
                      <a:lnTo>
                        <a:pt x="816" y="1181"/>
                      </a:lnTo>
                      <a:lnTo>
                        <a:pt x="810" y="1175"/>
                      </a:lnTo>
                      <a:lnTo>
                        <a:pt x="788" y="1130"/>
                      </a:lnTo>
                      <a:close/>
                      <a:moveTo>
                        <a:pt x="765" y="1080"/>
                      </a:moveTo>
                      <a:lnTo>
                        <a:pt x="754" y="1080"/>
                      </a:lnTo>
                      <a:lnTo>
                        <a:pt x="782" y="1125"/>
                      </a:lnTo>
                      <a:lnTo>
                        <a:pt x="788" y="1125"/>
                      </a:lnTo>
                      <a:lnTo>
                        <a:pt x="765" y="1080"/>
                      </a:lnTo>
                      <a:close/>
                      <a:moveTo>
                        <a:pt x="732" y="1018"/>
                      </a:moveTo>
                      <a:lnTo>
                        <a:pt x="726" y="1030"/>
                      </a:lnTo>
                      <a:lnTo>
                        <a:pt x="754" y="1074"/>
                      </a:lnTo>
                      <a:lnTo>
                        <a:pt x="760" y="1074"/>
                      </a:lnTo>
                      <a:lnTo>
                        <a:pt x="732" y="1018"/>
                      </a:lnTo>
                      <a:close/>
                      <a:moveTo>
                        <a:pt x="693" y="963"/>
                      </a:moveTo>
                      <a:lnTo>
                        <a:pt x="726" y="1018"/>
                      </a:lnTo>
                      <a:lnTo>
                        <a:pt x="726" y="1013"/>
                      </a:lnTo>
                      <a:lnTo>
                        <a:pt x="704" y="963"/>
                      </a:lnTo>
                      <a:lnTo>
                        <a:pt x="693" y="963"/>
                      </a:lnTo>
                      <a:close/>
                      <a:moveTo>
                        <a:pt x="676" y="907"/>
                      </a:moveTo>
                      <a:lnTo>
                        <a:pt x="670" y="918"/>
                      </a:lnTo>
                      <a:lnTo>
                        <a:pt x="693" y="957"/>
                      </a:lnTo>
                      <a:lnTo>
                        <a:pt x="698" y="957"/>
                      </a:lnTo>
                      <a:lnTo>
                        <a:pt x="676" y="907"/>
                      </a:lnTo>
                      <a:close/>
                      <a:moveTo>
                        <a:pt x="458" y="901"/>
                      </a:moveTo>
                      <a:lnTo>
                        <a:pt x="464" y="901"/>
                      </a:lnTo>
                      <a:lnTo>
                        <a:pt x="458" y="901"/>
                      </a:lnTo>
                      <a:lnTo>
                        <a:pt x="458" y="901"/>
                      </a:lnTo>
                      <a:close/>
                      <a:moveTo>
                        <a:pt x="659" y="884"/>
                      </a:moveTo>
                      <a:lnTo>
                        <a:pt x="659" y="890"/>
                      </a:lnTo>
                      <a:lnTo>
                        <a:pt x="670" y="912"/>
                      </a:lnTo>
                      <a:lnTo>
                        <a:pt x="670" y="901"/>
                      </a:lnTo>
                      <a:lnTo>
                        <a:pt x="659" y="884"/>
                      </a:lnTo>
                      <a:close/>
                      <a:moveTo>
                        <a:pt x="425" y="784"/>
                      </a:moveTo>
                      <a:lnTo>
                        <a:pt x="425" y="784"/>
                      </a:lnTo>
                      <a:lnTo>
                        <a:pt x="458" y="895"/>
                      </a:lnTo>
                      <a:lnTo>
                        <a:pt x="458" y="895"/>
                      </a:lnTo>
                      <a:lnTo>
                        <a:pt x="425" y="784"/>
                      </a:lnTo>
                      <a:close/>
                      <a:moveTo>
                        <a:pt x="581" y="739"/>
                      </a:moveTo>
                      <a:lnTo>
                        <a:pt x="654" y="884"/>
                      </a:lnTo>
                      <a:lnTo>
                        <a:pt x="659" y="879"/>
                      </a:lnTo>
                      <a:lnTo>
                        <a:pt x="592" y="750"/>
                      </a:lnTo>
                      <a:lnTo>
                        <a:pt x="581" y="739"/>
                      </a:lnTo>
                      <a:close/>
                      <a:moveTo>
                        <a:pt x="575" y="716"/>
                      </a:moveTo>
                      <a:lnTo>
                        <a:pt x="570" y="722"/>
                      </a:lnTo>
                      <a:lnTo>
                        <a:pt x="575" y="728"/>
                      </a:lnTo>
                      <a:lnTo>
                        <a:pt x="587" y="739"/>
                      </a:lnTo>
                      <a:lnTo>
                        <a:pt x="575" y="716"/>
                      </a:lnTo>
                      <a:close/>
                      <a:moveTo>
                        <a:pt x="397" y="677"/>
                      </a:moveTo>
                      <a:lnTo>
                        <a:pt x="425" y="772"/>
                      </a:lnTo>
                      <a:lnTo>
                        <a:pt x="425" y="772"/>
                      </a:lnTo>
                      <a:lnTo>
                        <a:pt x="397" y="677"/>
                      </a:lnTo>
                      <a:close/>
                      <a:moveTo>
                        <a:pt x="542" y="649"/>
                      </a:moveTo>
                      <a:lnTo>
                        <a:pt x="536" y="655"/>
                      </a:lnTo>
                      <a:lnTo>
                        <a:pt x="570" y="716"/>
                      </a:lnTo>
                      <a:lnTo>
                        <a:pt x="570" y="711"/>
                      </a:lnTo>
                      <a:lnTo>
                        <a:pt x="542" y="649"/>
                      </a:lnTo>
                      <a:close/>
                      <a:moveTo>
                        <a:pt x="486" y="549"/>
                      </a:moveTo>
                      <a:lnTo>
                        <a:pt x="480" y="554"/>
                      </a:lnTo>
                      <a:lnTo>
                        <a:pt x="531" y="649"/>
                      </a:lnTo>
                      <a:lnTo>
                        <a:pt x="536" y="644"/>
                      </a:lnTo>
                      <a:lnTo>
                        <a:pt x="486" y="549"/>
                      </a:lnTo>
                      <a:close/>
                      <a:moveTo>
                        <a:pt x="436" y="453"/>
                      </a:moveTo>
                      <a:lnTo>
                        <a:pt x="430" y="453"/>
                      </a:lnTo>
                      <a:lnTo>
                        <a:pt x="480" y="549"/>
                      </a:lnTo>
                      <a:lnTo>
                        <a:pt x="486" y="543"/>
                      </a:lnTo>
                      <a:lnTo>
                        <a:pt x="436" y="453"/>
                      </a:lnTo>
                      <a:close/>
                      <a:moveTo>
                        <a:pt x="352" y="286"/>
                      </a:moveTo>
                      <a:lnTo>
                        <a:pt x="346" y="297"/>
                      </a:lnTo>
                      <a:lnTo>
                        <a:pt x="374" y="347"/>
                      </a:lnTo>
                      <a:lnTo>
                        <a:pt x="380" y="353"/>
                      </a:lnTo>
                      <a:lnTo>
                        <a:pt x="430" y="448"/>
                      </a:lnTo>
                      <a:lnTo>
                        <a:pt x="436" y="448"/>
                      </a:lnTo>
                      <a:lnTo>
                        <a:pt x="385" y="353"/>
                      </a:lnTo>
                      <a:lnTo>
                        <a:pt x="380" y="347"/>
                      </a:lnTo>
                      <a:lnTo>
                        <a:pt x="352" y="286"/>
                      </a:lnTo>
                      <a:close/>
                      <a:moveTo>
                        <a:pt x="324" y="235"/>
                      </a:moveTo>
                      <a:lnTo>
                        <a:pt x="318" y="235"/>
                      </a:lnTo>
                      <a:lnTo>
                        <a:pt x="346" y="286"/>
                      </a:lnTo>
                      <a:lnTo>
                        <a:pt x="346" y="274"/>
                      </a:lnTo>
                      <a:lnTo>
                        <a:pt x="324" y="235"/>
                      </a:lnTo>
                      <a:close/>
                      <a:moveTo>
                        <a:pt x="296" y="202"/>
                      </a:moveTo>
                      <a:lnTo>
                        <a:pt x="313" y="230"/>
                      </a:lnTo>
                      <a:lnTo>
                        <a:pt x="318" y="230"/>
                      </a:lnTo>
                      <a:lnTo>
                        <a:pt x="307" y="202"/>
                      </a:lnTo>
                      <a:lnTo>
                        <a:pt x="296" y="202"/>
                      </a:lnTo>
                      <a:close/>
                      <a:moveTo>
                        <a:pt x="218" y="34"/>
                      </a:moveTo>
                      <a:lnTo>
                        <a:pt x="223" y="56"/>
                      </a:lnTo>
                      <a:lnTo>
                        <a:pt x="296" y="191"/>
                      </a:lnTo>
                      <a:lnTo>
                        <a:pt x="302" y="196"/>
                      </a:lnTo>
                      <a:lnTo>
                        <a:pt x="223" y="45"/>
                      </a:lnTo>
                      <a:lnTo>
                        <a:pt x="218" y="40"/>
                      </a:lnTo>
                      <a:lnTo>
                        <a:pt x="218" y="34"/>
                      </a:lnTo>
                      <a:close/>
                      <a:moveTo>
                        <a:pt x="201" y="0"/>
                      </a:moveTo>
                      <a:lnTo>
                        <a:pt x="201" y="6"/>
                      </a:lnTo>
                      <a:lnTo>
                        <a:pt x="207" y="23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212" y="23"/>
                      </a:lnTo>
                      <a:lnTo>
                        <a:pt x="207" y="6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1" name="Freeform 21">
                  <a:extLst>
                    <a:ext uri="{FF2B5EF4-FFF2-40B4-BE49-F238E27FC236}">
                      <a16:creationId xmlns:a16="http://schemas.microsoft.com/office/drawing/2014/main" xmlns="" id="{A9BD4345-A6D9-4B2B-B613-33EC93569FA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50" y="726"/>
                  <a:ext cx="1000" cy="1830"/>
                </a:xfrm>
                <a:custGeom>
                  <a:avLst/>
                  <a:gdLst>
                    <a:gd name="T0" fmla="*/ 726 w 1000"/>
                    <a:gd name="T1" fmla="*/ 1830 h 1830"/>
                    <a:gd name="T2" fmla="*/ 726 w 1000"/>
                    <a:gd name="T3" fmla="*/ 1830 h 1830"/>
                    <a:gd name="T4" fmla="*/ 732 w 1000"/>
                    <a:gd name="T5" fmla="*/ 1824 h 1830"/>
                    <a:gd name="T6" fmla="*/ 637 w 1000"/>
                    <a:gd name="T7" fmla="*/ 1813 h 1830"/>
                    <a:gd name="T8" fmla="*/ 609 w 1000"/>
                    <a:gd name="T9" fmla="*/ 1807 h 1830"/>
                    <a:gd name="T10" fmla="*/ 648 w 1000"/>
                    <a:gd name="T11" fmla="*/ 1807 h 1830"/>
                    <a:gd name="T12" fmla="*/ 615 w 1000"/>
                    <a:gd name="T13" fmla="*/ 1807 h 1830"/>
                    <a:gd name="T14" fmla="*/ 564 w 1000"/>
                    <a:gd name="T15" fmla="*/ 1802 h 1830"/>
                    <a:gd name="T16" fmla="*/ 570 w 1000"/>
                    <a:gd name="T17" fmla="*/ 1796 h 1830"/>
                    <a:gd name="T18" fmla="*/ 486 w 1000"/>
                    <a:gd name="T19" fmla="*/ 1790 h 1830"/>
                    <a:gd name="T20" fmla="*/ 492 w 1000"/>
                    <a:gd name="T21" fmla="*/ 1785 h 1830"/>
                    <a:gd name="T22" fmla="*/ 754 w 1000"/>
                    <a:gd name="T23" fmla="*/ 1830 h 1830"/>
                    <a:gd name="T24" fmla="*/ 184 w 1000"/>
                    <a:gd name="T25" fmla="*/ 1746 h 1830"/>
                    <a:gd name="T26" fmla="*/ 190 w 1000"/>
                    <a:gd name="T27" fmla="*/ 1740 h 1830"/>
                    <a:gd name="T28" fmla="*/ 827 w 1000"/>
                    <a:gd name="T29" fmla="*/ 1734 h 1830"/>
                    <a:gd name="T30" fmla="*/ 0 w 1000"/>
                    <a:gd name="T31" fmla="*/ 1718 h 1830"/>
                    <a:gd name="T32" fmla="*/ 11 w 1000"/>
                    <a:gd name="T33" fmla="*/ 1712 h 1830"/>
                    <a:gd name="T34" fmla="*/ 11 w 1000"/>
                    <a:gd name="T35" fmla="*/ 1712 h 1830"/>
                    <a:gd name="T36" fmla="*/ 872 w 1000"/>
                    <a:gd name="T37" fmla="*/ 1684 h 1830"/>
                    <a:gd name="T38" fmla="*/ 11 w 1000"/>
                    <a:gd name="T39" fmla="*/ 1706 h 1830"/>
                    <a:gd name="T40" fmla="*/ 173 w 1000"/>
                    <a:gd name="T41" fmla="*/ 1606 h 1830"/>
                    <a:gd name="T42" fmla="*/ 877 w 1000"/>
                    <a:gd name="T43" fmla="*/ 1679 h 1830"/>
                    <a:gd name="T44" fmla="*/ 207 w 1000"/>
                    <a:gd name="T45" fmla="*/ 1589 h 1830"/>
                    <a:gd name="T46" fmla="*/ 218 w 1000"/>
                    <a:gd name="T47" fmla="*/ 1583 h 1830"/>
                    <a:gd name="T48" fmla="*/ 246 w 1000"/>
                    <a:gd name="T49" fmla="*/ 1567 h 1830"/>
                    <a:gd name="T50" fmla="*/ 1000 w 1000"/>
                    <a:gd name="T51" fmla="*/ 1539 h 1830"/>
                    <a:gd name="T52" fmla="*/ 983 w 1000"/>
                    <a:gd name="T53" fmla="*/ 1555 h 1830"/>
                    <a:gd name="T54" fmla="*/ 1000 w 1000"/>
                    <a:gd name="T55" fmla="*/ 1539 h 1830"/>
                    <a:gd name="T56" fmla="*/ 995 w 1000"/>
                    <a:gd name="T57" fmla="*/ 1533 h 1830"/>
                    <a:gd name="T58" fmla="*/ 928 w 1000"/>
                    <a:gd name="T59" fmla="*/ 1399 h 1830"/>
                    <a:gd name="T60" fmla="*/ 575 w 1000"/>
                    <a:gd name="T61" fmla="*/ 1371 h 1830"/>
                    <a:gd name="T62" fmla="*/ 587 w 1000"/>
                    <a:gd name="T63" fmla="*/ 1376 h 1830"/>
                    <a:gd name="T64" fmla="*/ 922 w 1000"/>
                    <a:gd name="T65" fmla="*/ 1399 h 1830"/>
                    <a:gd name="T66" fmla="*/ 877 w 1000"/>
                    <a:gd name="T67" fmla="*/ 1321 h 1830"/>
                    <a:gd name="T68" fmla="*/ 581 w 1000"/>
                    <a:gd name="T69" fmla="*/ 1360 h 1830"/>
                    <a:gd name="T70" fmla="*/ 536 w 1000"/>
                    <a:gd name="T71" fmla="*/ 1192 h 1830"/>
                    <a:gd name="T72" fmla="*/ 810 w 1000"/>
                    <a:gd name="T73" fmla="*/ 1181 h 1830"/>
                    <a:gd name="T74" fmla="*/ 810 w 1000"/>
                    <a:gd name="T75" fmla="*/ 1175 h 1830"/>
                    <a:gd name="T76" fmla="*/ 788 w 1000"/>
                    <a:gd name="T77" fmla="*/ 1125 h 1830"/>
                    <a:gd name="T78" fmla="*/ 760 w 1000"/>
                    <a:gd name="T79" fmla="*/ 1074 h 1830"/>
                    <a:gd name="T80" fmla="*/ 704 w 1000"/>
                    <a:gd name="T81" fmla="*/ 963 h 1830"/>
                    <a:gd name="T82" fmla="*/ 698 w 1000"/>
                    <a:gd name="T83" fmla="*/ 957 h 1830"/>
                    <a:gd name="T84" fmla="*/ 458 w 1000"/>
                    <a:gd name="T85" fmla="*/ 901 h 1830"/>
                    <a:gd name="T86" fmla="*/ 659 w 1000"/>
                    <a:gd name="T87" fmla="*/ 884 h 1830"/>
                    <a:gd name="T88" fmla="*/ 425 w 1000"/>
                    <a:gd name="T89" fmla="*/ 784 h 1830"/>
                    <a:gd name="T90" fmla="*/ 581 w 1000"/>
                    <a:gd name="T91" fmla="*/ 739 h 1830"/>
                    <a:gd name="T92" fmla="*/ 575 w 1000"/>
                    <a:gd name="T93" fmla="*/ 716 h 1830"/>
                    <a:gd name="T94" fmla="*/ 542 w 1000"/>
                    <a:gd name="T95" fmla="*/ 649 h 1830"/>
                    <a:gd name="T96" fmla="*/ 486 w 1000"/>
                    <a:gd name="T97" fmla="*/ 549 h 1830"/>
                    <a:gd name="T98" fmla="*/ 436 w 1000"/>
                    <a:gd name="T99" fmla="*/ 453 h 1830"/>
                    <a:gd name="T100" fmla="*/ 352 w 1000"/>
                    <a:gd name="T101" fmla="*/ 286 h 1830"/>
                    <a:gd name="T102" fmla="*/ 436 w 1000"/>
                    <a:gd name="T103" fmla="*/ 448 h 1830"/>
                    <a:gd name="T104" fmla="*/ 318 w 1000"/>
                    <a:gd name="T105" fmla="*/ 235 h 1830"/>
                    <a:gd name="T106" fmla="*/ 313 w 1000"/>
                    <a:gd name="T107" fmla="*/ 230 h 1830"/>
                    <a:gd name="T108" fmla="*/ 223 w 1000"/>
                    <a:gd name="T109" fmla="*/ 56 h 1830"/>
                    <a:gd name="T110" fmla="*/ 218 w 1000"/>
                    <a:gd name="T111" fmla="*/ 34 h 1830"/>
                    <a:gd name="T112" fmla="*/ 212 w 1000"/>
                    <a:gd name="T113" fmla="*/ 28 h 18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0" h="1830">
                      <a:moveTo>
                        <a:pt x="754" y="1830"/>
                      </a:moveTo>
                      <a:lnTo>
                        <a:pt x="754" y="1830"/>
                      </a:lnTo>
                      <a:lnTo>
                        <a:pt x="754" y="1830"/>
                      </a:lnTo>
                      <a:lnTo>
                        <a:pt x="754" y="1830"/>
                      </a:lnTo>
                      <a:moveTo>
                        <a:pt x="726" y="1830"/>
                      </a:moveTo>
                      <a:lnTo>
                        <a:pt x="726" y="1830"/>
                      </a:lnTo>
                      <a:lnTo>
                        <a:pt x="726" y="1830"/>
                      </a:lnTo>
                      <a:lnTo>
                        <a:pt x="743" y="1830"/>
                      </a:lnTo>
                      <a:lnTo>
                        <a:pt x="743" y="1830"/>
                      </a:lnTo>
                      <a:lnTo>
                        <a:pt x="726" y="1830"/>
                      </a:lnTo>
                      <a:moveTo>
                        <a:pt x="732" y="1824"/>
                      </a:moveTo>
                      <a:lnTo>
                        <a:pt x="732" y="1824"/>
                      </a:lnTo>
                      <a:lnTo>
                        <a:pt x="749" y="1824"/>
                      </a:lnTo>
                      <a:lnTo>
                        <a:pt x="749" y="1824"/>
                      </a:lnTo>
                      <a:lnTo>
                        <a:pt x="732" y="1824"/>
                      </a:lnTo>
                      <a:moveTo>
                        <a:pt x="637" y="1813"/>
                      </a:moveTo>
                      <a:lnTo>
                        <a:pt x="637" y="1813"/>
                      </a:lnTo>
                      <a:lnTo>
                        <a:pt x="715" y="1824"/>
                      </a:lnTo>
                      <a:lnTo>
                        <a:pt x="715" y="1824"/>
                      </a:lnTo>
                      <a:lnTo>
                        <a:pt x="637" y="1813"/>
                      </a:lnTo>
                      <a:moveTo>
                        <a:pt x="609" y="1807"/>
                      </a:moveTo>
                      <a:lnTo>
                        <a:pt x="609" y="1807"/>
                      </a:lnTo>
                      <a:lnTo>
                        <a:pt x="626" y="1813"/>
                      </a:lnTo>
                      <a:lnTo>
                        <a:pt x="626" y="1813"/>
                      </a:lnTo>
                      <a:lnTo>
                        <a:pt x="609" y="1807"/>
                      </a:lnTo>
                      <a:moveTo>
                        <a:pt x="648" y="1807"/>
                      </a:moveTo>
                      <a:lnTo>
                        <a:pt x="648" y="1807"/>
                      </a:lnTo>
                      <a:lnTo>
                        <a:pt x="726" y="1824"/>
                      </a:lnTo>
                      <a:lnTo>
                        <a:pt x="726" y="1824"/>
                      </a:lnTo>
                      <a:lnTo>
                        <a:pt x="648" y="1807"/>
                      </a:lnTo>
                      <a:moveTo>
                        <a:pt x="615" y="1807"/>
                      </a:moveTo>
                      <a:lnTo>
                        <a:pt x="615" y="1807"/>
                      </a:lnTo>
                      <a:lnTo>
                        <a:pt x="637" y="1807"/>
                      </a:lnTo>
                      <a:lnTo>
                        <a:pt x="637" y="1807"/>
                      </a:lnTo>
                      <a:lnTo>
                        <a:pt x="615" y="1807"/>
                      </a:lnTo>
                      <a:moveTo>
                        <a:pt x="564" y="1802"/>
                      </a:moveTo>
                      <a:lnTo>
                        <a:pt x="564" y="1802"/>
                      </a:lnTo>
                      <a:lnTo>
                        <a:pt x="598" y="1807"/>
                      </a:lnTo>
                      <a:lnTo>
                        <a:pt x="598" y="1807"/>
                      </a:lnTo>
                      <a:lnTo>
                        <a:pt x="564" y="1802"/>
                      </a:lnTo>
                      <a:moveTo>
                        <a:pt x="570" y="1796"/>
                      </a:moveTo>
                      <a:lnTo>
                        <a:pt x="570" y="1796"/>
                      </a:lnTo>
                      <a:lnTo>
                        <a:pt x="609" y="1802"/>
                      </a:lnTo>
                      <a:lnTo>
                        <a:pt x="609" y="1802"/>
                      </a:lnTo>
                      <a:lnTo>
                        <a:pt x="570" y="1796"/>
                      </a:lnTo>
                      <a:moveTo>
                        <a:pt x="486" y="1790"/>
                      </a:moveTo>
                      <a:lnTo>
                        <a:pt x="486" y="1790"/>
                      </a:lnTo>
                      <a:lnTo>
                        <a:pt x="559" y="1802"/>
                      </a:lnTo>
                      <a:lnTo>
                        <a:pt x="559" y="1802"/>
                      </a:lnTo>
                      <a:lnTo>
                        <a:pt x="486" y="1790"/>
                      </a:lnTo>
                      <a:moveTo>
                        <a:pt x="492" y="1785"/>
                      </a:moveTo>
                      <a:lnTo>
                        <a:pt x="492" y="1785"/>
                      </a:lnTo>
                      <a:lnTo>
                        <a:pt x="564" y="1796"/>
                      </a:lnTo>
                      <a:lnTo>
                        <a:pt x="564" y="1796"/>
                      </a:lnTo>
                      <a:lnTo>
                        <a:pt x="492" y="1785"/>
                      </a:lnTo>
                      <a:moveTo>
                        <a:pt x="793" y="1779"/>
                      </a:moveTo>
                      <a:lnTo>
                        <a:pt x="777" y="1796"/>
                      </a:lnTo>
                      <a:lnTo>
                        <a:pt x="765" y="1807"/>
                      </a:lnTo>
                      <a:lnTo>
                        <a:pt x="760" y="1813"/>
                      </a:lnTo>
                      <a:lnTo>
                        <a:pt x="754" y="1830"/>
                      </a:lnTo>
                      <a:lnTo>
                        <a:pt x="754" y="1830"/>
                      </a:lnTo>
                      <a:lnTo>
                        <a:pt x="771" y="1813"/>
                      </a:lnTo>
                      <a:lnTo>
                        <a:pt x="793" y="1779"/>
                      </a:lnTo>
                      <a:moveTo>
                        <a:pt x="184" y="1746"/>
                      </a:moveTo>
                      <a:lnTo>
                        <a:pt x="184" y="1746"/>
                      </a:lnTo>
                      <a:lnTo>
                        <a:pt x="480" y="1790"/>
                      </a:lnTo>
                      <a:lnTo>
                        <a:pt x="480" y="1790"/>
                      </a:lnTo>
                      <a:lnTo>
                        <a:pt x="184" y="1746"/>
                      </a:lnTo>
                      <a:moveTo>
                        <a:pt x="190" y="1740"/>
                      </a:moveTo>
                      <a:lnTo>
                        <a:pt x="190" y="1740"/>
                      </a:lnTo>
                      <a:lnTo>
                        <a:pt x="486" y="1785"/>
                      </a:lnTo>
                      <a:lnTo>
                        <a:pt x="486" y="1785"/>
                      </a:lnTo>
                      <a:lnTo>
                        <a:pt x="190" y="1740"/>
                      </a:lnTo>
                      <a:moveTo>
                        <a:pt x="838" y="1729"/>
                      </a:moveTo>
                      <a:lnTo>
                        <a:pt x="827" y="1734"/>
                      </a:lnTo>
                      <a:lnTo>
                        <a:pt x="793" y="1779"/>
                      </a:lnTo>
                      <a:lnTo>
                        <a:pt x="810" y="1762"/>
                      </a:lnTo>
                      <a:lnTo>
                        <a:pt x="838" y="1729"/>
                      </a:lnTo>
                      <a:moveTo>
                        <a:pt x="0" y="1718"/>
                      </a:moveTo>
                      <a:lnTo>
                        <a:pt x="0" y="1718"/>
                      </a:lnTo>
                      <a:lnTo>
                        <a:pt x="16" y="1723"/>
                      </a:lnTo>
                      <a:lnTo>
                        <a:pt x="179" y="1746"/>
                      </a:lnTo>
                      <a:lnTo>
                        <a:pt x="179" y="1746"/>
                      </a:lnTo>
                      <a:lnTo>
                        <a:pt x="0" y="1718"/>
                      </a:lnTo>
                      <a:moveTo>
                        <a:pt x="11" y="1712"/>
                      </a:moveTo>
                      <a:lnTo>
                        <a:pt x="11" y="1712"/>
                      </a:lnTo>
                      <a:lnTo>
                        <a:pt x="184" y="1740"/>
                      </a:lnTo>
                      <a:lnTo>
                        <a:pt x="184" y="1740"/>
                      </a:lnTo>
                      <a:lnTo>
                        <a:pt x="22" y="1718"/>
                      </a:lnTo>
                      <a:lnTo>
                        <a:pt x="11" y="1712"/>
                      </a:lnTo>
                      <a:moveTo>
                        <a:pt x="872" y="1684"/>
                      </a:moveTo>
                      <a:lnTo>
                        <a:pt x="838" y="1723"/>
                      </a:lnTo>
                      <a:lnTo>
                        <a:pt x="849" y="1718"/>
                      </a:lnTo>
                      <a:lnTo>
                        <a:pt x="877" y="1684"/>
                      </a:lnTo>
                      <a:lnTo>
                        <a:pt x="872" y="1684"/>
                      </a:lnTo>
                      <a:moveTo>
                        <a:pt x="167" y="1611"/>
                      </a:moveTo>
                      <a:lnTo>
                        <a:pt x="16" y="1701"/>
                      </a:lnTo>
                      <a:lnTo>
                        <a:pt x="0" y="1706"/>
                      </a:lnTo>
                      <a:lnTo>
                        <a:pt x="0" y="1712"/>
                      </a:lnTo>
                      <a:lnTo>
                        <a:pt x="11" y="1706"/>
                      </a:lnTo>
                      <a:lnTo>
                        <a:pt x="16" y="1706"/>
                      </a:lnTo>
                      <a:lnTo>
                        <a:pt x="173" y="1611"/>
                      </a:lnTo>
                      <a:lnTo>
                        <a:pt x="167" y="1611"/>
                      </a:lnTo>
                      <a:moveTo>
                        <a:pt x="201" y="1595"/>
                      </a:moveTo>
                      <a:lnTo>
                        <a:pt x="173" y="1606"/>
                      </a:lnTo>
                      <a:lnTo>
                        <a:pt x="184" y="1611"/>
                      </a:lnTo>
                      <a:lnTo>
                        <a:pt x="201" y="1595"/>
                      </a:lnTo>
                      <a:lnTo>
                        <a:pt x="201" y="1595"/>
                      </a:lnTo>
                      <a:moveTo>
                        <a:pt x="950" y="1589"/>
                      </a:moveTo>
                      <a:lnTo>
                        <a:pt x="877" y="1679"/>
                      </a:lnTo>
                      <a:lnTo>
                        <a:pt x="883" y="1679"/>
                      </a:lnTo>
                      <a:lnTo>
                        <a:pt x="950" y="1600"/>
                      </a:lnTo>
                      <a:lnTo>
                        <a:pt x="950" y="1589"/>
                      </a:lnTo>
                      <a:moveTo>
                        <a:pt x="212" y="1583"/>
                      </a:moveTo>
                      <a:lnTo>
                        <a:pt x="207" y="1589"/>
                      </a:lnTo>
                      <a:lnTo>
                        <a:pt x="207" y="1595"/>
                      </a:lnTo>
                      <a:lnTo>
                        <a:pt x="218" y="1589"/>
                      </a:lnTo>
                      <a:lnTo>
                        <a:pt x="212" y="1583"/>
                      </a:lnTo>
                      <a:moveTo>
                        <a:pt x="240" y="1567"/>
                      </a:moveTo>
                      <a:lnTo>
                        <a:pt x="218" y="1583"/>
                      </a:lnTo>
                      <a:lnTo>
                        <a:pt x="223" y="1589"/>
                      </a:lnTo>
                      <a:lnTo>
                        <a:pt x="240" y="1578"/>
                      </a:lnTo>
                      <a:lnTo>
                        <a:pt x="240" y="1567"/>
                      </a:lnTo>
                      <a:moveTo>
                        <a:pt x="279" y="1544"/>
                      </a:moveTo>
                      <a:lnTo>
                        <a:pt x="246" y="1567"/>
                      </a:lnTo>
                      <a:lnTo>
                        <a:pt x="246" y="1572"/>
                      </a:lnTo>
                      <a:lnTo>
                        <a:pt x="274" y="1555"/>
                      </a:lnTo>
                      <a:lnTo>
                        <a:pt x="279" y="1544"/>
                      </a:lnTo>
                      <a:moveTo>
                        <a:pt x="1000" y="1539"/>
                      </a:moveTo>
                      <a:lnTo>
                        <a:pt x="1000" y="1539"/>
                      </a:lnTo>
                      <a:lnTo>
                        <a:pt x="978" y="1555"/>
                      </a:lnTo>
                      <a:lnTo>
                        <a:pt x="978" y="1555"/>
                      </a:lnTo>
                      <a:lnTo>
                        <a:pt x="956" y="1578"/>
                      </a:lnTo>
                      <a:lnTo>
                        <a:pt x="956" y="1595"/>
                      </a:lnTo>
                      <a:lnTo>
                        <a:pt x="983" y="1555"/>
                      </a:lnTo>
                      <a:lnTo>
                        <a:pt x="1000" y="1539"/>
                      </a:lnTo>
                      <a:moveTo>
                        <a:pt x="1000" y="1539"/>
                      </a:moveTo>
                      <a:lnTo>
                        <a:pt x="1000" y="1539"/>
                      </a:lnTo>
                      <a:lnTo>
                        <a:pt x="1000" y="1539"/>
                      </a:lnTo>
                      <a:lnTo>
                        <a:pt x="1000" y="1539"/>
                      </a:lnTo>
                      <a:lnTo>
                        <a:pt x="1000" y="1539"/>
                      </a:lnTo>
                      <a:moveTo>
                        <a:pt x="978" y="1488"/>
                      </a:moveTo>
                      <a:lnTo>
                        <a:pt x="972" y="1500"/>
                      </a:lnTo>
                      <a:lnTo>
                        <a:pt x="983" y="1516"/>
                      </a:lnTo>
                      <a:lnTo>
                        <a:pt x="995" y="1533"/>
                      </a:lnTo>
                      <a:lnTo>
                        <a:pt x="995" y="1533"/>
                      </a:lnTo>
                      <a:lnTo>
                        <a:pt x="989" y="1516"/>
                      </a:lnTo>
                      <a:lnTo>
                        <a:pt x="989" y="1516"/>
                      </a:lnTo>
                      <a:lnTo>
                        <a:pt x="978" y="1488"/>
                      </a:lnTo>
                      <a:moveTo>
                        <a:pt x="928" y="1399"/>
                      </a:moveTo>
                      <a:lnTo>
                        <a:pt x="928" y="1404"/>
                      </a:lnTo>
                      <a:lnTo>
                        <a:pt x="967" y="1488"/>
                      </a:lnTo>
                      <a:lnTo>
                        <a:pt x="972" y="1483"/>
                      </a:lnTo>
                      <a:lnTo>
                        <a:pt x="928" y="1399"/>
                      </a:lnTo>
                      <a:moveTo>
                        <a:pt x="575" y="1371"/>
                      </a:moveTo>
                      <a:lnTo>
                        <a:pt x="570" y="1376"/>
                      </a:lnTo>
                      <a:lnTo>
                        <a:pt x="290" y="1539"/>
                      </a:lnTo>
                      <a:lnTo>
                        <a:pt x="285" y="1550"/>
                      </a:lnTo>
                      <a:lnTo>
                        <a:pt x="570" y="1382"/>
                      </a:lnTo>
                      <a:lnTo>
                        <a:pt x="587" y="1376"/>
                      </a:lnTo>
                      <a:lnTo>
                        <a:pt x="587" y="1371"/>
                      </a:lnTo>
                      <a:lnTo>
                        <a:pt x="575" y="1371"/>
                      </a:lnTo>
                      <a:moveTo>
                        <a:pt x="888" y="1321"/>
                      </a:moveTo>
                      <a:lnTo>
                        <a:pt x="883" y="1326"/>
                      </a:lnTo>
                      <a:lnTo>
                        <a:pt x="922" y="1399"/>
                      </a:lnTo>
                      <a:lnTo>
                        <a:pt x="928" y="1393"/>
                      </a:lnTo>
                      <a:lnTo>
                        <a:pt x="888" y="1321"/>
                      </a:lnTo>
                      <a:moveTo>
                        <a:pt x="833" y="1214"/>
                      </a:moveTo>
                      <a:lnTo>
                        <a:pt x="827" y="1220"/>
                      </a:lnTo>
                      <a:lnTo>
                        <a:pt x="877" y="1321"/>
                      </a:lnTo>
                      <a:lnTo>
                        <a:pt x="883" y="1315"/>
                      </a:lnTo>
                      <a:lnTo>
                        <a:pt x="833" y="1214"/>
                      </a:lnTo>
                      <a:moveTo>
                        <a:pt x="536" y="1197"/>
                      </a:moveTo>
                      <a:lnTo>
                        <a:pt x="536" y="1197"/>
                      </a:lnTo>
                      <a:lnTo>
                        <a:pt x="581" y="1360"/>
                      </a:lnTo>
                      <a:lnTo>
                        <a:pt x="587" y="1365"/>
                      </a:lnTo>
                      <a:lnTo>
                        <a:pt x="587" y="1365"/>
                      </a:lnTo>
                      <a:lnTo>
                        <a:pt x="536" y="1197"/>
                      </a:lnTo>
                      <a:moveTo>
                        <a:pt x="525" y="1158"/>
                      </a:moveTo>
                      <a:lnTo>
                        <a:pt x="536" y="1192"/>
                      </a:lnTo>
                      <a:lnTo>
                        <a:pt x="536" y="1192"/>
                      </a:lnTo>
                      <a:lnTo>
                        <a:pt x="525" y="1158"/>
                      </a:lnTo>
                      <a:moveTo>
                        <a:pt x="788" y="1130"/>
                      </a:moveTo>
                      <a:lnTo>
                        <a:pt x="782" y="1130"/>
                      </a:lnTo>
                      <a:lnTo>
                        <a:pt x="810" y="1181"/>
                      </a:lnTo>
                      <a:lnTo>
                        <a:pt x="810" y="1186"/>
                      </a:lnTo>
                      <a:lnTo>
                        <a:pt x="827" y="1214"/>
                      </a:lnTo>
                      <a:lnTo>
                        <a:pt x="833" y="1209"/>
                      </a:lnTo>
                      <a:lnTo>
                        <a:pt x="816" y="1181"/>
                      </a:lnTo>
                      <a:lnTo>
                        <a:pt x="810" y="1175"/>
                      </a:lnTo>
                      <a:lnTo>
                        <a:pt x="788" y="1130"/>
                      </a:lnTo>
                      <a:moveTo>
                        <a:pt x="765" y="1080"/>
                      </a:moveTo>
                      <a:lnTo>
                        <a:pt x="754" y="1080"/>
                      </a:lnTo>
                      <a:lnTo>
                        <a:pt x="782" y="1125"/>
                      </a:lnTo>
                      <a:lnTo>
                        <a:pt x="788" y="1125"/>
                      </a:lnTo>
                      <a:lnTo>
                        <a:pt x="765" y="1080"/>
                      </a:lnTo>
                      <a:moveTo>
                        <a:pt x="732" y="1018"/>
                      </a:moveTo>
                      <a:lnTo>
                        <a:pt x="726" y="1030"/>
                      </a:lnTo>
                      <a:lnTo>
                        <a:pt x="754" y="1074"/>
                      </a:lnTo>
                      <a:lnTo>
                        <a:pt x="760" y="1074"/>
                      </a:lnTo>
                      <a:lnTo>
                        <a:pt x="732" y="1018"/>
                      </a:lnTo>
                      <a:moveTo>
                        <a:pt x="693" y="963"/>
                      </a:moveTo>
                      <a:lnTo>
                        <a:pt x="726" y="1018"/>
                      </a:lnTo>
                      <a:lnTo>
                        <a:pt x="726" y="1013"/>
                      </a:lnTo>
                      <a:lnTo>
                        <a:pt x="704" y="963"/>
                      </a:lnTo>
                      <a:lnTo>
                        <a:pt x="693" y="963"/>
                      </a:lnTo>
                      <a:moveTo>
                        <a:pt x="676" y="907"/>
                      </a:moveTo>
                      <a:lnTo>
                        <a:pt x="670" y="918"/>
                      </a:lnTo>
                      <a:lnTo>
                        <a:pt x="693" y="957"/>
                      </a:lnTo>
                      <a:lnTo>
                        <a:pt x="698" y="957"/>
                      </a:lnTo>
                      <a:lnTo>
                        <a:pt x="676" y="907"/>
                      </a:lnTo>
                      <a:moveTo>
                        <a:pt x="458" y="901"/>
                      </a:moveTo>
                      <a:lnTo>
                        <a:pt x="464" y="901"/>
                      </a:lnTo>
                      <a:lnTo>
                        <a:pt x="458" y="901"/>
                      </a:lnTo>
                      <a:lnTo>
                        <a:pt x="458" y="901"/>
                      </a:lnTo>
                      <a:moveTo>
                        <a:pt x="659" y="884"/>
                      </a:moveTo>
                      <a:lnTo>
                        <a:pt x="659" y="890"/>
                      </a:lnTo>
                      <a:lnTo>
                        <a:pt x="670" y="912"/>
                      </a:lnTo>
                      <a:lnTo>
                        <a:pt x="670" y="901"/>
                      </a:lnTo>
                      <a:lnTo>
                        <a:pt x="659" y="884"/>
                      </a:lnTo>
                      <a:moveTo>
                        <a:pt x="425" y="784"/>
                      </a:moveTo>
                      <a:lnTo>
                        <a:pt x="425" y="784"/>
                      </a:lnTo>
                      <a:lnTo>
                        <a:pt x="458" y="895"/>
                      </a:lnTo>
                      <a:lnTo>
                        <a:pt x="458" y="895"/>
                      </a:lnTo>
                      <a:lnTo>
                        <a:pt x="425" y="784"/>
                      </a:lnTo>
                      <a:moveTo>
                        <a:pt x="581" y="739"/>
                      </a:moveTo>
                      <a:lnTo>
                        <a:pt x="654" y="884"/>
                      </a:lnTo>
                      <a:lnTo>
                        <a:pt x="659" y="879"/>
                      </a:lnTo>
                      <a:lnTo>
                        <a:pt x="592" y="750"/>
                      </a:lnTo>
                      <a:lnTo>
                        <a:pt x="581" y="739"/>
                      </a:lnTo>
                      <a:moveTo>
                        <a:pt x="575" y="716"/>
                      </a:moveTo>
                      <a:lnTo>
                        <a:pt x="570" y="722"/>
                      </a:lnTo>
                      <a:lnTo>
                        <a:pt x="575" y="728"/>
                      </a:lnTo>
                      <a:lnTo>
                        <a:pt x="587" y="739"/>
                      </a:lnTo>
                      <a:lnTo>
                        <a:pt x="575" y="716"/>
                      </a:lnTo>
                      <a:moveTo>
                        <a:pt x="397" y="677"/>
                      </a:moveTo>
                      <a:lnTo>
                        <a:pt x="425" y="772"/>
                      </a:lnTo>
                      <a:lnTo>
                        <a:pt x="425" y="772"/>
                      </a:lnTo>
                      <a:lnTo>
                        <a:pt x="397" y="677"/>
                      </a:lnTo>
                      <a:moveTo>
                        <a:pt x="542" y="649"/>
                      </a:moveTo>
                      <a:lnTo>
                        <a:pt x="536" y="655"/>
                      </a:lnTo>
                      <a:lnTo>
                        <a:pt x="570" y="716"/>
                      </a:lnTo>
                      <a:lnTo>
                        <a:pt x="570" y="711"/>
                      </a:lnTo>
                      <a:lnTo>
                        <a:pt x="542" y="649"/>
                      </a:lnTo>
                      <a:moveTo>
                        <a:pt x="486" y="549"/>
                      </a:moveTo>
                      <a:lnTo>
                        <a:pt x="480" y="554"/>
                      </a:lnTo>
                      <a:lnTo>
                        <a:pt x="531" y="649"/>
                      </a:lnTo>
                      <a:lnTo>
                        <a:pt x="536" y="644"/>
                      </a:lnTo>
                      <a:lnTo>
                        <a:pt x="486" y="549"/>
                      </a:lnTo>
                      <a:moveTo>
                        <a:pt x="436" y="453"/>
                      </a:moveTo>
                      <a:lnTo>
                        <a:pt x="430" y="453"/>
                      </a:lnTo>
                      <a:lnTo>
                        <a:pt x="480" y="549"/>
                      </a:lnTo>
                      <a:lnTo>
                        <a:pt x="486" y="543"/>
                      </a:lnTo>
                      <a:lnTo>
                        <a:pt x="436" y="453"/>
                      </a:lnTo>
                      <a:moveTo>
                        <a:pt x="352" y="286"/>
                      </a:moveTo>
                      <a:lnTo>
                        <a:pt x="346" y="297"/>
                      </a:lnTo>
                      <a:lnTo>
                        <a:pt x="374" y="347"/>
                      </a:lnTo>
                      <a:lnTo>
                        <a:pt x="380" y="353"/>
                      </a:lnTo>
                      <a:lnTo>
                        <a:pt x="430" y="448"/>
                      </a:lnTo>
                      <a:lnTo>
                        <a:pt x="436" y="448"/>
                      </a:lnTo>
                      <a:lnTo>
                        <a:pt x="385" y="353"/>
                      </a:lnTo>
                      <a:lnTo>
                        <a:pt x="380" y="347"/>
                      </a:lnTo>
                      <a:lnTo>
                        <a:pt x="352" y="286"/>
                      </a:lnTo>
                      <a:moveTo>
                        <a:pt x="324" y="235"/>
                      </a:moveTo>
                      <a:lnTo>
                        <a:pt x="318" y="235"/>
                      </a:lnTo>
                      <a:lnTo>
                        <a:pt x="346" y="286"/>
                      </a:lnTo>
                      <a:lnTo>
                        <a:pt x="346" y="274"/>
                      </a:lnTo>
                      <a:lnTo>
                        <a:pt x="324" y="235"/>
                      </a:lnTo>
                      <a:moveTo>
                        <a:pt x="296" y="202"/>
                      </a:moveTo>
                      <a:lnTo>
                        <a:pt x="313" y="230"/>
                      </a:lnTo>
                      <a:lnTo>
                        <a:pt x="318" y="230"/>
                      </a:lnTo>
                      <a:lnTo>
                        <a:pt x="307" y="202"/>
                      </a:lnTo>
                      <a:lnTo>
                        <a:pt x="296" y="202"/>
                      </a:lnTo>
                      <a:moveTo>
                        <a:pt x="218" y="34"/>
                      </a:moveTo>
                      <a:lnTo>
                        <a:pt x="223" y="56"/>
                      </a:lnTo>
                      <a:lnTo>
                        <a:pt x="296" y="191"/>
                      </a:lnTo>
                      <a:lnTo>
                        <a:pt x="302" y="196"/>
                      </a:lnTo>
                      <a:lnTo>
                        <a:pt x="223" y="45"/>
                      </a:lnTo>
                      <a:lnTo>
                        <a:pt x="218" y="40"/>
                      </a:lnTo>
                      <a:lnTo>
                        <a:pt x="218" y="34"/>
                      </a:lnTo>
                      <a:moveTo>
                        <a:pt x="201" y="0"/>
                      </a:moveTo>
                      <a:lnTo>
                        <a:pt x="201" y="6"/>
                      </a:lnTo>
                      <a:lnTo>
                        <a:pt x="207" y="23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212" y="23"/>
                      </a:lnTo>
                      <a:lnTo>
                        <a:pt x="207" y="6"/>
                      </a:lnTo>
                      <a:lnTo>
                        <a:pt x="20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2" name="Freeform 22">
                  <a:extLst>
                    <a:ext uri="{FF2B5EF4-FFF2-40B4-BE49-F238E27FC236}">
                      <a16:creationId xmlns:a16="http://schemas.microsoft.com/office/drawing/2014/main" xmlns="" id="{98FBE34F-BD19-4A4B-A6D2-5CB4D3369E5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28" y="1107"/>
                  <a:ext cx="1643" cy="990"/>
                </a:xfrm>
                <a:custGeom>
                  <a:avLst/>
                  <a:gdLst>
                    <a:gd name="T0" fmla="*/ 260 w 294"/>
                    <a:gd name="T1" fmla="*/ 177 h 177"/>
                    <a:gd name="T2" fmla="*/ 262 w 294"/>
                    <a:gd name="T3" fmla="*/ 176 h 177"/>
                    <a:gd name="T4" fmla="*/ 227 w 294"/>
                    <a:gd name="T5" fmla="*/ 176 h 177"/>
                    <a:gd name="T6" fmla="*/ 225 w 294"/>
                    <a:gd name="T7" fmla="*/ 176 h 177"/>
                    <a:gd name="T8" fmla="*/ 203 w 294"/>
                    <a:gd name="T9" fmla="*/ 177 h 177"/>
                    <a:gd name="T10" fmla="*/ 178 w 294"/>
                    <a:gd name="T11" fmla="*/ 177 h 177"/>
                    <a:gd name="T12" fmla="*/ 154 w 294"/>
                    <a:gd name="T13" fmla="*/ 176 h 177"/>
                    <a:gd name="T14" fmla="*/ 154 w 294"/>
                    <a:gd name="T15" fmla="*/ 176 h 177"/>
                    <a:gd name="T16" fmla="*/ 152 w 294"/>
                    <a:gd name="T17" fmla="*/ 176 h 177"/>
                    <a:gd name="T18" fmla="*/ 142 w 294"/>
                    <a:gd name="T19" fmla="*/ 177 h 177"/>
                    <a:gd name="T20" fmla="*/ 121 w 294"/>
                    <a:gd name="T21" fmla="*/ 177 h 177"/>
                    <a:gd name="T22" fmla="*/ 86 w 294"/>
                    <a:gd name="T23" fmla="*/ 176 h 177"/>
                    <a:gd name="T24" fmla="*/ 86 w 294"/>
                    <a:gd name="T25" fmla="*/ 176 h 177"/>
                    <a:gd name="T26" fmla="*/ 84 w 294"/>
                    <a:gd name="T27" fmla="*/ 176 h 177"/>
                    <a:gd name="T28" fmla="*/ 77 w 294"/>
                    <a:gd name="T29" fmla="*/ 177 h 177"/>
                    <a:gd name="T30" fmla="*/ 34 w 294"/>
                    <a:gd name="T31" fmla="*/ 177 h 177"/>
                    <a:gd name="T32" fmla="*/ 9 w 294"/>
                    <a:gd name="T33" fmla="*/ 175 h 177"/>
                    <a:gd name="T34" fmla="*/ 9 w 294"/>
                    <a:gd name="T35" fmla="*/ 175 h 177"/>
                    <a:gd name="T36" fmla="*/ 8 w 294"/>
                    <a:gd name="T37" fmla="*/ 176 h 177"/>
                    <a:gd name="T38" fmla="*/ 268 w 294"/>
                    <a:gd name="T39" fmla="*/ 142 h 177"/>
                    <a:gd name="T40" fmla="*/ 263 w 294"/>
                    <a:gd name="T41" fmla="*/ 177 h 177"/>
                    <a:gd name="T42" fmla="*/ 272 w 294"/>
                    <a:gd name="T43" fmla="*/ 127 h 177"/>
                    <a:gd name="T44" fmla="*/ 272 w 294"/>
                    <a:gd name="T45" fmla="*/ 127 h 177"/>
                    <a:gd name="T46" fmla="*/ 276 w 294"/>
                    <a:gd name="T47" fmla="*/ 103 h 177"/>
                    <a:gd name="T48" fmla="*/ 277 w 294"/>
                    <a:gd name="T49" fmla="*/ 93 h 177"/>
                    <a:gd name="T50" fmla="*/ 277 w 294"/>
                    <a:gd name="T51" fmla="*/ 96 h 177"/>
                    <a:gd name="T52" fmla="*/ 279 w 294"/>
                    <a:gd name="T53" fmla="*/ 80 h 177"/>
                    <a:gd name="T54" fmla="*/ 6 w 294"/>
                    <a:gd name="T55" fmla="*/ 59 h 177"/>
                    <a:gd name="T56" fmla="*/ 6 w 294"/>
                    <a:gd name="T57" fmla="*/ 59 h 177"/>
                    <a:gd name="T58" fmla="*/ 6 w 294"/>
                    <a:gd name="T59" fmla="*/ 58 h 177"/>
                    <a:gd name="T60" fmla="*/ 7 w 294"/>
                    <a:gd name="T61" fmla="*/ 59 h 177"/>
                    <a:gd name="T62" fmla="*/ 7 w 294"/>
                    <a:gd name="T63" fmla="*/ 58 h 177"/>
                    <a:gd name="T64" fmla="*/ 31 w 294"/>
                    <a:gd name="T65" fmla="*/ 54 h 177"/>
                    <a:gd name="T66" fmla="*/ 31 w 294"/>
                    <a:gd name="T67" fmla="*/ 54 h 177"/>
                    <a:gd name="T68" fmla="*/ 30 w 294"/>
                    <a:gd name="T69" fmla="*/ 53 h 177"/>
                    <a:gd name="T70" fmla="*/ 281 w 294"/>
                    <a:gd name="T71" fmla="*/ 76 h 177"/>
                    <a:gd name="T72" fmla="*/ 32 w 294"/>
                    <a:gd name="T73" fmla="*/ 54 h 177"/>
                    <a:gd name="T74" fmla="*/ 63 w 294"/>
                    <a:gd name="T75" fmla="*/ 46 h 177"/>
                    <a:gd name="T76" fmla="*/ 63 w 294"/>
                    <a:gd name="T77" fmla="*/ 46 h 177"/>
                    <a:gd name="T78" fmla="*/ 91 w 294"/>
                    <a:gd name="T79" fmla="*/ 42 h 177"/>
                    <a:gd name="T80" fmla="*/ 112 w 294"/>
                    <a:gd name="T81" fmla="*/ 38 h 177"/>
                    <a:gd name="T82" fmla="*/ 91 w 294"/>
                    <a:gd name="T83" fmla="*/ 41 h 177"/>
                    <a:gd name="T84" fmla="*/ 112 w 294"/>
                    <a:gd name="T85" fmla="*/ 37 h 177"/>
                    <a:gd name="T86" fmla="*/ 139 w 294"/>
                    <a:gd name="T87" fmla="*/ 32 h 177"/>
                    <a:gd name="T88" fmla="*/ 147 w 294"/>
                    <a:gd name="T89" fmla="*/ 30 h 177"/>
                    <a:gd name="T90" fmla="*/ 113 w 294"/>
                    <a:gd name="T91" fmla="*/ 36 h 177"/>
                    <a:gd name="T92" fmla="*/ 147 w 294"/>
                    <a:gd name="T93" fmla="*/ 31 h 177"/>
                    <a:gd name="T94" fmla="*/ 195 w 294"/>
                    <a:gd name="T95" fmla="*/ 20 h 177"/>
                    <a:gd name="T96" fmla="*/ 195 w 294"/>
                    <a:gd name="T97" fmla="*/ 20 h 177"/>
                    <a:gd name="T98" fmla="*/ 216 w 294"/>
                    <a:gd name="T99" fmla="*/ 17 h 177"/>
                    <a:gd name="T100" fmla="*/ 217 w 294"/>
                    <a:gd name="T101" fmla="*/ 17 h 177"/>
                    <a:gd name="T102" fmla="*/ 216 w 294"/>
                    <a:gd name="T103" fmla="*/ 16 h 177"/>
                    <a:gd name="T104" fmla="*/ 216 w 294"/>
                    <a:gd name="T105" fmla="*/ 16 h 177"/>
                    <a:gd name="T106" fmla="*/ 218 w 294"/>
                    <a:gd name="T107" fmla="*/ 17 h 177"/>
                    <a:gd name="T108" fmla="*/ 254 w 294"/>
                    <a:gd name="T109" fmla="*/ 9 h 177"/>
                    <a:gd name="T110" fmla="*/ 218 w 294"/>
                    <a:gd name="T111" fmla="*/ 16 h 177"/>
                    <a:gd name="T112" fmla="*/ 253 w 294"/>
                    <a:gd name="T113" fmla="*/ 9 h 177"/>
                    <a:gd name="T114" fmla="*/ 285 w 294"/>
                    <a:gd name="T115" fmla="*/ 46 h 177"/>
                    <a:gd name="T116" fmla="*/ 294 w 294"/>
                    <a:gd name="T117" fmla="*/ 2 h 177"/>
                    <a:gd name="T118" fmla="*/ 290 w 294"/>
                    <a:gd name="T119" fmla="*/ 2 h 177"/>
                    <a:gd name="T120" fmla="*/ 290 w 294"/>
                    <a:gd name="T121" fmla="*/ 1 h 177"/>
                    <a:gd name="T122" fmla="*/ 292 w 294"/>
                    <a:gd name="T123" fmla="*/ 1 h 177"/>
                    <a:gd name="T124" fmla="*/ 294 w 294"/>
                    <a:gd name="T125" fmla="*/ 0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94" h="177">
                      <a:moveTo>
                        <a:pt x="227" y="176"/>
                      </a:moveTo>
                      <a:cubicBezTo>
                        <a:pt x="226" y="177"/>
                        <a:pt x="226" y="177"/>
                        <a:pt x="226" y="177"/>
                      </a:cubicBezTo>
                      <a:cubicBezTo>
                        <a:pt x="258" y="177"/>
                        <a:pt x="258" y="177"/>
                        <a:pt x="258" y="177"/>
                      </a:cubicBezTo>
                      <a:cubicBezTo>
                        <a:pt x="260" y="177"/>
                        <a:pt x="260" y="177"/>
                        <a:pt x="260" y="177"/>
                      </a:cubicBezTo>
                      <a:cubicBezTo>
                        <a:pt x="262" y="177"/>
                        <a:pt x="262" y="177"/>
                        <a:pt x="262" y="177"/>
                      </a:cubicBezTo>
                      <a:cubicBezTo>
                        <a:pt x="262" y="177"/>
                        <a:pt x="262" y="177"/>
                        <a:pt x="262" y="177"/>
                      </a:cubicBezTo>
                      <a:cubicBezTo>
                        <a:pt x="262" y="176"/>
                        <a:pt x="262" y="176"/>
                        <a:pt x="262" y="176"/>
                      </a:cubicBezTo>
                      <a:cubicBezTo>
                        <a:pt x="262" y="176"/>
                        <a:pt x="262" y="176"/>
                        <a:pt x="262" y="176"/>
                      </a:cubicBezTo>
                      <a:cubicBezTo>
                        <a:pt x="261" y="176"/>
                        <a:pt x="261" y="176"/>
                        <a:pt x="261" y="176"/>
                      </a:cubicBezTo>
                      <a:cubicBezTo>
                        <a:pt x="259" y="176"/>
                        <a:pt x="259" y="176"/>
                        <a:pt x="259" y="176"/>
                      </a:cubicBezTo>
                      <a:cubicBezTo>
                        <a:pt x="258" y="176"/>
                        <a:pt x="258" y="176"/>
                        <a:pt x="258" y="176"/>
                      </a:cubicBezTo>
                      <a:cubicBezTo>
                        <a:pt x="227" y="176"/>
                        <a:pt x="227" y="176"/>
                        <a:pt x="227" y="176"/>
                      </a:cubicBezTo>
                      <a:moveTo>
                        <a:pt x="204" y="176"/>
                      </a:moveTo>
                      <a:cubicBezTo>
                        <a:pt x="204" y="177"/>
                        <a:pt x="204" y="177"/>
                        <a:pt x="204" y="177"/>
                      </a:cubicBezTo>
                      <a:cubicBezTo>
                        <a:pt x="225" y="177"/>
                        <a:pt x="225" y="177"/>
                        <a:pt x="225" y="177"/>
                      </a:cubicBezTo>
                      <a:cubicBezTo>
                        <a:pt x="225" y="176"/>
                        <a:pt x="225" y="176"/>
                        <a:pt x="225" y="176"/>
                      </a:cubicBezTo>
                      <a:cubicBezTo>
                        <a:pt x="204" y="176"/>
                        <a:pt x="204" y="176"/>
                        <a:pt x="204" y="176"/>
                      </a:cubicBezTo>
                      <a:moveTo>
                        <a:pt x="193" y="176"/>
                      </a:moveTo>
                      <a:cubicBezTo>
                        <a:pt x="192" y="177"/>
                        <a:pt x="192" y="177"/>
                        <a:pt x="192" y="177"/>
                      </a:cubicBezTo>
                      <a:cubicBezTo>
                        <a:pt x="203" y="177"/>
                        <a:pt x="203" y="177"/>
                        <a:pt x="203" y="177"/>
                      </a:cubicBezTo>
                      <a:cubicBezTo>
                        <a:pt x="203" y="176"/>
                        <a:pt x="203" y="176"/>
                        <a:pt x="203" y="176"/>
                      </a:cubicBezTo>
                      <a:cubicBezTo>
                        <a:pt x="193" y="176"/>
                        <a:pt x="193" y="176"/>
                        <a:pt x="193" y="176"/>
                      </a:cubicBezTo>
                      <a:moveTo>
                        <a:pt x="177" y="176"/>
                      </a:moveTo>
                      <a:cubicBezTo>
                        <a:pt x="178" y="177"/>
                        <a:pt x="178" y="177"/>
                        <a:pt x="178" y="177"/>
                      </a:cubicBezTo>
                      <a:cubicBezTo>
                        <a:pt x="191" y="177"/>
                        <a:pt x="191" y="177"/>
                        <a:pt x="191" y="177"/>
                      </a:cubicBezTo>
                      <a:cubicBezTo>
                        <a:pt x="192" y="176"/>
                        <a:pt x="192" y="176"/>
                        <a:pt x="192" y="176"/>
                      </a:cubicBezTo>
                      <a:cubicBezTo>
                        <a:pt x="177" y="176"/>
                        <a:pt x="177" y="176"/>
                        <a:pt x="177" y="176"/>
                      </a:cubicBezTo>
                      <a:moveTo>
                        <a:pt x="154" y="176"/>
                      </a:moveTo>
                      <a:cubicBezTo>
                        <a:pt x="155" y="177"/>
                        <a:pt x="155" y="177"/>
                        <a:pt x="155" y="177"/>
                      </a:cubicBezTo>
                      <a:cubicBezTo>
                        <a:pt x="177" y="177"/>
                        <a:pt x="177" y="177"/>
                        <a:pt x="177" y="177"/>
                      </a:cubicBezTo>
                      <a:cubicBezTo>
                        <a:pt x="176" y="176"/>
                        <a:pt x="176" y="176"/>
                        <a:pt x="176" y="176"/>
                      </a:cubicBezTo>
                      <a:cubicBezTo>
                        <a:pt x="154" y="176"/>
                        <a:pt x="154" y="176"/>
                        <a:pt x="154" y="176"/>
                      </a:cubicBezTo>
                      <a:moveTo>
                        <a:pt x="144" y="176"/>
                      </a:moveTo>
                      <a:cubicBezTo>
                        <a:pt x="143" y="177"/>
                        <a:pt x="143" y="177"/>
                        <a:pt x="143" y="177"/>
                      </a:cubicBezTo>
                      <a:cubicBezTo>
                        <a:pt x="153" y="177"/>
                        <a:pt x="153" y="177"/>
                        <a:pt x="153" y="177"/>
                      </a:cubicBezTo>
                      <a:cubicBezTo>
                        <a:pt x="152" y="176"/>
                        <a:pt x="152" y="176"/>
                        <a:pt x="152" y="176"/>
                      </a:cubicBezTo>
                      <a:cubicBezTo>
                        <a:pt x="144" y="176"/>
                        <a:pt x="144" y="176"/>
                        <a:pt x="144" y="176"/>
                      </a:cubicBezTo>
                      <a:moveTo>
                        <a:pt x="141" y="176"/>
                      </a:moveTo>
                      <a:cubicBezTo>
                        <a:pt x="137" y="177"/>
                        <a:pt x="137" y="177"/>
                        <a:pt x="137" y="177"/>
                      </a:cubicBezTo>
                      <a:cubicBezTo>
                        <a:pt x="142" y="177"/>
                        <a:pt x="142" y="177"/>
                        <a:pt x="142" y="177"/>
                      </a:cubicBezTo>
                      <a:cubicBezTo>
                        <a:pt x="142" y="176"/>
                        <a:pt x="142" y="176"/>
                        <a:pt x="142" y="176"/>
                      </a:cubicBezTo>
                      <a:cubicBezTo>
                        <a:pt x="141" y="176"/>
                        <a:pt x="141" y="176"/>
                        <a:pt x="141" y="176"/>
                      </a:cubicBezTo>
                      <a:moveTo>
                        <a:pt x="120" y="176"/>
                      </a:moveTo>
                      <a:cubicBezTo>
                        <a:pt x="121" y="177"/>
                        <a:pt x="121" y="177"/>
                        <a:pt x="121" y="177"/>
                      </a:cubicBezTo>
                      <a:cubicBezTo>
                        <a:pt x="133" y="177"/>
                        <a:pt x="133" y="177"/>
                        <a:pt x="133" y="177"/>
                      </a:cubicBezTo>
                      <a:cubicBezTo>
                        <a:pt x="137" y="176"/>
                        <a:pt x="137" y="176"/>
                        <a:pt x="137" y="176"/>
                      </a:cubicBezTo>
                      <a:cubicBezTo>
                        <a:pt x="120" y="176"/>
                        <a:pt x="120" y="176"/>
                        <a:pt x="120" y="176"/>
                      </a:cubicBezTo>
                      <a:moveTo>
                        <a:pt x="86" y="176"/>
                      </a:moveTo>
                      <a:cubicBezTo>
                        <a:pt x="85" y="177"/>
                        <a:pt x="85" y="177"/>
                        <a:pt x="85" y="177"/>
                      </a:cubicBezTo>
                      <a:cubicBezTo>
                        <a:pt x="120" y="177"/>
                        <a:pt x="120" y="177"/>
                        <a:pt x="120" y="177"/>
                      </a:cubicBezTo>
                      <a:cubicBezTo>
                        <a:pt x="119" y="176"/>
                        <a:pt x="119" y="176"/>
                        <a:pt x="119" y="176"/>
                      </a:cubicBezTo>
                      <a:cubicBezTo>
                        <a:pt x="86" y="176"/>
                        <a:pt x="86" y="176"/>
                        <a:pt x="86" y="176"/>
                      </a:cubicBezTo>
                      <a:moveTo>
                        <a:pt x="78" y="176"/>
                      </a:moveTo>
                      <a:cubicBezTo>
                        <a:pt x="78" y="177"/>
                        <a:pt x="78" y="177"/>
                        <a:pt x="78" y="177"/>
                      </a:cubicBezTo>
                      <a:cubicBezTo>
                        <a:pt x="84" y="177"/>
                        <a:pt x="84" y="177"/>
                        <a:pt x="84" y="177"/>
                      </a:cubicBezTo>
                      <a:cubicBezTo>
                        <a:pt x="84" y="176"/>
                        <a:pt x="84" y="176"/>
                        <a:pt x="84" y="176"/>
                      </a:cubicBezTo>
                      <a:cubicBezTo>
                        <a:pt x="78" y="176"/>
                        <a:pt x="78" y="176"/>
                        <a:pt x="78" y="176"/>
                      </a:cubicBezTo>
                      <a:moveTo>
                        <a:pt x="52" y="176"/>
                      </a:moveTo>
                      <a:cubicBezTo>
                        <a:pt x="54" y="177"/>
                        <a:pt x="54" y="177"/>
                        <a:pt x="54" y="177"/>
                      </a:cubicBezTo>
                      <a:cubicBezTo>
                        <a:pt x="77" y="177"/>
                        <a:pt x="77" y="177"/>
                        <a:pt x="77" y="177"/>
                      </a:cubicBez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52" y="176"/>
                        <a:pt x="52" y="176"/>
                        <a:pt x="52" y="176"/>
                      </a:cubicBezTo>
                      <a:moveTo>
                        <a:pt x="34" y="175"/>
                      </a:moveTo>
                      <a:cubicBezTo>
                        <a:pt x="34" y="177"/>
                        <a:pt x="34" y="177"/>
                        <a:pt x="34" y="177"/>
                      </a:cubicBezTo>
                      <a:cubicBezTo>
                        <a:pt x="51" y="177"/>
                        <a:pt x="51" y="177"/>
                        <a:pt x="51" y="177"/>
                      </a:cubicBezTo>
                      <a:cubicBezTo>
                        <a:pt x="49" y="176"/>
                        <a:pt x="49" y="176"/>
                        <a:pt x="49" y="176"/>
                      </a:cubicBezTo>
                      <a:cubicBezTo>
                        <a:pt x="34" y="175"/>
                        <a:pt x="34" y="175"/>
                        <a:pt x="34" y="175"/>
                      </a:cubicBezTo>
                      <a:moveTo>
                        <a:pt x="9" y="175"/>
                      </a:moveTo>
                      <a:cubicBezTo>
                        <a:pt x="9" y="176"/>
                        <a:pt x="9" y="176"/>
                        <a:pt x="9" y="176"/>
                      </a:cubicBezTo>
                      <a:cubicBezTo>
                        <a:pt x="33" y="177"/>
                        <a:pt x="33" y="177"/>
                        <a:pt x="33" y="177"/>
                      </a:cubicBezTo>
                      <a:cubicBezTo>
                        <a:pt x="33" y="175"/>
                        <a:pt x="33" y="175"/>
                        <a:pt x="33" y="175"/>
                      </a:cubicBezTo>
                      <a:cubicBezTo>
                        <a:pt x="9" y="175"/>
                        <a:pt x="9" y="175"/>
                        <a:pt x="9" y="175"/>
                      </a:cubicBezTo>
                      <a:moveTo>
                        <a:pt x="0" y="175"/>
                      </a:moveTo>
                      <a:cubicBezTo>
                        <a:pt x="1" y="176"/>
                        <a:pt x="1" y="176"/>
                        <a:pt x="1" y="176"/>
                      </a:cubicBezTo>
                      <a:cubicBezTo>
                        <a:pt x="1" y="176"/>
                        <a:pt x="1" y="176"/>
                        <a:pt x="0" y="176"/>
                      </a:cubicBezTo>
                      <a:cubicBezTo>
                        <a:pt x="8" y="176"/>
                        <a:pt x="8" y="176"/>
                        <a:pt x="8" y="176"/>
                      </a:cubicBezTo>
                      <a:cubicBezTo>
                        <a:pt x="8" y="175"/>
                        <a:pt x="8" y="175"/>
                        <a:pt x="8" y="175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moveTo>
                        <a:pt x="269" y="142"/>
                      </a:moveTo>
                      <a:cubicBezTo>
                        <a:pt x="268" y="142"/>
                        <a:pt x="268" y="142"/>
                        <a:pt x="268" y="142"/>
                      </a:cubicBezTo>
                      <a:cubicBezTo>
                        <a:pt x="263" y="173"/>
                        <a:pt x="263" y="173"/>
                        <a:pt x="263" y="173"/>
                      </a:cubicBezTo>
                      <a:cubicBezTo>
                        <a:pt x="262" y="174"/>
                        <a:pt x="262" y="174"/>
                        <a:pt x="262" y="174"/>
                      </a:cubicBezTo>
                      <a:cubicBezTo>
                        <a:pt x="263" y="177"/>
                        <a:pt x="263" y="177"/>
                        <a:pt x="263" y="177"/>
                      </a:cubicBezTo>
                      <a:cubicBezTo>
                        <a:pt x="263" y="177"/>
                        <a:pt x="263" y="177"/>
                        <a:pt x="263" y="177"/>
                      </a:cubicBezTo>
                      <a:cubicBezTo>
                        <a:pt x="263" y="175"/>
                        <a:pt x="263" y="175"/>
                        <a:pt x="263" y="175"/>
                      </a:cubicBezTo>
                      <a:cubicBezTo>
                        <a:pt x="264" y="173"/>
                        <a:pt x="264" y="173"/>
                        <a:pt x="264" y="173"/>
                      </a:cubicBezTo>
                      <a:cubicBezTo>
                        <a:pt x="269" y="142"/>
                        <a:pt x="269" y="142"/>
                        <a:pt x="269" y="142"/>
                      </a:cubicBezTo>
                      <a:moveTo>
                        <a:pt x="272" y="127"/>
                      </a:moveTo>
                      <a:cubicBezTo>
                        <a:pt x="271" y="127"/>
                        <a:pt x="271" y="127"/>
                        <a:pt x="271" y="127"/>
                      </a:cubicBezTo>
                      <a:cubicBezTo>
                        <a:pt x="268" y="141"/>
                        <a:pt x="268" y="141"/>
                        <a:pt x="268" y="141"/>
                      </a:cubicBezTo>
                      <a:cubicBezTo>
                        <a:pt x="269" y="141"/>
                        <a:pt x="269" y="141"/>
                        <a:pt x="269" y="141"/>
                      </a:cubicBezTo>
                      <a:cubicBezTo>
                        <a:pt x="272" y="127"/>
                        <a:pt x="272" y="127"/>
                        <a:pt x="272" y="127"/>
                      </a:cubicBezTo>
                      <a:moveTo>
                        <a:pt x="275" y="102"/>
                      </a:moveTo>
                      <a:cubicBezTo>
                        <a:pt x="271" y="126"/>
                        <a:pt x="271" y="126"/>
                        <a:pt x="271" y="126"/>
                      </a:cubicBezTo>
                      <a:cubicBezTo>
                        <a:pt x="272" y="126"/>
                        <a:pt x="272" y="126"/>
                        <a:pt x="272" y="126"/>
                      </a:cubicBezTo>
                      <a:cubicBezTo>
                        <a:pt x="276" y="103"/>
                        <a:pt x="276" y="103"/>
                        <a:pt x="276" y="103"/>
                      </a:cubicBezTo>
                      <a:cubicBezTo>
                        <a:pt x="275" y="102"/>
                        <a:pt x="275" y="102"/>
                        <a:pt x="275" y="102"/>
                      </a:cubicBezTo>
                      <a:moveTo>
                        <a:pt x="280" y="81"/>
                      </a:moveTo>
                      <a:cubicBezTo>
                        <a:pt x="278" y="84"/>
                        <a:pt x="278" y="84"/>
                        <a:pt x="278" y="84"/>
                      </a:cubicBezTo>
                      <a:cubicBezTo>
                        <a:pt x="277" y="93"/>
                        <a:pt x="277" y="93"/>
                        <a:pt x="277" y="93"/>
                      </a:cubicBezTo>
                      <a:cubicBezTo>
                        <a:pt x="277" y="95"/>
                        <a:pt x="277" y="95"/>
                        <a:pt x="277" y="95"/>
                      </a:cubicBezTo>
                      <a:cubicBezTo>
                        <a:pt x="275" y="101"/>
                        <a:pt x="275" y="101"/>
                        <a:pt x="275" y="101"/>
                      </a:cubicBezTo>
                      <a:cubicBezTo>
                        <a:pt x="276" y="102"/>
                        <a:pt x="276" y="102"/>
                        <a:pt x="276" y="102"/>
                      </a:cubicBezTo>
                      <a:cubicBezTo>
                        <a:pt x="277" y="96"/>
                        <a:pt x="277" y="96"/>
                        <a:pt x="277" y="96"/>
                      </a:cubicBezTo>
                      <a:cubicBezTo>
                        <a:pt x="278" y="94"/>
                        <a:pt x="278" y="94"/>
                        <a:pt x="278" y="94"/>
                      </a:cubicBezTo>
                      <a:cubicBezTo>
                        <a:pt x="280" y="81"/>
                        <a:pt x="280" y="81"/>
                        <a:pt x="280" y="81"/>
                      </a:cubicBezTo>
                      <a:moveTo>
                        <a:pt x="280" y="77"/>
                      </a:moveTo>
                      <a:cubicBezTo>
                        <a:pt x="279" y="80"/>
                        <a:pt x="279" y="80"/>
                        <a:pt x="279" y="80"/>
                      </a:cubicBezTo>
                      <a:cubicBezTo>
                        <a:pt x="281" y="78"/>
                        <a:pt x="281" y="78"/>
                        <a:pt x="281" y="78"/>
                      </a:cubicBezTo>
                      <a:cubicBezTo>
                        <a:pt x="281" y="78"/>
                        <a:pt x="281" y="78"/>
                        <a:pt x="281" y="78"/>
                      </a:cubicBezTo>
                      <a:cubicBezTo>
                        <a:pt x="280" y="77"/>
                        <a:pt x="280" y="77"/>
                        <a:pt x="280" y="77"/>
                      </a:cubicBezTo>
                      <a:moveTo>
                        <a:pt x="6" y="59"/>
                      </a:move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6" y="59"/>
                        <a:pt x="6" y="59"/>
                        <a:pt x="6" y="59"/>
                      </a:cubicBezTo>
                      <a:cubicBezTo>
                        <a:pt x="6" y="59"/>
                        <a:pt x="6" y="59"/>
                        <a:pt x="6" y="59"/>
                      </a:cubicBezTo>
                      <a:moveTo>
                        <a:pt x="6" y="58"/>
                      </a:move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6" y="58"/>
                        <a:pt x="6" y="58"/>
                        <a:pt x="6" y="58"/>
                      </a:cubicBezTo>
                      <a:cubicBezTo>
                        <a:pt x="6" y="58"/>
                        <a:pt x="6" y="58"/>
                        <a:pt x="6" y="58"/>
                      </a:cubicBezTo>
                      <a:moveTo>
                        <a:pt x="14" y="57"/>
                      </a:move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14" y="57"/>
                        <a:pt x="14" y="57"/>
                        <a:pt x="14" y="57"/>
                      </a:cubicBezTo>
                      <a:cubicBezTo>
                        <a:pt x="14" y="57"/>
                        <a:pt x="14" y="57"/>
                        <a:pt x="14" y="57"/>
                      </a:cubicBezTo>
                      <a:moveTo>
                        <a:pt x="13" y="56"/>
                      </a:moveTo>
                      <a:cubicBezTo>
                        <a:pt x="7" y="58"/>
                        <a:pt x="7" y="58"/>
                        <a:pt x="7" y="58"/>
                      </a:cubicBezTo>
                      <a:cubicBezTo>
                        <a:pt x="7" y="58"/>
                        <a:pt x="7" y="58"/>
                        <a:pt x="7" y="58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cubicBezTo>
                        <a:pt x="13" y="56"/>
                        <a:pt x="13" y="56"/>
                        <a:pt x="13" y="56"/>
                      </a:cubicBezTo>
                      <a:moveTo>
                        <a:pt x="31" y="54"/>
                      </a:moveTo>
                      <a:cubicBezTo>
                        <a:pt x="15" y="57"/>
                        <a:pt x="15" y="57"/>
                        <a:pt x="15" y="57"/>
                      </a:cubicBezTo>
                      <a:cubicBezTo>
                        <a:pt x="15" y="57"/>
                        <a:pt x="15" y="57"/>
                        <a:pt x="15" y="57"/>
                      </a:cubicBezTo>
                      <a:cubicBezTo>
                        <a:pt x="31" y="54"/>
                        <a:pt x="31" y="54"/>
                        <a:pt x="31" y="54"/>
                      </a:cubicBezTo>
                      <a:cubicBezTo>
                        <a:pt x="31" y="54"/>
                        <a:pt x="31" y="54"/>
                        <a:pt x="31" y="54"/>
                      </a:cubicBezTo>
                      <a:moveTo>
                        <a:pt x="30" y="53"/>
                      </a:moveTo>
                      <a:cubicBezTo>
                        <a:pt x="15" y="56"/>
                        <a:pt x="15" y="56"/>
                        <a:pt x="15" y="56"/>
                      </a:cubicBezTo>
                      <a:cubicBezTo>
                        <a:pt x="15" y="56"/>
                        <a:pt x="15" y="56"/>
                        <a:pt x="15" y="56"/>
                      </a:cubicBezTo>
                      <a:cubicBezTo>
                        <a:pt x="30" y="53"/>
                        <a:pt x="30" y="53"/>
                        <a:pt x="30" y="53"/>
                      </a:cubicBezTo>
                      <a:cubicBezTo>
                        <a:pt x="30" y="53"/>
                        <a:pt x="30" y="53"/>
                        <a:pt x="30" y="53"/>
                      </a:cubicBezTo>
                      <a:moveTo>
                        <a:pt x="285" y="47"/>
                      </a:moveTo>
                      <a:cubicBezTo>
                        <a:pt x="280" y="76"/>
                        <a:pt x="280" y="76"/>
                        <a:pt x="280" y="76"/>
                      </a:cubicBezTo>
                      <a:cubicBezTo>
                        <a:pt x="281" y="76"/>
                        <a:pt x="281" y="76"/>
                        <a:pt x="281" y="76"/>
                      </a:cubicBezTo>
                      <a:cubicBezTo>
                        <a:pt x="286" y="48"/>
                        <a:pt x="286" y="48"/>
                        <a:pt x="286" y="48"/>
                      </a:cubicBezTo>
                      <a:cubicBezTo>
                        <a:pt x="285" y="47"/>
                        <a:pt x="285" y="47"/>
                        <a:pt x="285" y="47"/>
                      </a:cubicBezTo>
                      <a:moveTo>
                        <a:pt x="66" y="47"/>
                      </a:move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66" y="47"/>
                        <a:pt x="66" y="47"/>
                        <a:pt x="66" y="47"/>
                      </a:cubicBezTo>
                      <a:cubicBezTo>
                        <a:pt x="66" y="47"/>
                        <a:pt x="66" y="47"/>
                        <a:pt x="66" y="47"/>
                      </a:cubicBezTo>
                      <a:moveTo>
                        <a:pt x="63" y="46"/>
                      </a:moveTo>
                      <a:cubicBezTo>
                        <a:pt x="32" y="53"/>
                        <a:pt x="32" y="53"/>
                        <a:pt x="32" y="53"/>
                      </a:cubicBezTo>
                      <a:cubicBezTo>
                        <a:pt x="32" y="53"/>
                        <a:pt x="32" y="53"/>
                        <a:pt x="32" y="53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moveTo>
                        <a:pt x="112" y="38"/>
                      </a:move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68" y="47"/>
                        <a:pt x="68" y="47"/>
                        <a:pt x="68" y="47"/>
                      </a:cubicBezTo>
                      <a:cubicBezTo>
                        <a:pt x="91" y="42"/>
                        <a:pt x="91" y="42"/>
                        <a:pt x="91" y="42"/>
                      </a:cubicBezTo>
                      <a:cubicBezTo>
                        <a:pt x="91" y="42"/>
                        <a:pt x="91" y="42"/>
                        <a:pt x="91" y="42"/>
                      </a:cubicBezTo>
                      <a:cubicBezTo>
                        <a:pt x="92" y="42"/>
                        <a:pt x="92" y="42"/>
                        <a:pt x="92" y="42"/>
                      </a:cubicBezTo>
                      <a:cubicBezTo>
                        <a:pt x="112" y="38"/>
                        <a:pt x="112" y="38"/>
                        <a:pt x="112" y="38"/>
                      </a:cubicBezTo>
                      <a:cubicBezTo>
                        <a:pt x="112" y="38"/>
                        <a:pt x="112" y="38"/>
                        <a:pt x="112" y="38"/>
                      </a:cubicBezTo>
                      <a:moveTo>
                        <a:pt x="112" y="37"/>
                      </a:move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cubicBezTo>
                        <a:pt x="91" y="41"/>
                        <a:pt x="91" y="41"/>
                        <a:pt x="91" y="41"/>
                      </a:cubicBezTo>
                      <a:cubicBezTo>
                        <a:pt x="66" y="46"/>
                        <a:pt x="66" y="46"/>
                        <a:pt x="66" y="46"/>
                      </a:cubicBezTo>
                      <a:cubicBezTo>
                        <a:pt x="66" y="46"/>
                        <a:pt x="66" y="46"/>
                        <a:pt x="66" y="46"/>
                      </a:cubicBezTo>
                      <a:cubicBezTo>
                        <a:pt x="112" y="37"/>
                        <a:pt x="112" y="37"/>
                        <a:pt x="112" y="37"/>
                      </a:cubicBezTo>
                      <a:cubicBezTo>
                        <a:pt x="112" y="37"/>
                        <a:pt x="112" y="37"/>
                        <a:pt x="112" y="37"/>
                      </a:cubicBezTo>
                      <a:moveTo>
                        <a:pt x="145" y="31"/>
                      </a:moveTo>
                      <a:cubicBezTo>
                        <a:pt x="113" y="38"/>
                        <a:pt x="113" y="38"/>
                        <a:pt x="113" y="38"/>
                      </a:cubicBezTo>
                      <a:cubicBezTo>
                        <a:pt x="113" y="38"/>
                        <a:pt x="113" y="38"/>
                        <a:pt x="113" y="38"/>
                      </a:cubicBezTo>
                      <a:cubicBezTo>
                        <a:pt x="139" y="32"/>
                        <a:pt x="139" y="32"/>
                        <a:pt x="139" y="32"/>
                      </a:cubicBezTo>
                      <a:cubicBezTo>
                        <a:pt x="140" y="32"/>
                        <a:pt x="140" y="32"/>
                        <a:pt x="140" y="32"/>
                      </a:cubicBezTo>
                      <a:cubicBezTo>
                        <a:pt x="145" y="31"/>
                        <a:pt x="145" y="31"/>
                        <a:pt x="145" y="31"/>
                      </a:cubicBezTo>
                      <a:cubicBezTo>
                        <a:pt x="145" y="31"/>
                        <a:pt x="145" y="31"/>
                        <a:pt x="145" y="31"/>
                      </a:cubicBezTo>
                      <a:moveTo>
                        <a:pt x="147" y="30"/>
                      </a:moveTo>
                      <a:cubicBezTo>
                        <a:pt x="139" y="31"/>
                        <a:pt x="139" y="31"/>
                        <a:pt x="139" y="31"/>
                      </a:cubicBezTo>
                      <a:cubicBezTo>
                        <a:pt x="138" y="31"/>
                        <a:pt x="138" y="31"/>
                        <a:pt x="138" y="31"/>
                      </a:cubicBezTo>
                      <a:cubicBezTo>
                        <a:pt x="113" y="36"/>
                        <a:pt x="113" y="36"/>
                        <a:pt x="113" y="36"/>
                      </a:cubicBezTo>
                      <a:cubicBezTo>
                        <a:pt x="113" y="36"/>
                        <a:pt x="113" y="36"/>
                        <a:pt x="113" y="36"/>
                      </a:cubicBezTo>
                      <a:cubicBezTo>
                        <a:pt x="147" y="30"/>
                        <a:pt x="147" y="30"/>
                        <a:pt x="147" y="30"/>
                      </a:cubicBezTo>
                      <a:cubicBezTo>
                        <a:pt x="147" y="30"/>
                        <a:pt x="147" y="30"/>
                        <a:pt x="147" y="30"/>
                      </a:cubicBezTo>
                      <a:moveTo>
                        <a:pt x="196" y="21"/>
                      </a:moveTo>
                      <a:cubicBezTo>
                        <a:pt x="147" y="31"/>
                        <a:pt x="147" y="31"/>
                        <a:pt x="147" y="31"/>
                      </a:cubicBezTo>
                      <a:cubicBezTo>
                        <a:pt x="147" y="31"/>
                        <a:pt x="147" y="31"/>
                        <a:pt x="147" y="31"/>
                      </a:cubicBezTo>
                      <a:cubicBezTo>
                        <a:pt x="196" y="21"/>
                        <a:pt x="196" y="21"/>
                        <a:pt x="196" y="21"/>
                      </a:cubicBezTo>
                      <a:cubicBezTo>
                        <a:pt x="196" y="21"/>
                        <a:pt x="196" y="21"/>
                        <a:pt x="196" y="21"/>
                      </a:cubicBezTo>
                      <a:moveTo>
                        <a:pt x="195" y="20"/>
                      </a:moveTo>
                      <a:cubicBezTo>
                        <a:pt x="149" y="29"/>
                        <a:pt x="149" y="29"/>
                        <a:pt x="149" y="29"/>
                      </a:cubicBezTo>
                      <a:cubicBezTo>
                        <a:pt x="149" y="29"/>
                        <a:pt x="149" y="29"/>
                        <a:pt x="149" y="29"/>
                      </a:cubicBezTo>
                      <a:cubicBezTo>
                        <a:pt x="195" y="20"/>
                        <a:pt x="195" y="20"/>
                        <a:pt x="195" y="20"/>
                      </a:cubicBezTo>
                      <a:cubicBezTo>
                        <a:pt x="195" y="20"/>
                        <a:pt x="195" y="20"/>
                        <a:pt x="195" y="20"/>
                      </a:cubicBezTo>
                      <a:moveTo>
                        <a:pt x="216" y="17"/>
                      </a:moveTo>
                      <a:cubicBezTo>
                        <a:pt x="197" y="21"/>
                        <a:pt x="197" y="21"/>
                        <a:pt x="197" y="21"/>
                      </a:cubicBezTo>
                      <a:cubicBezTo>
                        <a:pt x="197" y="21"/>
                        <a:pt x="197" y="21"/>
                        <a:pt x="197" y="21"/>
                      </a:cubicBezTo>
                      <a:cubicBezTo>
                        <a:pt x="216" y="17"/>
                        <a:pt x="216" y="17"/>
                        <a:pt x="216" y="17"/>
                      </a:cubicBezTo>
                      <a:cubicBezTo>
                        <a:pt x="216" y="17"/>
                        <a:pt x="216" y="17"/>
                        <a:pt x="216" y="17"/>
                      </a:cubicBezTo>
                      <a:moveTo>
                        <a:pt x="217" y="17"/>
                      </a:moveTo>
                      <a:cubicBezTo>
                        <a:pt x="217" y="17"/>
                        <a:pt x="217" y="17"/>
                        <a:pt x="217" y="17"/>
                      </a:cubicBezTo>
                      <a:cubicBezTo>
                        <a:pt x="217" y="17"/>
                        <a:pt x="217" y="17"/>
                        <a:pt x="217" y="17"/>
                      </a:cubicBezTo>
                      <a:cubicBezTo>
                        <a:pt x="217" y="17"/>
                        <a:pt x="217" y="17"/>
                        <a:pt x="217" y="17"/>
                      </a:cubicBezTo>
                      <a:cubicBezTo>
                        <a:pt x="217" y="17"/>
                        <a:pt x="217" y="17"/>
                        <a:pt x="217" y="17"/>
                      </a:cubicBezTo>
                      <a:cubicBezTo>
                        <a:pt x="217" y="17"/>
                        <a:pt x="217" y="17"/>
                        <a:pt x="217" y="17"/>
                      </a:cubicBezTo>
                      <a:moveTo>
                        <a:pt x="216" y="16"/>
                      </a:moveTo>
                      <a:cubicBezTo>
                        <a:pt x="196" y="20"/>
                        <a:pt x="196" y="20"/>
                        <a:pt x="196" y="20"/>
                      </a:cubicBezTo>
                      <a:cubicBezTo>
                        <a:pt x="196" y="20"/>
                        <a:pt x="196" y="20"/>
                        <a:pt x="196" y="20"/>
                      </a:cubicBezTo>
                      <a:cubicBezTo>
                        <a:pt x="216" y="16"/>
                        <a:pt x="216" y="16"/>
                        <a:pt x="216" y="16"/>
                      </a:cubicBezTo>
                      <a:cubicBezTo>
                        <a:pt x="216" y="16"/>
                        <a:pt x="216" y="16"/>
                        <a:pt x="216" y="16"/>
                      </a:cubicBezTo>
                      <a:moveTo>
                        <a:pt x="254" y="9"/>
                      </a:moveTo>
                      <a:cubicBezTo>
                        <a:pt x="218" y="17"/>
                        <a:pt x="218" y="17"/>
                        <a:pt x="218" y="17"/>
                      </a:cubicBezTo>
                      <a:cubicBezTo>
                        <a:pt x="218" y="17"/>
                        <a:pt x="218" y="17"/>
                        <a:pt x="218" y="17"/>
                      </a:cubicBezTo>
                      <a:cubicBezTo>
                        <a:pt x="218" y="17"/>
                        <a:pt x="218" y="17"/>
                        <a:pt x="218" y="17"/>
                      </a:cubicBezTo>
                      <a:cubicBezTo>
                        <a:pt x="234" y="13"/>
                        <a:pt x="234" y="13"/>
                        <a:pt x="234" y="13"/>
                      </a:cubicBezTo>
                      <a:cubicBezTo>
                        <a:pt x="235" y="13"/>
                        <a:pt x="235" y="13"/>
                        <a:pt x="235" y="13"/>
                      </a:cubicBezTo>
                      <a:cubicBezTo>
                        <a:pt x="254" y="9"/>
                        <a:pt x="254" y="9"/>
                        <a:pt x="254" y="9"/>
                      </a:cubicBezTo>
                      <a:cubicBezTo>
                        <a:pt x="254" y="9"/>
                        <a:pt x="254" y="9"/>
                        <a:pt x="254" y="9"/>
                      </a:cubicBezTo>
                      <a:moveTo>
                        <a:pt x="253" y="9"/>
                      </a:moveTo>
                      <a:cubicBezTo>
                        <a:pt x="235" y="12"/>
                        <a:pt x="235" y="12"/>
                        <a:pt x="235" y="12"/>
                      </a:cubicBezTo>
                      <a:cubicBezTo>
                        <a:pt x="234" y="12"/>
                        <a:pt x="234" y="12"/>
                        <a:pt x="234" y="12"/>
                      </a:cubicBezTo>
                      <a:cubicBezTo>
                        <a:pt x="218" y="16"/>
                        <a:pt x="218" y="16"/>
                        <a:pt x="218" y="16"/>
                      </a:cubicBezTo>
                      <a:cubicBezTo>
                        <a:pt x="218" y="16"/>
                        <a:pt x="218" y="16"/>
                        <a:pt x="218" y="16"/>
                      </a:cubicBezTo>
                      <a:cubicBezTo>
                        <a:pt x="218" y="16"/>
                        <a:pt x="218" y="16"/>
                        <a:pt x="218" y="16"/>
                      </a:cubicBezTo>
                      <a:cubicBezTo>
                        <a:pt x="253" y="9"/>
                        <a:pt x="253" y="9"/>
                        <a:pt x="253" y="9"/>
                      </a:cubicBezTo>
                      <a:cubicBezTo>
                        <a:pt x="253" y="9"/>
                        <a:pt x="253" y="9"/>
                        <a:pt x="253" y="9"/>
                      </a:cubicBezTo>
                      <a:moveTo>
                        <a:pt x="294" y="2"/>
                      </a:moveTo>
                      <a:cubicBezTo>
                        <a:pt x="293" y="4"/>
                        <a:pt x="293" y="4"/>
                        <a:pt x="293" y="4"/>
                      </a:cubicBezTo>
                      <a:cubicBezTo>
                        <a:pt x="292" y="5"/>
                        <a:pt x="292" y="5"/>
                        <a:pt x="292" y="5"/>
                      </a:cubicBezTo>
                      <a:cubicBezTo>
                        <a:pt x="285" y="46"/>
                        <a:pt x="285" y="46"/>
                        <a:pt x="285" y="46"/>
                      </a:cubicBezTo>
                      <a:cubicBezTo>
                        <a:pt x="286" y="47"/>
                        <a:pt x="286" y="47"/>
                        <a:pt x="286" y="47"/>
                      </a:cubicBezTo>
                      <a:cubicBezTo>
                        <a:pt x="294" y="5"/>
                        <a:pt x="294" y="5"/>
                        <a:pt x="294" y="5"/>
                      </a:cubicBezTo>
                      <a:cubicBezTo>
                        <a:pt x="294" y="4"/>
                        <a:pt x="294" y="4"/>
                        <a:pt x="294" y="4"/>
                      </a:cubicBezTo>
                      <a:cubicBezTo>
                        <a:pt x="294" y="2"/>
                        <a:pt x="294" y="2"/>
                        <a:pt x="294" y="2"/>
                      </a:cubicBezTo>
                      <a:moveTo>
                        <a:pt x="291" y="2"/>
                      </a:moveTo>
                      <a:cubicBezTo>
                        <a:pt x="255" y="9"/>
                        <a:pt x="255" y="9"/>
                        <a:pt x="255" y="9"/>
                      </a:cubicBezTo>
                      <a:cubicBezTo>
                        <a:pt x="255" y="9"/>
                        <a:pt x="255" y="9"/>
                        <a:pt x="255" y="9"/>
                      </a:cubicBezTo>
                      <a:cubicBezTo>
                        <a:pt x="290" y="2"/>
                        <a:pt x="290" y="2"/>
                        <a:pt x="290" y="2"/>
                      </a:cubicBezTo>
                      <a:cubicBezTo>
                        <a:pt x="291" y="2"/>
                        <a:pt x="291" y="2"/>
                        <a:pt x="291" y="2"/>
                      </a:cubicBezTo>
                      <a:cubicBezTo>
                        <a:pt x="291" y="2"/>
                        <a:pt x="291" y="2"/>
                        <a:pt x="291" y="2"/>
                      </a:cubicBezTo>
                      <a:moveTo>
                        <a:pt x="292" y="1"/>
                      </a:moveTo>
                      <a:cubicBezTo>
                        <a:pt x="290" y="1"/>
                        <a:pt x="290" y="1"/>
                        <a:pt x="290" y="1"/>
                      </a:cubicBezTo>
                      <a:cubicBezTo>
                        <a:pt x="290" y="1"/>
                        <a:pt x="290" y="1"/>
                        <a:pt x="290" y="1"/>
                      </a:cubicBezTo>
                      <a:cubicBezTo>
                        <a:pt x="254" y="8"/>
                        <a:pt x="254" y="8"/>
                        <a:pt x="254" y="8"/>
                      </a:cubicBezTo>
                      <a:cubicBezTo>
                        <a:pt x="254" y="8"/>
                        <a:pt x="254" y="8"/>
                        <a:pt x="254" y="8"/>
                      </a:cubicBezTo>
                      <a:cubicBezTo>
                        <a:pt x="292" y="1"/>
                        <a:pt x="292" y="1"/>
                        <a:pt x="292" y="1"/>
                      </a:cubicBezTo>
                      <a:cubicBezTo>
                        <a:pt x="292" y="1"/>
                        <a:pt x="292" y="1"/>
                        <a:pt x="292" y="1"/>
                      </a:cubicBezTo>
                      <a:moveTo>
                        <a:pt x="294" y="0"/>
                      </a:moveTo>
                      <a:cubicBezTo>
                        <a:pt x="294" y="0"/>
                        <a:pt x="294" y="0"/>
                        <a:pt x="294" y="0"/>
                      </a:cubicBezTo>
                      <a:cubicBezTo>
                        <a:pt x="294" y="0"/>
                        <a:pt x="294" y="0"/>
                        <a:pt x="294" y="0"/>
                      </a:cubicBezTo>
                      <a:cubicBezTo>
                        <a:pt x="294" y="0"/>
                        <a:pt x="294" y="0"/>
                        <a:pt x="294" y="0"/>
                      </a:cubicBezTo>
                      <a:cubicBezTo>
                        <a:pt x="294" y="0"/>
                        <a:pt x="294" y="0"/>
                        <a:pt x="29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3" name="Freeform 23">
                  <a:extLst>
                    <a:ext uri="{FF2B5EF4-FFF2-40B4-BE49-F238E27FC236}">
                      <a16:creationId xmlns:a16="http://schemas.microsoft.com/office/drawing/2014/main" xmlns="" id="{6F5E7657-02DA-40F2-B580-8D1205A79E5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365" y="1750"/>
                  <a:ext cx="509" cy="845"/>
                </a:xfrm>
                <a:custGeom>
                  <a:avLst/>
                  <a:gdLst>
                    <a:gd name="T0" fmla="*/ 7 w 91"/>
                    <a:gd name="T1" fmla="*/ 151 h 151"/>
                    <a:gd name="T2" fmla="*/ 39 w 91"/>
                    <a:gd name="T3" fmla="*/ 141 h 151"/>
                    <a:gd name="T4" fmla="*/ 38 w 91"/>
                    <a:gd name="T5" fmla="*/ 140 h 151"/>
                    <a:gd name="T6" fmla="*/ 6 w 91"/>
                    <a:gd name="T7" fmla="*/ 150 h 151"/>
                    <a:gd name="T8" fmla="*/ 38 w 91"/>
                    <a:gd name="T9" fmla="*/ 140 h 151"/>
                    <a:gd name="T10" fmla="*/ 40 w 91"/>
                    <a:gd name="T11" fmla="*/ 140 h 151"/>
                    <a:gd name="T12" fmla="*/ 58 w 91"/>
                    <a:gd name="T13" fmla="*/ 135 h 151"/>
                    <a:gd name="T14" fmla="*/ 58 w 91"/>
                    <a:gd name="T15" fmla="*/ 134 h 151"/>
                    <a:gd name="T16" fmla="*/ 39 w 91"/>
                    <a:gd name="T17" fmla="*/ 140 h 151"/>
                    <a:gd name="T18" fmla="*/ 58 w 91"/>
                    <a:gd name="T19" fmla="*/ 134 h 151"/>
                    <a:gd name="T20" fmla="*/ 59 w 91"/>
                    <a:gd name="T21" fmla="*/ 134 h 151"/>
                    <a:gd name="T22" fmla="*/ 86 w 91"/>
                    <a:gd name="T23" fmla="*/ 126 h 151"/>
                    <a:gd name="T24" fmla="*/ 84 w 91"/>
                    <a:gd name="T25" fmla="*/ 125 h 151"/>
                    <a:gd name="T26" fmla="*/ 59 w 91"/>
                    <a:gd name="T27" fmla="*/ 133 h 151"/>
                    <a:gd name="T28" fmla="*/ 84 w 91"/>
                    <a:gd name="T29" fmla="*/ 125 h 151"/>
                    <a:gd name="T30" fmla="*/ 87 w 91"/>
                    <a:gd name="T31" fmla="*/ 125 h 151"/>
                    <a:gd name="T32" fmla="*/ 88 w 91"/>
                    <a:gd name="T33" fmla="*/ 125 h 151"/>
                    <a:gd name="T34" fmla="*/ 91 w 91"/>
                    <a:gd name="T35" fmla="*/ 124 h 151"/>
                    <a:gd name="T36" fmla="*/ 0 w 91"/>
                    <a:gd name="T37" fmla="*/ 145 h 151"/>
                    <a:gd name="T38" fmla="*/ 1 w 91"/>
                    <a:gd name="T39" fmla="*/ 146 h 151"/>
                    <a:gd name="T40" fmla="*/ 4 w 91"/>
                    <a:gd name="T41" fmla="*/ 116 h 151"/>
                    <a:gd name="T42" fmla="*/ 6 w 91"/>
                    <a:gd name="T43" fmla="*/ 98 h 151"/>
                    <a:gd name="T44" fmla="*/ 5 w 91"/>
                    <a:gd name="T45" fmla="*/ 115 h 151"/>
                    <a:gd name="T46" fmla="*/ 72 w 91"/>
                    <a:gd name="T47" fmla="*/ 92 h 151"/>
                    <a:gd name="T48" fmla="*/ 90 w 91"/>
                    <a:gd name="T49" fmla="*/ 123 h 151"/>
                    <a:gd name="T50" fmla="*/ 86 w 91"/>
                    <a:gd name="T51" fmla="*/ 125 h 151"/>
                    <a:gd name="T52" fmla="*/ 91 w 91"/>
                    <a:gd name="T53" fmla="*/ 123 h 151"/>
                    <a:gd name="T54" fmla="*/ 89 w 91"/>
                    <a:gd name="T55" fmla="*/ 120 h 151"/>
                    <a:gd name="T56" fmla="*/ 72 w 91"/>
                    <a:gd name="T57" fmla="*/ 92 h 151"/>
                    <a:gd name="T58" fmla="*/ 64 w 91"/>
                    <a:gd name="T59" fmla="*/ 78 h 151"/>
                    <a:gd name="T60" fmla="*/ 73 w 91"/>
                    <a:gd name="T61" fmla="*/ 91 h 151"/>
                    <a:gd name="T62" fmla="*/ 10 w 91"/>
                    <a:gd name="T63" fmla="*/ 74 h 151"/>
                    <a:gd name="T64" fmla="*/ 8 w 91"/>
                    <a:gd name="T65" fmla="*/ 91 h 151"/>
                    <a:gd name="T66" fmla="*/ 10 w 91"/>
                    <a:gd name="T67" fmla="*/ 74 h 151"/>
                    <a:gd name="T68" fmla="*/ 57 w 91"/>
                    <a:gd name="T69" fmla="*/ 66 h 151"/>
                    <a:gd name="T70" fmla="*/ 64 w 91"/>
                    <a:gd name="T71" fmla="*/ 76 h 151"/>
                    <a:gd name="T72" fmla="*/ 18 w 91"/>
                    <a:gd name="T73" fmla="*/ 26 h 151"/>
                    <a:gd name="T74" fmla="*/ 12 w 91"/>
                    <a:gd name="T75" fmla="*/ 61 h 151"/>
                    <a:gd name="T76" fmla="*/ 10 w 91"/>
                    <a:gd name="T77" fmla="*/ 73 h 151"/>
                    <a:gd name="T78" fmla="*/ 13 w 91"/>
                    <a:gd name="T79" fmla="*/ 62 h 151"/>
                    <a:gd name="T80" fmla="*/ 18 w 91"/>
                    <a:gd name="T81" fmla="*/ 26 h 151"/>
                    <a:gd name="T82" fmla="*/ 33 w 91"/>
                    <a:gd name="T83" fmla="*/ 25 h 151"/>
                    <a:gd name="T84" fmla="*/ 55 w 91"/>
                    <a:gd name="T85" fmla="*/ 62 h 151"/>
                    <a:gd name="T86" fmla="*/ 58 w 91"/>
                    <a:gd name="T87" fmla="*/ 65 h 151"/>
                    <a:gd name="T88" fmla="*/ 55 w 91"/>
                    <a:gd name="T89" fmla="*/ 61 h 151"/>
                    <a:gd name="T90" fmla="*/ 32 w 91"/>
                    <a:gd name="T91" fmla="*/ 20 h 151"/>
                    <a:gd name="T92" fmla="*/ 33 w 91"/>
                    <a:gd name="T93" fmla="*/ 24 h 151"/>
                    <a:gd name="T94" fmla="*/ 32 w 91"/>
                    <a:gd name="T95" fmla="*/ 20 h 151"/>
                    <a:gd name="T96" fmla="*/ 19 w 91"/>
                    <a:gd name="T97" fmla="*/ 9 h 151"/>
                    <a:gd name="T98" fmla="*/ 18 w 91"/>
                    <a:gd name="T99" fmla="*/ 25 h 151"/>
                    <a:gd name="T100" fmla="*/ 24 w 91"/>
                    <a:gd name="T101" fmla="*/ 6 h 151"/>
                    <a:gd name="T102" fmla="*/ 30 w 91"/>
                    <a:gd name="T103" fmla="*/ 20 h 151"/>
                    <a:gd name="T104" fmla="*/ 24 w 91"/>
                    <a:gd name="T105" fmla="*/ 6 h 151"/>
                    <a:gd name="T106" fmla="*/ 20 w 91"/>
                    <a:gd name="T107" fmla="*/ 2 h 151"/>
                    <a:gd name="T108" fmla="*/ 19 w 91"/>
                    <a:gd name="T109" fmla="*/ 7 h 151"/>
                    <a:gd name="T110" fmla="*/ 21 w 91"/>
                    <a:gd name="T111" fmla="*/ 6 h 151"/>
                    <a:gd name="T112" fmla="*/ 22 w 91"/>
                    <a:gd name="T113" fmla="*/ 6 h 151"/>
                    <a:gd name="T114" fmla="*/ 22 w 91"/>
                    <a:gd name="T115" fmla="*/ 3 h 151"/>
                    <a:gd name="T116" fmla="*/ 20 w 91"/>
                    <a:gd name="T117" fmla="*/ 0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91" h="151">
                      <a:moveTo>
                        <a:pt x="39" y="141"/>
                      </a:moveTo>
                      <a:cubicBezTo>
                        <a:pt x="7" y="151"/>
                        <a:pt x="7" y="151"/>
                        <a:pt x="7" y="151"/>
                      </a:cubicBezTo>
                      <a:cubicBezTo>
                        <a:pt x="7" y="151"/>
                        <a:pt x="7" y="151"/>
                        <a:pt x="7" y="15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cubicBezTo>
                        <a:pt x="39" y="141"/>
                        <a:pt x="39" y="141"/>
                        <a:pt x="39" y="141"/>
                      </a:cubicBezTo>
                      <a:moveTo>
                        <a:pt x="38" y="140"/>
                      </a:moveTo>
                      <a:cubicBezTo>
                        <a:pt x="6" y="150"/>
                        <a:pt x="6" y="150"/>
                        <a:pt x="6" y="150"/>
                      </a:cubicBezTo>
                      <a:cubicBezTo>
                        <a:pt x="6" y="150"/>
                        <a:pt x="6" y="150"/>
                        <a:pt x="6" y="150"/>
                      </a:cubicBezTo>
                      <a:cubicBezTo>
                        <a:pt x="38" y="140"/>
                        <a:pt x="38" y="140"/>
                        <a:pt x="38" y="140"/>
                      </a:cubicBezTo>
                      <a:cubicBezTo>
                        <a:pt x="38" y="140"/>
                        <a:pt x="38" y="140"/>
                        <a:pt x="38" y="140"/>
                      </a:cubicBezTo>
                      <a:moveTo>
                        <a:pt x="58" y="135"/>
                      </a:moveTo>
                      <a:cubicBezTo>
                        <a:pt x="40" y="140"/>
                        <a:pt x="40" y="140"/>
                        <a:pt x="40" y="140"/>
                      </a:cubicBezTo>
                      <a:cubicBezTo>
                        <a:pt x="40" y="140"/>
                        <a:pt x="40" y="140"/>
                        <a:pt x="40" y="140"/>
                      </a:cubicBezTo>
                      <a:cubicBezTo>
                        <a:pt x="58" y="135"/>
                        <a:pt x="58" y="135"/>
                        <a:pt x="58" y="135"/>
                      </a:cubicBezTo>
                      <a:cubicBezTo>
                        <a:pt x="58" y="135"/>
                        <a:pt x="58" y="135"/>
                        <a:pt x="58" y="135"/>
                      </a:cubicBezTo>
                      <a:moveTo>
                        <a:pt x="58" y="134"/>
                      </a:moveTo>
                      <a:cubicBezTo>
                        <a:pt x="39" y="140"/>
                        <a:pt x="39" y="140"/>
                        <a:pt x="39" y="140"/>
                      </a:cubicBezTo>
                      <a:cubicBezTo>
                        <a:pt x="39" y="140"/>
                        <a:pt x="39" y="140"/>
                        <a:pt x="39" y="140"/>
                      </a:cubicBezTo>
                      <a:cubicBezTo>
                        <a:pt x="58" y="134"/>
                        <a:pt x="58" y="134"/>
                        <a:pt x="58" y="134"/>
                      </a:cubicBezTo>
                      <a:cubicBezTo>
                        <a:pt x="58" y="134"/>
                        <a:pt x="58" y="134"/>
                        <a:pt x="58" y="134"/>
                      </a:cubicBezTo>
                      <a:moveTo>
                        <a:pt x="86" y="126"/>
                      </a:moveTo>
                      <a:cubicBezTo>
                        <a:pt x="59" y="134"/>
                        <a:pt x="59" y="134"/>
                        <a:pt x="59" y="134"/>
                      </a:cubicBezTo>
                      <a:cubicBezTo>
                        <a:pt x="59" y="134"/>
                        <a:pt x="59" y="134"/>
                        <a:pt x="59" y="134"/>
                      </a:cubicBezTo>
                      <a:cubicBezTo>
                        <a:pt x="86" y="126"/>
                        <a:pt x="86" y="126"/>
                        <a:pt x="86" y="126"/>
                      </a:cubicBezTo>
                      <a:cubicBezTo>
                        <a:pt x="86" y="126"/>
                        <a:pt x="86" y="126"/>
                        <a:pt x="86" y="126"/>
                      </a:cubicBezTo>
                      <a:moveTo>
                        <a:pt x="84" y="125"/>
                      </a:moveTo>
                      <a:cubicBezTo>
                        <a:pt x="59" y="133"/>
                        <a:pt x="59" y="133"/>
                        <a:pt x="59" y="133"/>
                      </a:cubicBezTo>
                      <a:cubicBezTo>
                        <a:pt x="59" y="133"/>
                        <a:pt x="59" y="133"/>
                        <a:pt x="59" y="133"/>
                      </a:cubicBezTo>
                      <a:cubicBezTo>
                        <a:pt x="84" y="125"/>
                        <a:pt x="84" y="125"/>
                        <a:pt x="84" y="125"/>
                      </a:cubicBezTo>
                      <a:cubicBezTo>
                        <a:pt x="84" y="125"/>
                        <a:pt x="84" y="125"/>
                        <a:pt x="84" y="125"/>
                      </a:cubicBezTo>
                      <a:moveTo>
                        <a:pt x="91" y="124"/>
                      </a:moveTo>
                      <a:cubicBezTo>
                        <a:pt x="87" y="125"/>
                        <a:pt x="87" y="125"/>
                        <a:pt x="87" y="125"/>
                      </a:cubicBezTo>
                      <a:cubicBezTo>
                        <a:pt x="87" y="125"/>
                        <a:pt x="87" y="125"/>
                        <a:pt x="87" y="125"/>
                      </a:cubicBezTo>
                      <a:cubicBezTo>
                        <a:pt x="88" y="125"/>
                        <a:pt x="88" y="125"/>
                        <a:pt x="88" y="125"/>
                      </a:cubicBezTo>
                      <a:cubicBezTo>
                        <a:pt x="91" y="124"/>
                        <a:pt x="91" y="124"/>
                        <a:pt x="91" y="124"/>
                      </a:cubicBezTo>
                      <a:cubicBezTo>
                        <a:pt x="91" y="124"/>
                        <a:pt x="91" y="124"/>
                        <a:pt x="91" y="124"/>
                      </a:cubicBezTo>
                      <a:moveTo>
                        <a:pt x="4" y="116"/>
                      </a:moveTo>
                      <a:cubicBezTo>
                        <a:pt x="0" y="145"/>
                        <a:pt x="0" y="145"/>
                        <a:pt x="0" y="145"/>
                      </a:cubicBezTo>
                      <a:cubicBezTo>
                        <a:pt x="0" y="145"/>
                        <a:pt x="0" y="145"/>
                        <a:pt x="0" y="145"/>
                      </a:cubicBezTo>
                      <a:cubicBezTo>
                        <a:pt x="0" y="145"/>
                        <a:pt x="0" y="145"/>
                        <a:pt x="1" y="146"/>
                      </a:cubicBezTo>
                      <a:cubicBezTo>
                        <a:pt x="5" y="116"/>
                        <a:pt x="5" y="116"/>
                        <a:pt x="5" y="116"/>
                      </a:cubicBezTo>
                      <a:cubicBezTo>
                        <a:pt x="4" y="116"/>
                        <a:pt x="4" y="116"/>
                        <a:pt x="4" y="116"/>
                      </a:cubicBezTo>
                      <a:moveTo>
                        <a:pt x="8" y="95"/>
                      </a:moveTo>
                      <a:cubicBezTo>
                        <a:pt x="6" y="98"/>
                        <a:pt x="6" y="98"/>
                        <a:pt x="6" y="98"/>
                      </a:cubicBezTo>
                      <a:cubicBezTo>
                        <a:pt x="4" y="115"/>
                        <a:pt x="4" y="115"/>
                        <a:pt x="4" y="115"/>
                      </a:cubicBezTo>
                      <a:cubicBezTo>
                        <a:pt x="5" y="115"/>
                        <a:pt x="5" y="115"/>
                        <a:pt x="5" y="115"/>
                      </a:cubicBezTo>
                      <a:cubicBezTo>
                        <a:pt x="8" y="95"/>
                        <a:pt x="8" y="95"/>
                        <a:pt x="8" y="95"/>
                      </a:cubicBezTo>
                      <a:moveTo>
                        <a:pt x="72" y="92"/>
                      </a:moveTo>
                      <a:cubicBezTo>
                        <a:pt x="89" y="120"/>
                        <a:pt x="89" y="120"/>
                        <a:pt x="89" y="120"/>
                      </a:cubicBezTo>
                      <a:cubicBezTo>
                        <a:pt x="90" y="123"/>
                        <a:pt x="90" y="123"/>
                        <a:pt x="90" y="123"/>
                      </a:cubicBezTo>
                      <a:cubicBezTo>
                        <a:pt x="87" y="124"/>
                        <a:pt x="87" y="124"/>
                        <a:pt x="87" y="124"/>
                      </a:cubicBezTo>
                      <a:cubicBezTo>
                        <a:pt x="86" y="125"/>
                        <a:pt x="86" y="125"/>
                        <a:pt x="86" y="125"/>
                      </a:cubicBezTo>
                      <a:cubicBezTo>
                        <a:pt x="86" y="125"/>
                        <a:pt x="86" y="125"/>
                        <a:pt x="86" y="125"/>
                      </a:cubicBezTo>
                      <a:cubicBezTo>
                        <a:pt x="91" y="123"/>
                        <a:pt x="91" y="123"/>
                        <a:pt x="91" y="123"/>
                      </a:cubicBezTo>
                      <a:cubicBezTo>
                        <a:pt x="91" y="122"/>
                        <a:pt x="91" y="122"/>
                        <a:pt x="91" y="122"/>
                      </a:cubicBezTo>
                      <a:cubicBezTo>
                        <a:pt x="89" y="120"/>
                        <a:pt x="89" y="120"/>
                        <a:pt x="89" y="120"/>
                      </a:cubicBezTo>
                      <a:cubicBezTo>
                        <a:pt x="74" y="92"/>
                        <a:pt x="74" y="92"/>
                        <a:pt x="74" y="92"/>
                      </a:cubicBezTo>
                      <a:cubicBezTo>
                        <a:pt x="72" y="92"/>
                        <a:pt x="72" y="92"/>
                        <a:pt x="72" y="92"/>
                      </a:cubicBezTo>
                      <a:moveTo>
                        <a:pt x="65" y="77"/>
                      </a:moveTo>
                      <a:cubicBezTo>
                        <a:pt x="64" y="78"/>
                        <a:pt x="64" y="78"/>
                        <a:pt x="64" y="78"/>
                      </a:cubicBezTo>
                      <a:cubicBezTo>
                        <a:pt x="71" y="90"/>
                        <a:pt x="71" y="90"/>
                        <a:pt x="71" y="90"/>
                      </a:cubicBezTo>
                      <a:cubicBezTo>
                        <a:pt x="73" y="91"/>
                        <a:pt x="73" y="91"/>
                        <a:pt x="73" y="91"/>
                      </a:cubicBezTo>
                      <a:cubicBezTo>
                        <a:pt x="65" y="77"/>
                        <a:pt x="65" y="77"/>
                        <a:pt x="65" y="77"/>
                      </a:cubicBezTo>
                      <a:moveTo>
                        <a:pt x="10" y="74"/>
                      </a:moveTo>
                      <a:cubicBezTo>
                        <a:pt x="7" y="94"/>
                        <a:pt x="7" y="94"/>
                        <a:pt x="7" y="94"/>
                      </a:cubicBezTo>
                      <a:cubicBezTo>
                        <a:pt x="8" y="91"/>
                        <a:pt x="8" y="91"/>
                        <a:pt x="8" y="91"/>
                      </a:cubicBezTo>
                      <a:cubicBezTo>
                        <a:pt x="11" y="74"/>
                        <a:pt x="11" y="74"/>
                        <a:pt x="11" y="74"/>
                      </a:cubicBezTo>
                      <a:cubicBezTo>
                        <a:pt x="10" y="74"/>
                        <a:pt x="10" y="74"/>
                        <a:pt x="10" y="74"/>
                      </a:cubicBezTo>
                      <a:moveTo>
                        <a:pt x="58" y="66"/>
                      </a:moveTo>
                      <a:cubicBezTo>
                        <a:pt x="57" y="66"/>
                        <a:pt x="57" y="66"/>
                        <a:pt x="57" y="66"/>
                      </a:cubicBezTo>
                      <a:cubicBezTo>
                        <a:pt x="64" y="77"/>
                        <a:pt x="64" y="77"/>
                        <a:pt x="64" y="77"/>
                      </a:cubicBezTo>
                      <a:cubicBezTo>
                        <a:pt x="64" y="76"/>
                        <a:pt x="64" y="76"/>
                        <a:pt x="64" y="76"/>
                      </a:cubicBezTo>
                      <a:cubicBezTo>
                        <a:pt x="58" y="66"/>
                        <a:pt x="58" y="66"/>
                        <a:pt x="58" y="66"/>
                      </a:cubicBezTo>
                      <a:moveTo>
                        <a:pt x="18" y="26"/>
                      </a:moveTo>
                      <a:cubicBezTo>
                        <a:pt x="17" y="26"/>
                        <a:pt x="17" y="26"/>
                        <a:pt x="17" y="26"/>
                      </a:cubicBezTo>
                      <a:cubicBezTo>
                        <a:pt x="12" y="61"/>
                        <a:pt x="12" y="61"/>
                        <a:pt x="12" y="61"/>
                      </a:cubicBezTo>
                      <a:cubicBezTo>
                        <a:pt x="12" y="62"/>
                        <a:pt x="12" y="62"/>
                        <a:pt x="12" y="62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3" y="62"/>
                        <a:pt x="13" y="62"/>
                        <a:pt x="13" y="62"/>
                      </a:cubicBezTo>
                      <a:cubicBezTo>
                        <a:pt x="13" y="61"/>
                        <a:pt x="13" y="61"/>
                        <a:pt x="13" y="61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moveTo>
                        <a:pt x="35" y="25"/>
                      </a:moveTo>
                      <a:cubicBezTo>
                        <a:pt x="33" y="25"/>
                        <a:pt x="33" y="25"/>
                        <a:pt x="33" y="25"/>
                      </a:cubicBezTo>
                      <a:cubicBezTo>
                        <a:pt x="54" y="61"/>
                        <a:pt x="54" y="61"/>
                        <a:pt x="54" y="61"/>
                      </a:cubicBezTo>
                      <a:cubicBezTo>
                        <a:pt x="55" y="62"/>
                        <a:pt x="55" y="62"/>
                        <a:pt x="55" y="62"/>
                      </a:cubicBezTo>
                      <a:cubicBezTo>
                        <a:pt x="57" y="65"/>
                        <a:pt x="57" y="65"/>
                        <a:pt x="57" y="65"/>
                      </a:cubicBezTo>
                      <a:cubicBezTo>
                        <a:pt x="58" y="65"/>
                        <a:pt x="58" y="65"/>
                        <a:pt x="58" y="65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55" y="61"/>
                        <a:pt x="55" y="61"/>
                        <a:pt x="55" y="61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moveTo>
                        <a:pt x="32" y="20"/>
                      </a:move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3" y="24"/>
                        <a:pt x="33" y="24"/>
                        <a:pt x="33" y="24"/>
                      </a:cubicBez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moveTo>
                        <a:pt x="20" y="8"/>
                      </a:move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7" y="25"/>
                        <a:pt x="17" y="25"/>
                        <a:pt x="17" y="25"/>
                      </a:cubicBezTo>
                      <a:cubicBezTo>
                        <a:pt x="18" y="25"/>
                        <a:pt x="18" y="25"/>
                        <a:pt x="18" y="25"/>
                      </a:cubicBezTo>
                      <a:cubicBezTo>
                        <a:pt x="20" y="8"/>
                        <a:pt x="20" y="8"/>
                        <a:pt x="20" y="8"/>
                      </a:cubicBezTo>
                      <a:moveTo>
                        <a:pt x="24" y="6"/>
                      </a:move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1" y="18"/>
                        <a:pt x="31" y="18"/>
                        <a:pt x="31" y="18"/>
                      </a:cubicBezTo>
                      <a:cubicBezTo>
                        <a:pt x="24" y="6"/>
                        <a:pt x="24" y="6"/>
                        <a:pt x="24" y="6"/>
                      </a:cubicBezTo>
                      <a:moveTo>
                        <a:pt x="20" y="0"/>
                      </a:move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19" y="7"/>
                        <a:pt x="19" y="7"/>
                        <a:pt x="19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21" y="3"/>
                        <a:pt x="21" y="3"/>
                        <a:pt x="21" y="3"/>
                      </a:cubicBezTo>
                      <a:cubicBezTo>
                        <a:pt x="22" y="6"/>
                        <a:pt x="22" y="6"/>
                        <a:pt x="22" y="6"/>
                      </a:cubicBezTo>
                      <a:cubicBezTo>
                        <a:pt x="23" y="5"/>
                        <a:pt x="23" y="5"/>
                        <a:pt x="23" y="5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4" name="Freeform 24">
                  <a:extLst>
                    <a:ext uri="{FF2B5EF4-FFF2-40B4-BE49-F238E27FC236}">
                      <a16:creationId xmlns:a16="http://schemas.microsoft.com/office/drawing/2014/main" xmlns="" id="{3854CE67-4BCE-46C2-9502-C022BCFBBF2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33" y="1107"/>
                  <a:ext cx="1883" cy="1751"/>
                </a:xfrm>
                <a:custGeom>
                  <a:avLst/>
                  <a:gdLst>
                    <a:gd name="T0" fmla="*/ 171 w 337"/>
                    <a:gd name="T1" fmla="*/ 302 h 313"/>
                    <a:gd name="T2" fmla="*/ 183 w 337"/>
                    <a:gd name="T3" fmla="*/ 310 h 313"/>
                    <a:gd name="T4" fmla="*/ 187 w 337"/>
                    <a:gd name="T5" fmla="*/ 309 h 313"/>
                    <a:gd name="T6" fmla="*/ 211 w 337"/>
                    <a:gd name="T7" fmla="*/ 293 h 313"/>
                    <a:gd name="T8" fmla="*/ 157 w 337"/>
                    <a:gd name="T9" fmla="*/ 292 h 313"/>
                    <a:gd name="T10" fmla="*/ 218 w 337"/>
                    <a:gd name="T11" fmla="*/ 288 h 313"/>
                    <a:gd name="T12" fmla="*/ 137 w 337"/>
                    <a:gd name="T13" fmla="*/ 279 h 313"/>
                    <a:gd name="T14" fmla="*/ 237 w 337"/>
                    <a:gd name="T15" fmla="*/ 275 h 313"/>
                    <a:gd name="T16" fmla="*/ 251 w 337"/>
                    <a:gd name="T17" fmla="*/ 265 h 313"/>
                    <a:gd name="T18" fmla="*/ 256 w 337"/>
                    <a:gd name="T19" fmla="*/ 263 h 313"/>
                    <a:gd name="T20" fmla="*/ 105 w 337"/>
                    <a:gd name="T21" fmla="*/ 256 h 313"/>
                    <a:gd name="T22" fmla="*/ 106 w 337"/>
                    <a:gd name="T23" fmla="*/ 255 h 313"/>
                    <a:gd name="T24" fmla="*/ 267 w 337"/>
                    <a:gd name="T25" fmla="*/ 255 h 313"/>
                    <a:gd name="T26" fmla="*/ 104 w 337"/>
                    <a:gd name="T27" fmla="*/ 255 h 313"/>
                    <a:gd name="T28" fmla="*/ 286 w 337"/>
                    <a:gd name="T29" fmla="*/ 241 h 313"/>
                    <a:gd name="T30" fmla="*/ 286 w 337"/>
                    <a:gd name="T31" fmla="*/ 242 h 313"/>
                    <a:gd name="T32" fmla="*/ 301 w 337"/>
                    <a:gd name="T33" fmla="*/ 232 h 313"/>
                    <a:gd name="T34" fmla="*/ 303 w 337"/>
                    <a:gd name="T35" fmla="*/ 230 h 313"/>
                    <a:gd name="T36" fmla="*/ 71 w 337"/>
                    <a:gd name="T37" fmla="*/ 231 h 313"/>
                    <a:gd name="T38" fmla="*/ 66 w 337"/>
                    <a:gd name="T39" fmla="*/ 227 h 313"/>
                    <a:gd name="T40" fmla="*/ 329 w 337"/>
                    <a:gd name="T41" fmla="*/ 211 h 313"/>
                    <a:gd name="T42" fmla="*/ 41 w 337"/>
                    <a:gd name="T43" fmla="*/ 209 h 313"/>
                    <a:gd name="T44" fmla="*/ 330 w 337"/>
                    <a:gd name="T45" fmla="*/ 212 h 313"/>
                    <a:gd name="T46" fmla="*/ 337 w 337"/>
                    <a:gd name="T47" fmla="*/ 207 h 313"/>
                    <a:gd name="T48" fmla="*/ 18 w 337"/>
                    <a:gd name="T49" fmla="*/ 194 h 313"/>
                    <a:gd name="T50" fmla="*/ 333 w 337"/>
                    <a:gd name="T51" fmla="*/ 194 h 313"/>
                    <a:gd name="T52" fmla="*/ 337 w 337"/>
                    <a:gd name="T53" fmla="*/ 204 h 313"/>
                    <a:gd name="T54" fmla="*/ 16 w 337"/>
                    <a:gd name="T55" fmla="*/ 192 h 313"/>
                    <a:gd name="T56" fmla="*/ 333 w 337"/>
                    <a:gd name="T57" fmla="*/ 191 h 313"/>
                    <a:gd name="T58" fmla="*/ 1 w 337"/>
                    <a:gd name="T59" fmla="*/ 173 h 313"/>
                    <a:gd name="T60" fmla="*/ 7 w 337"/>
                    <a:gd name="T61" fmla="*/ 169 h 313"/>
                    <a:gd name="T62" fmla="*/ 23 w 337"/>
                    <a:gd name="T63" fmla="*/ 160 h 313"/>
                    <a:gd name="T64" fmla="*/ 328 w 337"/>
                    <a:gd name="T65" fmla="*/ 169 h 313"/>
                    <a:gd name="T66" fmla="*/ 32 w 337"/>
                    <a:gd name="T67" fmla="*/ 153 h 313"/>
                    <a:gd name="T68" fmla="*/ 325 w 337"/>
                    <a:gd name="T69" fmla="*/ 153 h 313"/>
                    <a:gd name="T70" fmla="*/ 320 w 337"/>
                    <a:gd name="T71" fmla="*/ 129 h 313"/>
                    <a:gd name="T72" fmla="*/ 320 w 337"/>
                    <a:gd name="T73" fmla="*/ 123 h 313"/>
                    <a:gd name="T74" fmla="*/ 95 w 337"/>
                    <a:gd name="T75" fmla="*/ 117 h 313"/>
                    <a:gd name="T76" fmla="*/ 88 w 337"/>
                    <a:gd name="T77" fmla="*/ 121 h 313"/>
                    <a:gd name="T78" fmla="*/ 53 w 337"/>
                    <a:gd name="T79" fmla="*/ 142 h 313"/>
                    <a:gd name="T80" fmla="*/ 93 w 337"/>
                    <a:gd name="T81" fmla="*/ 119 h 313"/>
                    <a:gd name="T82" fmla="*/ 319 w 337"/>
                    <a:gd name="T83" fmla="*/ 122 h 313"/>
                    <a:gd name="T84" fmla="*/ 96 w 337"/>
                    <a:gd name="T85" fmla="*/ 116 h 313"/>
                    <a:gd name="T86" fmla="*/ 317 w 337"/>
                    <a:gd name="T87" fmla="*/ 112 h 313"/>
                    <a:gd name="T88" fmla="*/ 104 w 337"/>
                    <a:gd name="T89" fmla="*/ 111 h 313"/>
                    <a:gd name="T90" fmla="*/ 314 w 337"/>
                    <a:gd name="T91" fmla="*/ 98 h 313"/>
                    <a:gd name="T92" fmla="*/ 137 w 337"/>
                    <a:gd name="T93" fmla="*/ 92 h 313"/>
                    <a:gd name="T94" fmla="*/ 306 w 337"/>
                    <a:gd name="T95" fmla="*/ 60 h 313"/>
                    <a:gd name="T96" fmla="*/ 174 w 337"/>
                    <a:gd name="T97" fmla="*/ 71 h 313"/>
                    <a:gd name="T98" fmla="*/ 175 w 337"/>
                    <a:gd name="T99" fmla="*/ 71 h 313"/>
                    <a:gd name="T100" fmla="*/ 215 w 337"/>
                    <a:gd name="T101" fmla="*/ 46 h 313"/>
                    <a:gd name="T102" fmla="*/ 303 w 337"/>
                    <a:gd name="T103" fmla="*/ 41 h 313"/>
                    <a:gd name="T104" fmla="*/ 226 w 337"/>
                    <a:gd name="T105" fmla="*/ 40 h 313"/>
                    <a:gd name="T106" fmla="*/ 227 w 337"/>
                    <a:gd name="T107" fmla="*/ 41 h 313"/>
                    <a:gd name="T108" fmla="*/ 227 w 337"/>
                    <a:gd name="T109" fmla="*/ 40 h 313"/>
                    <a:gd name="T110" fmla="*/ 262 w 337"/>
                    <a:gd name="T111" fmla="*/ 19 h 313"/>
                    <a:gd name="T112" fmla="*/ 263 w 337"/>
                    <a:gd name="T113" fmla="*/ 18 h 313"/>
                    <a:gd name="T114" fmla="*/ 295 w 337"/>
                    <a:gd name="T115" fmla="*/ 1 h 313"/>
                    <a:gd name="T116" fmla="*/ 302 w 337"/>
                    <a:gd name="T117" fmla="*/ 41 h 313"/>
                    <a:gd name="T118" fmla="*/ 295 w 337"/>
                    <a:gd name="T119" fmla="*/ 0 h 313"/>
                    <a:gd name="T120" fmla="*/ 295 w 337"/>
                    <a:gd name="T121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37" h="313">
                      <a:moveTo>
                        <a:pt x="184" y="312"/>
                      </a:moveTo>
                      <a:cubicBezTo>
                        <a:pt x="184" y="313"/>
                        <a:pt x="184" y="313"/>
                        <a:pt x="184" y="313"/>
                      </a:cubicBezTo>
                      <a:cubicBezTo>
                        <a:pt x="184" y="313"/>
                        <a:pt x="184" y="313"/>
                        <a:pt x="184" y="313"/>
                      </a:cubicBezTo>
                      <a:cubicBezTo>
                        <a:pt x="184" y="312"/>
                        <a:pt x="184" y="312"/>
                        <a:pt x="184" y="312"/>
                      </a:cubicBezTo>
                      <a:moveTo>
                        <a:pt x="171" y="302"/>
                      </a:moveTo>
                      <a:cubicBezTo>
                        <a:pt x="171" y="302"/>
                        <a:pt x="171" y="303"/>
                        <a:pt x="171" y="303"/>
                      </a:cubicBezTo>
                      <a:cubicBezTo>
                        <a:pt x="180" y="310"/>
                        <a:pt x="180" y="310"/>
                        <a:pt x="180" y="310"/>
                      </a:cubicBezTo>
                      <a:cubicBezTo>
                        <a:pt x="180" y="310"/>
                        <a:pt x="180" y="310"/>
                        <a:pt x="180" y="310"/>
                      </a:cubicBezTo>
                      <a:cubicBezTo>
                        <a:pt x="183" y="311"/>
                        <a:pt x="183" y="311"/>
                        <a:pt x="183" y="311"/>
                      </a:cubicBezTo>
                      <a:cubicBezTo>
                        <a:pt x="183" y="310"/>
                        <a:pt x="183" y="310"/>
                        <a:pt x="183" y="310"/>
                      </a:cubicBezTo>
                      <a:cubicBezTo>
                        <a:pt x="181" y="309"/>
                        <a:pt x="181" y="309"/>
                        <a:pt x="181" y="309"/>
                      </a:cubicBezTo>
                      <a:cubicBezTo>
                        <a:pt x="171" y="302"/>
                        <a:pt x="171" y="302"/>
                        <a:pt x="171" y="302"/>
                      </a:cubicBezTo>
                      <a:moveTo>
                        <a:pt x="204" y="299"/>
                      </a:moveTo>
                      <a:cubicBezTo>
                        <a:pt x="202" y="299"/>
                        <a:pt x="202" y="299"/>
                        <a:pt x="202" y="299"/>
                      </a:cubicBezTo>
                      <a:cubicBezTo>
                        <a:pt x="187" y="309"/>
                        <a:pt x="187" y="309"/>
                        <a:pt x="187" y="309"/>
                      </a:cubicBezTo>
                      <a:cubicBezTo>
                        <a:pt x="184" y="311"/>
                        <a:pt x="184" y="311"/>
                        <a:pt x="184" y="311"/>
                      </a:cubicBezTo>
                      <a:cubicBezTo>
                        <a:pt x="184" y="311"/>
                        <a:pt x="184" y="311"/>
                        <a:pt x="184" y="311"/>
                      </a:cubicBezTo>
                      <a:cubicBezTo>
                        <a:pt x="190" y="308"/>
                        <a:pt x="190" y="308"/>
                        <a:pt x="190" y="308"/>
                      </a:cubicBezTo>
                      <a:cubicBezTo>
                        <a:pt x="204" y="299"/>
                        <a:pt x="204" y="299"/>
                        <a:pt x="204" y="299"/>
                      </a:cubicBezTo>
                      <a:moveTo>
                        <a:pt x="211" y="293"/>
                      </a:moveTo>
                      <a:cubicBezTo>
                        <a:pt x="204" y="298"/>
                        <a:pt x="204" y="298"/>
                        <a:pt x="204" y="298"/>
                      </a:cubicBezTo>
                      <a:cubicBezTo>
                        <a:pt x="206" y="297"/>
                        <a:pt x="206" y="297"/>
                        <a:pt x="206" y="297"/>
                      </a:cubicBezTo>
                      <a:cubicBezTo>
                        <a:pt x="212" y="293"/>
                        <a:pt x="212" y="293"/>
                        <a:pt x="212" y="293"/>
                      </a:cubicBezTo>
                      <a:cubicBezTo>
                        <a:pt x="211" y="293"/>
                        <a:pt x="211" y="293"/>
                        <a:pt x="211" y="293"/>
                      </a:cubicBezTo>
                      <a:moveTo>
                        <a:pt x="157" y="292"/>
                      </a:moveTo>
                      <a:cubicBezTo>
                        <a:pt x="159" y="295"/>
                        <a:pt x="159" y="295"/>
                        <a:pt x="159" y="295"/>
                      </a:cubicBezTo>
                      <a:cubicBezTo>
                        <a:pt x="160" y="295"/>
                        <a:pt x="160" y="295"/>
                        <a:pt x="160" y="295"/>
                      </a:cubicBezTo>
                      <a:cubicBezTo>
                        <a:pt x="160" y="295"/>
                        <a:pt x="160" y="295"/>
                        <a:pt x="161" y="295"/>
                      </a:cubicBezTo>
                      <a:cubicBezTo>
                        <a:pt x="157" y="292"/>
                        <a:pt x="157" y="292"/>
                        <a:pt x="157" y="292"/>
                      </a:cubicBezTo>
                      <a:moveTo>
                        <a:pt x="218" y="288"/>
                      </a:moveTo>
                      <a:cubicBezTo>
                        <a:pt x="212" y="292"/>
                        <a:pt x="212" y="292"/>
                        <a:pt x="212" y="292"/>
                      </a:cubicBezTo>
                      <a:cubicBezTo>
                        <a:pt x="214" y="292"/>
                        <a:pt x="214" y="292"/>
                        <a:pt x="214" y="292"/>
                      </a:cubicBezTo>
                      <a:cubicBezTo>
                        <a:pt x="219" y="288"/>
                        <a:pt x="219" y="288"/>
                        <a:pt x="219" y="288"/>
                      </a:cubicBezTo>
                      <a:cubicBezTo>
                        <a:pt x="218" y="288"/>
                        <a:pt x="218" y="288"/>
                        <a:pt x="218" y="288"/>
                      </a:cubicBezTo>
                      <a:moveTo>
                        <a:pt x="137" y="279"/>
                      </a:moveTo>
                      <a:cubicBezTo>
                        <a:pt x="156" y="293"/>
                        <a:pt x="156" y="293"/>
                        <a:pt x="156" y="293"/>
                      </a:cubicBezTo>
                      <a:cubicBezTo>
                        <a:pt x="154" y="290"/>
                        <a:pt x="154" y="290"/>
                        <a:pt x="154" y="290"/>
                      </a:cubicBezTo>
                      <a:cubicBezTo>
                        <a:pt x="140" y="280"/>
                        <a:pt x="140" y="280"/>
                        <a:pt x="140" y="280"/>
                      </a:cubicBezTo>
                      <a:cubicBezTo>
                        <a:pt x="137" y="279"/>
                        <a:pt x="137" y="279"/>
                        <a:pt x="137" y="279"/>
                      </a:cubicBezTo>
                      <a:moveTo>
                        <a:pt x="237" y="275"/>
                      </a:moveTo>
                      <a:cubicBezTo>
                        <a:pt x="219" y="287"/>
                        <a:pt x="219" y="287"/>
                        <a:pt x="219" y="287"/>
                      </a:cubicBezTo>
                      <a:cubicBezTo>
                        <a:pt x="220" y="288"/>
                        <a:pt x="220" y="288"/>
                        <a:pt x="220" y="288"/>
                      </a:cubicBezTo>
                      <a:cubicBezTo>
                        <a:pt x="237" y="276"/>
                        <a:pt x="237" y="276"/>
                        <a:pt x="237" y="276"/>
                      </a:cubicBezTo>
                      <a:cubicBezTo>
                        <a:pt x="237" y="275"/>
                        <a:pt x="237" y="275"/>
                        <a:pt x="237" y="275"/>
                      </a:cubicBezTo>
                      <a:moveTo>
                        <a:pt x="251" y="265"/>
                      </a:moveTo>
                      <a:cubicBezTo>
                        <a:pt x="239" y="274"/>
                        <a:pt x="239" y="274"/>
                        <a:pt x="239" y="274"/>
                      </a:cubicBezTo>
                      <a:cubicBezTo>
                        <a:pt x="238" y="275"/>
                        <a:pt x="238" y="275"/>
                        <a:pt x="238" y="275"/>
                      </a:cubicBezTo>
                      <a:cubicBezTo>
                        <a:pt x="249" y="268"/>
                        <a:pt x="249" y="268"/>
                        <a:pt x="249" y="268"/>
                      </a:cubicBezTo>
                      <a:cubicBezTo>
                        <a:pt x="251" y="265"/>
                        <a:pt x="251" y="265"/>
                        <a:pt x="251" y="265"/>
                      </a:cubicBezTo>
                      <a:moveTo>
                        <a:pt x="256" y="263"/>
                      </a:moveTo>
                      <a:cubicBezTo>
                        <a:pt x="253" y="264"/>
                        <a:pt x="253" y="264"/>
                        <a:pt x="253" y="264"/>
                      </a:cubicBezTo>
                      <a:cubicBezTo>
                        <a:pt x="252" y="266"/>
                        <a:pt x="252" y="266"/>
                        <a:pt x="252" y="266"/>
                      </a:cubicBezTo>
                      <a:cubicBezTo>
                        <a:pt x="256" y="263"/>
                        <a:pt x="256" y="263"/>
                        <a:pt x="256" y="263"/>
                      </a:cubicBezTo>
                      <a:moveTo>
                        <a:pt x="106" y="255"/>
                      </a:moveTo>
                      <a:cubicBezTo>
                        <a:pt x="105" y="256"/>
                        <a:pt x="105" y="256"/>
                        <a:pt x="105" y="256"/>
                      </a:cubicBezTo>
                      <a:cubicBezTo>
                        <a:pt x="105" y="256"/>
                        <a:pt x="105" y="256"/>
                        <a:pt x="105" y="256"/>
                      </a:cubicBezTo>
                      <a:cubicBezTo>
                        <a:pt x="135" y="278"/>
                        <a:pt x="135" y="278"/>
                        <a:pt x="135" y="278"/>
                      </a:cubicBezTo>
                      <a:cubicBezTo>
                        <a:pt x="138" y="278"/>
                        <a:pt x="138" y="278"/>
                        <a:pt x="138" y="278"/>
                      </a:cubicBezTo>
                      <a:cubicBezTo>
                        <a:pt x="106" y="255"/>
                        <a:pt x="106" y="255"/>
                        <a:pt x="106" y="255"/>
                      </a:cubicBezTo>
                      <a:cubicBezTo>
                        <a:pt x="106" y="255"/>
                        <a:pt x="106" y="255"/>
                        <a:pt x="106" y="255"/>
                      </a:cubicBezTo>
                      <a:moveTo>
                        <a:pt x="265" y="255"/>
                      </a:moveTo>
                      <a:cubicBezTo>
                        <a:pt x="265" y="255"/>
                        <a:pt x="265" y="255"/>
                        <a:pt x="265" y="255"/>
                      </a:cubicBezTo>
                      <a:cubicBezTo>
                        <a:pt x="256" y="262"/>
                        <a:pt x="256" y="262"/>
                        <a:pt x="256" y="262"/>
                      </a:cubicBezTo>
                      <a:cubicBezTo>
                        <a:pt x="261" y="260"/>
                        <a:pt x="261" y="260"/>
                        <a:pt x="261" y="260"/>
                      </a:cubicBezTo>
                      <a:cubicBezTo>
                        <a:pt x="267" y="255"/>
                        <a:pt x="267" y="255"/>
                        <a:pt x="267" y="255"/>
                      </a:cubicBezTo>
                      <a:cubicBezTo>
                        <a:pt x="267" y="255"/>
                        <a:pt x="267" y="255"/>
                        <a:pt x="267" y="255"/>
                      </a:cubicBezTo>
                      <a:cubicBezTo>
                        <a:pt x="265" y="255"/>
                        <a:pt x="265" y="255"/>
                        <a:pt x="265" y="255"/>
                      </a:cubicBezTo>
                      <a:moveTo>
                        <a:pt x="88" y="242"/>
                      </a:moveTo>
                      <a:cubicBezTo>
                        <a:pt x="87" y="243"/>
                        <a:pt x="87" y="243"/>
                        <a:pt x="87" y="243"/>
                      </a:cubicBezTo>
                      <a:cubicBezTo>
                        <a:pt x="104" y="255"/>
                        <a:pt x="104" y="255"/>
                        <a:pt x="104" y="255"/>
                      </a:cubicBezTo>
                      <a:cubicBezTo>
                        <a:pt x="104" y="255"/>
                        <a:pt x="104" y="255"/>
                        <a:pt x="104" y="255"/>
                      </a:cubicBezTo>
                      <a:cubicBezTo>
                        <a:pt x="105" y="255"/>
                        <a:pt x="105" y="255"/>
                        <a:pt x="105" y="255"/>
                      </a:cubicBezTo>
                      <a:cubicBezTo>
                        <a:pt x="105" y="255"/>
                        <a:pt x="105" y="255"/>
                        <a:pt x="105" y="255"/>
                      </a:cubicBezTo>
                      <a:cubicBezTo>
                        <a:pt x="88" y="242"/>
                        <a:pt x="88" y="242"/>
                        <a:pt x="88" y="242"/>
                      </a:cubicBezTo>
                      <a:moveTo>
                        <a:pt x="286" y="241"/>
                      </a:moveTo>
                      <a:cubicBezTo>
                        <a:pt x="267" y="254"/>
                        <a:pt x="267" y="254"/>
                        <a:pt x="267" y="254"/>
                      </a:cubicBezTo>
                      <a:cubicBezTo>
                        <a:pt x="267" y="254"/>
                        <a:pt x="267" y="254"/>
                        <a:pt x="267" y="254"/>
                      </a:cubicBezTo>
                      <a:cubicBezTo>
                        <a:pt x="268" y="255"/>
                        <a:pt x="268" y="255"/>
                        <a:pt x="268" y="255"/>
                      </a:cubicBezTo>
                      <a:cubicBezTo>
                        <a:pt x="268" y="255"/>
                        <a:pt x="268" y="255"/>
                        <a:pt x="268" y="255"/>
                      </a:cubicBezTo>
                      <a:cubicBezTo>
                        <a:pt x="286" y="242"/>
                        <a:pt x="286" y="242"/>
                        <a:pt x="286" y="242"/>
                      </a:cubicBezTo>
                      <a:cubicBezTo>
                        <a:pt x="286" y="241"/>
                        <a:pt x="286" y="241"/>
                        <a:pt x="286" y="241"/>
                      </a:cubicBezTo>
                      <a:moveTo>
                        <a:pt x="300" y="232"/>
                      </a:moveTo>
                      <a:cubicBezTo>
                        <a:pt x="287" y="241"/>
                        <a:pt x="287" y="241"/>
                        <a:pt x="287" y="241"/>
                      </a:cubicBezTo>
                      <a:cubicBezTo>
                        <a:pt x="287" y="242"/>
                        <a:pt x="287" y="242"/>
                        <a:pt x="287" y="242"/>
                      </a:cubicBezTo>
                      <a:cubicBezTo>
                        <a:pt x="301" y="232"/>
                        <a:pt x="301" y="232"/>
                        <a:pt x="301" y="232"/>
                      </a:cubicBezTo>
                      <a:cubicBezTo>
                        <a:pt x="300" y="232"/>
                        <a:pt x="300" y="232"/>
                        <a:pt x="300" y="232"/>
                      </a:cubicBezTo>
                      <a:moveTo>
                        <a:pt x="304" y="228"/>
                      </a:moveTo>
                      <a:cubicBezTo>
                        <a:pt x="301" y="231"/>
                        <a:pt x="301" y="231"/>
                        <a:pt x="301" y="231"/>
                      </a:cubicBezTo>
                      <a:cubicBezTo>
                        <a:pt x="303" y="231"/>
                        <a:pt x="303" y="231"/>
                        <a:pt x="303" y="231"/>
                      </a:cubicBezTo>
                      <a:cubicBezTo>
                        <a:pt x="303" y="230"/>
                        <a:pt x="303" y="230"/>
                        <a:pt x="303" y="230"/>
                      </a:cubicBezTo>
                      <a:cubicBezTo>
                        <a:pt x="304" y="228"/>
                        <a:pt x="304" y="228"/>
                        <a:pt x="304" y="228"/>
                      </a:cubicBezTo>
                      <a:moveTo>
                        <a:pt x="66" y="227"/>
                      </a:moveTo>
                      <a:cubicBezTo>
                        <a:pt x="66" y="228"/>
                        <a:pt x="66" y="228"/>
                        <a:pt x="66" y="228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1" y="231"/>
                        <a:pt x="71" y="231"/>
                        <a:pt x="71" y="231"/>
                      </a:cubicBezTo>
                      <a:cubicBezTo>
                        <a:pt x="86" y="242"/>
                        <a:pt x="86" y="242"/>
                        <a:pt x="86" y="242"/>
                      </a:cubicBezTo>
                      <a:cubicBezTo>
                        <a:pt x="87" y="242"/>
                        <a:pt x="87" y="242"/>
                        <a:pt x="87" y="242"/>
                      </a:cubicBezTo>
                      <a:cubicBezTo>
                        <a:pt x="71" y="230"/>
                        <a:pt x="71" y="230"/>
                        <a:pt x="71" y="230"/>
                      </a:cubicBezTo>
                      <a:cubicBezTo>
                        <a:pt x="70" y="230"/>
                        <a:pt x="70" y="230"/>
                        <a:pt x="70" y="230"/>
                      </a:cubicBezTo>
                      <a:cubicBezTo>
                        <a:pt x="66" y="227"/>
                        <a:pt x="66" y="227"/>
                        <a:pt x="66" y="227"/>
                      </a:cubicBezTo>
                      <a:moveTo>
                        <a:pt x="329" y="211"/>
                      </a:moveTo>
                      <a:cubicBezTo>
                        <a:pt x="306" y="227"/>
                        <a:pt x="306" y="227"/>
                        <a:pt x="306" y="227"/>
                      </a:cubicBezTo>
                      <a:cubicBezTo>
                        <a:pt x="305" y="229"/>
                        <a:pt x="305" y="229"/>
                        <a:pt x="305" y="229"/>
                      </a:cubicBezTo>
                      <a:cubicBezTo>
                        <a:pt x="329" y="213"/>
                        <a:pt x="329" y="213"/>
                        <a:pt x="329" y="213"/>
                      </a:cubicBezTo>
                      <a:cubicBezTo>
                        <a:pt x="329" y="211"/>
                        <a:pt x="329" y="211"/>
                        <a:pt x="329" y="211"/>
                      </a:cubicBezTo>
                      <a:moveTo>
                        <a:pt x="41" y="209"/>
                      </a:moveTo>
                      <a:cubicBezTo>
                        <a:pt x="41" y="210"/>
                        <a:pt x="41" y="210"/>
                        <a:pt x="41" y="210"/>
                      </a:cubicBezTo>
                      <a:cubicBezTo>
                        <a:pt x="65" y="227"/>
                        <a:pt x="65" y="227"/>
                        <a:pt x="65" y="227"/>
                      </a:cubicBezTo>
                      <a:cubicBezTo>
                        <a:pt x="65" y="226"/>
                        <a:pt x="65" y="226"/>
                        <a:pt x="65" y="226"/>
                      </a:cubicBezTo>
                      <a:cubicBezTo>
                        <a:pt x="41" y="209"/>
                        <a:pt x="41" y="209"/>
                        <a:pt x="41" y="209"/>
                      </a:cubicBezTo>
                      <a:moveTo>
                        <a:pt x="337" y="207"/>
                      </a:moveTo>
                      <a:cubicBezTo>
                        <a:pt x="334" y="208"/>
                        <a:pt x="334" y="208"/>
                        <a:pt x="334" y="208"/>
                      </a:cubicBezTo>
                      <a:cubicBezTo>
                        <a:pt x="333" y="209"/>
                        <a:pt x="333" y="209"/>
                        <a:pt x="333" y="209"/>
                      </a:cubicBezTo>
                      <a:cubicBezTo>
                        <a:pt x="330" y="211"/>
                        <a:pt x="330" y="211"/>
                        <a:pt x="330" y="211"/>
                      </a:cubicBezTo>
                      <a:cubicBezTo>
                        <a:pt x="330" y="212"/>
                        <a:pt x="330" y="212"/>
                        <a:pt x="330" y="212"/>
                      </a:cubicBezTo>
                      <a:cubicBezTo>
                        <a:pt x="333" y="210"/>
                        <a:pt x="333" y="210"/>
                        <a:pt x="333" y="210"/>
                      </a:cubicBezTo>
                      <a:cubicBezTo>
                        <a:pt x="333" y="210"/>
                        <a:pt x="333" y="210"/>
                        <a:pt x="333" y="210"/>
                      </a:cubicBezTo>
                      <a:cubicBezTo>
                        <a:pt x="337" y="207"/>
                        <a:pt x="337" y="207"/>
                        <a:pt x="337" y="207"/>
                      </a:cubicBezTo>
                      <a:moveTo>
                        <a:pt x="337" y="207"/>
                      </a:moveTo>
                      <a:cubicBezTo>
                        <a:pt x="337" y="207"/>
                        <a:pt x="337" y="207"/>
                        <a:pt x="337" y="207"/>
                      </a:cubicBezTo>
                      <a:cubicBezTo>
                        <a:pt x="337" y="207"/>
                        <a:pt x="337" y="207"/>
                        <a:pt x="337" y="207"/>
                      </a:cubicBezTo>
                      <a:cubicBezTo>
                        <a:pt x="337" y="207"/>
                        <a:pt x="337" y="207"/>
                        <a:pt x="337" y="207"/>
                      </a:cubicBezTo>
                      <a:cubicBezTo>
                        <a:pt x="337" y="207"/>
                        <a:pt x="337" y="207"/>
                        <a:pt x="337" y="207"/>
                      </a:cubicBezTo>
                      <a:moveTo>
                        <a:pt x="17" y="192"/>
                      </a:moveTo>
                      <a:cubicBezTo>
                        <a:pt x="18" y="194"/>
                        <a:pt x="18" y="194"/>
                        <a:pt x="18" y="194"/>
                      </a:cubicBezTo>
                      <a:cubicBezTo>
                        <a:pt x="40" y="209"/>
                        <a:pt x="40" y="209"/>
                        <a:pt x="40" y="209"/>
                      </a:cubicBezTo>
                      <a:cubicBezTo>
                        <a:pt x="39" y="208"/>
                        <a:pt x="39" y="208"/>
                        <a:pt x="39" y="208"/>
                      </a:cubicBezTo>
                      <a:cubicBezTo>
                        <a:pt x="17" y="192"/>
                        <a:pt x="17" y="192"/>
                        <a:pt x="17" y="192"/>
                      </a:cubicBezTo>
                      <a:moveTo>
                        <a:pt x="334" y="191"/>
                      </a:moveTo>
                      <a:cubicBezTo>
                        <a:pt x="333" y="194"/>
                        <a:pt x="333" y="194"/>
                        <a:pt x="333" y="194"/>
                      </a:cubicBezTo>
                      <a:cubicBezTo>
                        <a:pt x="335" y="203"/>
                        <a:pt x="335" y="203"/>
                        <a:pt x="335" y="203"/>
                      </a:cubicBezTo>
                      <a:cubicBezTo>
                        <a:pt x="335" y="203"/>
                        <a:pt x="335" y="203"/>
                        <a:pt x="335" y="203"/>
                      </a:cubicBezTo>
                      <a:cubicBezTo>
                        <a:pt x="336" y="206"/>
                        <a:pt x="336" y="206"/>
                        <a:pt x="336" y="206"/>
                      </a:cubicBezTo>
                      <a:cubicBezTo>
                        <a:pt x="336" y="206"/>
                        <a:pt x="336" y="206"/>
                        <a:pt x="336" y="206"/>
                      </a:cubicBezTo>
                      <a:cubicBezTo>
                        <a:pt x="337" y="204"/>
                        <a:pt x="337" y="204"/>
                        <a:pt x="337" y="204"/>
                      </a:cubicBezTo>
                      <a:cubicBezTo>
                        <a:pt x="336" y="203"/>
                        <a:pt x="336" y="203"/>
                        <a:pt x="336" y="203"/>
                      </a:cubicBezTo>
                      <a:cubicBezTo>
                        <a:pt x="334" y="191"/>
                        <a:pt x="334" y="191"/>
                        <a:pt x="334" y="191"/>
                      </a:cubicBezTo>
                      <a:moveTo>
                        <a:pt x="0" y="180"/>
                      </a:moveTo>
                      <a:cubicBezTo>
                        <a:pt x="0" y="180"/>
                        <a:pt x="0" y="180"/>
                        <a:pt x="0" y="181"/>
                      </a:cubicBezTo>
                      <a:cubicBezTo>
                        <a:pt x="16" y="192"/>
                        <a:pt x="16" y="192"/>
                        <a:pt x="16" y="192"/>
                      </a:cubicBezTo>
                      <a:cubicBezTo>
                        <a:pt x="15" y="190"/>
                        <a:pt x="15" y="190"/>
                        <a:pt x="15" y="190"/>
                      </a:cubicBezTo>
                      <a:cubicBezTo>
                        <a:pt x="0" y="180"/>
                        <a:pt x="0" y="180"/>
                        <a:pt x="0" y="180"/>
                      </a:cubicBezTo>
                      <a:moveTo>
                        <a:pt x="329" y="169"/>
                      </a:moveTo>
                      <a:cubicBezTo>
                        <a:pt x="329" y="171"/>
                        <a:pt x="329" y="171"/>
                        <a:pt x="329" y="171"/>
                      </a:cubicBezTo>
                      <a:cubicBezTo>
                        <a:pt x="333" y="191"/>
                        <a:pt x="333" y="191"/>
                        <a:pt x="333" y="191"/>
                      </a:cubicBezTo>
                      <a:cubicBezTo>
                        <a:pt x="333" y="189"/>
                        <a:pt x="333" y="189"/>
                        <a:pt x="333" y="189"/>
                      </a:cubicBezTo>
                      <a:cubicBezTo>
                        <a:pt x="329" y="169"/>
                        <a:pt x="329" y="169"/>
                        <a:pt x="329" y="169"/>
                      </a:cubicBezTo>
                      <a:moveTo>
                        <a:pt x="5" y="169"/>
                      </a:move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0" y="172"/>
                        <a:pt x="1" y="172"/>
                        <a:pt x="1" y="173"/>
                      </a:cubicBezTo>
                      <a:cubicBezTo>
                        <a:pt x="6" y="170"/>
                        <a:pt x="6" y="170"/>
                        <a:pt x="6" y="170"/>
                      </a:cubicBezTo>
                      <a:cubicBezTo>
                        <a:pt x="5" y="169"/>
                        <a:pt x="5" y="169"/>
                        <a:pt x="5" y="169"/>
                      </a:cubicBezTo>
                      <a:moveTo>
                        <a:pt x="20" y="160"/>
                      </a:moveTo>
                      <a:cubicBezTo>
                        <a:pt x="6" y="168"/>
                        <a:pt x="6" y="168"/>
                        <a:pt x="6" y="168"/>
                      </a:cubicBezTo>
                      <a:cubicBezTo>
                        <a:pt x="7" y="169"/>
                        <a:pt x="7" y="169"/>
                        <a:pt x="7" y="169"/>
                      </a:cubicBezTo>
                      <a:cubicBezTo>
                        <a:pt x="21" y="161"/>
                        <a:pt x="21" y="161"/>
                        <a:pt x="21" y="161"/>
                      </a:cubicBezTo>
                      <a:cubicBezTo>
                        <a:pt x="20" y="160"/>
                        <a:pt x="20" y="160"/>
                        <a:pt x="20" y="160"/>
                      </a:cubicBezTo>
                      <a:moveTo>
                        <a:pt x="31" y="154"/>
                      </a:moveTo>
                      <a:cubicBezTo>
                        <a:pt x="21" y="159"/>
                        <a:pt x="21" y="159"/>
                        <a:pt x="21" y="159"/>
                      </a:cubicBezTo>
                      <a:cubicBezTo>
                        <a:pt x="23" y="160"/>
                        <a:pt x="23" y="160"/>
                        <a:pt x="23" y="160"/>
                      </a:cubicBezTo>
                      <a:cubicBezTo>
                        <a:pt x="31" y="155"/>
                        <a:pt x="31" y="155"/>
                        <a:pt x="31" y="155"/>
                      </a:cubicBezTo>
                      <a:cubicBezTo>
                        <a:pt x="31" y="154"/>
                        <a:pt x="31" y="154"/>
                        <a:pt x="31" y="154"/>
                      </a:cubicBezTo>
                      <a:moveTo>
                        <a:pt x="326" y="153"/>
                      </a:moveTo>
                      <a:cubicBezTo>
                        <a:pt x="325" y="155"/>
                        <a:pt x="325" y="155"/>
                        <a:pt x="325" y="155"/>
                      </a:cubicBezTo>
                      <a:cubicBezTo>
                        <a:pt x="328" y="169"/>
                        <a:pt x="328" y="169"/>
                        <a:pt x="328" y="169"/>
                      </a:cubicBezTo>
                      <a:cubicBezTo>
                        <a:pt x="329" y="167"/>
                        <a:pt x="329" y="167"/>
                        <a:pt x="329" y="167"/>
                      </a:cubicBezTo>
                      <a:cubicBezTo>
                        <a:pt x="326" y="153"/>
                        <a:pt x="326" y="153"/>
                        <a:pt x="326" y="153"/>
                      </a:cubicBezTo>
                      <a:moveTo>
                        <a:pt x="51" y="143"/>
                      </a:moveTo>
                      <a:cubicBezTo>
                        <a:pt x="49" y="144"/>
                        <a:pt x="49" y="144"/>
                        <a:pt x="49" y="144"/>
                      </a:cubicBezTo>
                      <a:cubicBezTo>
                        <a:pt x="32" y="153"/>
                        <a:pt x="32" y="153"/>
                        <a:pt x="32" y="153"/>
                      </a:cubicBezTo>
                      <a:cubicBezTo>
                        <a:pt x="32" y="155"/>
                        <a:pt x="32" y="155"/>
                        <a:pt x="32" y="155"/>
                      </a:cubicBezTo>
                      <a:cubicBezTo>
                        <a:pt x="51" y="143"/>
                        <a:pt x="51" y="143"/>
                        <a:pt x="51" y="143"/>
                      </a:cubicBezTo>
                      <a:moveTo>
                        <a:pt x="323" y="138"/>
                      </a:moveTo>
                      <a:cubicBezTo>
                        <a:pt x="322" y="139"/>
                        <a:pt x="322" y="139"/>
                        <a:pt x="322" y="139"/>
                      </a:cubicBezTo>
                      <a:cubicBezTo>
                        <a:pt x="325" y="153"/>
                        <a:pt x="325" y="153"/>
                        <a:pt x="325" y="153"/>
                      </a:cubicBezTo>
                      <a:cubicBezTo>
                        <a:pt x="326" y="152"/>
                        <a:pt x="326" y="152"/>
                        <a:pt x="326" y="152"/>
                      </a:cubicBezTo>
                      <a:cubicBezTo>
                        <a:pt x="323" y="138"/>
                        <a:pt x="323" y="138"/>
                        <a:pt x="323" y="138"/>
                      </a:cubicBezTo>
                      <a:moveTo>
                        <a:pt x="321" y="128"/>
                      </a:moveTo>
                      <a:cubicBezTo>
                        <a:pt x="320" y="128"/>
                        <a:pt x="320" y="128"/>
                        <a:pt x="320" y="128"/>
                      </a:cubicBezTo>
                      <a:cubicBezTo>
                        <a:pt x="320" y="129"/>
                        <a:pt x="320" y="129"/>
                        <a:pt x="320" y="129"/>
                      </a:cubicBezTo>
                      <a:cubicBezTo>
                        <a:pt x="322" y="138"/>
                        <a:pt x="322" y="138"/>
                        <a:pt x="322" y="138"/>
                      </a:cubicBezTo>
                      <a:cubicBezTo>
                        <a:pt x="323" y="137"/>
                        <a:pt x="323" y="137"/>
                        <a:pt x="323" y="137"/>
                      </a:cubicBezTo>
                      <a:cubicBezTo>
                        <a:pt x="321" y="129"/>
                        <a:pt x="321" y="129"/>
                        <a:pt x="321" y="129"/>
                      </a:cubicBezTo>
                      <a:cubicBezTo>
                        <a:pt x="321" y="128"/>
                        <a:pt x="321" y="128"/>
                        <a:pt x="321" y="128"/>
                      </a:cubicBezTo>
                      <a:moveTo>
                        <a:pt x="320" y="123"/>
                      </a:moveTo>
                      <a:cubicBezTo>
                        <a:pt x="319" y="123"/>
                        <a:pt x="319" y="123"/>
                        <a:pt x="319" y="123"/>
                      </a:cubicBezTo>
                      <a:cubicBezTo>
                        <a:pt x="320" y="127"/>
                        <a:pt x="320" y="127"/>
                        <a:pt x="320" y="127"/>
                      </a:cubicBezTo>
                      <a:cubicBezTo>
                        <a:pt x="321" y="127"/>
                        <a:pt x="321" y="127"/>
                        <a:pt x="321" y="127"/>
                      </a:cubicBezTo>
                      <a:cubicBezTo>
                        <a:pt x="320" y="123"/>
                        <a:pt x="320" y="123"/>
                        <a:pt x="320" y="123"/>
                      </a:cubicBezTo>
                      <a:moveTo>
                        <a:pt x="95" y="117"/>
                      </a:moveTo>
                      <a:cubicBezTo>
                        <a:pt x="92" y="118"/>
                        <a:pt x="92" y="118"/>
                        <a:pt x="92" y="118"/>
                      </a:cubicBezTo>
                      <a:cubicBezTo>
                        <a:pt x="91" y="119"/>
                        <a:pt x="91" y="119"/>
                        <a:pt x="91" y="119"/>
                      </a:cubicBezTo>
                      <a:cubicBezTo>
                        <a:pt x="89" y="120"/>
                        <a:pt x="89" y="120"/>
                        <a:pt x="89" y="120"/>
                      </a:cubicBezTo>
                      <a:cubicBezTo>
                        <a:pt x="89" y="120"/>
                        <a:pt x="89" y="120"/>
                        <a:pt x="89" y="120"/>
                      </a:cubicBezTo>
                      <a:cubicBezTo>
                        <a:pt x="88" y="121"/>
                        <a:pt x="88" y="121"/>
                        <a:pt x="88" y="121"/>
                      </a:cubicBezTo>
                      <a:cubicBezTo>
                        <a:pt x="88" y="121"/>
                        <a:pt x="88" y="121"/>
                        <a:pt x="88" y="121"/>
                      </a:cubicBezTo>
                      <a:cubicBezTo>
                        <a:pt x="86" y="122"/>
                        <a:pt x="86" y="122"/>
                        <a:pt x="86" y="122"/>
                      </a:cubicBezTo>
                      <a:cubicBezTo>
                        <a:pt x="85" y="122"/>
                        <a:pt x="85" y="122"/>
                        <a:pt x="85" y="122"/>
                      </a:cubicBezTo>
                      <a:cubicBezTo>
                        <a:pt x="51" y="142"/>
                        <a:pt x="51" y="142"/>
                        <a:pt x="51" y="142"/>
                      </a:cubicBezTo>
                      <a:cubicBezTo>
                        <a:pt x="53" y="142"/>
                        <a:pt x="53" y="142"/>
                        <a:pt x="53" y="142"/>
                      </a:cubicBezTo>
                      <a:cubicBezTo>
                        <a:pt x="85" y="124"/>
                        <a:pt x="85" y="124"/>
                        <a:pt x="85" y="124"/>
                      </a:cubicBezTo>
                      <a:cubicBezTo>
                        <a:pt x="86" y="123"/>
                        <a:pt x="86" y="123"/>
                        <a:pt x="86" y="123"/>
                      </a:cubicBezTo>
                      <a:cubicBezTo>
                        <a:pt x="89" y="121"/>
                        <a:pt x="89" y="121"/>
                        <a:pt x="89" y="121"/>
                      </a:cubicBezTo>
                      <a:cubicBezTo>
                        <a:pt x="90" y="121"/>
                        <a:pt x="90" y="121"/>
                        <a:pt x="90" y="121"/>
                      </a:cubicBezTo>
                      <a:cubicBezTo>
                        <a:pt x="93" y="119"/>
                        <a:pt x="93" y="119"/>
                        <a:pt x="93" y="119"/>
                      </a:cubicBezTo>
                      <a:cubicBezTo>
                        <a:pt x="94" y="119"/>
                        <a:pt x="94" y="119"/>
                        <a:pt x="94" y="119"/>
                      </a:cubicBezTo>
                      <a:cubicBezTo>
                        <a:pt x="95" y="118"/>
                        <a:pt x="95" y="118"/>
                        <a:pt x="95" y="118"/>
                      </a:cubicBezTo>
                      <a:cubicBezTo>
                        <a:pt x="95" y="117"/>
                        <a:pt x="95" y="117"/>
                        <a:pt x="95" y="117"/>
                      </a:cubicBezTo>
                      <a:moveTo>
                        <a:pt x="317" y="113"/>
                      </a:moveTo>
                      <a:cubicBezTo>
                        <a:pt x="319" y="122"/>
                        <a:pt x="319" y="122"/>
                        <a:pt x="319" y="122"/>
                      </a:cubicBezTo>
                      <a:cubicBezTo>
                        <a:pt x="320" y="122"/>
                        <a:pt x="320" y="122"/>
                        <a:pt x="320" y="122"/>
                      </a:cubicBezTo>
                      <a:cubicBezTo>
                        <a:pt x="318" y="114"/>
                        <a:pt x="318" y="114"/>
                        <a:pt x="318" y="114"/>
                      </a:cubicBezTo>
                      <a:cubicBezTo>
                        <a:pt x="317" y="113"/>
                        <a:pt x="317" y="113"/>
                        <a:pt x="317" y="113"/>
                      </a:cubicBezTo>
                      <a:moveTo>
                        <a:pt x="102" y="112"/>
                      </a:moveTo>
                      <a:cubicBezTo>
                        <a:pt x="96" y="116"/>
                        <a:pt x="96" y="116"/>
                        <a:pt x="96" y="116"/>
                      </a:cubicBezTo>
                      <a:cubicBezTo>
                        <a:pt x="96" y="117"/>
                        <a:pt x="96" y="117"/>
                        <a:pt x="96" y="117"/>
                      </a:cubicBezTo>
                      <a:cubicBezTo>
                        <a:pt x="102" y="114"/>
                        <a:pt x="102" y="114"/>
                        <a:pt x="102" y="114"/>
                      </a:cubicBezTo>
                      <a:cubicBezTo>
                        <a:pt x="102" y="112"/>
                        <a:pt x="102" y="112"/>
                        <a:pt x="102" y="112"/>
                      </a:cubicBezTo>
                      <a:moveTo>
                        <a:pt x="314" y="99"/>
                      </a:moveTo>
                      <a:cubicBezTo>
                        <a:pt x="317" y="112"/>
                        <a:pt x="317" y="112"/>
                        <a:pt x="317" y="112"/>
                      </a:cubicBezTo>
                      <a:cubicBezTo>
                        <a:pt x="318" y="112"/>
                        <a:pt x="318" y="112"/>
                        <a:pt x="318" y="112"/>
                      </a:cubicBezTo>
                      <a:cubicBezTo>
                        <a:pt x="315" y="100"/>
                        <a:pt x="315" y="100"/>
                        <a:pt x="315" y="100"/>
                      </a:cubicBezTo>
                      <a:cubicBezTo>
                        <a:pt x="314" y="99"/>
                        <a:pt x="314" y="99"/>
                        <a:pt x="314" y="99"/>
                      </a:cubicBezTo>
                      <a:moveTo>
                        <a:pt x="136" y="93"/>
                      </a:moveTo>
                      <a:cubicBezTo>
                        <a:pt x="104" y="111"/>
                        <a:pt x="104" y="111"/>
                        <a:pt x="104" y="111"/>
                      </a:cubicBezTo>
                      <a:cubicBezTo>
                        <a:pt x="103" y="113"/>
                        <a:pt x="103" y="113"/>
                        <a:pt x="103" y="113"/>
                      </a:cubicBezTo>
                      <a:cubicBezTo>
                        <a:pt x="136" y="94"/>
                        <a:pt x="136" y="94"/>
                        <a:pt x="136" y="94"/>
                      </a:cubicBezTo>
                      <a:cubicBezTo>
                        <a:pt x="136" y="93"/>
                        <a:pt x="136" y="93"/>
                        <a:pt x="136" y="93"/>
                      </a:cubicBezTo>
                      <a:moveTo>
                        <a:pt x="309" y="76"/>
                      </a:moveTo>
                      <a:cubicBezTo>
                        <a:pt x="314" y="98"/>
                        <a:pt x="314" y="98"/>
                        <a:pt x="314" y="98"/>
                      </a:cubicBezTo>
                      <a:cubicBezTo>
                        <a:pt x="315" y="99"/>
                        <a:pt x="315" y="99"/>
                        <a:pt x="315" y="99"/>
                      </a:cubicBezTo>
                      <a:cubicBezTo>
                        <a:pt x="311" y="77"/>
                        <a:pt x="311" y="77"/>
                        <a:pt x="311" y="77"/>
                      </a:cubicBezTo>
                      <a:cubicBezTo>
                        <a:pt x="309" y="76"/>
                        <a:pt x="309" y="76"/>
                        <a:pt x="309" y="76"/>
                      </a:cubicBezTo>
                      <a:moveTo>
                        <a:pt x="168" y="74"/>
                      </a:moveTo>
                      <a:cubicBezTo>
                        <a:pt x="137" y="92"/>
                        <a:pt x="137" y="92"/>
                        <a:pt x="137" y="92"/>
                      </a:cubicBezTo>
                      <a:cubicBezTo>
                        <a:pt x="137" y="93"/>
                        <a:pt x="137" y="93"/>
                        <a:pt x="137" y="93"/>
                      </a:cubicBezTo>
                      <a:cubicBezTo>
                        <a:pt x="170" y="74"/>
                        <a:pt x="170" y="74"/>
                        <a:pt x="170" y="74"/>
                      </a:cubicBezTo>
                      <a:cubicBezTo>
                        <a:pt x="168" y="74"/>
                        <a:pt x="168" y="74"/>
                        <a:pt x="168" y="74"/>
                      </a:cubicBezTo>
                      <a:moveTo>
                        <a:pt x="307" y="58"/>
                      </a:moveTo>
                      <a:cubicBezTo>
                        <a:pt x="306" y="60"/>
                        <a:pt x="306" y="60"/>
                        <a:pt x="306" y="60"/>
                      </a:cubicBezTo>
                      <a:cubicBezTo>
                        <a:pt x="309" y="73"/>
                        <a:pt x="309" y="73"/>
                        <a:pt x="309" y="73"/>
                      </a:cubicBezTo>
                      <a:cubicBezTo>
                        <a:pt x="310" y="75"/>
                        <a:pt x="310" y="75"/>
                        <a:pt x="310" y="75"/>
                      </a:cubicBezTo>
                      <a:cubicBezTo>
                        <a:pt x="307" y="58"/>
                        <a:pt x="307" y="58"/>
                        <a:pt x="307" y="58"/>
                      </a:cubicBezTo>
                      <a:moveTo>
                        <a:pt x="214" y="47"/>
                      </a:moveTo>
                      <a:cubicBezTo>
                        <a:pt x="174" y="71"/>
                        <a:pt x="174" y="71"/>
                        <a:pt x="174" y="71"/>
                      </a:cubicBezTo>
                      <a:cubicBezTo>
                        <a:pt x="173" y="71"/>
                        <a:pt x="173" y="71"/>
                        <a:pt x="173" y="71"/>
                      </a:cubicBezTo>
                      <a:cubicBezTo>
                        <a:pt x="170" y="73"/>
                        <a:pt x="170" y="73"/>
                        <a:pt x="170" y="73"/>
                      </a:cubicBezTo>
                      <a:cubicBezTo>
                        <a:pt x="171" y="74"/>
                        <a:pt x="171" y="74"/>
                        <a:pt x="171" y="74"/>
                      </a:cubicBezTo>
                      <a:cubicBezTo>
                        <a:pt x="174" y="72"/>
                        <a:pt x="174" y="72"/>
                        <a:pt x="174" y="72"/>
                      </a:cubicBezTo>
                      <a:cubicBezTo>
                        <a:pt x="175" y="71"/>
                        <a:pt x="175" y="71"/>
                        <a:pt x="175" y="71"/>
                      </a:cubicBezTo>
                      <a:cubicBezTo>
                        <a:pt x="214" y="48"/>
                        <a:pt x="214" y="48"/>
                        <a:pt x="214" y="48"/>
                      </a:cubicBezTo>
                      <a:cubicBezTo>
                        <a:pt x="214" y="47"/>
                        <a:pt x="214" y="47"/>
                        <a:pt x="214" y="47"/>
                      </a:cubicBezTo>
                      <a:moveTo>
                        <a:pt x="225" y="41"/>
                      </a:moveTo>
                      <a:cubicBezTo>
                        <a:pt x="225" y="41"/>
                        <a:pt x="225" y="41"/>
                        <a:pt x="225" y="41"/>
                      </a:cubicBezTo>
                      <a:cubicBezTo>
                        <a:pt x="215" y="46"/>
                        <a:pt x="215" y="46"/>
                        <a:pt x="215" y="46"/>
                      </a:cubicBezTo>
                      <a:cubicBezTo>
                        <a:pt x="215" y="48"/>
                        <a:pt x="215" y="48"/>
                        <a:pt x="215" y="48"/>
                      </a:cubicBezTo>
                      <a:cubicBezTo>
                        <a:pt x="225" y="42"/>
                        <a:pt x="225" y="42"/>
                        <a:pt x="225" y="42"/>
                      </a:cubicBezTo>
                      <a:cubicBezTo>
                        <a:pt x="225" y="42"/>
                        <a:pt x="225" y="42"/>
                        <a:pt x="225" y="42"/>
                      </a:cubicBezTo>
                      <a:cubicBezTo>
                        <a:pt x="225" y="41"/>
                        <a:pt x="225" y="41"/>
                        <a:pt x="225" y="41"/>
                      </a:cubicBezTo>
                      <a:moveTo>
                        <a:pt x="303" y="41"/>
                      </a:moveTo>
                      <a:cubicBezTo>
                        <a:pt x="303" y="42"/>
                        <a:pt x="303" y="42"/>
                        <a:pt x="303" y="42"/>
                      </a:cubicBezTo>
                      <a:cubicBezTo>
                        <a:pt x="306" y="58"/>
                        <a:pt x="306" y="58"/>
                        <a:pt x="306" y="58"/>
                      </a:cubicBezTo>
                      <a:cubicBezTo>
                        <a:pt x="306" y="55"/>
                        <a:pt x="306" y="55"/>
                        <a:pt x="306" y="55"/>
                      </a:cubicBezTo>
                      <a:cubicBezTo>
                        <a:pt x="303" y="41"/>
                        <a:pt x="303" y="41"/>
                        <a:pt x="303" y="41"/>
                      </a:cubicBezTo>
                      <a:moveTo>
                        <a:pt x="226" y="40"/>
                      </a:moveTo>
                      <a:cubicBezTo>
                        <a:pt x="226" y="40"/>
                        <a:pt x="226" y="40"/>
                        <a:pt x="226" y="40"/>
                      </a:cubicBezTo>
                      <a:cubicBezTo>
                        <a:pt x="226" y="40"/>
                        <a:pt x="226" y="40"/>
                        <a:pt x="226" y="40"/>
                      </a:cubicBezTo>
                      <a:cubicBezTo>
                        <a:pt x="226" y="42"/>
                        <a:pt x="226" y="42"/>
                        <a:pt x="226" y="42"/>
                      </a:cubicBezTo>
                      <a:cubicBezTo>
                        <a:pt x="226" y="42"/>
                        <a:pt x="226" y="42"/>
                        <a:pt x="226" y="42"/>
                      </a:cubicBezTo>
                      <a:cubicBezTo>
                        <a:pt x="227" y="41"/>
                        <a:pt x="227" y="41"/>
                        <a:pt x="227" y="41"/>
                      </a:cubicBezTo>
                      <a:cubicBezTo>
                        <a:pt x="226" y="40"/>
                        <a:pt x="226" y="40"/>
                        <a:pt x="226" y="40"/>
                      </a:cubicBezTo>
                      <a:moveTo>
                        <a:pt x="262" y="19"/>
                      </a:moveTo>
                      <a:cubicBezTo>
                        <a:pt x="245" y="29"/>
                        <a:pt x="245" y="29"/>
                        <a:pt x="245" y="29"/>
                      </a:cubicBezTo>
                      <a:cubicBezTo>
                        <a:pt x="244" y="30"/>
                        <a:pt x="244" y="30"/>
                        <a:pt x="244" y="30"/>
                      </a:cubicBezTo>
                      <a:cubicBezTo>
                        <a:pt x="227" y="40"/>
                        <a:pt x="227" y="40"/>
                        <a:pt x="227" y="40"/>
                      </a:cubicBezTo>
                      <a:cubicBezTo>
                        <a:pt x="228" y="40"/>
                        <a:pt x="228" y="40"/>
                        <a:pt x="228" y="40"/>
                      </a:cubicBezTo>
                      <a:cubicBezTo>
                        <a:pt x="244" y="31"/>
                        <a:pt x="244" y="31"/>
                        <a:pt x="244" y="31"/>
                      </a:cubicBezTo>
                      <a:cubicBezTo>
                        <a:pt x="245" y="30"/>
                        <a:pt x="245" y="30"/>
                        <a:pt x="245" y="30"/>
                      </a:cubicBezTo>
                      <a:cubicBezTo>
                        <a:pt x="263" y="20"/>
                        <a:pt x="263" y="20"/>
                        <a:pt x="263" y="20"/>
                      </a:cubicBezTo>
                      <a:cubicBezTo>
                        <a:pt x="262" y="19"/>
                        <a:pt x="262" y="19"/>
                        <a:pt x="262" y="19"/>
                      </a:cubicBezTo>
                      <a:moveTo>
                        <a:pt x="293" y="2"/>
                      </a:moveTo>
                      <a:cubicBezTo>
                        <a:pt x="292" y="2"/>
                        <a:pt x="292" y="2"/>
                        <a:pt x="292" y="2"/>
                      </a:cubicBezTo>
                      <a:cubicBezTo>
                        <a:pt x="292" y="2"/>
                        <a:pt x="292" y="2"/>
                        <a:pt x="292" y="2"/>
                      </a:cubicBezTo>
                      <a:cubicBezTo>
                        <a:pt x="291" y="3"/>
                        <a:pt x="291" y="3"/>
                        <a:pt x="291" y="3"/>
                      </a:cubicBezTo>
                      <a:cubicBezTo>
                        <a:pt x="263" y="18"/>
                        <a:pt x="263" y="18"/>
                        <a:pt x="263" y="18"/>
                      </a:cubicBezTo>
                      <a:cubicBezTo>
                        <a:pt x="264" y="19"/>
                        <a:pt x="264" y="19"/>
                        <a:pt x="264" y="19"/>
                      </a:cubicBezTo>
                      <a:cubicBezTo>
                        <a:pt x="291" y="3"/>
                        <a:pt x="291" y="3"/>
                        <a:pt x="291" y="3"/>
                      </a:cubicBezTo>
                      <a:cubicBezTo>
                        <a:pt x="292" y="3"/>
                        <a:pt x="292" y="3"/>
                        <a:pt x="292" y="3"/>
                      </a:cubicBezTo>
                      <a:cubicBezTo>
                        <a:pt x="293" y="2"/>
                        <a:pt x="293" y="2"/>
                        <a:pt x="293" y="2"/>
                      </a:cubicBezTo>
                      <a:moveTo>
                        <a:pt x="295" y="1"/>
                      </a:moveTo>
                      <a:cubicBezTo>
                        <a:pt x="295" y="1"/>
                        <a:pt x="295" y="1"/>
                        <a:pt x="295" y="1"/>
                      </a:cubicBezTo>
                      <a:cubicBezTo>
                        <a:pt x="295" y="2"/>
                        <a:pt x="295" y="2"/>
                        <a:pt x="295" y="2"/>
                      </a:cubicBezTo>
                      <a:cubicBezTo>
                        <a:pt x="295" y="4"/>
                        <a:pt x="295" y="4"/>
                        <a:pt x="295" y="4"/>
                      </a:cubicBezTo>
                      <a:cubicBezTo>
                        <a:pt x="295" y="5"/>
                        <a:pt x="295" y="5"/>
                        <a:pt x="295" y="5"/>
                      </a:cubicBezTo>
                      <a:cubicBezTo>
                        <a:pt x="302" y="41"/>
                        <a:pt x="302" y="41"/>
                        <a:pt x="302" y="41"/>
                      </a:cubicBezTo>
                      <a:cubicBezTo>
                        <a:pt x="303" y="39"/>
                        <a:pt x="303" y="39"/>
                        <a:pt x="303" y="39"/>
                      </a:cubicBezTo>
                      <a:cubicBezTo>
                        <a:pt x="296" y="5"/>
                        <a:pt x="296" y="5"/>
                        <a:pt x="296" y="5"/>
                      </a:cubicBezTo>
                      <a:cubicBezTo>
                        <a:pt x="296" y="3"/>
                        <a:pt x="296" y="3"/>
                        <a:pt x="296" y="3"/>
                      </a:cubicBezTo>
                      <a:cubicBezTo>
                        <a:pt x="295" y="1"/>
                        <a:pt x="295" y="1"/>
                        <a:pt x="295" y="1"/>
                      </a:cubicBezTo>
                      <a:moveTo>
                        <a:pt x="295" y="0"/>
                      </a:moveTo>
                      <a:cubicBezTo>
                        <a:pt x="295" y="0"/>
                        <a:pt x="295" y="0"/>
                        <a:pt x="295" y="0"/>
                      </a:cubicBezTo>
                      <a:cubicBezTo>
                        <a:pt x="295" y="0"/>
                        <a:pt x="295" y="0"/>
                        <a:pt x="295" y="0"/>
                      </a:cubicBezTo>
                      <a:cubicBezTo>
                        <a:pt x="295" y="0"/>
                        <a:pt x="295" y="0"/>
                        <a:pt x="295" y="0"/>
                      </a:cubicBezTo>
                      <a:cubicBezTo>
                        <a:pt x="295" y="0"/>
                        <a:pt x="295" y="0"/>
                        <a:pt x="295" y="0"/>
                      </a:cubicBezTo>
                      <a:cubicBezTo>
                        <a:pt x="295" y="0"/>
                        <a:pt x="295" y="0"/>
                        <a:pt x="29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5" name="Freeform 25">
                  <a:extLst>
                    <a:ext uri="{FF2B5EF4-FFF2-40B4-BE49-F238E27FC236}">
                      <a16:creationId xmlns:a16="http://schemas.microsoft.com/office/drawing/2014/main" xmlns="" id="{5254403E-13C7-4E3D-9806-B02BC07D99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56" y="749"/>
                  <a:ext cx="771" cy="1807"/>
                </a:xfrm>
                <a:custGeom>
                  <a:avLst/>
                  <a:gdLst>
                    <a:gd name="T0" fmla="*/ 760 w 771"/>
                    <a:gd name="T1" fmla="*/ 1807 h 1807"/>
                    <a:gd name="T2" fmla="*/ 749 w 771"/>
                    <a:gd name="T3" fmla="*/ 1795 h 1807"/>
                    <a:gd name="T4" fmla="*/ 749 w 771"/>
                    <a:gd name="T5" fmla="*/ 1807 h 1807"/>
                    <a:gd name="T6" fmla="*/ 643 w 771"/>
                    <a:gd name="T7" fmla="*/ 1790 h 1807"/>
                    <a:gd name="T8" fmla="*/ 570 w 771"/>
                    <a:gd name="T9" fmla="*/ 1779 h 1807"/>
                    <a:gd name="T10" fmla="*/ 621 w 771"/>
                    <a:gd name="T11" fmla="*/ 1784 h 1807"/>
                    <a:gd name="T12" fmla="*/ 565 w 771"/>
                    <a:gd name="T13" fmla="*/ 1779 h 1807"/>
                    <a:gd name="T14" fmla="*/ 749 w 771"/>
                    <a:gd name="T15" fmla="*/ 1784 h 1807"/>
                    <a:gd name="T16" fmla="*/ 196 w 771"/>
                    <a:gd name="T17" fmla="*/ 1717 h 1807"/>
                    <a:gd name="T18" fmla="*/ 17 w 771"/>
                    <a:gd name="T19" fmla="*/ 1689 h 1807"/>
                    <a:gd name="T20" fmla="*/ 17 w 771"/>
                    <a:gd name="T21" fmla="*/ 1689 h 1807"/>
                    <a:gd name="T22" fmla="*/ 738 w 771"/>
                    <a:gd name="T23" fmla="*/ 1745 h 1807"/>
                    <a:gd name="T24" fmla="*/ 688 w 771"/>
                    <a:gd name="T25" fmla="*/ 1605 h 1807"/>
                    <a:gd name="T26" fmla="*/ 676 w 771"/>
                    <a:gd name="T27" fmla="*/ 1577 h 1807"/>
                    <a:gd name="T28" fmla="*/ 73 w 771"/>
                    <a:gd name="T29" fmla="*/ 1560 h 1807"/>
                    <a:gd name="T30" fmla="*/ 0 w 771"/>
                    <a:gd name="T31" fmla="*/ 1689 h 1807"/>
                    <a:gd name="T32" fmla="*/ 78 w 771"/>
                    <a:gd name="T33" fmla="*/ 1566 h 1807"/>
                    <a:gd name="T34" fmla="*/ 123 w 771"/>
                    <a:gd name="T35" fmla="*/ 1488 h 1807"/>
                    <a:gd name="T36" fmla="*/ 157 w 771"/>
                    <a:gd name="T37" fmla="*/ 1432 h 1807"/>
                    <a:gd name="T38" fmla="*/ 676 w 771"/>
                    <a:gd name="T39" fmla="*/ 1572 h 1807"/>
                    <a:gd name="T40" fmla="*/ 609 w 771"/>
                    <a:gd name="T41" fmla="*/ 1393 h 1807"/>
                    <a:gd name="T42" fmla="*/ 252 w 771"/>
                    <a:gd name="T43" fmla="*/ 1253 h 1807"/>
                    <a:gd name="T44" fmla="*/ 201 w 771"/>
                    <a:gd name="T45" fmla="*/ 1348 h 1807"/>
                    <a:gd name="T46" fmla="*/ 263 w 771"/>
                    <a:gd name="T47" fmla="*/ 1236 h 1807"/>
                    <a:gd name="T48" fmla="*/ 274 w 771"/>
                    <a:gd name="T49" fmla="*/ 1230 h 1807"/>
                    <a:gd name="T50" fmla="*/ 593 w 771"/>
                    <a:gd name="T51" fmla="*/ 1348 h 1807"/>
                    <a:gd name="T52" fmla="*/ 598 w 771"/>
                    <a:gd name="T53" fmla="*/ 1348 h 1807"/>
                    <a:gd name="T54" fmla="*/ 548 w 771"/>
                    <a:gd name="T55" fmla="*/ 1174 h 1807"/>
                    <a:gd name="T56" fmla="*/ 548 w 771"/>
                    <a:gd name="T57" fmla="*/ 1169 h 1807"/>
                    <a:gd name="T58" fmla="*/ 280 w 771"/>
                    <a:gd name="T59" fmla="*/ 1219 h 1807"/>
                    <a:gd name="T60" fmla="*/ 526 w 771"/>
                    <a:gd name="T61" fmla="*/ 1096 h 1807"/>
                    <a:gd name="T62" fmla="*/ 358 w 771"/>
                    <a:gd name="T63" fmla="*/ 1068 h 1807"/>
                    <a:gd name="T64" fmla="*/ 464 w 771"/>
                    <a:gd name="T65" fmla="*/ 895 h 1807"/>
                    <a:gd name="T66" fmla="*/ 470 w 771"/>
                    <a:gd name="T67" fmla="*/ 878 h 1807"/>
                    <a:gd name="T68" fmla="*/ 431 w 771"/>
                    <a:gd name="T69" fmla="*/ 766 h 1807"/>
                    <a:gd name="T70" fmla="*/ 470 w 771"/>
                    <a:gd name="T71" fmla="*/ 872 h 1807"/>
                    <a:gd name="T72" fmla="*/ 380 w 771"/>
                    <a:gd name="T73" fmla="*/ 587 h 1807"/>
                    <a:gd name="T74" fmla="*/ 386 w 771"/>
                    <a:gd name="T75" fmla="*/ 593 h 1807"/>
                    <a:gd name="T76" fmla="*/ 576 w 771"/>
                    <a:gd name="T77" fmla="*/ 688 h 1807"/>
                    <a:gd name="T78" fmla="*/ 581 w 771"/>
                    <a:gd name="T79" fmla="*/ 693 h 1807"/>
                    <a:gd name="T80" fmla="*/ 341 w 771"/>
                    <a:gd name="T81" fmla="*/ 453 h 1807"/>
                    <a:gd name="T82" fmla="*/ 341 w 771"/>
                    <a:gd name="T83" fmla="*/ 436 h 1807"/>
                    <a:gd name="T84" fmla="*/ 771 w 771"/>
                    <a:gd name="T85" fmla="*/ 363 h 1807"/>
                    <a:gd name="T86" fmla="*/ 760 w 771"/>
                    <a:gd name="T87" fmla="*/ 386 h 1807"/>
                    <a:gd name="T88" fmla="*/ 749 w 771"/>
                    <a:gd name="T89" fmla="*/ 352 h 1807"/>
                    <a:gd name="T90" fmla="*/ 771 w 771"/>
                    <a:gd name="T91" fmla="*/ 358 h 1807"/>
                    <a:gd name="T92" fmla="*/ 285 w 771"/>
                    <a:gd name="T93" fmla="*/ 246 h 1807"/>
                    <a:gd name="T94" fmla="*/ 313 w 771"/>
                    <a:gd name="T95" fmla="*/ 324 h 1807"/>
                    <a:gd name="T96" fmla="*/ 280 w 771"/>
                    <a:gd name="T97" fmla="*/ 240 h 1807"/>
                    <a:gd name="T98" fmla="*/ 213 w 771"/>
                    <a:gd name="T99" fmla="*/ 5 h 1807"/>
                    <a:gd name="T100" fmla="*/ 224 w 771"/>
                    <a:gd name="T101" fmla="*/ 17 h 1807"/>
                    <a:gd name="T102" fmla="*/ 224 w 771"/>
                    <a:gd name="T103" fmla="*/ 5 h 18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71" h="1807">
                      <a:moveTo>
                        <a:pt x="760" y="1807"/>
                      </a:move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close/>
                      <a:moveTo>
                        <a:pt x="755" y="1790"/>
                      </a:moveTo>
                      <a:lnTo>
                        <a:pt x="749" y="1795"/>
                      </a:lnTo>
                      <a:lnTo>
                        <a:pt x="755" y="1801"/>
                      </a:lnTo>
                      <a:lnTo>
                        <a:pt x="755" y="1801"/>
                      </a:lnTo>
                      <a:lnTo>
                        <a:pt x="738" y="1801"/>
                      </a:lnTo>
                      <a:lnTo>
                        <a:pt x="732" y="1807"/>
                      </a:lnTo>
                      <a:lnTo>
                        <a:pt x="749" y="1807"/>
                      </a:lnTo>
                      <a:lnTo>
                        <a:pt x="755" y="1801"/>
                      </a:lnTo>
                      <a:lnTo>
                        <a:pt x="755" y="1795"/>
                      </a:lnTo>
                      <a:lnTo>
                        <a:pt x="755" y="1790"/>
                      </a:lnTo>
                      <a:close/>
                      <a:moveTo>
                        <a:pt x="654" y="1784"/>
                      </a:moveTo>
                      <a:lnTo>
                        <a:pt x="643" y="1790"/>
                      </a:lnTo>
                      <a:lnTo>
                        <a:pt x="721" y="1801"/>
                      </a:lnTo>
                      <a:lnTo>
                        <a:pt x="732" y="1801"/>
                      </a:lnTo>
                      <a:lnTo>
                        <a:pt x="654" y="1784"/>
                      </a:lnTo>
                      <a:close/>
                      <a:moveTo>
                        <a:pt x="576" y="1773"/>
                      </a:moveTo>
                      <a:lnTo>
                        <a:pt x="570" y="1779"/>
                      </a:lnTo>
                      <a:lnTo>
                        <a:pt x="604" y="1784"/>
                      </a:lnTo>
                      <a:lnTo>
                        <a:pt x="615" y="1784"/>
                      </a:lnTo>
                      <a:lnTo>
                        <a:pt x="632" y="1790"/>
                      </a:lnTo>
                      <a:lnTo>
                        <a:pt x="643" y="1784"/>
                      </a:lnTo>
                      <a:lnTo>
                        <a:pt x="621" y="1784"/>
                      </a:lnTo>
                      <a:lnTo>
                        <a:pt x="615" y="1779"/>
                      </a:lnTo>
                      <a:lnTo>
                        <a:pt x="576" y="1773"/>
                      </a:lnTo>
                      <a:close/>
                      <a:moveTo>
                        <a:pt x="498" y="1762"/>
                      </a:moveTo>
                      <a:lnTo>
                        <a:pt x="492" y="1767"/>
                      </a:lnTo>
                      <a:lnTo>
                        <a:pt x="565" y="1779"/>
                      </a:lnTo>
                      <a:lnTo>
                        <a:pt x="570" y="1773"/>
                      </a:lnTo>
                      <a:lnTo>
                        <a:pt x="498" y="1762"/>
                      </a:lnTo>
                      <a:close/>
                      <a:moveTo>
                        <a:pt x="738" y="1751"/>
                      </a:moveTo>
                      <a:lnTo>
                        <a:pt x="732" y="1751"/>
                      </a:lnTo>
                      <a:lnTo>
                        <a:pt x="749" y="1784"/>
                      </a:lnTo>
                      <a:lnTo>
                        <a:pt x="749" y="1784"/>
                      </a:lnTo>
                      <a:lnTo>
                        <a:pt x="755" y="1784"/>
                      </a:lnTo>
                      <a:lnTo>
                        <a:pt x="755" y="1784"/>
                      </a:lnTo>
                      <a:lnTo>
                        <a:pt x="738" y="1751"/>
                      </a:lnTo>
                      <a:close/>
                      <a:moveTo>
                        <a:pt x="196" y="1717"/>
                      </a:moveTo>
                      <a:lnTo>
                        <a:pt x="190" y="1723"/>
                      </a:lnTo>
                      <a:lnTo>
                        <a:pt x="486" y="1767"/>
                      </a:lnTo>
                      <a:lnTo>
                        <a:pt x="492" y="1762"/>
                      </a:lnTo>
                      <a:lnTo>
                        <a:pt x="196" y="1717"/>
                      </a:lnTo>
                      <a:close/>
                      <a:moveTo>
                        <a:pt x="17" y="1689"/>
                      </a:moveTo>
                      <a:lnTo>
                        <a:pt x="6" y="1695"/>
                      </a:lnTo>
                      <a:lnTo>
                        <a:pt x="6" y="1695"/>
                      </a:lnTo>
                      <a:lnTo>
                        <a:pt x="185" y="1723"/>
                      </a:lnTo>
                      <a:lnTo>
                        <a:pt x="190" y="1717"/>
                      </a:lnTo>
                      <a:lnTo>
                        <a:pt x="17" y="1689"/>
                      </a:lnTo>
                      <a:close/>
                      <a:moveTo>
                        <a:pt x="699" y="1644"/>
                      </a:moveTo>
                      <a:lnTo>
                        <a:pt x="721" y="1706"/>
                      </a:lnTo>
                      <a:lnTo>
                        <a:pt x="721" y="1711"/>
                      </a:lnTo>
                      <a:lnTo>
                        <a:pt x="732" y="1745"/>
                      </a:lnTo>
                      <a:lnTo>
                        <a:pt x="738" y="1745"/>
                      </a:lnTo>
                      <a:lnTo>
                        <a:pt x="727" y="1711"/>
                      </a:lnTo>
                      <a:lnTo>
                        <a:pt x="727" y="1706"/>
                      </a:lnTo>
                      <a:lnTo>
                        <a:pt x="704" y="1644"/>
                      </a:lnTo>
                      <a:lnTo>
                        <a:pt x="699" y="1644"/>
                      </a:lnTo>
                      <a:close/>
                      <a:moveTo>
                        <a:pt x="688" y="1605"/>
                      </a:moveTo>
                      <a:lnTo>
                        <a:pt x="688" y="1611"/>
                      </a:lnTo>
                      <a:lnTo>
                        <a:pt x="693" y="1639"/>
                      </a:lnTo>
                      <a:lnTo>
                        <a:pt x="704" y="1639"/>
                      </a:lnTo>
                      <a:lnTo>
                        <a:pt x="688" y="1605"/>
                      </a:lnTo>
                      <a:close/>
                      <a:moveTo>
                        <a:pt x="676" y="1577"/>
                      </a:moveTo>
                      <a:lnTo>
                        <a:pt x="671" y="1577"/>
                      </a:lnTo>
                      <a:lnTo>
                        <a:pt x="682" y="1605"/>
                      </a:lnTo>
                      <a:lnTo>
                        <a:pt x="688" y="1594"/>
                      </a:lnTo>
                      <a:lnTo>
                        <a:pt x="676" y="1577"/>
                      </a:lnTo>
                      <a:close/>
                      <a:moveTo>
                        <a:pt x="73" y="1560"/>
                      </a:moveTo>
                      <a:lnTo>
                        <a:pt x="11" y="1667"/>
                      </a:lnTo>
                      <a:lnTo>
                        <a:pt x="0" y="1683"/>
                      </a:lnTo>
                      <a:lnTo>
                        <a:pt x="0" y="1689"/>
                      </a:lnTo>
                      <a:lnTo>
                        <a:pt x="0" y="1689"/>
                      </a:lnTo>
                      <a:lnTo>
                        <a:pt x="0" y="1689"/>
                      </a:lnTo>
                      <a:lnTo>
                        <a:pt x="0" y="1689"/>
                      </a:lnTo>
                      <a:lnTo>
                        <a:pt x="6" y="1689"/>
                      </a:lnTo>
                      <a:lnTo>
                        <a:pt x="6" y="1683"/>
                      </a:lnTo>
                      <a:lnTo>
                        <a:pt x="17" y="1672"/>
                      </a:lnTo>
                      <a:lnTo>
                        <a:pt x="78" y="1566"/>
                      </a:lnTo>
                      <a:lnTo>
                        <a:pt x="73" y="1560"/>
                      </a:lnTo>
                      <a:close/>
                      <a:moveTo>
                        <a:pt x="117" y="1482"/>
                      </a:moveTo>
                      <a:lnTo>
                        <a:pt x="73" y="1555"/>
                      </a:lnTo>
                      <a:lnTo>
                        <a:pt x="78" y="1560"/>
                      </a:lnTo>
                      <a:lnTo>
                        <a:pt x="123" y="1488"/>
                      </a:lnTo>
                      <a:lnTo>
                        <a:pt x="117" y="1482"/>
                      </a:lnTo>
                      <a:close/>
                      <a:moveTo>
                        <a:pt x="151" y="1426"/>
                      </a:moveTo>
                      <a:lnTo>
                        <a:pt x="123" y="1477"/>
                      </a:lnTo>
                      <a:lnTo>
                        <a:pt x="123" y="1482"/>
                      </a:lnTo>
                      <a:lnTo>
                        <a:pt x="157" y="1432"/>
                      </a:lnTo>
                      <a:lnTo>
                        <a:pt x="151" y="1426"/>
                      </a:lnTo>
                      <a:close/>
                      <a:moveTo>
                        <a:pt x="615" y="1393"/>
                      </a:moveTo>
                      <a:lnTo>
                        <a:pt x="609" y="1398"/>
                      </a:lnTo>
                      <a:lnTo>
                        <a:pt x="671" y="1572"/>
                      </a:lnTo>
                      <a:lnTo>
                        <a:pt x="676" y="1572"/>
                      </a:lnTo>
                      <a:lnTo>
                        <a:pt x="615" y="1393"/>
                      </a:lnTo>
                      <a:close/>
                      <a:moveTo>
                        <a:pt x="604" y="1359"/>
                      </a:moveTo>
                      <a:lnTo>
                        <a:pt x="598" y="1365"/>
                      </a:lnTo>
                      <a:lnTo>
                        <a:pt x="598" y="1370"/>
                      </a:lnTo>
                      <a:lnTo>
                        <a:pt x="609" y="1393"/>
                      </a:lnTo>
                      <a:lnTo>
                        <a:pt x="609" y="1381"/>
                      </a:lnTo>
                      <a:lnTo>
                        <a:pt x="604" y="1370"/>
                      </a:lnTo>
                      <a:lnTo>
                        <a:pt x="604" y="1359"/>
                      </a:lnTo>
                      <a:close/>
                      <a:moveTo>
                        <a:pt x="257" y="1247"/>
                      </a:moveTo>
                      <a:lnTo>
                        <a:pt x="252" y="1253"/>
                      </a:lnTo>
                      <a:lnTo>
                        <a:pt x="201" y="1342"/>
                      </a:lnTo>
                      <a:lnTo>
                        <a:pt x="196" y="1348"/>
                      </a:lnTo>
                      <a:lnTo>
                        <a:pt x="157" y="1415"/>
                      </a:lnTo>
                      <a:lnTo>
                        <a:pt x="157" y="1426"/>
                      </a:lnTo>
                      <a:lnTo>
                        <a:pt x="201" y="1348"/>
                      </a:lnTo>
                      <a:lnTo>
                        <a:pt x="207" y="1342"/>
                      </a:lnTo>
                      <a:lnTo>
                        <a:pt x="257" y="1247"/>
                      </a:lnTo>
                      <a:close/>
                      <a:moveTo>
                        <a:pt x="274" y="1214"/>
                      </a:moveTo>
                      <a:lnTo>
                        <a:pt x="263" y="1230"/>
                      </a:lnTo>
                      <a:lnTo>
                        <a:pt x="263" y="1236"/>
                      </a:lnTo>
                      <a:lnTo>
                        <a:pt x="257" y="1247"/>
                      </a:lnTo>
                      <a:lnTo>
                        <a:pt x="263" y="1242"/>
                      </a:lnTo>
                      <a:lnTo>
                        <a:pt x="268" y="1236"/>
                      </a:lnTo>
                      <a:lnTo>
                        <a:pt x="268" y="1230"/>
                      </a:lnTo>
                      <a:lnTo>
                        <a:pt x="274" y="1230"/>
                      </a:lnTo>
                      <a:lnTo>
                        <a:pt x="274" y="1214"/>
                      </a:lnTo>
                      <a:close/>
                      <a:moveTo>
                        <a:pt x="548" y="1174"/>
                      </a:moveTo>
                      <a:lnTo>
                        <a:pt x="542" y="1174"/>
                      </a:lnTo>
                      <a:lnTo>
                        <a:pt x="593" y="1342"/>
                      </a:lnTo>
                      <a:lnTo>
                        <a:pt x="593" y="1348"/>
                      </a:lnTo>
                      <a:lnTo>
                        <a:pt x="593" y="1348"/>
                      </a:lnTo>
                      <a:lnTo>
                        <a:pt x="593" y="1353"/>
                      </a:lnTo>
                      <a:lnTo>
                        <a:pt x="593" y="1353"/>
                      </a:lnTo>
                      <a:lnTo>
                        <a:pt x="598" y="1353"/>
                      </a:lnTo>
                      <a:lnTo>
                        <a:pt x="598" y="1348"/>
                      </a:lnTo>
                      <a:lnTo>
                        <a:pt x="598" y="1348"/>
                      </a:lnTo>
                      <a:lnTo>
                        <a:pt x="598" y="1348"/>
                      </a:lnTo>
                      <a:lnTo>
                        <a:pt x="593" y="1331"/>
                      </a:lnTo>
                      <a:lnTo>
                        <a:pt x="593" y="1325"/>
                      </a:lnTo>
                      <a:lnTo>
                        <a:pt x="548" y="1174"/>
                      </a:lnTo>
                      <a:close/>
                      <a:moveTo>
                        <a:pt x="531" y="1102"/>
                      </a:moveTo>
                      <a:lnTo>
                        <a:pt x="526" y="1107"/>
                      </a:lnTo>
                      <a:lnTo>
                        <a:pt x="531" y="1135"/>
                      </a:lnTo>
                      <a:lnTo>
                        <a:pt x="542" y="1169"/>
                      </a:lnTo>
                      <a:lnTo>
                        <a:pt x="548" y="1169"/>
                      </a:lnTo>
                      <a:lnTo>
                        <a:pt x="531" y="1102"/>
                      </a:lnTo>
                      <a:close/>
                      <a:moveTo>
                        <a:pt x="352" y="1091"/>
                      </a:moveTo>
                      <a:lnTo>
                        <a:pt x="347" y="1091"/>
                      </a:lnTo>
                      <a:lnTo>
                        <a:pt x="280" y="1202"/>
                      </a:lnTo>
                      <a:lnTo>
                        <a:pt x="280" y="1219"/>
                      </a:lnTo>
                      <a:lnTo>
                        <a:pt x="352" y="1091"/>
                      </a:lnTo>
                      <a:close/>
                      <a:moveTo>
                        <a:pt x="520" y="1074"/>
                      </a:moveTo>
                      <a:lnTo>
                        <a:pt x="514" y="1079"/>
                      </a:lnTo>
                      <a:lnTo>
                        <a:pt x="526" y="1102"/>
                      </a:lnTo>
                      <a:lnTo>
                        <a:pt x="526" y="1096"/>
                      </a:lnTo>
                      <a:lnTo>
                        <a:pt x="520" y="1074"/>
                      </a:lnTo>
                      <a:close/>
                      <a:moveTo>
                        <a:pt x="458" y="878"/>
                      </a:moveTo>
                      <a:lnTo>
                        <a:pt x="464" y="889"/>
                      </a:lnTo>
                      <a:lnTo>
                        <a:pt x="358" y="1063"/>
                      </a:lnTo>
                      <a:lnTo>
                        <a:pt x="358" y="1068"/>
                      </a:lnTo>
                      <a:lnTo>
                        <a:pt x="347" y="1085"/>
                      </a:lnTo>
                      <a:lnTo>
                        <a:pt x="358" y="1085"/>
                      </a:lnTo>
                      <a:lnTo>
                        <a:pt x="363" y="1074"/>
                      </a:lnTo>
                      <a:lnTo>
                        <a:pt x="363" y="1068"/>
                      </a:lnTo>
                      <a:lnTo>
                        <a:pt x="464" y="895"/>
                      </a:lnTo>
                      <a:lnTo>
                        <a:pt x="514" y="1068"/>
                      </a:lnTo>
                      <a:lnTo>
                        <a:pt x="520" y="1068"/>
                      </a:lnTo>
                      <a:lnTo>
                        <a:pt x="470" y="889"/>
                      </a:lnTo>
                      <a:lnTo>
                        <a:pt x="475" y="878"/>
                      </a:lnTo>
                      <a:lnTo>
                        <a:pt x="470" y="878"/>
                      </a:lnTo>
                      <a:lnTo>
                        <a:pt x="470" y="878"/>
                      </a:lnTo>
                      <a:lnTo>
                        <a:pt x="464" y="878"/>
                      </a:lnTo>
                      <a:lnTo>
                        <a:pt x="458" y="878"/>
                      </a:lnTo>
                      <a:close/>
                      <a:moveTo>
                        <a:pt x="431" y="761"/>
                      </a:moveTo>
                      <a:lnTo>
                        <a:pt x="431" y="766"/>
                      </a:lnTo>
                      <a:lnTo>
                        <a:pt x="458" y="867"/>
                      </a:lnTo>
                      <a:lnTo>
                        <a:pt x="464" y="872"/>
                      </a:lnTo>
                      <a:lnTo>
                        <a:pt x="431" y="761"/>
                      </a:lnTo>
                      <a:close/>
                      <a:moveTo>
                        <a:pt x="570" y="705"/>
                      </a:moveTo>
                      <a:lnTo>
                        <a:pt x="470" y="872"/>
                      </a:lnTo>
                      <a:lnTo>
                        <a:pt x="475" y="872"/>
                      </a:lnTo>
                      <a:lnTo>
                        <a:pt x="570" y="710"/>
                      </a:lnTo>
                      <a:lnTo>
                        <a:pt x="570" y="705"/>
                      </a:lnTo>
                      <a:close/>
                      <a:moveTo>
                        <a:pt x="375" y="576"/>
                      </a:moveTo>
                      <a:lnTo>
                        <a:pt x="380" y="587"/>
                      </a:lnTo>
                      <a:lnTo>
                        <a:pt x="380" y="593"/>
                      </a:lnTo>
                      <a:lnTo>
                        <a:pt x="425" y="755"/>
                      </a:lnTo>
                      <a:lnTo>
                        <a:pt x="431" y="749"/>
                      </a:lnTo>
                      <a:lnTo>
                        <a:pt x="403" y="654"/>
                      </a:lnTo>
                      <a:lnTo>
                        <a:pt x="386" y="593"/>
                      </a:lnTo>
                      <a:lnTo>
                        <a:pt x="386" y="582"/>
                      </a:lnTo>
                      <a:lnTo>
                        <a:pt x="386" y="582"/>
                      </a:lnTo>
                      <a:lnTo>
                        <a:pt x="375" y="576"/>
                      </a:lnTo>
                      <a:close/>
                      <a:moveTo>
                        <a:pt x="660" y="548"/>
                      </a:moveTo>
                      <a:lnTo>
                        <a:pt x="576" y="688"/>
                      </a:lnTo>
                      <a:lnTo>
                        <a:pt x="576" y="693"/>
                      </a:lnTo>
                      <a:lnTo>
                        <a:pt x="570" y="699"/>
                      </a:lnTo>
                      <a:lnTo>
                        <a:pt x="576" y="705"/>
                      </a:lnTo>
                      <a:lnTo>
                        <a:pt x="576" y="699"/>
                      </a:lnTo>
                      <a:lnTo>
                        <a:pt x="581" y="693"/>
                      </a:lnTo>
                      <a:lnTo>
                        <a:pt x="665" y="554"/>
                      </a:lnTo>
                      <a:lnTo>
                        <a:pt x="660" y="548"/>
                      </a:lnTo>
                      <a:close/>
                      <a:moveTo>
                        <a:pt x="347" y="453"/>
                      </a:moveTo>
                      <a:lnTo>
                        <a:pt x="341" y="453"/>
                      </a:lnTo>
                      <a:lnTo>
                        <a:pt x="341" y="453"/>
                      </a:lnTo>
                      <a:lnTo>
                        <a:pt x="375" y="570"/>
                      </a:lnTo>
                      <a:lnTo>
                        <a:pt x="380" y="576"/>
                      </a:lnTo>
                      <a:lnTo>
                        <a:pt x="347" y="453"/>
                      </a:lnTo>
                      <a:lnTo>
                        <a:pt x="347" y="453"/>
                      </a:lnTo>
                      <a:close/>
                      <a:moveTo>
                        <a:pt x="341" y="436"/>
                      </a:moveTo>
                      <a:lnTo>
                        <a:pt x="341" y="447"/>
                      </a:lnTo>
                      <a:lnTo>
                        <a:pt x="347" y="447"/>
                      </a:lnTo>
                      <a:lnTo>
                        <a:pt x="347" y="447"/>
                      </a:lnTo>
                      <a:lnTo>
                        <a:pt x="341" y="436"/>
                      </a:lnTo>
                      <a:close/>
                      <a:moveTo>
                        <a:pt x="771" y="363"/>
                      </a:moveTo>
                      <a:lnTo>
                        <a:pt x="771" y="363"/>
                      </a:lnTo>
                      <a:lnTo>
                        <a:pt x="749" y="391"/>
                      </a:lnTo>
                      <a:lnTo>
                        <a:pt x="660" y="542"/>
                      </a:lnTo>
                      <a:lnTo>
                        <a:pt x="665" y="548"/>
                      </a:lnTo>
                      <a:lnTo>
                        <a:pt x="760" y="386"/>
                      </a:lnTo>
                      <a:lnTo>
                        <a:pt x="766" y="380"/>
                      </a:lnTo>
                      <a:lnTo>
                        <a:pt x="771" y="369"/>
                      </a:lnTo>
                      <a:lnTo>
                        <a:pt x="771" y="363"/>
                      </a:lnTo>
                      <a:close/>
                      <a:moveTo>
                        <a:pt x="660" y="296"/>
                      </a:moveTo>
                      <a:lnTo>
                        <a:pt x="749" y="352"/>
                      </a:lnTo>
                      <a:lnTo>
                        <a:pt x="760" y="358"/>
                      </a:lnTo>
                      <a:lnTo>
                        <a:pt x="760" y="363"/>
                      </a:lnTo>
                      <a:lnTo>
                        <a:pt x="760" y="363"/>
                      </a:lnTo>
                      <a:lnTo>
                        <a:pt x="771" y="358"/>
                      </a:lnTo>
                      <a:lnTo>
                        <a:pt x="771" y="358"/>
                      </a:lnTo>
                      <a:lnTo>
                        <a:pt x="755" y="347"/>
                      </a:lnTo>
                      <a:lnTo>
                        <a:pt x="682" y="302"/>
                      </a:lnTo>
                      <a:lnTo>
                        <a:pt x="660" y="296"/>
                      </a:lnTo>
                      <a:close/>
                      <a:moveTo>
                        <a:pt x="291" y="246"/>
                      </a:moveTo>
                      <a:lnTo>
                        <a:pt x="285" y="246"/>
                      </a:lnTo>
                      <a:lnTo>
                        <a:pt x="302" y="313"/>
                      </a:lnTo>
                      <a:lnTo>
                        <a:pt x="302" y="324"/>
                      </a:lnTo>
                      <a:lnTo>
                        <a:pt x="335" y="436"/>
                      </a:lnTo>
                      <a:lnTo>
                        <a:pt x="335" y="419"/>
                      </a:lnTo>
                      <a:lnTo>
                        <a:pt x="313" y="324"/>
                      </a:lnTo>
                      <a:lnTo>
                        <a:pt x="308" y="319"/>
                      </a:lnTo>
                      <a:lnTo>
                        <a:pt x="296" y="279"/>
                      </a:lnTo>
                      <a:lnTo>
                        <a:pt x="291" y="246"/>
                      </a:lnTo>
                      <a:close/>
                      <a:moveTo>
                        <a:pt x="263" y="168"/>
                      </a:moveTo>
                      <a:lnTo>
                        <a:pt x="280" y="240"/>
                      </a:lnTo>
                      <a:lnTo>
                        <a:pt x="285" y="240"/>
                      </a:lnTo>
                      <a:lnTo>
                        <a:pt x="268" y="173"/>
                      </a:lnTo>
                      <a:lnTo>
                        <a:pt x="263" y="168"/>
                      </a:lnTo>
                      <a:close/>
                      <a:moveTo>
                        <a:pt x="213" y="0"/>
                      </a:moveTo>
                      <a:lnTo>
                        <a:pt x="213" y="5"/>
                      </a:lnTo>
                      <a:lnTo>
                        <a:pt x="257" y="162"/>
                      </a:lnTo>
                      <a:lnTo>
                        <a:pt x="268" y="168"/>
                      </a:lnTo>
                      <a:lnTo>
                        <a:pt x="229" y="33"/>
                      </a:lnTo>
                      <a:lnTo>
                        <a:pt x="224" y="11"/>
                      </a:lnTo>
                      <a:lnTo>
                        <a:pt x="224" y="17"/>
                      </a:lnTo>
                      <a:lnTo>
                        <a:pt x="235" y="22"/>
                      </a:lnTo>
                      <a:lnTo>
                        <a:pt x="637" y="279"/>
                      </a:lnTo>
                      <a:lnTo>
                        <a:pt x="660" y="291"/>
                      </a:lnTo>
                      <a:lnTo>
                        <a:pt x="240" y="17"/>
                      </a:lnTo>
                      <a:lnTo>
                        <a:pt x="224" y="5"/>
                      </a:lnTo>
                      <a:lnTo>
                        <a:pt x="218" y="5"/>
                      </a:lnTo>
                      <a:lnTo>
                        <a:pt x="218" y="5"/>
                      </a:lnTo>
                      <a:lnTo>
                        <a:pt x="213" y="0"/>
                      </a:lnTo>
                      <a:lnTo>
                        <a:pt x="21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6" name="Freeform 26">
                  <a:extLst>
                    <a:ext uri="{FF2B5EF4-FFF2-40B4-BE49-F238E27FC236}">
                      <a16:creationId xmlns:a16="http://schemas.microsoft.com/office/drawing/2014/main" xmlns="" id="{53514302-85E6-4D50-B0E6-BBADD9BB5BC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56" y="749"/>
                  <a:ext cx="771" cy="1807"/>
                </a:xfrm>
                <a:custGeom>
                  <a:avLst/>
                  <a:gdLst>
                    <a:gd name="T0" fmla="*/ 760 w 771"/>
                    <a:gd name="T1" fmla="*/ 1807 h 1807"/>
                    <a:gd name="T2" fmla="*/ 749 w 771"/>
                    <a:gd name="T3" fmla="*/ 1795 h 1807"/>
                    <a:gd name="T4" fmla="*/ 749 w 771"/>
                    <a:gd name="T5" fmla="*/ 1807 h 1807"/>
                    <a:gd name="T6" fmla="*/ 643 w 771"/>
                    <a:gd name="T7" fmla="*/ 1790 h 1807"/>
                    <a:gd name="T8" fmla="*/ 570 w 771"/>
                    <a:gd name="T9" fmla="*/ 1779 h 1807"/>
                    <a:gd name="T10" fmla="*/ 621 w 771"/>
                    <a:gd name="T11" fmla="*/ 1784 h 1807"/>
                    <a:gd name="T12" fmla="*/ 565 w 771"/>
                    <a:gd name="T13" fmla="*/ 1779 h 1807"/>
                    <a:gd name="T14" fmla="*/ 749 w 771"/>
                    <a:gd name="T15" fmla="*/ 1784 h 1807"/>
                    <a:gd name="T16" fmla="*/ 196 w 771"/>
                    <a:gd name="T17" fmla="*/ 1717 h 1807"/>
                    <a:gd name="T18" fmla="*/ 17 w 771"/>
                    <a:gd name="T19" fmla="*/ 1689 h 1807"/>
                    <a:gd name="T20" fmla="*/ 17 w 771"/>
                    <a:gd name="T21" fmla="*/ 1689 h 1807"/>
                    <a:gd name="T22" fmla="*/ 738 w 771"/>
                    <a:gd name="T23" fmla="*/ 1745 h 1807"/>
                    <a:gd name="T24" fmla="*/ 688 w 771"/>
                    <a:gd name="T25" fmla="*/ 1605 h 1807"/>
                    <a:gd name="T26" fmla="*/ 676 w 771"/>
                    <a:gd name="T27" fmla="*/ 1577 h 1807"/>
                    <a:gd name="T28" fmla="*/ 73 w 771"/>
                    <a:gd name="T29" fmla="*/ 1560 h 1807"/>
                    <a:gd name="T30" fmla="*/ 0 w 771"/>
                    <a:gd name="T31" fmla="*/ 1689 h 1807"/>
                    <a:gd name="T32" fmla="*/ 78 w 771"/>
                    <a:gd name="T33" fmla="*/ 1566 h 1807"/>
                    <a:gd name="T34" fmla="*/ 123 w 771"/>
                    <a:gd name="T35" fmla="*/ 1488 h 1807"/>
                    <a:gd name="T36" fmla="*/ 157 w 771"/>
                    <a:gd name="T37" fmla="*/ 1432 h 1807"/>
                    <a:gd name="T38" fmla="*/ 676 w 771"/>
                    <a:gd name="T39" fmla="*/ 1572 h 1807"/>
                    <a:gd name="T40" fmla="*/ 609 w 771"/>
                    <a:gd name="T41" fmla="*/ 1393 h 1807"/>
                    <a:gd name="T42" fmla="*/ 252 w 771"/>
                    <a:gd name="T43" fmla="*/ 1253 h 1807"/>
                    <a:gd name="T44" fmla="*/ 201 w 771"/>
                    <a:gd name="T45" fmla="*/ 1348 h 1807"/>
                    <a:gd name="T46" fmla="*/ 263 w 771"/>
                    <a:gd name="T47" fmla="*/ 1236 h 1807"/>
                    <a:gd name="T48" fmla="*/ 274 w 771"/>
                    <a:gd name="T49" fmla="*/ 1230 h 1807"/>
                    <a:gd name="T50" fmla="*/ 593 w 771"/>
                    <a:gd name="T51" fmla="*/ 1348 h 1807"/>
                    <a:gd name="T52" fmla="*/ 598 w 771"/>
                    <a:gd name="T53" fmla="*/ 1348 h 1807"/>
                    <a:gd name="T54" fmla="*/ 548 w 771"/>
                    <a:gd name="T55" fmla="*/ 1174 h 1807"/>
                    <a:gd name="T56" fmla="*/ 548 w 771"/>
                    <a:gd name="T57" fmla="*/ 1169 h 1807"/>
                    <a:gd name="T58" fmla="*/ 280 w 771"/>
                    <a:gd name="T59" fmla="*/ 1219 h 1807"/>
                    <a:gd name="T60" fmla="*/ 526 w 771"/>
                    <a:gd name="T61" fmla="*/ 1096 h 1807"/>
                    <a:gd name="T62" fmla="*/ 358 w 771"/>
                    <a:gd name="T63" fmla="*/ 1068 h 1807"/>
                    <a:gd name="T64" fmla="*/ 464 w 771"/>
                    <a:gd name="T65" fmla="*/ 895 h 1807"/>
                    <a:gd name="T66" fmla="*/ 470 w 771"/>
                    <a:gd name="T67" fmla="*/ 878 h 1807"/>
                    <a:gd name="T68" fmla="*/ 431 w 771"/>
                    <a:gd name="T69" fmla="*/ 766 h 1807"/>
                    <a:gd name="T70" fmla="*/ 470 w 771"/>
                    <a:gd name="T71" fmla="*/ 872 h 1807"/>
                    <a:gd name="T72" fmla="*/ 380 w 771"/>
                    <a:gd name="T73" fmla="*/ 587 h 1807"/>
                    <a:gd name="T74" fmla="*/ 386 w 771"/>
                    <a:gd name="T75" fmla="*/ 593 h 1807"/>
                    <a:gd name="T76" fmla="*/ 576 w 771"/>
                    <a:gd name="T77" fmla="*/ 688 h 1807"/>
                    <a:gd name="T78" fmla="*/ 581 w 771"/>
                    <a:gd name="T79" fmla="*/ 693 h 1807"/>
                    <a:gd name="T80" fmla="*/ 341 w 771"/>
                    <a:gd name="T81" fmla="*/ 453 h 1807"/>
                    <a:gd name="T82" fmla="*/ 341 w 771"/>
                    <a:gd name="T83" fmla="*/ 436 h 1807"/>
                    <a:gd name="T84" fmla="*/ 771 w 771"/>
                    <a:gd name="T85" fmla="*/ 363 h 1807"/>
                    <a:gd name="T86" fmla="*/ 760 w 771"/>
                    <a:gd name="T87" fmla="*/ 386 h 1807"/>
                    <a:gd name="T88" fmla="*/ 749 w 771"/>
                    <a:gd name="T89" fmla="*/ 352 h 1807"/>
                    <a:gd name="T90" fmla="*/ 771 w 771"/>
                    <a:gd name="T91" fmla="*/ 358 h 1807"/>
                    <a:gd name="T92" fmla="*/ 285 w 771"/>
                    <a:gd name="T93" fmla="*/ 246 h 1807"/>
                    <a:gd name="T94" fmla="*/ 313 w 771"/>
                    <a:gd name="T95" fmla="*/ 324 h 1807"/>
                    <a:gd name="T96" fmla="*/ 280 w 771"/>
                    <a:gd name="T97" fmla="*/ 240 h 1807"/>
                    <a:gd name="T98" fmla="*/ 213 w 771"/>
                    <a:gd name="T99" fmla="*/ 5 h 1807"/>
                    <a:gd name="T100" fmla="*/ 224 w 771"/>
                    <a:gd name="T101" fmla="*/ 17 h 1807"/>
                    <a:gd name="T102" fmla="*/ 224 w 771"/>
                    <a:gd name="T103" fmla="*/ 5 h 18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71" h="1807">
                      <a:moveTo>
                        <a:pt x="760" y="1807"/>
                      </a:move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lnTo>
                        <a:pt x="760" y="1807"/>
                      </a:lnTo>
                      <a:moveTo>
                        <a:pt x="755" y="1790"/>
                      </a:moveTo>
                      <a:lnTo>
                        <a:pt x="749" y="1795"/>
                      </a:lnTo>
                      <a:lnTo>
                        <a:pt x="755" y="1801"/>
                      </a:lnTo>
                      <a:lnTo>
                        <a:pt x="755" y="1801"/>
                      </a:lnTo>
                      <a:lnTo>
                        <a:pt x="738" y="1801"/>
                      </a:lnTo>
                      <a:lnTo>
                        <a:pt x="732" y="1807"/>
                      </a:lnTo>
                      <a:lnTo>
                        <a:pt x="749" y="1807"/>
                      </a:lnTo>
                      <a:lnTo>
                        <a:pt x="755" y="1801"/>
                      </a:lnTo>
                      <a:lnTo>
                        <a:pt x="755" y="1795"/>
                      </a:lnTo>
                      <a:lnTo>
                        <a:pt x="755" y="1790"/>
                      </a:lnTo>
                      <a:moveTo>
                        <a:pt x="654" y="1784"/>
                      </a:moveTo>
                      <a:lnTo>
                        <a:pt x="643" y="1790"/>
                      </a:lnTo>
                      <a:lnTo>
                        <a:pt x="721" y="1801"/>
                      </a:lnTo>
                      <a:lnTo>
                        <a:pt x="732" y="1801"/>
                      </a:lnTo>
                      <a:lnTo>
                        <a:pt x="654" y="1784"/>
                      </a:lnTo>
                      <a:moveTo>
                        <a:pt x="576" y="1773"/>
                      </a:moveTo>
                      <a:lnTo>
                        <a:pt x="570" y="1779"/>
                      </a:lnTo>
                      <a:lnTo>
                        <a:pt x="604" y="1784"/>
                      </a:lnTo>
                      <a:lnTo>
                        <a:pt x="615" y="1784"/>
                      </a:lnTo>
                      <a:lnTo>
                        <a:pt x="632" y="1790"/>
                      </a:lnTo>
                      <a:lnTo>
                        <a:pt x="643" y="1784"/>
                      </a:lnTo>
                      <a:lnTo>
                        <a:pt x="621" y="1784"/>
                      </a:lnTo>
                      <a:lnTo>
                        <a:pt x="615" y="1779"/>
                      </a:lnTo>
                      <a:lnTo>
                        <a:pt x="576" y="1773"/>
                      </a:lnTo>
                      <a:moveTo>
                        <a:pt x="498" y="1762"/>
                      </a:moveTo>
                      <a:lnTo>
                        <a:pt x="492" y="1767"/>
                      </a:lnTo>
                      <a:lnTo>
                        <a:pt x="565" y="1779"/>
                      </a:lnTo>
                      <a:lnTo>
                        <a:pt x="570" y="1773"/>
                      </a:lnTo>
                      <a:lnTo>
                        <a:pt x="498" y="1762"/>
                      </a:lnTo>
                      <a:moveTo>
                        <a:pt x="738" y="1751"/>
                      </a:moveTo>
                      <a:lnTo>
                        <a:pt x="732" y="1751"/>
                      </a:lnTo>
                      <a:lnTo>
                        <a:pt x="749" y="1784"/>
                      </a:lnTo>
                      <a:lnTo>
                        <a:pt x="749" y="1784"/>
                      </a:lnTo>
                      <a:lnTo>
                        <a:pt x="755" y="1784"/>
                      </a:lnTo>
                      <a:lnTo>
                        <a:pt x="755" y="1784"/>
                      </a:lnTo>
                      <a:lnTo>
                        <a:pt x="738" y="1751"/>
                      </a:lnTo>
                      <a:moveTo>
                        <a:pt x="196" y="1717"/>
                      </a:moveTo>
                      <a:lnTo>
                        <a:pt x="190" y="1723"/>
                      </a:lnTo>
                      <a:lnTo>
                        <a:pt x="486" y="1767"/>
                      </a:lnTo>
                      <a:lnTo>
                        <a:pt x="492" y="1762"/>
                      </a:lnTo>
                      <a:lnTo>
                        <a:pt x="196" y="1717"/>
                      </a:lnTo>
                      <a:moveTo>
                        <a:pt x="17" y="1689"/>
                      </a:moveTo>
                      <a:lnTo>
                        <a:pt x="6" y="1695"/>
                      </a:lnTo>
                      <a:lnTo>
                        <a:pt x="6" y="1695"/>
                      </a:lnTo>
                      <a:lnTo>
                        <a:pt x="185" y="1723"/>
                      </a:lnTo>
                      <a:lnTo>
                        <a:pt x="190" y="1717"/>
                      </a:lnTo>
                      <a:lnTo>
                        <a:pt x="17" y="1689"/>
                      </a:lnTo>
                      <a:moveTo>
                        <a:pt x="699" y="1644"/>
                      </a:moveTo>
                      <a:lnTo>
                        <a:pt x="721" y="1706"/>
                      </a:lnTo>
                      <a:lnTo>
                        <a:pt x="721" y="1711"/>
                      </a:lnTo>
                      <a:lnTo>
                        <a:pt x="732" y="1745"/>
                      </a:lnTo>
                      <a:lnTo>
                        <a:pt x="738" y="1745"/>
                      </a:lnTo>
                      <a:lnTo>
                        <a:pt x="727" y="1711"/>
                      </a:lnTo>
                      <a:lnTo>
                        <a:pt x="727" y="1706"/>
                      </a:lnTo>
                      <a:lnTo>
                        <a:pt x="704" y="1644"/>
                      </a:lnTo>
                      <a:lnTo>
                        <a:pt x="699" y="1644"/>
                      </a:lnTo>
                      <a:moveTo>
                        <a:pt x="688" y="1605"/>
                      </a:moveTo>
                      <a:lnTo>
                        <a:pt x="688" y="1611"/>
                      </a:lnTo>
                      <a:lnTo>
                        <a:pt x="693" y="1639"/>
                      </a:lnTo>
                      <a:lnTo>
                        <a:pt x="704" y="1639"/>
                      </a:lnTo>
                      <a:lnTo>
                        <a:pt x="688" y="1605"/>
                      </a:lnTo>
                      <a:moveTo>
                        <a:pt x="676" y="1577"/>
                      </a:moveTo>
                      <a:lnTo>
                        <a:pt x="671" y="1577"/>
                      </a:lnTo>
                      <a:lnTo>
                        <a:pt x="682" y="1605"/>
                      </a:lnTo>
                      <a:lnTo>
                        <a:pt x="688" y="1594"/>
                      </a:lnTo>
                      <a:lnTo>
                        <a:pt x="676" y="1577"/>
                      </a:lnTo>
                      <a:moveTo>
                        <a:pt x="73" y="1560"/>
                      </a:moveTo>
                      <a:lnTo>
                        <a:pt x="11" y="1667"/>
                      </a:lnTo>
                      <a:lnTo>
                        <a:pt x="0" y="1683"/>
                      </a:lnTo>
                      <a:lnTo>
                        <a:pt x="0" y="1689"/>
                      </a:lnTo>
                      <a:lnTo>
                        <a:pt x="0" y="1689"/>
                      </a:lnTo>
                      <a:lnTo>
                        <a:pt x="0" y="1689"/>
                      </a:lnTo>
                      <a:lnTo>
                        <a:pt x="0" y="1689"/>
                      </a:lnTo>
                      <a:lnTo>
                        <a:pt x="6" y="1689"/>
                      </a:lnTo>
                      <a:lnTo>
                        <a:pt x="6" y="1683"/>
                      </a:lnTo>
                      <a:lnTo>
                        <a:pt x="17" y="1672"/>
                      </a:lnTo>
                      <a:lnTo>
                        <a:pt x="78" y="1566"/>
                      </a:lnTo>
                      <a:lnTo>
                        <a:pt x="73" y="1560"/>
                      </a:lnTo>
                      <a:moveTo>
                        <a:pt x="117" y="1482"/>
                      </a:moveTo>
                      <a:lnTo>
                        <a:pt x="73" y="1555"/>
                      </a:lnTo>
                      <a:lnTo>
                        <a:pt x="78" y="1560"/>
                      </a:lnTo>
                      <a:lnTo>
                        <a:pt x="123" y="1488"/>
                      </a:lnTo>
                      <a:lnTo>
                        <a:pt x="117" y="1482"/>
                      </a:lnTo>
                      <a:moveTo>
                        <a:pt x="151" y="1426"/>
                      </a:moveTo>
                      <a:lnTo>
                        <a:pt x="123" y="1477"/>
                      </a:lnTo>
                      <a:lnTo>
                        <a:pt x="123" y="1482"/>
                      </a:lnTo>
                      <a:lnTo>
                        <a:pt x="157" y="1432"/>
                      </a:lnTo>
                      <a:lnTo>
                        <a:pt x="151" y="1426"/>
                      </a:lnTo>
                      <a:moveTo>
                        <a:pt x="615" y="1393"/>
                      </a:moveTo>
                      <a:lnTo>
                        <a:pt x="609" y="1398"/>
                      </a:lnTo>
                      <a:lnTo>
                        <a:pt x="671" y="1572"/>
                      </a:lnTo>
                      <a:lnTo>
                        <a:pt x="676" y="1572"/>
                      </a:lnTo>
                      <a:lnTo>
                        <a:pt x="615" y="1393"/>
                      </a:lnTo>
                      <a:moveTo>
                        <a:pt x="604" y="1359"/>
                      </a:moveTo>
                      <a:lnTo>
                        <a:pt x="598" y="1365"/>
                      </a:lnTo>
                      <a:lnTo>
                        <a:pt x="598" y="1370"/>
                      </a:lnTo>
                      <a:lnTo>
                        <a:pt x="609" y="1393"/>
                      </a:lnTo>
                      <a:lnTo>
                        <a:pt x="609" y="1381"/>
                      </a:lnTo>
                      <a:lnTo>
                        <a:pt x="604" y="1370"/>
                      </a:lnTo>
                      <a:lnTo>
                        <a:pt x="604" y="1359"/>
                      </a:lnTo>
                      <a:moveTo>
                        <a:pt x="257" y="1247"/>
                      </a:moveTo>
                      <a:lnTo>
                        <a:pt x="252" y="1253"/>
                      </a:lnTo>
                      <a:lnTo>
                        <a:pt x="201" y="1342"/>
                      </a:lnTo>
                      <a:lnTo>
                        <a:pt x="196" y="1348"/>
                      </a:lnTo>
                      <a:lnTo>
                        <a:pt x="157" y="1415"/>
                      </a:lnTo>
                      <a:lnTo>
                        <a:pt x="157" y="1426"/>
                      </a:lnTo>
                      <a:lnTo>
                        <a:pt x="201" y="1348"/>
                      </a:lnTo>
                      <a:lnTo>
                        <a:pt x="207" y="1342"/>
                      </a:lnTo>
                      <a:lnTo>
                        <a:pt x="257" y="1247"/>
                      </a:lnTo>
                      <a:moveTo>
                        <a:pt x="274" y="1214"/>
                      </a:moveTo>
                      <a:lnTo>
                        <a:pt x="263" y="1230"/>
                      </a:lnTo>
                      <a:lnTo>
                        <a:pt x="263" y="1236"/>
                      </a:lnTo>
                      <a:lnTo>
                        <a:pt x="257" y="1247"/>
                      </a:lnTo>
                      <a:lnTo>
                        <a:pt x="263" y="1242"/>
                      </a:lnTo>
                      <a:lnTo>
                        <a:pt x="268" y="1236"/>
                      </a:lnTo>
                      <a:lnTo>
                        <a:pt x="268" y="1230"/>
                      </a:lnTo>
                      <a:lnTo>
                        <a:pt x="274" y="1230"/>
                      </a:lnTo>
                      <a:lnTo>
                        <a:pt x="274" y="1214"/>
                      </a:lnTo>
                      <a:moveTo>
                        <a:pt x="548" y="1174"/>
                      </a:moveTo>
                      <a:lnTo>
                        <a:pt x="542" y="1174"/>
                      </a:lnTo>
                      <a:lnTo>
                        <a:pt x="593" y="1342"/>
                      </a:lnTo>
                      <a:lnTo>
                        <a:pt x="593" y="1348"/>
                      </a:lnTo>
                      <a:lnTo>
                        <a:pt x="593" y="1348"/>
                      </a:lnTo>
                      <a:lnTo>
                        <a:pt x="593" y="1353"/>
                      </a:lnTo>
                      <a:lnTo>
                        <a:pt x="593" y="1353"/>
                      </a:lnTo>
                      <a:lnTo>
                        <a:pt x="598" y="1353"/>
                      </a:lnTo>
                      <a:lnTo>
                        <a:pt x="598" y="1348"/>
                      </a:lnTo>
                      <a:lnTo>
                        <a:pt x="598" y="1348"/>
                      </a:lnTo>
                      <a:lnTo>
                        <a:pt x="598" y="1348"/>
                      </a:lnTo>
                      <a:lnTo>
                        <a:pt x="593" y="1331"/>
                      </a:lnTo>
                      <a:lnTo>
                        <a:pt x="593" y="1325"/>
                      </a:lnTo>
                      <a:lnTo>
                        <a:pt x="548" y="1174"/>
                      </a:lnTo>
                      <a:moveTo>
                        <a:pt x="531" y="1102"/>
                      </a:moveTo>
                      <a:lnTo>
                        <a:pt x="526" y="1107"/>
                      </a:lnTo>
                      <a:lnTo>
                        <a:pt x="531" y="1135"/>
                      </a:lnTo>
                      <a:lnTo>
                        <a:pt x="542" y="1169"/>
                      </a:lnTo>
                      <a:lnTo>
                        <a:pt x="548" y="1169"/>
                      </a:lnTo>
                      <a:lnTo>
                        <a:pt x="531" y="1102"/>
                      </a:lnTo>
                      <a:moveTo>
                        <a:pt x="352" y="1091"/>
                      </a:moveTo>
                      <a:lnTo>
                        <a:pt x="347" y="1091"/>
                      </a:lnTo>
                      <a:lnTo>
                        <a:pt x="280" y="1202"/>
                      </a:lnTo>
                      <a:lnTo>
                        <a:pt x="280" y="1219"/>
                      </a:lnTo>
                      <a:lnTo>
                        <a:pt x="352" y="1091"/>
                      </a:lnTo>
                      <a:moveTo>
                        <a:pt x="520" y="1074"/>
                      </a:moveTo>
                      <a:lnTo>
                        <a:pt x="514" y="1079"/>
                      </a:lnTo>
                      <a:lnTo>
                        <a:pt x="526" y="1102"/>
                      </a:lnTo>
                      <a:lnTo>
                        <a:pt x="526" y="1096"/>
                      </a:lnTo>
                      <a:lnTo>
                        <a:pt x="520" y="1074"/>
                      </a:lnTo>
                      <a:moveTo>
                        <a:pt x="458" y="878"/>
                      </a:moveTo>
                      <a:lnTo>
                        <a:pt x="464" y="889"/>
                      </a:lnTo>
                      <a:lnTo>
                        <a:pt x="358" y="1063"/>
                      </a:lnTo>
                      <a:lnTo>
                        <a:pt x="358" y="1068"/>
                      </a:lnTo>
                      <a:lnTo>
                        <a:pt x="347" y="1085"/>
                      </a:lnTo>
                      <a:lnTo>
                        <a:pt x="358" y="1085"/>
                      </a:lnTo>
                      <a:lnTo>
                        <a:pt x="363" y="1074"/>
                      </a:lnTo>
                      <a:lnTo>
                        <a:pt x="363" y="1068"/>
                      </a:lnTo>
                      <a:lnTo>
                        <a:pt x="464" y="895"/>
                      </a:lnTo>
                      <a:lnTo>
                        <a:pt x="514" y="1068"/>
                      </a:lnTo>
                      <a:lnTo>
                        <a:pt x="520" y="1068"/>
                      </a:lnTo>
                      <a:lnTo>
                        <a:pt x="470" y="889"/>
                      </a:lnTo>
                      <a:lnTo>
                        <a:pt x="475" y="878"/>
                      </a:lnTo>
                      <a:lnTo>
                        <a:pt x="470" y="878"/>
                      </a:lnTo>
                      <a:lnTo>
                        <a:pt x="470" y="878"/>
                      </a:lnTo>
                      <a:lnTo>
                        <a:pt x="464" y="878"/>
                      </a:lnTo>
                      <a:lnTo>
                        <a:pt x="458" y="878"/>
                      </a:lnTo>
                      <a:moveTo>
                        <a:pt x="431" y="761"/>
                      </a:moveTo>
                      <a:lnTo>
                        <a:pt x="431" y="766"/>
                      </a:lnTo>
                      <a:lnTo>
                        <a:pt x="458" y="867"/>
                      </a:lnTo>
                      <a:lnTo>
                        <a:pt x="464" y="872"/>
                      </a:lnTo>
                      <a:lnTo>
                        <a:pt x="431" y="761"/>
                      </a:lnTo>
                      <a:moveTo>
                        <a:pt x="570" y="705"/>
                      </a:moveTo>
                      <a:lnTo>
                        <a:pt x="470" y="872"/>
                      </a:lnTo>
                      <a:lnTo>
                        <a:pt x="475" y="872"/>
                      </a:lnTo>
                      <a:lnTo>
                        <a:pt x="570" y="710"/>
                      </a:lnTo>
                      <a:lnTo>
                        <a:pt x="570" y="705"/>
                      </a:lnTo>
                      <a:moveTo>
                        <a:pt x="375" y="576"/>
                      </a:moveTo>
                      <a:lnTo>
                        <a:pt x="380" y="587"/>
                      </a:lnTo>
                      <a:lnTo>
                        <a:pt x="380" y="593"/>
                      </a:lnTo>
                      <a:lnTo>
                        <a:pt x="425" y="755"/>
                      </a:lnTo>
                      <a:lnTo>
                        <a:pt x="431" y="749"/>
                      </a:lnTo>
                      <a:lnTo>
                        <a:pt x="403" y="654"/>
                      </a:lnTo>
                      <a:lnTo>
                        <a:pt x="386" y="593"/>
                      </a:lnTo>
                      <a:lnTo>
                        <a:pt x="386" y="582"/>
                      </a:lnTo>
                      <a:lnTo>
                        <a:pt x="386" y="582"/>
                      </a:lnTo>
                      <a:lnTo>
                        <a:pt x="375" y="576"/>
                      </a:lnTo>
                      <a:moveTo>
                        <a:pt x="660" y="548"/>
                      </a:moveTo>
                      <a:lnTo>
                        <a:pt x="576" y="688"/>
                      </a:lnTo>
                      <a:lnTo>
                        <a:pt x="576" y="693"/>
                      </a:lnTo>
                      <a:lnTo>
                        <a:pt x="570" y="699"/>
                      </a:lnTo>
                      <a:lnTo>
                        <a:pt x="576" y="705"/>
                      </a:lnTo>
                      <a:lnTo>
                        <a:pt x="576" y="699"/>
                      </a:lnTo>
                      <a:lnTo>
                        <a:pt x="581" y="693"/>
                      </a:lnTo>
                      <a:lnTo>
                        <a:pt x="665" y="554"/>
                      </a:lnTo>
                      <a:lnTo>
                        <a:pt x="660" y="548"/>
                      </a:lnTo>
                      <a:moveTo>
                        <a:pt x="347" y="453"/>
                      </a:moveTo>
                      <a:lnTo>
                        <a:pt x="341" y="453"/>
                      </a:lnTo>
                      <a:lnTo>
                        <a:pt x="341" y="453"/>
                      </a:lnTo>
                      <a:lnTo>
                        <a:pt x="375" y="570"/>
                      </a:lnTo>
                      <a:lnTo>
                        <a:pt x="380" y="576"/>
                      </a:lnTo>
                      <a:lnTo>
                        <a:pt x="347" y="453"/>
                      </a:lnTo>
                      <a:lnTo>
                        <a:pt x="347" y="453"/>
                      </a:lnTo>
                      <a:moveTo>
                        <a:pt x="341" y="436"/>
                      </a:moveTo>
                      <a:lnTo>
                        <a:pt x="341" y="447"/>
                      </a:lnTo>
                      <a:lnTo>
                        <a:pt x="347" y="447"/>
                      </a:lnTo>
                      <a:lnTo>
                        <a:pt x="347" y="447"/>
                      </a:lnTo>
                      <a:lnTo>
                        <a:pt x="341" y="436"/>
                      </a:lnTo>
                      <a:moveTo>
                        <a:pt x="771" y="363"/>
                      </a:moveTo>
                      <a:lnTo>
                        <a:pt x="771" y="363"/>
                      </a:lnTo>
                      <a:lnTo>
                        <a:pt x="749" y="391"/>
                      </a:lnTo>
                      <a:lnTo>
                        <a:pt x="660" y="542"/>
                      </a:lnTo>
                      <a:lnTo>
                        <a:pt x="665" y="548"/>
                      </a:lnTo>
                      <a:lnTo>
                        <a:pt x="760" y="386"/>
                      </a:lnTo>
                      <a:lnTo>
                        <a:pt x="766" y="380"/>
                      </a:lnTo>
                      <a:lnTo>
                        <a:pt x="771" y="369"/>
                      </a:lnTo>
                      <a:lnTo>
                        <a:pt x="771" y="363"/>
                      </a:lnTo>
                      <a:moveTo>
                        <a:pt x="660" y="296"/>
                      </a:moveTo>
                      <a:lnTo>
                        <a:pt x="749" y="352"/>
                      </a:lnTo>
                      <a:lnTo>
                        <a:pt x="760" y="358"/>
                      </a:lnTo>
                      <a:lnTo>
                        <a:pt x="760" y="363"/>
                      </a:lnTo>
                      <a:lnTo>
                        <a:pt x="760" y="363"/>
                      </a:lnTo>
                      <a:lnTo>
                        <a:pt x="771" y="358"/>
                      </a:lnTo>
                      <a:lnTo>
                        <a:pt x="771" y="358"/>
                      </a:lnTo>
                      <a:lnTo>
                        <a:pt x="755" y="347"/>
                      </a:lnTo>
                      <a:lnTo>
                        <a:pt x="682" y="302"/>
                      </a:lnTo>
                      <a:lnTo>
                        <a:pt x="660" y="296"/>
                      </a:lnTo>
                      <a:moveTo>
                        <a:pt x="291" y="246"/>
                      </a:moveTo>
                      <a:lnTo>
                        <a:pt x="285" y="246"/>
                      </a:lnTo>
                      <a:lnTo>
                        <a:pt x="302" y="313"/>
                      </a:lnTo>
                      <a:lnTo>
                        <a:pt x="302" y="324"/>
                      </a:lnTo>
                      <a:lnTo>
                        <a:pt x="335" y="436"/>
                      </a:lnTo>
                      <a:lnTo>
                        <a:pt x="335" y="419"/>
                      </a:lnTo>
                      <a:lnTo>
                        <a:pt x="313" y="324"/>
                      </a:lnTo>
                      <a:lnTo>
                        <a:pt x="308" y="319"/>
                      </a:lnTo>
                      <a:lnTo>
                        <a:pt x="296" y="279"/>
                      </a:lnTo>
                      <a:lnTo>
                        <a:pt x="291" y="246"/>
                      </a:lnTo>
                      <a:moveTo>
                        <a:pt x="263" y="168"/>
                      </a:moveTo>
                      <a:lnTo>
                        <a:pt x="280" y="240"/>
                      </a:lnTo>
                      <a:lnTo>
                        <a:pt x="285" y="240"/>
                      </a:lnTo>
                      <a:lnTo>
                        <a:pt x="268" y="173"/>
                      </a:lnTo>
                      <a:lnTo>
                        <a:pt x="263" y="168"/>
                      </a:lnTo>
                      <a:moveTo>
                        <a:pt x="213" y="0"/>
                      </a:moveTo>
                      <a:lnTo>
                        <a:pt x="213" y="5"/>
                      </a:lnTo>
                      <a:lnTo>
                        <a:pt x="257" y="162"/>
                      </a:lnTo>
                      <a:lnTo>
                        <a:pt x="268" y="168"/>
                      </a:lnTo>
                      <a:lnTo>
                        <a:pt x="229" y="33"/>
                      </a:lnTo>
                      <a:lnTo>
                        <a:pt x="224" y="11"/>
                      </a:lnTo>
                      <a:lnTo>
                        <a:pt x="224" y="17"/>
                      </a:lnTo>
                      <a:lnTo>
                        <a:pt x="235" y="22"/>
                      </a:lnTo>
                      <a:lnTo>
                        <a:pt x="637" y="279"/>
                      </a:lnTo>
                      <a:lnTo>
                        <a:pt x="660" y="291"/>
                      </a:lnTo>
                      <a:lnTo>
                        <a:pt x="240" y="17"/>
                      </a:lnTo>
                      <a:lnTo>
                        <a:pt x="224" y="5"/>
                      </a:lnTo>
                      <a:lnTo>
                        <a:pt x="218" y="5"/>
                      </a:lnTo>
                      <a:lnTo>
                        <a:pt x="218" y="5"/>
                      </a:lnTo>
                      <a:lnTo>
                        <a:pt x="213" y="0"/>
                      </a:lnTo>
                      <a:lnTo>
                        <a:pt x="21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7" name="Freeform 27">
                  <a:extLst>
                    <a:ext uri="{FF2B5EF4-FFF2-40B4-BE49-F238E27FC236}">
                      <a16:creationId xmlns:a16="http://schemas.microsoft.com/office/drawing/2014/main" xmlns="" id="{D758D4AF-7C91-4738-B977-C082E6D83CC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331" y="1644"/>
                  <a:ext cx="1604" cy="1208"/>
                </a:xfrm>
                <a:custGeom>
                  <a:avLst/>
                  <a:gdLst>
                    <a:gd name="T0" fmla="*/ 118 w 287"/>
                    <a:gd name="T1" fmla="*/ 212 h 216"/>
                    <a:gd name="T2" fmla="*/ 116 w 287"/>
                    <a:gd name="T3" fmla="*/ 215 h 216"/>
                    <a:gd name="T4" fmla="*/ 142 w 287"/>
                    <a:gd name="T5" fmla="*/ 201 h 216"/>
                    <a:gd name="T6" fmla="*/ 147 w 287"/>
                    <a:gd name="T7" fmla="*/ 198 h 216"/>
                    <a:gd name="T8" fmla="*/ 150 w 287"/>
                    <a:gd name="T9" fmla="*/ 198 h 216"/>
                    <a:gd name="T10" fmla="*/ 152 w 287"/>
                    <a:gd name="T11" fmla="*/ 196 h 216"/>
                    <a:gd name="T12" fmla="*/ 153 w 287"/>
                    <a:gd name="T13" fmla="*/ 195 h 216"/>
                    <a:gd name="T14" fmla="*/ 158 w 287"/>
                    <a:gd name="T15" fmla="*/ 193 h 216"/>
                    <a:gd name="T16" fmla="*/ 161 w 287"/>
                    <a:gd name="T17" fmla="*/ 193 h 216"/>
                    <a:gd name="T18" fmla="*/ 163 w 287"/>
                    <a:gd name="T19" fmla="*/ 190 h 216"/>
                    <a:gd name="T20" fmla="*/ 166 w 287"/>
                    <a:gd name="T21" fmla="*/ 189 h 216"/>
                    <a:gd name="T22" fmla="*/ 166 w 287"/>
                    <a:gd name="T23" fmla="*/ 190 h 216"/>
                    <a:gd name="T24" fmla="*/ 223 w 287"/>
                    <a:gd name="T25" fmla="*/ 158 h 216"/>
                    <a:gd name="T26" fmla="*/ 220 w 287"/>
                    <a:gd name="T27" fmla="*/ 162 h 216"/>
                    <a:gd name="T28" fmla="*/ 216 w 287"/>
                    <a:gd name="T29" fmla="*/ 164 h 216"/>
                    <a:gd name="T30" fmla="*/ 217 w 287"/>
                    <a:gd name="T31" fmla="*/ 165 h 216"/>
                    <a:gd name="T32" fmla="*/ 221 w 287"/>
                    <a:gd name="T33" fmla="*/ 163 h 216"/>
                    <a:gd name="T34" fmla="*/ 222 w 287"/>
                    <a:gd name="T35" fmla="*/ 159 h 216"/>
                    <a:gd name="T36" fmla="*/ 33 w 287"/>
                    <a:gd name="T37" fmla="*/ 159 h 216"/>
                    <a:gd name="T38" fmla="*/ 0 w 287"/>
                    <a:gd name="T39" fmla="*/ 169 h 216"/>
                    <a:gd name="T40" fmla="*/ 227 w 287"/>
                    <a:gd name="T41" fmla="*/ 149 h 216"/>
                    <a:gd name="T42" fmla="*/ 224 w 287"/>
                    <a:gd name="T43" fmla="*/ 156 h 216"/>
                    <a:gd name="T44" fmla="*/ 53 w 287"/>
                    <a:gd name="T45" fmla="*/ 152 h 216"/>
                    <a:gd name="T46" fmla="*/ 78 w 287"/>
                    <a:gd name="T47" fmla="*/ 144 h 216"/>
                    <a:gd name="T48" fmla="*/ 85 w 287"/>
                    <a:gd name="T49" fmla="*/ 142 h 216"/>
                    <a:gd name="T50" fmla="*/ 85 w 287"/>
                    <a:gd name="T51" fmla="*/ 142 h 216"/>
                    <a:gd name="T52" fmla="*/ 227 w 287"/>
                    <a:gd name="T53" fmla="*/ 147 h 216"/>
                    <a:gd name="T54" fmla="*/ 124 w 287"/>
                    <a:gd name="T55" fmla="*/ 135 h 216"/>
                    <a:gd name="T56" fmla="*/ 86 w 287"/>
                    <a:gd name="T57" fmla="*/ 142 h 216"/>
                    <a:gd name="T58" fmla="*/ 86 w 287"/>
                    <a:gd name="T59" fmla="*/ 143 h 216"/>
                    <a:gd name="T60" fmla="*/ 90 w 287"/>
                    <a:gd name="T61" fmla="*/ 142 h 216"/>
                    <a:gd name="T62" fmla="*/ 155 w 287"/>
                    <a:gd name="T63" fmla="*/ 130 h 216"/>
                    <a:gd name="T64" fmla="*/ 159 w 287"/>
                    <a:gd name="T65" fmla="*/ 130 h 216"/>
                    <a:gd name="T66" fmla="*/ 159 w 287"/>
                    <a:gd name="T67" fmla="*/ 129 h 216"/>
                    <a:gd name="T68" fmla="*/ 182 w 287"/>
                    <a:gd name="T69" fmla="*/ 125 h 216"/>
                    <a:gd name="T70" fmla="*/ 205 w 287"/>
                    <a:gd name="T71" fmla="*/ 121 h 216"/>
                    <a:gd name="T72" fmla="*/ 205 w 287"/>
                    <a:gd name="T73" fmla="*/ 122 h 216"/>
                    <a:gd name="T74" fmla="*/ 212 w 287"/>
                    <a:gd name="T75" fmla="*/ 120 h 216"/>
                    <a:gd name="T76" fmla="*/ 256 w 287"/>
                    <a:gd name="T77" fmla="*/ 73 h 216"/>
                    <a:gd name="T78" fmla="*/ 239 w 287"/>
                    <a:gd name="T79" fmla="*/ 115 h 216"/>
                    <a:gd name="T80" fmla="*/ 239 w 287"/>
                    <a:gd name="T81" fmla="*/ 116 h 216"/>
                    <a:gd name="T82" fmla="*/ 231 w 287"/>
                    <a:gd name="T83" fmla="*/ 135 h 216"/>
                    <a:gd name="T84" fmla="*/ 234 w 287"/>
                    <a:gd name="T85" fmla="*/ 131 h 216"/>
                    <a:gd name="T86" fmla="*/ 258 w 287"/>
                    <a:gd name="T87" fmla="*/ 112 h 216"/>
                    <a:gd name="T88" fmla="*/ 252 w 287"/>
                    <a:gd name="T89" fmla="*/ 86 h 216"/>
                    <a:gd name="T90" fmla="*/ 272 w 287"/>
                    <a:gd name="T91" fmla="*/ 37 h 216"/>
                    <a:gd name="T92" fmla="*/ 282 w 287"/>
                    <a:gd name="T93" fmla="*/ 28 h 216"/>
                    <a:gd name="T94" fmla="*/ 265 w 287"/>
                    <a:gd name="T95" fmla="*/ 108 h 216"/>
                    <a:gd name="T96" fmla="*/ 264 w 287"/>
                    <a:gd name="T97" fmla="*/ 110 h 216"/>
                    <a:gd name="T98" fmla="*/ 259 w 287"/>
                    <a:gd name="T99" fmla="*/ 112 h 216"/>
                    <a:gd name="T100" fmla="*/ 265 w 287"/>
                    <a:gd name="T101" fmla="*/ 111 h 216"/>
                    <a:gd name="T102" fmla="*/ 265 w 287"/>
                    <a:gd name="T103" fmla="*/ 111 h 216"/>
                    <a:gd name="T104" fmla="*/ 266 w 287"/>
                    <a:gd name="T105" fmla="*/ 107 h 216"/>
                    <a:gd name="T106" fmla="*/ 285 w 287"/>
                    <a:gd name="T107" fmla="*/ 2 h 216"/>
                    <a:gd name="T108" fmla="*/ 280 w 287"/>
                    <a:gd name="T109" fmla="*/ 19 h 216"/>
                    <a:gd name="T110" fmla="*/ 282 w 287"/>
                    <a:gd name="T111" fmla="*/ 24 h 216"/>
                    <a:gd name="T112" fmla="*/ 287 w 287"/>
                    <a:gd name="T113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87" h="216">
                      <a:moveTo>
                        <a:pt x="142" y="202"/>
                      </a:moveTo>
                      <a:cubicBezTo>
                        <a:pt x="139" y="202"/>
                        <a:pt x="139" y="202"/>
                        <a:pt x="139" y="202"/>
                      </a:cubicBezTo>
                      <a:cubicBezTo>
                        <a:pt x="118" y="212"/>
                        <a:pt x="118" y="212"/>
                        <a:pt x="118" y="212"/>
                      </a:cubicBezTo>
                      <a:cubicBezTo>
                        <a:pt x="112" y="215"/>
                        <a:pt x="112" y="215"/>
                        <a:pt x="112" y="215"/>
                      </a:cubicBezTo>
                      <a:cubicBezTo>
                        <a:pt x="113" y="216"/>
                        <a:pt x="113" y="216"/>
                        <a:pt x="113" y="216"/>
                      </a:cubicBezTo>
                      <a:cubicBezTo>
                        <a:pt x="116" y="215"/>
                        <a:pt x="116" y="215"/>
                        <a:pt x="116" y="215"/>
                      </a:cubicBezTo>
                      <a:cubicBezTo>
                        <a:pt x="142" y="202"/>
                        <a:pt x="142" y="202"/>
                        <a:pt x="142" y="202"/>
                      </a:cubicBezTo>
                      <a:moveTo>
                        <a:pt x="147" y="198"/>
                      </a:moveTo>
                      <a:cubicBezTo>
                        <a:pt x="142" y="201"/>
                        <a:pt x="142" y="201"/>
                        <a:pt x="142" y="201"/>
                      </a:cubicBezTo>
                      <a:cubicBezTo>
                        <a:pt x="145" y="200"/>
                        <a:pt x="145" y="200"/>
                        <a:pt x="145" y="200"/>
                      </a:cubicBezTo>
                      <a:cubicBezTo>
                        <a:pt x="149" y="198"/>
                        <a:pt x="149" y="198"/>
                        <a:pt x="149" y="198"/>
                      </a:cubicBezTo>
                      <a:cubicBezTo>
                        <a:pt x="147" y="198"/>
                        <a:pt x="147" y="198"/>
                        <a:pt x="147" y="198"/>
                      </a:cubicBezTo>
                      <a:moveTo>
                        <a:pt x="152" y="196"/>
                      </a:moveTo>
                      <a:cubicBezTo>
                        <a:pt x="149" y="197"/>
                        <a:pt x="149" y="197"/>
                        <a:pt x="149" y="197"/>
                      </a:cubicBezTo>
                      <a:cubicBezTo>
                        <a:pt x="150" y="198"/>
                        <a:pt x="150" y="198"/>
                        <a:pt x="150" y="198"/>
                      </a:cubicBezTo>
                      <a:cubicBezTo>
                        <a:pt x="153" y="197"/>
                        <a:pt x="153" y="197"/>
                        <a:pt x="153" y="197"/>
                      </a:cubicBezTo>
                      <a:cubicBezTo>
                        <a:pt x="153" y="196"/>
                        <a:pt x="153" y="196"/>
                        <a:pt x="153" y="196"/>
                      </a:cubicBezTo>
                      <a:cubicBezTo>
                        <a:pt x="152" y="196"/>
                        <a:pt x="152" y="196"/>
                        <a:pt x="152" y="196"/>
                      </a:cubicBezTo>
                      <a:moveTo>
                        <a:pt x="154" y="195"/>
                      </a:moveTo>
                      <a:cubicBezTo>
                        <a:pt x="153" y="195"/>
                        <a:pt x="153" y="195"/>
                        <a:pt x="153" y="195"/>
                      </a:cubicBezTo>
                      <a:cubicBezTo>
                        <a:pt x="153" y="195"/>
                        <a:pt x="153" y="195"/>
                        <a:pt x="153" y="195"/>
                      </a:cubicBezTo>
                      <a:cubicBezTo>
                        <a:pt x="154" y="195"/>
                        <a:pt x="154" y="195"/>
                        <a:pt x="154" y="195"/>
                      </a:cubicBezTo>
                      <a:moveTo>
                        <a:pt x="161" y="191"/>
                      </a:moveTo>
                      <a:cubicBezTo>
                        <a:pt x="158" y="193"/>
                        <a:pt x="158" y="193"/>
                        <a:pt x="158" y="193"/>
                      </a:cubicBezTo>
                      <a:cubicBezTo>
                        <a:pt x="159" y="193"/>
                        <a:pt x="159" y="192"/>
                        <a:pt x="159" y="192"/>
                      </a:cubicBezTo>
                      <a:cubicBezTo>
                        <a:pt x="160" y="192"/>
                        <a:pt x="160" y="193"/>
                        <a:pt x="161" y="193"/>
                      </a:cubicBezTo>
                      <a:cubicBezTo>
                        <a:pt x="161" y="193"/>
                        <a:pt x="161" y="193"/>
                        <a:pt x="161" y="193"/>
                      </a:cubicBezTo>
                      <a:cubicBezTo>
                        <a:pt x="161" y="191"/>
                        <a:pt x="161" y="191"/>
                        <a:pt x="161" y="191"/>
                      </a:cubicBezTo>
                      <a:moveTo>
                        <a:pt x="166" y="189"/>
                      </a:moveTo>
                      <a:cubicBezTo>
                        <a:pt x="163" y="190"/>
                        <a:pt x="163" y="190"/>
                        <a:pt x="163" y="190"/>
                      </a:cubicBezTo>
                      <a:cubicBezTo>
                        <a:pt x="162" y="192"/>
                        <a:pt x="162" y="192"/>
                        <a:pt x="162" y="192"/>
                      </a:cubicBezTo>
                      <a:cubicBezTo>
                        <a:pt x="165" y="191"/>
                        <a:pt x="165" y="191"/>
                        <a:pt x="165" y="191"/>
                      </a:cubicBezTo>
                      <a:cubicBezTo>
                        <a:pt x="166" y="189"/>
                        <a:pt x="166" y="189"/>
                        <a:pt x="166" y="189"/>
                      </a:cubicBezTo>
                      <a:moveTo>
                        <a:pt x="199" y="173"/>
                      </a:moveTo>
                      <a:cubicBezTo>
                        <a:pt x="168" y="188"/>
                        <a:pt x="168" y="188"/>
                        <a:pt x="168" y="188"/>
                      </a:cubicBezTo>
                      <a:cubicBezTo>
                        <a:pt x="166" y="190"/>
                        <a:pt x="166" y="190"/>
                        <a:pt x="166" y="190"/>
                      </a:cubicBezTo>
                      <a:cubicBezTo>
                        <a:pt x="192" y="177"/>
                        <a:pt x="192" y="177"/>
                        <a:pt x="192" y="177"/>
                      </a:cubicBezTo>
                      <a:cubicBezTo>
                        <a:pt x="199" y="173"/>
                        <a:pt x="199" y="173"/>
                        <a:pt x="199" y="173"/>
                      </a:cubicBezTo>
                      <a:moveTo>
                        <a:pt x="223" y="158"/>
                      </a:moveTo>
                      <a:cubicBezTo>
                        <a:pt x="221" y="159"/>
                        <a:pt x="221" y="159"/>
                        <a:pt x="221" y="159"/>
                      </a:cubicBezTo>
                      <a:cubicBezTo>
                        <a:pt x="220" y="161"/>
                        <a:pt x="220" y="161"/>
                        <a:pt x="220" y="161"/>
                      </a:cubicBezTo>
                      <a:cubicBezTo>
                        <a:pt x="220" y="162"/>
                        <a:pt x="220" y="162"/>
                        <a:pt x="220" y="162"/>
                      </a:cubicBezTo>
                      <a:cubicBezTo>
                        <a:pt x="219" y="163"/>
                        <a:pt x="219" y="163"/>
                        <a:pt x="219" y="163"/>
                      </a:cubicBezTo>
                      <a:cubicBezTo>
                        <a:pt x="219" y="163"/>
                        <a:pt x="219" y="163"/>
                        <a:pt x="219" y="163"/>
                      </a:cubicBezTo>
                      <a:cubicBezTo>
                        <a:pt x="216" y="164"/>
                        <a:pt x="216" y="164"/>
                        <a:pt x="216" y="164"/>
                      </a:cubicBezTo>
                      <a:cubicBezTo>
                        <a:pt x="206" y="169"/>
                        <a:pt x="206" y="169"/>
                        <a:pt x="206" y="169"/>
                      </a:cubicBezTo>
                      <a:cubicBezTo>
                        <a:pt x="199" y="174"/>
                        <a:pt x="199" y="174"/>
                        <a:pt x="199" y="174"/>
                      </a:cubicBezTo>
                      <a:cubicBezTo>
                        <a:pt x="217" y="165"/>
                        <a:pt x="217" y="165"/>
                        <a:pt x="217" y="165"/>
                      </a:cubicBezTo>
                      <a:cubicBezTo>
                        <a:pt x="221" y="163"/>
                        <a:pt x="221" y="163"/>
                        <a:pt x="221" y="163"/>
                      </a:cubicBezTo>
                      <a:cubicBezTo>
                        <a:pt x="221" y="163"/>
                        <a:pt x="221" y="163"/>
                        <a:pt x="221" y="163"/>
                      </a:cubicBezTo>
                      <a:cubicBezTo>
                        <a:pt x="221" y="163"/>
                        <a:pt x="221" y="163"/>
                        <a:pt x="221" y="163"/>
                      </a:cubicBezTo>
                      <a:cubicBezTo>
                        <a:pt x="221" y="163"/>
                        <a:pt x="221" y="163"/>
                        <a:pt x="221" y="163"/>
                      </a:cubicBezTo>
                      <a:cubicBezTo>
                        <a:pt x="222" y="160"/>
                        <a:pt x="222" y="160"/>
                        <a:pt x="222" y="160"/>
                      </a:cubicBezTo>
                      <a:cubicBezTo>
                        <a:pt x="222" y="159"/>
                        <a:pt x="222" y="159"/>
                        <a:pt x="222" y="159"/>
                      </a:cubicBezTo>
                      <a:cubicBezTo>
                        <a:pt x="223" y="158"/>
                        <a:pt x="223" y="158"/>
                        <a:pt x="223" y="158"/>
                      </a:cubicBezTo>
                      <a:moveTo>
                        <a:pt x="52" y="153"/>
                      </a:moveTo>
                      <a:cubicBezTo>
                        <a:pt x="33" y="159"/>
                        <a:pt x="33" y="159"/>
                        <a:pt x="33" y="159"/>
                      </a:cubicBezTo>
                      <a:cubicBezTo>
                        <a:pt x="32" y="159"/>
                        <a:pt x="32" y="159"/>
                        <a:pt x="32" y="159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52" y="153"/>
                        <a:pt x="52" y="153"/>
                        <a:pt x="52" y="153"/>
                      </a:cubicBezTo>
                      <a:cubicBezTo>
                        <a:pt x="52" y="153"/>
                        <a:pt x="52" y="153"/>
                        <a:pt x="52" y="153"/>
                      </a:cubicBezTo>
                      <a:moveTo>
                        <a:pt x="227" y="149"/>
                      </a:moveTo>
                      <a:cubicBezTo>
                        <a:pt x="225" y="149"/>
                        <a:pt x="225" y="149"/>
                        <a:pt x="225" y="149"/>
                      </a:cubicBezTo>
                      <a:cubicBezTo>
                        <a:pt x="222" y="157"/>
                        <a:pt x="222" y="157"/>
                        <a:pt x="222" y="157"/>
                      </a:cubicBezTo>
                      <a:cubicBezTo>
                        <a:pt x="224" y="156"/>
                        <a:pt x="224" y="156"/>
                        <a:pt x="224" y="156"/>
                      </a:cubicBezTo>
                      <a:cubicBezTo>
                        <a:pt x="227" y="149"/>
                        <a:pt x="227" y="149"/>
                        <a:pt x="227" y="149"/>
                      </a:cubicBezTo>
                      <a:moveTo>
                        <a:pt x="78" y="144"/>
                      </a:moveTo>
                      <a:cubicBezTo>
                        <a:pt x="53" y="152"/>
                        <a:pt x="53" y="152"/>
                        <a:pt x="53" y="152"/>
                      </a:cubicBezTo>
                      <a:cubicBezTo>
                        <a:pt x="53" y="152"/>
                        <a:pt x="53" y="152"/>
                        <a:pt x="53" y="152"/>
                      </a:cubicBezTo>
                      <a:cubicBezTo>
                        <a:pt x="79" y="144"/>
                        <a:pt x="79" y="144"/>
                        <a:pt x="79" y="144"/>
                      </a:cubicBezTo>
                      <a:cubicBezTo>
                        <a:pt x="78" y="144"/>
                        <a:pt x="78" y="144"/>
                        <a:pt x="78" y="144"/>
                      </a:cubicBezTo>
                      <a:moveTo>
                        <a:pt x="85" y="142"/>
                      </a:move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80" y="144"/>
                        <a:pt x="80" y="144"/>
                        <a:pt x="80" y="144"/>
                      </a:cubicBezTo>
                      <a:cubicBezTo>
                        <a:pt x="80" y="144"/>
                        <a:pt x="80" y="144"/>
                        <a:pt x="80" y="144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moveTo>
                        <a:pt x="231" y="136"/>
                      </a:moveTo>
                      <a:cubicBezTo>
                        <a:pt x="226" y="148"/>
                        <a:pt x="226" y="148"/>
                        <a:pt x="226" y="148"/>
                      </a:cubicBezTo>
                      <a:cubicBezTo>
                        <a:pt x="227" y="147"/>
                        <a:pt x="227" y="147"/>
                        <a:pt x="227" y="147"/>
                      </a:cubicBezTo>
                      <a:cubicBezTo>
                        <a:pt x="232" y="136"/>
                        <a:pt x="232" y="136"/>
                        <a:pt x="232" y="136"/>
                      </a:cubicBezTo>
                      <a:cubicBezTo>
                        <a:pt x="231" y="136"/>
                        <a:pt x="231" y="136"/>
                        <a:pt x="231" y="136"/>
                      </a:cubicBezTo>
                      <a:moveTo>
                        <a:pt x="124" y="135"/>
                      </a:moveTo>
                      <a:cubicBezTo>
                        <a:pt x="90" y="141"/>
                        <a:pt x="90" y="141"/>
                        <a:pt x="90" y="141"/>
                      </a:cubicBezTo>
                      <a:cubicBezTo>
                        <a:pt x="88" y="141"/>
                        <a:pt x="88" y="141"/>
                        <a:pt x="88" y="141"/>
                      </a:cubicBezTo>
                      <a:cubicBezTo>
                        <a:pt x="86" y="142"/>
                        <a:pt x="86" y="142"/>
                        <a:pt x="86" y="142"/>
                      </a:cubicBezTo>
                      <a:cubicBezTo>
                        <a:pt x="85" y="142"/>
                        <a:pt x="85" y="142"/>
                        <a:pt x="85" y="142"/>
                      </a:cubicBezTo>
                      <a:cubicBezTo>
                        <a:pt x="86" y="142"/>
                        <a:pt x="86" y="142"/>
                        <a:pt x="86" y="142"/>
                      </a:cubicBezTo>
                      <a:cubicBezTo>
                        <a:pt x="86" y="143"/>
                        <a:pt x="86" y="143"/>
                        <a:pt x="86" y="143"/>
                      </a:cubicBezTo>
                      <a:cubicBezTo>
                        <a:pt x="88" y="142"/>
                        <a:pt x="88" y="142"/>
                        <a:pt x="88" y="142"/>
                      </a:cubicBezTo>
                      <a:cubicBezTo>
                        <a:pt x="88" y="142"/>
                        <a:pt x="88" y="142"/>
                        <a:pt x="88" y="142"/>
                      </a:cubicBezTo>
                      <a:cubicBezTo>
                        <a:pt x="90" y="142"/>
                        <a:pt x="90" y="142"/>
                        <a:pt x="90" y="142"/>
                      </a:cubicBezTo>
                      <a:cubicBezTo>
                        <a:pt x="124" y="136"/>
                        <a:pt x="124" y="136"/>
                        <a:pt x="124" y="136"/>
                      </a:cubicBezTo>
                      <a:cubicBezTo>
                        <a:pt x="124" y="135"/>
                        <a:pt x="124" y="135"/>
                        <a:pt x="124" y="135"/>
                      </a:cubicBezTo>
                      <a:moveTo>
                        <a:pt x="155" y="130"/>
                      </a:moveTo>
                      <a:cubicBezTo>
                        <a:pt x="126" y="135"/>
                        <a:pt x="126" y="135"/>
                        <a:pt x="126" y="135"/>
                      </a:cubicBezTo>
                      <a:cubicBezTo>
                        <a:pt x="125" y="136"/>
                        <a:pt x="125" y="136"/>
                        <a:pt x="125" y="136"/>
                      </a:cubicBezTo>
                      <a:cubicBezTo>
                        <a:pt x="159" y="130"/>
                        <a:pt x="159" y="130"/>
                        <a:pt x="159" y="130"/>
                      </a:cubicBezTo>
                      <a:cubicBezTo>
                        <a:pt x="155" y="130"/>
                        <a:pt x="155" y="130"/>
                        <a:pt x="155" y="130"/>
                      </a:cubicBezTo>
                      <a:moveTo>
                        <a:pt x="182" y="125"/>
                      </a:moveTo>
                      <a:cubicBezTo>
                        <a:pt x="159" y="129"/>
                        <a:pt x="159" y="129"/>
                        <a:pt x="159" y="129"/>
                      </a:cubicBezTo>
                      <a:cubicBezTo>
                        <a:pt x="163" y="129"/>
                        <a:pt x="163" y="129"/>
                        <a:pt x="163" y="129"/>
                      </a:cubicBezTo>
                      <a:cubicBezTo>
                        <a:pt x="182" y="126"/>
                        <a:pt x="182" y="126"/>
                        <a:pt x="182" y="126"/>
                      </a:cubicBezTo>
                      <a:cubicBezTo>
                        <a:pt x="182" y="125"/>
                        <a:pt x="182" y="125"/>
                        <a:pt x="182" y="125"/>
                      </a:cubicBezTo>
                      <a:moveTo>
                        <a:pt x="212" y="120"/>
                      </a:moveTo>
                      <a:cubicBezTo>
                        <a:pt x="206" y="121"/>
                        <a:pt x="206" y="121"/>
                        <a:pt x="206" y="121"/>
                      </a:cubicBezTo>
                      <a:cubicBezTo>
                        <a:pt x="205" y="121"/>
                        <a:pt x="205" y="121"/>
                        <a:pt x="205" y="121"/>
                      </a:cubicBezTo>
                      <a:cubicBezTo>
                        <a:pt x="183" y="125"/>
                        <a:pt x="183" y="125"/>
                        <a:pt x="183" y="125"/>
                      </a:cubicBezTo>
                      <a:cubicBezTo>
                        <a:pt x="183" y="126"/>
                        <a:pt x="183" y="126"/>
                        <a:pt x="183" y="126"/>
                      </a:cubicBezTo>
                      <a:cubicBezTo>
                        <a:pt x="205" y="122"/>
                        <a:pt x="205" y="122"/>
                        <a:pt x="205" y="122"/>
                      </a:cubicBezTo>
                      <a:cubicBezTo>
                        <a:pt x="206" y="122"/>
                        <a:pt x="206" y="122"/>
                        <a:pt x="206" y="122"/>
                      </a:cubicBezTo>
                      <a:cubicBezTo>
                        <a:pt x="211" y="121"/>
                        <a:pt x="211" y="121"/>
                        <a:pt x="211" y="121"/>
                      </a:cubicBezTo>
                      <a:cubicBezTo>
                        <a:pt x="212" y="120"/>
                        <a:pt x="212" y="120"/>
                        <a:pt x="212" y="120"/>
                      </a:cubicBezTo>
                      <a:moveTo>
                        <a:pt x="273" y="32"/>
                      </a:moveTo>
                      <a:cubicBezTo>
                        <a:pt x="257" y="71"/>
                        <a:pt x="257" y="71"/>
                        <a:pt x="257" y="71"/>
                      </a:cubicBezTo>
                      <a:cubicBezTo>
                        <a:pt x="256" y="73"/>
                        <a:pt x="256" y="73"/>
                        <a:pt x="256" y="73"/>
                      </a:cubicBezTo>
                      <a:cubicBezTo>
                        <a:pt x="252" y="85"/>
                        <a:pt x="252" y="85"/>
                        <a:pt x="252" y="85"/>
                      </a:cubicBezTo>
                      <a:cubicBezTo>
                        <a:pt x="251" y="86"/>
                        <a:pt x="251" y="86"/>
                        <a:pt x="251" y="86"/>
                      </a:cubicBezTo>
                      <a:cubicBezTo>
                        <a:pt x="239" y="115"/>
                        <a:pt x="239" y="115"/>
                        <a:pt x="239" y="115"/>
                      </a:cubicBezTo>
                      <a:cubicBezTo>
                        <a:pt x="213" y="119"/>
                        <a:pt x="213" y="119"/>
                        <a:pt x="213" y="119"/>
                      </a:cubicBezTo>
                      <a:cubicBezTo>
                        <a:pt x="212" y="121"/>
                        <a:pt x="212" y="121"/>
                        <a:pt x="212" y="121"/>
                      </a:cubicBezTo>
                      <a:cubicBezTo>
                        <a:pt x="239" y="116"/>
                        <a:pt x="239" y="116"/>
                        <a:pt x="239" y="116"/>
                      </a:cubicBezTo>
                      <a:cubicBezTo>
                        <a:pt x="232" y="132"/>
                        <a:pt x="232" y="132"/>
                        <a:pt x="232" y="132"/>
                      </a:cubicBezTo>
                      <a:cubicBezTo>
                        <a:pt x="231" y="134"/>
                        <a:pt x="231" y="134"/>
                        <a:pt x="231" y="134"/>
                      </a:cubicBezTo>
                      <a:cubicBezTo>
                        <a:pt x="231" y="135"/>
                        <a:pt x="231" y="135"/>
                        <a:pt x="231" y="135"/>
                      </a:cubicBezTo>
                      <a:cubicBezTo>
                        <a:pt x="232" y="135"/>
                        <a:pt x="232" y="135"/>
                        <a:pt x="232" y="135"/>
                      </a:cubicBezTo>
                      <a:cubicBezTo>
                        <a:pt x="233" y="133"/>
                        <a:pt x="233" y="133"/>
                        <a:pt x="233" y="133"/>
                      </a:cubicBezTo>
                      <a:cubicBezTo>
                        <a:pt x="234" y="131"/>
                        <a:pt x="234" y="131"/>
                        <a:pt x="234" y="131"/>
                      </a:cubicBezTo>
                      <a:cubicBezTo>
                        <a:pt x="240" y="116"/>
                        <a:pt x="240" y="116"/>
                        <a:pt x="240" y="116"/>
                      </a:cubicBezTo>
                      <a:cubicBezTo>
                        <a:pt x="257" y="113"/>
                        <a:pt x="257" y="113"/>
                        <a:pt x="257" y="113"/>
                      </a:cubicBezTo>
                      <a:cubicBezTo>
                        <a:pt x="258" y="112"/>
                        <a:pt x="258" y="112"/>
                        <a:pt x="258" y="112"/>
                      </a:cubicBezTo>
                      <a:cubicBezTo>
                        <a:pt x="241" y="115"/>
                        <a:pt x="241" y="115"/>
                        <a:pt x="241" y="115"/>
                      </a:cubicBezTo>
                      <a:cubicBezTo>
                        <a:pt x="252" y="87"/>
                        <a:pt x="252" y="87"/>
                        <a:pt x="252" y="87"/>
                      </a:cubicBezTo>
                      <a:cubicBezTo>
                        <a:pt x="252" y="86"/>
                        <a:pt x="252" y="86"/>
                        <a:pt x="252" y="86"/>
                      </a:cubicBezTo>
                      <a:cubicBezTo>
                        <a:pt x="257" y="75"/>
                        <a:pt x="257" y="75"/>
                        <a:pt x="257" y="75"/>
                      </a:cubicBezTo>
                      <a:cubicBezTo>
                        <a:pt x="257" y="73"/>
                        <a:pt x="257" y="73"/>
                        <a:pt x="257" y="73"/>
                      </a:cubicBezTo>
                      <a:cubicBezTo>
                        <a:pt x="272" y="37"/>
                        <a:pt x="272" y="37"/>
                        <a:pt x="272" y="37"/>
                      </a:cubicBezTo>
                      <a:cubicBezTo>
                        <a:pt x="273" y="32"/>
                        <a:pt x="273" y="32"/>
                        <a:pt x="273" y="32"/>
                      </a:cubicBezTo>
                      <a:cubicBezTo>
                        <a:pt x="273" y="32"/>
                        <a:pt x="273" y="32"/>
                        <a:pt x="273" y="32"/>
                      </a:cubicBezTo>
                      <a:moveTo>
                        <a:pt x="282" y="28"/>
                      </a:moveTo>
                      <a:cubicBezTo>
                        <a:pt x="281" y="29"/>
                        <a:pt x="281" y="30"/>
                        <a:pt x="280" y="30"/>
                      </a:cubicBezTo>
                      <a:cubicBezTo>
                        <a:pt x="265" y="107"/>
                        <a:pt x="265" y="107"/>
                        <a:pt x="265" y="107"/>
                      </a:cubicBezTo>
                      <a:cubicBezTo>
                        <a:pt x="265" y="108"/>
                        <a:pt x="265" y="108"/>
                        <a:pt x="265" y="108"/>
                      </a:cubicBezTo>
                      <a:cubicBezTo>
                        <a:pt x="264" y="110"/>
                        <a:pt x="264" y="110"/>
                        <a:pt x="264" y="110"/>
                      </a:cubicBezTo>
                      <a:cubicBezTo>
                        <a:pt x="264" y="110"/>
                        <a:pt x="264" y="110"/>
                        <a:pt x="264" y="110"/>
                      </a:cubicBezTo>
                      <a:cubicBezTo>
                        <a:pt x="264" y="110"/>
                        <a:pt x="264" y="110"/>
                        <a:pt x="264" y="110"/>
                      </a:cubicBezTo>
                      <a:cubicBezTo>
                        <a:pt x="260" y="111"/>
                        <a:pt x="260" y="111"/>
                        <a:pt x="260" y="111"/>
                      </a:cubicBezTo>
                      <a:cubicBezTo>
                        <a:pt x="259" y="111"/>
                        <a:pt x="259" y="111"/>
                        <a:pt x="259" y="111"/>
                      </a:cubicBezTo>
                      <a:cubicBezTo>
                        <a:pt x="259" y="112"/>
                        <a:pt x="259" y="112"/>
                        <a:pt x="259" y="112"/>
                      </a:cubicBezTo>
                      <a:cubicBezTo>
                        <a:pt x="261" y="112"/>
                        <a:pt x="261" y="112"/>
                        <a:pt x="261" y="112"/>
                      </a:cubicBezTo>
                      <a:cubicBezTo>
                        <a:pt x="262" y="112"/>
                        <a:pt x="262" y="112"/>
                        <a:pt x="262" y="112"/>
                      </a:cubicBezTo>
                      <a:cubicBezTo>
                        <a:pt x="265" y="111"/>
                        <a:pt x="265" y="111"/>
                        <a:pt x="265" y="111"/>
                      </a:cubicBezTo>
                      <a:cubicBezTo>
                        <a:pt x="265" y="111"/>
                        <a:pt x="265" y="111"/>
                        <a:pt x="265" y="111"/>
                      </a:cubicBezTo>
                      <a:cubicBezTo>
                        <a:pt x="265" y="111"/>
                        <a:pt x="265" y="111"/>
                        <a:pt x="265" y="111"/>
                      </a:cubicBezTo>
                      <a:cubicBezTo>
                        <a:pt x="265" y="111"/>
                        <a:pt x="265" y="111"/>
                        <a:pt x="265" y="111"/>
                      </a:cubicBezTo>
                      <a:cubicBezTo>
                        <a:pt x="265" y="111"/>
                        <a:pt x="265" y="111"/>
                        <a:pt x="265" y="111"/>
                      </a:cubicBezTo>
                      <a:cubicBezTo>
                        <a:pt x="265" y="111"/>
                        <a:pt x="265" y="111"/>
                        <a:pt x="265" y="111"/>
                      </a:cubicBezTo>
                      <a:cubicBezTo>
                        <a:pt x="266" y="107"/>
                        <a:pt x="266" y="107"/>
                        <a:pt x="266" y="107"/>
                      </a:cubicBezTo>
                      <a:cubicBezTo>
                        <a:pt x="282" y="28"/>
                        <a:pt x="282" y="28"/>
                        <a:pt x="282" y="28"/>
                      </a:cubicBezTo>
                      <a:moveTo>
                        <a:pt x="286" y="0"/>
                      </a:moveTo>
                      <a:cubicBezTo>
                        <a:pt x="285" y="2"/>
                        <a:pt x="285" y="2"/>
                        <a:pt x="285" y="2"/>
                      </a:cubicBezTo>
                      <a:cubicBezTo>
                        <a:pt x="285" y="4"/>
                        <a:pt x="285" y="4"/>
                        <a:pt x="285" y="4"/>
                      </a:cubicBezTo>
                      <a:cubicBezTo>
                        <a:pt x="279" y="18"/>
                        <a:pt x="279" y="18"/>
                        <a:pt x="279" y="18"/>
                      </a:cubicBezTo>
                      <a:cubicBezTo>
                        <a:pt x="279" y="18"/>
                        <a:pt x="279" y="19"/>
                        <a:pt x="280" y="19"/>
                      </a:cubicBezTo>
                      <a:cubicBezTo>
                        <a:pt x="285" y="5"/>
                        <a:pt x="285" y="5"/>
                        <a:pt x="285" y="5"/>
                      </a:cubicBezTo>
                      <a:cubicBezTo>
                        <a:pt x="282" y="21"/>
                        <a:pt x="282" y="21"/>
                        <a:pt x="282" y="21"/>
                      </a:cubicBezTo>
                      <a:cubicBezTo>
                        <a:pt x="282" y="22"/>
                        <a:pt x="282" y="23"/>
                        <a:pt x="282" y="24"/>
                      </a:cubicBezTo>
                      <a:cubicBezTo>
                        <a:pt x="286" y="4"/>
                        <a:pt x="286" y="4"/>
                        <a:pt x="286" y="4"/>
                      </a:cubicBezTo>
                      <a:cubicBezTo>
                        <a:pt x="287" y="0"/>
                        <a:pt x="287" y="0"/>
                        <a:pt x="287" y="0"/>
                      </a:cubicBezTo>
                      <a:cubicBezTo>
                        <a:pt x="287" y="0"/>
                        <a:pt x="287" y="0"/>
                        <a:pt x="287" y="0"/>
                      </a:cubicBezTo>
                      <a:cubicBezTo>
                        <a:pt x="286" y="0"/>
                        <a:pt x="286" y="0"/>
                        <a:pt x="28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8" name="Freeform 28">
                  <a:extLst>
                    <a:ext uri="{FF2B5EF4-FFF2-40B4-BE49-F238E27FC236}">
                      <a16:creationId xmlns:a16="http://schemas.microsoft.com/office/drawing/2014/main" xmlns="" id="{7525ABDF-1762-422E-9E26-7A5EA46FEDF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67" y="1107"/>
                  <a:ext cx="1688" cy="1471"/>
                </a:xfrm>
                <a:custGeom>
                  <a:avLst/>
                  <a:gdLst>
                    <a:gd name="T0" fmla="*/ 66 w 302"/>
                    <a:gd name="T1" fmla="*/ 263 h 263"/>
                    <a:gd name="T2" fmla="*/ 52 w 302"/>
                    <a:gd name="T3" fmla="*/ 243 h 263"/>
                    <a:gd name="T4" fmla="*/ 59 w 302"/>
                    <a:gd name="T5" fmla="*/ 252 h 263"/>
                    <a:gd name="T6" fmla="*/ 40 w 302"/>
                    <a:gd name="T7" fmla="*/ 229 h 263"/>
                    <a:gd name="T8" fmla="*/ 38 w 302"/>
                    <a:gd name="T9" fmla="*/ 224 h 263"/>
                    <a:gd name="T10" fmla="*/ 92 w 302"/>
                    <a:gd name="T11" fmla="*/ 242 h 263"/>
                    <a:gd name="T12" fmla="*/ 93 w 302"/>
                    <a:gd name="T13" fmla="*/ 243 h 263"/>
                    <a:gd name="T14" fmla="*/ 110 w 302"/>
                    <a:gd name="T15" fmla="*/ 222 h 263"/>
                    <a:gd name="T16" fmla="*/ 111 w 302"/>
                    <a:gd name="T17" fmla="*/ 222 h 263"/>
                    <a:gd name="T18" fmla="*/ 127 w 302"/>
                    <a:gd name="T19" fmla="*/ 202 h 263"/>
                    <a:gd name="T20" fmla="*/ 128 w 302"/>
                    <a:gd name="T21" fmla="*/ 203 h 263"/>
                    <a:gd name="T22" fmla="*/ 4 w 302"/>
                    <a:gd name="T23" fmla="*/ 182 h 263"/>
                    <a:gd name="T24" fmla="*/ 5 w 302"/>
                    <a:gd name="T25" fmla="*/ 181 h 263"/>
                    <a:gd name="T26" fmla="*/ 149 w 302"/>
                    <a:gd name="T27" fmla="*/ 176 h 263"/>
                    <a:gd name="T28" fmla="*/ 136 w 302"/>
                    <a:gd name="T29" fmla="*/ 192 h 263"/>
                    <a:gd name="T30" fmla="*/ 136 w 302"/>
                    <a:gd name="T31" fmla="*/ 193 h 263"/>
                    <a:gd name="T32" fmla="*/ 151 w 302"/>
                    <a:gd name="T33" fmla="*/ 176 h 263"/>
                    <a:gd name="T34" fmla="*/ 151 w 302"/>
                    <a:gd name="T35" fmla="*/ 174 h 263"/>
                    <a:gd name="T36" fmla="*/ 154 w 302"/>
                    <a:gd name="T37" fmla="*/ 171 h 263"/>
                    <a:gd name="T38" fmla="*/ 155 w 302"/>
                    <a:gd name="T39" fmla="*/ 171 h 263"/>
                    <a:gd name="T40" fmla="*/ 0 w 302"/>
                    <a:gd name="T41" fmla="*/ 150 h 263"/>
                    <a:gd name="T42" fmla="*/ 1 w 302"/>
                    <a:gd name="T43" fmla="*/ 169 h 263"/>
                    <a:gd name="T44" fmla="*/ 187 w 302"/>
                    <a:gd name="T45" fmla="*/ 134 h 263"/>
                    <a:gd name="T46" fmla="*/ 176 w 302"/>
                    <a:gd name="T47" fmla="*/ 145 h 263"/>
                    <a:gd name="T48" fmla="*/ 177 w 302"/>
                    <a:gd name="T49" fmla="*/ 146 h 263"/>
                    <a:gd name="T50" fmla="*/ 216 w 302"/>
                    <a:gd name="T51" fmla="*/ 98 h 263"/>
                    <a:gd name="T52" fmla="*/ 187 w 302"/>
                    <a:gd name="T53" fmla="*/ 133 h 263"/>
                    <a:gd name="T54" fmla="*/ 210 w 302"/>
                    <a:gd name="T55" fmla="*/ 107 h 263"/>
                    <a:gd name="T56" fmla="*/ 226 w 302"/>
                    <a:gd name="T57" fmla="*/ 87 h 263"/>
                    <a:gd name="T58" fmla="*/ 227 w 302"/>
                    <a:gd name="T59" fmla="*/ 88 h 263"/>
                    <a:gd name="T60" fmla="*/ 0 w 302"/>
                    <a:gd name="T61" fmla="*/ 144 h 263"/>
                    <a:gd name="T62" fmla="*/ 0 w 302"/>
                    <a:gd name="T63" fmla="*/ 68 h 263"/>
                    <a:gd name="T64" fmla="*/ 7 w 302"/>
                    <a:gd name="T65" fmla="*/ 59 h 263"/>
                    <a:gd name="T66" fmla="*/ 13 w 302"/>
                    <a:gd name="T67" fmla="*/ 58 h 263"/>
                    <a:gd name="T68" fmla="*/ 14 w 302"/>
                    <a:gd name="T69" fmla="*/ 59 h 263"/>
                    <a:gd name="T70" fmla="*/ 254 w 302"/>
                    <a:gd name="T71" fmla="*/ 55 h 263"/>
                    <a:gd name="T72" fmla="*/ 240 w 302"/>
                    <a:gd name="T73" fmla="*/ 70 h 263"/>
                    <a:gd name="T74" fmla="*/ 226 w 302"/>
                    <a:gd name="T75" fmla="*/ 87 h 263"/>
                    <a:gd name="T76" fmla="*/ 240 w 302"/>
                    <a:gd name="T77" fmla="*/ 73 h 263"/>
                    <a:gd name="T78" fmla="*/ 240 w 302"/>
                    <a:gd name="T79" fmla="*/ 72 h 263"/>
                    <a:gd name="T80" fmla="*/ 37 w 302"/>
                    <a:gd name="T81" fmla="*/ 53 h 263"/>
                    <a:gd name="T82" fmla="*/ 38 w 302"/>
                    <a:gd name="T83" fmla="*/ 54 h 263"/>
                    <a:gd name="T84" fmla="*/ 39 w 302"/>
                    <a:gd name="T85" fmla="*/ 53 h 263"/>
                    <a:gd name="T86" fmla="*/ 70 w 302"/>
                    <a:gd name="T87" fmla="*/ 46 h 263"/>
                    <a:gd name="T88" fmla="*/ 75 w 302"/>
                    <a:gd name="T89" fmla="*/ 47 h 263"/>
                    <a:gd name="T90" fmla="*/ 154 w 302"/>
                    <a:gd name="T91" fmla="*/ 30 h 263"/>
                    <a:gd name="T92" fmla="*/ 152 w 302"/>
                    <a:gd name="T93" fmla="*/ 31 h 263"/>
                    <a:gd name="T94" fmla="*/ 260 w 302"/>
                    <a:gd name="T95" fmla="*/ 47 h 263"/>
                    <a:gd name="T96" fmla="*/ 255 w 302"/>
                    <a:gd name="T97" fmla="*/ 55 h 263"/>
                    <a:gd name="T98" fmla="*/ 277 w 302"/>
                    <a:gd name="T99" fmla="*/ 29 h 263"/>
                    <a:gd name="T100" fmla="*/ 156 w 302"/>
                    <a:gd name="T101" fmla="*/ 29 h 263"/>
                    <a:gd name="T102" fmla="*/ 202 w 302"/>
                    <a:gd name="T103" fmla="*/ 20 h 263"/>
                    <a:gd name="T104" fmla="*/ 204 w 302"/>
                    <a:gd name="T105" fmla="*/ 21 h 263"/>
                    <a:gd name="T106" fmla="*/ 260 w 302"/>
                    <a:gd name="T107" fmla="*/ 9 h 263"/>
                    <a:gd name="T108" fmla="*/ 224 w 302"/>
                    <a:gd name="T109" fmla="*/ 17 h 263"/>
                    <a:gd name="T110" fmla="*/ 261 w 302"/>
                    <a:gd name="T111" fmla="*/ 9 h 263"/>
                    <a:gd name="T112" fmla="*/ 301 w 302"/>
                    <a:gd name="T113" fmla="*/ 0 h 263"/>
                    <a:gd name="T114" fmla="*/ 299 w 302"/>
                    <a:gd name="T115" fmla="*/ 1 h 263"/>
                    <a:gd name="T116" fmla="*/ 298 w 302"/>
                    <a:gd name="T117" fmla="*/ 2 h 263"/>
                    <a:gd name="T118" fmla="*/ 298 w 302"/>
                    <a:gd name="T119" fmla="*/ 4 h 263"/>
                    <a:gd name="T120" fmla="*/ 297 w 302"/>
                    <a:gd name="T121" fmla="*/ 6 h 263"/>
                    <a:gd name="T122" fmla="*/ 301 w 302"/>
                    <a:gd name="T123" fmla="*/ 1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302" h="263">
                      <a:moveTo>
                        <a:pt x="60" y="253"/>
                      </a:moveTo>
                      <a:cubicBezTo>
                        <a:pt x="60" y="254"/>
                        <a:pt x="60" y="254"/>
                        <a:pt x="60" y="254"/>
                      </a:cubicBezTo>
                      <a:cubicBezTo>
                        <a:pt x="66" y="263"/>
                        <a:pt x="66" y="263"/>
                        <a:pt x="66" y="263"/>
                      </a:cubicBezTo>
                      <a:cubicBezTo>
                        <a:pt x="67" y="262"/>
                        <a:pt x="67" y="262"/>
                        <a:pt x="67" y="262"/>
                      </a:cubicBezTo>
                      <a:cubicBezTo>
                        <a:pt x="60" y="253"/>
                        <a:pt x="60" y="253"/>
                        <a:pt x="60" y="253"/>
                      </a:cubicBezTo>
                      <a:moveTo>
                        <a:pt x="52" y="243"/>
                      </a:moveTo>
                      <a:cubicBezTo>
                        <a:pt x="53" y="245"/>
                        <a:pt x="53" y="245"/>
                        <a:pt x="53" y="245"/>
                      </a:cubicBezTo>
                      <a:cubicBezTo>
                        <a:pt x="59" y="253"/>
                        <a:pt x="59" y="253"/>
                        <a:pt x="59" y="253"/>
                      </a:cubicBezTo>
                      <a:cubicBezTo>
                        <a:pt x="59" y="252"/>
                        <a:pt x="59" y="252"/>
                        <a:pt x="59" y="252"/>
                      </a:cubicBezTo>
                      <a:cubicBezTo>
                        <a:pt x="52" y="243"/>
                        <a:pt x="52" y="243"/>
                        <a:pt x="52" y="243"/>
                      </a:cubicBezTo>
                      <a:moveTo>
                        <a:pt x="38" y="224"/>
                      </a:moveTo>
                      <a:cubicBezTo>
                        <a:pt x="40" y="229"/>
                        <a:pt x="40" y="229"/>
                        <a:pt x="40" y="229"/>
                      </a:cubicBezTo>
                      <a:cubicBezTo>
                        <a:pt x="51" y="243"/>
                        <a:pt x="51" y="243"/>
                        <a:pt x="51" y="243"/>
                      </a:cubicBezTo>
                      <a:cubicBezTo>
                        <a:pt x="51" y="241"/>
                        <a:pt x="51" y="241"/>
                        <a:pt x="51" y="241"/>
                      </a:cubicBezTo>
                      <a:cubicBezTo>
                        <a:pt x="38" y="224"/>
                        <a:pt x="38" y="224"/>
                        <a:pt x="38" y="224"/>
                      </a:cubicBezTo>
                      <a:moveTo>
                        <a:pt x="110" y="222"/>
                      </a:moveTo>
                      <a:cubicBezTo>
                        <a:pt x="93" y="242"/>
                        <a:pt x="93" y="242"/>
                        <a:pt x="93" y="242"/>
                      </a:cubicBezTo>
                      <a:cubicBezTo>
                        <a:pt x="92" y="242"/>
                        <a:pt x="92" y="242"/>
                        <a:pt x="92" y="242"/>
                      </a:cubicBezTo>
                      <a:cubicBezTo>
                        <a:pt x="76" y="262"/>
                        <a:pt x="76" y="262"/>
                        <a:pt x="76" y="262"/>
                      </a:cubicBezTo>
                      <a:cubicBezTo>
                        <a:pt x="76" y="262"/>
                        <a:pt x="76" y="262"/>
                        <a:pt x="76" y="262"/>
                      </a:cubicBezTo>
                      <a:cubicBezTo>
                        <a:pt x="93" y="243"/>
                        <a:pt x="93" y="243"/>
                        <a:pt x="93" y="243"/>
                      </a:cubicBezTo>
                      <a:cubicBezTo>
                        <a:pt x="94" y="242"/>
                        <a:pt x="94" y="242"/>
                        <a:pt x="94" y="242"/>
                      </a:cubicBezTo>
                      <a:cubicBezTo>
                        <a:pt x="110" y="223"/>
                        <a:pt x="110" y="223"/>
                        <a:pt x="110" y="223"/>
                      </a:cubicBezTo>
                      <a:cubicBezTo>
                        <a:pt x="110" y="222"/>
                        <a:pt x="110" y="222"/>
                        <a:pt x="110" y="222"/>
                      </a:cubicBezTo>
                      <a:moveTo>
                        <a:pt x="118" y="213"/>
                      </a:moveTo>
                      <a:cubicBezTo>
                        <a:pt x="111" y="221"/>
                        <a:pt x="111" y="221"/>
                        <a:pt x="111" y="221"/>
                      </a:cubicBezTo>
                      <a:cubicBezTo>
                        <a:pt x="111" y="222"/>
                        <a:pt x="111" y="222"/>
                        <a:pt x="111" y="222"/>
                      </a:cubicBezTo>
                      <a:cubicBezTo>
                        <a:pt x="119" y="213"/>
                        <a:pt x="119" y="213"/>
                        <a:pt x="119" y="213"/>
                      </a:cubicBezTo>
                      <a:cubicBezTo>
                        <a:pt x="118" y="213"/>
                        <a:pt x="118" y="213"/>
                        <a:pt x="118" y="213"/>
                      </a:cubicBezTo>
                      <a:moveTo>
                        <a:pt x="127" y="202"/>
                      </a:moveTo>
                      <a:cubicBezTo>
                        <a:pt x="118" y="212"/>
                        <a:pt x="118" y="212"/>
                        <a:pt x="118" y="212"/>
                      </a:cubicBezTo>
                      <a:cubicBezTo>
                        <a:pt x="119" y="213"/>
                        <a:pt x="119" y="213"/>
                        <a:pt x="119" y="213"/>
                      </a:cubicBezTo>
                      <a:cubicBezTo>
                        <a:pt x="128" y="203"/>
                        <a:pt x="128" y="203"/>
                        <a:pt x="128" y="203"/>
                      </a:cubicBezTo>
                      <a:cubicBezTo>
                        <a:pt x="127" y="202"/>
                        <a:pt x="127" y="202"/>
                        <a:pt x="127" y="202"/>
                      </a:cubicBezTo>
                      <a:moveTo>
                        <a:pt x="5" y="181"/>
                      </a:moveTo>
                      <a:cubicBezTo>
                        <a:pt x="5" y="182"/>
                        <a:pt x="5" y="182"/>
                        <a:pt x="4" y="182"/>
                      </a:cubicBezTo>
                      <a:cubicBezTo>
                        <a:pt x="37" y="225"/>
                        <a:pt x="37" y="225"/>
                        <a:pt x="37" y="225"/>
                      </a:cubicBezTo>
                      <a:cubicBezTo>
                        <a:pt x="35" y="220"/>
                        <a:pt x="35" y="220"/>
                        <a:pt x="35" y="220"/>
                      </a:cubicBezTo>
                      <a:cubicBezTo>
                        <a:pt x="5" y="181"/>
                        <a:pt x="5" y="181"/>
                        <a:pt x="5" y="181"/>
                      </a:cubicBezTo>
                      <a:moveTo>
                        <a:pt x="152" y="175"/>
                      </a:moveTo>
                      <a:cubicBezTo>
                        <a:pt x="150" y="175"/>
                        <a:pt x="150" y="175"/>
                        <a:pt x="150" y="175"/>
                      </a:cubicBezTo>
                      <a:cubicBezTo>
                        <a:pt x="149" y="176"/>
                        <a:pt x="149" y="176"/>
                        <a:pt x="149" y="176"/>
                      </a:cubicBezTo>
                      <a:cubicBezTo>
                        <a:pt x="149" y="177"/>
                        <a:pt x="149" y="177"/>
                        <a:pt x="149" y="177"/>
                      </a:cubicBezTo>
                      <a:cubicBezTo>
                        <a:pt x="136" y="191"/>
                        <a:pt x="136" y="191"/>
                        <a:pt x="136" y="191"/>
                      </a:cubicBezTo>
                      <a:cubicBezTo>
                        <a:pt x="136" y="192"/>
                        <a:pt x="136" y="192"/>
                        <a:pt x="136" y="192"/>
                      </a:cubicBezTo>
                      <a:cubicBezTo>
                        <a:pt x="128" y="201"/>
                        <a:pt x="128" y="201"/>
                        <a:pt x="128" y="201"/>
                      </a:cubicBezTo>
                      <a:cubicBezTo>
                        <a:pt x="129" y="202"/>
                        <a:pt x="129" y="202"/>
                        <a:pt x="129" y="202"/>
                      </a:cubicBezTo>
                      <a:cubicBezTo>
                        <a:pt x="136" y="193"/>
                        <a:pt x="136" y="193"/>
                        <a:pt x="136" y="193"/>
                      </a:cubicBezTo>
                      <a:cubicBezTo>
                        <a:pt x="137" y="192"/>
                        <a:pt x="137" y="192"/>
                        <a:pt x="137" y="192"/>
                      </a:cubicBezTo>
                      <a:cubicBezTo>
                        <a:pt x="150" y="177"/>
                        <a:pt x="150" y="177"/>
                        <a:pt x="150" y="177"/>
                      </a:cubicBezTo>
                      <a:cubicBezTo>
                        <a:pt x="151" y="176"/>
                        <a:pt x="151" y="176"/>
                        <a:pt x="151" y="176"/>
                      </a:cubicBezTo>
                      <a:cubicBezTo>
                        <a:pt x="152" y="175"/>
                        <a:pt x="152" y="175"/>
                        <a:pt x="152" y="175"/>
                      </a:cubicBezTo>
                      <a:moveTo>
                        <a:pt x="154" y="171"/>
                      </a:moveTo>
                      <a:cubicBezTo>
                        <a:pt x="151" y="174"/>
                        <a:pt x="151" y="174"/>
                        <a:pt x="151" y="174"/>
                      </a:cubicBezTo>
                      <a:cubicBezTo>
                        <a:pt x="153" y="173"/>
                        <a:pt x="153" y="173"/>
                        <a:pt x="153" y="173"/>
                      </a:cubicBezTo>
                      <a:cubicBezTo>
                        <a:pt x="155" y="171"/>
                        <a:pt x="155" y="171"/>
                        <a:pt x="155" y="171"/>
                      </a:cubicBezTo>
                      <a:cubicBezTo>
                        <a:pt x="154" y="171"/>
                        <a:pt x="154" y="171"/>
                        <a:pt x="154" y="171"/>
                      </a:cubicBezTo>
                      <a:moveTo>
                        <a:pt x="171" y="151"/>
                      </a:moveTo>
                      <a:cubicBezTo>
                        <a:pt x="155" y="170"/>
                        <a:pt x="155" y="170"/>
                        <a:pt x="155" y="170"/>
                      </a:cubicBezTo>
                      <a:cubicBezTo>
                        <a:pt x="155" y="171"/>
                        <a:pt x="155" y="171"/>
                        <a:pt x="155" y="171"/>
                      </a:cubicBezTo>
                      <a:cubicBezTo>
                        <a:pt x="171" y="152"/>
                        <a:pt x="171" y="152"/>
                        <a:pt x="171" y="152"/>
                      </a:cubicBezTo>
                      <a:cubicBezTo>
                        <a:pt x="171" y="151"/>
                        <a:pt x="171" y="151"/>
                        <a:pt x="171" y="151"/>
                      </a:cubicBezTo>
                      <a:moveTo>
                        <a:pt x="0" y="150"/>
                      </a:move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69"/>
                        <a:pt x="1" y="169"/>
                        <a:pt x="1" y="169"/>
                      </a:cubicBezTo>
                      <a:cubicBezTo>
                        <a:pt x="1" y="151"/>
                        <a:pt x="1" y="151"/>
                        <a:pt x="1" y="151"/>
                      </a:cubicBezTo>
                      <a:cubicBezTo>
                        <a:pt x="0" y="151"/>
                        <a:pt x="0" y="151"/>
                        <a:pt x="0" y="150"/>
                      </a:cubicBezTo>
                      <a:moveTo>
                        <a:pt x="187" y="134"/>
                      </a:moveTo>
                      <a:cubicBezTo>
                        <a:pt x="186" y="134"/>
                        <a:pt x="186" y="134"/>
                        <a:pt x="186" y="134"/>
                      </a:cubicBezTo>
                      <a:cubicBezTo>
                        <a:pt x="176" y="145"/>
                        <a:pt x="176" y="145"/>
                        <a:pt x="176" y="145"/>
                      </a:cubicBezTo>
                      <a:cubicBezTo>
                        <a:pt x="176" y="145"/>
                        <a:pt x="176" y="145"/>
                        <a:pt x="176" y="145"/>
                      </a:cubicBezTo>
                      <a:cubicBezTo>
                        <a:pt x="172" y="150"/>
                        <a:pt x="172" y="150"/>
                        <a:pt x="172" y="150"/>
                      </a:cubicBezTo>
                      <a:cubicBezTo>
                        <a:pt x="172" y="151"/>
                        <a:pt x="172" y="151"/>
                        <a:pt x="172" y="151"/>
                      </a:cubicBezTo>
                      <a:cubicBezTo>
                        <a:pt x="177" y="146"/>
                        <a:pt x="177" y="146"/>
                        <a:pt x="177" y="146"/>
                      </a:cubicBezTo>
                      <a:cubicBezTo>
                        <a:pt x="177" y="145"/>
                        <a:pt x="177" y="145"/>
                        <a:pt x="177" y="145"/>
                      </a:cubicBezTo>
                      <a:cubicBezTo>
                        <a:pt x="187" y="134"/>
                        <a:pt x="187" y="134"/>
                        <a:pt x="187" y="134"/>
                      </a:cubicBezTo>
                      <a:moveTo>
                        <a:pt x="216" y="98"/>
                      </a:moveTo>
                      <a:cubicBezTo>
                        <a:pt x="210" y="106"/>
                        <a:pt x="210" y="106"/>
                        <a:pt x="210" y="106"/>
                      </a:cubicBezTo>
                      <a:cubicBezTo>
                        <a:pt x="209" y="107"/>
                        <a:pt x="209" y="107"/>
                        <a:pt x="209" y="107"/>
                      </a:cubicBezTo>
                      <a:cubicBezTo>
                        <a:pt x="187" y="133"/>
                        <a:pt x="187" y="133"/>
                        <a:pt x="187" y="133"/>
                      </a:cubicBezTo>
                      <a:cubicBezTo>
                        <a:pt x="188" y="132"/>
                        <a:pt x="188" y="132"/>
                        <a:pt x="188" y="132"/>
                      </a:cubicBezTo>
                      <a:cubicBezTo>
                        <a:pt x="210" y="107"/>
                        <a:pt x="210" y="107"/>
                        <a:pt x="210" y="107"/>
                      </a:cubicBezTo>
                      <a:cubicBezTo>
                        <a:pt x="210" y="107"/>
                        <a:pt x="210" y="107"/>
                        <a:pt x="210" y="107"/>
                      </a:cubicBezTo>
                      <a:cubicBezTo>
                        <a:pt x="216" y="100"/>
                        <a:pt x="216" y="100"/>
                        <a:pt x="216" y="100"/>
                      </a:cubicBezTo>
                      <a:cubicBezTo>
                        <a:pt x="216" y="98"/>
                        <a:pt x="216" y="98"/>
                        <a:pt x="216" y="98"/>
                      </a:cubicBezTo>
                      <a:moveTo>
                        <a:pt x="226" y="87"/>
                      </a:moveTo>
                      <a:cubicBezTo>
                        <a:pt x="217" y="97"/>
                        <a:pt x="217" y="97"/>
                        <a:pt x="217" y="97"/>
                      </a:cubicBezTo>
                      <a:cubicBezTo>
                        <a:pt x="217" y="99"/>
                        <a:pt x="217" y="99"/>
                        <a:pt x="217" y="99"/>
                      </a:cubicBezTo>
                      <a:cubicBezTo>
                        <a:pt x="227" y="88"/>
                        <a:pt x="227" y="88"/>
                        <a:pt x="227" y="88"/>
                      </a:cubicBezTo>
                      <a:cubicBezTo>
                        <a:pt x="226" y="87"/>
                        <a:pt x="226" y="87"/>
                        <a:pt x="226" y="87"/>
                      </a:cubicBezTo>
                      <a:moveTo>
                        <a:pt x="0" y="68"/>
                      </a:move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43"/>
                        <a:pt x="0" y="143"/>
                        <a:pt x="1" y="143"/>
                      </a:cubicBezTo>
                      <a:cubicBezTo>
                        <a:pt x="1" y="68"/>
                        <a:pt x="1" y="68"/>
                        <a:pt x="1" y="68"/>
                      </a:cubicBezTo>
                      <a:cubicBezTo>
                        <a:pt x="1" y="68"/>
                        <a:pt x="0" y="68"/>
                        <a:pt x="0" y="68"/>
                      </a:cubicBezTo>
                      <a:cubicBezTo>
                        <a:pt x="0" y="68"/>
                        <a:pt x="0" y="68"/>
                        <a:pt x="0" y="68"/>
                      </a:cubicBezTo>
                      <a:moveTo>
                        <a:pt x="13" y="58"/>
                      </a:move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7" y="59"/>
                        <a:pt x="7" y="60"/>
                        <a:pt x="7" y="60"/>
                      </a:cubicBezTo>
                      <a:cubicBezTo>
                        <a:pt x="13" y="59"/>
                        <a:pt x="13" y="59"/>
                        <a:pt x="13" y="59"/>
                      </a:cubicBezTo>
                      <a:cubicBezTo>
                        <a:pt x="13" y="58"/>
                        <a:pt x="13" y="58"/>
                        <a:pt x="13" y="58"/>
                      </a:cubicBezTo>
                      <a:moveTo>
                        <a:pt x="20" y="56"/>
                      </a:moveTo>
                      <a:cubicBezTo>
                        <a:pt x="14" y="58"/>
                        <a:pt x="14" y="58"/>
                        <a:pt x="14" y="58"/>
                      </a:cubicBezTo>
                      <a:cubicBezTo>
                        <a:pt x="14" y="59"/>
                        <a:pt x="14" y="59"/>
                        <a:pt x="14" y="59"/>
                      </a:cubicBezTo>
                      <a:cubicBezTo>
                        <a:pt x="21" y="57"/>
                        <a:pt x="21" y="57"/>
                        <a:pt x="21" y="57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moveTo>
                        <a:pt x="254" y="55"/>
                      </a:moveTo>
                      <a:cubicBezTo>
                        <a:pt x="240" y="70"/>
                        <a:pt x="240" y="70"/>
                        <a:pt x="240" y="70"/>
                      </a:cubicBezTo>
                      <a:cubicBezTo>
                        <a:pt x="240" y="70"/>
                        <a:pt x="240" y="70"/>
                        <a:pt x="240" y="70"/>
                      </a:cubicBezTo>
                      <a:cubicBezTo>
                        <a:pt x="240" y="70"/>
                        <a:pt x="240" y="70"/>
                        <a:pt x="240" y="70"/>
                      </a:cubicBezTo>
                      <a:cubicBezTo>
                        <a:pt x="239" y="71"/>
                        <a:pt x="239" y="71"/>
                        <a:pt x="239" y="71"/>
                      </a:cubicBezTo>
                      <a:cubicBezTo>
                        <a:pt x="239" y="71"/>
                        <a:pt x="239" y="71"/>
                        <a:pt x="239" y="71"/>
                      </a:cubicBezTo>
                      <a:cubicBezTo>
                        <a:pt x="226" y="87"/>
                        <a:pt x="226" y="87"/>
                        <a:pt x="226" y="87"/>
                      </a:cubicBezTo>
                      <a:cubicBezTo>
                        <a:pt x="227" y="87"/>
                        <a:pt x="227" y="87"/>
                        <a:pt x="227" y="87"/>
                      </a:cubicBezTo>
                      <a:cubicBezTo>
                        <a:pt x="240" y="73"/>
                        <a:pt x="240" y="73"/>
                        <a:pt x="240" y="73"/>
                      </a:cubicBezTo>
                      <a:cubicBezTo>
                        <a:pt x="240" y="73"/>
                        <a:pt x="240" y="73"/>
                        <a:pt x="240" y="73"/>
                      </a:cubicBezTo>
                      <a:cubicBezTo>
                        <a:pt x="240" y="72"/>
                        <a:pt x="240" y="72"/>
                        <a:pt x="240" y="72"/>
                      </a:cubicBezTo>
                      <a:cubicBezTo>
                        <a:pt x="240" y="72"/>
                        <a:pt x="240" y="72"/>
                        <a:pt x="240" y="72"/>
                      </a:cubicBezTo>
                      <a:cubicBezTo>
                        <a:pt x="240" y="72"/>
                        <a:pt x="240" y="72"/>
                        <a:pt x="240" y="72"/>
                      </a:cubicBezTo>
                      <a:cubicBezTo>
                        <a:pt x="254" y="55"/>
                        <a:pt x="254" y="55"/>
                        <a:pt x="254" y="55"/>
                      </a:cubicBezTo>
                      <a:cubicBezTo>
                        <a:pt x="254" y="55"/>
                        <a:pt x="254" y="55"/>
                        <a:pt x="254" y="55"/>
                      </a:cubicBezTo>
                      <a:moveTo>
                        <a:pt x="37" y="53"/>
                      </a:moveTo>
                      <a:cubicBezTo>
                        <a:pt x="22" y="56"/>
                        <a:pt x="22" y="56"/>
                        <a:pt x="22" y="56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38" y="54"/>
                        <a:pt x="38" y="54"/>
                        <a:pt x="38" y="54"/>
                      </a:cubicBezTo>
                      <a:cubicBezTo>
                        <a:pt x="37" y="53"/>
                        <a:pt x="37" y="53"/>
                        <a:pt x="37" y="53"/>
                      </a:cubicBezTo>
                      <a:moveTo>
                        <a:pt x="70" y="46"/>
                      </a:moveTo>
                      <a:cubicBezTo>
                        <a:pt x="39" y="53"/>
                        <a:pt x="39" y="53"/>
                        <a:pt x="39" y="53"/>
                      </a:cubicBezTo>
                      <a:cubicBezTo>
                        <a:pt x="39" y="54"/>
                        <a:pt x="39" y="54"/>
                        <a:pt x="39" y="54"/>
                      </a:cubicBezTo>
                      <a:cubicBezTo>
                        <a:pt x="73" y="47"/>
                        <a:pt x="73" y="47"/>
                        <a:pt x="73" y="47"/>
                      </a:cubicBezTo>
                      <a:cubicBezTo>
                        <a:pt x="70" y="46"/>
                        <a:pt x="70" y="46"/>
                        <a:pt x="70" y="46"/>
                      </a:cubicBezTo>
                      <a:moveTo>
                        <a:pt x="119" y="37"/>
                      </a:moveTo>
                      <a:cubicBezTo>
                        <a:pt x="73" y="46"/>
                        <a:pt x="73" y="46"/>
                        <a:pt x="73" y="46"/>
                      </a:cubicBezTo>
                      <a:cubicBezTo>
                        <a:pt x="75" y="47"/>
                        <a:pt x="75" y="47"/>
                        <a:pt x="75" y="47"/>
                      </a:cubicBezTo>
                      <a:cubicBezTo>
                        <a:pt x="119" y="38"/>
                        <a:pt x="119" y="38"/>
                        <a:pt x="119" y="38"/>
                      </a:cubicBezTo>
                      <a:cubicBezTo>
                        <a:pt x="119" y="37"/>
                        <a:pt x="119" y="37"/>
                        <a:pt x="119" y="37"/>
                      </a:cubicBezTo>
                      <a:moveTo>
                        <a:pt x="154" y="30"/>
                      </a:moveTo>
                      <a:cubicBezTo>
                        <a:pt x="120" y="36"/>
                        <a:pt x="120" y="36"/>
                        <a:pt x="120" y="36"/>
                      </a:cubicBezTo>
                      <a:cubicBezTo>
                        <a:pt x="120" y="38"/>
                        <a:pt x="120" y="38"/>
                        <a:pt x="120" y="38"/>
                      </a:cubicBezTo>
                      <a:cubicBezTo>
                        <a:pt x="152" y="31"/>
                        <a:pt x="152" y="31"/>
                        <a:pt x="152" y="31"/>
                      </a:cubicBezTo>
                      <a:cubicBezTo>
                        <a:pt x="154" y="30"/>
                        <a:pt x="154" y="30"/>
                        <a:pt x="154" y="30"/>
                      </a:cubicBezTo>
                      <a:moveTo>
                        <a:pt x="276" y="28"/>
                      </a:moveTo>
                      <a:cubicBezTo>
                        <a:pt x="260" y="47"/>
                        <a:pt x="260" y="47"/>
                        <a:pt x="260" y="47"/>
                      </a:cubicBezTo>
                      <a:cubicBezTo>
                        <a:pt x="259" y="48"/>
                        <a:pt x="259" y="48"/>
                        <a:pt x="259" y="48"/>
                      </a:cubicBezTo>
                      <a:cubicBezTo>
                        <a:pt x="254" y="54"/>
                        <a:pt x="254" y="54"/>
                        <a:pt x="254" y="54"/>
                      </a:cubicBezTo>
                      <a:cubicBezTo>
                        <a:pt x="255" y="55"/>
                        <a:pt x="255" y="55"/>
                        <a:pt x="255" y="55"/>
                      </a:cubicBezTo>
                      <a:cubicBezTo>
                        <a:pt x="260" y="49"/>
                        <a:pt x="260" y="49"/>
                        <a:pt x="260" y="49"/>
                      </a:cubicBezTo>
                      <a:cubicBezTo>
                        <a:pt x="261" y="48"/>
                        <a:pt x="261" y="48"/>
                        <a:pt x="261" y="48"/>
                      </a:cubicBezTo>
                      <a:cubicBezTo>
                        <a:pt x="277" y="29"/>
                        <a:pt x="277" y="29"/>
                        <a:pt x="277" y="29"/>
                      </a:cubicBezTo>
                      <a:cubicBezTo>
                        <a:pt x="276" y="28"/>
                        <a:pt x="276" y="28"/>
                        <a:pt x="276" y="28"/>
                      </a:cubicBezTo>
                      <a:moveTo>
                        <a:pt x="202" y="20"/>
                      </a:moveTo>
                      <a:cubicBezTo>
                        <a:pt x="156" y="29"/>
                        <a:pt x="156" y="29"/>
                        <a:pt x="156" y="29"/>
                      </a:cubicBezTo>
                      <a:cubicBezTo>
                        <a:pt x="154" y="31"/>
                        <a:pt x="154" y="31"/>
                        <a:pt x="154" y="31"/>
                      </a:cubicBezTo>
                      <a:cubicBezTo>
                        <a:pt x="203" y="21"/>
                        <a:pt x="203" y="21"/>
                        <a:pt x="203" y="21"/>
                      </a:cubicBezTo>
                      <a:cubicBezTo>
                        <a:pt x="202" y="20"/>
                        <a:pt x="202" y="20"/>
                        <a:pt x="202" y="20"/>
                      </a:cubicBezTo>
                      <a:moveTo>
                        <a:pt x="223" y="16"/>
                      </a:moveTo>
                      <a:cubicBezTo>
                        <a:pt x="203" y="20"/>
                        <a:pt x="203" y="20"/>
                        <a:pt x="203" y="20"/>
                      </a:cubicBezTo>
                      <a:cubicBezTo>
                        <a:pt x="204" y="21"/>
                        <a:pt x="204" y="21"/>
                        <a:pt x="204" y="21"/>
                      </a:cubicBezTo>
                      <a:cubicBezTo>
                        <a:pt x="223" y="17"/>
                        <a:pt x="223" y="17"/>
                        <a:pt x="223" y="17"/>
                      </a:cubicBezTo>
                      <a:cubicBezTo>
                        <a:pt x="223" y="16"/>
                        <a:pt x="223" y="16"/>
                        <a:pt x="223" y="16"/>
                      </a:cubicBezTo>
                      <a:moveTo>
                        <a:pt x="260" y="9"/>
                      </a:moveTo>
                      <a:cubicBezTo>
                        <a:pt x="225" y="16"/>
                        <a:pt x="225" y="16"/>
                        <a:pt x="225" y="16"/>
                      </a:cubicBezTo>
                      <a:cubicBezTo>
                        <a:pt x="224" y="16"/>
                        <a:pt x="224" y="16"/>
                        <a:pt x="224" y="16"/>
                      </a:cubicBezTo>
                      <a:cubicBezTo>
                        <a:pt x="224" y="17"/>
                        <a:pt x="224" y="17"/>
                        <a:pt x="224" y="17"/>
                      </a:cubicBezTo>
                      <a:cubicBezTo>
                        <a:pt x="224" y="17"/>
                        <a:pt x="224" y="17"/>
                        <a:pt x="224" y="17"/>
                      </a:cubicBezTo>
                      <a:cubicBezTo>
                        <a:pt x="225" y="17"/>
                        <a:pt x="225" y="17"/>
                        <a:pt x="225" y="17"/>
                      </a:cubicBezTo>
                      <a:cubicBezTo>
                        <a:pt x="261" y="9"/>
                        <a:pt x="261" y="9"/>
                        <a:pt x="261" y="9"/>
                      </a:cubicBezTo>
                      <a:cubicBezTo>
                        <a:pt x="260" y="9"/>
                        <a:pt x="260" y="9"/>
                        <a:pt x="260" y="9"/>
                      </a:cubicBezTo>
                      <a:moveTo>
                        <a:pt x="302" y="0"/>
                      </a:move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299" y="1"/>
                        <a:pt x="299" y="1"/>
                        <a:pt x="299" y="1"/>
                      </a:cubicBezTo>
                      <a:cubicBezTo>
                        <a:pt x="261" y="8"/>
                        <a:pt x="261" y="8"/>
                        <a:pt x="261" y="8"/>
                      </a:cubicBezTo>
                      <a:cubicBezTo>
                        <a:pt x="262" y="9"/>
                        <a:pt x="262" y="9"/>
                        <a:pt x="262" y="9"/>
                      </a:cubicBezTo>
                      <a:cubicBezTo>
                        <a:pt x="298" y="2"/>
                        <a:pt x="298" y="2"/>
                        <a:pt x="298" y="2"/>
                      </a:cubicBezTo>
                      <a:cubicBezTo>
                        <a:pt x="299" y="2"/>
                        <a:pt x="299" y="2"/>
                        <a:pt x="299" y="2"/>
                      </a:cubicBezTo>
                      <a:cubicBezTo>
                        <a:pt x="298" y="3"/>
                        <a:pt x="298" y="3"/>
                        <a:pt x="298" y="3"/>
                      </a:cubicBezTo>
                      <a:cubicBezTo>
                        <a:pt x="298" y="4"/>
                        <a:pt x="298" y="4"/>
                        <a:pt x="298" y="4"/>
                      </a:cubicBezTo>
                      <a:cubicBezTo>
                        <a:pt x="277" y="28"/>
                        <a:pt x="277" y="28"/>
                        <a:pt x="277" y="28"/>
                      </a:cubicBezTo>
                      <a:cubicBezTo>
                        <a:pt x="278" y="28"/>
                        <a:pt x="278" y="28"/>
                        <a:pt x="278" y="28"/>
                      </a:cubicBezTo>
                      <a:cubicBezTo>
                        <a:pt x="297" y="6"/>
                        <a:pt x="297" y="6"/>
                        <a:pt x="297" y="6"/>
                      </a:cubicBezTo>
                      <a:cubicBezTo>
                        <a:pt x="301" y="1"/>
                        <a:pt x="301" y="1"/>
                        <a:pt x="301" y="1"/>
                      </a:cubicBezTo>
                      <a:cubicBezTo>
                        <a:pt x="301" y="1"/>
                        <a:pt x="301" y="1"/>
                        <a:pt x="301" y="1"/>
                      </a:cubicBezTo>
                      <a:cubicBezTo>
                        <a:pt x="301" y="1"/>
                        <a:pt x="301" y="1"/>
                        <a:pt x="301" y="1"/>
                      </a:cubicBezTo>
                      <a:cubicBezTo>
                        <a:pt x="301" y="1"/>
                        <a:pt x="301" y="1"/>
                        <a:pt x="301" y="1"/>
                      </a:cubicBezTo>
                      <a:cubicBezTo>
                        <a:pt x="302" y="0"/>
                        <a:pt x="302" y="0"/>
                        <a:pt x="30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19" name="Freeform 29">
                  <a:extLst>
                    <a:ext uri="{FF2B5EF4-FFF2-40B4-BE49-F238E27FC236}">
                      <a16:creationId xmlns:a16="http://schemas.microsoft.com/office/drawing/2014/main" xmlns="" id="{EC3381F4-254F-4AB0-989D-BFF53355D0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331" y="2438"/>
                  <a:ext cx="632" cy="420"/>
                </a:xfrm>
                <a:custGeom>
                  <a:avLst/>
                  <a:gdLst>
                    <a:gd name="T0" fmla="*/ 107 w 113"/>
                    <a:gd name="T1" fmla="*/ 63 h 75"/>
                    <a:gd name="T2" fmla="*/ 111 w 113"/>
                    <a:gd name="T3" fmla="*/ 72 h 75"/>
                    <a:gd name="T4" fmla="*/ 108 w 113"/>
                    <a:gd name="T5" fmla="*/ 72 h 75"/>
                    <a:gd name="T6" fmla="*/ 97 w 113"/>
                    <a:gd name="T7" fmla="*/ 68 h 75"/>
                    <a:gd name="T8" fmla="*/ 108 w 113"/>
                    <a:gd name="T9" fmla="*/ 73 h 75"/>
                    <a:gd name="T10" fmla="*/ 112 w 113"/>
                    <a:gd name="T11" fmla="*/ 75 h 75"/>
                    <a:gd name="T12" fmla="*/ 113 w 113"/>
                    <a:gd name="T13" fmla="*/ 74 h 75"/>
                    <a:gd name="T14" fmla="*/ 112 w 113"/>
                    <a:gd name="T15" fmla="*/ 73 h 75"/>
                    <a:gd name="T16" fmla="*/ 108 w 113"/>
                    <a:gd name="T17" fmla="*/ 62 h 75"/>
                    <a:gd name="T18" fmla="*/ 106 w 113"/>
                    <a:gd name="T19" fmla="*/ 58 h 75"/>
                    <a:gd name="T20" fmla="*/ 108 w 113"/>
                    <a:gd name="T21" fmla="*/ 61 h 75"/>
                    <a:gd name="T22" fmla="*/ 102 w 113"/>
                    <a:gd name="T23" fmla="*/ 48 h 75"/>
                    <a:gd name="T24" fmla="*/ 106 w 113"/>
                    <a:gd name="T25" fmla="*/ 56 h 75"/>
                    <a:gd name="T26" fmla="*/ 102 w 113"/>
                    <a:gd name="T27" fmla="*/ 48 h 75"/>
                    <a:gd name="T28" fmla="*/ 101 w 113"/>
                    <a:gd name="T29" fmla="*/ 45 h 75"/>
                    <a:gd name="T30" fmla="*/ 103 w 113"/>
                    <a:gd name="T31" fmla="*/ 47 h 75"/>
                    <a:gd name="T32" fmla="*/ 0 w 113"/>
                    <a:gd name="T33" fmla="*/ 33 h 75"/>
                    <a:gd name="T34" fmla="*/ 84 w 113"/>
                    <a:gd name="T35" fmla="*/ 64 h 75"/>
                    <a:gd name="T36" fmla="*/ 84 w 113"/>
                    <a:gd name="T37" fmla="*/ 63 h 75"/>
                    <a:gd name="T38" fmla="*/ 0 w 113"/>
                    <a:gd name="T39" fmla="*/ 33 h 75"/>
                    <a:gd name="T40" fmla="*/ 0 w 113"/>
                    <a:gd name="T41" fmla="*/ 27 h 75"/>
                    <a:gd name="T42" fmla="*/ 33 w 113"/>
                    <a:gd name="T43" fmla="*/ 18 h 75"/>
                    <a:gd name="T44" fmla="*/ 52 w 113"/>
                    <a:gd name="T45" fmla="*/ 12 h 75"/>
                    <a:gd name="T46" fmla="*/ 87 w 113"/>
                    <a:gd name="T47" fmla="*/ 8 h 75"/>
                    <a:gd name="T48" fmla="*/ 101 w 113"/>
                    <a:gd name="T49" fmla="*/ 42 h 75"/>
                    <a:gd name="T50" fmla="*/ 87 w 113"/>
                    <a:gd name="T51" fmla="*/ 8 h 75"/>
                    <a:gd name="T52" fmla="*/ 53 w 113"/>
                    <a:gd name="T53" fmla="*/ 10 h 75"/>
                    <a:gd name="T54" fmla="*/ 80 w 113"/>
                    <a:gd name="T55" fmla="*/ 3 h 75"/>
                    <a:gd name="T56" fmla="*/ 85 w 113"/>
                    <a:gd name="T57" fmla="*/ 0 h 75"/>
                    <a:gd name="T58" fmla="*/ 80 w 113"/>
                    <a:gd name="T59" fmla="*/ 2 h 75"/>
                    <a:gd name="T60" fmla="*/ 85 w 113"/>
                    <a:gd name="T61" fmla="*/ 1 h 75"/>
                    <a:gd name="T62" fmla="*/ 87 w 113"/>
                    <a:gd name="T63" fmla="*/ 6 h 75"/>
                    <a:gd name="T64" fmla="*/ 87 w 113"/>
                    <a:gd name="T65" fmla="*/ 4 h 75"/>
                    <a:gd name="T66" fmla="*/ 86 w 113"/>
                    <a:gd name="T67" fmla="*/ 1 h 75"/>
                    <a:gd name="T68" fmla="*/ 86 w 113"/>
                    <a:gd name="T69" fmla="*/ 0 h 75"/>
                    <a:gd name="T70" fmla="*/ 85 w 113"/>
                    <a:gd name="T7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13" h="75">
                      <a:moveTo>
                        <a:pt x="108" y="62"/>
                      </a:moveTo>
                      <a:cubicBezTo>
                        <a:pt x="107" y="63"/>
                        <a:pt x="107" y="63"/>
                        <a:pt x="107" y="63"/>
                      </a:cubicBezTo>
                      <a:cubicBezTo>
                        <a:pt x="110" y="70"/>
                        <a:pt x="110" y="70"/>
                        <a:pt x="110" y="70"/>
                      </a:cubicBezTo>
                      <a:cubicBezTo>
                        <a:pt x="111" y="72"/>
                        <a:pt x="111" y="72"/>
                        <a:pt x="111" y="72"/>
                      </a:cubicBezTo>
                      <a:cubicBezTo>
                        <a:pt x="111" y="73"/>
                        <a:pt x="111" y="73"/>
                        <a:pt x="111" y="73"/>
                      </a:cubicBezTo>
                      <a:cubicBezTo>
                        <a:pt x="108" y="72"/>
                        <a:pt x="108" y="72"/>
                        <a:pt x="108" y="72"/>
                      </a:cubicBezTo>
                      <a:cubicBezTo>
                        <a:pt x="108" y="72"/>
                        <a:pt x="108" y="72"/>
                        <a:pt x="108" y="72"/>
                      </a:cubicBezTo>
                      <a:cubicBezTo>
                        <a:pt x="97" y="68"/>
                        <a:pt x="97" y="68"/>
                        <a:pt x="97" y="68"/>
                      </a:cubicBezTo>
                      <a:cubicBezTo>
                        <a:pt x="97" y="68"/>
                        <a:pt x="97" y="68"/>
                        <a:pt x="96" y="69"/>
                      </a:cubicBezTo>
                      <a:cubicBezTo>
                        <a:pt x="108" y="73"/>
                        <a:pt x="108" y="73"/>
                        <a:pt x="108" y="73"/>
                      </a:cubicBezTo>
                      <a:cubicBezTo>
                        <a:pt x="112" y="74"/>
                        <a:pt x="112" y="74"/>
                        <a:pt x="112" y="74"/>
                      </a:cubicBezTo>
                      <a:cubicBezTo>
                        <a:pt x="112" y="75"/>
                        <a:pt x="112" y="75"/>
                        <a:pt x="112" y="75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4"/>
                        <a:pt x="113" y="74"/>
                        <a:pt x="113" y="74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1" y="70"/>
                        <a:pt x="111" y="70"/>
                        <a:pt x="111" y="70"/>
                      </a:cubicBezTo>
                      <a:cubicBezTo>
                        <a:pt x="108" y="62"/>
                        <a:pt x="108" y="62"/>
                        <a:pt x="108" y="62"/>
                      </a:cubicBezTo>
                      <a:moveTo>
                        <a:pt x="107" y="57"/>
                      </a:moveTo>
                      <a:cubicBezTo>
                        <a:pt x="106" y="58"/>
                        <a:pt x="106" y="58"/>
                        <a:pt x="106" y="58"/>
                      </a:cubicBezTo>
                      <a:cubicBezTo>
                        <a:pt x="107" y="62"/>
                        <a:pt x="107" y="62"/>
                        <a:pt x="107" y="62"/>
                      </a:cubicBezTo>
                      <a:cubicBezTo>
                        <a:pt x="108" y="61"/>
                        <a:pt x="108" y="61"/>
                        <a:pt x="108" y="61"/>
                      </a:cubicBezTo>
                      <a:cubicBezTo>
                        <a:pt x="107" y="57"/>
                        <a:pt x="107" y="57"/>
                        <a:pt x="107" y="57"/>
                      </a:cubicBezTo>
                      <a:moveTo>
                        <a:pt x="102" y="48"/>
                      </a:moveTo>
                      <a:cubicBezTo>
                        <a:pt x="105" y="57"/>
                        <a:pt x="105" y="57"/>
                        <a:pt x="105" y="57"/>
                      </a:cubicBezTo>
                      <a:cubicBezTo>
                        <a:pt x="106" y="56"/>
                        <a:pt x="106" y="56"/>
                        <a:pt x="106" y="56"/>
                      </a:cubicBezTo>
                      <a:cubicBezTo>
                        <a:pt x="103" y="48"/>
                        <a:pt x="103" y="48"/>
                        <a:pt x="103" y="48"/>
                      </a:cubicBezTo>
                      <a:cubicBezTo>
                        <a:pt x="102" y="48"/>
                        <a:pt x="102" y="48"/>
                        <a:pt x="102" y="48"/>
                      </a:cubicBezTo>
                      <a:moveTo>
                        <a:pt x="101" y="43"/>
                      </a:moveTo>
                      <a:cubicBezTo>
                        <a:pt x="101" y="45"/>
                        <a:pt x="101" y="45"/>
                        <a:pt x="101" y="45"/>
                      </a:cubicBezTo>
                      <a:cubicBezTo>
                        <a:pt x="101" y="47"/>
                        <a:pt x="101" y="47"/>
                        <a:pt x="101" y="47"/>
                      </a:cubicBezTo>
                      <a:cubicBezTo>
                        <a:pt x="103" y="47"/>
                        <a:pt x="103" y="47"/>
                        <a:pt x="103" y="47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moveTo>
                        <a:pt x="0" y="33"/>
                      </a:move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4" y="64"/>
                        <a:pt x="84" y="64"/>
                        <a:pt x="84" y="64"/>
                      </a:cubicBezTo>
                      <a:cubicBezTo>
                        <a:pt x="84" y="64"/>
                        <a:pt x="84" y="64"/>
                        <a:pt x="84" y="63"/>
                      </a:cubicBezTo>
                      <a:cubicBezTo>
                        <a:pt x="84" y="63"/>
                        <a:pt x="84" y="63"/>
                        <a:pt x="84" y="63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0" y="33"/>
                        <a:pt x="0" y="33"/>
                        <a:pt x="0" y="33"/>
                      </a:cubicBezTo>
                      <a:moveTo>
                        <a:pt x="52" y="11"/>
                      </a:move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0" y="27"/>
                        <a:pt x="1" y="28"/>
                        <a:pt x="1" y="2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4" y="17"/>
                        <a:pt x="34" y="17"/>
                        <a:pt x="34" y="17"/>
                      </a:cubicBezTo>
                      <a:cubicBezTo>
                        <a:pt x="52" y="12"/>
                        <a:pt x="52" y="12"/>
                        <a:pt x="52" y="12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moveTo>
                        <a:pt x="87" y="8"/>
                      </a:moveTo>
                      <a:cubicBezTo>
                        <a:pt x="100" y="43"/>
                        <a:pt x="100" y="43"/>
                        <a:pt x="100" y="43"/>
                      </a:cubicBezTo>
                      <a:cubicBezTo>
                        <a:pt x="101" y="42"/>
                        <a:pt x="101" y="42"/>
                        <a:pt x="101" y="42"/>
                      </a:cubicBezTo>
                      <a:cubicBezTo>
                        <a:pt x="89" y="9"/>
                        <a:pt x="89" y="9"/>
                        <a:pt x="89" y="9"/>
                      </a:cubicBezTo>
                      <a:cubicBezTo>
                        <a:pt x="87" y="8"/>
                        <a:pt x="87" y="8"/>
                        <a:pt x="87" y="8"/>
                      </a:cubicBezTo>
                      <a:moveTo>
                        <a:pt x="79" y="2"/>
                      </a:moveTo>
                      <a:cubicBezTo>
                        <a:pt x="53" y="10"/>
                        <a:pt x="53" y="10"/>
                        <a:pt x="53" y="10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80" y="3"/>
                        <a:pt x="80" y="3"/>
                        <a:pt x="80" y="3"/>
                      </a:cubicBezTo>
                      <a:cubicBezTo>
                        <a:pt x="79" y="2"/>
                        <a:pt x="79" y="2"/>
                        <a:pt x="79" y="2"/>
                      </a:cubicBezTo>
                      <a:moveTo>
                        <a:pt x="85" y="0"/>
                      </a:move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80" y="2"/>
                        <a:pt x="80" y="2"/>
                        <a:pt x="80" y="2"/>
                      </a:cubicBezTo>
                      <a:cubicBezTo>
                        <a:pt x="81" y="2"/>
                        <a:pt x="81" y="2"/>
                        <a:pt x="81" y="2"/>
                      </a:cubicBez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6" y="4"/>
                        <a:pt x="86" y="4"/>
                        <a:pt x="86" y="4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8" y="7"/>
                        <a:pt x="88" y="7"/>
                        <a:pt x="88" y="7"/>
                      </a:cubicBezTo>
                      <a:cubicBezTo>
                        <a:pt x="87" y="4"/>
                        <a:pt x="87" y="4"/>
                        <a:pt x="87" y="4"/>
                      </a:cubicBezTo>
                      <a:cubicBezTo>
                        <a:pt x="86" y="1"/>
                        <a:pt x="86" y="1"/>
                        <a:pt x="86" y="1"/>
                      </a:cubicBezTo>
                      <a:cubicBezTo>
                        <a:pt x="86" y="1"/>
                        <a:pt x="86" y="1"/>
                        <a:pt x="86" y="1"/>
                      </a:cubicBezTo>
                      <a:cubicBezTo>
                        <a:pt x="86" y="1"/>
                        <a:pt x="86" y="1"/>
                        <a:pt x="86" y="1"/>
                      </a:cubicBezTo>
                      <a:cubicBezTo>
                        <a:pt x="86" y="0"/>
                        <a:pt x="86" y="0"/>
                        <a:pt x="86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85" y="0"/>
                        <a:pt x="85" y="0"/>
                        <a:pt x="8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0" name="Freeform 30">
                  <a:extLst>
                    <a:ext uri="{FF2B5EF4-FFF2-40B4-BE49-F238E27FC236}">
                      <a16:creationId xmlns:a16="http://schemas.microsoft.com/office/drawing/2014/main" xmlns="" id="{D79E89D3-6891-4BA8-88F0-674BE91727D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96" y="1392"/>
                  <a:ext cx="50" cy="50"/>
                </a:xfrm>
                <a:custGeom>
                  <a:avLst/>
                  <a:gdLst>
                    <a:gd name="T0" fmla="*/ 4 w 9"/>
                    <a:gd name="T1" fmla="*/ 6 h 9"/>
                    <a:gd name="T2" fmla="*/ 4 w 9"/>
                    <a:gd name="T3" fmla="*/ 8 h 9"/>
                    <a:gd name="T4" fmla="*/ 4 w 9"/>
                    <a:gd name="T5" fmla="*/ 9 h 9"/>
                    <a:gd name="T6" fmla="*/ 4 w 9"/>
                    <a:gd name="T7" fmla="*/ 9 h 9"/>
                    <a:gd name="T8" fmla="*/ 6 w 9"/>
                    <a:gd name="T9" fmla="*/ 8 h 9"/>
                    <a:gd name="T10" fmla="*/ 4 w 9"/>
                    <a:gd name="T11" fmla="*/ 6 h 9"/>
                    <a:gd name="T12" fmla="*/ 3 w 9"/>
                    <a:gd name="T13" fmla="*/ 6 h 9"/>
                    <a:gd name="T14" fmla="*/ 1 w 9"/>
                    <a:gd name="T15" fmla="*/ 7 h 9"/>
                    <a:gd name="T16" fmla="*/ 1 w 9"/>
                    <a:gd name="T17" fmla="*/ 7 h 9"/>
                    <a:gd name="T18" fmla="*/ 2 w 9"/>
                    <a:gd name="T19" fmla="*/ 8 h 9"/>
                    <a:gd name="T20" fmla="*/ 3 w 9"/>
                    <a:gd name="T21" fmla="*/ 8 h 9"/>
                    <a:gd name="T22" fmla="*/ 3 w 9"/>
                    <a:gd name="T23" fmla="*/ 6 h 9"/>
                    <a:gd name="T24" fmla="*/ 8 w 9"/>
                    <a:gd name="T25" fmla="*/ 2 h 9"/>
                    <a:gd name="T26" fmla="*/ 5 w 9"/>
                    <a:gd name="T27" fmla="*/ 5 h 9"/>
                    <a:gd name="T28" fmla="*/ 7 w 9"/>
                    <a:gd name="T29" fmla="*/ 8 h 9"/>
                    <a:gd name="T30" fmla="*/ 7 w 9"/>
                    <a:gd name="T31" fmla="*/ 7 h 9"/>
                    <a:gd name="T32" fmla="*/ 8 w 9"/>
                    <a:gd name="T33" fmla="*/ 2 h 9"/>
                    <a:gd name="T34" fmla="*/ 3 w 9"/>
                    <a:gd name="T35" fmla="*/ 0 h 9"/>
                    <a:gd name="T36" fmla="*/ 1 w 9"/>
                    <a:gd name="T37" fmla="*/ 1 h 9"/>
                    <a:gd name="T38" fmla="*/ 1 w 9"/>
                    <a:gd name="T39" fmla="*/ 6 h 9"/>
                    <a:gd name="T40" fmla="*/ 4 w 9"/>
                    <a:gd name="T41" fmla="*/ 4 h 9"/>
                    <a:gd name="T42" fmla="*/ 3 w 9"/>
                    <a:gd name="T43" fmla="*/ 0 h 9"/>
                    <a:gd name="T44" fmla="*/ 4 w 9"/>
                    <a:gd name="T45" fmla="*/ 0 h 9"/>
                    <a:gd name="T46" fmla="*/ 4 w 9"/>
                    <a:gd name="T47" fmla="*/ 0 h 9"/>
                    <a:gd name="T48" fmla="*/ 5 w 9"/>
                    <a:gd name="T49" fmla="*/ 3 h 9"/>
                    <a:gd name="T50" fmla="*/ 7 w 9"/>
                    <a:gd name="T51" fmla="*/ 1 h 9"/>
                    <a:gd name="T52" fmla="*/ 4 w 9"/>
                    <a:gd name="T5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9" h="9">
                      <a:moveTo>
                        <a:pt x="4" y="6"/>
                      </a:move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9"/>
                        <a:pt x="5" y="9"/>
                        <a:pt x="6" y="8"/>
                      </a:cubicBezTo>
                      <a:cubicBezTo>
                        <a:pt x="4" y="6"/>
                        <a:pt x="4" y="6"/>
                        <a:pt x="4" y="6"/>
                      </a:cubicBezTo>
                      <a:moveTo>
                        <a:pt x="3" y="6"/>
                      </a:move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6"/>
                        <a:pt x="3" y="6"/>
                        <a:pt x="3" y="6"/>
                      </a:cubicBezTo>
                      <a:moveTo>
                        <a:pt x="8" y="2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7"/>
                      </a:cubicBezTo>
                      <a:cubicBezTo>
                        <a:pt x="9" y="6"/>
                        <a:pt x="9" y="4"/>
                        <a:pt x="8" y="2"/>
                      </a:cubicBezTo>
                      <a:moveTo>
                        <a:pt x="3" y="0"/>
                      </a:move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0" y="3"/>
                        <a:pt x="0" y="5"/>
                        <a:pt x="1" y="6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0"/>
                        <a:pt x="3" y="0"/>
                        <a:pt x="3" y="0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6" y="1"/>
                        <a:pt x="5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1" name="Freeform 31">
                  <a:extLst>
                    <a:ext uri="{FF2B5EF4-FFF2-40B4-BE49-F238E27FC236}">
                      <a16:creationId xmlns:a16="http://schemas.microsoft.com/office/drawing/2014/main" xmlns="" id="{9E8B5ADB-47D4-433F-BFC6-B3AD044E837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638" y="2332"/>
                  <a:ext cx="50" cy="45"/>
                </a:xfrm>
                <a:custGeom>
                  <a:avLst/>
                  <a:gdLst>
                    <a:gd name="T0" fmla="*/ 5 w 9"/>
                    <a:gd name="T1" fmla="*/ 4 h 8"/>
                    <a:gd name="T2" fmla="*/ 3 w 9"/>
                    <a:gd name="T3" fmla="*/ 8 h 8"/>
                    <a:gd name="T4" fmla="*/ 5 w 9"/>
                    <a:gd name="T5" fmla="*/ 8 h 8"/>
                    <a:gd name="T6" fmla="*/ 8 w 9"/>
                    <a:gd name="T7" fmla="*/ 7 h 8"/>
                    <a:gd name="T8" fmla="*/ 9 w 9"/>
                    <a:gd name="T9" fmla="*/ 5 h 8"/>
                    <a:gd name="T10" fmla="*/ 5 w 9"/>
                    <a:gd name="T11" fmla="*/ 4 h 8"/>
                    <a:gd name="T12" fmla="*/ 1 w 9"/>
                    <a:gd name="T13" fmla="*/ 3 h 8"/>
                    <a:gd name="T14" fmla="*/ 2 w 9"/>
                    <a:gd name="T15" fmla="*/ 7 h 8"/>
                    <a:gd name="T16" fmla="*/ 2 w 9"/>
                    <a:gd name="T17" fmla="*/ 7 h 8"/>
                    <a:gd name="T18" fmla="*/ 4 w 9"/>
                    <a:gd name="T19" fmla="*/ 4 h 8"/>
                    <a:gd name="T20" fmla="*/ 1 w 9"/>
                    <a:gd name="T21" fmla="*/ 3 h 8"/>
                    <a:gd name="T22" fmla="*/ 8 w 9"/>
                    <a:gd name="T23" fmla="*/ 2 h 8"/>
                    <a:gd name="T24" fmla="*/ 6 w 9"/>
                    <a:gd name="T25" fmla="*/ 4 h 8"/>
                    <a:gd name="T26" fmla="*/ 9 w 9"/>
                    <a:gd name="T27" fmla="*/ 4 h 8"/>
                    <a:gd name="T28" fmla="*/ 8 w 9"/>
                    <a:gd name="T29" fmla="*/ 2 h 8"/>
                    <a:gd name="T30" fmla="*/ 1 w 9"/>
                    <a:gd name="T31" fmla="*/ 1 h 8"/>
                    <a:gd name="T32" fmla="*/ 1 w 9"/>
                    <a:gd name="T33" fmla="*/ 2 h 8"/>
                    <a:gd name="T34" fmla="*/ 3 w 9"/>
                    <a:gd name="T35" fmla="*/ 3 h 8"/>
                    <a:gd name="T36" fmla="*/ 1 w 9"/>
                    <a:gd name="T37" fmla="*/ 1 h 8"/>
                    <a:gd name="T38" fmla="*/ 7 w 9"/>
                    <a:gd name="T39" fmla="*/ 1 h 8"/>
                    <a:gd name="T40" fmla="*/ 6 w 9"/>
                    <a:gd name="T41" fmla="*/ 2 h 8"/>
                    <a:gd name="T42" fmla="*/ 8 w 9"/>
                    <a:gd name="T43" fmla="*/ 1 h 8"/>
                    <a:gd name="T44" fmla="*/ 8 w 9"/>
                    <a:gd name="T45" fmla="*/ 1 h 8"/>
                    <a:gd name="T46" fmla="*/ 7 w 9"/>
                    <a:gd name="T47" fmla="*/ 1 h 8"/>
                    <a:gd name="T48" fmla="*/ 2 w 9"/>
                    <a:gd name="T49" fmla="*/ 0 h 8"/>
                    <a:gd name="T50" fmla="*/ 2 w 9"/>
                    <a:gd name="T51" fmla="*/ 1 h 8"/>
                    <a:gd name="T52" fmla="*/ 3 w 9"/>
                    <a:gd name="T53" fmla="*/ 1 h 8"/>
                    <a:gd name="T54" fmla="*/ 2 w 9"/>
                    <a:gd name="T55" fmla="*/ 0 h 8"/>
                    <a:gd name="T56" fmla="*/ 6 w 9"/>
                    <a:gd name="T57" fmla="*/ 0 h 8"/>
                    <a:gd name="T58" fmla="*/ 5 w 9"/>
                    <a:gd name="T59" fmla="*/ 2 h 8"/>
                    <a:gd name="T60" fmla="*/ 6 w 9"/>
                    <a:gd name="T61" fmla="*/ 0 h 8"/>
                    <a:gd name="T62" fmla="*/ 6 w 9"/>
                    <a:gd name="T63" fmla="*/ 0 h 8"/>
                    <a:gd name="T64" fmla="*/ 5 w 9"/>
                    <a:gd name="T65" fmla="*/ 0 h 8"/>
                    <a:gd name="T66" fmla="*/ 3 w 9"/>
                    <a:gd name="T67" fmla="*/ 0 h 8"/>
                    <a:gd name="T68" fmla="*/ 4 w 9"/>
                    <a:gd name="T69" fmla="*/ 2 h 8"/>
                    <a:gd name="T70" fmla="*/ 5 w 9"/>
                    <a:gd name="T7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9" h="8">
                      <a:moveTo>
                        <a:pt x="5" y="4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4" y="8"/>
                        <a:pt x="4" y="8"/>
                        <a:pt x="5" y="8"/>
                      </a:cubicBezTo>
                      <a:cubicBezTo>
                        <a:pt x="6" y="8"/>
                        <a:pt x="7" y="8"/>
                        <a:pt x="8" y="7"/>
                      </a:cubicBezTo>
                      <a:cubicBezTo>
                        <a:pt x="8" y="6"/>
                        <a:pt x="9" y="6"/>
                        <a:pt x="9" y="5"/>
                      </a:cubicBezTo>
                      <a:cubicBezTo>
                        <a:pt x="5" y="4"/>
                        <a:pt x="5" y="4"/>
                        <a:pt x="5" y="4"/>
                      </a:cubicBezTo>
                      <a:moveTo>
                        <a:pt x="1" y="3"/>
                      </a:moveTo>
                      <a:cubicBezTo>
                        <a:pt x="0" y="5"/>
                        <a:pt x="1" y="6"/>
                        <a:pt x="2" y="7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moveTo>
                        <a:pt x="8" y="2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3"/>
                        <a:pt x="8" y="2"/>
                      </a:cubicBezTo>
                      <a:moveTo>
                        <a:pt x="1" y="1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1" y="1"/>
                        <a:pt x="1" y="1"/>
                        <a:pt x="1" y="1"/>
                      </a:cubicBezTo>
                      <a:moveTo>
                        <a:pt x="7" y="1"/>
                      </a:move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moveTo>
                        <a:pt x="2" y="0"/>
                      </a:move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moveTo>
                        <a:pt x="6" y="0"/>
                      </a:move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moveTo>
                        <a:pt x="5" y="0"/>
                      </a:moveTo>
                      <a:cubicBezTo>
                        <a:pt x="4" y="0"/>
                        <a:pt x="4" y="0"/>
                        <a:pt x="3" y="0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2" name="Freeform 32">
                  <a:extLst>
                    <a:ext uri="{FF2B5EF4-FFF2-40B4-BE49-F238E27FC236}">
                      <a16:creationId xmlns:a16="http://schemas.microsoft.com/office/drawing/2014/main" xmlns="" id="{73E6B5BF-EC91-4317-BC18-17BA61C6B96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84" y="1907"/>
                  <a:ext cx="34" cy="44"/>
                </a:xfrm>
                <a:custGeom>
                  <a:avLst/>
                  <a:gdLst>
                    <a:gd name="T0" fmla="*/ 3 w 6"/>
                    <a:gd name="T1" fmla="*/ 1 h 8"/>
                    <a:gd name="T2" fmla="*/ 2 w 6"/>
                    <a:gd name="T3" fmla="*/ 1 h 8"/>
                    <a:gd name="T4" fmla="*/ 2 w 6"/>
                    <a:gd name="T5" fmla="*/ 7 h 8"/>
                    <a:gd name="T6" fmla="*/ 3 w 6"/>
                    <a:gd name="T7" fmla="*/ 7 h 8"/>
                    <a:gd name="T8" fmla="*/ 3 w 6"/>
                    <a:gd name="T9" fmla="*/ 1 h 8"/>
                    <a:gd name="T10" fmla="*/ 5 w 6"/>
                    <a:gd name="T11" fmla="*/ 0 h 8"/>
                    <a:gd name="T12" fmla="*/ 4 w 6"/>
                    <a:gd name="T13" fmla="*/ 0 h 8"/>
                    <a:gd name="T14" fmla="*/ 4 w 6"/>
                    <a:gd name="T15" fmla="*/ 8 h 8"/>
                    <a:gd name="T16" fmla="*/ 5 w 6"/>
                    <a:gd name="T17" fmla="*/ 8 h 8"/>
                    <a:gd name="T18" fmla="*/ 6 w 6"/>
                    <a:gd name="T19" fmla="*/ 8 h 8"/>
                    <a:gd name="T20" fmla="*/ 5 w 6"/>
                    <a:gd name="T21" fmla="*/ 5 h 8"/>
                    <a:gd name="T22" fmla="*/ 4 w 6"/>
                    <a:gd name="T23" fmla="*/ 5 h 8"/>
                    <a:gd name="T24" fmla="*/ 5 w 6"/>
                    <a:gd name="T25" fmla="*/ 4 h 8"/>
                    <a:gd name="T26" fmla="*/ 4 w 6"/>
                    <a:gd name="T27" fmla="*/ 4 h 8"/>
                    <a:gd name="T28" fmla="*/ 4 w 6"/>
                    <a:gd name="T29" fmla="*/ 4 h 8"/>
                    <a:gd name="T30" fmla="*/ 4 w 6"/>
                    <a:gd name="T31" fmla="*/ 3 h 8"/>
                    <a:gd name="T32" fmla="*/ 5 w 6"/>
                    <a:gd name="T33" fmla="*/ 3 h 8"/>
                    <a:gd name="T34" fmla="*/ 5 w 6"/>
                    <a:gd name="T35" fmla="*/ 0 h 8"/>
                    <a:gd name="T36" fmla="*/ 5 w 6"/>
                    <a:gd name="T37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" h="8">
                      <a:moveTo>
                        <a:pt x="3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3"/>
                        <a:pt x="0" y="5"/>
                        <a:pt x="2" y="7"/>
                      </a:cubicBezTo>
                      <a:cubicBezTo>
                        <a:pt x="2" y="7"/>
                        <a:pt x="2" y="7"/>
                        <a:pt x="3" y="7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5" y="0"/>
                      </a:moveTo>
                      <a:cubicBezTo>
                        <a:pt x="5" y="0"/>
                        <a:pt x="4" y="0"/>
                        <a:pt x="4" y="0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5" y="8"/>
                        <a:pt x="5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3" name="Freeform 33">
                  <a:extLst>
                    <a:ext uri="{FF2B5EF4-FFF2-40B4-BE49-F238E27FC236}">
                      <a16:creationId xmlns:a16="http://schemas.microsoft.com/office/drawing/2014/main" xmlns="" id="{3635B3A8-55B3-4BF4-AD4E-2E003159AB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767" y="1907"/>
                  <a:ext cx="6" cy="44"/>
                </a:xfrm>
                <a:custGeom>
                  <a:avLst/>
                  <a:gdLst>
                    <a:gd name="T0" fmla="*/ 1 w 1"/>
                    <a:gd name="T1" fmla="*/ 0 h 8"/>
                    <a:gd name="T2" fmla="*/ 0 w 1"/>
                    <a:gd name="T3" fmla="*/ 1 h 8"/>
                    <a:gd name="T4" fmla="*/ 0 w 1"/>
                    <a:gd name="T5" fmla="*/ 7 h 8"/>
                    <a:gd name="T6" fmla="*/ 1 w 1"/>
                    <a:gd name="T7" fmla="*/ 8 h 8"/>
                    <a:gd name="T8" fmla="*/ 1 w 1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8">
                      <a:moveTo>
                        <a:pt x="1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8"/>
                        <a:pt x="0" y="8"/>
                        <a:pt x="1" y="8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4" name="Freeform 34">
                  <a:extLst>
                    <a:ext uri="{FF2B5EF4-FFF2-40B4-BE49-F238E27FC236}">
                      <a16:creationId xmlns:a16="http://schemas.microsoft.com/office/drawing/2014/main" xmlns="" id="{1B6D117A-4D03-45ED-80CF-699B7FC2B2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50" y="1907"/>
                  <a:ext cx="17" cy="44"/>
                </a:xfrm>
                <a:custGeom>
                  <a:avLst/>
                  <a:gdLst>
                    <a:gd name="T0" fmla="*/ 0 w 3"/>
                    <a:gd name="T1" fmla="*/ 5 h 8"/>
                    <a:gd name="T2" fmla="*/ 1 w 3"/>
                    <a:gd name="T3" fmla="*/ 8 h 8"/>
                    <a:gd name="T4" fmla="*/ 2 w 3"/>
                    <a:gd name="T5" fmla="*/ 7 h 8"/>
                    <a:gd name="T6" fmla="*/ 3 w 3"/>
                    <a:gd name="T7" fmla="*/ 6 h 8"/>
                    <a:gd name="T8" fmla="*/ 0 w 3"/>
                    <a:gd name="T9" fmla="*/ 5 h 8"/>
                    <a:gd name="T10" fmla="*/ 3 w 3"/>
                    <a:gd name="T11" fmla="*/ 4 h 8"/>
                    <a:gd name="T12" fmla="*/ 1 w 3"/>
                    <a:gd name="T13" fmla="*/ 4 h 8"/>
                    <a:gd name="T14" fmla="*/ 3 w 3"/>
                    <a:gd name="T15" fmla="*/ 5 h 8"/>
                    <a:gd name="T16" fmla="*/ 3 w 3"/>
                    <a:gd name="T17" fmla="*/ 4 h 8"/>
                    <a:gd name="T18" fmla="*/ 3 w 3"/>
                    <a:gd name="T19" fmla="*/ 2 h 8"/>
                    <a:gd name="T20" fmla="*/ 1 w 3"/>
                    <a:gd name="T21" fmla="*/ 3 h 8"/>
                    <a:gd name="T22" fmla="*/ 3 w 3"/>
                    <a:gd name="T23" fmla="*/ 3 h 8"/>
                    <a:gd name="T24" fmla="*/ 3 w 3"/>
                    <a:gd name="T25" fmla="*/ 2 h 8"/>
                    <a:gd name="T26" fmla="*/ 0 w 3"/>
                    <a:gd name="T27" fmla="*/ 0 h 8"/>
                    <a:gd name="T28" fmla="*/ 0 w 3"/>
                    <a:gd name="T29" fmla="*/ 3 h 8"/>
                    <a:gd name="T30" fmla="*/ 2 w 3"/>
                    <a:gd name="T31" fmla="*/ 1 h 8"/>
                    <a:gd name="T32" fmla="*/ 2 w 3"/>
                    <a:gd name="T33" fmla="*/ 1 h 8"/>
                    <a:gd name="T34" fmla="*/ 0 w 3"/>
                    <a:gd name="T35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" h="8">
                      <a:moveTo>
                        <a:pt x="0" y="5"/>
                      </a:move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7"/>
                        <a:pt x="3" y="6"/>
                      </a:cubicBezTo>
                      <a:cubicBezTo>
                        <a:pt x="0" y="5"/>
                        <a:pt x="0" y="5"/>
                        <a:pt x="0" y="5"/>
                      </a:cubicBezTo>
                      <a:moveTo>
                        <a:pt x="3" y="4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4"/>
                      </a:cubicBezTo>
                      <a:moveTo>
                        <a:pt x="3" y="2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2"/>
                        <a:pt x="3" y="2"/>
                      </a:cubicBezTo>
                      <a:moveTo>
                        <a:pt x="0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5" name="Freeform 35">
                  <a:extLst>
                    <a:ext uri="{FF2B5EF4-FFF2-40B4-BE49-F238E27FC236}">
                      <a16:creationId xmlns:a16="http://schemas.microsoft.com/office/drawing/2014/main" xmlns="" id="{785AE0F4-AD8F-4D5C-BF2B-0592D817E6A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97" y="2153"/>
                  <a:ext cx="50" cy="50"/>
                </a:xfrm>
                <a:custGeom>
                  <a:avLst/>
                  <a:gdLst>
                    <a:gd name="T0" fmla="*/ 6 w 9"/>
                    <a:gd name="T1" fmla="*/ 7 h 9"/>
                    <a:gd name="T2" fmla="*/ 7 w 9"/>
                    <a:gd name="T3" fmla="*/ 8 h 9"/>
                    <a:gd name="T4" fmla="*/ 7 w 9"/>
                    <a:gd name="T5" fmla="*/ 7 h 9"/>
                    <a:gd name="T6" fmla="*/ 6 w 9"/>
                    <a:gd name="T7" fmla="*/ 7 h 9"/>
                    <a:gd name="T8" fmla="*/ 7 w 9"/>
                    <a:gd name="T9" fmla="*/ 6 h 9"/>
                    <a:gd name="T10" fmla="*/ 8 w 9"/>
                    <a:gd name="T11" fmla="*/ 7 h 9"/>
                    <a:gd name="T12" fmla="*/ 8 w 9"/>
                    <a:gd name="T13" fmla="*/ 6 h 9"/>
                    <a:gd name="T14" fmla="*/ 7 w 9"/>
                    <a:gd name="T15" fmla="*/ 6 h 9"/>
                    <a:gd name="T16" fmla="*/ 4 w 9"/>
                    <a:gd name="T17" fmla="*/ 5 h 9"/>
                    <a:gd name="T18" fmla="*/ 3 w 9"/>
                    <a:gd name="T19" fmla="*/ 8 h 9"/>
                    <a:gd name="T20" fmla="*/ 4 w 9"/>
                    <a:gd name="T21" fmla="*/ 9 h 9"/>
                    <a:gd name="T22" fmla="*/ 6 w 9"/>
                    <a:gd name="T23" fmla="*/ 8 h 9"/>
                    <a:gd name="T24" fmla="*/ 4 w 9"/>
                    <a:gd name="T25" fmla="*/ 5 h 9"/>
                    <a:gd name="T26" fmla="*/ 9 w 9"/>
                    <a:gd name="T27" fmla="*/ 4 h 9"/>
                    <a:gd name="T28" fmla="*/ 6 w 9"/>
                    <a:gd name="T29" fmla="*/ 4 h 9"/>
                    <a:gd name="T30" fmla="*/ 9 w 9"/>
                    <a:gd name="T31" fmla="*/ 5 h 9"/>
                    <a:gd name="T32" fmla="*/ 9 w 9"/>
                    <a:gd name="T33" fmla="*/ 4 h 9"/>
                    <a:gd name="T34" fmla="*/ 0 w 9"/>
                    <a:gd name="T35" fmla="*/ 3 h 9"/>
                    <a:gd name="T36" fmla="*/ 1 w 9"/>
                    <a:gd name="T37" fmla="*/ 7 h 9"/>
                    <a:gd name="T38" fmla="*/ 2 w 9"/>
                    <a:gd name="T39" fmla="*/ 8 h 9"/>
                    <a:gd name="T40" fmla="*/ 3 w 9"/>
                    <a:gd name="T41" fmla="*/ 5 h 9"/>
                    <a:gd name="T42" fmla="*/ 0 w 9"/>
                    <a:gd name="T43" fmla="*/ 3 h 9"/>
                    <a:gd name="T44" fmla="*/ 5 w 9"/>
                    <a:gd name="T45" fmla="*/ 0 h 9"/>
                    <a:gd name="T46" fmla="*/ 5 w 9"/>
                    <a:gd name="T47" fmla="*/ 4 h 9"/>
                    <a:gd name="T48" fmla="*/ 8 w 9"/>
                    <a:gd name="T49" fmla="*/ 3 h 9"/>
                    <a:gd name="T50" fmla="*/ 7 w 9"/>
                    <a:gd name="T51" fmla="*/ 1 h 9"/>
                    <a:gd name="T52" fmla="*/ 5 w 9"/>
                    <a:gd name="T53" fmla="*/ 0 h 9"/>
                    <a:gd name="T54" fmla="*/ 4 w 9"/>
                    <a:gd name="T55" fmla="*/ 0 h 9"/>
                    <a:gd name="T56" fmla="*/ 1 w 9"/>
                    <a:gd name="T57" fmla="*/ 1 h 9"/>
                    <a:gd name="T58" fmla="*/ 1 w 9"/>
                    <a:gd name="T59" fmla="*/ 2 h 9"/>
                    <a:gd name="T60" fmla="*/ 3 w 9"/>
                    <a:gd name="T61" fmla="*/ 3 h 9"/>
                    <a:gd name="T62" fmla="*/ 4 w 9"/>
                    <a:gd name="T63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" h="9">
                      <a:moveTo>
                        <a:pt x="6" y="7"/>
                      </a:move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8"/>
                        <a:pt x="7" y="8"/>
                        <a:pt x="7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moveTo>
                        <a:pt x="7" y="6"/>
                      </a:move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moveTo>
                        <a:pt x="4" y="5"/>
                      </a:moveTo>
                      <a:cubicBezTo>
                        <a:pt x="3" y="8"/>
                        <a:pt x="3" y="8"/>
                        <a:pt x="3" y="8"/>
                      </a:cubicBezTo>
                      <a:cubicBezTo>
                        <a:pt x="3" y="9"/>
                        <a:pt x="4" y="9"/>
                        <a:pt x="4" y="9"/>
                      </a:cubicBezTo>
                      <a:cubicBezTo>
                        <a:pt x="5" y="9"/>
                        <a:pt x="6" y="9"/>
                        <a:pt x="6" y="8"/>
                      </a:cubicBezTo>
                      <a:cubicBezTo>
                        <a:pt x="4" y="5"/>
                        <a:pt x="4" y="5"/>
                        <a:pt x="4" y="5"/>
                      </a:cubicBezTo>
                      <a:moveTo>
                        <a:pt x="9" y="4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5"/>
                        <a:pt x="9" y="4"/>
                        <a:pt x="9" y="4"/>
                      </a:cubicBezTo>
                      <a:moveTo>
                        <a:pt x="0" y="3"/>
                      </a:moveTo>
                      <a:cubicBezTo>
                        <a:pt x="0" y="5"/>
                        <a:pt x="0" y="6"/>
                        <a:pt x="1" y="7"/>
                      </a:cubicBezTo>
                      <a:cubicBezTo>
                        <a:pt x="1" y="8"/>
                        <a:pt x="2" y="8"/>
                        <a:pt x="2" y="8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0" y="3"/>
                        <a:pt x="0" y="3"/>
                        <a:pt x="0" y="3"/>
                      </a:cubicBezTo>
                      <a:moveTo>
                        <a:pt x="5" y="0"/>
                      </a:move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2"/>
                        <a:pt x="8" y="2"/>
                        <a:pt x="7" y="1"/>
                      </a:cubicBezTo>
                      <a:cubicBezTo>
                        <a:pt x="7" y="1"/>
                        <a:pt x="6" y="1"/>
                        <a:pt x="5" y="0"/>
                      </a:cubicBezTo>
                      <a:moveTo>
                        <a:pt x="4" y="0"/>
                      </a:moveTo>
                      <a:cubicBezTo>
                        <a:pt x="3" y="0"/>
                        <a:pt x="2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6" name="Freeform 36">
                  <a:extLst>
                    <a:ext uri="{FF2B5EF4-FFF2-40B4-BE49-F238E27FC236}">
                      <a16:creationId xmlns:a16="http://schemas.microsoft.com/office/drawing/2014/main" xmlns="" id="{CB042D25-522F-4458-9B00-91BC0244745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00" y="1263"/>
                  <a:ext cx="50" cy="45"/>
                </a:xfrm>
                <a:custGeom>
                  <a:avLst/>
                  <a:gdLst>
                    <a:gd name="T0" fmla="*/ 5 w 9"/>
                    <a:gd name="T1" fmla="*/ 8 h 8"/>
                    <a:gd name="T2" fmla="*/ 5 w 9"/>
                    <a:gd name="T3" fmla="*/ 8 h 8"/>
                    <a:gd name="T4" fmla="*/ 5 w 9"/>
                    <a:gd name="T5" fmla="*/ 8 h 8"/>
                    <a:gd name="T6" fmla="*/ 5 w 9"/>
                    <a:gd name="T7" fmla="*/ 8 h 8"/>
                    <a:gd name="T8" fmla="*/ 6 w 9"/>
                    <a:gd name="T9" fmla="*/ 5 h 8"/>
                    <a:gd name="T10" fmla="*/ 6 w 9"/>
                    <a:gd name="T11" fmla="*/ 8 h 8"/>
                    <a:gd name="T12" fmla="*/ 8 w 9"/>
                    <a:gd name="T13" fmla="*/ 7 h 8"/>
                    <a:gd name="T14" fmla="*/ 6 w 9"/>
                    <a:gd name="T15" fmla="*/ 5 h 8"/>
                    <a:gd name="T16" fmla="*/ 7 w 9"/>
                    <a:gd name="T17" fmla="*/ 5 h 8"/>
                    <a:gd name="T18" fmla="*/ 8 w 9"/>
                    <a:gd name="T19" fmla="*/ 6 h 8"/>
                    <a:gd name="T20" fmla="*/ 9 w 9"/>
                    <a:gd name="T21" fmla="*/ 5 h 8"/>
                    <a:gd name="T22" fmla="*/ 7 w 9"/>
                    <a:gd name="T23" fmla="*/ 5 h 8"/>
                    <a:gd name="T24" fmla="*/ 8 w 9"/>
                    <a:gd name="T25" fmla="*/ 1 h 8"/>
                    <a:gd name="T26" fmla="*/ 6 w 9"/>
                    <a:gd name="T27" fmla="*/ 4 h 8"/>
                    <a:gd name="T28" fmla="*/ 9 w 9"/>
                    <a:gd name="T29" fmla="*/ 4 h 8"/>
                    <a:gd name="T30" fmla="*/ 8 w 9"/>
                    <a:gd name="T31" fmla="*/ 1 h 8"/>
                    <a:gd name="T32" fmla="*/ 5 w 9"/>
                    <a:gd name="T33" fmla="*/ 0 h 8"/>
                    <a:gd name="T34" fmla="*/ 2 w 9"/>
                    <a:gd name="T35" fmla="*/ 1 h 8"/>
                    <a:gd name="T36" fmla="*/ 2 w 9"/>
                    <a:gd name="T37" fmla="*/ 7 h 8"/>
                    <a:gd name="T38" fmla="*/ 4 w 9"/>
                    <a:gd name="T39" fmla="*/ 8 h 8"/>
                    <a:gd name="T40" fmla="*/ 4 w 9"/>
                    <a:gd name="T41" fmla="*/ 4 h 8"/>
                    <a:gd name="T42" fmla="*/ 4 w 9"/>
                    <a:gd name="T43" fmla="*/ 4 h 8"/>
                    <a:gd name="T44" fmla="*/ 4 w 9"/>
                    <a:gd name="T45" fmla="*/ 4 h 8"/>
                    <a:gd name="T46" fmla="*/ 4 w 9"/>
                    <a:gd name="T47" fmla="*/ 3 h 8"/>
                    <a:gd name="T48" fmla="*/ 5 w 9"/>
                    <a:gd name="T49" fmla="*/ 3 h 8"/>
                    <a:gd name="T50" fmla="*/ 8 w 9"/>
                    <a:gd name="T51" fmla="*/ 1 h 8"/>
                    <a:gd name="T52" fmla="*/ 5 w 9"/>
                    <a:gd name="T5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9" h="8">
                      <a:moveTo>
                        <a:pt x="5" y="8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moveTo>
                        <a:pt x="6" y="5"/>
                      </a:move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7" y="8"/>
                        <a:pt x="8" y="7"/>
                      </a:cubicBezTo>
                      <a:cubicBezTo>
                        <a:pt x="6" y="5"/>
                        <a:pt x="6" y="5"/>
                        <a:pt x="6" y="5"/>
                      </a:cubicBezTo>
                      <a:moveTo>
                        <a:pt x="7" y="5"/>
                      </a:move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9" y="6"/>
                        <a:pt x="9" y="6"/>
                        <a:pt x="9" y="5"/>
                      </a:cubicBezTo>
                      <a:cubicBezTo>
                        <a:pt x="7" y="5"/>
                        <a:pt x="7" y="5"/>
                        <a:pt x="7" y="5"/>
                      </a:cubicBezTo>
                      <a:moveTo>
                        <a:pt x="8" y="1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8" y="1"/>
                      </a:cubicBezTo>
                      <a:moveTo>
                        <a:pt x="5" y="0"/>
                      </a:move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0" y="3"/>
                        <a:pt x="0" y="5"/>
                        <a:pt x="2" y="7"/>
                      </a:cubicBezTo>
                      <a:cubicBezTo>
                        <a:pt x="3" y="7"/>
                        <a:pt x="3" y="8"/>
                        <a:pt x="4" y="8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7" y="0"/>
                        <a:pt x="6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7" name="Freeform 37">
                  <a:extLst>
                    <a:ext uri="{FF2B5EF4-FFF2-40B4-BE49-F238E27FC236}">
                      <a16:creationId xmlns:a16="http://schemas.microsoft.com/office/drawing/2014/main" xmlns="" id="{FA066A6B-4F80-4D1B-A613-A279726DD63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88" y="2550"/>
                  <a:ext cx="51" cy="45"/>
                </a:xfrm>
                <a:custGeom>
                  <a:avLst/>
                  <a:gdLst>
                    <a:gd name="T0" fmla="*/ 7 w 9"/>
                    <a:gd name="T1" fmla="*/ 1 h 8"/>
                    <a:gd name="T2" fmla="*/ 6 w 9"/>
                    <a:gd name="T3" fmla="*/ 4 h 8"/>
                    <a:gd name="T4" fmla="*/ 9 w 9"/>
                    <a:gd name="T5" fmla="*/ 4 h 8"/>
                    <a:gd name="T6" fmla="*/ 8 w 9"/>
                    <a:gd name="T7" fmla="*/ 1 h 8"/>
                    <a:gd name="T8" fmla="*/ 7 w 9"/>
                    <a:gd name="T9" fmla="*/ 1 h 8"/>
                    <a:gd name="T10" fmla="*/ 3 w 9"/>
                    <a:gd name="T11" fmla="*/ 1 h 8"/>
                    <a:gd name="T12" fmla="*/ 2 w 9"/>
                    <a:gd name="T13" fmla="*/ 1 h 8"/>
                    <a:gd name="T14" fmla="*/ 2 w 9"/>
                    <a:gd name="T15" fmla="*/ 7 h 8"/>
                    <a:gd name="T16" fmla="*/ 5 w 9"/>
                    <a:gd name="T17" fmla="*/ 8 h 8"/>
                    <a:gd name="T18" fmla="*/ 8 w 9"/>
                    <a:gd name="T19" fmla="*/ 7 h 8"/>
                    <a:gd name="T20" fmla="*/ 9 w 9"/>
                    <a:gd name="T21" fmla="*/ 6 h 8"/>
                    <a:gd name="T22" fmla="*/ 5 w 9"/>
                    <a:gd name="T23" fmla="*/ 5 h 8"/>
                    <a:gd name="T24" fmla="*/ 5 w 9"/>
                    <a:gd name="T25" fmla="*/ 6 h 8"/>
                    <a:gd name="T26" fmla="*/ 5 w 9"/>
                    <a:gd name="T27" fmla="*/ 5 h 8"/>
                    <a:gd name="T28" fmla="*/ 5 w 9"/>
                    <a:gd name="T29" fmla="*/ 5 h 8"/>
                    <a:gd name="T30" fmla="*/ 4 w 9"/>
                    <a:gd name="T31" fmla="*/ 4 h 8"/>
                    <a:gd name="T32" fmla="*/ 3 w 9"/>
                    <a:gd name="T33" fmla="*/ 1 h 8"/>
                    <a:gd name="T34" fmla="*/ 4 w 9"/>
                    <a:gd name="T35" fmla="*/ 0 h 8"/>
                    <a:gd name="T36" fmla="*/ 4 w 9"/>
                    <a:gd name="T37" fmla="*/ 0 h 8"/>
                    <a:gd name="T38" fmla="*/ 4 w 9"/>
                    <a:gd name="T39" fmla="*/ 0 h 8"/>
                    <a:gd name="T40" fmla="*/ 4 w 9"/>
                    <a:gd name="T41" fmla="*/ 0 h 8"/>
                    <a:gd name="T42" fmla="*/ 5 w 9"/>
                    <a:gd name="T43" fmla="*/ 0 h 8"/>
                    <a:gd name="T44" fmla="*/ 5 w 9"/>
                    <a:gd name="T45" fmla="*/ 0 h 8"/>
                    <a:gd name="T46" fmla="*/ 5 w 9"/>
                    <a:gd name="T47" fmla="*/ 2 h 8"/>
                    <a:gd name="T48" fmla="*/ 6 w 9"/>
                    <a:gd name="T49" fmla="*/ 0 h 8"/>
                    <a:gd name="T50" fmla="*/ 5 w 9"/>
                    <a:gd name="T5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9" h="8">
                      <a:moveTo>
                        <a:pt x="7" y="1"/>
                      </a:move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9" y="3"/>
                        <a:pt x="9" y="2"/>
                        <a:pt x="8" y="1"/>
                      </a:cubicBezTo>
                      <a:cubicBezTo>
                        <a:pt x="8" y="1"/>
                        <a:pt x="7" y="1"/>
                        <a:pt x="7" y="1"/>
                      </a:cubicBezTo>
                      <a:moveTo>
                        <a:pt x="3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0" y="3"/>
                        <a:pt x="0" y="6"/>
                        <a:pt x="2" y="7"/>
                      </a:cubicBezTo>
                      <a:cubicBezTo>
                        <a:pt x="3" y="8"/>
                        <a:pt x="4" y="8"/>
                        <a:pt x="5" y="8"/>
                      </a:cubicBezTo>
                      <a:cubicBezTo>
                        <a:pt x="6" y="8"/>
                        <a:pt x="7" y="8"/>
                        <a:pt x="8" y="7"/>
                      </a:cubicBezTo>
                      <a:cubicBezTo>
                        <a:pt x="8" y="7"/>
                        <a:pt x="9" y="7"/>
                        <a:pt x="9" y="6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1"/>
                        <a:pt x="3" y="1"/>
                        <a:pt x="3" y="1"/>
                      </a:cubicBezTo>
                      <a:moveTo>
                        <a:pt x="4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8" name="Freeform 38">
                  <a:extLst>
                    <a:ext uri="{FF2B5EF4-FFF2-40B4-BE49-F238E27FC236}">
                      <a16:creationId xmlns:a16="http://schemas.microsoft.com/office/drawing/2014/main" xmlns="" id="{F84DD217-7865-41AC-82FF-692B800B6F4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459" y="939"/>
                  <a:ext cx="509" cy="481"/>
                </a:xfrm>
                <a:custGeom>
                  <a:avLst/>
                  <a:gdLst>
                    <a:gd name="T0" fmla="*/ 74 w 91"/>
                    <a:gd name="T1" fmla="*/ 71 h 86"/>
                    <a:gd name="T2" fmla="*/ 66 w 91"/>
                    <a:gd name="T3" fmla="*/ 86 h 86"/>
                    <a:gd name="T4" fmla="*/ 66 w 91"/>
                    <a:gd name="T5" fmla="*/ 86 h 86"/>
                    <a:gd name="T6" fmla="*/ 74 w 91"/>
                    <a:gd name="T7" fmla="*/ 71 h 86"/>
                    <a:gd name="T8" fmla="*/ 74 w 91"/>
                    <a:gd name="T9" fmla="*/ 71 h 86"/>
                    <a:gd name="T10" fmla="*/ 83 w 91"/>
                    <a:gd name="T11" fmla="*/ 56 h 86"/>
                    <a:gd name="T12" fmla="*/ 75 w 91"/>
                    <a:gd name="T13" fmla="*/ 69 h 86"/>
                    <a:gd name="T14" fmla="*/ 75 w 91"/>
                    <a:gd name="T15" fmla="*/ 69 h 86"/>
                    <a:gd name="T16" fmla="*/ 83 w 91"/>
                    <a:gd name="T17" fmla="*/ 56 h 86"/>
                    <a:gd name="T18" fmla="*/ 83 w 91"/>
                    <a:gd name="T19" fmla="*/ 56 h 86"/>
                    <a:gd name="T20" fmla="*/ 91 w 91"/>
                    <a:gd name="T21" fmla="*/ 42 h 86"/>
                    <a:gd name="T22" fmla="*/ 83 w 91"/>
                    <a:gd name="T23" fmla="*/ 55 h 86"/>
                    <a:gd name="T24" fmla="*/ 83 w 91"/>
                    <a:gd name="T25" fmla="*/ 55 h 86"/>
                    <a:gd name="T26" fmla="*/ 91 w 91"/>
                    <a:gd name="T27" fmla="*/ 42 h 86"/>
                    <a:gd name="T28" fmla="*/ 91 w 91"/>
                    <a:gd name="T29" fmla="*/ 42 h 86"/>
                    <a:gd name="T30" fmla="*/ 47 w 91"/>
                    <a:gd name="T31" fmla="*/ 18 h 86"/>
                    <a:gd name="T32" fmla="*/ 51 w 91"/>
                    <a:gd name="T33" fmla="*/ 20 h 86"/>
                    <a:gd name="T34" fmla="*/ 88 w 91"/>
                    <a:gd name="T35" fmla="*/ 34 h 86"/>
                    <a:gd name="T36" fmla="*/ 88 w 91"/>
                    <a:gd name="T37" fmla="*/ 33 h 86"/>
                    <a:gd name="T38" fmla="*/ 47 w 91"/>
                    <a:gd name="T39" fmla="*/ 18 h 86"/>
                    <a:gd name="T40" fmla="*/ 0 w 91"/>
                    <a:gd name="T41" fmla="*/ 0 h 86"/>
                    <a:gd name="T42" fmla="*/ 0 w 91"/>
                    <a:gd name="T43" fmla="*/ 1 h 86"/>
                    <a:gd name="T44" fmla="*/ 47 w 91"/>
                    <a:gd name="T45" fmla="*/ 19 h 86"/>
                    <a:gd name="T46" fmla="*/ 43 w 91"/>
                    <a:gd name="T47" fmla="*/ 16 h 86"/>
                    <a:gd name="T48" fmla="*/ 0 w 91"/>
                    <a:gd name="T49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1" h="86">
                      <a:moveTo>
                        <a:pt x="74" y="71"/>
                      </a:moveTo>
                      <a:cubicBezTo>
                        <a:pt x="66" y="86"/>
                        <a:pt x="66" y="86"/>
                        <a:pt x="66" y="86"/>
                      </a:cubicBezTo>
                      <a:cubicBezTo>
                        <a:pt x="66" y="86"/>
                        <a:pt x="66" y="86"/>
                        <a:pt x="66" y="86"/>
                      </a:cubicBezTo>
                      <a:cubicBezTo>
                        <a:pt x="74" y="71"/>
                        <a:pt x="74" y="71"/>
                        <a:pt x="74" y="71"/>
                      </a:cubicBezTo>
                      <a:cubicBezTo>
                        <a:pt x="74" y="71"/>
                        <a:pt x="74" y="71"/>
                        <a:pt x="74" y="71"/>
                      </a:cubicBezTo>
                      <a:moveTo>
                        <a:pt x="83" y="56"/>
                      </a:moveTo>
                      <a:cubicBezTo>
                        <a:pt x="75" y="69"/>
                        <a:pt x="75" y="69"/>
                        <a:pt x="75" y="69"/>
                      </a:cubicBezTo>
                      <a:cubicBezTo>
                        <a:pt x="75" y="69"/>
                        <a:pt x="75" y="69"/>
                        <a:pt x="75" y="69"/>
                      </a:cubicBezTo>
                      <a:cubicBezTo>
                        <a:pt x="83" y="56"/>
                        <a:pt x="83" y="56"/>
                        <a:pt x="83" y="56"/>
                      </a:cubicBezTo>
                      <a:cubicBezTo>
                        <a:pt x="83" y="56"/>
                        <a:pt x="83" y="56"/>
                        <a:pt x="83" y="56"/>
                      </a:cubicBezTo>
                      <a:moveTo>
                        <a:pt x="91" y="42"/>
                      </a:moveTo>
                      <a:cubicBezTo>
                        <a:pt x="83" y="55"/>
                        <a:pt x="83" y="55"/>
                        <a:pt x="83" y="55"/>
                      </a:cubicBezTo>
                      <a:cubicBezTo>
                        <a:pt x="83" y="55"/>
                        <a:pt x="83" y="55"/>
                        <a:pt x="83" y="55"/>
                      </a:cubicBezTo>
                      <a:cubicBezTo>
                        <a:pt x="91" y="42"/>
                        <a:pt x="91" y="42"/>
                        <a:pt x="91" y="42"/>
                      </a:cubicBezTo>
                      <a:cubicBezTo>
                        <a:pt x="91" y="42"/>
                        <a:pt x="91" y="42"/>
                        <a:pt x="91" y="42"/>
                      </a:cubicBezTo>
                      <a:moveTo>
                        <a:pt x="47" y="18"/>
                      </a:moveTo>
                      <a:cubicBezTo>
                        <a:pt x="51" y="20"/>
                        <a:pt x="51" y="20"/>
                        <a:pt x="51" y="20"/>
                      </a:cubicBezTo>
                      <a:cubicBezTo>
                        <a:pt x="88" y="34"/>
                        <a:pt x="88" y="34"/>
                        <a:pt x="88" y="34"/>
                      </a:cubicBezTo>
                      <a:cubicBezTo>
                        <a:pt x="88" y="33"/>
                        <a:pt x="88" y="33"/>
                        <a:pt x="88" y="33"/>
                      </a:cubicBezTo>
                      <a:cubicBezTo>
                        <a:pt x="47" y="18"/>
                        <a:pt x="47" y="18"/>
                        <a:pt x="47" y="18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47" y="19"/>
                        <a:pt x="47" y="19"/>
                        <a:pt x="47" y="19"/>
                      </a:cubicBezTo>
                      <a:cubicBezTo>
                        <a:pt x="43" y="16"/>
                        <a:pt x="43" y="16"/>
                        <a:pt x="43" y="16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29" name="Rectangle 39">
                  <a:extLst>
                    <a:ext uri="{FF2B5EF4-FFF2-40B4-BE49-F238E27FC236}">
                      <a16:creationId xmlns:a16="http://schemas.microsoft.com/office/drawing/2014/main" xmlns="" id="{D58579D1-926B-425B-97EE-8856C0A81B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95" y="1247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0" name="Rectangle 40">
                  <a:extLst>
                    <a:ext uri="{FF2B5EF4-FFF2-40B4-BE49-F238E27FC236}">
                      <a16:creationId xmlns:a16="http://schemas.microsoft.com/office/drawing/2014/main" xmlns="" id="{F5819A48-88B2-43EA-960B-F194400082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995" y="1247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1" name="Freeform 41">
                  <a:extLst>
                    <a:ext uri="{FF2B5EF4-FFF2-40B4-BE49-F238E27FC236}">
                      <a16:creationId xmlns:a16="http://schemas.microsoft.com/office/drawing/2014/main" xmlns="" id="{BAE15074-BC2B-4C80-B0E2-A15C3D0D76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45" y="1325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11 h 11"/>
                    <a:gd name="T4" fmla="*/ 0 w 5"/>
                    <a:gd name="T5" fmla="*/ 11 h 11"/>
                    <a:gd name="T6" fmla="*/ 5 w 5"/>
                    <a:gd name="T7" fmla="*/ 0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2" name="Freeform 42">
                  <a:extLst>
                    <a:ext uri="{FF2B5EF4-FFF2-40B4-BE49-F238E27FC236}">
                      <a16:creationId xmlns:a16="http://schemas.microsoft.com/office/drawing/2014/main" xmlns="" id="{FDB1ABC0-FE0A-48B0-A835-676FD84FED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45" y="1325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11 h 11"/>
                    <a:gd name="T4" fmla="*/ 0 w 5"/>
                    <a:gd name="T5" fmla="*/ 11 h 11"/>
                    <a:gd name="T6" fmla="*/ 5 w 5"/>
                    <a:gd name="T7" fmla="*/ 0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3" name="Freeform 43">
                  <a:extLst>
                    <a:ext uri="{FF2B5EF4-FFF2-40B4-BE49-F238E27FC236}">
                      <a16:creationId xmlns:a16="http://schemas.microsoft.com/office/drawing/2014/main" xmlns="" id="{6EE9E316-8ACE-4B33-B5AC-B3344C088A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19" y="1028"/>
                  <a:ext cx="45" cy="23"/>
                </a:xfrm>
                <a:custGeom>
                  <a:avLst/>
                  <a:gdLst>
                    <a:gd name="T0" fmla="*/ 0 w 45"/>
                    <a:gd name="T1" fmla="*/ 0 h 23"/>
                    <a:gd name="T2" fmla="*/ 23 w 45"/>
                    <a:gd name="T3" fmla="*/ 17 h 23"/>
                    <a:gd name="T4" fmla="*/ 45 w 45"/>
                    <a:gd name="T5" fmla="*/ 23 h 23"/>
                    <a:gd name="T6" fmla="*/ 23 w 45"/>
                    <a:gd name="T7" fmla="*/ 12 h 23"/>
                    <a:gd name="T8" fmla="*/ 0 w 45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23">
                      <a:moveTo>
                        <a:pt x="0" y="0"/>
                      </a:moveTo>
                      <a:lnTo>
                        <a:pt x="23" y="17"/>
                      </a:lnTo>
                      <a:lnTo>
                        <a:pt x="45" y="23"/>
                      </a:lnTo>
                      <a:lnTo>
                        <a:pt x="23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4" name="Freeform 44">
                  <a:extLst>
                    <a:ext uri="{FF2B5EF4-FFF2-40B4-BE49-F238E27FC236}">
                      <a16:creationId xmlns:a16="http://schemas.microsoft.com/office/drawing/2014/main" xmlns="" id="{66ACF722-3E5F-4887-A9A8-9407EC087B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19" y="1028"/>
                  <a:ext cx="45" cy="23"/>
                </a:xfrm>
                <a:custGeom>
                  <a:avLst/>
                  <a:gdLst>
                    <a:gd name="T0" fmla="*/ 0 w 45"/>
                    <a:gd name="T1" fmla="*/ 0 h 23"/>
                    <a:gd name="T2" fmla="*/ 23 w 45"/>
                    <a:gd name="T3" fmla="*/ 17 h 23"/>
                    <a:gd name="T4" fmla="*/ 45 w 45"/>
                    <a:gd name="T5" fmla="*/ 23 h 23"/>
                    <a:gd name="T6" fmla="*/ 23 w 45"/>
                    <a:gd name="T7" fmla="*/ 12 h 23"/>
                    <a:gd name="T8" fmla="*/ 0 w 45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23">
                      <a:moveTo>
                        <a:pt x="0" y="0"/>
                      </a:moveTo>
                      <a:lnTo>
                        <a:pt x="23" y="17"/>
                      </a:lnTo>
                      <a:lnTo>
                        <a:pt x="45" y="23"/>
                      </a:lnTo>
                      <a:lnTo>
                        <a:pt x="23" y="1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5" name="Freeform 45">
                  <a:extLst>
                    <a:ext uri="{FF2B5EF4-FFF2-40B4-BE49-F238E27FC236}">
                      <a16:creationId xmlns:a16="http://schemas.microsoft.com/office/drawing/2014/main" xmlns="" id="{7F4621B2-48B4-4724-B011-6742BDA5DA3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649" y="956"/>
                  <a:ext cx="117" cy="100"/>
                </a:xfrm>
                <a:custGeom>
                  <a:avLst/>
                  <a:gdLst>
                    <a:gd name="T0" fmla="*/ 73 w 117"/>
                    <a:gd name="T1" fmla="*/ 33 h 100"/>
                    <a:gd name="T2" fmla="*/ 0 w 117"/>
                    <a:gd name="T3" fmla="*/ 100 h 100"/>
                    <a:gd name="T4" fmla="*/ 73 w 117"/>
                    <a:gd name="T5" fmla="*/ 33 h 100"/>
                    <a:gd name="T6" fmla="*/ 73 w 117"/>
                    <a:gd name="T7" fmla="*/ 33 h 100"/>
                    <a:gd name="T8" fmla="*/ 112 w 117"/>
                    <a:gd name="T9" fmla="*/ 0 h 100"/>
                    <a:gd name="T10" fmla="*/ 78 w 117"/>
                    <a:gd name="T11" fmla="*/ 33 h 100"/>
                    <a:gd name="T12" fmla="*/ 78 w 117"/>
                    <a:gd name="T13" fmla="*/ 33 h 100"/>
                    <a:gd name="T14" fmla="*/ 112 w 117"/>
                    <a:gd name="T15" fmla="*/ 0 h 100"/>
                    <a:gd name="T16" fmla="*/ 112 w 117"/>
                    <a:gd name="T17" fmla="*/ 0 h 100"/>
                    <a:gd name="T18" fmla="*/ 117 w 117"/>
                    <a:gd name="T19" fmla="*/ 0 h 100"/>
                    <a:gd name="T20" fmla="*/ 117 w 117"/>
                    <a:gd name="T21" fmla="*/ 0 h 100"/>
                    <a:gd name="T22" fmla="*/ 117 w 117"/>
                    <a:gd name="T23" fmla="*/ 0 h 100"/>
                    <a:gd name="T24" fmla="*/ 117 w 117"/>
                    <a:gd name="T25" fmla="*/ 0 h 100"/>
                    <a:gd name="T26" fmla="*/ 117 w 117"/>
                    <a:gd name="T27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7" h="100">
                      <a:moveTo>
                        <a:pt x="73" y="33"/>
                      </a:moveTo>
                      <a:lnTo>
                        <a:pt x="0" y="100"/>
                      </a:lnTo>
                      <a:lnTo>
                        <a:pt x="73" y="33"/>
                      </a:lnTo>
                      <a:lnTo>
                        <a:pt x="73" y="33"/>
                      </a:lnTo>
                      <a:close/>
                      <a:moveTo>
                        <a:pt x="112" y="0"/>
                      </a:moveTo>
                      <a:lnTo>
                        <a:pt x="78" y="33"/>
                      </a:lnTo>
                      <a:lnTo>
                        <a:pt x="78" y="33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  <a:moveTo>
                        <a:pt x="117" y="0"/>
                      </a:moveTo>
                      <a:lnTo>
                        <a:pt x="117" y="0"/>
                      </a:lnTo>
                      <a:lnTo>
                        <a:pt x="117" y="0"/>
                      </a:lnTo>
                      <a:lnTo>
                        <a:pt x="117" y="0"/>
                      </a:lnTo>
                      <a:lnTo>
                        <a:pt x="1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6" name="Freeform 46">
                  <a:extLst>
                    <a:ext uri="{FF2B5EF4-FFF2-40B4-BE49-F238E27FC236}">
                      <a16:creationId xmlns:a16="http://schemas.microsoft.com/office/drawing/2014/main" xmlns="" id="{DE29E714-D01A-4DBA-B1B3-449B19DDA91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649" y="956"/>
                  <a:ext cx="117" cy="100"/>
                </a:xfrm>
                <a:custGeom>
                  <a:avLst/>
                  <a:gdLst>
                    <a:gd name="T0" fmla="*/ 73 w 117"/>
                    <a:gd name="T1" fmla="*/ 33 h 100"/>
                    <a:gd name="T2" fmla="*/ 0 w 117"/>
                    <a:gd name="T3" fmla="*/ 100 h 100"/>
                    <a:gd name="T4" fmla="*/ 73 w 117"/>
                    <a:gd name="T5" fmla="*/ 33 h 100"/>
                    <a:gd name="T6" fmla="*/ 73 w 117"/>
                    <a:gd name="T7" fmla="*/ 33 h 100"/>
                    <a:gd name="T8" fmla="*/ 112 w 117"/>
                    <a:gd name="T9" fmla="*/ 0 h 100"/>
                    <a:gd name="T10" fmla="*/ 78 w 117"/>
                    <a:gd name="T11" fmla="*/ 33 h 100"/>
                    <a:gd name="T12" fmla="*/ 78 w 117"/>
                    <a:gd name="T13" fmla="*/ 33 h 100"/>
                    <a:gd name="T14" fmla="*/ 112 w 117"/>
                    <a:gd name="T15" fmla="*/ 0 h 100"/>
                    <a:gd name="T16" fmla="*/ 112 w 117"/>
                    <a:gd name="T17" fmla="*/ 0 h 100"/>
                    <a:gd name="T18" fmla="*/ 117 w 117"/>
                    <a:gd name="T19" fmla="*/ 0 h 100"/>
                    <a:gd name="T20" fmla="*/ 117 w 117"/>
                    <a:gd name="T21" fmla="*/ 0 h 100"/>
                    <a:gd name="T22" fmla="*/ 117 w 117"/>
                    <a:gd name="T23" fmla="*/ 0 h 100"/>
                    <a:gd name="T24" fmla="*/ 117 w 117"/>
                    <a:gd name="T25" fmla="*/ 0 h 100"/>
                    <a:gd name="T26" fmla="*/ 117 w 117"/>
                    <a:gd name="T27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7" h="100">
                      <a:moveTo>
                        <a:pt x="73" y="33"/>
                      </a:moveTo>
                      <a:lnTo>
                        <a:pt x="0" y="100"/>
                      </a:lnTo>
                      <a:lnTo>
                        <a:pt x="73" y="33"/>
                      </a:lnTo>
                      <a:lnTo>
                        <a:pt x="73" y="33"/>
                      </a:lnTo>
                      <a:moveTo>
                        <a:pt x="112" y="0"/>
                      </a:moveTo>
                      <a:lnTo>
                        <a:pt x="78" y="33"/>
                      </a:lnTo>
                      <a:lnTo>
                        <a:pt x="78" y="33"/>
                      </a:lnTo>
                      <a:lnTo>
                        <a:pt x="112" y="0"/>
                      </a:lnTo>
                      <a:lnTo>
                        <a:pt x="112" y="0"/>
                      </a:lnTo>
                      <a:moveTo>
                        <a:pt x="117" y="0"/>
                      </a:moveTo>
                      <a:lnTo>
                        <a:pt x="117" y="0"/>
                      </a:lnTo>
                      <a:lnTo>
                        <a:pt x="117" y="0"/>
                      </a:lnTo>
                      <a:lnTo>
                        <a:pt x="117" y="0"/>
                      </a:lnTo>
                      <a:lnTo>
                        <a:pt x="11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7" name="Rectangle 47">
                  <a:extLst>
                    <a:ext uri="{FF2B5EF4-FFF2-40B4-BE49-F238E27FC236}">
                      <a16:creationId xmlns:a16="http://schemas.microsoft.com/office/drawing/2014/main" xmlns="" id="{CB91FE76-F548-4435-AE24-2F759BB0AB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76" y="989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8" name="Rectangle 48">
                  <a:extLst>
                    <a:ext uri="{FF2B5EF4-FFF2-40B4-BE49-F238E27FC236}">
                      <a16:creationId xmlns:a16="http://schemas.microsoft.com/office/drawing/2014/main" xmlns="" id="{4D8A51EF-C73C-4A8D-9F7A-4E9D41497F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76" y="989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39" name="Rectangle 49">
                  <a:extLst>
                    <a:ext uri="{FF2B5EF4-FFF2-40B4-BE49-F238E27FC236}">
                      <a16:creationId xmlns:a16="http://schemas.microsoft.com/office/drawing/2014/main" xmlns="" id="{22764CD8-2360-425B-8A6D-647BC739BA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37" y="956"/>
                  <a:ext cx="5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0" name="Rectangle 50">
                  <a:extLst>
                    <a:ext uri="{FF2B5EF4-FFF2-40B4-BE49-F238E27FC236}">
                      <a16:creationId xmlns:a16="http://schemas.microsoft.com/office/drawing/2014/main" xmlns="" id="{87B3480E-8248-4895-AEB3-C729C1E090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37" y="956"/>
                  <a:ext cx="5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1" name="Rectangle 51">
                  <a:extLst>
                    <a:ext uri="{FF2B5EF4-FFF2-40B4-BE49-F238E27FC236}">
                      <a16:creationId xmlns:a16="http://schemas.microsoft.com/office/drawing/2014/main" xmlns="" id="{1C880D0A-9101-4B44-97E8-6737D2CB58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76" y="989"/>
                  <a:ext cx="5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2" name="Rectangle 52">
                  <a:extLst>
                    <a:ext uri="{FF2B5EF4-FFF2-40B4-BE49-F238E27FC236}">
                      <a16:creationId xmlns:a16="http://schemas.microsoft.com/office/drawing/2014/main" xmlns="" id="{35904416-2E7A-4BBA-8CEE-9BBEC66B08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76" y="989"/>
                  <a:ext cx="5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3" name="Freeform 53">
                  <a:extLst>
                    <a:ext uri="{FF2B5EF4-FFF2-40B4-BE49-F238E27FC236}">
                      <a16:creationId xmlns:a16="http://schemas.microsoft.com/office/drawing/2014/main" xmlns="" id="{D60B88A6-BEAE-4D5C-B7F9-ACA72DC4278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744" y="956"/>
                  <a:ext cx="218" cy="184"/>
                </a:xfrm>
                <a:custGeom>
                  <a:avLst/>
                  <a:gdLst>
                    <a:gd name="T0" fmla="*/ 95 w 218"/>
                    <a:gd name="T1" fmla="*/ 106 h 184"/>
                    <a:gd name="T2" fmla="*/ 0 w 218"/>
                    <a:gd name="T3" fmla="*/ 184 h 184"/>
                    <a:gd name="T4" fmla="*/ 0 w 218"/>
                    <a:gd name="T5" fmla="*/ 184 h 184"/>
                    <a:gd name="T6" fmla="*/ 95 w 218"/>
                    <a:gd name="T7" fmla="*/ 106 h 184"/>
                    <a:gd name="T8" fmla="*/ 95 w 218"/>
                    <a:gd name="T9" fmla="*/ 106 h 184"/>
                    <a:gd name="T10" fmla="*/ 173 w 218"/>
                    <a:gd name="T11" fmla="*/ 39 h 184"/>
                    <a:gd name="T12" fmla="*/ 101 w 218"/>
                    <a:gd name="T13" fmla="*/ 100 h 184"/>
                    <a:gd name="T14" fmla="*/ 101 w 218"/>
                    <a:gd name="T15" fmla="*/ 100 h 184"/>
                    <a:gd name="T16" fmla="*/ 173 w 218"/>
                    <a:gd name="T17" fmla="*/ 39 h 184"/>
                    <a:gd name="T18" fmla="*/ 173 w 218"/>
                    <a:gd name="T19" fmla="*/ 39 h 184"/>
                    <a:gd name="T20" fmla="*/ 212 w 218"/>
                    <a:gd name="T21" fmla="*/ 5 h 184"/>
                    <a:gd name="T22" fmla="*/ 179 w 218"/>
                    <a:gd name="T23" fmla="*/ 39 h 184"/>
                    <a:gd name="T24" fmla="*/ 179 w 218"/>
                    <a:gd name="T25" fmla="*/ 39 h 184"/>
                    <a:gd name="T26" fmla="*/ 212 w 218"/>
                    <a:gd name="T27" fmla="*/ 5 h 184"/>
                    <a:gd name="T28" fmla="*/ 212 w 218"/>
                    <a:gd name="T29" fmla="*/ 5 h 184"/>
                    <a:gd name="T30" fmla="*/ 218 w 218"/>
                    <a:gd name="T31" fmla="*/ 0 h 184"/>
                    <a:gd name="T32" fmla="*/ 218 w 218"/>
                    <a:gd name="T33" fmla="*/ 5 h 184"/>
                    <a:gd name="T34" fmla="*/ 218 w 218"/>
                    <a:gd name="T35" fmla="*/ 5 h 184"/>
                    <a:gd name="T36" fmla="*/ 218 w 218"/>
                    <a:gd name="T37" fmla="*/ 0 h 184"/>
                    <a:gd name="T38" fmla="*/ 218 w 218"/>
                    <a:gd name="T39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8" h="184">
                      <a:moveTo>
                        <a:pt x="95" y="106"/>
                      </a:moveTo>
                      <a:lnTo>
                        <a:pt x="0" y="184"/>
                      </a:lnTo>
                      <a:lnTo>
                        <a:pt x="0" y="184"/>
                      </a:lnTo>
                      <a:lnTo>
                        <a:pt x="95" y="106"/>
                      </a:lnTo>
                      <a:lnTo>
                        <a:pt x="95" y="106"/>
                      </a:lnTo>
                      <a:close/>
                      <a:moveTo>
                        <a:pt x="173" y="39"/>
                      </a:moveTo>
                      <a:lnTo>
                        <a:pt x="101" y="100"/>
                      </a:lnTo>
                      <a:lnTo>
                        <a:pt x="101" y="100"/>
                      </a:lnTo>
                      <a:lnTo>
                        <a:pt x="173" y="39"/>
                      </a:lnTo>
                      <a:lnTo>
                        <a:pt x="173" y="39"/>
                      </a:lnTo>
                      <a:close/>
                      <a:moveTo>
                        <a:pt x="212" y="5"/>
                      </a:moveTo>
                      <a:lnTo>
                        <a:pt x="179" y="39"/>
                      </a:lnTo>
                      <a:lnTo>
                        <a:pt x="179" y="39"/>
                      </a:lnTo>
                      <a:lnTo>
                        <a:pt x="212" y="5"/>
                      </a:lnTo>
                      <a:lnTo>
                        <a:pt x="212" y="5"/>
                      </a:lnTo>
                      <a:close/>
                      <a:moveTo>
                        <a:pt x="218" y="0"/>
                      </a:moveTo>
                      <a:lnTo>
                        <a:pt x="218" y="5"/>
                      </a:lnTo>
                      <a:lnTo>
                        <a:pt x="218" y="5"/>
                      </a:lnTo>
                      <a:lnTo>
                        <a:pt x="218" y="0"/>
                      </a:lnTo>
                      <a:lnTo>
                        <a:pt x="21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4" name="Freeform 54">
                  <a:extLst>
                    <a:ext uri="{FF2B5EF4-FFF2-40B4-BE49-F238E27FC236}">
                      <a16:creationId xmlns:a16="http://schemas.microsoft.com/office/drawing/2014/main" xmlns="" id="{C889C441-788D-4059-97BE-69127E957AB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744" y="956"/>
                  <a:ext cx="218" cy="184"/>
                </a:xfrm>
                <a:custGeom>
                  <a:avLst/>
                  <a:gdLst>
                    <a:gd name="T0" fmla="*/ 95 w 218"/>
                    <a:gd name="T1" fmla="*/ 106 h 184"/>
                    <a:gd name="T2" fmla="*/ 0 w 218"/>
                    <a:gd name="T3" fmla="*/ 184 h 184"/>
                    <a:gd name="T4" fmla="*/ 0 w 218"/>
                    <a:gd name="T5" fmla="*/ 184 h 184"/>
                    <a:gd name="T6" fmla="*/ 95 w 218"/>
                    <a:gd name="T7" fmla="*/ 106 h 184"/>
                    <a:gd name="T8" fmla="*/ 95 w 218"/>
                    <a:gd name="T9" fmla="*/ 106 h 184"/>
                    <a:gd name="T10" fmla="*/ 173 w 218"/>
                    <a:gd name="T11" fmla="*/ 39 h 184"/>
                    <a:gd name="T12" fmla="*/ 101 w 218"/>
                    <a:gd name="T13" fmla="*/ 100 h 184"/>
                    <a:gd name="T14" fmla="*/ 101 w 218"/>
                    <a:gd name="T15" fmla="*/ 100 h 184"/>
                    <a:gd name="T16" fmla="*/ 173 w 218"/>
                    <a:gd name="T17" fmla="*/ 39 h 184"/>
                    <a:gd name="T18" fmla="*/ 173 w 218"/>
                    <a:gd name="T19" fmla="*/ 39 h 184"/>
                    <a:gd name="T20" fmla="*/ 212 w 218"/>
                    <a:gd name="T21" fmla="*/ 5 h 184"/>
                    <a:gd name="T22" fmla="*/ 179 w 218"/>
                    <a:gd name="T23" fmla="*/ 39 h 184"/>
                    <a:gd name="T24" fmla="*/ 179 w 218"/>
                    <a:gd name="T25" fmla="*/ 39 h 184"/>
                    <a:gd name="T26" fmla="*/ 212 w 218"/>
                    <a:gd name="T27" fmla="*/ 5 h 184"/>
                    <a:gd name="T28" fmla="*/ 212 w 218"/>
                    <a:gd name="T29" fmla="*/ 5 h 184"/>
                    <a:gd name="T30" fmla="*/ 218 w 218"/>
                    <a:gd name="T31" fmla="*/ 0 h 184"/>
                    <a:gd name="T32" fmla="*/ 218 w 218"/>
                    <a:gd name="T33" fmla="*/ 5 h 184"/>
                    <a:gd name="T34" fmla="*/ 218 w 218"/>
                    <a:gd name="T35" fmla="*/ 5 h 184"/>
                    <a:gd name="T36" fmla="*/ 218 w 218"/>
                    <a:gd name="T37" fmla="*/ 0 h 184"/>
                    <a:gd name="T38" fmla="*/ 218 w 218"/>
                    <a:gd name="T39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18" h="184">
                      <a:moveTo>
                        <a:pt x="95" y="106"/>
                      </a:moveTo>
                      <a:lnTo>
                        <a:pt x="0" y="184"/>
                      </a:lnTo>
                      <a:lnTo>
                        <a:pt x="0" y="184"/>
                      </a:lnTo>
                      <a:lnTo>
                        <a:pt x="95" y="106"/>
                      </a:lnTo>
                      <a:lnTo>
                        <a:pt x="95" y="106"/>
                      </a:lnTo>
                      <a:moveTo>
                        <a:pt x="173" y="39"/>
                      </a:moveTo>
                      <a:lnTo>
                        <a:pt x="101" y="100"/>
                      </a:lnTo>
                      <a:lnTo>
                        <a:pt x="101" y="100"/>
                      </a:lnTo>
                      <a:lnTo>
                        <a:pt x="173" y="39"/>
                      </a:lnTo>
                      <a:lnTo>
                        <a:pt x="173" y="39"/>
                      </a:lnTo>
                      <a:moveTo>
                        <a:pt x="212" y="5"/>
                      </a:moveTo>
                      <a:lnTo>
                        <a:pt x="179" y="39"/>
                      </a:lnTo>
                      <a:lnTo>
                        <a:pt x="179" y="39"/>
                      </a:lnTo>
                      <a:lnTo>
                        <a:pt x="212" y="5"/>
                      </a:lnTo>
                      <a:lnTo>
                        <a:pt x="212" y="5"/>
                      </a:lnTo>
                      <a:moveTo>
                        <a:pt x="218" y="0"/>
                      </a:moveTo>
                      <a:lnTo>
                        <a:pt x="218" y="5"/>
                      </a:lnTo>
                      <a:lnTo>
                        <a:pt x="218" y="5"/>
                      </a:lnTo>
                      <a:lnTo>
                        <a:pt x="218" y="0"/>
                      </a:lnTo>
                      <a:lnTo>
                        <a:pt x="218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5" name="Rectangle 55">
                  <a:extLst>
                    <a:ext uri="{FF2B5EF4-FFF2-40B4-BE49-F238E27FC236}">
                      <a16:creationId xmlns:a16="http://schemas.microsoft.com/office/drawing/2014/main" xmlns="" id="{8DB0A05E-19B9-4A3D-A9CB-DFCA66B7E6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71" y="995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6" name="Rectangle 56">
                  <a:extLst>
                    <a:ext uri="{FF2B5EF4-FFF2-40B4-BE49-F238E27FC236}">
                      <a16:creationId xmlns:a16="http://schemas.microsoft.com/office/drawing/2014/main" xmlns="" id="{6DDE251F-4F72-4E2C-BC8D-08C6C36C87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71" y="995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7" name="Freeform 57">
                  <a:extLst>
                    <a:ext uri="{FF2B5EF4-FFF2-40B4-BE49-F238E27FC236}">
                      <a16:creationId xmlns:a16="http://schemas.microsoft.com/office/drawing/2014/main" xmlns="" id="{D922B546-98AF-428B-89CF-44C089F2FE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49" y="1056"/>
                  <a:ext cx="6" cy="6"/>
                </a:xfrm>
                <a:custGeom>
                  <a:avLst/>
                  <a:gdLst>
                    <a:gd name="T0" fmla="*/ 6 w 6"/>
                    <a:gd name="T1" fmla="*/ 0 h 6"/>
                    <a:gd name="T2" fmla="*/ 0 w 6"/>
                    <a:gd name="T3" fmla="*/ 6 h 6"/>
                    <a:gd name="T4" fmla="*/ 0 w 6"/>
                    <a:gd name="T5" fmla="*/ 6 h 6"/>
                    <a:gd name="T6" fmla="*/ 6 w 6"/>
                    <a:gd name="T7" fmla="*/ 0 h 6"/>
                    <a:gd name="T8" fmla="*/ 6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8" name="Freeform 58">
                  <a:extLst>
                    <a:ext uri="{FF2B5EF4-FFF2-40B4-BE49-F238E27FC236}">
                      <a16:creationId xmlns:a16="http://schemas.microsoft.com/office/drawing/2014/main" xmlns="" id="{EC7897FD-9408-4811-9462-AFC594E6A7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49" y="1056"/>
                  <a:ext cx="6" cy="6"/>
                </a:xfrm>
                <a:custGeom>
                  <a:avLst/>
                  <a:gdLst>
                    <a:gd name="T0" fmla="*/ 6 w 6"/>
                    <a:gd name="T1" fmla="*/ 0 h 6"/>
                    <a:gd name="T2" fmla="*/ 0 w 6"/>
                    <a:gd name="T3" fmla="*/ 6 h 6"/>
                    <a:gd name="T4" fmla="*/ 0 w 6"/>
                    <a:gd name="T5" fmla="*/ 6 h 6"/>
                    <a:gd name="T6" fmla="*/ 6 w 6"/>
                    <a:gd name="T7" fmla="*/ 0 h 6"/>
                    <a:gd name="T8" fmla="*/ 6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6" y="0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49" name="Rectangle 59">
                  <a:extLst>
                    <a:ext uri="{FF2B5EF4-FFF2-40B4-BE49-F238E27FC236}">
                      <a16:creationId xmlns:a16="http://schemas.microsoft.com/office/drawing/2014/main" xmlns="" id="{54902E11-2487-4483-BC3A-A3C03ADA03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32" y="961"/>
                  <a:ext cx="6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0" name="Rectangle 60">
                  <a:extLst>
                    <a:ext uri="{FF2B5EF4-FFF2-40B4-BE49-F238E27FC236}">
                      <a16:creationId xmlns:a16="http://schemas.microsoft.com/office/drawing/2014/main" xmlns="" id="{4E51D649-A76F-4BC6-ADFE-077950CF9D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32" y="961"/>
                  <a:ext cx="6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1" name="Rectangle 61">
                  <a:extLst>
                    <a:ext uri="{FF2B5EF4-FFF2-40B4-BE49-F238E27FC236}">
                      <a16:creationId xmlns:a16="http://schemas.microsoft.com/office/drawing/2014/main" xmlns="" id="{73FC085E-CB54-411C-A79F-3D3757A41E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71" y="995"/>
                  <a:ext cx="6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2" name="Rectangle 62">
                  <a:extLst>
                    <a:ext uri="{FF2B5EF4-FFF2-40B4-BE49-F238E27FC236}">
                      <a16:creationId xmlns:a16="http://schemas.microsoft.com/office/drawing/2014/main" xmlns="" id="{02B71DD1-20D4-407A-BCEF-520232B4A8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71" y="995"/>
                  <a:ext cx="6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3" name="Freeform 63">
                  <a:extLst>
                    <a:ext uri="{FF2B5EF4-FFF2-40B4-BE49-F238E27FC236}">
                      <a16:creationId xmlns:a16="http://schemas.microsoft.com/office/drawing/2014/main" xmlns="" id="{455B4A48-F68B-4D04-AFCB-37411ADE21B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81" y="1426"/>
                  <a:ext cx="285" cy="509"/>
                </a:xfrm>
                <a:custGeom>
                  <a:avLst/>
                  <a:gdLst>
                    <a:gd name="T0" fmla="*/ 51 w 285"/>
                    <a:gd name="T1" fmla="*/ 425 h 509"/>
                    <a:gd name="T2" fmla="*/ 0 w 285"/>
                    <a:gd name="T3" fmla="*/ 509 h 509"/>
                    <a:gd name="T4" fmla="*/ 0 w 285"/>
                    <a:gd name="T5" fmla="*/ 509 h 509"/>
                    <a:gd name="T6" fmla="*/ 51 w 285"/>
                    <a:gd name="T7" fmla="*/ 425 h 509"/>
                    <a:gd name="T8" fmla="*/ 51 w 285"/>
                    <a:gd name="T9" fmla="*/ 425 h 509"/>
                    <a:gd name="T10" fmla="*/ 62 w 285"/>
                    <a:gd name="T11" fmla="*/ 397 h 509"/>
                    <a:gd name="T12" fmla="*/ 62 w 285"/>
                    <a:gd name="T13" fmla="*/ 397 h 509"/>
                    <a:gd name="T14" fmla="*/ 51 w 285"/>
                    <a:gd name="T15" fmla="*/ 419 h 509"/>
                    <a:gd name="T16" fmla="*/ 51 w 285"/>
                    <a:gd name="T17" fmla="*/ 419 h 509"/>
                    <a:gd name="T18" fmla="*/ 62 w 285"/>
                    <a:gd name="T19" fmla="*/ 397 h 509"/>
                    <a:gd name="T20" fmla="*/ 285 w 285"/>
                    <a:gd name="T21" fmla="*/ 0 h 509"/>
                    <a:gd name="T22" fmla="*/ 224 w 285"/>
                    <a:gd name="T23" fmla="*/ 111 h 509"/>
                    <a:gd name="T24" fmla="*/ 224 w 285"/>
                    <a:gd name="T25" fmla="*/ 111 h 509"/>
                    <a:gd name="T26" fmla="*/ 285 w 285"/>
                    <a:gd name="T27" fmla="*/ 0 h 509"/>
                    <a:gd name="T28" fmla="*/ 285 w 285"/>
                    <a:gd name="T29" fmla="*/ 0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5" h="509">
                      <a:moveTo>
                        <a:pt x="51" y="425"/>
                      </a:moveTo>
                      <a:lnTo>
                        <a:pt x="0" y="509"/>
                      </a:lnTo>
                      <a:lnTo>
                        <a:pt x="0" y="509"/>
                      </a:lnTo>
                      <a:lnTo>
                        <a:pt x="51" y="425"/>
                      </a:lnTo>
                      <a:lnTo>
                        <a:pt x="51" y="425"/>
                      </a:lnTo>
                      <a:close/>
                      <a:moveTo>
                        <a:pt x="62" y="397"/>
                      </a:moveTo>
                      <a:lnTo>
                        <a:pt x="62" y="397"/>
                      </a:lnTo>
                      <a:lnTo>
                        <a:pt x="51" y="419"/>
                      </a:lnTo>
                      <a:lnTo>
                        <a:pt x="51" y="419"/>
                      </a:lnTo>
                      <a:lnTo>
                        <a:pt x="62" y="397"/>
                      </a:lnTo>
                      <a:close/>
                      <a:moveTo>
                        <a:pt x="285" y="0"/>
                      </a:moveTo>
                      <a:lnTo>
                        <a:pt x="224" y="111"/>
                      </a:lnTo>
                      <a:lnTo>
                        <a:pt x="224" y="111"/>
                      </a:lnTo>
                      <a:lnTo>
                        <a:pt x="285" y="0"/>
                      </a:lnTo>
                      <a:lnTo>
                        <a:pt x="28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4" name="Freeform 64">
                  <a:extLst>
                    <a:ext uri="{FF2B5EF4-FFF2-40B4-BE49-F238E27FC236}">
                      <a16:creationId xmlns:a16="http://schemas.microsoft.com/office/drawing/2014/main" xmlns="" id="{83F0962D-2B52-4FA2-861B-FE5E99D44DB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81" y="1426"/>
                  <a:ext cx="285" cy="509"/>
                </a:xfrm>
                <a:custGeom>
                  <a:avLst/>
                  <a:gdLst>
                    <a:gd name="T0" fmla="*/ 51 w 285"/>
                    <a:gd name="T1" fmla="*/ 425 h 509"/>
                    <a:gd name="T2" fmla="*/ 0 w 285"/>
                    <a:gd name="T3" fmla="*/ 509 h 509"/>
                    <a:gd name="T4" fmla="*/ 0 w 285"/>
                    <a:gd name="T5" fmla="*/ 509 h 509"/>
                    <a:gd name="T6" fmla="*/ 51 w 285"/>
                    <a:gd name="T7" fmla="*/ 425 h 509"/>
                    <a:gd name="T8" fmla="*/ 51 w 285"/>
                    <a:gd name="T9" fmla="*/ 425 h 509"/>
                    <a:gd name="T10" fmla="*/ 62 w 285"/>
                    <a:gd name="T11" fmla="*/ 397 h 509"/>
                    <a:gd name="T12" fmla="*/ 62 w 285"/>
                    <a:gd name="T13" fmla="*/ 397 h 509"/>
                    <a:gd name="T14" fmla="*/ 51 w 285"/>
                    <a:gd name="T15" fmla="*/ 419 h 509"/>
                    <a:gd name="T16" fmla="*/ 51 w 285"/>
                    <a:gd name="T17" fmla="*/ 419 h 509"/>
                    <a:gd name="T18" fmla="*/ 62 w 285"/>
                    <a:gd name="T19" fmla="*/ 397 h 509"/>
                    <a:gd name="T20" fmla="*/ 285 w 285"/>
                    <a:gd name="T21" fmla="*/ 0 h 509"/>
                    <a:gd name="T22" fmla="*/ 224 w 285"/>
                    <a:gd name="T23" fmla="*/ 111 h 509"/>
                    <a:gd name="T24" fmla="*/ 224 w 285"/>
                    <a:gd name="T25" fmla="*/ 111 h 509"/>
                    <a:gd name="T26" fmla="*/ 285 w 285"/>
                    <a:gd name="T27" fmla="*/ 0 h 509"/>
                    <a:gd name="T28" fmla="*/ 285 w 285"/>
                    <a:gd name="T29" fmla="*/ 0 h 5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5" h="509">
                      <a:moveTo>
                        <a:pt x="51" y="425"/>
                      </a:moveTo>
                      <a:lnTo>
                        <a:pt x="0" y="509"/>
                      </a:lnTo>
                      <a:lnTo>
                        <a:pt x="0" y="509"/>
                      </a:lnTo>
                      <a:lnTo>
                        <a:pt x="51" y="425"/>
                      </a:lnTo>
                      <a:lnTo>
                        <a:pt x="51" y="425"/>
                      </a:lnTo>
                      <a:moveTo>
                        <a:pt x="62" y="397"/>
                      </a:moveTo>
                      <a:lnTo>
                        <a:pt x="62" y="397"/>
                      </a:lnTo>
                      <a:lnTo>
                        <a:pt x="51" y="419"/>
                      </a:lnTo>
                      <a:lnTo>
                        <a:pt x="51" y="419"/>
                      </a:lnTo>
                      <a:lnTo>
                        <a:pt x="62" y="397"/>
                      </a:lnTo>
                      <a:moveTo>
                        <a:pt x="285" y="0"/>
                      </a:moveTo>
                      <a:lnTo>
                        <a:pt x="224" y="111"/>
                      </a:lnTo>
                      <a:lnTo>
                        <a:pt x="224" y="111"/>
                      </a:lnTo>
                      <a:lnTo>
                        <a:pt x="285" y="0"/>
                      </a:lnTo>
                      <a:lnTo>
                        <a:pt x="28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5" name="Rectangle 65">
                  <a:extLst>
                    <a:ext uri="{FF2B5EF4-FFF2-40B4-BE49-F238E27FC236}">
                      <a16:creationId xmlns:a16="http://schemas.microsoft.com/office/drawing/2014/main" xmlns="" id="{416BE824-40FF-4985-83B4-B4708D8703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30" y="1851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6" name="Rectangle 66">
                  <a:extLst>
                    <a:ext uri="{FF2B5EF4-FFF2-40B4-BE49-F238E27FC236}">
                      <a16:creationId xmlns:a16="http://schemas.microsoft.com/office/drawing/2014/main" xmlns="" id="{BFE0E345-0EA5-4DFD-9CAC-73F59C8894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30" y="1851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7" name="Rectangle 67">
                  <a:extLst>
                    <a:ext uri="{FF2B5EF4-FFF2-40B4-BE49-F238E27FC236}">
                      <a16:creationId xmlns:a16="http://schemas.microsoft.com/office/drawing/2014/main" xmlns="" id="{C25CDD09-F8AD-4411-B5B8-DFC412C42B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30" y="1845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8" name="Rectangle 68">
                  <a:extLst>
                    <a:ext uri="{FF2B5EF4-FFF2-40B4-BE49-F238E27FC236}">
                      <a16:creationId xmlns:a16="http://schemas.microsoft.com/office/drawing/2014/main" xmlns="" id="{A43AC1E3-1DCC-456A-BBED-B39FBC3A9A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30" y="1845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59" name="Freeform 69">
                  <a:extLst>
                    <a:ext uri="{FF2B5EF4-FFF2-40B4-BE49-F238E27FC236}">
                      <a16:creationId xmlns:a16="http://schemas.microsoft.com/office/drawing/2014/main" xmlns="" id="{889C5709-4F91-456B-BA76-027EB1D70A9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56" y="1862"/>
                  <a:ext cx="90" cy="179"/>
                </a:xfrm>
                <a:custGeom>
                  <a:avLst/>
                  <a:gdLst>
                    <a:gd name="T0" fmla="*/ 50 w 90"/>
                    <a:gd name="T1" fmla="*/ 89 h 179"/>
                    <a:gd name="T2" fmla="*/ 45 w 90"/>
                    <a:gd name="T3" fmla="*/ 95 h 179"/>
                    <a:gd name="T4" fmla="*/ 84 w 90"/>
                    <a:gd name="T5" fmla="*/ 179 h 179"/>
                    <a:gd name="T6" fmla="*/ 90 w 90"/>
                    <a:gd name="T7" fmla="*/ 173 h 179"/>
                    <a:gd name="T8" fmla="*/ 50 w 90"/>
                    <a:gd name="T9" fmla="*/ 89 h 179"/>
                    <a:gd name="T10" fmla="*/ 17 w 90"/>
                    <a:gd name="T11" fmla="*/ 39 h 179"/>
                    <a:gd name="T12" fmla="*/ 45 w 90"/>
                    <a:gd name="T13" fmla="*/ 89 h 179"/>
                    <a:gd name="T14" fmla="*/ 50 w 90"/>
                    <a:gd name="T15" fmla="*/ 84 h 179"/>
                    <a:gd name="T16" fmla="*/ 28 w 90"/>
                    <a:gd name="T17" fmla="*/ 45 h 179"/>
                    <a:gd name="T18" fmla="*/ 17 w 90"/>
                    <a:gd name="T19" fmla="*/ 39 h 179"/>
                    <a:gd name="T20" fmla="*/ 6 w 90"/>
                    <a:gd name="T21" fmla="*/ 0 h 179"/>
                    <a:gd name="T22" fmla="*/ 0 w 90"/>
                    <a:gd name="T23" fmla="*/ 0 h 179"/>
                    <a:gd name="T24" fmla="*/ 17 w 90"/>
                    <a:gd name="T25" fmla="*/ 33 h 179"/>
                    <a:gd name="T26" fmla="*/ 22 w 90"/>
                    <a:gd name="T27" fmla="*/ 33 h 179"/>
                    <a:gd name="T28" fmla="*/ 6 w 90"/>
                    <a:gd name="T29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0" h="179">
                      <a:moveTo>
                        <a:pt x="50" y="89"/>
                      </a:moveTo>
                      <a:lnTo>
                        <a:pt x="45" y="95"/>
                      </a:lnTo>
                      <a:lnTo>
                        <a:pt x="84" y="179"/>
                      </a:lnTo>
                      <a:lnTo>
                        <a:pt x="90" y="173"/>
                      </a:lnTo>
                      <a:lnTo>
                        <a:pt x="50" y="89"/>
                      </a:lnTo>
                      <a:close/>
                      <a:moveTo>
                        <a:pt x="17" y="39"/>
                      </a:moveTo>
                      <a:lnTo>
                        <a:pt x="45" y="89"/>
                      </a:lnTo>
                      <a:lnTo>
                        <a:pt x="50" y="84"/>
                      </a:lnTo>
                      <a:lnTo>
                        <a:pt x="28" y="45"/>
                      </a:lnTo>
                      <a:lnTo>
                        <a:pt x="17" y="39"/>
                      </a:lnTo>
                      <a:close/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17" y="33"/>
                      </a:lnTo>
                      <a:lnTo>
                        <a:pt x="22" y="33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0" name="Freeform 70">
                  <a:extLst>
                    <a:ext uri="{FF2B5EF4-FFF2-40B4-BE49-F238E27FC236}">
                      <a16:creationId xmlns:a16="http://schemas.microsoft.com/office/drawing/2014/main" xmlns="" id="{CC73DDDE-36B9-44C3-A3A3-4664945AD28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56" y="1862"/>
                  <a:ext cx="90" cy="179"/>
                </a:xfrm>
                <a:custGeom>
                  <a:avLst/>
                  <a:gdLst>
                    <a:gd name="T0" fmla="*/ 50 w 90"/>
                    <a:gd name="T1" fmla="*/ 89 h 179"/>
                    <a:gd name="T2" fmla="*/ 45 w 90"/>
                    <a:gd name="T3" fmla="*/ 95 h 179"/>
                    <a:gd name="T4" fmla="*/ 84 w 90"/>
                    <a:gd name="T5" fmla="*/ 179 h 179"/>
                    <a:gd name="T6" fmla="*/ 90 w 90"/>
                    <a:gd name="T7" fmla="*/ 173 h 179"/>
                    <a:gd name="T8" fmla="*/ 50 w 90"/>
                    <a:gd name="T9" fmla="*/ 89 h 179"/>
                    <a:gd name="T10" fmla="*/ 17 w 90"/>
                    <a:gd name="T11" fmla="*/ 39 h 179"/>
                    <a:gd name="T12" fmla="*/ 45 w 90"/>
                    <a:gd name="T13" fmla="*/ 89 h 179"/>
                    <a:gd name="T14" fmla="*/ 50 w 90"/>
                    <a:gd name="T15" fmla="*/ 84 h 179"/>
                    <a:gd name="T16" fmla="*/ 28 w 90"/>
                    <a:gd name="T17" fmla="*/ 45 h 179"/>
                    <a:gd name="T18" fmla="*/ 17 w 90"/>
                    <a:gd name="T19" fmla="*/ 39 h 179"/>
                    <a:gd name="T20" fmla="*/ 6 w 90"/>
                    <a:gd name="T21" fmla="*/ 0 h 179"/>
                    <a:gd name="T22" fmla="*/ 0 w 90"/>
                    <a:gd name="T23" fmla="*/ 0 h 179"/>
                    <a:gd name="T24" fmla="*/ 17 w 90"/>
                    <a:gd name="T25" fmla="*/ 33 h 179"/>
                    <a:gd name="T26" fmla="*/ 22 w 90"/>
                    <a:gd name="T27" fmla="*/ 33 h 179"/>
                    <a:gd name="T28" fmla="*/ 6 w 90"/>
                    <a:gd name="T29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0" h="179">
                      <a:moveTo>
                        <a:pt x="50" y="89"/>
                      </a:moveTo>
                      <a:lnTo>
                        <a:pt x="45" y="95"/>
                      </a:lnTo>
                      <a:lnTo>
                        <a:pt x="84" y="179"/>
                      </a:lnTo>
                      <a:lnTo>
                        <a:pt x="90" y="173"/>
                      </a:lnTo>
                      <a:lnTo>
                        <a:pt x="50" y="89"/>
                      </a:lnTo>
                      <a:moveTo>
                        <a:pt x="17" y="39"/>
                      </a:moveTo>
                      <a:lnTo>
                        <a:pt x="45" y="89"/>
                      </a:lnTo>
                      <a:lnTo>
                        <a:pt x="50" y="84"/>
                      </a:lnTo>
                      <a:lnTo>
                        <a:pt x="28" y="45"/>
                      </a:lnTo>
                      <a:lnTo>
                        <a:pt x="17" y="39"/>
                      </a:lnTo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17" y="33"/>
                      </a:lnTo>
                      <a:lnTo>
                        <a:pt x="22" y="33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1" name="Freeform 71">
                  <a:extLst>
                    <a:ext uri="{FF2B5EF4-FFF2-40B4-BE49-F238E27FC236}">
                      <a16:creationId xmlns:a16="http://schemas.microsoft.com/office/drawing/2014/main" xmlns="" id="{35B98F42-7A52-40E7-A4C3-740F70F7CB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39" y="1895"/>
                  <a:ext cx="11" cy="12"/>
                </a:xfrm>
                <a:custGeom>
                  <a:avLst/>
                  <a:gdLst>
                    <a:gd name="T0" fmla="*/ 0 w 11"/>
                    <a:gd name="T1" fmla="*/ 0 h 12"/>
                    <a:gd name="T2" fmla="*/ 0 w 11"/>
                    <a:gd name="T3" fmla="*/ 6 h 12"/>
                    <a:gd name="T4" fmla="*/ 11 w 11"/>
                    <a:gd name="T5" fmla="*/ 12 h 12"/>
                    <a:gd name="T6" fmla="*/ 5 w 11"/>
                    <a:gd name="T7" fmla="*/ 0 h 12"/>
                    <a:gd name="T8" fmla="*/ 0 w 1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11" y="12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2" name="Freeform 72">
                  <a:extLst>
                    <a:ext uri="{FF2B5EF4-FFF2-40B4-BE49-F238E27FC236}">
                      <a16:creationId xmlns:a16="http://schemas.microsoft.com/office/drawing/2014/main" xmlns="" id="{8A6C53C4-DE71-4278-B19B-A486BB5DB6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39" y="1895"/>
                  <a:ext cx="11" cy="12"/>
                </a:xfrm>
                <a:custGeom>
                  <a:avLst/>
                  <a:gdLst>
                    <a:gd name="T0" fmla="*/ 0 w 11"/>
                    <a:gd name="T1" fmla="*/ 0 h 12"/>
                    <a:gd name="T2" fmla="*/ 0 w 11"/>
                    <a:gd name="T3" fmla="*/ 6 h 12"/>
                    <a:gd name="T4" fmla="*/ 11 w 11"/>
                    <a:gd name="T5" fmla="*/ 12 h 12"/>
                    <a:gd name="T6" fmla="*/ 5 w 11"/>
                    <a:gd name="T7" fmla="*/ 0 h 12"/>
                    <a:gd name="T8" fmla="*/ 0 w 1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11" y="12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3" name="Freeform 73">
                  <a:extLst>
                    <a:ext uri="{FF2B5EF4-FFF2-40B4-BE49-F238E27FC236}">
                      <a16:creationId xmlns:a16="http://schemas.microsoft.com/office/drawing/2014/main" xmlns="" id="{E8310A6E-46D3-4352-9208-2EF0CFC981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11" y="1946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5 h 11"/>
                    <a:gd name="T4" fmla="*/ 0 w 5"/>
                    <a:gd name="T5" fmla="*/ 11 h 11"/>
                    <a:gd name="T6" fmla="*/ 5 w 5"/>
                    <a:gd name="T7" fmla="*/ 5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11"/>
                      </a:lnTo>
                      <a:lnTo>
                        <a:pt x="5" y="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4" name="Freeform 74">
                  <a:extLst>
                    <a:ext uri="{FF2B5EF4-FFF2-40B4-BE49-F238E27FC236}">
                      <a16:creationId xmlns:a16="http://schemas.microsoft.com/office/drawing/2014/main" xmlns="" id="{085FEBDA-039A-47B0-9359-D65B19E26F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11" y="1946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5 h 11"/>
                    <a:gd name="T4" fmla="*/ 0 w 5"/>
                    <a:gd name="T5" fmla="*/ 11 h 11"/>
                    <a:gd name="T6" fmla="*/ 5 w 5"/>
                    <a:gd name="T7" fmla="*/ 5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11"/>
                      </a:lnTo>
                      <a:lnTo>
                        <a:pt x="5" y="5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5" name="Freeform 75">
                  <a:extLst>
                    <a:ext uri="{FF2B5EF4-FFF2-40B4-BE49-F238E27FC236}">
                      <a16:creationId xmlns:a16="http://schemas.microsoft.com/office/drawing/2014/main" xmlns="" id="{F6647C5C-A019-49E8-8B52-6F53806C9A7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09" y="1940"/>
                  <a:ext cx="123" cy="230"/>
                </a:xfrm>
                <a:custGeom>
                  <a:avLst/>
                  <a:gdLst>
                    <a:gd name="T0" fmla="*/ 39 w 123"/>
                    <a:gd name="T1" fmla="*/ 157 h 230"/>
                    <a:gd name="T2" fmla="*/ 0 w 123"/>
                    <a:gd name="T3" fmla="*/ 230 h 230"/>
                    <a:gd name="T4" fmla="*/ 11 w 123"/>
                    <a:gd name="T5" fmla="*/ 202 h 230"/>
                    <a:gd name="T6" fmla="*/ 39 w 123"/>
                    <a:gd name="T7" fmla="*/ 157 h 230"/>
                    <a:gd name="T8" fmla="*/ 39 w 123"/>
                    <a:gd name="T9" fmla="*/ 157 h 230"/>
                    <a:gd name="T10" fmla="*/ 72 w 123"/>
                    <a:gd name="T11" fmla="*/ 101 h 230"/>
                    <a:gd name="T12" fmla="*/ 39 w 123"/>
                    <a:gd name="T13" fmla="*/ 151 h 230"/>
                    <a:gd name="T14" fmla="*/ 39 w 123"/>
                    <a:gd name="T15" fmla="*/ 151 h 230"/>
                    <a:gd name="T16" fmla="*/ 72 w 123"/>
                    <a:gd name="T17" fmla="*/ 101 h 230"/>
                    <a:gd name="T18" fmla="*/ 72 w 123"/>
                    <a:gd name="T19" fmla="*/ 101 h 230"/>
                    <a:gd name="T20" fmla="*/ 123 w 123"/>
                    <a:gd name="T21" fmla="*/ 11 h 230"/>
                    <a:gd name="T22" fmla="*/ 72 w 123"/>
                    <a:gd name="T23" fmla="*/ 95 h 230"/>
                    <a:gd name="T24" fmla="*/ 72 w 123"/>
                    <a:gd name="T25" fmla="*/ 95 h 230"/>
                    <a:gd name="T26" fmla="*/ 123 w 123"/>
                    <a:gd name="T27" fmla="*/ 11 h 230"/>
                    <a:gd name="T28" fmla="*/ 123 w 123"/>
                    <a:gd name="T29" fmla="*/ 11 h 230"/>
                    <a:gd name="T30" fmla="*/ 123 w 123"/>
                    <a:gd name="T31" fmla="*/ 0 h 230"/>
                    <a:gd name="T32" fmla="*/ 123 w 123"/>
                    <a:gd name="T33" fmla="*/ 0 h 230"/>
                    <a:gd name="T34" fmla="*/ 123 w 123"/>
                    <a:gd name="T35" fmla="*/ 6 h 230"/>
                    <a:gd name="T36" fmla="*/ 123 w 123"/>
                    <a:gd name="T37" fmla="*/ 6 h 230"/>
                    <a:gd name="T38" fmla="*/ 123 w 123"/>
                    <a:gd name="T39" fmla="*/ 0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23" h="230">
                      <a:moveTo>
                        <a:pt x="39" y="157"/>
                      </a:moveTo>
                      <a:lnTo>
                        <a:pt x="0" y="230"/>
                      </a:lnTo>
                      <a:lnTo>
                        <a:pt x="11" y="202"/>
                      </a:lnTo>
                      <a:lnTo>
                        <a:pt x="39" y="157"/>
                      </a:lnTo>
                      <a:lnTo>
                        <a:pt x="39" y="157"/>
                      </a:lnTo>
                      <a:close/>
                      <a:moveTo>
                        <a:pt x="72" y="101"/>
                      </a:moveTo>
                      <a:lnTo>
                        <a:pt x="39" y="151"/>
                      </a:lnTo>
                      <a:lnTo>
                        <a:pt x="39" y="151"/>
                      </a:lnTo>
                      <a:lnTo>
                        <a:pt x="72" y="101"/>
                      </a:lnTo>
                      <a:lnTo>
                        <a:pt x="72" y="101"/>
                      </a:lnTo>
                      <a:close/>
                      <a:moveTo>
                        <a:pt x="123" y="11"/>
                      </a:moveTo>
                      <a:lnTo>
                        <a:pt x="72" y="95"/>
                      </a:lnTo>
                      <a:lnTo>
                        <a:pt x="72" y="95"/>
                      </a:lnTo>
                      <a:lnTo>
                        <a:pt x="123" y="11"/>
                      </a:lnTo>
                      <a:lnTo>
                        <a:pt x="123" y="11"/>
                      </a:lnTo>
                      <a:close/>
                      <a:moveTo>
                        <a:pt x="123" y="0"/>
                      </a:moveTo>
                      <a:lnTo>
                        <a:pt x="123" y="0"/>
                      </a:lnTo>
                      <a:lnTo>
                        <a:pt x="123" y="6"/>
                      </a:lnTo>
                      <a:lnTo>
                        <a:pt x="123" y="6"/>
                      </a:lnTo>
                      <a:lnTo>
                        <a:pt x="1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6" name="Freeform 76">
                  <a:extLst>
                    <a:ext uri="{FF2B5EF4-FFF2-40B4-BE49-F238E27FC236}">
                      <a16:creationId xmlns:a16="http://schemas.microsoft.com/office/drawing/2014/main" xmlns="" id="{C4C12CF2-B00B-4ADB-A00B-75BB382BA84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09" y="1940"/>
                  <a:ext cx="123" cy="230"/>
                </a:xfrm>
                <a:custGeom>
                  <a:avLst/>
                  <a:gdLst>
                    <a:gd name="T0" fmla="*/ 39 w 123"/>
                    <a:gd name="T1" fmla="*/ 157 h 230"/>
                    <a:gd name="T2" fmla="*/ 0 w 123"/>
                    <a:gd name="T3" fmla="*/ 230 h 230"/>
                    <a:gd name="T4" fmla="*/ 11 w 123"/>
                    <a:gd name="T5" fmla="*/ 202 h 230"/>
                    <a:gd name="T6" fmla="*/ 39 w 123"/>
                    <a:gd name="T7" fmla="*/ 157 h 230"/>
                    <a:gd name="T8" fmla="*/ 39 w 123"/>
                    <a:gd name="T9" fmla="*/ 157 h 230"/>
                    <a:gd name="T10" fmla="*/ 72 w 123"/>
                    <a:gd name="T11" fmla="*/ 101 h 230"/>
                    <a:gd name="T12" fmla="*/ 39 w 123"/>
                    <a:gd name="T13" fmla="*/ 151 h 230"/>
                    <a:gd name="T14" fmla="*/ 39 w 123"/>
                    <a:gd name="T15" fmla="*/ 151 h 230"/>
                    <a:gd name="T16" fmla="*/ 72 w 123"/>
                    <a:gd name="T17" fmla="*/ 101 h 230"/>
                    <a:gd name="T18" fmla="*/ 72 w 123"/>
                    <a:gd name="T19" fmla="*/ 101 h 230"/>
                    <a:gd name="T20" fmla="*/ 123 w 123"/>
                    <a:gd name="T21" fmla="*/ 11 h 230"/>
                    <a:gd name="T22" fmla="*/ 72 w 123"/>
                    <a:gd name="T23" fmla="*/ 95 h 230"/>
                    <a:gd name="T24" fmla="*/ 72 w 123"/>
                    <a:gd name="T25" fmla="*/ 95 h 230"/>
                    <a:gd name="T26" fmla="*/ 123 w 123"/>
                    <a:gd name="T27" fmla="*/ 11 h 230"/>
                    <a:gd name="T28" fmla="*/ 123 w 123"/>
                    <a:gd name="T29" fmla="*/ 11 h 230"/>
                    <a:gd name="T30" fmla="*/ 123 w 123"/>
                    <a:gd name="T31" fmla="*/ 0 h 230"/>
                    <a:gd name="T32" fmla="*/ 123 w 123"/>
                    <a:gd name="T33" fmla="*/ 0 h 230"/>
                    <a:gd name="T34" fmla="*/ 123 w 123"/>
                    <a:gd name="T35" fmla="*/ 6 h 230"/>
                    <a:gd name="T36" fmla="*/ 123 w 123"/>
                    <a:gd name="T37" fmla="*/ 6 h 230"/>
                    <a:gd name="T38" fmla="*/ 123 w 123"/>
                    <a:gd name="T39" fmla="*/ 0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23" h="230">
                      <a:moveTo>
                        <a:pt x="39" y="157"/>
                      </a:moveTo>
                      <a:lnTo>
                        <a:pt x="0" y="230"/>
                      </a:lnTo>
                      <a:lnTo>
                        <a:pt x="11" y="202"/>
                      </a:lnTo>
                      <a:lnTo>
                        <a:pt x="39" y="157"/>
                      </a:lnTo>
                      <a:lnTo>
                        <a:pt x="39" y="157"/>
                      </a:lnTo>
                      <a:moveTo>
                        <a:pt x="72" y="101"/>
                      </a:moveTo>
                      <a:lnTo>
                        <a:pt x="39" y="151"/>
                      </a:lnTo>
                      <a:lnTo>
                        <a:pt x="39" y="151"/>
                      </a:lnTo>
                      <a:lnTo>
                        <a:pt x="72" y="101"/>
                      </a:lnTo>
                      <a:lnTo>
                        <a:pt x="72" y="101"/>
                      </a:lnTo>
                      <a:moveTo>
                        <a:pt x="123" y="11"/>
                      </a:moveTo>
                      <a:lnTo>
                        <a:pt x="72" y="95"/>
                      </a:lnTo>
                      <a:lnTo>
                        <a:pt x="72" y="95"/>
                      </a:lnTo>
                      <a:lnTo>
                        <a:pt x="123" y="11"/>
                      </a:lnTo>
                      <a:lnTo>
                        <a:pt x="123" y="11"/>
                      </a:lnTo>
                      <a:moveTo>
                        <a:pt x="123" y="0"/>
                      </a:moveTo>
                      <a:lnTo>
                        <a:pt x="123" y="0"/>
                      </a:lnTo>
                      <a:lnTo>
                        <a:pt x="123" y="6"/>
                      </a:lnTo>
                      <a:lnTo>
                        <a:pt x="123" y="6"/>
                      </a:lnTo>
                      <a:lnTo>
                        <a:pt x="12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7" name="Rectangle 77">
                  <a:extLst>
                    <a:ext uri="{FF2B5EF4-FFF2-40B4-BE49-F238E27FC236}">
                      <a16:creationId xmlns:a16="http://schemas.microsoft.com/office/drawing/2014/main" xmlns="" id="{305C8E82-2F53-473C-A0FD-2CE8B9B652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437" y="2035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8" name="Rectangle 78">
                  <a:extLst>
                    <a:ext uri="{FF2B5EF4-FFF2-40B4-BE49-F238E27FC236}">
                      <a16:creationId xmlns:a16="http://schemas.microsoft.com/office/drawing/2014/main" xmlns="" id="{AF48DD5E-1906-4058-B4AA-E09ED4462A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437" y="2035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9" name="Rectangle 79">
                  <a:extLst>
                    <a:ext uri="{FF2B5EF4-FFF2-40B4-BE49-F238E27FC236}">
                      <a16:creationId xmlns:a16="http://schemas.microsoft.com/office/drawing/2014/main" xmlns="" id="{A37FD250-85F4-446F-BAA0-122CFD4A5B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86" y="1946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0" name="Rectangle 80">
                  <a:extLst>
                    <a:ext uri="{FF2B5EF4-FFF2-40B4-BE49-F238E27FC236}">
                      <a16:creationId xmlns:a16="http://schemas.microsoft.com/office/drawing/2014/main" xmlns="" id="{80F328DC-BD00-4B81-A374-3323EA6CDB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86" y="1946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1" name="Rectangle 81">
                  <a:extLst>
                    <a:ext uri="{FF2B5EF4-FFF2-40B4-BE49-F238E27FC236}">
                      <a16:creationId xmlns:a16="http://schemas.microsoft.com/office/drawing/2014/main" xmlns="" id="{78EB7070-D6CB-4E51-BFF8-6F5B73265E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470" y="2091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2" name="Rectangle 82">
                  <a:extLst>
                    <a:ext uri="{FF2B5EF4-FFF2-40B4-BE49-F238E27FC236}">
                      <a16:creationId xmlns:a16="http://schemas.microsoft.com/office/drawing/2014/main" xmlns="" id="{85FC4727-93C4-477C-BF9D-6E40444EE2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470" y="2091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3" name="Freeform 83">
                  <a:extLst>
                    <a:ext uri="{FF2B5EF4-FFF2-40B4-BE49-F238E27FC236}">
                      <a16:creationId xmlns:a16="http://schemas.microsoft.com/office/drawing/2014/main" xmlns="" id="{E8386D69-39E2-4367-BF82-71B00863EEA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766" y="2041"/>
                  <a:ext cx="150" cy="308"/>
                </a:xfrm>
                <a:custGeom>
                  <a:avLst/>
                  <a:gdLst>
                    <a:gd name="T0" fmla="*/ 139 w 150"/>
                    <a:gd name="T1" fmla="*/ 274 h 308"/>
                    <a:gd name="T2" fmla="*/ 134 w 150"/>
                    <a:gd name="T3" fmla="*/ 274 h 308"/>
                    <a:gd name="T4" fmla="*/ 139 w 150"/>
                    <a:gd name="T5" fmla="*/ 291 h 308"/>
                    <a:gd name="T6" fmla="*/ 145 w 150"/>
                    <a:gd name="T7" fmla="*/ 296 h 308"/>
                    <a:gd name="T8" fmla="*/ 150 w 150"/>
                    <a:gd name="T9" fmla="*/ 308 h 308"/>
                    <a:gd name="T10" fmla="*/ 150 w 150"/>
                    <a:gd name="T11" fmla="*/ 302 h 308"/>
                    <a:gd name="T12" fmla="*/ 145 w 150"/>
                    <a:gd name="T13" fmla="*/ 291 h 308"/>
                    <a:gd name="T14" fmla="*/ 139 w 150"/>
                    <a:gd name="T15" fmla="*/ 274 h 308"/>
                    <a:gd name="T16" fmla="*/ 67 w 150"/>
                    <a:gd name="T17" fmla="*/ 134 h 308"/>
                    <a:gd name="T18" fmla="*/ 67 w 150"/>
                    <a:gd name="T19" fmla="*/ 140 h 308"/>
                    <a:gd name="T20" fmla="*/ 128 w 150"/>
                    <a:gd name="T21" fmla="*/ 268 h 308"/>
                    <a:gd name="T22" fmla="*/ 134 w 150"/>
                    <a:gd name="T23" fmla="*/ 268 h 308"/>
                    <a:gd name="T24" fmla="*/ 67 w 150"/>
                    <a:gd name="T25" fmla="*/ 134 h 308"/>
                    <a:gd name="T26" fmla="*/ 27 w 150"/>
                    <a:gd name="T27" fmla="*/ 56 h 308"/>
                    <a:gd name="T28" fmla="*/ 61 w 150"/>
                    <a:gd name="T29" fmla="*/ 134 h 308"/>
                    <a:gd name="T30" fmla="*/ 67 w 150"/>
                    <a:gd name="T31" fmla="*/ 123 h 308"/>
                    <a:gd name="T32" fmla="*/ 33 w 150"/>
                    <a:gd name="T33" fmla="*/ 56 h 308"/>
                    <a:gd name="T34" fmla="*/ 27 w 150"/>
                    <a:gd name="T35" fmla="*/ 56 h 308"/>
                    <a:gd name="T36" fmla="*/ 5 w 150"/>
                    <a:gd name="T37" fmla="*/ 0 h 308"/>
                    <a:gd name="T38" fmla="*/ 0 w 150"/>
                    <a:gd name="T39" fmla="*/ 6 h 308"/>
                    <a:gd name="T40" fmla="*/ 22 w 150"/>
                    <a:gd name="T41" fmla="*/ 50 h 308"/>
                    <a:gd name="T42" fmla="*/ 27 w 150"/>
                    <a:gd name="T43" fmla="*/ 50 h 308"/>
                    <a:gd name="T44" fmla="*/ 5 w 150"/>
                    <a:gd name="T45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0" h="308">
                      <a:moveTo>
                        <a:pt x="139" y="274"/>
                      </a:moveTo>
                      <a:lnTo>
                        <a:pt x="134" y="274"/>
                      </a:lnTo>
                      <a:lnTo>
                        <a:pt x="139" y="291"/>
                      </a:lnTo>
                      <a:lnTo>
                        <a:pt x="145" y="296"/>
                      </a:lnTo>
                      <a:lnTo>
                        <a:pt x="150" y="308"/>
                      </a:lnTo>
                      <a:lnTo>
                        <a:pt x="150" y="302"/>
                      </a:lnTo>
                      <a:lnTo>
                        <a:pt x="145" y="291"/>
                      </a:lnTo>
                      <a:lnTo>
                        <a:pt x="139" y="274"/>
                      </a:lnTo>
                      <a:close/>
                      <a:moveTo>
                        <a:pt x="67" y="134"/>
                      </a:moveTo>
                      <a:lnTo>
                        <a:pt x="67" y="140"/>
                      </a:lnTo>
                      <a:lnTo>
                        <a:pt x="128" y="268"/>
                      </a:lnTo>
                      <a:lnTo>
                        <a:pt x="134" y="268"/>
                      </a:lnTo>
                      <a:lnTo>
                        <a:pt x="67" y="134"/>
                      </a:lnTo>
                      <a:close/>
                      <a:moveTo>
                        <a:pt x="27" y="56"/>
                      </a:moveTo>
                      <a:lnTo>
                        <a:pt x="61" y="134"/>
                      </a:lnTo>
                      <a:lnTo>
                        <a:pt x="67" y="123"/>
                      </a:lnTo>
                      <a:lnTo>
                        <a:pt x="33" y="56"/>
                      </a:lnTo>
                      <a:lnTo>
                        <a:pt x="27" y="56"/>
                      </a:lnTo>
                      <a:close/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22" y="50"/>
                      </a:lnTo>
                      <a:lnTo>
                        <a:pt x="27" y="5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4" name="Freeform 84">
                  <a:extLst>
                    <a:ext uri="{FF2B5EF4-FFF2-40B4-BE49-F238E27FC236}">
                      <a16:creationId xmlns:a16="http://schemas.microsoft.com/office/drawing/2014/main" xmlns="" id="{6B24E02C-B2F0-4774-A907-481C6BE370C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766" y="2041"/>
                  <a:ext cx="150" cy="308"/>
                </a:xfrm>
                <a:custGeom>
                  <a:avLst/>
                  <a:gdLst>
                    <a:gd name="T0" fmla="*/ 139 w 150"/>
                    <a:gd name="T1" fmla="*/ 274 h 308"/>
                    <a:gd name="T2" fmla="*/ 134 w 150"/>
                    <a:gd name="T3" fmla="*/ 274 h 308"/>
                    <a:gd name="T4" fmla="*/ 139 w 150"/>
                    <a:gd name="T5" fmla="*/ 291 h 308"/>
                    <a:gd name="T6" fmla="*/ 145 w 150"/>
                    <a:gd name="T7" fmla="*/ 296 h 308"/>
                    <a:gd name="T8" fmla="*/ 150 w 150"/>
                    <a:gd name="T9" fmla="*/ 308 h 308"/>
                    <a:gd name="T10" fmla="*/ 150 w 150"/>
                    <a:gd name="T11" fmla="*/ 302 h 308"/>
                    <a:gd name="T12" fmla="*/ 145 w 150"/>
                    <a:gd name="T13" fmla="*/ 291 h 308"/>
                    <a:gd name="T14" fmla="*/ 139 w 150"/>
                    <a:gd name="T15" fmla="*/ 274 h 308"/>
                    <a:gd name="T16" fmla="*/ 67 w 150"/>
                    <a:gd name="T17" fmla="*/ 134 h 308"/>
                    <a:gd name="T18" fmla="*/ 67 w 150"/>
                    <a:gd name="T19" fmla="*/ 140 h 308"/>
                    <a:gd name="T20" fmla="*/ 128 w 150"/>
                    <a:gd name="T21" fmla="*/ 268 h 308"/>
                    <a:gd name="T22" fmla="*/ 134 w 150"/>
                    <a:gd name="T23" fmla="*/ 268 h 308"/>
                    <a:gd name="T24" fmla="*/ 67 w 150"/>
                    <a:gd name="T25" fmla="*/ 134 h 308"/>
                    <a:gd name="T26" fmla="*/ 27 w 150"/>
                    <a:gd name="T27" fmla="*/ 56 h 308"/>
                    <a:gd name="T28" fmla="*/ 61 w 150"/>
                    <a:gd name="T29" fmla="*/ 134 h 308"/>
                    <a:gd name="T30" fmla="*/ 67 w 150"/>
                    <a:gd name="T31" fmla="*/ 123 h 308"/>
                    <a:gd name="T32" fmla="*/ 33 w 150"/>
                    <a:gd name="T33" fmla="*/ 56 h 308"/>
                    <a:gd name="T34" fmla="*/ 27 w 150"/>
                    <a:gd name="T35" fmla="*/ 56 h 308"/>
                    <a:gd name="T36" fmla="*/ 5 w 150"/>
                    <a:gd name="T37" fmla="*/ 0 h 308"/>
                    <a:gd name="T38" fmla="*/ 0 w 150"/>
                    <a:gd name="T39" fmla="*/ 6 h 308"/>
                    <a:gd name="T40" fmla="*/ 22 w 150"/>
                    <a:gd name="T41" fmla="*/ 50 h 308"/>
                    <a:gd name="T42" fmla="*/ 27 w 150"/>
                    <a:gd name="T43" fmla="*/ 50 h 308"/>
                    <a:gd name="T44" fmla="*/ 5 w 150"/>
                    <a:gd name="T45" fmla="*/ 0 h 3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0" h="308">
                      <a:moveTo>
                        <a:pt x="139" y="274"/>
                      </a:moveTo>
                      <a:lnTo>
                        <a:pt x="134" y="274"/>
                      </a:lnTo>
                      <a:lnTo>
                        <a:pt x="139" y="291"/>
                      </a:lnTo>
                      <a:lnTo>
                        <a:pt x="145" y="296"/>
                      </a:lnTo>
                      <a:lnTo>
                        <a:pt x="150" y="308"/>
                      </a:lnTo>
                      <a:lnTo>
                        <a:pt x="150" y="302"/>
                      </a:lnTo>
                      <a:lnTo>
                        <a:pt x="145" y="291"/>
                      </a:lnTo>
                      <a:lnTo>
                        <a:pt x="139" y="274"/>
                      </a:lnTo>
                      <a:moveTo>
                        <a:pt x="67" y="134"/>
                      </a:moveTo>
                      <a:lnTo>
                        <a:pt x="67" y="140"/>
                      </a:lnTo>
                      <a:lnTo>
                        <a:pt x="128" y="268"/>
                      </a:lnTo>
                      <a:lnTo>
                        <a:pt x="134" y="268"/>
                      </a:lnTo>
                      <a:lnTo>
                        <a:pt x="67" y="134"/>
                      </a:lnTo>
                      <a:moveTo>
                        <a:pt x="27" y="56"/>
                      </a:moveTo>
                      <a:lnTo>
                        <a:pt x="61" y="134"/>
                      </a:lnTo>
                      <a:lnTo>
                        <a:pt x="67" y="123"/>
                      </a:lnTo>
                      <a:lnTo>
                        <a:pt x="33" y="56"/>
                      </a:lnTo>
                      <a:lnTo>
                        <a:pt x="27" y="56"/>
                      </a:lnTo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22" y="50"/>
                      </a:lnTo>
                      <a:lnTo>
                        <a:pt x="27" y="50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5" name="Freeform 85">
                  <a:extLst>
                    <a:ext uri="{FF2B5EF4-FFF2-40B4-BE49-F238E27FC236}">
                      <a16:creationId xmlns:a16="http://schemas.microsoft.com/office/drawing/2014/main" xmlns="" id="{EF73BAAC-C452-47D3-9587-29E342D845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38" y="2309"/>
                  <a:ext cx="11" cy="6"/>
                </a:xfrm>
                <a:custGeom>
                  <a:avLst/>
                  <a:gdLst>
                    <a:gd name="T0" fmla="*/ 6 w 11"/>
                    <a:gd name="T1" fmla="*/ 0 h 6"/>
                    <a:gd name="T2" fmla="*/ 0 w 11"/>
                    <a:gd name="T3" fmla="*/ 0 h 6"/>
                    <a:gd name="T4" fmla="*/ 6 w 11"/>
                    <a:gd name="T5" fmla="*/ 6 h 6"/>
                    <a:gd name="T6" fmla="*/ 11 w 11"/>
                    <a:gd name="T7" fmla="*/ 6 h 6"/>
                    <a:gd name="T8" fmla="*/ 6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6" y="6"/>
                      </a:lnTo>
                      <a:lnTo>
                        <a:pt x="11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6" name="Freeform 86">
                  <a:extLst>
                    <a:ext uri="{FF2B5EF4-FFF2-40B4-BE49-F238E27FC236}">
                      <a16:creationId xmlns:a16="http://schemas.microsoft.com/office/drawing/2014/main" xmlns="" id="{1D5D186E-B8DA-405F-96DD-B688B82990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38" y="2309"/>
                  <a:ext cx="11" cy="6"/>
                </a:xfrm>
                <a:custGeom>
                  <a:avLst/>
                  <a:gdLst>
                    <a:gd name="T0" fmla="*/ 6 w 11"/>
                    <a:gd name="T1" fmla="*/ 0 h 6"/>
                    <a:gd name="T2" fmla="*/ 0 w 11"/>
                    <a:gd name="T3" fmla="*/ 0 h 6"/>
                    <a:gd name="T4" fmla="*/ 6 w 11"/>
                    <a:gd name="T5" fmla="*/ 6 h 6"/>
                    <a:gd name="T6" fmla="*/ 11 w 11"/>
                    <a:gd name="T7" fmla="*/ 6 h 6"/>
                    <a:gd name="T8" fmla="*/ 6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6" y="6"/>
                      </a:lnTo>
                      <a:lnTo>
                        <a:pt x="11" y="6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7" name="Freeform 87">
                  <a:extLst>
                    <a:ext uri="{FF2B5EF4-FFF2-40B4-BE49-F238E27FC236}">
                      <a16:creationId xmlns:a16="http://schemas.microsoft.com/office/drawing/2014/main" xmlns="" id="{4FAB48DC-707B-412E-9EB8-5679F82549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44" y="2091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5 w 11"/>
                    <a:gd name="T3" fmla="*/ 6 h 6"/>
                    <a:gd name="T4" fmla="*/ 11 w 11"/>
                    <a:gd name="T5" fmla="*/ 6 h 6"/>
                    <a:gd name="T6" fmla="*/ 5 w 11"/>
                    <a:gd name="T7" fmla="*/ 0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11" y="6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8" name="Freeform 88">
                  <a:extLst>
                    <a:ext uri="{FF2B5EF4-FFF2-40B4-BE49-F238E27FC236}">
                      <a16:creationId xmlns:a16="http://schemas.microsoft.com/office/drawing/2014/main" xmlns="" id="{D93711D1-86BF-4430-B58B-618EC5D4EE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44" y="2091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5 w 11"/>
                    <a:gd name="T3" fmla="*/ 6 h 6"/>
                    <a:gd name="T4" fmla="*/ 11 w 11"/>
                    <a:gd name="T5" fmla="*/ 6 h 6"/>
                    <a:gd name="T6" fmla="*/ 5 w 11"/>
                    <a:gd name="T7" fmla="*/ 0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11" y="6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9" name="Freeform 89">
                  <a:extLst>
                    <a:ext uri="{FF2B5EF4-FFF2-40B4-BE49-F238E27FC236}">
                      <a16:creationId xmlns:a16="http://schemas.microsoft.com/office/drawing/2014/main" xmlns="" id="{9268C4C3-BA0E-498C-8FC4-73C50B7B54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05" y="2164"/>
                  <a:ext cx="6" cy="17"/>
                </a:xfrm>
                <a:custGeom>
                  <a:avLst/>
                  <a:gdLst>
                    <a:gd name="T0" fmla="*/ 6 w 6"/>
                    <a:gd name="T1" fmla="*/ 0 h 17"/>
                    <a:gd name="T2" fmla="*/ 0 w 6"/>
                    <a:gd name="T3" fmla="*/ 11 h 17"/>
                    <a:gd name="T4" fmla="*/ 6 w 6"/>
                    <a:gd name="T5" fmla="*/ 17 h 17"/>
                    <a:gd name="T6" fmla="*/ 6 w 6"/>
                    <a:gd name="T7" fmla="*/ 11 h 17"/>
                    <a:gd name="T8" fmla="*/ 6 w 6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6" y="0"/>
                      </a:moveTo>
                      <a:lnTo>
                        <a:pt x="0" y="11"/>
                      </a:lnTo>
                      <a:lnTo>
                        <a:pt x="6" y="17"/>
                      </a:lnTo>
                      <a:lnTo>
                        <a:pt x="6" y="1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0" name="Freeform 90">
                  <a:extLst>
                    <a:ext uri="{FF2B5EF4-FFF2-40B4-BE49-F238E27FC236}">
                      <a16:creationId xmlns:a16="http://schemas.microsoft.com/office/drawing/2014/main" xmlns="" id="{FE5358A3-1011-4570-BAE9-EE9DED28F8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05" y="2164"/>
                  <a:ext cx="6" cy="17"/>
                </a:xfrm>
                <a:custGeom>
                  <a:avLst/>
                  <a:gdLst>
                    <a:gd name="T0" fmla="*/ 6 w 6"/>
                    <a:gd name="T1" fmla="*/ 0 h 17"/>
                    <a:gd name="T2" fmla="*/ 0 w 6"/>
                    <a:gd name="T3" fmla="*/ 11 h 17"/>
                    <a:gd name="T4" fmla="*/ 6 w 6"/>
                    <a:gd name="T5" fmla="*/ 17 h 17"/>
                    <a:gd name="T6" fmla="*/ 6 w 6"/>
                    <a:gd name="T7" fmla="*/ 11 h 17"/>
                    <a:gd name="T8" fmla="*/ 6 w 6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6" y="0"/>
                      </a:moveTo>
                      <a:lnTo>
                        <a:pt x="0" y="11"/>
                      </a:lnTo>
                      <a:lnTo>
                        <a:pt x="6" y="17"/>
                      </a:lnTo>
                      <a:lnTo>
                        <a:pt x="6" y="11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1" name="Freeform 91">
                  <a:extLst>
                    <a:ext uri="{FF2B5EF4-FFF2-40B4-BE49-F238E27FC236}">
                      <a16:creationId xmlns:a16="http://schemas.microsoft.com/office/drawing/2014/main" xmlns="" id="{3DB2FD28-8C78-4E6C-936C-FF5F4001177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17" y="1146"/>
                  <a:ext cx="167" cy="145"/>
                </a:xfrm>
                <a:custGeom>
                  <a:avLst/>
                  <a:gdLst>
                    <a:gd name="T0" fmla="*/ 11 w 167"/>
                    <a:gd name="T1" fmla="*/ 134 h 145"/>
                    <a:gd name="T2" fmla="*/ 11 w 167"/>
                    <a:gd name="T3" fmla="*/ 134 h 145"/>
                    <a:gd name="T4" fmla="*/ 0 w 167"/>
                    <a:gd name="T5" fmla="*/ 145 h 145"/>
                    <a:gd name="T6" fmla="*/ 11 w 167"/>
                    <a:gd name="T7" fmla="*/ 134 h 145"/>
                    <a:gd name="T8" fmla="*/ 167 w 167"/>
                    <a:gd name="T9" fmla="*/ 0 h 145"/>
                    <a:gd name="T10" fmla="*/ 22 w 167"/>
                    <a:gd name="T11" fmla="*/ 123 h 145"/>
                    <a:gd name="T12" fmla="*/ 22 w 167"/>
                    <a:gd name="T13" fmla="*/ 123 h 145"/>
                    <a:gd name="T14" fmla="*/ 167 w 167"/>
                    <a:gd name="T15" fmla="*/ 0 h 145"/>
                    <a:gd name="T16" fmla="*/ 167 w 167"/>
                    <a:gd name="T17" fmla="*/ 0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7" h="145">
                      <a:moveTo>
                        <a:pt x="11" y="134"/>
                      </a:moveTo>
                      <a:lnTo>
                        <a:pt x="11" y="134"/>
                      </a:lnTo>
                      <a:lnTo>
                        <a:pt x="0" y="145"/>
                      </a:lnTo>
                      <a:lnTo>
                        <a:pt x="11" y="134"/>
                      </a:lnTo>
                      <a:close/>
                      <a:moveTo>
                        <a:pt x="167" y="0"/>
                      </a:moveTo>
                      <a:lnTo>
                        <a:pt x="22" y="123"/>
                      </a:lnTo>
                      <a:lnTo>
                        <a:pt x="22" y="123"/>
                      </a:lnTo>
                      <a:lnTo>
                        <a:pt x="167" y="0"/>
                      </a:lnTo>
                      <a:lnTo>
                        <a:pt x="16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2" name="Freeform 92">
                  <a:extLst>
                    <a:ext uri="{FF2B5EF4-FFF2-40B4-BE49-F238E27FC236}">
                      <a16:creationId xmlns:a16="http://schemas.microsoft.com/office/drawing/2014/main" xmlns="" id="{83A37CDC-E2A3-4F2B-9AEB-A39813B8A57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17" y="1146"/>
                  <a:ext cx="167" cy="145"/>
                </a:xfrm>
                <a:custGeom>
                  <a:avLst/>
                  <a:gdLst>
                    <a:gd name="T0" fmla="*/ 11 w 167"/>
                    <a:gd name="T1" fmla="*/ 134 h 145"/>
                    <a:gd name="T2" fmla="*/ 11 w 167"/>
                    <a:gd name="T3" fmla="*/ 134 h 145"/>
                    <a:gd name="T4" fmla="*/ 0 w 167"/>
                    <a:gd name="T5" fmla="*/ 145 h 145"/>
                    <a:gd name="T6" fmla="*/ 11 w 167"/>
                    <a:gd name="T7" fmla="*/ 134 h 145"/>
                    <a:gd name="T8" fmla="*/ 167 w 167"/>
                    <a:gd name="T9" fmla="*/ 0 h 145"/>
                    <a:gd name="T10" fmla="*/ 22 w 167"/>
                    <a:gd name="T11" fmla="*/ 123 h 145"/>
                    <a:gd name="T12" fmla="*/ 22 w 167"/>
                    <a:gd name="T13" fmla="*/ 123 h 145"/>
                    <a:gd name="T14" fmla="*/ 167 w 167"/>
                    <a:gd name="T15" fmla="*/ 0 h 145"/>
                    <a:gd name="T16" fmla="*/ 167 w 167"/>
                    <a:gd name="T17" fmla="*/ 0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7" h="145">
                      <a:moveTo>
                        <a:pt x="11" y="134"/>
                      </a:moveTo>
                      <a:lnTo>
                        <a:pt x="11" y="134"/>
                      </a:lnTo>
                      <a:lnTo>
                        <a:pt x="0" y="145"/>
                      </a:lnTo>
                      <a:lnTo>
                        <a:pt x="11" y="134"/>
                      </a:lnTo>
                      <a:moveTo>
                        <a:pt x="167" y="0"/>
                      </a:moveTo>
                      <a:lnTo>
                        <a:pt x="22" y="123"/>
                      </a:lnTo>
                      <a:lnTo>
                        <a:pt x="22" y="123"/>
                      </a:lnTo>
                      <a:lnTo>
                        <a:pt x="167" y="0"/>
                      </a:lnTo>
                      <a:lnTo>
                        <a:pt x="16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3" name="Freeform 93">
                  <a:extLst>
                    <a:ext uri="{FF2B5EF4-FFF2-40B4-BE49-F238E27FC236}">
                      <a16:creationId xmlns:a16="http://schemas.microsoft.com/office/drawing/2014/main" xmlns="" id="{66C047A5-863B-41BE-A74C-37AC3A7CCC1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06" y="1269"/>
                  <a:ext cx="11" cy="11"/>
                </a:xfrm>
                <a:custGeom>
                  <a:avLst/>
                  <a:gdLst>
                    <a:gd name="T0" fmla="*/ 0 w 11"/>
                    <a:gd name="T1" fmla="*/ 11 h 11"/>
                    <a:gd name="T2" fmla="*/ 0 w 11"/>
                    <a:gd name="T3" fmla="*/ 11 h 11"/>
                    <a:gd name="T4" fmla="*/ 0 w 11"/>
                    <a:gd name="T5" fmla="*/ 11 h 11"/>
                    <a:gd name="T6" fmla="*/ 0 w 11"/>
                    <a:gd name="T7" fmla="*/ 11 h 11"/>
                    <a:gd name="T8" fmla="*/ 0 w 11"/>
                    <a:gd name="T9" fmla="*/ 11 h 11"/>
                    <a:gd name="T10" fmla="*/ 11 w 11"/>
                    <a:gd name="T11" fmla="*/ 0 h 11"/>
                    <a:gd name="T12" fmla="*/ 11 w 11"/>
                    <a:gd name="T13" fmla="*/ 0 h 11"/>
                    <a:gd name="T14" fmla="*/ 11 w 11"/>
                    <a:gd name="T15" fmla="*/ 0 h 11"/>
                    <a:gd name="T16" fmla="*/ 11 w 11"/>
                    <a:gd name="T17" fmla="*/ 0 h 11"/>
                    <a:gd name="T18" fmla="*/ 11 w 11"/>
                    <a:gd name="T1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1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4" name="Freeform 94">
                  <a:extLst>
                    <a:ext uri="{FF2B5EF4-FFF2-40B4-BE49-F238E27FC236}">
                      <a16:creationId xmlns:a16="http://schemas.microsoft.com/office/drawing/2014/main" xmlns="" id="{574515BB-7C14-4A14-B980-D17A228E8DA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06" y="1269"/>
                  <a:ext cx="11" cy="11"/>
                </a:xfrm>
                <a:custGeom>
                  <a:avLst/>
                  <a:gdLst>
                    <a:gd name="T0" fmla="*/ 0 w 11"/>
                    <a:gd name="T1" fmla="*/ 11 h 11"/>
                    <a:gd name="T2" fmla="*/ 0 w 11"/>
                    <a:gd name="T3" fmla="*/ 11 h 11"/>
                    <a:gd name="T4" fmla="*/ 0 w 11"/>
                    <a:gd name="T5" fmla="*/ 11 h 11"/>
                    <a:gd name="T6" fmla="*/ 0 w 11"/>
                    <a:gd name="T7" fmla="*/ 11 h 11"/>
                    <a:gd name="T8" fmla="*/ 0 w 11"/>
                    <a:gd name="T9" fmla="*/ 11 h 11"/>
                    <a:gd name="T10" fmla="*/ 11 w 11"/>
                    <a:gd name="T11" fmla="*/ 0 h 11"/>
                    <a:gd name="T12" fmla="*/ 11 w 11"/>
                    <a:gd name="T13" fmla="*/ 0 h 11"/>
                    <a:gd name="T14" fmla="*/ 11 w 11"/>
                    <a:gd name="T15" fmla="*/ 0 h 11"/>
                    <a:gd name="T16" fmla="*/ 11 w 11"/>
                    <a:gd name="T17" fmla="*/ 0 h 11"/>
                    <a:gd name="T18" fmla="*/ 11 w 11"/>
                    <a:gd name="T1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1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5" name="Freeform 95">
                  <a:extLst>
                    <a:ext uri="{FF2B5EF4-FFF2-40B4-BE49-F238E27FC236}">
                      <a16:creationId xmlns:a16="http://schemas.microsoft.com/office/drawing/2014/main" xmlns="" id="{D0EDDBCF-B8F9-45F3-83F8-12EF02C969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06" y="1269"/>
                  <a:ext cx="11" cy="11"/>
                </a:xfrm>
                <a:custGeom>
                  <a:avLst/>
                  <a:gdLst>
                    <a:gd name="T0" fmla="*/ 11 w 11"/>
                    <a:gd name="T1" fmla="*/ 0 h 11"/>
                    <a:gd name="T2" fmla="*/ 11 w 11"/>
                    <a:gd name="T3" fmla="*/ 0 h 11"/>
                    <a:gd name="T4" fmla="*/ 0 w 11"/>
                    <a:gd name="T5" fmla="*/ 11 h 11"/>
                    <a:gd name="T6" fmla="*/ 0 w 11"/>
                    <a:gd name="T7" fmla="*/ 11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6" name="Freeform 96">
                  <a:extLst>
                    <a:ext uri="{FF2B5EF4-FFF2-40B4-BE49-F238E27FC236}">
                      <a16:creationId xmlns:a16="http://schemas.microsoft.com/office/drawing/2014/main" xmlns="" id="{5312F7E3-13B1-496D-8190-2F44B087FF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06" y="1269"/>
                  <a:ext cx="11" cy="11"/>
                </a:xfrm>
                <a:custGeom>
                  <a:avLst/>
                  <a:gdLst>
                    <a:gd name="T0" fmla="*/ 11 w 11"/>
                    <a:gd name="T1" fmla="*/ 0 h 11"/>
                    <a:gd name="T2" fmla="*/ 11 w 11"/>
                    <a:gd name="T3" fmla="*/ 0 h 11"/>
                    <a:gd name="T4" fmla="*/ 0 w 11"/>
                    <a:gd name="T5" fmla="*/ 11 h 11"/>
                    <a:gd name="T6" fmla="*/ 0 w 11"/>
                    <a:gd name="T7" fmla="*/ 11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lnTo>
                        <a:pt x="11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7" name="Freeform 97">
                  <a:extLst>
                    <a:ext uri="{FF2B5EF4-FFF2-40B4-BE49-F238E27FC236}">
                      <a16:creationId xmlns:a16="http://schemas.microsoft.com/office/drawing/2014/main" xmlns="" id="{80C1633C-7574-475E-A628-991B12F41DE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74" y="1420"/>
                  <a:ext cx="224" cy="436"/>
                </a:xfrm>
                <a:custGeom>
                  <a:avLst/>
                  <a:gdLst>
                    <a:gd name="T0" fmla="*/ 106 w 224"/>
                    <a:gd name="T1" fmla="*/ 207 h 436"/>
                    <a:gd name="T2" fmla="*/ 101 w 224"/>
                    <a:gd name="T3" fmla="*/ 213 h 436"/>
                    <a:gd name="T4" fmla="*/ 218 w 224"/>
                    <a:gd name="T5" fmla="*/ 436 h 436"/>
                    <a:gd name="T6" fmla="*/ 224 w 224"/>
                    <a:gd name="T7" fmla="*/ 436 h 436"/>
                    <a:gd name="T8" fmla="*/ 106 w 224"/>
                    <a:gd name="T9" fmla="*/ 207 h 436"/>
                    <a:gd name="T10" fmla="*/ 17 w 224"/>
                    <a:gd name="T11" fmla="*/ 28 h 436"/>
                    <a:gd name="T12" fmla="*/ 101 w 224"/>
                    <a:gd name="T13" fmla="*/ 207 h 436"/>
                    <a:gd name="T14" fmla="*/ 106 w 224"/>
                    <a:gd name="T15" fmla="*/ 201 h 436"/>
                    <a:gd name="T16" fmla="*/ 22 w 224"/>
                    <a:gd name="T17" fmla="*/ 34 h 436"/>
                    <a:gd name="T18" fmla="*/ 17 w 224"/>
                    <a:gd name="T19" fmla="*/ 28 h 436"/>
                    <a:gd name="T20" fmla="*/ 6 w 224"/>
                    <a:gd name="T21" fmla="*/ 0 h 436"/>
                    <a:gd name="T22" fmla="*/ 6 w 224"/>
                    <a:gd name="T23" fmla="*/ 0 h 436"/>
                    <a:gd name="T24" fmla="*/ 0 w 224"/>
                    <a:gd name="T25" fmla="*/ 6 h 436"/>
                    <a:gd name="T26" fmla="*/ 11 w 224"/>
                    <a:gd name="T27" fmla="*/ 17 h 436"/>
                    <a:gd name="T28" fmla="*/ 11 w 224"/>
                    <a:gd name="T29" fmla="*/ 22 h 436"/>
                    <a:gd name="T30" fmla="*/ 17 w 224"/>
                    <a:gd name="T31" fmla="*/ 22 h 436"/>
                    <a:gd name="T32" fmla="*/ 17 w 224"/>
                    <a:gd name="T33" fmla="*/ 17 h 436"/>
                    <a:gd name="T34" fmla="*/ 6 w 224"/>
                    <a:gd name="T35" fmla="*/ 0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24" h="436">
                      <a:moveTo>
                        <a:pt x="106" y="207"/>
                      </a:moveTo>
                      <a:lnTo>
                        <a:pt x="101" y="213"/>
                      </a:lnTo>
                      <a:lnTo>
                        <a:pt x="218" y="436"/>
                      </a:lnTo>
                      <a:lnTo>
                        <a:pt x="224" y="436"/>
                      </a:lnTo>
                      <a:lnTo>
                        <a:pt x="106" y="207"/>
                      </a:lnTo>
                      <a:close/>
                      <a:moveTo>
                        <a:pt x="17" y="28"/>
                      </a:moveTo>
                      <a:lnTo>
                        <a:pt x="101" y="207"/>
                      </a:lnTo>
                      <a:lnTo>
                        <a:pt x="106" y="201"/>
                      </a:lnTo>
                      <a:lnTo>
                        <a:pt x="22" y="34"/>
                      </a:lnTo>
                      <a:lnTo>
                        <a:pt x="17" y="28"/>
                      </a:lnTo>
                      <a:close/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6"/>
                      </a:lnTo>
                      <a:lnTo>
                        <a:pt x="11" y="17"/>
                      </a:lnTo>
                      <a:lnTo>
                        <a:pt x="11" y="22"/>
                      </a:lnTo>
                      <a:lnTo>
                        <a:pt x="17" y="22"/>
                      </a:lnTo>
                      <a:lnTo>
                        <a:pt x="17" y="17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8" name="Freeform 98">
                  <a:extLst>
                    <a:ext uri="{FF2B5EF4-FFF2-40B4-BE49-F238E27FC236}">
                      <a16:creationId xmlns:a16="http://schemas.microsoft.com/office/drawing/2014/main" xmlns="" id="{548B3CE8-B4A6-4C61-9B13-1766455DB70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74" y="1420"/>
                  <a:ext cx="224" cy="436"/>
                </a:xfrm>
                <a:custGeom>
                  <a:avLst/>
                  <a:gdLst>
                    <a:gd name="T0" fmla="*/ 106 w 224"/>
                    <a:gd name="T1" fmla="*/ 207 h 436"/>
                    <a:gd name="T2" fmla="*/ 101 w 224"/>
                    <a:gd name="T3" fmla="*/ 213 h 436"/>
                    <a:gd name="T4" fmla="*/ 218 w 224"/>
                    <a:gd name="T5" fmla="*/ 436 h 436"/>
                    <a:gd name="T6" fmla="*/ 224 w 224"/>
                    <a:gd name="T7" fmla="*/ 436 h 436"/>
                    <a:gd name="T8" fmla="*/ 106 w 224"/>
                    <a:gd name="T9" fmla="*/ 207 h 436"/>
                    <a:gd name="T10" fmla="*/ 17 w 224"/>
                    <a:gd name="T11" fmla="*/ 28 h 436"/>
                    <a:gd name="T12" fmla="*/ 101 w 224"/>
                    <a:gd name="T13" fmla="*/ 207 h 436"/>
                    <a:gd name="T14" fmla="*/ 106 w 224"/>
                    <a:gd name="T15" fmla="*/ 201 h 436"/>
                    <a:gd name="T16" fmla="*/ 22 w 224"/>
                    <a:gd name="T17" fmla="*/ 34 h 436"/>
                    <a:gd name="T18" fmla="*/ 17 w 224"/>
                    <a:gd name="T19" fmla="*/ 28 h 436"/>
                    <a:gd name="T20" fmla="*/ 6 w 224"/>
                    <a:gd name="T21" fmla="*/ 0 h 436"/>
                    <a:gd name="T22" fmla="*/ 6 w 224"/>
                    <a:gd name="T23" fmla="*/ 0 h 436"/>
                    <a:gd name="T24" fmla="*/ 0 w 224"/>
                    <a:gd name="T25" fmla="*/ 6 h 436"/>
                    <a:gd name="T26" fmla="*/ 11 w 224"/>
                    <a:gd name="T27" fmla="*/ 17 h 436"/>
                    <a:gd name="T28" fmla="*/ 11 w 224"/>
                    <a:gd name="T29" fmla="*/ 22 h 436"/>
                    <a:gd name="T30" fmla="*/ 17 w 224"/>
                    <a:gd name="T31" fmla="*/ 22 h 436"/>
                    <a:gd name="T32" fmla="*/ 17 w 224"/>
                    <a:gd name="T33" fmla="*/ 17 h 436"/>
                    <a:gd name="T34" fmla="*/ 6 w 224"/>
                    <a:gd name="T35" fmla="*/ 0 h 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24" h="436">
                      <a:moveTo>
                        <a:pt x="106" y="207"/>
                      </a:moveTo>
                      <a:lnTo>
                        <a:pt x="101" y="213"/>
                      </a:lnTo>
                      <a:lnTo>
                        <a:pt x="218" y="436"/>
                      </a:lnTo>
                      <a:lnTo>
                        <a:pt x="224" y="436"/>
                      </a:lnTo>
                      <a:lnTo>
                        <a:pt x="106" y="207"/>
                      </a:lnTo>
                      <a:moveTo>
                        <a:pt x="17" y="28"/>
                      </a:moveTo>
                      <a:lnTo>
                        <a:pt x="101" y="207"/>
                      </a:lnTo>
                      <a:lnTo>
                        <a:pt x="106" y="201"/>
                      </a:lnTo>
                      <a:lnTo>
                        <a:pt x="22" y="34"/>
                      </a:lnTo>
                      <a:lnTo>
                        <a:pt x="17" y="28"/>
                      </a:lnTo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0" y="6"/>
                      </a:lnTo>
                      <a:lnTo>
                        <a:pt x="11" y="17"/>
                      </a:lnTo>
                      <a:lnTo>
                        <a:pt x="11" y="22"/>
                      </a:lnTo>
                      <a:lnTo>
                        <a:pt x="17" y="22"/>
                      </a:lnTo>
                      <a:lnTo>
                        <a:pt x="17" y="17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9" name="Freeform 99">
                  <a:extLst>
                    <a:ext uri="{FF2B5EF4-FFF2-40B4-BE49-F238E27FC236}">
                      <a16:creationId xmlns:a16="http://schemas.microsoft.com/office/drawing/2014/main" xmlns="" id="{7B049536-9EA4-402F-9705-20F4DEFC6E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73" y="1621"/>
                  <a:ext cx="5" cy="12"/>
                </a:xfrm>
                <a:custGeom>
                  <a:avLst/>
                  <a:gdLst>
                    <a:gd name="T0" fmla="*/ 5 w 5"/>
                    <a:gd name="T1" fmla="*/ 0 h 12"/>
                    <a:gd name="T2" fmla="*/ 0 w 5"/>
                    <a:gd name="T3" fmla="*/ 6 h 12"/>
                    <a:gd name="T4" fmla="*/ 0 w 5"/>
                    <a:gd name="T5" fmla="*/ 12 h 12"/>
                    <a:gd name="T6" fmla="*/ 5 w 5"/>
                    <a:gd name="T7" fmla="*/ 6 h 12"/>
                    <a:gd name="T8" fmla="*/ 5 w 5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2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5" y="6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0" name="Freeform 100">
                  <a:extLst>
                    <a:ext uri="{FF2B5EF4-FFF2-40B4-BE49-F238E27FC236}">
                      <a16:creationId xmlns:a16="http://schemas.microsoft.com/office/drawing/2014/main" xmlns="" id="{576A4639-01F9-4FAF-B4BA-E3F61C8E6D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73" y="1621"/>
                  <a:ext cx="5" cy="12"/>
                </a:xfrm>
                <a:custGeom>
                  <a:avLst/>
                  <a:gdLst>
                    <a:gd name="T0" fmla="*/ 5 w 5"/>
                    <a:gd name="T1" fmla="*/ 0 h 12"/>
                    <a:gd name="T2" fmla="*/ 0 w 5"/>
                    <a:gd name="T3" fmla="*/ 6 h 12"/>
                    <a:gd name="T4" fmla="*/ 0 w 5"/>
                    <a:gd name="T5" fmla="*/ 12 h 12"/>
                    <a:gd name="T6" fmla="*/ 5 w 5"/>
                    <a:gd name="T7" fmla="*/ 6 h 12"/>
                    <a:gd name="T8" fmla="*/ 5 w 5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2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5" y="6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1" name="Freeform 101">
                  <a:extLst>
                    <a:ext uri="{FF2B5EF4-FFF2-40B4-BE49-F238E27FC236}">
                      <a16:creationId xmlns:a16="http://schemas.microsoft.com/office/drawing/2014/main" xmlns="" id="{4DA1F6CB-5FD8-499A-97D9-7AEF6500A52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30" y="1543"/>
                  <a:ext cx="73" cy="123"/>
                </a:xfrm>
                <a:custGeom>
                  <a:avLst/>
                  <a:gdLst>
                    <a:gd name="T0" fmla="*/ 34 w 73"/>
                    <a:gd name="T1" fmla="*/ 67 h 123"/>
                    <a:gd name="T2" fmla="*/ 0 w 73"/>
                    <a:gd name="T3" fmla="*/ 123 h 123"/>
                    <a:gd name="T4" fmla="*/ 0 w 73"/>
                    <a:gd name="T5" fmla="*/ 123 h 123"/>
                    <a:gd name="T6" fmla="*/ 34 w 73"/>
                    <a:gd name="T7" fmla="*/ 67 h 123"/>
                    <a:gd name="T8" fmla="*/ 34 w 73"/>
                    <a:gd name="T9" fmla="*/ 67 h 123"/>
                    <a:gd name="T10" fmla="*/ 62 w 73"/>
                    <a:gd name="T11" fmla="*/ 11 h 123"/>
                    <a:gd name="T12" fmla="*/ 39 w 73"/>
                    <a:gd name="T13" fmla="*/ 62 h 123"/>
                    <a:gd name="T14" fmla="*/ 39 w 73"/>
                    <a:gd name="T15" fmla="*/ 62 h 123"/>
                    <a:gd name="T16" fmla="*/ 62 w 73"/>
                    <a:gd name="T17" fmla="*/ 11 h 123"/>
                    <a:gd name="T18" fmla="*/ 62 w 73"/>
                    <a:gd name="T19" fmla="*/ 11 h 123"/>
                    <a:gd name="T20" fmla="*/ 73 w 73"/>
                    <a:gd name="T21" fmla="*/ 0 h 123"/>
                    <a:gd name="T22" fmla="*/ 73 w 73"/>
                    <a:gd name="T23" fmla="*/ 0 h 123"/>
                    <a:gd name="T24" fmla="*/ 73 w 73"/>
                    <a:gd name="T25" fmla="*/ 0 h 123"/>
                    <a:gd name="T26" fmla="*/ 73 w 73"/>
                    <a:gd name="T27" fmla="*/ 0 h 123"/>
                    <a:gd name="T28" fmla="*/ 73 w 73"/>
                    <a:gd name="T29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3" h="123">
                      <a:moveTo>
                        <a:pt x="34" y="67"/>
                      </a:moveTo>
                      <a:lnTo>
                        <a:pt x="0" y="123"/>
                      </a:lnTo>
                      <a:lnTo>
                        <a:pt x="0" y="123"/>
                      </a:lnTo>
                      <a:lnTo>
                        <a:pt x="34" y="67"/>
                      </a:lnTo>
                      <a:lnTo>
                        <a:pt x="34" y="67"/>
                      </a:lnTo>
                      <a:close/>
                      <a:moveTo>
                        <a:pt x="62" y="11"/>
                      </a:moveTo>
                      <a:lnTo>
                        <a:pt x="39" y="62"/>
                      </a:lnTo>
                      <a:lnTo>
                        <a:pt x="39" y="62"/>
                      </a:lnTo>
                      <a:lnTo>
                        <a:pt x="62" y="11"/>
                      </a:lnTo>
                      <a:lnTo>
                        <a:pt x="62" y="11"/>
                      </a:lnTo>
                      <a:close/>
                      <a:moveTo>
                        <a:pt x="73" y="0"/>
                      </a:move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2" name="Freeform 102">
                  <a:extLst>
                    <a:ext uri="{FF2B5EF4-FFF2-40B4-BE49-F238E27FC236}">
                      <a16:creationId xmlns:a16="http://schemas.microsoft.com/office/drawing/2014/main" xmlns="" id="{16ED19BB-EB9B-4109-BED3-9FDCA4C89B6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30" y="1543"/>
                  <a:ext cx="73" cy="123"/>
                </a:xfrm>
                <a:custGeom>
                  <a:avLst/>
                  <a:gdLst>
                    <a:gd name="T0" fmla="*/ 34 w 73"/>
                    <a:gd name="T1" fmla="*/ 67 h 123"/>
                    <a:gd name="T2" fmla="*/ 0 w 73"/>
                    <a:gd name="T3" fmla="*/ 123 h 123"/>
                    <a:gd name="T4" fmla="*/ 0 w 73"/>
                    <a:gd name="T5" fmla="*/ 123 h 123"/>
                    <a:gd name="T6" fmla="*/ 34 w 73"/>
                    <a:gd name="T7" fmla="*/ 67 h 123"/>
                    <a:gd name="T8" fmla="*/ 34 w 73"/>
                    <a:gd name="T9" fmla="*/ 67 h 123"/>
                    <a:gd name="T10" fmla="*/ 62 w 73"/>
                    <a:gd name="T11" fmla="*/ 11 h 123"/>
                    <a:gd name="T12" fmla="*/ 39 w 73"/>
                    <a:gd name="T13" fmla="*/ 62 h 123"/>
                    <a:gd name="T14" fmla="*/ 39 w 73"/>
                    <a:gd name="T15" fmla="*/ 62 h 123"/>
                    <a:gd name="T16" fmla="*/ 62 w 73"/>
                    <a:gd name="T17" fmla="*/ 11 h 123"/>
                    <a:gd name="T18" fmla="*/ 62 w 73"/>
                    <a:gd name="T19" fmla="*/ 11 h 123"/>
                    <a:gd name="T20" fmla="*/ 73 w 73"/>
                    <a:gd name="T21" fmla="*/ 0 h 123"/>
                    <a:gd name="T22" fmla="*/ 73 w 73"/>
                    <a:gd name="T23" fmla="*/ 0 h 123"/>
                    <a:gd name="T24" fmla="*/ 73 w 73"/>
                    <a:gd name="T25" fmla="*/ 0 h 123"/>
                    <a:gd name="T26" fmla="*/ 73 w 73"/>
                    <a:gd name="T27" fmla="*/ 0 h 123"/>
                    <a:gd name="T28" fmla="*/ 73 w 73"/>
                    <a:gd name="T29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3" h="123">
                      <a:moveTo>
                        <a:pt x="34" y="67"/>
                      </a:moveTo>
                      <a:lnTo>
                        <a:pt x="0" y="123"/>
                      </a:lnTo>
                      <a:lnTo>
                        <a:pt x="0" y="123"/>
                      </a:lnTo>
                      <a:lnTo>
                        <a:pt x="34" y="67"/>
                      </a:lnTo>
                      <a:lnTo>
                        <a:pt x="34" y="67"/>
                      </a:lnTo>
                      <a:moveTo>
                        <a:pt x="62" y="11"/>
                      </a:moveTo>
                      <a:lnTo>
                        <a:pt x="39" y="62"/>
                      </a:lnTo>
                      <a:lnTo>
                        <a:pt x="39" y="62"/>
                      </a:lnTo>
                      <a:lnTo>
                        <a:pt x="62" y="11"/>
                      </a:lnTo>
                      <a:lnTo>
                        <a:pt x="62" y="11"/>
                      </a:lnTo>
                      <a:moveTo>
                        <a:pt x="73" y="0"/>
                      </a:move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73" y="0"/>
                      </a:lnTo>
                      <a:lnTo>
                        <a:pt x="7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3" name="Freeform 103">
                  <a:extLst>
                    <a:ext uri="{FF2B5EF4-FFF2-40B4-BE49-F238E27FC236}">
                      <a16:creationId xmlns:a16="http://schemas.microsoft.com/office/drawing/2014/main" xmlns="" id="{9F635C28-5B8D-4B3E-923E-7F7119E312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96" y="1605"/>
                  <a:ext cx="5" cy="5"/>
                </a:xfrm>
                <a:custGeom>
                  <a:avLst/>
                  <a:gdLst>
                    <a:gd name="T0" fmla="*/ 5 w 5"/>
                    <a:gd name="T1" fmla="*/ 0 h 5"/>
                    <a:gd name="T2" fmla="*/ 0 w 5"/>
                    <a:gd name="T3" fmla="*/ 5 h 5"/>
                    <a:gd name="T4" fmla="*/ 0 w 5"/>
                    <a:gd name="T5" fmla="*/ 5 h 5"/>
                    <a:gd name="T6" fmla="*/ 5 w 5"/>
                    <a:gd name="T7" fmla="*/ 0 h 5"/>
                    <a:gd name="T8" fmla="*/ 5 w 5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4" name="Freeform 104">
                  <a:extLst>
                    <a:ext uri="{FF2B5EF4-FFF2-40B4-BE49-F238E27FC236}">
                      <a16:creationId xmlns:a16="http://schemas.microsoft.com/office/drawing/2014/main" xmlns="" id="{6ADDB872-5E57-483F-9B3E-A96E30B28B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96" y="1605"/>
                  <a:ext cx="5" cy="5"/>
                </a:xfrm>
                <a:custGeom>
                  <a:avLst/>
                  <a:gdLst>
                    <a:gd name="T0" fmla="*/ 5 w 5"/>
                    <a:gd name="T1" fmla="*/ 0 h 5"/>
                    <a:gd name="T2" fmla="*/ 0 w 5"/>
                    <a:gd name="T3" fmla="*/ 5 h 5"/>
                    <a:gd name="T4" fmla="*/ 0 w 5"/>
                    <a:gd name="T5" fmla="*/ 5 h 5"/>
                    <a:gd name="T6" fmla="*/ 5 w 5"/>
                    <a:gd name="T7" fmla="*/ 0 h 5"/>
                    <a:gd name="T8" fmla="*/ 5 w 5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5" name="Freeform 105">
                  <a:extLst>
                    <a:ext uri="{FF2B5EF4-FFF2-40B4-BE49-F238E27FC236}">
                      <a16:creationId xmlns:a16="http://schemas.microsoft.com/office/drawing/2014/main" xmlns="" id="{4B69AB9B-2C88-4A3A-8BEE-20B4BDD10E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68" y="1543"/>
                  <a:ext cx="11" cy="11"/>
                </a:xfrm>
                <a:custGeom>
                  <a:avLst/>
                  <a:gdLst>
                    <a:gd name="T0" fmla="*/ 11 w 11"/>
                    <a:gd name="T1" fmla="*/ 0 h 11"/>
                    <a:gd name="T2" fmla="*/ 0 w 11"/>
                    <a:gd name="T3" fmla="*/ 11 h 11"/>
                    <a:gd name="T4" fmla="*/ 0 w 11"/>
                    <a:gd name="T5" fmla="*/ 11 h 11"/>
                    <a:gd name="T6" fmla="*/ 11 w 11"/>
                    <a:gd name="T7" fmla="*/ 0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6" name="Freeform 106">
                  <a:extLst>
                    <a:ext uri="{FF2B5EF4-FFF2-40B4-BE49-F238E27FC236}">
                      <a16:creationId xmlns:a16="http://schemas.microsoft.com/office/drawing/2014/main" xmlns="" id="{D5C76AFC-C392-4D24-B4AE-B268289717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68" y="1543"/>
                  <a:ext cx="11" cy="11"/>
                </a:xfrm>
                <a:custGeom>
                  <a:avLst/>
                  <a:gdLst>
                    <a:gd name="T0" fmla="*/ 11 w 11"/>
                    <a:gd name="T1" fmla="*/ 0 h 11"/>
                    <a:gd name="T2" fmla="*/ 0 w 11"/>
                    <a:gd name="T3" fmla="*/ 11 h 11"/>
                    <a:gd name="T4" fmla="*/ 0 w 11"/>
                    <a:gd name="T5" fmla="*/ 11 h 11"/>
                    <a:gd name="T6" fmla="*/ 11 w 11"/>
                    <a:gd name="T7" fmla="*/ 0 h 11"/>
                    <a:gd name="T8" fmla="*/ 11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11" y="0"/>
                      </a:move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11" y="0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7" name="Freeform 107">
                  <a:extLst>
                    <a:ext uri="{FF2B5EF4-FFF2-40B4-BE49-F238E27FC236}">
                      <a16:creationId xmlns:a16="http://schemas.microsoft.com/office/drawing/2014/main" xmlns="" id="{0240E2CE-827C-4475-B829-B2C8FE1844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314" y="1672"/>
                  <a:ext cx="84" cy="145"/>
                </a:xfrm>
                <a:custGeom>
                  <a:avLst/>
                  <a:gdLst>
                    <a:gd name="T0" fmla="*/ 84 w 84"/>
                    <a:gd name="T1" fmla="*/ 0 h 145"/>
                    <a:gd name="T2" fmla="*/ 0 w 84"/>
                    <a:gd name="T3" fmla="*/ 145 h 145"/>
                    <a:gd name="T4" fmla="*/ 0 w 84"/>
                    <a:gd name="T5" fmla="*/ 145 h 145"/>
                    <a:gd name="T6" fmla="*/ 84 w 84"/>
                    <a:gd name="T7" fmla="*/ 0 h 145"/>
                    <a:gd name="T8" fmla="*/ 84 w 84"/>
                    <a:gd name="T9" fmla="*/ 0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145">
                      <a:moveTo>
                        <a:pt x="84" y="0"/>
                      </a:moveTo>
                      <a:lnTo>
                        <a:pt x="0" y="145"/>
                      </a:lnTo>
                      <a:lnTo>
                        <a:pt x="0" y="145"/>
                      </a:lnTo>
                      <a:lnTo>
                        <a:pt x="84" y="0"/>
                      </a:lnTo>
                      <a:lnTo>
                        <a:pt x="8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8" name="Freeform 108">
                  <a:extLst>
                    <a:ext uri="{FF2B5EF4-FFF2-40B4-BE49-F238E27FC236}">
                      <a16:creationId xmlns:a16="http://schemas.microsoft.com/office/drawing/2014/main" xmlns="" id="{8EF10101-F881-48EC-B0CB-5829BCF2EF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314" y="1672"/>
                  <a:ext cx="84" cy="145"/>
                </a:xfrm>
                <a:custGeom>
                  <a:avLst/>
                  <a:gdLst>
                    <a:gd name="T0" fmla="*/ 84 w 84"/>
                    <a:gd name="T1" fmla="*/ 0 h 145"/>
                    <a:gd name="T2" fmla="*/ 0 w 84"/>
                    <a:gd name="T3" fmla="*/ 145 h 145"/>
                    <a:gd name="T4" fmla="*/ 0 w 84"/>
                    <a:gd name="T5" fmla="*/ 145 h 145"/>
                    <a:gd name="T6" fmla="*/ 84 w 84"/>
                    <a:gd name="T7" fmla="*/ 0 h 145"/>
                    <a:gd name="T8" fmla="*/ 84 w 84"/>
                    <a:gd name="T9" fmla="*/ 0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145">
                      <a:moveTo>
                        <a:pt x="84" y="0"/>
                      </a:moveTo>
                      <a:lnTo>
                        <a:pt x="0" y="145"/>
                      </a:lnTo>
                      <a:lnTo>
                        <a:pt x="0" y="145"/>
                      </a:lnTo>
                      <a:lnTo>
                        <a:pt x="84" y="0"/>
                      </a:lnTo>
                      <a:lnTo>
                        <a:pt x="84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9" name="Freeform 109">
                  <a:extLst>
                    <a:ext uri="{FF2B5EF4-FFF2-40B4-BE49-F238E27FC236}">
                      <a16:creationId xmlns:a16="http://schemas.microsoft.com/office/drawing/2014/main" xmlns="" id="{1B0E9D07-0B0A-4696-BFE5-9254EAFCDDB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80" y="833"/>
                  <a:ext cx="654" cy="307"/>
                </a:xfrm>
                <a:custGeom>
                  <a:avLst/>
                  <a:gdLst>
                    <a:gd name="T0" fmla="*/ 94 w 117"/>
                    <a:gd name="T1" fmla="*/ 41 h 55"/>
                    <a:gd name="T2" fmla="*/ 77 w 117"/>
                    <a:gd name="T3" fmla="*/ 55 h 55"/>
                    <a:gd name="T4" fmla="*/ 78 w 117"/>
                    <a:gd name="T5" fmla="*/ 55 h 55"/>
                    <a:gd name="T6" fmla="*/ 95 w 117"/>
                    <a:gd name="T7" fmla="*/ 41 h 55"/>
                    <a:gd name="T8" fmla="*/ 94 w 117"/>
                    <a:gd name="T9" fmla="*/ 41 h 55"/>
                    <a:gd name="T10" fmla="*/ 108 w 117"/>
                    <a:gd name="T11" fmla="*/ 28 h 55"/>
                    <a:gd name="T12" fmla="*/ 95 w 117"/>
                    <a:gd name="T13" fmla="*/ 40 h 55"/>
                    <a:gd name="T14" fmla="*/ 95 w 117"/>
                    <a:gd name="T15" fmla="*/ 40 h 55"/>
                    <a:gd name="T16" fmla="*/ 96 w 117"/>
                    <a:gd name="T17" fmla="*/ 40 h 55"/>
                    <a:gd name="T18" fmla="*/ 109 w 117"/>
                    <a:gd name="T19" fmla="*/ 29 h 55"/>
                    <a:gd name="T20" fmla="*/ 108 w 117"/>
                    <a:gd name="T21" fmla="*/ 28 h 55"/>
                    <a:gd name="T22" fmla="*/ 115 w 117"/>
                    <a:gd name="T23" fmla="*/ 22 h 55"/>
                    <a:gd name="T24" fmla="*/ 109 w 117"/>
                    <a:gd name="T25" fmla="*/ 28 h 55"/>
                    <a:gd name="T26" fmla="*/ 110 w 117"/>
                    <a:gd name="T27" fmla="*/ 29 h 55"/>
                    <a:gd name="T28" fmla="*/ 116 w 117"/>
                    <a:gd name="T29" fmla="*/ 23 h 55"/>
                    <a:gd name="T30" fmla="*/ 115 w 117"/>
                    <a:gd name="T31" fmla="*/ 22 h 55"/>
                    <a:gd name="T32" fmla="*/ 116 w 117"/>
                    <a:gd name="T33" fmla="*/ 22 h 55"/>
                    <a:gd name="T34" fmla="*/ 116 w 117"/>
                    <a:gd name="T35" fmla="*/ 22 h 55"/>
                    <a:gd name="T36" fmla="*/ 117 w 117"/>
                    <a:gd name="T37" fmla="*/ 23 h 55"/>
                    <a:gd name="T38" fmla="*/ 117 w 117"/>
                    <a:gd name="T39" fmla="*/ 22 h 55"/>
                    <a:gd name="T40" fmla="*/ 116 w 117"/>
                    <a:gd name="T41" fmla="*/ 22 h 55"/>
                    <a:gd name="T42" fmla="*/ 113 w 117"/>
                    <a:gd name="T43" fmla="*/ 16 h 55"/>
                    <a:gd name="T44" fmla="*/ 114 w 117"/>
                    <a:gd name="T45" fmla="*/ 17 h 55"/>
                    <a:gd name="T46" fmla="*/ 115 w 117"/>
                    <a:gd name="T47" fmla="*/ 17 h 55"/>
                    <a:gd name="T48" fmla="*/ 115 w 117"/>
                    <a:gd name="T49" fmla="*/ 16 h 55"/>
                    <a:gd name="T50" fmla="*/ 113 w 117"/>
                    <a:gd name="T51" fmla="*/ 16 h 55"/>
                    <a:gd name="T52" fmla="*/ 106 w 117"/>
                    <a:gd name="T53" fmla="*/ 15 h 55"/>
                    <a:gd name="T54" fmla="*/ 106 w 117"/>
                    <a:gd name="T55" fmla="*/ 16 h 55"/>
                    <a:gd name="T56" fmla="*/ 112 w 117"/>
                    <a:gd name="T57" fmla="*/ 17 h 55"/>
                    <a:gd name="T58" fmla="*/ 112 w 117"/>
                    <a:gd name="T59" fmla="*/ 15 h 55"/>
                    <a:gd name="T60" fmla="*/ 106 w 117"/>
                    <a:gd name="T61" fmla="*/ 15 h 55"/>
                    <a:gd name="T62" fmla="*/ 52 w 117"/>
                    <a:gd name="T63" fmla="*/ 7 h 55"/>
                    <a:gd name="T64" fmla="*/ 51 w 117"/>
                    <a:gd name="T65" fmla="*/ 8 h 55"/>
                    <a:gd name="T66" fmla="*/ 105 w 117"/>
                    <a:gd name="T67" fmla="*/ 15 h 55"/>
                    <a:gd name="T68" fmla="*/ 104 w 117"/>
                    <a:gd name="T69" fmla="*/ 14 h 55"/>
                    <a:gd name="T70" fmla="*/ 52 w 117"/>
                    <a:gd name="T71" fmla="*/ 7 h 55"/>
                    <a:gd name="T72" fmla="*/ 0 w 117"/>
                    <a:gd name="T73" fmla="*/ 0 h 55"/>
                    <a:gd name="T74" fmla="*/ 0 w 117"/>
                    <a:gd name="T75" fmla="*/ 1 h 55"/>
                    <a:gd name="T76" fmla="*/ 49 w 117"/>
                    <a:gd name="T77" fmla="*/ 8 h 55"/>
                    <a:gd name="T78" fmla="*/ 50 w 117"/>
                    <a:gd name="T79" fmla="*/ 7 h 55"/>
                    <a:gd name="T80" fmla="*/ 0 w 117"/>
                    <a:gd name="T81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17" h="55">
                      <a:moveTo>
                        <a:pt x="94" y="41"/>
                      </a:moveTo>
                      <a:cubicBezTo>
                        <a:pt x="77" y="55"/>
                        <a:pt x="77" y="55"/>
                        <a:pt x="77" y="55"/>
                      </a:cubicBezTo>
                      <a:cubicBezTo>
                        <a:pt x="78" y="55"/>
                        <a:pt x="78" y="55"/>
                        <a:pt x="78" y="55"/>
                      </a:cubicBezTo>
                      <a:cubicBezTo>
                        <a:pt x="95" y="41"/>
                        <a:pt x="95" y="41"/>
                        <a:pt x="95" y="41"/>
                      </a:cubicBezTo>
                      <a:cubicBezTo>
                        <a:pt x="94" y="41"/>
                        <a:pt x="94" y="41"/>
                        <a:pt x="94" y="41"/>
                      </a:cubicBezTo>
                      <a:moveTo>
                        <a:pt x="108" y="28"/>
                      </a:moveTo>
                      <a:cubicBezTo>
                        <a:pt x="95" y="40"/>
                        <a:pt x="95" y="40"/>
                        <a:pt x="95" y="40"/>
                      </a:cubicBezTo>
                      <a:cubicBezTo>
                        <a:pt x="95" y="40"/>
                        <a:pt x="95" y="40"/>
                        <a:pt x="95" y="40"/>
                      </a:cubicBezTo>
                      <a:cubicBezTo>
                        <a:pt x="96" y="40"/>
                        <a:pt x="96" y="40"/>
                        <a:pt x="96" y="40"/>
                      </a:cubicBezTo>
                      <a:cubicBezTo>
                        <a:pt x="109" y="29"/>
                        <a:pt x="109" y="29"/>
                        <a:pt x="109" y="29"/>
                      </a:cubicBezTo>
                      <a:cubicBezTo>
                        <a:pt x="108" y="28"/>
                        <a:pt x="108" y="28"/>
                        <a:pt x="108" y="28"/>
                      </a:cubicBezTo>
                      <a:moveTo>
                        <a:pt x="115" y="22"/>
                      </a:moveTo>
                      <a:cubicBezTo>
                        <a:pt x="109" y="28"/>
                        <a:pt x="109" y="28"/>
                        <a:pt x="109" y="28"/>
                      </a:cubicBezTo>
                      <a:cubicBezTo>
                        <a:pt x="110" y="29"/>
                        <a:pt x="110" y="29"/>
                        <a:pt x="110" y="29"/>
                      </a:cubicBezTo>
                      <a:cubicBezTo>
                        <a:pt x="116" y="23"/>
                        <a:pt x="116" y="23"/>
                        <a:pt x="116" y="23"/>
                      </a:cubicBezTo>
                      <a:cubicBezTo>
                        <a:pt x="115" y="22"/>
                        <a:pt x="115" y="22"/>
                        <a:pt x="115" y="22"/>
                      </a:cubicBezTo>
                      <a:moveTo>
                        <a:pt x="116" y="22"/>
                      </a:moveTo>
                      <a:cubicBezTo>
                        <a:pt x="116" y="22"/>
                        <a:pt x="116" y="22"/>
                        <a:pt x="116" y="22"/>
                      </a:cubicBezTo>
                      <a:cubicBezTo>
                        <a:pt x="117" y="23"/>
                        <a:pt x="117" y="23"/>
                        <a:pt x="117" y="23"/>
                      </a:cubicBezTo>
                      <a:cubicBezTo>
                        <a:pt x="117" y="22"/>
                        <a:pt x="117" y="22"/>
                        <a:pt x="117" y="22"/>
                      </a:cubicBezTo>
                      <a:cubicBezTo>
                        <a:pt x="117" y="22"/>
                        <a:pt x="117" y="22"/>
                        <a:pt x="116" y="22"/>
                      </a:cubicBezTo>
                      <a:moveTo>
                        <a:pt x="113" y="16"/>
                      </a:moveTo>
                      <a:cubicBezTo>
                        <a:pt x="114" y="17"/>
                        <a:pt x="114" y="17"/>
                        <a:pt x="114" y="17"/>
                      </a:cubicBezTo>
                      <a:cubicBezTo>
                        <a:pt x="115" y="17"/>
                        <a:pt x="115" y="17"/>
                        <a:pt x="115" y="17"/>
                      </a:cubicBezTo>
                      <a:cubicBezTo>
                        <a:pt x="115" y="17"/>
                        <a:pt x="115" y="16"/>
                        <a:pt x="115" y="16"/>
                      </a:cubicBezTo>
                      <a:cubicBezTo>
                        <a:pt x="113" y="16"/>
                        <a:pt x="113" y="16"/>
                        <a:pt x="113" y="16"/>
                      </a:cubicBezTo>
                      <a:moveTo>
                        <a:pt x="106" y="15"/>
                      </a:moveTo>
                      <a:cubicBezTo>
                        <a:pt x="106" y="16"/>
                        <a:pt x="106" y="16"/>
                        <a:pt x="106" y="16"/>
                      </a:cubicBezTo>
                      <a:cubicBezTo>
                        <a:pt x="112" y="17"/>
                        <a:pt x="112" y="17"/>
                        <a:pt x="112" y="17"/>
                      </a:cubicBezTo>
                      <a:cubicBezTo>
                        <a:pt x="112" y="15"/>
                        <a:pt x="112" y="15"/>
                        <a:pt x="112" y="15"/>
                      </a:cubicBezTo>
                      <a:cubicBezTo>
                        <a:pt x="106" y="15"/>
                        <a:pt x="106" y="15"/>
                        <a:pt x="106" y="15"/>
                      </a:cubicBezTo>
                      <a:moveTo>
                        <a:pt x="52" y="7"/>
                      </a:move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105" y="15"/>
                        <a:pt x="105" y="15"/>
                        <a:pt x="105" y="15"/>
                      </a:cubicBezTo>
                      <a:cubicBezTo>
                        <a:pt x="104" y="14"/>
                        <a:pt x="104" y="14"/>
                        <a:pt x="104" y="14"/>
                      </a:cubicBezTo>
                      <a:cubicBezTo>
                        <a:pt x="52" y="7"/>
                        <a:pt x="52" y="7"/>
                        <a:pt x="52" y="7"/>
                      </a:cubicBezTo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50" y="7"/>
                        <a:pt x="50" y="7"/>
                        <a:pt x="50" y="7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0" name="Freeform 110">
                  <a:extLst>
                    <a:ext uri="{FF2B5EF4-FFF2-40B4-BE49-F238E27FC236}">
                      <a16:creationId xmlns:a16="http://schemas.microsoft.com/office/drawing/2014/main" xmlns="" id="{48AB9C3E-45B8-4272-A0BD-19D35F29B2D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06" y="872"/>
                  <a:ext cx="335" cy="123"/>
                </a:xfrm>
                <a:custGeom>
                  <a:avLst/>
                  <a:gdLst>
                    <a:gd name="T0" fmla="*/ 330 w 335"/>
                    <a:gd name="T1" fmla="*/ 117 h 123"/>
                    <a:gd name="T2" fmla="*/ 330 w 335"/>
                    <a:gd name="T3" fmla="*/ 117 h 123"/>
                    <a:gd name="T4" fmla="*/ 335 w 335"/>
                    <a:gd name="T5" fmla="*/ 123 h 123"/>
                    <a:gd name="T6" fmla="*/ 335 w 335"/>
                    <a:gd name="T7" fmla="*/ 123 h 123"/>
                    <a:gd name="T8" fmla="*/ 330 w 335"/>
                    <a:gd name="T9" fmla="*/ 117 h 123"/>
                    <a:gd name="T10" fmla="*/ 307 w 335"/>
                    <a:gd name="T11" fmla="*/ 39 h 123"/>
                    <a:gd name="T12" fmla="*/ 313 w 335"/>
                    <a:gd name="T13" fmla="*/ 45 h 123"/>
                    <a:gd name="T14" fmla="*/ 313 w 335"/>
                    <a:gd name="T15" fmla="*/ 45 h 123"/>
                    <a:gd name="T16" fmla="*/ 307 w 335"/>
                    <a:gd name="T17" fmla="*/ 39 h 123"/>
                    <a:gd name="T18" fmla="*/ 307 w 335"/>
                    <a:gd name="T19" fmla="*/ 39 h 123"/>
                    <a:gd name="T20" fmla="*/ 5 w 335"/>
                    <a:gd name="T21" fmla="*/ 0 h 123"/>
                    <a:gd name="T22" fmla="*/ 0 w 335"/>
                    <a:gd name="T23" fmla="*/ 5 h 123"/>
                    <a:gd name="T24" fmla="*/ 11 w 335"/>
                    <a:gd name="T25" fmla="*/ 5 h 123"/>
                    <a:gd name="T26" fmla="*/ 17 w 335"/>
                    <a:gd name="T27" fmla="*/ 0 h 123"/>
                    <a:gd name="T28" fmla="*/ 5 w 335"/>
                    <a:gd name="T29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5" h="123">
                      <a:moveTo>
                        <a:pt x="330" y="117"/>
                      </a:moveTo>
                      <a:lnTo>
                        <a:pt x="330" y="117"/>
                      </a:lnTo>
                      <a:lnTo>
                        <a:pt x="335" y="123"/>
                      </a:lnTo>
                      <a:lnTo>
                        <a:pt x="335" y="123"/>
                      </a:lnTo>
                      <a:lnTo>
                        <a:pt x="330" y="117"/>
                      </a:lnTo>
                      <a:close/>
                      <a:moveTo>
                        <a:pt x="307" y="39"/>
                      </a:moveTo>
                      <a:lnTo>
                        <a:pt x="313" y="45"/>
                      </a:lnTo>
                      <a:lnTo>
                        <a:pt x="313" y="45"/>
                      </a:lnTo>
                      <a:lnTo>
                        <a:pt x="307" y="39"/>
                      </a:lnTo>
                      <a:lnTo>
                        <a:pt x="307" y="39"/>
                      </a:lnTo>
                      <a:close/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11" y="5"/>
                      </a:lnTo>
                      <a:lnTo>
                        <a:pt x="17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1" name="Freeform 111">
                  <a:extLst>
                    <a:ext uri="{FF2B5EF4-FFF2-40B4-BE49-F238E27FC236}">
                      <a16:creationId xmlns:a16="http://schemas.microsoft.com/office/drawing/2014/main" xmlns="" id="{F4F5C8DB-37AF-4B7A-9FB1-672D97EA3C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06" y="872"/>
                  <a:ext cx="335" cy="123"/>
                </a:xfrm>
                <a:custGeom>
                  <a:avLst/>
                  <a:gdLst>
                    <a:gd name="T0" fmla="*/ 330 w 335"/>
                    <a:gd name="T1" fmla="*/ 117 h 123"/>
                    <a:gd name="T2" fmla="*/ 330 w 335"/>
                    <a:gd name="T3" fmla="*/ 117 h 123"/>
                    <a:gd name="T4" fmla="*/ 335 w 335"/>
                    <a:gd name="T5" fmla="*/ 123 h 123"/>
                    <a:gd name="T6" fmla="*/ 335 w 335"/>
                    <a:gd name="T7" fmla="*/ 123 h 123"/>
                    <a:gd name="T8" fmla="*/ 330 w 335"/>
                    <a:gd name="T9" fmla="*/ 117 h 123"/>
                    <a:gd name="T10" fmla="*/ 307 w 335"/>
                    <a:gd name="T11" fmla="*/ 39 h 123"/>
                    <a:gd name="T12" fmla="*/ 313 w 335"/>
                    <a:gd name="T13" fmla="*/ 45 h 123"/>
                    <a:gd name="T14" fmla="*/ 313 w 335"/>
                    <a:gd name="T15" fmla="*/ 45 h 123"/>
                    <a:gd name="T16" fmla="*/ 307 w 335"/>
                    <a:gd name="T17" fmla="*/ 39 h 123"/>
                    <a:gd name="T18" fmla="*/ 307 w 335"/>
                    <a:gd name="T19" fmla="*/ 39 h 123"/>
                    <a:gd name="T20" fmla="*/ 5 w 335"/>
                    <a:gd name="T21" fmla="*/ 0 h 123"/>
                    <a:gd name="T22" fmla="*/ 0 w 335"/>
                    <a:gd name="T23" fmla="*/ 5 h 123"/>
                    <a:gd name="T24" fmla="*/ 11 w 335"/>
                    <a:gd name="T25" fmla="*/ 5 h 123"/>
                    <a:gd name="T26" fmla="*/ 17 w 335"/>
                    <a:gd name="T27" fmla="*/ 0 h 123"/>
                    <a:gd name="T28" fmla="*/ 5 w 335"/>
                    <a:gd name="T29" fmla="*/ 0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5" h="123">
                      <a:moveTo>
                        <a:pt x="330" y="117"/>
                      </a:moveTo>
                      <a:lnTo>
                        <a:pt x="330" y="117"/>
                      </a:lnTo>
                      <a:lnTo>
                        <a:pt x="335" y="123"/>
                      </a:lnTo>
                      <a:lnTo>
                        <a:pt x="335" y="123"/>
                      </a:lnTo>
                      <a:lnTo>
                        <a:pt x="330" y="117"/>
                      </a:lnTo>
                      <a:moveTo>
                        <a:pt x="307" y="39"/>
                      </a:moveTo>
                      <a:lnTo>
                        <a:pt x="313" y="45"/>
                      </a:lnTo>
                      <a:lnTo>
                        <a:pt x="313" y="45"/>
                      </a:lnTo>
                      <a:lnTo>
                        <a:pt x="307" y="39"/>
                      </a:lnTo>
                      <a:lnTo>
                        <a:pt x="307" y="39"/>
                      </a:lnTo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11" y="5"/>
                      </a:lnTo>
                      <a:lnTo>
                        <a:pt x="17" y="0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2" name="Freeform 112">
                  <a:extLst>
                    <a:ext uri="{FF2B5EF4-FFF2-40B4-BE49-F238E27FC236}">
                      <a16:creationId xmlns:a16="http://schemas.microsoft.com/office/drawing/2014/main" xmlns="" id="{71B3AAF2-6978-4A4D-BF62-31B5B0EC33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55" y="1056"/>
                  <a:ext cx="12" cy="6"/>
                </a:xfrm>
                <a:custGeom>
                  <a:avLst/>
                  <a:gdLst>
                    <a:gd name="T0" fmla="*/ 6 w 12"/>
                    <a:gd name="T1" fmla="*/ 0 h 6"/>
                    <a:gd name="T2" fmla="*/ 0 w 12"/>
                    <a:gd name="T3" fmla="*/ 6 h 6"/>
                    <a:gd name="T4" fmla="*/ 6 w 12"/>
                    <a:gd name="T5" fmla="*/ 6 h 6"/>
                    <a:gd name="T6" fmla="*/ 12 w 12"/>
                    <a:gd name="T7" fmla="*/ 0 h 6"/>
                    <a:gd name="T8" fmla="*/ 6 w 12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12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3" name="Freeform 113">
                  <a:extLst>
                    <a:ext uri="{FF2B5EF4-FFF2-40B4-BE49-F238E27FC236}">
                      <a16:creationId xmlns:a16="http://schemas.microsoft.com/office/drawing/2014/main" xmlns="" id="{B4399E7E-ACA7-452B-BBC5-ED8C196B77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55" y="1056"/>
                  <a:ext cx="12" cy="6"/>
                </a:xfrm>
                <a:custGeom>
                  <a:avLst/>
                  <a:gdLst>
                    <a:gd name="T0" fmla="*/ 6 w 12"/>
                    <a:gd name="T1" fmla="*/ 0 h 6"/>
                    <a:gd name="T2" fmla="*/ 0 w 12"/>
                    <a:gd name="T3" fmla="*/ 6 h 6"/>
                    <a:gd name="T4" fmla="*/ 6 w 12"/>
                    <a:gd name="T5" fmla="*/ 6 h 6"/>
                    <a:gd name="T6" fmla="*/ 12 w 12"/>
                    <a:gd name="T7" fmla="*/ 0 h 6"/>
                    <a:gd name="T8" fmla="*/ 6 w 12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12" y="0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4" name="Freeform 114">
                  <a:extLst>
                    <a:ext uri="{FF2B5EF4-FFF2-40B4-BE49-F238E27FC236}">
                      <a16:creationId xmlns:a16="http://schemas.microsoft.com/office/drawing/2014/main" xmlns="" id="{2990BA22-2523-4A91-9FCF-A80DF4863C6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54" y="917"/>
                  <a:ext cx="28" cy="44"/>
                </a:xfrm>
                <a:custGeom>
                  <a:avLst/>
                  <a:gdLst>
                    <a:gd name="T0" fmla="*/ 22 w 28"/>
                    <a:gd name="T1" fmla="*/ 39 h 44"/>
                    <a:gd name="T2" fmla="*/ 17 w 28"/>
                    <a:gd name="T3" fmla="*/ 39 h 44"/>
                    <a:gd name="T4" fmla="*/ 22 w 28"/>
                    <a:gd name="T5" fmla="*/ 44 h 44"/>
                    <a:gd name="T6" fmla="*/ 28 w 28"/>
                    <a:gd name="T7" fmla="*/ 44 h 44"/>
                    <a:gd name="T8" fmla="*/ 22 w 28"/>
                    <a:gd name="T9" fmla="*/ 39 h 44"/>
                    <a:gd name="T10" fmla="*/ 0 w 28"/>
                    <a:gd name="T11" fmla="*/ 0 h 44"/>
                    <a:gd name="T12" fmla="*/ 0 w 28"/>
                    <a:gd name="T13" fmla="*/ 11 h 44"/>
                    <a:gd name="T14" fmla="*/ 11 w 28"/>
                    <a:gd name="T15" fmla="*/ 11 h 44"/>
                    <a:gd name="T16" fmla="*/ 6 w 28"/>
                    <a:gd name="T17" fmla="*/ 5 h 44"/>
                    <a:gd name="T18" fmla="*/ 0 w 28"/>
                    <a:gd name="T1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44">
                      <a:moveTo>
                        <a:pt x="22" y="39"/>
                      </a:moveTo>
                      <a:lnTo>
                        <a:pt x="17" y="39"/>
                      </a:lnTo>
                      <a:lnTo>
                        <a:pt x="22" y="44"/>
                      </a:lnTo>
                      <a:lnTo>
                        <a:pt x="28" y="44"/>
                      </a:lnTo>
                      <a:lnTo>
                        <a:pt x="22" y="39"/>
                      </a:lnTo>
                      <a:close/>
                      <a:moveTo>
                        <a:pt x="0" y="0"/>
                      </a:moveTo>
                      <a:lnTo>
                        <a:pt x="0" y="11"/>
                      </a:lnTo>
                      <a:lnTo>
                        <a:pt x="11" y="11"/>
                      </a:lnTo>
                      <a:lnTo>
                        <a:pt x="6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5" name="Freeform 115">
                  <a:extLst>
                    <a:ext uri="{FF2B5EF4-FFF2-40B4-BE49-F238E27FC236}">
                      <a16:creationId xmlns:a16="http://schemas.microsoft.com/office/drawing/2014/main" xmlns="" id="{5B18D207-05D0-4767-8FA4-277202D1FF2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54" y="917"/>
                  <a:ext cx="28" cy="44"/>
                </a:xfrm>
                <a:custGeom>
                  <a:avLst/>
                  <a:gdLst>
                    <a:gd name="T0" fmla="*/ 22 w 28"/>
                    <a:gd name="T1" fmla="*/ 39 h 44"/>
                    <a:gd name="T2" fmla="*/ 17 w 28"/>
                    <a:gd name="T3" fmla="*/ 39 h 44"/>
                    <a:gd name="T4" fmla="*/ 22 w 28"/>
                    <a:gd name="T5" fmla="*/ 44 h 44"/>
                    <a:gd name="T6" fmla="*/ 28 w 28"/>
                    <a:gd name="T7" fmla="*/ 44 h 44"/>
                    <a:gd name="T8" fmla="*/ 22 w 28"/>
                    <a:gd name="T9" fmla="*/ 39 h 44"/>
                    <a:gd name="T10" fmla="*/ 0 w 28"/>
                    <a:gd name="T11" fmla="*/ 0 h 44"/>
                    <a:gd name="T12" fmla="*/ 0 w 28"/>
                    <a:gd name="T13" fmla="*/ 11 h 44"/>
                    <a:gd name="T14" fmla="*/ 11 w 28"/>
                    <a:gd name="T15" fmla="*/ 11 h 44"/>
                    <a:gd name="T16" fmla="*/ 6 w 28"/>
                    <a:gd name="T17" fmla="*/ 5 h 44"/>
                    <a:gd name="T18" fmla="*/ 0 w 28"/>
                    <a:gd name="T1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44">
                      <a:moveTo>
                        <a:pt x="22" y="39"/>
                      </a:moveTo>
                      <a:lnTo>
                        <a:pt x="17" y="39"/>
                      </a:lnTo>
                      <a:lnTo>
                        <a:pt x="22" y="44"/>
                      </a:lnTo>
                      <a:lnTo>
                        <a:pt x="28" y="44"/>
                      </a:lnTo>
                      <a:lnTo>
                        <a:pt x="22" y="39"/>
                      </a:lnTo>
                      <a:moveTo>
                        <a:pt x="0" y="0"/>
                      </a:moveTo>
                      <a:lnTo>
                        <a:pt x="0" y="11"/>
                      </a:lnTo>
                      <a:lnTo>
                        <a:pt x="11" y="11"/>
                      </a:lnTo>
                      <a:lnTo>
                        <a:pt x="6" y="5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6" name="Freeform 116">
                  <a:extLst>
                    <a:ext uri="{FF2B5EF4-FFF2-40B4-BE49-F238E27FC236}">
                      <a16:creationId xmlns:a16="http://schemas.microsoft.com/office/drawing/2014/main" xmlns="" id="{78C0A6A6-04C2-4EA5-BAFC-3F6E86B4CE4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99" y="911"/>
                  <a:ext cx="34" cy="84"/>
                </a:xfrm>
                <a:custGeom>
                  <a:avLst/>
                  <a:gdLst>
                    <a:gd name="T0" fmla="*/ 28 w 34"/>
                    <a:gd name="T1" fmla="*/ 78 h 84"/>
                    <a:gd name="T2" fmla="*/ 23 w 34"/>
                    <a:gd name="T3" fmla="*/ 78 h 84"/>
                    <a:gd name="T4" fmla="*/ 28 w 34"/>
                    <a:gd name="T5" fmla="*/ 84 h 84"/>
                    <a:gd name="T6" fmla="*/ 34 w 34"/>
                    <a:gd name="T7" fmla="*/ 84 h 84"/>
                    <a:gd name="T8" fmla="*/ 28 w 34"/>
                    <a:gd name="T9" fmla="*/ 78 h 84"/>
                    <a:gd name="T10" fmla="*/ 0 w 34"/>
                    <a:gd name="T11" fmla="*/ 0 h 84"/>
                    <a:gd name="T12" fmla="*/ 6 w 34"/>
                    <a:gd name="T13" fmla="*/ 6 h 84"/>
                    <a:gd name="T14" fmla="*/ 11 w 34"/>
                    <a:gd name="T15" fmla="*/ 11 h 84"/>
                    <a:gd name="T16" fmla="*/ 11 w 34"/>
                    <a:gd name="T17" fmla="*/ 6 h 84"/>
                    <a:gd name="T18" fmla="*/ 0 w 34"/>
                    <a:gd name="T1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84">
                      <a:moveTo>
                        <a:pt x="28" y="78"/>
                      </a:moveTo>
                      <a:lnTo>
                        <a:pt x="23" y="78"/>
                      </a:lnTo>
                      <a:lnTo>
                        <a:pt x="28" y="84"/>
                      </a:lnTo>
                      <a:lnTo>
                        <a:pt x="34" y="84"/>
                      </a:lnTo>
                      <a:lnTo>
                        <a:pt x="28" y="78"/>
                      </a:lnTo>
                      <a:close/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1" y="11"/>
                      </a:lnTo>
                      <a:lnTo>
                        <a:pt x="11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7" name="Freeform 117">
                  <a:extLst>
                    <a:ext uri="{FF2B5EF4-FFF2-40B4-BE49-F238E27FC236}">
                      <a16:creationId xmlns:a16="http://schemas.microsoft.com/office/drawing/2014/main" xmlns="" id="{607D03A5-15EA-4E7A-B473-A7DA19BD1F2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99" y="911"/>
                  <a:ext cx="34" cy="84"/>
                </a:xfrm>
                <a:custGeom>
                  <a:avLst/>
                  <a:gdLst>
                    <a:gd name="T0" fmla="*/ 28 w 34"/>
                    <a:gd name="T1" fmla="*/ 78 h 84"/>
                    <a:gd name="T2" fmla="*/ 23 w 34"/>
                    <a:gd name="T3" fmla="*/ 78 h 84"/>
                    <a:gd name="T4" fmla="*/ 28 w 34"/>
                    <a:gd name="T5" fmla="*/ 84 h 84"/>
                    <a:gd name="T6" fmla="*/ 34 w 34"/>
                    <a:gd name="T7" fmla="*/ 84 h 84"/>
                    <a:gd name="T8" fmla="*/ 28 w 34"/>
                    <a:gd name="T9" fmla="*/ 78 h 84"/>
                    <a:gd name="T10" fmla="*/ 0 w 34"/>
                    <a:gd name="T11" fmla="*/ 0 h 84"/>
                    <a:gd name="T12" fmla="*/ 6 w 34"/>
                    <a:gd name="T13" fmla="*/ 6 h 84"/>
                    <a:gd name="T14" fmla="*/ 11 w 34"/>
                    <a:gd name="T15" fmla="*/ 11 h 84"/>
                    <a:gd name="T16" fmla="*/ 11 w 34"/>
                    <a:gd name="T17" fmla="*/ 6 h 84"/>
                    <a:gd name="T18" fmla="*/ 0 w 34"/>
                    <a:gd name="T1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4" h="84">
                      <a:moveTo>
                        <a:pt x="28" y="78"/>
                      </a:moveTo>
                      <a:lnTo>
                        <a:pt x="23" y="78"/>
                      </a:lnTo>
                      <a:lnTo>
                        <a:pt x="28" y="84"/>
                      </a:lnTo>
                      <a:lnTo>
                        <a:pt x="34" y="84"/>
                      </a:lnTo>
                      <a:lnTo>
                        <a:pt x="28" y="78"/>
                      </a:lnTo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1" y="11"/>
                      </a:lnTo>
                      <a:lnTo>
                        <a:pt x="11" y="6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8" name="Freeform 118">
                  <a:extLst>
                    <a:ext uri="{FF2B5EF4-FFF2-40B4-BE49-F238E27FC236}">
                      <a16:creationId xmlns:a16="http://schemas.microsoft.com/office/drawing/2014/main" xmlns="" id="{31E1087E-E383-40D5-8358-152F8568749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14" y="872"/>
                  <a:ext cx="464" cy="548"/>
                </a:xfrm>
                <a:custGeom>
                  <a:avLst/>
                  <a:gdLst>
                    <a:gd name="T0" fmla="*/ 49 w 83"/>
                    <a:gd name="T1" fmla="*/ 77 h 98"/>
                    <a:gd name="T2" fmla="*/ 28 w 83"/>
                    <a:gd name="T3" fmla="*/ 94 h 98"/>
                    <a:gd name="T4" fmla="*/ 26 w 83"/>
                    <a:gd name="T5" fmla="*/ 96 h 98"/>
                    <a:gd name="T6" fmla="*/ 25 w 83"/>
                    <a:gd name="T7" fmla="*/ 93 h 98"/>
                    <a:gd name="T8" fmla="*/ 21 w 83"/>
                    <a:gd name="T9" fmla="*/ 80 h 98"/>
                    <a:gd name="T10" fmla="*/ 20 w 83"/>
                    <a:gd name="T11" fmla="*/ 80 h 98"/>
                    <a:gd name="T12" fmla="*/ 24 w 83"/>
                    <a:gd name="T13" fmla="*/ 93 h 98"/>
                    <a:gd name="T14" fmla="*/ 25 w 83"/>
                    <a:gd name="T15" fmla="*/ 97 h 98"/>
                    <a:gd name="T16" fmla="*/ 26 w 83"/>
                    <a:gd name="T17" fmla="*/ 96 h 98"/>
                    <a:gd name="T18" fmla="*/ 26 w 83"/>
                    <a:gd name="T19" fmla="*/ 98 h 98"/>
                    <a:gd name="T20" fmla="*/ 26 w 83"/>
                    <a:gd name="T21" fmla="*/ 98 h 98"/>
                    <a:gd name="T22" fmla="*/ 29 w 83"/>
                    <a:gd name="T23" fmla="*/ 95 h 98"/>
                    <a:gd name="T24" fmla="*/ 50 w 83"/>
                    <a:gd name="T25" fmla="*/ 78 h 98"/>
                    <a:gd name="T26" fmla="*/ 49 w 83"/>
                    <a:gd name="T27" fmla="*/ 77 h 98"/>
                    <a:gd name="T28" fmla="*/ 55 w 83"/>
                    <a:gd name="T29" fmla="*/ 73 h 98"/>
                    <a:gd name="T30" fmla="*/ 53 w 83"/>
                    <a:gd name="T31" fmla="*/ 73 h 98"/>
                    <a:gd name="T32" fmla="*/ 50 w 83"/>
                    <a:gd name="T33" fmla="*/ 76 h 98"/>
                    <a:gd name="T34" fmla="*/ 50 w 83"/>
                    <a:gd name="T35" fmla="*/ 77 h 98"/>
                    <a:gd name="T36" fmla="*/ 53 w 83"/>
                    <a:gd name="T37" fmla="*/ 75 h 98"/>
                    <a:gd name="T38" fmla="*/ 55 w 83"/>
                    <a:gd name="T39" fmla="*/ 73 h 98"/>
                    <a:gd name="T40" fmla="*/ 82 w 83"/>
                    <a:gd name="T41" fmla="*/ 49 h 98"/>
                    <a:gd name="T42" fmla="*/ 55 w 83"/>
                    <a:gd name="T43" fmla="*/ 72 h 98"/>
                    <a:gd name="T44" fmla="*/ 57 w 83"/>
                    <a:gd name="T45" fmla="*/ 71 h 98"/>
                    <a:gd name="T46" fmla="*/ 83 w 83"/>
                    <a:gd name="T47" fmla="*/ 49 h 98"/>
                    <a:gd name="T48" fmla="*/ 82 w 83"/>
                    <a:gd name="T49" fmla="*/ 49 h 98"/>
                    <a:gd name="T50" fmla="*/ 7 w 83"/>
                    <a:gd name="T51" fmla="*/ 28 h 98"/>
                    <a:gd name="T52" fmla="*/ 20 w 83"/>
                    <a:gd name="T53" fmla="*/ 79 h 98"/>
                    <a:gd name="T54" fmla="*/ 21 w 83"/>
                    <a:gd name="T55" fmla="*/ 78 h 98"/>
                    <a:gd name="T56" fmla="*/ 9 w 83"/>
                    <a:gd name="T57" fmla="*/ 30 h 98"/>
                    <a:gd name="T58" fmla="*/ 7 w 83"/>
                    <a:gd name="T59" fmla="*/ 28 h 98"/>
                    <a:gd name="T60" fmla="*/ 8 w 83"/>
                    <a:gd name="T61" fmla="*/ 27 h 98"/>
                    <a:gd name="T62" fmla="*/ 8 w 83"/>
                    <a:gd name="T63" fmla="*/ 27 h 98"/>
                    <a:gd name="T64" fmla="*/ 8 w 83"/>
                    <a:gd name="T65" fmla="*/ 27 h 98"/>
                    <a:gd name="T66" fmla="*/ 8 w 83"/>
                    <a:gd name="T67" fmla="*/ 27 h 98"/>
                    <a:gd name="T68" fmla="*/ 1 w 83"/>
                    <a:gd name="T69" fmla="*/ 0 h 98"/>
                    <a:gd name="T70" fmla="*/ 0 w 83"/>
                    <a:gd name="T71" fmla="*/ 0 h 98"/>
                    <a:gd name="T72" fmla="*/ 5 w 83"/>
                    <a:gd name="T73" fmla="*/ 20 h 98"/>
                    <a:gd name="T74" fmla="*/ 7 w 83"/>
                    <a:gd name="T75" fmla="*/ 20 h 98"/>
                    <a:gd name="T76" fmla="*/ 1 w 83"/>
                    <a:gd name="T77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3" h="98">
                      <a:moveTo>
                        <a:pt x="49" y="77"/>
                      </a:moveTo>
                      <a:cubicBezTo>
                        <a:pt x="28" y="94"/>
                        <a:pt x="28" y="94"/>
                        <a:pt x="28" y="94"/>
                      </a:cubicBezTo>
                      <a:cubicBezTo>
                        <a:pt x="26" y="96"/>
                        <a:pt x="26" y="96"/>
                        <a:pt x="26" y="96"/>
                      </a:cubicBezTo>
                      <a:cubicBezTo>
                        <a:pt x="25" y="93"/>
                        <a:pt x="25" y="93"/>
                        <a:pt x="25" y="93"/>
                      </a:cubicBezTo>
                      <a:cubicBezTo>
                        <a:pt x="21" y="80"/>
                        <a:pt x="21" y="80"/>
                        <a:pt x="21" y="80"/>
                      </a:cubicBezTo>
                      <a:cubicBezTo>
                        <a:pt x="20" y="80"/>
                        <a:pt x="20" y="80"/>
                        <a:pt x="20" y="80"/>
                      </a:cubicBezTo>
                      <a:cubicBezTo>
                        <a:pt x="24" y="93"/>
                        <a:pt x="24" y="93"/>
                        <a:pt x="24" y="93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6" y="96"/>
                        <a:pt x="26" y="96"/>
                        <a:pt x="26" y="96"/>
                      </a:cubicBezTo>
                      <a:cubicBezTo>
                        <a:pt x="26" y="98"/>
                        <a:pt x="26" y="98"/>
                        <a:pt x="26" y="98"/>
                      </a:cubicBezTo>
                      <a:cubicBezTo>
                        <a:pt x="26" y="98"/>
                        <a:pt x="26" y="98"/>
                        <a:pt x="26" y="98"/>
                      </a:cubicBezTo>
                      <a:cubicBezTo>
                        <a:pt x="29" y="95"/>
                        <a:pt x="29" y="95"/>
                        <a:pt x="29" y="95"/>
                      </a:cubicBezTo>
                      <a:cubicBezTo>
                        <a:pt x="50" y="78"/>
                        <a:pt x="50" y="78"/>
                        <a:pt x="50" y="78"/>
                      </a:cubicBezTo>
                      <a:cubicBezTo>
                        <a:pt x="49" y="77"/>
                        <a:pt x="49" y="77"/>
                        <a:pt x="49" y="77"/>
                      </a:cubicBezTo>
                      <a:moveTo>
                        <a:pt x="55" y="73"/>
                      </a:moveTo>
                      <a:cubicBezTo>
                        <a:pt x="53" y="73"/>
                        <a:pt x="53" y="73"/>
                        <a:pt x="53" y="73"/>
                      </a:cubicBezTo>
                      <a:cubicBezTo>
                        <a:pt x="50" y="76"/>
                        <a:pt x="50" y="76"/>
                        <a:pt x="50" y="76"/>
                      </a:cubicBezTo>
                      <a:cubicBezTo>
                        <a:pt x="50" y="77"/>
                        <a:pt x="50" y="77"/>
                        <a:pt x="50" y="77"/>
                      </a:cubicBezTo>
                      <a:cubicBezTo>
                        <a:pt x="53" y="75"/>
                        <a:pt x="53" y="75"/>
                        <a:pt x="53" y="75"/>
                      </a:cubicBezTo>
                      <a:cubicBezTo>
                        <a:pt x="55" y="73"/>
                        <a:pt x="55" y="73"/>
                        <a:pt x="55" y="73"/>
                      </a:cubicBezTo>
                      <a:moveTo>
                        <a:pt x="82" y="49"/>
                      </a:moveTo>
                      <a:cubicBezTo>
                        <a:pt x="55" y="72"/>
                        <a:pt x="55" y="72"/>
                        <a:pt x="55" y="72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83" y="49"/>
                        <a:pt x="83" y="49"/>
                        <a:pt x="83" y="49"/>
                      </a:cubicBezTo>
                      <a:cubicBezTo>
                        <a:pt x="82" y="49"/>
                        <a:pt x="82" y="49"/>
                        <a:pt x="82" y="49"/>
                      </a:cubicBezTo>
                      <a:moveTo>
                        <a:pt x="7" y="28"/>
                      </a:moveTo>
                      <a:cubicBezTo>
                        <a:pt x="20" y="79"/>
                        <a:pt x="20" y="79"/>
                        <a:pt x="20" y="79"/>
                      </a:cubicBezTo>
                      <a:cubicBezTo>
                        <a:pt x="21" y="78"/>
                        <a:pt x="21" y="78"/>
                        <a:pt x="21" y="78"/>
                      </a:cubicBezTo>
                      <a:cubicBezTo>
                        <a:pt x="9" y="30"/>
                        <a:pt x="9" y="30"/>
                        <a:pt x="9" y="30"/>
                      </a:cubicBezTo>
                      <a:cubicBezTo>
                        <a:pt x="7" y="28"/>
                        <a:pt x="7" y="28"/>
                        <a:pt x="7" y="28"/>
                      </a:cubicBezTo>
                      <a:moveTo>
                        <a:pt x="8" y="27"/>
                      </a:move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8" y="27"/>
                        <a:pt x="8" y="27"/>
                        <a:pt x="8" y="27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6" y="20"/>
                        <a:pt x="6" y="20"/>
                        <a:pt x="7" y="2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9" name="Freeform 119">
                  <a:extLst>
                    <a:ext uri="{FF2B5EF4-FFF2-40B4-BE49-F238E27FC236}">
                      <a16:creationId xmlns:a16="http://schemas.microsoft.com/office/drawing/2014/main" xmlns="" id="{3FD5A5CD-9779-4AF5-B396-D421759AFEF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86" y="984"/>
                  <a:ext cx="17" cy="39"/>
                </a:xfrm>
                <a:custGeom>
                  <a:avLst/>
                  <a:gdLst>
                    <a:gd name="T0" fmla="*/ 2 w 3"/>
                    <a:gd name="T1" fmla="*/ 5 h 7"/>
                    <a:gd name="T2" fmla="*/ 2 w 3"/>
                    <a:gd name="T3" fmla="*/ 6 h 7"/>
                    <a:gd name="T4" fmla="*/ 3 w 3"/>
                    <a:gd name="T5" fmla="*/ 7 h 7"/>
                    <a:gd name="T6" fmla="*/ 3 w 3"/>
                    <a:gd name="T7" fmla="*/ 7 h 7"/>
                    <a:gd name="T8" fmla="*/ 3 w 3"/>
                    <a:gd name="T9" fmla="*/ 5 h 7"/>
                    <a:gd name="T10" fmla="*/ 2 w 3"/>
                    <a:gd name="T11" fmla="*/ 5 h 7"/>
                    <a:gd name="T12" fmla="*/ 2 w 3"/>
                    <a:gd name="T13" fmla="*/ 4 h 7"/>
                    <a:gd name="T14" fmla="*/ 2 w 3"/>
                    <a:gd name="T15" fmla="*/ 4 h 7"/>
                    <a:gd name="T16" fmla="*/ 3 w 3"/>
                    <a:gd name="T17" fmla="*/ 4 h 7"/>
                    <a:gd name="T18" fmla="*/ 2 w 3"/>
                    <a:gd name="T19" fmla="*/ 4 h 7"/>
                    <a:gd name="T20" fmla="*/ 0 w 3"/>
                    <a:gd name="T21" fmla="*/ 0 h 7"/>
                    <a:gd name="T22" fmla="*/ 1 w 3"/>
                    <a:gd name="T23" fmla="*/ 3 h 7"/>
                    <a:gd name="T24" fmla="*/ 2 w 3"/>
                    <a:gd name="T25" fmla="*/ 3 h 7"/>
                    <a:gd name="T26" fmla="*/ 2 w 3"/>
                    <a:gd name="T27" fmla="*/ 0 h 7"/>
                    <a:gd name="T28" fmla="*/ 0 w 3"/>
                    <a:gd name="T29" fmla="*/ 0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7">
                      <a:moveTo>
                        <a:pt x="2" y="5"/>
                      </a:move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moveTo>
                        <a:pt x="2" y="4"/>
                      </a:move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moveTo>
                        <a:pt x="0" y="0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0" name="Freeform 120">
                  <a:extLst>
                    <a:ext uri="{FF2B5EF4-FFF2-40B4-BE49-F238E27FC236}">
                      <a16:creationId xmlns:a16="http://schemas.microsoft.com/office/drawing/2014/main" xmlns="" id="{A5906BFC-F3B1-416F-A28E-3AE8478583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80" y="1000"/>
                  <a:ext cx="6" cy="6"/>
                </a:xfrm>
                <a:custGeom>
                  <a:avLst/>
                  <a:gdLst>
                    <a:gd name="T0" fmla="*/ 6 w 6"/>
                    <a:gd name="T1" fmla="*/ 0 h 6"/>
                    <a:gd name="T2" fmla="*/ 0 w 6"/>
                    <a:gd name="T3" fmla="*/ 0 h 6"/>
                    <a:gd name="T4" fmla="*/ 0 w 6"/>
                    <a:gd name="T5" fmla="*/ 6 h 6"/>
                    <a:gd name="T6" fmla="*/ 6 w 6"/>
                    <a:gd name="T7" fmla="*/ 6 h 6"/>
                    <a:gd name="T8" fmla="*/ 6 w 6"/>
                    <a:gd name="T9" fmla="*/ 6 h 6"/>
                    <a:gd name="T10" fmla="*/ 6 w 6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1" name="Freeform 121">
                  <a:extLst>
                    <a:ext uri="{FF2B5EF4-FFF2-40B4-BE49-F238E27FC236}">
                      <a16:creationId xmlns:a16="http://schemas.microsoft.com/office/drawing/2014/main" xmlns="" id="{1493979E-0B4F-4B02-9FE8-C3E66A56E6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80" y="1000"/>
                  <a:ext cx="6" cy="6"/>
                </a:xfrm>
                <a:custGeom>
                  <a:avLst/>
                  <a:gdLst>
                    <a:gd name="T0" fmla="*/ 6 w 6"/>
                    <a:gd name="T1" fmla="*/ 0 h 6"/>
                    <a:gd name="T2" fmla="*/ 0 w 6"/>
                    <a:gd name="T3" fmla="*/ 0 h 6"/>
                    <a:gd name="T4" fmla="*/ 0 w 6"/>
                    <a:gd name="T5" fmla="*/ 6 h 6"/>
                    <a:gd name="T6" fmla="*/ 6 w 6"/>
                    <a:gd name="T7" fmla="*/ 6 h 6"/>
                    <a:gd name="T8" fmla="*/ 6 w 6"/>
                    <a:gd name="T9" fmla="*/ 6 h 6"/>
                    <a:gd name="T10" fmla="*/ 6 w 6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2" name="Freeform 122">
                  <a:extLst>
                    <a:ext uri="{FF2B5EF4-FFF2-40B4-BE49-F238E27FC236}">
                      <a16:creationId xmlns:a16="http://schemas.microsoft.com/office/drawing/2014/main" xmlns="" id="{08042591-29A0-405D-89C0-CC400DF1679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80" y="1006"/>
                  <a:ext cx="246" cy="302"/>
                </a:xfrm>
                <a:custGeom>
                  <a:avLst/>
                  <a:gdLst>
                    <a:gd name="T0" fmla="*/ 246 w 246"/>
                    <a:gd name="T1" fmla="*/ 291 h 302"/>
                    <a:gd name="T2" fmla="*/ 240 w 246"/>
                    <a:gd name="T3" fmla="*/ 297 h 302"/>
                    <a:gd name="T4" fmla="*/ 246 w 246"/>
                    <a:gd name="T5" fmla="*/ 302 h 302"/>
                    <a:gd name="T6" fmla="*/ 246 w 246"/>
                    <a:gd name="T7" fmla="*/ 297 h 302"/>
                    <a:gd name="T8" fmla="*/ 246 w 246"/>
                    <a:gd name="T9" fmla="*/ 291 h 302"/>
                    <a:gd name="T10" fmla="*/ 6 w 246"/>
                    <a:gd name="T11" fmla="*/ 11 h 302"/>
                    <a:gd name="T12" fmla="*/ 6 w 246"/>
                    <a:gd name="T13" fmla="*/ 22 h 302"/>
                    <a:gd name="T14" fmla="*/ 17 w 246"/>
                    <a:gd name="T15" fmla="*/ 34 h 302"/>
                    <a:gd name="T16" fmla="*/ 11 w 246"/>
                    <a:gd name="T17" fmla="*/ 17 h 302"/>
                    <a:gd name="T18" fmla="*/ 11 w 246"/>
                    <a:gd name="T19" fmla="*/ 17 h 302"/>
                    <a:gd name="T20" fmla="*/ 6 w 246"/>
                    <a:gd name="T21" fmla="*/ 11 h 302"/>
                    <a:gd name="T22" fmla="*/ 0 w 246"/>
                    <a:gd name="T23" fmla="*/ 0 h 302"/>
                    <a:gd name="T24" fmla="*/ 6 w 246"/>
                    <a:gd name="T25" fmla="*/ 6 h 302"/>
                    <a:gd name="T26" fmla="*/ 11 w 246"/>
                    <a:gd name="T27" fmla="*/ 6 h 302"/>
                    <a:gd name="T28" fmla="*/ 11 w 246"/>
                    <a:gd name="T29" fmla="*/ 0 h 302"/>
                    <a:gd name="T30" fmla="*/ 6 w 246"/>
                    <a:gd name="T31" fmla="*/ 0 h 302"/>
                    <a:gd name="T32" fmla="*/ 0 w 246"/>
                    <a:gd name="T33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6" h="302">
                      <a:moveTo>
                        <a:pt x="246" y="291"/>
                      </a:moveTo>
                      <a:lnTo>
                        <a:pt x="240" y="297"/>
                      </a:lnTo>
                      <a:lnTo>
                        <a:pt x="246" y="302"/>
                      </a:lnTo>
                      <a:lnTo>
                        <a:pt x="246" y="297"/>
                      </a:lnTo>
                      <a:lnTo>
                        <a:pt x="246" y="291"/>
                      </a:lnTo>
                      <a:close/>
                      <a:moveTo>
                        <a:pt x="6" y="11"/>
                      </a:moveTo>
                      <a:lnTo>
                        <a:pt x="6" y="22"/>
                      </a:lnTo>
                      <a:lnTo>
                        <a:pt x="17" y="34"/>
                      </a:lnTo>
                      <a:lnTo>
                        <a:pt x="11" y="17"/>
                      </a:lnTo>
                      <a:lnTo>
                        <a:pt x="11" y="17"/>
                      </a:lnTo>
                      <a:lnTo>
                        <a:pt x="6" y="11"/>
                      </a:lnTo>
                      <a:close/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1" y="6"/>
                      </a:lnTo>
                      <a:lnTo>
                        <a:pt x="11" y="0"/>
                      </a:lnTo>
                      <a:lnTo>
                        <a:pt x="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3" name="Freeform 123">
                  <a:extLst>
                    <a:ext uri="{FF2B5EF4-FFF2-40B4-BE49-F238E27FC236}">
                      <a16:creationId xmlns:a16="http://schemas.microsoft.com/office/drawing/2014/main" xmlns="" id="{AB94F41C-8EFC-4BBC-9FD9-6378A3326B9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80" y="1006"/>
                  <a:ext cx="246" cy="302"/>
                </a:xfrm>
                <a:custGeom>
                  <a:avLst/>
                  <a:gdLst>
                    <a:gd name="T0" fmla="*/ 246 w 246"/>
                    <a:gd name="T1" fmla="*/ 291 h 302"/>
                    <a:gd name="T2" fmla="*/ 240 w 246"/>
                    <a:gd name="T3" fmla="*/ 297 h 302"/>
                    <a:gd name="T4" fmla="*/ 246 w 246"/>
                    <a:gd name="T5" fmla="*/ 302 h 302"/>
                    <a:gd name="T6" fmla="*/ 246 w 246"/>
                    <a:gd name="T7" fmla="*/ 297 h 302"/>
                    <a:gd name="T8" fmla="*/ 246 w 246"/>
                    <a:gd name="T9" fmla="*/ 291 h 302"/>
                    <a:gd name="T10" fmla="*/ 6 w 246"/>
                    <a:gd name="T11" fmla="*/ 11 h 302"/>
                    <a:gd name="T12" fmla="*/ 6 w 246"/>
                    <a:gd name="T13" fmla="*/ 22 h 302"/>
                    <a:gd name="T14" fmla="*/ 17 w 246"/>
                    <a:gd name="T15" fmla="*/ 34 h 302"/>
                    <a:gd name="T16" fmla="*/ 11 w 246"/>
                    <a:gd name="T17" fmla="*/ 17 h 302"/>
                    <a:gd name="T18" fmla="*/ 11 w 246"/>
                    <a:gd name="T19" fmla="*/ 17 h 302"/>
                    <a:gd name="T20" fmla="*/ 6 w 246"/>
                    <a:gd name="T21" fmla="*/ 11 h 302"/>
                    <a:gd name="T22" fmla="*/ 0 w 246"/>
                    <a:gd name="T23" fmla="*/ 0 h 302"/>
                    <a:gd name="T24" fmla="*/ 6 w 246"/>
                    <a:gd name="T25" fmla="*/ 6 h 302"/>
                    <a:gd name="T26" fmla="*/ 11 w 246"/>
                    <a:gd name="T27" fmla="*/ 6 h 302"/>
                    <a:gd name="T28" fmla="*/ 11 w 246"/>
                    <a:gd name="T29" fmla="*/ 0 h 302"/>
                    <a:gd name="T30" fmla="*/ 6 w 246"/>
                    <a:gd name="T31" fmla="*/ 0 h 302"/>
                    <a:gd name="T32" fmla="*/ 0 w 246"/>
                    <a:gd name="T33" fmla="*/ 0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6" h="302">
                      <a:moveTo>
                        <a:pt x="246" y="291"/>
                      </a:moveTo>
                      <a:lnTo>
                        <a:pt x="240" y="297"/>
                      </a:lnTo>
                      <a:lnTo>
                        <a:pt x="246" y="302"/>
                      </a:lnTo>
                      <a:lnTo>
                        <a:pt x="246" y="297"/>
                      </a:lnTo>
                      <a:lnTo>
                        <a:pt x="246" y="291"/>
                      </a:lnTo>
                      <a:moveTo>
                        <a:pt x="6" y="11"/>
                      </a:moveTo>
                      <a:lnTo>
                        <a:pt x="6" y="22"/>
                      </a:lnTo>
                      <a:lnTo>
                        <a:pt x="17" y="34"/>
                      </a:lnTo>
                      <a:lnTo>
                        <a:pt x="11" y="17"/>
                      </a:lnTo>
                      <a:lnTo>
                        <a:pt x="11" y="17"/>
                      </a:lnTo>
                      <a:lnTo>
                        <a:pt x="6" y="11"/>
                      </a:lnTo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1" y="6"/>
                      </a:lnTo>
                      <a:lnTo>
                        <a:pt x="11" y="0"/>
                      </a:lnTo>
                      <a:lnTo>
                        <a:pt x="6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4" name="Freeform 124">
                  <a:extLst>
                    <a:ext uri="{FF2B5EF4-FFF2-40B4-BE49-F238E27FC236}">
                      <a16:creationId xmlns:a16="http://schemas.microsoft.com/office/drawing/2014/main" xmlns="" id="{120455BD-0A88-4467-A3F8-D629384D809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02" y="1269"/>
                  <a:ext cx="207" cy="50"/>
                </a:xfrm>
                <a:custGeom>
                  <a:avLst/>
                  <a:gdLst>
                    <a:gd name="T0" fmla="*/ 6 w 207"/>
                    <a:gd name="T1" fmla="*/ 50 h 50"/>
                    <a:gd name="T2" fmla="*/ 0 w 207"/>
                    <a:gd name="T3" fmla="*/ 50 h 50"/>
                    <a:gd name="T4" fmla="*/ 0 w 207"/>
                    <a:gd name="T5" fmla="*/ 50 h 50"/>
                    <a:gd name="T6" fmla="*/ 6 w 207"/>
                    <a:gd name="T7" fmla="*/ 50 h 50"/>
                    <a:gd name="T8" fmla="*/ 6 w 207"/>
                    <a:gd name="T9" fmla="*/ 50 h 50"/>
                    <a:gd name="T10" fmla="*/ 6 w 207"/>
                    <a:gd name="T11" fmla="*/ 39 h 50"/>
                    <a:gd name="T12" fmla="*/ 0 w 207"/>
                    <a:gd name="T13" fmla="*/ 45 h 50"/>
                    <a:gd name="T14" fmla="*/ 0 w 207"/>
                    <a:gd name="T15" fmla="*/ 45 h 50"/>
                    <a:gd name="T16" fmla="*/ 6 w 207"/>
                    <a:gd name="T17" fmla="*/ 39 h 50"/>
                    <a:gd name="T18" fmla="*/ 6 w 207"/>
                    <a:gd name="T19" fmla="*/ 39 h 50"/>
                    <a:gd name="T20" fmla="*/ 196 w 207"/>
                    <a:gd name="T21" fmla="*/ 11 h 50"/>
                    <a:gd name="T22" fmla="*/ 185 w 207"/>
                    <a:gd name="T23" fmla="*/ 11 h 50"/>
                    <a:gd name="T24" fmla="*/ 185 w 207"/>
                    <a:gd name="T25" fmla="*/ 11 h 50"/>
                    <a:gd name="T26" fmla="*/ 196 w 207"/>
                    <a:gd name="T27" fmla="*/ 11 h 50"/>
                    <a:gd name="T28" fmla="*/ 196 w 207"/>
                    <a:gd name="T29" fmla="*/ 11 h 50"/>
                    <a:gd name="T30" fmla="*/ 207 w 207"/>
                    <a:gd name="T31" fmla="*/ 0 h 50"/>
                    <a:gd name="T32" fmla="*/ 196 w 207"/>
                    <a:gd name="T33" fmla="*/ 6 h 50"/>
                    <a:gd name="T34" fmla="*/ 196 w 207"/>
                    <a:gd name="T35" fmla="*/ 6 h 50"/>
                    <a:gd name="T36" fmla="*/ 207 w 207"/>
                    <a:gd name="T37" fmla="*/ 0 h 50"/>
                    <a:gd name="T38" fmla="*/ 207 w 207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7" h="50">
                      <a:moveTo>
                        <a:pt x="6" y="50"/>
                      </a:move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6" y="50"/>
                      </a:lnTo>
                      <a:lnTo>
                        <a:pt x="6" y="50"/>
                      </a:lnTo>
                      <a:close/>
                      <a:moveTo>
                        <a:pt x="6" y="39"/>
                      </a:moveTo>
                      <a:lnTo>
                        <a:pt x="0" y="45"/>
                      </a:lnTo>
                      <a:lnTo>
                        <a:pt x="0" y="45"/>
                      </a:lnTo>
                      <a:lnTo>
                        <a:pt x="6" y="39"/>
                      </a:lnTo>
                      <a:lnTo>
                        <a:pt x="6" y="39"/>
                      </a:lnTo>
                      <a:close/>
                      <a:moveTo>
                        <a:pt x="196" y="11"/>
                      </a:moveTo>
                      <a:lnTo>
                        <a:pt x="185" y="11"/>
                      </a:lnTo>
                      <a:lnTo>
                        <a:pt x="185" y="11"/>
                      </a:lnTo>
                      <a:lnTo>
                        <a:pt x="196" y="11"/>
                      </a:lnTo>
                      <a:lnTo>
                        <a:pt x="196" y="11"/>
                      </a:lnTo>
                      <a:close/>
                      <a:moveTo>
                        <a:pt x="207" y="0"/>
                      </a:moveTo>
                      <a:lnTo>
                        <a:pt x="196" y="6"/>
                      </a:lnTo>
                      <a:lnTo>
                        <a:pt x="196" y="6"/>
                      </a:lnTo>
                      <a:lnTo>
                        <a:pt x="207" y="0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5" name="Freeform 125">
                  <a:extLst>
                    <a:ext uri="{FF2B5EF4-FFF2-40B4-BE49-F238E27FC236}">
                      <a16:creationId xmlns:a16="http://schemas.microsoft.com/office/drawing/2014/main" xmlns="" id="{298C339D-61F2-44BE-9CC3-077E7E5C21F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02" y="1269"/>
                  <a:ext cx="207" cy="50"/>
                </a:xfrm>
                <a:custGeom>
                  <a:avLst/>
                  <a:gdLst>
                    <a:gd name="T0" fmla="*/ 6 w 207"/>
                    <a:gd name="T1" fmla="*/ 50 h 50"/>
                    <a:gd name="T2" fmla="*/ 0 w 207"/>
                    <a:gd name="T3" fmla="*/ 50 h 50"/>
                    <a:gd name="T4" fmla="*/ 0 w 207"/>
                    <a:gd name="T5" fmla="*/ 50 h 50"/>
                    <a:gd name="T6" fmla="*/ 6 w 207"/>
                    <a:gd name="T7" fmla="*/ 50 h 50"/>
                    <a:gd name="T8" fmla="*/ 6 w 207"/>
                    <a:gd name="T9" fmla="*/ 50 h 50"/>
                    <a:gd name="T10" fmla="*/ 6 w 207"/>
                    <a:gd name="T11" fmla="*/ 39 h 50"/>
                    <a:gd name="T12" fmla="*/ 0 w 207"/>
                    <a:gd name="T13" fmla="*/ 45 h 50"/>
                    <a:gd name="T14" fmla="*/ 0 w 207"/>
                    <a:gd name="T15" fmla="*/ 45 h 50"/>
                    <a:gd name="T16" fmla="*/ 6 w 207"/>
                    <a:gd name="T17" fmla="*/ 39 h 50"/>
                    <a:gd name="T18" fmla="*/ 6 w 207"/>
                    <a:gd name="T19" fmla="*/ 39 h 50"/>
                    <a:gd name="T20" fmla="*/ 196 w 207"/>
                    <a:gd name="T21" fmla="*/ 11 h 50"/>
                    <a:gd name="T22" fmla="*/ 185 w 207"/>
                    <a:gd name="T23" fmla="*/ 11 h 50"/>
                    <a:gd name="T24" fmla="*/ 185 w 207"/>
                    <a:gd name="T25" fmla="*/ 11 h 50"/>
                    <a:gd name="T26" fmla="*/ 196 w 207"/>
                    <a:gd name="T27" fmla="*/ 11 h 50"/>
                    <a:gd name="T28" fmla="*/ 196 w 207"/>
                    <a:gd name="T29" fmla="*/ 11 h 50"/>
                    <a:gd name="T30" fmla="*/ 207 w 207"/>
                    <a:gd name="T31" fmla="*/ 0 h 50"/>
                    <a:gd name="T32" fmla="*/ 196 w 207"/>
                    <a:gd name="T33" fmla="*/ 6 h 50"/>
                    <a:gd name="T34" fmla="*/ 196 w 207"/>
                    <a:gd name="T35" fmla="*/ 6 h 50"/>
                    <a:gd name="T36" fmla="*/ 207 w 207"/>
                    <a:gd name="T37" fmla="*/ 0 h 50"/>
                    <a:gd name="T38" fmla="*/ 207 w 207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7" h="50">
                      <a:moveTo>
                        <a:pt x="6" y="50"/>
                      </a:move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6" y="50"/>
                      </a:lnTo>
                      <a:lnTo>
                        <a:pt x="6" y="50"/>
                      </a:lnTo>
                      <a:moveTo>
                        <a:pt x="6" y="39"/>
                      </a:moveTo>
                      <a:lnTo>
                        <a:pt x="0" y="45"/>
                      </a:lnTo>
                      <a:lnTo>
                        <a:pt x="0" y="45"/>
                      </a:lnTo>
                      <a:lnTo>
                        <a:pt x="6" y="39"/>
                      </a:lnTo>
                      <a:lnTo>
                        <a:pt x="6" y="39"/>
                      </a:lnTo>
                      <a:moveTo>
                        <a:pt x="196" y="11"/>
                      </a:moveTo>
                      <a:lnTo>
                        <a:pt x="185" y="11"/>
                      </a:lnTo>
                      <a:lnTo>
                        <a:pt x="185" y="11"/>
                      </a:lnTo>
                      <a:lnTo>
                        <a:pt x="196" y="11"/>
                      </a:lnTo>
                      <a:lnTo>
                        <a:pt x="196" y="11"/>
                      </a:lnTo>
                      <a:moveTo>
                        <a:pt x="207" y="0"/>
                      </a:moveTo>
                      <a:lnTo>
                        <a:pt x="196" y="6"/>
                      </a:lnTo>
                      <a:lnTo>
                        <a:pt x="196" y="6"/>
                      </a:lnTo>
                      <a:lnTo>
                        <a:pt x="207" y="0"/>
                      </a:lnTo>
                      <a:lnTo>
                        <a:pt x="20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6" name="Freeform 126">
                  <a:extLst>
                    <a:ext uri="{FF2B5EF4-FFF2-40B4-BE49-F238E27FC236}">
                      <a16:creationId xmlns:a16="http://schemas.microsoft.com/office/drawing/2014/main" xmlns="" id="{B6E9A531-B2E2-4CE4-8937-F1B12D85AFA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02" y="1269"/>
                  <a:ext cx="207" cy="50"/>
                </a:xfrm>
                <a:custGeom>
                  <a:avLst/>
                  <a:gdLst>
                    <a:gd name="T0" fmla="*/ 6 w 207"/>
                    <a:gd name="T1" fmla="*/ 39 h 50"/>
                    <a:gd name="T2" fmla="*/ 0 w 207"/>
                    <a:gd name="T3" fmla="*/ 45 h 50"/>
                    <a:gd name="T4" fmla="*/ 0 w 207"/>
                    <a:gd name="T5" fmla="*/ 50 h 50"/>
                    <a:gd name="T6" fmla="*/ 6 w 207"/>
                    <a:gd name="T7" fmla="*/ 50 h 50"/>
                    <a:gd name="T8" fmla="*/ 6 w 207"/>
                    <a:gd name="T9" fmla="*/ 39 h 50"/>
                    <a:gd name="T10" fmla="*/ 207 w 207"/>
                    <a:gd name="T11" fmla="*/ 0 h 50"/>
                    <a:gd name="T12" fmla="*/ 196 w 207"/>
                    <a:gd name="T13" fmla="*/ 6 h 50"/>
                    <a:gd name="T14" fmla="*/ 185 w 207"/>
                    <a:gd name="T15" fmla="*/ 11 h 50"/>
                    <a:gd name="T16" fmla="*/ 196 w 207"/>
                    <a:gd name="T17" fmla="*/ 11 h 50"/>
                    <a:gd name="T18" fmla="*/ 207 w 207"/>
                    <a:gd name="T1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7" h="50">
                      <a:moveTo>
                        <a:pt x="6" y="39"/>
                      </a:moveTo>
                      <a:lnTo>
                        <a:pt x="0" y="45"/>
                      </a:lnTo>
                      <a:lnTo>
                        <a:pt x="0" y="50"/>
                      </a:lnTo>
                      <a:lnTo>
                        <a:pt x="6" y="50"/>
                      </a:lnTo>
                      <a:lnTo>
                        <a:pt x="6" y="39"/>
                      </a:lnTo>
                      <a:close/>
                      <a:moveTo>
                        <a:pt x="207" y="0"/>
                      </a:moveTo>
                      <a:lnTo>
                        <a:pt x="196" y="6"/>
                      </a:lnTo>
                      <a:lnTo>
                        <a:pt x="185" y="11"/>
                      </a:lnTo>
                      <a:lnTo>
                        <a:pt x="196" y="11"/>
                      </a:lnTo>
                      <a:lnTo>
                        <a:pt x="20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7" name="Freeform 127">
                  <a:extLst>
                    <a:ext uri="{FF2B5EF4-FFF2-40B4-BE49-F238E27FC236}">
                      <a16:creationId xmlns:a16="http://schemas.microsoft.com/office/drawing/2014/main" xmlns="" id="{2F2F7FE8-44EB-4708-8883-F8B3E9D6025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102" y="1269"/>
                  <a:ext cx="207" cy="50"/>
                </a:xfrm>
                <a:custGeom>
                  <a:avLst/>
                  <a:gdLst>
                    <a:gd name="T0" fmla="*/ 6 w 207"/>
                    <a:gd name="T1" fmla="*/ 39 h 50"/>
                    <a:gd name="T2" fmla="*/ 0 w 207"/>
                    <a:gd name="T3" fmla="*/ 45 h 50"/>
                    <a:gd name="T4" fmla="*/ 0 w 207"/>
                    <a:gd name="T5" fmla="*/ 50 h 50"/>
                    <a:gd name="T6" fmla="*/ 6 w 207"/>
                    <a:gd name="T7" fmla="*/ 50 h 50"/>
                    <a:gd name="T8" fmla="*/ 6 w 207"/>
                    <a:gd name="T9" fmla="*/ 39 h 50"/>
                    <a:gd name="T10" fmla="*/ 207 w 207"/>
                    <a:gd name="T11" fmla="*/ 0 h 50"/>
                    <a:gd name="T12" fmla="*/ 196 w 207"/>
                    <a:gd name="T13" fmla="*/ 6 h 50"/>
                    <a:gd name="T14" fmla="*/ 185 w 207"/>
                    <a:gd name="T15" fmla="*/ 11 h 50"/>
                    <a:gd name="T16" fmla="*/ 196 w 207"/>
                    <a:gd name="T17" fmla="*/ 11 h 50"/>
                    <a:gd name="T18" fmla="*/ 207 w 207"/>
                    <a:gd name="T1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7" h="50">
                      <a:moveTo>
                        <a:pt x="6" y="39"/>
                      </a:moveTo>
                      <a:lnTo>
                        <a:pt x="0" y="45"/>
                      </a:lnTo>
                      <a:lnTo>
                        <a:pt x="0" y="50"/>
                      </a:lnTo>
                      <a:lnTo>
                        <a:pt x="6" y="50"/>
                      </a:lnTo>
                      <a:lnTo>
                        <a:pt x="6" y="39"/>
                      </a:lnTo>
                      <a:moveTo>
                        <a:pt x="207" y="0"/>
                      </a:moveTo>
                      <a:lnTo>
                        <a:pt x="196" y="6"/>
                      </a:lnTo>
                      <a:lnTo>
                        <a:pt x="185" y="11"/>
                      </a:lnTo>
                      <a:lnTo>
                        <a:pt x="196" y="11"/>
                      </a:lnTo>
                      <a:lnTo>
                        <a:pt x="20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8" name="Freeform 128">
                  <a:extLst>
                    <a:ext uri="{FF2B5EF4-FFF2-40B4-BE49-F238E27FC236}">
                      <a16:creationId xmlns:a16="http://schemas.microsoft.com/office/drawing/2014/main" xmlns="" id="{27E933B2-2DEC-49CC-B272-8A7D84FE333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6" y="961"/>
                  <a:ext cx="436" cy="465"/>
                </a:xfrm>
                <a:custGeom>
                  <a:avLst/>
                  <a:gdLst>
                    <a:gd name="T0" fmla="*/ 71 w 78"/>
                    <a:gd name="T1" fmla="*/ 73 h 83"/>
                    <a:gd name="T2" fmla="*/ 71 w 78"/>
                    <a:gd name="T3" fmla="*/ 74 h 83"/>
                    <a:gd name="T4" fmla="*/ 77 w 78"/>
                    <a:gd name="T5" fmla="*/ 83 h 83"/>
                    <a:gd name="T6" fmla="*/ 77 w 78"/>
                    <a:gd name="T7" fmla="*/ 83 h 83"/>
                    <a:gd name="T8" fmla="*/ 78 w 78"/>
                    <a:gd name="T9" fmla="*/ 82 h 83"/>
                    <a:gd name="T10" fmla="*/ 78 w 78"/>
                    <a:gd name="T11" fmla="*/ 82 h 83"/>
                    <a:gd name="T12" fmla="*/ 71 w 78"/>
                    <a:gd name="T13" fmla="*/ 73 h 83"/>
                    <a:gd name="T14" fmla="*/ 60 w 78"/>
                    <a:gd name="T15" fmla="*/ 60 h 83"/>
                    <a:gd name="T16" fmla="*/ 60 w 78"/>
                    <a:gd name="T17" fmla="*/ 61 h 83"/>
                    <a:gd name="T18" fmla="*/ 70 w 78"/>
                    <a:gd name="T19" fmla="*/ 73 h 83"/>
                    <a:gd name="T20" fmla="*/ 70 w 78"/>
                    <a:gd name="T21" fmla="*/ 72 h 83"/>
                    <a:gd name="T22" fmla="*/ 60 w 78"/>
                    <a:gd name="T23" fmla="*/ 60 h 83"/>
                    <a:gd name="T24" fmla="*/ 56 w 78"/>
                    <a:gd name="T25" fmla="*/ 54 h 83"/>
                    <a:gd name="T26" fmla="*/ 55 w 78"/>
                    <a:gd name="T27" fmla="*/ 55 h 83"/>
                    <a:gd name="T28" fmla="*/ 59 w 78"/>
                    <a:gd name="T29" fmla="*/ 60 h 83"/>
                    <a:gd name="T30" fmla="*/ 59 w 78"/>
                    <a:gd name="T31" fmla="*/ 59 h 83"/>
                    <a:gd name="T32" fmla="*/ 56 w 78"/>
                    <a:gd name="T33" fmla="*/ 54 h 83"/>
                    <a:gd name="T34" fmla="*/ 48 w 78"/>
                    <a:gd name="T35" fmla="*/ 45 h 83"/>
                    <a:gd name="T36" fmla="*/ 47 w 78"/>
                    <a:gd name="T37" fmla="*/ 46 h 83"/>
                    <a:gd name="T38" fmla="*/ 54 w 78"/>
                    <a:gd name="T39" fmla="*/ 54 h 83"/>
                    <a:gd name="T40" fmla="*/ 55 w 78"/>
                    <a:gd name="T41" fmla="*/ 54 h 83"/>
                    <a:gd name="T42" fmla="*/ 48 w 78"/>
                    <a:gd name="T43" fmla="*/ 45 h 83"/>
                    <a:gd name="T44" fmla="*/ 2 w 78"/>
                    <a:gd name="T45" fmla="*/ 43 h 83"/>
                    <a:gd name="T46" fmla="*/ 1 w 78"/>
                    <a:gd name="T47" fmla="*/ 43 h 83"/>
                    <a:gd name="T48" fmla="*/ 0 w 78"/>
                    <a:gd name="T49" fmla="*/ 58 h 83"/>
                    <a:gd name="T50" fmla="*/ 1 w 78"/>
                    <a:gd name="T51" fmla="*/ 59 h 83"/>
                    <a:gd name="T52" fmla="*/ 2 w 78"/>
                    <a:gd name="T53" fmla="*/ 43 h 83"/>
                    <a:gd name="T54" fmla="*/ 1 w 78"/>
                    <a:gd name="T55" fmla="*/ 40 h 83"/>
                    <a:gd name="T56" fmla="*/ 1 w 78"/>
                    <a:gd name="T57" fmla="*/ 42 h 83"/>
                    <a:gd name="T58" fmla="*/ 2 w 78"/>
                    <a:gd name="T59" fmla="*/ 42 h 83"/>
                    <a:gd name="T60" fmla="*/ 1 w 78"/>
                    <a:gd name="T61" fmla="*/ 40 h 83"/>
                    <a:gd name="T62" fmla="*/ 40 w 78"/>
                    <a:gd name="T63" fmla="*/ 35 h 83"/>
                    <a:gd name="T64" fmla="*/ 39 w 78"/>
                    <a:gd name="T65" fmla="*/ 35 h 83"/>
                    <a:gd name="T66" fmla="*/ 46 w 78"/>
                    <a:gd name="T67" fmla="*/ 45 h 83"/>
                    <a:gd name="T68" fmla="*/ 47 w 78"/>
                    <a:gd name="T69" fmla="*/ 44 h 83"/>
                    <a:gd name="T70" fmla="*/ 40 w 78"/>
                    <a:gd name="T71" fmla="*/ 35 h 83"/>
                    <a:gd name="T72" fmla="*/ 28 w 78"/>
                    <a:gd name="T73" fmla="*/ 23 h 83"/>
                    <a:gd name="T74" fmla="*/ 38 w 78"/>
                    <a:gd name="T75" fmla="*/ 35 h 83"/>
                    <a:gd name="T76" fmla="*/ 39 w 78"/>
                    <a:gd name="T77" fmla="*/ 34 h 83"/>
                    <a:gd name="T78" fmla="*/ 29 w 78"/>
                    <a:gd name="T79" fmla="*/ 23 h 83"/>
                    <a:gd name="T80" fmla="*/ 28 w 78"/>
                    <a:gd name="T81" fmla="*/ 23 h 83"/>
                    <a:gd name="T82" fmla="*/ 3 w 78"/>
                    <a:gd name="T83" fmla="*/ 20 h 83"/>
                    <a:gd name="T84" fmla="*/ 1 w 78"/>
                    <a:gd name="T85" fmla="*/ 37 h 83"/>
                    <a:gd name="T86" fmla="*/ 2 w 78"/>
                    <a:gd name="T87" fmla="*/ 40 h 83"/>
                    <a:gd name="T88" fmla="*/ 4 w 78"/>
                    <a:gd name="T89" fmla="*/ 20 h 83"/>
                    <a:gd name="T90" fmla="*/ 3 w 78"/>
                    <a:gd name="T91" fmla="*/ 20 h 83"/>
                    <a:gd name="T92" fmla="*/ 4 w 78"/>
                    <a:gd name="T93" fmla="*/ 9 h 83"/>
                    <a:gd name="T94" fmla="*/ 3 w 78"/>
                    <a:gd name="T95" fmla="*/ 19 h 83"/>
                    <a:gd name="T96" fmla="*/ 4 w 78"/>
                    <a:gd name="T97" fmla="*/ 19 h 83"/>
                    <a:gd name="T98" fmla="*/ 4 w 78"/>
                    <a:gd name="T99" fmla="*/ 11 h 83"/>
                    <a:gd name="T100" fmla="*/ 4 w 78"/>
                    <a:gd name="T101" fmla="*/ 9 h 83"/>
                    <a:gd name="T102" fmla="*/ 4 w 78"/>
                    <a:gd name="T103" fmla="*/ 2 h 83"/>
                    <a:gd name="T104" fmla="*/ 4 w 78"/>
                    <a:gd name="T105" fmla="*/ 7 h 83"/>
                    <a:gd name="T106" fmla="*/ 5 w 78"/>
                    <a:gd name="T107" fmla="*/ 9 h 83"/>
                    <a:gd name="T108" fmla="*/ 5 w 78"/>
                    <a:gd name="T109" fmla="*/ 2 h 83"/>
                    <a:gd name="T110" fmla="*/ 4 w 78"/>
                    <a:gd name="T111" fmla="*/ 2 h 83"/>
                    <a:gd name="T112" fmla="*/ 10 w 78"/>
                    <a:gd name="T113" fmla="*/ 0 h 83"/>
                    <a:gd name="T114" fmla="*/ 9 w 78"/>
                    <a:gd name="T115" fmla="*/ 0 h 83"/>
                    <a:gd name="T116" fmla="*/ 27 w 78"/>
                    <a:gd name="T117" fmla="*/ 21 h 83"/>
                    <a:gd name="T118" fmla="*/ 28 w 78"/>
                    <a:gd name="T119" fmla="*/ 22 h 83"/>
                    <a:gd name="T120" fmla="*/ 10 w 78"/>
                    <a:gd name="T12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8" h="83">
                      <a:moveTo>
                        <a:pt x="71" y="73"/>
                      </a:move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77" y="83"/>
                        <a:pt x="77" y="83"/>
                        <a:pt x="77" y="83"/>
                      </a:cubicBezTo>
                      <a:cubicBezTo>
                        <a:pt x="77" y="83"/>
                        <a:pt x="77" y="83"/>
                        <a:pt x="77" y="83"/>
                      </a:cubicBezTo>
                      <a:cubicBezTo>
                        <a:pt x="78" y="82"/>
                        <a:pt x="78" y="82"/>
                        <a:pt x="78" y="82"/>
                      </a:cubicBezTo>
                      <a:cubicBezTo>
                        <a:pt x="78" y="82"/>
                        <a:pt x="78" y="82"/>
                        <a:pt x="78" y="82"/>
                      </a:cubicBezTo>
                      <a:cubicBezTo>
                        <a:pt x="71" y="73"/>
                        <a:pt x="71" y="73"/>
                        <a:pt x="71" y="73"/>
                      </a:cubicBezTo>
                      <a:moveTo>
                        <a:pt x="60" y="60"/>
                      </a:moveTo>
                      <a:cubicBezTo>
                        <a:pt x="60" y="61"/>
                        <a:pt x="60" y="61"/>
                        <a:pt x="60" y="61"/>
                      </a:cubicBezTo>
                      <a:cubicBezTo>
                        <a:pt x="70" y="73"/>
                        <a:pt x="70" y="73"/>
                        <a:pt x="70" y="73"/>
                      </a:cubicBezTo>
                      <a:cubicBezTo>
                        <a:pt x="70" y="72"/>
                        <a:pt x="70" y="72"/>
                        <a:pt x="70" y="72"/>
                      </a:cubicBezTo>
                      <a:cubicBezTo>
                        <a:pt x="60" y="60"/>
                        <a:pt x="60" y="60"/>
                        <a:pt x="60" y="60"/>
                      </a:cubicBezTo>
                      <a:moveTo>
                        <a:pt x="56" y="54"/>
                      </a:move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9" y="60"/>
                        <a:pt x="59" y="60"/>
                        <a:pt x="59" y="60"/>
                      </a:cubicBezTo>
                      <a:cubicBezTo>
                        <a:pt x="59" y="59"/>
                        <a:pt x="59" y="59"/>
                        <a:pt x="59" y="59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moveTo>
                        <a:pt x="48" y="45"/>
                      </a:moveTo>
                      <a:cubicBezTo>
                        <a:pt x="47" y="46"/>
                        <a:pt x="47" y="46"/>
                        <a:pt x="47" y="46"/>
                      </a:cubicBezTo>
                      <a:cubicBezTo>
                        <a:pt x="54" y="54"/>
                        <a:pt x="54" y="54"/>
                        <a:pt x="54" y="54"/>
                      </a:cubicBezTo>
                      <a:cubicBezTo>
                        <a:pt x="55" y="54"/>
                        <a:pt x="55" y="54"/>
                        <a:pt x="55" y="54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moveTo>
                        <a:pt x="2" y="43"/>
                      </a:moveTo>
                      <a:cubicBezTo>
                        <a:pt x="1" y="43"/>
                        <a:pt x="1" y="43"/>
                        <a:pt x="1" y="43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2" y="43"/>
                        <a:pt x="2" y="43"/>
                        <a:pt x="2" y="43"/>
                      </a:cubicBezTo>
                      <a:moveTo>
                        <a:pt x="1" y="40"/>
                      </a:moveTo>
                      <a:cubicBezTo>
                        <a:pt x="1" y="42"/>
                        <a:pt x="1" y="42"/>
                        <a:pt x="1" y="42"/>
                      </a:cubicBezTo>
                      <a:cubicBezTo>
                        <a:pt x="2" y="42"/>
                        <a:pt x="2" y="42"/>
                        <a:pt x="2" y="42"/>
                      </a:cubicBezTo>
                      <a:cubicBezTo>
                        <a:pt x="1" y="40"/>
                        <a:pt x="1" y="40"/>
                        <a:pt x="1" y="40"/>
                      </a:cubicBezTo>
                      <a:moveTo>
                        <a:pt x="40" y="35"/>
                      </a:moveTo>
                      <a:cubicBezTo>
                        <a:pt x="39" y="35"/>
                        <a:pt x="39" y="35"/>
                        <a:pt x="39" y="35"/>
                      </a:cubicBezTo>
                      <a:cubicBezTo>
                        <a:pt x="46" y="45"/>
                        <a:pt x="46" y="45"/>
                        <a:pt x="46" y="45"/>
                      </a:cubicBezTo>
                      <a:cubicBezTo>
                        <a:pt x="47" y="44"/>
                        <a:pt x="47" y="44"/>
                        <a:pt x="47" y="44"/>
                      </a:cubicBezTo>
                      <a:cubicBezTo>
                        <a:pt x="40" y="35"/>
                        <a:pt x="40" y="35"/>
                        <a:pt x="40" y="35"/>
                      </a:cubicBezTo>
                      <a:moveTo>
                        <a:pt x="28" y="23"/>
                      </a:move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39" y="34"/>
                        <a:pt x="39" y="34"/>
                        <a:pt x="39" y="34"/>
                      </a:cubicBezTo>
                      <a:cubicBezTo>
                        <a:pt x="29" y="23"/>
                        <a:pt x="29" y="23"/>
                        <a:pt x="29" y="23"/>
                      </a:cubicBezTo>
                      <a:cubicBezTo>
                        <a:pt x="28" y="23"/>
                        <a:pt x="28" y="23"/>
                        <a:pt x="28" y="23"/>
                      </a:cubicBezTo>
                      <a:moveTo>
                        <a:pt x="3" y="20"/>
                      </a:move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2" y="40"/>
                        <a:pt x="2" y="40"/>
                        <a:pt x="2" y="40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moveTo>
                        <a:pt x="4" y="9"/>
                      </a:move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9"/>
                        <a:pt x="4" y="9"/>
                        <a:pt x="4" y="9"/>
                      </a:cubicBezTo>
                      <a:moveTo>
                        <a:pt x="4" y="2"/>
                      </a:move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4" y="2"/>
                        <a:pt x="4" y="2"/>
                      </a:cubicBezTo>
                      <a:moveTo>
                        <a:pt x="10" y="0"/>
                      </a:moveTo>
                      <a:cubicBezTo>
                        <a:pt x="10" y="0"/>
                        <a:pt x="10" y="0"/>
                        <a:pt x="9" y="0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8" y="22"/>
                        <a:pt x="28" y="22"/>
                        <a:pt x="28" y="22"/>
                      </a:cubicBezTo>
                      <a:cubicBezTo>
                        <a:pt x="10" y="0"/>
                        <a:pt x="10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9" name="Freeform 129">
                  <a:extLst>
                    <a:ext uri="{FF2B5EF4-FFF2-40B4-BE49-F238E27FC236}">
                      <a16:creationId xmlns:a16="http://schemas.microsoft.com/office/drawing/2014/main" xmlns="" id="{9C6120C1-E5F0-486B-98F5-8F37A251143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1" y="1168"/>
                  <a:ext cx="6" cy="28"/>
                </a:xfrm>
                <a:custGeom>
                  <a:avLst/>
                  <a:gdLst>
                    <a:gd name="T0" fmla="*/ 0 w 6"/>
                    <a:gd name="T1" fmla="*/ 17 h 28"/>
                    <a:gd name="T2" fmla="*/ 0 w 6"/>
                    <a:gd name="T3" fmla="*/ 17 h 28"/>
                    <a:gd name="T4" fmla="*/ 6 w 6"/>
                    <a:gd name="T5" fmla="*/ 28 h 28"/>
                    <a:gd name="T6" fmla="*/ 6 w 6"/>
                    <a:gd name="T7" fmla="*/ 28 h 28"/>
                    <a:gd name="T8" fmla="*/ 0 w 6"/>
                    <a:gd name="T9" fmla="*/ 17 h 28"/>
                    <a:gd name="T10" fmla="*/ 0 w 6"/>
                    <a:gd name="T11" fmla="*/ 0 h 28"/>
                    <a:gd name="T12" fmla="*/ 0 w 6"/>
                    <a:gd name="T13" fmla="*/ 0 h 28"/>
                    <a:gd name="T14" fmla="*/ 6 w 6"/>
                    <a:gd name="T15" fmla="*/ 17 h 28"/>
                    <a:gd name="T16" fmla="*/ 6 w 6"/>
                    <a:gd name="T17" fmla="*/ 17 h 28"/>
                    <a:gd name="T18" fmla="*/ 0 w 6"/>
                    <a:gd name="T1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28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6" y="28"/>
                      </a:lnTo>
                      <a:lnTo>
                        <a:pt x="6" y="28"/>
                      </a:lnTo>
                      <a:lnTo>
                        <a:pt x="0" y="17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17"/>
                      </a:lnTo>
                      <a:lnTo>
                        <a:pt x="6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0" name="Freeform 130">
                  <a:extLst>
                    <a:ext uri="{FF2B5EF4-FFF2-40B4-BE49-F238E27FC236}">
                      <a16:creationId xmlns:a16="http://schemas.microsoft.com/office/drawing/2014/main" xmlns="" id="{A4C7DB0A-A4D6-4000-8580-502FE5EAE22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1" y="1168"/>
                  <a:ext cx="6" cy="28"/>
                </a:xfrm>
                <a:custGeom>
                  <a:avLst/>
                  <a:gdLst>
                    <a:gd name="T0" fmla="*/ 0 w 6"/>
                    <a:gd name="T1" fmla="*/ 17 h 28"/>
                    <a:gd name="T2" fmla="*/ 0 w 6"/>
                    <a:gd name="T3" fmla="*/ 17 h 28"/>
                    <a:gd name="T4" fmla="*/ 6 w 6"/>
                    <a:gd name="T5" fmla="*/ 28 h 28"/>
                    <a:gd name="T6" fmla="*/ 6 w 6"/>
                    <a:gd name="T7" fmla="*/ 28 h 28"/>
                    <a:gd name="T8" fmla="*/ 0 w 6"/>
                    <a:gd name="T9" fmla="*/ 17 h 28"/>
                    <a:gd name="T10" fmla="*/ 0 w 6"/>
                    <a:gd name="T11" fmla="*/ 0 h 28"/>
                    <a:gd name="T12" fmla="*/ 0 w 6"/>
                    <a:gd name="T13" fmla="*/ 0 h 28"/>
                    <a:gd name="T14" fmla="*/ 6 w 6"/>
                    <a:gd name="T15" fmla="*/ 17 h 28"/>
                    <a:gd name="T16" fmla="*/ 6 w 6"/>
                    <a:gd name="T17" fmla="*/ 17 h 28"/>
                    <a:gd name="T18" fmla="*/ 0 w 6"/>
                    <a:gd name="T1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" h="28">
                      <a:moveTo>
                        <a:pt x="0" y="17"/>
                      </a:moveTo>
                      <a:lnTo>
                        <a:pt x="0" y="17"/>
                      </a:lnTo>
                      <a:lnTo>
                        <a:pt x="6" y="28"/>
                      </a:lnTo>
                      <a:lnTo>
                        <a:pt x="6" y="28"/>
                      </a:lnTo>
                      <a:lnTo>
                        <a:pt x="0" y="17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17"/>
                      </a:lnTo>
                      <a:lnTo>
                        <a:pt x="6" y="17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1" name="Freeform 131">
                  <a:extLst>
                    <a:ext uri="{FF2B5EF4-FFF2-40B4-BE49-F238E27FC236}">
                      <a16:creationId xmlns:a16="http://schemas.microsoft.com/office/drawing/2014/main" xmlns="" id="{6317034F-39C2-4479-8E35-90374B4CF0C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09" y="1068"/>
                  <a:ext cx="145" cy="22"/>
                </a:xfrm>
                <a:custGeom>
                  <a:avLst/>
                  <a:gdLst>
                    <a:gd name="T0" fmla="*/ 134 w 145"/>
                    <a:gd name="T1" fmla="*/ 11 h 22"/>
                    <a:gd name="T2" fmla="*/ 139 w 145"/>
                    <a:gd name="T3" fmla="*/ 22 h 22"/>
                    <a:gd name="T4" fmla="*/ 145 w 145"/>
                    <a:gd name="T5" fmla="*/ 22 h 22"/>
                    <a:gd name="T6" fmla="*/ 139 w 145"/>
                    <a:gd name="T7" fmla="*/ 16 h 22"/>
                    <a:gd name="T8" fmla="*/ 134 w 145"/>
                    <a:gd name="T9" fmla="*/ 11 h 22"/>
                    <a:gd name="T10" fmla="*/ 0 w 145"/>
                    <a:gd name="T11" fmla="*/ 0 h 22"/>
                    <a:gd name="T12" fmla="*/ 0 w 145"/>
                    <a:gd name="T13" fmla="*/ 5 h 22"/>
                    <a:gd name="T14" fmla="*/ 5 w 145"/>
                    <a:gd name="T15" fmla="*/ 5 h 22"/>
                    <a:gd name="T16" fmla="*/ 5 w 145"/>
                    <a:gd name="T17" fmla="*/ 0 h 22"/>
                    <a:gd name="T18" fmla="*/ 0 w 145"/>
                    <a:gd name="T1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5" h="22">
                      <a:moveTo>
                        <a:pt x="134" y="11"/>
                      </a:moveTo>
                      <a:lnTo>
                        <a:pt x="139" y="22"/>
                      </a:lnTo>
                      <a:lnTo>
                        <a:pt x="145" y="22"/>
                      </a:lnTo>
                      <a:lnTo>
                        <a:pt x="139" y="16"/>
                      </a:lnTo>
                      <a:lnTo>
                        <a:pt x="134" y="11"/>
                      </a:lnTo>
                      <a:close/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5" y="5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2" name="Freeform 132">
                  <a:extLst>
                    <a:ext uri="{FF2B5EF4-FFF2-40B4-BE49-F238E27FC236}">
                      <a16:creationId xmlns:a16="http://schemas.microsoft.com/office/drawing/2014/main" xmlns="" id="{2FE7976E-6886-4712-BC95-8E7940AB6F2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09" y="1068"/>
                  <a:ext cx="145" cy="22"/>
                </a:xfrm>
                <a:custGeom>
                  <a:avLst/>
                  <a:gdLst>
                    <a:gd name="T0" fmla="*/ 134 w 145"/>
                    <a:gd name="T1" fmla="*/ 11 h 22"/>
                    <a:gd name="T2" fmla="*/ 139 w 145"/>
                    <a:gd name="T3" fmla="*/ 22 h 22"/>
                    <a:gd name="T4" fmla="*/ 145 w 145"/>
                    <a:gd name="T5" fmla="*/ 22 h 22"/>
                    <a:gd name="T6" fmla="*/ 139 w 145"/>
                    <a:gd name="T7" fmla="*/ 16 h 22"/>
                    <a:gd name="T8" fmla="*/ 134 w 145"/>
                    <a:gd name="T9" fmla="*/ 11 h 22"/>
                    <a:gd name="T10" fmla="*/ 0 w 145"/>
                    <a:gd name="T11" fmla="*/ 0 h 22"/>
                    <a:gd name="T12" fmla="*/ 0 w 145"/>
                    <a:gd name="T13" fmla="*/ 5 h 22"/>
                    <a:gd name="T14" fmla="*/ 5 w 145"/>
                    <a:gd name="T15" fmla="*/ 5 h 22"/>
                    <a:gd name="T16" fmla="*/ 5 w 145"/>
                    <a:gd name="T17" fmla="*/ 0 h 22"/>
                    <a:gd name="T18" fmla="*/ 0 w 145"/>
                    <a:gd name="T1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5" h="22">
                      <a:moveTo>
                        <a:pt x="134" y="11"/>
                      </a:moveTo>
                      <a:lnTo>
                        <a:pt x="139" y="22"/>
                      </a:lnTo>
                      <a:lnTo>
                        <a:pt x="145" y="22"/>
                      </a:lnTo>
                      <a:lnTo>
                        <a:pt x="139" y="16"/>
                      </a:lnTo>
                      <a:lnTo>
                        <a:pt x="134" y="11"/>
                      </a:lnTo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5" y="5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3" name="Freeform 133">
                  <a:extLst>
                    <a:ext uri="{FF2B5EF4-FFF2-40B4-BE49-F238E27FC236}">
                      <a16:creationId xmlns:a16="http://schemas.microsoft.com/office/drawing/2014/main" xmlns="" id="{F136DA54-5B8D-4142-A630-8EF0652A8E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04" y="1000"/>
                  <a:ext cx="6" cy="23"/>
                </a:xfrm>
                <a:custGeom>
                  <a:avLst/>
                  <a:gdLst>
                    <a:gd name="T0" fmla="*/ 0 w 6"/>
                    <a:gd name="T1" fmla="*/ 0 h 23"/>
                    <a:gd name="T2" fmla="*/ 0 w 6"/>
                    <a:gd name="T3" fmla="*/ 12 h 23"/>
                    <a:gd name="T4" fmla="*/ 0 w 6"/>
                    <a:gd name="T5" fmla="*/ 23 h 23"/>
                    <a:gd name="T6" fmla="*/ 6 w 6"/>
                    <a:gd name="T7" fmla="*/ 12 h 23"/>
                    <a:gd name="T8" fmla="*/ 0 w 6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3">
                      <a:moveTo>
                        <a:pt x="0" y="0"/>
                      </a:moveTo>
                      <a:lnTo>
                        <a:pt x="0" y="12"/>
                      </a:lnTo>
                      <a:lnTo>
                        <a:pt x="0" y="23"/>
                      </a:lnTo>
                      <a:lnTo>
                        <a:pt x="6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4" name="Freeform 134">
                  <a:extLst>
                    <a:ext uri="{FF2B5EF4-FFF2-40B4-BE49-F238E27FC236}">
                      <a16:creationId xmlns:a16="http://schemas.microsoft.com/office/drawing/2014/main" xmlns="" id="{C01DBD71-6D1E-4492-A54A-E681B1BE03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04" y="1000"/>
                  <a:ext cx="6" cy="23"/>
                </a:xfrm>
                <a:custGeom>
                  <a:avLst/>
                  <a:gdLst>
                    <a:gd name="T0" fmla="*/ 0 w 6"/>
                    <a:gd name="T1" fmla="*/ 0 h 23"/>
                    <a:gd name="T2" fmla="*/ 0 w 6"/>
                    <a:gd name="T3" fmla="*/ 12 h 23"/>
                    <a:gd name="T4" fmla="*/ 0 w 6"/>
                    <a:gd name="T5" fmla="*/ 23 h 23"/>
                    <a:gd name="T6" fmla="*/ 6 w 6"/>
                    <a:gd name="T7" fmla="*/ 12 h 23"/>
                    <a:gd name="T8" fmla="*/ 0 w 6"/>
                    <a:gd name="T9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3">
                      <a:moveTo>
                        <a:pt x="0" y="0"/>
                      </a:moveTo>
                      <a:lnTo>
                        <a:pt x="0" y="12"/>
                      </a:lnTo>
                      <a:lnTo>
                        <a:pt x="0" y="23"/>
                      </a:lnTo>
                      <a:lnTo>
                        <a:pt x="6" y="12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5" name="Freeform 135">
                  <a:extLst>
                    <a:ext uri="{FF2B5EF4-FFF2-40B4-BE49-F238E27FC236}">
                      <a16:creationId xmlns:a16="http://schemas.microsoft.com/office/drawing/2014/main" xmlns="" id="{EB6EC80D-2238-4AAD-BBB8-4032F8F9A2E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1" y="1152"/>
                  <a:ext cx="392" cy="223"/>
                </a:xfrm>
                <a:custGeom>
                  <a:avLst/>
                  <a:gdLst>
                    <a:gd name="T0" fmla="*/ 386 w 392"/>
                    <a:gd name="T1" fmla="*/ 212 h 223"/>
                    <a:gd name="T2" fmla="*/ 386 w 392"/>
                    <a:gd name="T3" fmla="*/ 218 h 223"/>
                    <a:gd name="T4" fmla="*/ 392 w 392"/>
                    <a:gd name="T5" fmla="*/ 223 h 223"/>
                    <a:gd name="T6" fmla="*/ 392 w 392"/>
                    <a:gd name="T7" fmla="*/ 218 h 223"/>
                    <a:gd name="T8" fmla="*/ 386 w 392"/>
                    <a:gd name="T9" fmla="*/ 212 h 223"/>
                    <a:gd name="T10" fmla="*/ 6 w 392"/>
                    <a:gd name="T11" fmla="*/ 50 h 223"/>
                    <a:gd name="T12" fmla="*/ 0 w 392"/>
                    <a:gd name="T13" fmla="*/ 50 h 223"/>
                    <a:gd name="T14" fmla="*/ 0 w 392"/>
                    <a:gd name="T15" fmla="*/ 50 h 223"/>
                    <a:gd name="T16" fmla="*/ 6 w 392"/>
                    <a:gd name="T17" fmla="*/ 50 h 223"/>
                    <a:gd name="T18" fmla="*/ 6 w 392"/>
                    <a:gd name="T19" fmla="*/ 50 h 223"/>
                    <a:gd name="T20" fmla="*/ 6 w 392"/>
                    <a:gd name="T21" fmla="*/ 44 h 223"/>
                    <a:gd name="T22" fmla="*/ 6 w 392"/>
                    <a:gd name="T23" fmla="*/ 44 h 223"/>
                    <a:gd name="T24" fmla="*/ 0 w 392"/>
                    <a:gd name="T25" fmla="*/ 44 h 223"/>
                    <a:gd name="T26" fmla="*/ 0 w 392"/>
                    <a:gd name="T27" fmla="*/ 44 h 223"/>
                    <a:gd name="T28" fmla="*/ 6 w 392"/>
                    <a:gd name="T29" fmla="*/ 44 h 223"/>
                    <a:gd name="T30" fmla="*/ 6 w 392"/>
                    <a:gd name="T31" fmla="*/ 44 h 223"/>
                    <a:gd name="T32" fmla="*/ 218 w 392"/>
                    <a:gd name="T33" fmla="*/ 5 h 223"/>
                    <a:gd name="T34" fmla="*/ 213 w 392"/>
                    <a:gd name="T35" fmla="*/ 5 h 223"/>
                    <a:gd name="T36" fmla="*/ 213 w 392"/>
                    <a:gd name="T37" fmla="*/ 5 h 223"/>
                    <a:gd name="T38" fmla="*/ 218 w 392"/>
                    <a:gd name="T39" fmla="*/ 5 h 223"/>
                    <a:gd name="T40" fmla="*/ 218 w 392"/>
                    <a:gd name="T41" fmla="*/ 5 h 223"/>
                    <a:gd name="T42" fmla="*/ 213 w 392"/>
                    <a:gd name="T43" fmla="*/ 0 h 223"/>
                    <a:gd name="T44" fmla="*/ 207 w 392"/>
                    <a:gd name="T45" fmla="*/ 5 h 223"/>
                    <a:gd name="T46" fmla="*/ 207 w 392"/>
                    <a:gd name="T47" fmla="*/ 5 h 223"/>
                    <a:gd name="T48" fmla="*/ 213 w 392"/>
                    <a:gd name="T49" fmla="*/ 0 h 223"/>
                    <a:gd name="T50" fmla="*/ 213 w 392"/>
                    <a:gd name="T51" fmla="*/ 0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92" h="223">
                      <a:moveTo>
                        <a:pt x="386" y="212"/>
                      </a:moveTo>
                      <a:lnTo>
                        <a:pt x="386" y="218"/>
                      </a:lnTo>
                      <a:lnTo>
                        <a:pt x="392" y="223"/>
                      </a:lnTo>
                      <a:lnTo>
                        <a:pt x="392" y="218"/>
                      </a:lnTo>
                      <a:lnTo>
                        <a:pt x="386" y="212"/>
                      </a:lnTo>
                      <a:close/>
                      <a:moveTo>
                        <a:pt x="6" y="50"/>
                      </a:move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6" y="50"/>
                      </a:lnTo>
                      <a:lnTo>
                        <a:pt x="6" y="50"/>
                      </a:lnTo>
                      <a:close/>
                      <a:moveTo>
                        <a:pt x="6" y="44"/>
                      </a:moveTo>
                      <a:lnTo>
                        <a:pt x="6" y="44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6" y="44"/>
                      </a:lnTo>
                      <a:lnTo>
                        <a:pt x="6" y="44"/>
                      </a:lnTo>
                      <a:close/>
                      <a:moveTo>
                        <a:pt x="218" y="5"/>
                      </a:moveTo>
                      <a:lnTo>
                        <a:pt x="213" y="5"/>
                      </a:lnTo>
                      <a:lnTo>
                        <a:pt x="213" y="5"/>
                      </a:lnTo>
                      <a:lnTo>
                        <a:pt x="218" y="5"/>
                      </a:lnTo>
                      <a:lnTo>
                        <a:pt x="218" y="5"/>
                      </a:lnTo>
                      <a:close/>
                      <a:moveTo>
                        <a:pt x="213" y="0"/>
                      </a:moveTo>
                      <a:lnTo>
                        <a:pt x="207" y="5"/>
                      </a:lnTo>
                      <a:lnTo>
                        <a:pt x="207" y="5"/>
                      </a:lnTo>
                      <a:lnTo>
                        <a:pt x="213" y="0"/>
                      </a:lnTo>
                      <a:lnTo>
                        <a:pt x="21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6" name="Freeform 136">
                  <a:extLst>
                    <a:ext uri="{FF2B5EF4-FFF2-40B4-BE49-F238E27FC236}">
                      <a16:creationId xmlns:a16="http://schemas.microsoft.com/office/drawing/2014/main" xmlns="" id="{0F2154B0-DC0D-4A59-8305-79D6678A707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1" y="1152"/>
                  <a:ext cx="392" cy="223"/>
                </a:xfrm>
                <a:custGeom>
                  <a:avLst/>
                  <a:gdLst>
                    <a:gd name="T0" fmla="*/ 386 w 392"/>
                    <a:gd name="T1" fmla="*/ 212 h 223"/>
                    <a:gd name="T2" fmla="*/ 386 w 392"/>
                    <a:gd name="T3" fmla="*/ 218 h 223"/>
                    <a:gd name="T4" fmla="*/ 392 w 392"/>
                    <a:gd name="T5" fmla="*/ 223 h 223"/>
                    <a:gd name="T6" fmla="*/ 392 w 392"/>
                    <a:gd name="T7" fmla="*/ 218 h 223"/>
                    <a:gd name="T8" fmla="*/ 386 w 392"/>
                    <a:gd name="T9" fmla="*/ 212 h 223"/>
                    <a:gd name="T10" fmla="*/ 6 w 392"/>
                    <a:gd name="T11" fmla="*/ 50 h 223"/>
                    <a:gd name="T12" fmla="*/ 0 w 392"/>
                    <a:gd name="T13" fmla="*/ 50 h 223"/>
                    <a:gd name="T14" fmla="*/ 0 w 392"/>
                    <a:gd name="T15" fmla="*/ 50 h 223"/>
                    <a:gd name="T16" fmla="*/ 6 w 392"/>
                    <a:gd name="T17" fmla="*/ 50 h 223"/>
                    <a:gd name="T18" fmla="*/ 6 w 392"/>
                    <a:gd name="T19" fmla="*/ 50 h 223"/>
                    <a:gd name="T20" fmla="*/ 6 w 392"/>
                    <a:gd name="T21" fmla="*/ 44 h 223"/>
                    <a:gd name="T22" fmla="*/ 6 w 392"/>
                    <a:gd name="T23" fmla="*/ 44 h 223"/>
                    <a:gd name="T24" fmla="*/ 0 w 392"/>
                    <a:gd name="T25" fmla="*/ 44 h 223"/>
                    <a:gd name="T26" fmla="*/ 0 w 392"/>
                    <a:gd name="T27" fmla="*/ 44 h 223"/>
                    <a:gd name="T28" fmla="*/ 6 w 392"/>
                    <a:gd name="T29" fmla="*/ 44 h 223"/>
                    <a:gd name="T30" fmla="*/ 6 w 392"/>
                    <a:gd name="T31" fmla="*/ 44 h 223"/>
                    <a:gd name="T32" fmla="*/ 218 w 392"/>
                    <a:gd name="T33" fmla="*/ 5 h 223"/>
                    <a:gd name="T34" fmla="*/ 213 w 392"/>
                    <a:gd name="T35" fmla="*/ 5 h 223"/>
                    <a:gd name="T36" fmla="*/ 213 w 392"/>
                    <a:gd name="T37" fmla="*/ 5 h 223"/>
                    <a:gd name="T38" fmla="*/ 218 w 392"/>
                    <a:gd name="T39" fmla="*/ 5 h 223"/>
                    <a:gd name="T40" fmla="*/ 218 w 392"/>
                    <a:gd name="T41" fmla="*/ 5 h 223"/>
                    <a:gd name="T42" fmla="*/ 213 w 392"/>
                    <a:gd name="T43" fmla="*/ 0 h 223"/>
                    <a:gd name="T44" fmla="*/ 207 w 392"/>
                    <a:gd name="T45" fmla="*/ 5 h 223"/>
                    <a:gd name="T46" fmla="*/ 207 w 392"/>
                    <a:gd name="T47" fmla="*/ 5 h 223"/>
                    <a:gd name="T48" fmla="*/ 213 w 392"/>
                    <a:gd name="T49" fmla="*/ 0 h 223"/>
                    <a:gd name="T50" fmla="*/ 213 w 392"/>
                    <a:gd name="T51" fmla="*/ 0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92" h="223">
                      <a:moveTo>
                        <a:pt x="386" y="212"/>
                      </a:moveTo>
                      <a:lnTo>
                        <a:pt x="386" y="218"/>
                      </a:lnTo>
                      <a:lnTo>
                        <a:pt x="392" y="223"/>
                      </a:lnTo>
                      <a:lnTo>
                        <a:pt x="392" y="218"/>
                      </a:lnTo>
                      <a:lnTo>
                        <a:pt x="386" y="212"/>
                      </a:lnTo>
                      <a:moveTo>
                        <a:pt x="6" y="50"/>
                      </a:moveTo>
                      <a:lnTo>
                        <a:pt x="0" y="50"/>
                      </a:lnTo>
                      <a:lnTo>
                        <a:pt x="0" y="50"/>
                      </a:lnTo>
                      <a:lnTo>
                        <a:pt x="6" y="50"/>
                      </a:lnTo>
                      <a:lnTo>
                        <a:pt x="6" y="50"/>
                      </a:lnTo>
                      <a:moveTo>
                        <a:pt x="6" y="44"/>
                      </a:moveTo>
                      <a:lnTo>
                        <a:pt x="6" y="44"/>
                      </a:lnTo>
                      <a:lnTo>
                        <a:pt x="0" y="44"/>
                      </a:lnTo>
                      <a:lnTo>
                        <a:pt x="0" y="44"/>
                      </a:lnTo>
                      <a:lnTo>
                        <a:pt x="6" y="44"/>
                      </a:lnTo>
                      <a:lnTo>
                        <a:pt x="6" y="44"/>
                      </a:lnTo>
                      <a:moveTo>
                        <a:pt x="218" y="5"/>
                      </a:moveTo>
                      <a:lnTo>
                        <a:pt x="213" y="5"/>
                      </a:lnTo>
                      <a:lnTo>
                        <a:pt x="213" y="5"/>
                      </a:lnTo>
                      <a:lnTo>
                        <a:pt x="218" y="5"/>
                      </a:lnTo>
                      <a:lnTo>
                        <a:pt x="218" y="5"/>
                      </a:lnTo>
                      <a:moveTo>
                        <a:pt x="213" y="0"/>
                      </a:moveTo>
                      <a:lnTo>
                        <a:pt x="207" y="5"/>
                      </a:lnTo>
                      <a:lnTo>
                        <a:pt x="207" y="5"/>
                      </a:lnTo>
                      <a:lnTo>
                        <a:pt x="213" y="0"/>
                      </a:lnTo>
                      <a:lnTo>
                        <a:pt x="21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7" name="Freeform 137">
                  <a:extLst>
                    <a:ext uri="{FF2B5EF4-FFF2-40B4-BE49-F238E27FC236}">
                      <a16:creationId xmlns:a16="http://schemas.microsoft.com/office/drawing/2014/main" xmlns="" id="{5A92C023-AC8F-4D67-8AFC-43419A8D19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69" y="1207"/>
                  <a:ext cx="11" cy="12"/>
                </a:xfrm>
                <a:custGeom>
                  <a:avLst/>
                  <a:gdLst>
                    <a:gd name="T0" fmla="*/ 6 w 11"/>
                    <a:gd name="T1" fmla="*/ 0 h 12"/>
                    <a:gd name="T2" fmla="*/ 0 w 11"/>
                    <a:gd name="T3" fmla="*/ 6 h 12"/>
                    <a:gd name="T4" fmla="*/ 6 w 11"/>
                    <a:gd name="T5" fmla="*/ 12 h 12"/>
                    <a:gd name="T6" fmla="*/ 11 w 11"/>
                    <a:gd name="T7" fmla="*/ 6 h 12"/>
                    <a:gd name="T8" fmla="*/ 6 w 1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6" y="12"/>
                      </a:lnTo>
                      <a:lnTo>
                        <a:pt x="11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8" name="Freeform 138">
                  <a:extLst>
                    <a:ext uri="{FF2B5EF4-FFF2-40B4-BE49-F238E27FC236}">
                      <a16:creationId xmlns:a16="http://schemas.microsoft.com/office/drawing/2014/main" xmlns="" id="{87C58E3E-CB75-4084-AF5F-2AFCE76DC8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69" y="1207"/>
                  <a:ext cx="11" cy="12"/>
                </a:xfrm>
                <a:custGeom>
                  <a:avLst/>
                  <a:gdLst>
                    <a:gd name="T0" fmla="*/ 6 w 11"/>
                    <a:gd name="T1" fmla="*/ 0 h 12"/>
                    <a:gd name="T2" fmla="*/ 0 w 11"/>
                    <a:gd name="T3" fmla="*/ 6 h 12"/>
                    <a:gd name="T4" fmla="*/ 6 w 11"/>
                    <a:gd name="T5" fmla="*/ 12 h 12"/>
                    <a:gd name="T6" fmla="*/ 11 w 11"/>
                    <a:gd name="T7" fmla="*/ 6 h 12"/>
                    <a:gd name="T8" fmla="*/ 6 w 1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6" y="12"/>
                      </a:lnTo>
                      <a:lnTo>
                        <a:pt x="11" y="6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29" name="Freeform 139">
                  <a:extLst>
                    <a:ext uri="{FF2B5EF4-FFF2-40B4-BE49-F238E27FC236}">
                      <a16:creationId xmlns:a16="http://schemas.microsoft.com/office/drawing/2014/main" xmlns="" id="{71FD2EF8-62D0-4AEA-BA8D-7F7CB6E0FB7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1" y="1168"/>
                  <a:ext cx="330" cy="135"/>
                </a:xfrm>
                <a:custGeom>
                  <a:avLst/>
                  <a:gdLst>
                    <a:gd name="T0" fmla="*/ 325 w 330"/>
                    <a:gd name="T1" fmla="*/ 123 h 135"/>
                    <a:gd name="T2" fmla="*/ 325 w 330"/>
                    <a:gd name="T3" fmla="*/ 129 h 135"/>
                    <a:gd name="T4" fmla="*/ 330 w 330"/>
                    <a:gd name="T5" fmla="*/ 135 h 135"/>
                    <a:gd name="T6" fmla="*/ 330 w 330"/>
                    <a:gd name="T7" fmla="*/ 129 h 135"/>
                    <a:gd name="T8" fmla="*/ 325 w 330"/>
                    <a:gd name="T9" fmla="*/ 123 h 135"/>
                    <a:gd name="T10" fmla="*/ 0 w 330"/>
                    <a:gd name="T11" fmla="*/ 0 h 135"/>
                    <a:gd name="T12" fmla="*/ 0 w 330"/>
                    <a:gd name="T13" fmla="*/ 17 h 135"/>
                    <a:gd name="T14" fmla="*/ 6 w 330"/>
                    <a:gd name="T15" fmla="*/ 28 h 135"/>
                    <a:gd name="T16" fmla="*/ 6 w 330"/>
                    <a:gd name="T17" fmla="*/ 28 h 135"/>
                    <a:gd name="T18" fmla="*/ 6 w 330"/>
                    <a:gd name="T19" fmla="*/ 28 h 135"/>
                    <a:gd name="T20" fmla="*/ 6 w 330"/>
                    <a:gd name="T21" fmla="*/ 17 h 135"/>
                    <a:gd name="T22" fmla="*/ 0 w 330"/>
                    <a:gd name="T23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0" h="135">
                      <a:moveTo>
                        <a:pt x="325" y="123"/>
                      </a:moveTo>
                      <a:lnTo>
                        <a:pt x="325" y="129"/>
                      </a:lnTo>
                      <a:lnTo>
                        <a:pt x="330" y="135"/>
                      </a:lnTo>
                      <a:lnTo>
                        <a:pt x="330" y="129"/>
                      </a:lnTo>
                      <a:lnTo>
                        <a:pt x="325" y="123"/>
                      </a:lnTo>
                      <a:close/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6" y="28"/>
                      </a:lnTo>
                      <a:lnTo>
                        <a:pt x="6" y="28"/>
                      </a:lnTo>
                      <a:lnTo>
                        <a:pt x="6" y="28"/>
                      </a:lnTo>
                      <a:lnTo>
                        <a:pt x="6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0" name="Freeform 140">
                  <a:extLst>
                    <a:ext uri="{FF2B5EF4-FFF2-40B4-BE49-F238E27FC236}">
                      <a16:creationId xmlns:a16="http://schemas.microsoft.com/office/drawing/2014/main" xmlns="" id="{2D237EEB-6AEF-4214-BA02-6E475185BC9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1" y="1168"/>
                  <a:ext cx="330" cy="135"/>
                </a:xfrm>
                <a:custGeom>
                  <a:avLst/>
                  <a:gdLst>
                    <a:gd name="T0" fmla="*/ 325 w 330"/>
                    <a:gd name="T1" fmla="*/ 123 h 135"/>
                    <a:gd name="T2" fmla="*/ 325 w 330"/>
                    <a:gd name="T3" fmla="*/ 129 h 135"/>
                    <a:gd name="T4" fmla="*/ 330 w 330"/>
                    <a:gd name="T5" fmla="*/ 135 h 135"/>
                    <a:gd name="T6" fmla="*/ 330 w 330"/>
                    <a:gd name="T7" fmla="*/ 129 h 135"/>
                    <a:gd name="T8" fmla="*/ 325 w 330"/>
                    <a:gd name="T9" fmla="*/ 123 h 135"/>
                    <a:gd name="T10" fmla="*/ 0 w 330"/>
                    <a:gd name="T11" fmla="*/ 0 h 135"/>
                    <a:gd name="T12" fmla="*/ 0 w 330"/>
                    <a:gd name="T13" fmla="*/ 17 h 135"/>
                    <a:gd name="T14" fmla="*/ 6 w 330"/>
                    <a:gd name="T15" fmla="*/ 28 h 135"/>
                    <a:gd name="T16" fmla="*/ 6 w 330"/>
                    <a:gd name="T17" fmla="*/ 28 h 135"/>
                    <a:gd name="T18" fmla="*/ 6 w 330"/>
                    <a:gd name="T19" fmla="*/ 28 h 135"/>
                    <a:gd name="T20" fmla="*/ 6 w 330"/>
                    <a:gd name="T21" fmla="*/ 17 h 135"/>
                    <a:gd name="T22" fmla="*/ 0 w 330"/>
                    <a:gd name="T23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0" h="135">
                      <a:moveTo>
                        <a:pt x="325" y="123"/>
                      </a:moveTo>
                      <a:lnTo>
                        <a:pt x="325" y="129"/>
                      </a:lnTo>
                      <a:lnTo>
                        <a:pt x="330" y="135"/>
                      </a:lnTo>
                      <a:lnTo>
                        <a:pt x="330" y="129"/>
                      </a:lnTo>
                      <a:lnTo>
                        <a:pt x="325" y="123"/>
                      </a:lnTo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6" y="28"/>
                      </a:lnTo>
                      <a:lnTo>
                        <a:pt x="6" y="28"/>
                      </a:lnTo>
                      <a:lnTo>
                        <a:pt x="6" y="28"/>
                      </a:lnTo>
                      <a:lnTo>
                        <a:pt x="6" y="17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1" name="Freeform 141">
                  <a:extLst>
                    <a:ext uri="{FF2B5EF4-FFF2-40B4-BE49-F238E27FC236}">
                      <a16:creationId xmlns:a16="http://schemas.microsoft.com/office/drawing/2014/main" xmlns="" id="{9ECCB751-69FE-4308-A5F4-17937813DA4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1" y="1152"/>
                  <a:ext cx="308" cy="117"/>
                </a:xfrm>
                <a:custGeom>
                  <a:avLst/>
                  <a:gdLst>
                    <a:gd name="T0" fmla="*/ 302 w 308"/>
                    <a:gd name="T1" fmla="*/ 111 h 117"/>
                    <a:gd name="T2" fmla="*/ 297 w 308"/>
                    <a:gd name="T3" fmla="*/ 111 h 117"/>
                    <a:gd name="T4" fmla="*/ 302 w 308"/>
                    <a:gd name="T5" fmla="*/ 117 h 117"/>
                    <a:gd name="T6" fmla="*/ 308 w 308"/>
                    <a:gd name="T7" fmla="*/ 111 h 117"/>
                    <a:gd name="T8" fmla="*/ 302 w 308"/>
                    <a:gd name="T9" fmla="*/ 111 h 117"/>
                    <a:gd name="T10" fmla="*/ 6 w 308"/>
                    <a:gd name="T11" fmla="*/ 44 h 117"/>
                    <a:gd name="T12" fmla="*/ 6 w 308"/>
                    <a:gd name="T13" fmla="*/ 44 h 117"/>
                    <a:gd name="T14" fmla="*/ 0 w 308"/>
                    <a:gd name="T15" fmla="*/ 44 h 117"/>
                    <a:gd name="T16" fmla="*/ 0 w 308"/>
                    <a:gd name="T17" fmla="*/ 50 h 117"/>
                    <a:gd name="T18" fmla="*/ 6 w 308"/>
                    <a:gd name="T19" fmla="*/ 50 h 117"/>
                    <a:gd name="T20" fmla="*/ 6 w 308"/>
                    <a:gd name="T21" fmla="*/ 44 h 117"/>
                    <a:gd name="T22" fmla="*/ 213 w 308"/>
                    <a:gd name="T23" fmla="*/ 0 h 117"/>
                    <a:gd name="T24" fmla="*/ 207 w 308"/>
                    <a:gd name="T25" fmla="*/ 5 h 117"/>
                    <a:gd name="T26" fmla="*/ 213 w 308"/>
                    <a:gd name="T27" fmla="*/ 5 h 117"/>
                    <a:gd name="T28" fmla="*/ 218 w 308"/>
                    <a:gd name="T29" fmla="*/ 5 h 117"/>
                    <a:gd name="T30" fmla="*/ 213 w 308"/>
                    <a:gd name="T31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08" h="117">
                      <a:moveTo>
                        <a:pt x="302" y="111"/>
                      </a:moveTo>
                      <a:lnTo>
                        <a:pt x="297" y="111"/>
                      </a:lnTo>
                      <a:lnTo>
                        <a:pt x="302" y="117"/>
                      </a:lnTo>
                      <a:lnTo>
                        <a:pt x="308" y="111"/>
                      </a:lnTo>
                      <a:lnTo>
                        <a:pt x="302" y="111"/>
                      </a:lnTo>
                      <a:close/>
                      <a:moveTo>
                        <a:pt x="6" y="44"/>
                      </a:moveTo>
                      <a:lnTo>
                        <a:pt x="6" y="44"/>
                      </a:lnTo>
                      <a:lnTo>
                        <a:pt x="0" y="44"/>
                      </a:lnTo>
                      <a:lnTo>
                        <a:pt x="0" y="50"/>
                      </a:lnTo>
                      <a:lnTo>
                        <a:pt x="6" y="50"/>
                      </a:lnTo>
                      <a:lnTo>
                        <a:pt x="6" y="44"/>
                      </a:lnTo>
                      <a:close/>
                      <a:moveTo>
                        <a:pt x="213" y="0"/>
                      </a:moveTo>
                      <a:lnTo>
                        <a:pt x="207" y="5"/>
                      </a:lnTo>
                      <a:lnTo>
                        <a:pt x="213" y="5"/>
                      </a:lnTo>
                      <a:lnTo>
                        <a:pt x="218" y="5"/>
                      </a:lnTo>
                      <a:lnTo>
                        <a:pt x="21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2" name="Freeform 142">
                  <a:extLst>
                    <a:ext uri="{FF2B5EF4-FFF2-40B4-BE49-F238E27FC236}">
                      <a16:creationId xmlns:a16="http://schemas.microsoft.com/office/drawing/2014/main" xmlns="" id="{E17C6FEB-0235-4D8E-952F-2B1ED135E66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21" y="1152"/>
                  <a:ext cx="308" cy="117"/>
                </a:xfrm>
                <a:custGeom>
                  <a:avLst/>
                  <a:gdLst>
                    <a:gd name="T0" fmla="*/ 302 w 308"/>
                    <a:gd name="T1" fmla="*/ 111 h 117"/>
                    <a:gd name="T2" fmla="*/ 297 w 308"/>
                    <a:gd name="T3" fmla="*/ 111 h 117"/>
                    <a:gd name="T4" fmla="*/ 302 w 308"/>
                    <a:gd name="T5" fmla="*/ 117 h 117"/>
                    <a:gd name="T6" fmla="*/ 308 w 308"/>
                    <a:gd name="T7" fmla="*/ 111 h 117"/>
                    <a:gd name="T8" fmla="*/ 302 w 308"/>
                    <a:gd name="T9" fmla="*/ 111 h 117"/>
                    <a:gd name="T10" fmla="*/ 6 w 308"/>
                    <a:gd name="T11" fmla="*/ 44 h 117"/>
                    <a:gd name="T12" fmla="*/ 6 w 308"/>
                    <a:gd name="T13" fmla="*/ 44 h 117"/>
                    <a:gd name="T14" fmla="*/ 0 w 308"/>
                    <a:gd name="T15" fmla="*/ 44 h 117"/>
                    <a:gd name="T16" fmla="*/ 0 w 308"/>
                    <a:gd name="T17" fmla="*/ 50 h 117"/>
                    <a:gd name="T18" fmla="*/ 6 w 308"/>
                    <a:gd name="T19" fmla="*/ 50 h 117"/>
                    <a:gd name="T20" fmla="*/ 6 w 308"/>
                    <a:gd name="T21" fmla="*/ 44 h 117"/>
                    <a:gd name="T22" fmla="*/ 213 w 308"/>
                    <a:gd name="T23" fmla="*/ 0 h 117"/>
                    <a:gd name="T24" fmla="*/ 207 w 308"/>
                    <a:gd name="T25" fmla="*/ 5 h 117"/>
                    <a:gd name="T26" fmla="*/ 213 w 308"/>
                    <a:gd name="T27" fmla="*/ 5 h 117"/>
                    <a:gd name="T28" fmla="*/ 218 w 308"/>
                    <a:gd name="T29" fmla="*/ 5 h 117"/>
                    <a:gd name="T30" fmla="*/ 213 w 308"/>
                    <a:gd name="T31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08" h="117">
                      <a:moveTo>
                        <a:pt x="302" y="111"/>
                      </a:moveTo>
                      <a:lnTo>
                        <a:pt x="297" y="111"/>
                      </a:lnTo>
                      <a:lnTo>
                        <a:pt x="302" y="117"/>
                      </a:lnTo>
                      <a:lnTo>
                        <a:pt x="308" y="111"/>
                      </a:lnTo>
                      <a:lnTo>
                        <a:pt x="302" y="111"/>
                      </a:lnTo>
                      <a:moveTo>
                        <a:pt x="6" y="44"/>
                      </a:moveTo>
                      <a:lnTo>
                        <a:pt x="6" y="44"/>
                      </a:lnTo>
                      <a:lnTo>
                        <a:pt x="0" y="44"/>
                      </a:lnTo>
                      <a:lnTo>
                        <a:pt x="0" y="50"/>
                      </a:lnTo>
                      <a:lnTo>
                        <a:pt x="6" y="50"/>
                      </a:lnTo>
                      <a:lnTo>
                        <a:pt x="6" y="44"/>
                      </a:lnTo>
                      <a:moveTo>
                        <a:pt x="213" y="0"/>
                      </a:moveTo>
                      <a:lnTo>
                        <a:pt x="207" y="5"/>
                      </a:lnTo>
                      <a:lnTo>
                        <a:pt x="213" y="5"/>
                      </a:lnTo>
                      <a:lnTo>
                        <a:pt x="218" y="5"/>
                      </a:lnTo>
                      <a:lnTo>
                        <a:pt x="21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3" name="Freeform 143">
                  <a:extLst>
                    <a:ext uri="{FF2B5EF4-FFF2-40B4-BE49-F238E27FC236}">
                      <a16:creationId xmlns:a16="http://schemas.microsoft.com/office/drawing/2014/main" xmlns="" id="{DCD727E3-3897-4631-915F-D517E6BA1AD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090" y="1420"/>
                  <a:ext cx="274" cy="330"/>
                </a:xfrm>
                <a:custGeom>
                  <a:avLst/>
                  <a:gdLst>
                    <a:gd name="T0" fmla="*/ 47 w 49"/>
                    <a:gd name="T1" fmla="*/ 56 h 59"/>
                    <a:gd name="T2" fmla="*/ 46 w 49"/>
                    <a:gd name="T3" fmla="*/ 57 h 59"/>
                    <a:gd name="T4" fmla="*/ 48 w 49"/>
                    <a:gd name="T5" fmla="*/ 59 h 59"/>
                    <a:gd name="T6" fmla="*/ 49 w 49"/>
                    <a:gd name="T7" fmla="*/ 59 h 59"/>
                    <a:gd name="T8" fmla="*/ 47 w 49"/>
                    <a:gd name="T9" fmla="*/ 56 h 59"/>
                    <a:gd name="T10" fmla="*/ 16 w 49"/>
                    <a:gd name="T11" fmla="*/ 19 h 59"/>
                    <a:gd name="T12" fmla="*/ 17 w 49"/>
                    <a:gd name="T13" fmla="*/ 21 h 59"/>
                    <a:gd name="T14" fmla="*/ 45 w 49"/>
                    <a:gd name="T15" fmla="*/ 56 h 59"/>
                    <a:gd name="T16" fmla="*/ 46 w 49"/>
                    <a:gd name="T17" fmla="*/ 55 h 59"/>
                    <a:gd name="T18" fmla="*/ 16 w 49"/>
                    <a:gd name="T19" fmla="*/ 19 h 59"/>
                    <a:gd name="T20" fmla="*/ 10 w 49"/>
                    <a:gd name="T21" fmla="*/ 11 h 59"/>
                    <a:gd name="T22" fmla="*/ 9 w 49"/>
                    <a:gd name="T23" fmla="*/ 12 h 59"/>
                    <a:gd name="T24" fmla="*/ 15 w 49"/>
                    <a:gd name="T25" fmla="*/ 20 h 59"/>
                    <a:gd name="T26" fmla="*/ 15 w 49"/>
                    <a:gd name="T27" fmla="*/ 17 h 59"/>
                    <a:gd name="T28" fmla="*/ 10 w 49"/>
                    <a:gd name="T29" fmla="*/ 11 h 59"/>
                    <a:gd name="T30" fmla="*/ 1 w 49"/>
                    <a:gd name="T31" fmla="*/ 0 h 59"/>
                    <a:gd name="T32" fmla="*/ 0 w 49"/>
                    <a:gd name="T33" fmla="*/ 1 h 59"/>
                    <a:gd name="T34" fmla="*/ 9 w 49"/>
                    <a:gd name="T35" fmla="*/ 11 h 59"/>
                    <a:gd name="T36" fmla="*/ 9 w 49"/>
                    <a:gd name="T37" fmla="*/ 10 h 59"/>
                    <a:gd name="T38" fmla="*/ 1 w 49"/>
                    <a:gd name="T3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9" h="59">
                      <a:moveTo>
                        <a:pt x="47" y="56"/>
                      </a:move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48" y="59"/>
                        <a:pt x="48" y="59"/>
                        <a:pt x="48" y="59"/>
                      </a:cubicBezTo>
                      <a:cubicBezTo>
                        <a:pt x="48" y="59"/>
                        <a:pt x="49" y="59"/>
                        <a:pt x="49" y="59"/>
                      </a:cubicBezTo>
                      <a:cubicBezTo>
                        <a:pt x="47" y="56"/>
                        <a:pt x="47" y="56"/>
                        <a:pt x="47" y="56"/>
                      </a:cubicBezTo>
                      <a:moveTo>
                        <a:pt x="16" y="19"/>
                      </a:move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45" y="56"/>
                        <a:pt x="45" y="56"/>
                        <a:pt x="45" y="56"/>
                      </a:cubicBezTo>
                      <a:cubicBezTo>
                        <a:pt x="46" y="55"/>
                        <a:pt x="46" y="55"/>
                        <a:pt x="46" y="55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moveTo>
                        <a:pt x="10" y="11"/>
                      </a:moveTo>
                      <a:cubicBezTo>
                        <a:pt x="9" y="12"/>
                        <a:pt x="9" y="12"/>
                        <a:pt x="9" y="12"/>
                      </a:cubicBezTo>
                      <a:cubicBezTo>
                        <a:pt x="15" y="20"/>
                        <a:pt x="15" y="20"/>
                        <a:pt x="15" y="20"/>
                      </a:cubicBezTo>
                      <a:cubicBezTo>
                        <a:pt x="15" y="17"/>
                        <a:pt x="15" y="17"/>
                        <a:pt x="15" y="17"/>
                      </a:cubicBezTo>
                      <a:cubicBezTo>
                        <a:pt x="10" y="11"/>
                        <a:pt x="10" y="11"/>
                        <a:pt x="10" y="11"/>
                      </a:cubicBezTo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9" y="10"/>
                        <a:pt x="9" y="10"/>
                        <a:pt x="9" y="1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4" name="Freeform 144">
                  <a:extLst>
                    <a:ext uri="{FF2B5EF4-FFF2-40B4-BE49-F238E27FC236}">
                      <a16:creationId xmlns:a16="http://schemas.microsoft.com/office/drawing/2014/main" xmlns="" id="{35D3FF48-AA3E-49A1-B054-67F5B1C0EB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839" y="1728"/>
                  <a:ext cx="12" cy="11"/>
                </a:xfrm>
                <a:custGeom>
                  <a:avLst/>
                  <a:gdLst>
                    <a:gd name="T0" fmla="*/ 6 w 12"/>
                    <a:gd name="T1" fmla="*/ 0 h 11"/>
                    <a:gd name="T2" fmla="*/ 0 w 12"/>
                    <a:gd name="T3" fmla="*/ 5 h 11"/>
                    <a:gd name="T4" fmla="*/ 6 w 12"/>
                    <a:gd name="T5" fmla="*/ 11 h 11"/>
                    <a:gd name="T6" fmla="*/ 12 w 12"/>
                    <a:gd name="T7" fmla="*/ 5 h 11"/>
                    <a:gd name="T8" fmla="*/ 6 w 1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6" y="0"/>
                      </a:moveTo>
                      <a:lnTo>
                        <a:pt x="0" y="5"/>
                      </a:lnTo>
                      <a:lnTo>
                        <a:pt x="6" y="11"/>
                      </a:lnTo>
                      <a:lnTo>
                        <a:pt x="12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5" name="Freeform 145">
                  <a:extLst>
                    <a:ext uri="{FF2B5EF4-FFF2-40B4-BE49-F238E27FC236}">
                      <a16:creationId xmlns:a16="http://schemas.microsoft.com/office/drawing/2014/main" xmlns="" id="{0693EC88-F79A-4AEB-B313-120379C3F8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839" y="1728"/>
                  <a:ext cx="12" cy="11"/>
                </a:xfrm>
                <a:custGeom>
                  <a:avLst/>
                  <a:gdLst>
                    <a:gd name="T0" fmla="*/ 6 w 12"/>
                    <a:gd name="T1" fmla="*/ 0 h 11"/>
                    <a:gd name="T2" fmla="*/ 0 w 12"/>
                    <a:gd name="T3" fmla="*/ 5 h 11"/>
                    <a:gd name="T4" fmla="*/ 6 w 12"/>
                    <a:gd name="T5" fmla="*/ 11 h 11"/>
                    <a:gd name="T6" fmla="*/ 12 w 12"/>
                    <a:gd name="T7" fmla="*/ 5 h 11"/>
                    <a:gd name="T8" fmla="*/ 6 w 1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1">
                      <a:moveTo>
                        <a:pt x="6" y="0"/>
                      </a:moveTo>
                      <a:lnTo>
                        <a:pt x="0" y="5"/>
                      </a:lnTo>
                      <a:lnTo>
                        <a:pt x="6" y="11"/>
                      </a:lnTo>
                      <a:lnTo>
                        <a:pt x="12" y="5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6" name="Freeform 146">
                  <a:extLst>
                    <a:ext uri="{FF2B5EF4-FFF2-40B4-BE49-F238E27FC236}">
                      <a16:creationId xmlns:a16="http://schemas.microsoft.com/office/drawing/2014/main" xmlns="" id="{1531EA8F-59A7-4EA9-AE5F-2C82896D39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06" y="1515"/>
                  <a:ext cx="11" cy="22"/>
                </a:xfrm>
                <a:custGeom>
                  <a:avLst/>
                  <a:gdLst>
                    <a:gd name="T0" fmla="*/ 0 w 11"/>
                    <a:gd name="T1" fmla="*/ 0 h 22"/>
                    <a:gd name="T2" fmla="*/ 0 w 11"/>
                    <a:gd name="T3" fmla="*/ 17 h 22"/>
                    <a:gd name="T4" fmla="*/ 11 w 11"/>
                    <a:gd name="T5" fmla="*/ 22 h 22"/>
                    <a:gd name="T6" fmla="*/ 5 w 11"/>
                    <a:gd name="T7" fmla="*/ 11 h 22"/>
                    <a:gd name="T8" fmla="*/ 0 w 11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22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11" y="22"/>
                      </a:lnTo>
                      <a:lnTo>
                        <a:pt x="5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7" name="Freeform 147">
                  <a:extLst>
                    <a:ext uri="{FF2B5EF4-FFF2-40B4-BE49-F238E27FC236}">
                      <a16:creationId xmlns:a16="http://schemas.microsoft.com/office/drawing/2014/main" xmlns="" id="{E633C610-D3B2-4AC5-943A-A59DDB688A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06" y="1515"/>
                  <a:ext cx="11" cy="22"/>
                </a:xfrm>
                <a:custGeom>
                  <a:avLst/>
                  <a:gdLst>
                    <a:gd name="T0" fmla="*/ 0 w 11"/>
                    <a:gd name="T1" fmla="*/ 0 h 22"/>
                    <a:gd name="T2" fmla="*/ 0 w 11"/>
                    <a:gd name="T3" fmla="*/ 17 h 22"/>
                    <a:gd name="T4" fmla="*/ 11 w 11"/>
                    <a:gd name="T5" fmla="*/ 22 h 22"/>
                    <a:gd name="T6" fmla="*/ 5 w 11"/>
                    <a:gd name="T7" fmla="*/ 11 h 22"/>
                    <a:gd name="T8" fmla="*/ 0 w 11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22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11" y="22"/>
                      </a:lnTo>
                      <a:lnTo>
                        <a:pt x="5" y="11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8" name="Freeform 148">
                  <a:extLst>
                    <a:ext uri="{FF2B5EF4-FFF2-40B4-BE49-F238E27FC236}">
                      <a16:creationId xmlns:a16="http://schemas.microsoft.com/office/drawing/2014/main" xmlns="" id="{94C788FB-8133-495B-BA97-11E680D2725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191" y="1823"/>
                  <a:ext cx="392" cy="587"/>
                </a:xfrm>
                <a:custGeom>
                  <a:avLst/>
                  <a:gdLst>
                    <a:gd name="T0" fmla="*/ 40 w 70"/>
                    <a:gd name="T1" fmla="*/ 104 h 105"/>
                    <a:gd name="T2" fmla="*/ 39 w 70"/>
                    <a:gd name="T3" fmla="*/ 105 h 105"/>
                    <a:gd name="T4" fmla="*/ 42 w 70"/>
                    <a:gd name="T5" fmla="*/ 105 h 105"/>
                    <a:gd name="T6" fmla="*/ 42 w 70"/>
                    <a:gd name="T7" fmla="*/ 104 h 105"/>
                    <a:gd name="T8" fmla="*/ 40 w 70"/>
                    <a:gd name="T9" fmla="*/ 104 h 105"/>
                    <a:gd name="T10" fmla="*/ 28 w 70"/>
                    <a:gd name="T11" fmla="*/ 103 h 105"/>
                    <a:gd name="T12" fmla="*/ 28 w 70"/>
                    <a:gd name="T13" fmla="*/ 104 h 105"/>
                    <a:gd name="T14" fmla="*/ 38 w 70"/>
                    <a:gd name="T15" fmla="*/ 105 h 105"/>
                    <a:gd name="T16" fmla="*/ 39 w 70"/>
                    <a:gd name="T17" fmla="*/ 104 h 105"/>
                    <a:gd name="T18" fmla="*/ 28 w 70"/>
                    <a:gd name="T19" fmla="*/ 103 h 105"/>
                    <a:gd name="T20" fmla="*/ 27 w 70"/>
                    <a:gd name="T21" fmla="*/ 103 h 105"/>
                    <a:gd name="T22" fmla="*/ 25 w 70"/>
                    <a:gd name="T23" fmla="*/ 104 h 105"/>
                    <a:gd name="T24" fmla="*/ 27 w 70"/>
                    <a:gd name="T25" fmla="*/ 104 h 105"/>
                    <a:gd name="T26" fmla="*/ 27 w 70"/>
                    <a:gd name="T27" fmla="*/ 103 h 105"/>
                    <a:gd name="T28" fmla="*/ 27 w 70"/>
                    <a:gd name="T29" fmla="*/ 103 h 105"/>
                    <a:gd name="T30" fmla="*/ 7 w 70"/>
                    <a:gd name="T31" fmla="*/ 101 h 105"/>
                    <a:gd name="T32" fmla="*/ 7 w 70"/>
                    <a:gd name="T33" fmla="*/ 102 h 105"/>
                    <a:gd name="T34" fmla="*/ 24 w 70"/>
                    <a:gd name="T35" fmla="*/ 104 h 105"/>
                    <a:gd name="T36" fmla="*/ 25 w 70"/>
                    <a:gd name="T37" fmla="*/ 103 h 105"/>
                    <a:gd name="T38" fmla="*/ 7 w 70"/>
                    <a:gd name="T39" fmla="*/ 101 h 105"/>
                    <a:gd name="T40" fmla="*/ 0 w 70"/>
                    <a:gd name="T41" fmla="*/ 101 h 105"/>
                    <a:gd name="T42" fmla="*/ 0 w 70"/>
                    <a:gd name="T43" fmla="*/ 102 h 105"/>
                    <a:gd name="T44" fmla="*/ 6 w 70"/>
                    <a:gd name="T45" fmla="*/ 102 h 105"/>
                    <a:gd name="T46" fmla="*/ 5 w 70"/>
                    <a:gd name="T47" fmla="*/ 101 h 105"/>
                    <a:gd name="T48" fmla="*/ 0 w 70"/>
                    <a:gd name="T49" fmla="*/ 101 h 105"/>
                    <a:gd name="T50" fmla="*/ 53 w 70"/>
                    <a:gd name="T51" fmla="*/ 89 h 105"/>
                    <a:gd name="T52" fmla="*/ 52 w 70"/>
                    <a:gd name="T53" fmla="*/ 90 h 105"/>
                    <a:gd name="T54" fmla="*/ 50 w 70"/>
                    <a:gd name="T55" fmla="*/ 98 h 105"/>
                    <a:gd name="T56" fmla="*/ 51 w 70"/>
                    <a:gd name="T57" fmla="*/ 98 h 105"/>
                    <a:gd name="T58" fmla="*/ 53 w 70"/>
                    <a:gd name="T59" fmla="*/ 89 h 105"/>
                    <a:gd name="T60" fmla="*/ 54 w 70"/>
                    <a:gd name="T61" fmla="*/ 84 h 105"/>
                    <a:gd name="T62" fmla="*/ 53 w 70"/>
                    <a:gd name="T63" fmla="*/ 85 h 105"/>
                    <a:gd name="T64" fmla="*/ 52 w 70"/>
                    <a:gd name="T65" fmla="*/ 88 h 105"/>
                    <a:gd name="T66" fmla="*/ 53 w 70"/>
                    <a:gd name="T67" fmla="*/ 86 h 105"/>
                    <a:gd name="T68" fmla="*/ 54 w 70"/>
                    <a:gd name="T69" fmla="*/ 84 h 105"/>
                    <a:gd name="T70" fmla="*/ 55 w 70"/>
                    <a:gd name="T71" fmla="*/ 80 h 105"/>
                    <a:gd name="T72" fmla="*/ 53 w 70"/>
                    <a:gd name="T73" fmla="*/ 81 h 105"/>
                    <a:gd name="T74" fmla="*/ 53 w 70"/>
                    <a:gd name="T75" fmla="*/ 83 h 105"/>
                    <a:gd name="T76" fmla="*/ 54 w 70"/>
                    <a:gd name="T77" fmla="*/ 83 h 105"/>
                    <a:gd name="T78" fmla="*/ 55 w 70"/>
                    <a:gd name="T79" fmla="*/ 80 h 105"/>
                    <a:gd name="T80" fmla="*/ 55 w 70"/>
                    <a:gd name="T81" fmla="*/ 70 h 105"/>
                    <a:gd name="T82" fmla="*/ 54 w 70"/>
                    <a:gd name="T83" fmla="*/ 80 h 105"/>
                    <a:gd name="T84" fmla="*/ 55 w 70"/>
                    <a:gd name="T85" fmla="*/ 79 h 105"/>
                    <a:gd name="T86" fmla="*/ 56 w 70"/>
                    <a:gd name="T87" fmla="*/ 72 h 105"/>
                    <a:gd name="T88" fmla="*/ 55 w 70"/>
                    <a:gd name="T89" fmla="*/ 70 h 105"/>
                    <a:gd name="T90" fmla="*/ 57 w 70"/>
                    <a:gd name="T91" fmla="*/ 63 h 105"/>
                    <a:gd name="T92" fmla="*/ 56 w 70"/>
                    <a:gd name="T93" fmla="*/ 69 h 105"/>
                    <a:gd name="T94" fmla="*/ 57 w 70"/>
                    <a:gd name="T95" fmla="*/ 70 h 105"/>
                    <a:gd name="T96" fmla="*/ 57 w 70"/>
                    <a:gd name="T97" fmla="*/ 66 h 105"/>
                    <a:gd name="T98" fmla="*/ 57 w 70"/>
                    <a:gd name="T99" fmla="*/ 63 h 105"/>
                    <a:gd name="T100" fmla="*/ 70 w 70"/>
                    <a:gd name="T101" fmla="*/ 0 h 105"/>
                    <a:gd name="T102" fmla="*/ 68 w 70"/>
                    <a:gd name="T103" fmla="*/ 5 h 105"/>
                    <a:gd name="T104" fmla="*/ 57 w 70"/>
                    <a:gd name="T105" fmla="*/ 61 h 105"/>
                    <a:gd name="T106" fmla="*/ 58 w 70"/>
                    <a:gd name="T107" fmla="*/ 63 h 105"/>
                    <a:gd name="T108" fmla="*/ 70 w 70"/>
                    <a:gd name="T109" fmla="*/ 0 h 105"/>
                    <a:gd name="T110" fmla="*/ 70 w 70"/>
                    <a:gd name="T111" fmla="*/ 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0" h="105">
                      <a:moveTo>
                        <a:pt x="40" y="104"/>
                      </a:moveTo>
                      <a:cubicBezTo>
                        <a:pt x="39" y="105"/>
                        <a:pt x="39" y="105"/>
                        <a:pt x="39" y="105"/>
                      </a:cubicBezTo>
                      <a:cubicBezTo>
                        <a:pt x="42" y="105"/>
                        <a:pt x="42" y="105"/>
                        <a:pt x="42" y="105"/>
                      </a:cubicBezTo>
                      <a:cubicBezTo>
                        <a:pt x="42" y="105"/>
                        <a:pt x="42" y="104"/>
                        <a:pt x="42" y="104"/>
                      </a:cubicBezTo>
                      <a:cubicBezTo>
                        <a:pt x="40" y="104"/>
                        <a:pt x="40" y="104"/>
                        <a:pt x="40" y="104"/>
                      </a:cubicBezTo>
                      <a:moveTo>
                        <a:pt x="28" y="103"/>
                      </a:move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38" y="105"/>
                        <a:pt x="38" y="105"/>
                        <a:pt x="38" y="105"/>
                      </a:cubicBezTo>
                      <a:cubicBezTo>
                        <a:pt x="39" y="104"/>
                        <a:pt x="39" y="104"/>
                        <a:pt x="39" y="104"/>
                      </a:cubicBezTo>
                      <a:cubicBezTo>
                        <a:pt x="28" y="103"/>
                        <a:pt x="28" y="103"/>
                        <a:pt x="28" y="103"/>
                      </a:cubicBezTo>
                      <a:moveTo>
                        <a:pt x="27" y="103"/>
                      </a:moveTo>
                      <a:cubicBezTo>
                        <a:pt x="25" y="104"/>
                        <a:pt x="25" y="104"/>
                        <a:pt x="25" y="104"/>
                      </a:cubicBezTo>
                      <a:cubicBezTo>
                        <a:pt x="27" y="104"/>
                        <a:pt x="27" y="104"/>
                        <a:pt x="27" y="104"/>
                      </a:cubicBezTo>
                      <a:cubicBezTo>
                        <a:pt x="27" y="103"/>
                        <a:pt x="27" y="103"/>
                        <a:pt x="27" y="103"/>
                      </a:cubicBezTo>
                      <a:cubicBezTo>
                        <a:pt x="27" y="103"/>
                        <a:pt x="27" y="103"/>
                        <a:pt x="27" y="103"/>
                      </a:cubicBezTo>
                      <a:moveTo>
                        <a:pt x="7" y="101"/>
                      </a:moveTo>
                      <a:cubicBezTo>
                        <a:pt x="7" y="102"/>
                        <a:pt x="7" y="102"/>
                        <a:pt x="7" y="102"/>
                      </a:cubicBezTo>
                      <a:cubicBezTo>
                        <a:pt x="24" y="104"/>
                        <a:pt x="24" y="104"/>
                        <a:pt x="24" y="104"/>
                      </a:cubicBezTo>
                      <a:cubicBezTo>
                        <a:pt x="25" y="103"/>
                        <a:pt x="25" y="103"/>
                        <a:pt x="25" y="103"/>
                      </a:cubicBezTo>
                      <a:cubicBezTo>
                        <a:pt x="7" y="101"/>
                        <a:pt x="7" y="101"/>
                        <a:pt x="7" y="101"/>
                      </a:cubicBezTo>
                      <a:moveTo>
                        <a:pt x="0" y="101"/>
                      </a:move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6" y="102"/>
                        <a:pt x="6" y="102"/>
                        <a:pt x="6" y="102"/>
                      </a:cubicBezTo>
                      <a:cubicBezTo>
                        <a:pt x="5" y="101"/>
                        <a:pt x="5" y="101"/>
                        <a:pt x="5" y="101"/>
                      </a:cubicBezTo>
                      <a:cubicBezTo>
                        <a:pt x="0" y="101"/>
                        <a:pt x="0" y="101"/>
                        <a:pt x="0" y="101"/>
                      </a:cubicBezTo>
                      <a:moveTo>
                        <a:pt x="53" y="89"/>
                      </a:moveTo>
                      <a:cubicBezTo>
                        <a:pt x="52" y="90"/>
                        <a:pt x="52" y="90"/>
                        <a:pt x="52" y="90"/>
                      </a:cubicBezTo>
                      <a:cubicBezTo>
                        <a:pt x="50" y="98"/>
                        <a:pt x="50" y="98"/>
                        <a:pt x="50" y="98"/>
                      </a:cubicBezTo>
                      <a:cubicBezTo>
                        <a:pt x="50" y="98"/>
                        <a:pt x="51" y="98"/>
                        <a:pt x="51" y="98"/>
                      </a:cubicBezTo>
                      <a:cubicBezTo>
                        <a:pt x="53" y="89"/>
                        <a:pt x="53" y="89"/>
                        <a:pt x="53" y="89"/>
                      </a:cubicBezTo>
                      <a:moveTo>
                        <a:pt x="54" y="84"/>
                      </a:moveTo>
                      <a:cubicBezTo>
                        <a:pt x="53" y="85"/>
                        <a:pt x="53" y="85"/>
                        <a:pt x="53" y="85"/>
                      </a:cubicBezTo>
                      <a:cubicBezTo>
                        <a:pt x="52" y="88"/>
                        <a:pt x="52" y="88"/>
                        <a:pt x="52" y="88"/>
                      </a:cubicBezTo>
                      <a:cubicBezTo>
                        <a:pt x="53" y="86"/>
                        <a:pt x="53" y="86"/>
                        <a:pt x="53" y="86"/>
                      </a:cubicBezTo>
                      <a:cubicBezTo>
                        <a:pt x="54" y="84"/>
                        <a:pt x="54" y="84"/>
                        <a:pt x="54" y="84"/>
                      </a:cubicBezTo>
                      <a:moveTo>
                        <a:pt x="55" y="80"/>
                      </a:moveTo>
                      <a:cubicBezTo>
                        <a:pt x="53" y="81"/>
                        <a:pt x="53" y="81"/>
                        <a:pt x="53" y="81"/>
                      </a:cubicBezTo>
                      <a:cubicBezTo>
                        <a:pt x="53" y="83"/>
                        <a:pt x="53" y="83"/>
                        <a:pt x="53" y="83"/>
                      </a:cubicBezTo>
                      <a:cubicBezTo>
                        <a:pt x="54" y="83"/>
                        <a:pt x="54" y="83"/>
                        <a:pt x="54" y="83"/>
                      </a:cubicBezTo>
                      <a:cubicBezTo>
                        <a:pt x="55" y="80"/>
                        <a:pt x="55" y="80"/>
                        <a:pt x="55" y="80"/>
                      </a:cubicBezTo>
                      <a:moveTo>
                        <a:pt x="55" y="70"/>
                      </a:moveTo>
                      <a:cubicBezTo>
                        <a:pt x="54" y="80"/>
                        <a:pt x="54" y="80"/>
                        <a:pt x="54" y="80"/>
                      </a:cubicBezTo>
                      <a:cubicBezTo>
                        <a:pt x="55" y="79"/>
                        <a:pt x="55" y="79"/>
                        <a:pt x="55" y="79"/>
                      </a:cubicBezTo>
                      <a:cubicBezTo>
                        <a:pt x="56" y="72"/>
                        <a:pt x="56" y="72"/>
                        <a:pt x="56" y="72"/>
                      </a:cubicBezTo>
                      <a:cubicBezTo>
                        <a:pt x="55" y="70"/>
                        <a:pt x="55" y="70"/>
                        <a:pt x="55" y="70"/>
                      </a:cubicBezTo>
                      <a:moveTo>
                        <a:pt x="57" y="63"/>
                      </a:moveTo>
                      <a:cubicBezTo>
                        <a:pt x="56" y="69"/>
                        <a:pt x="56" y="69"/>
                        <a:pt x="56" y="69"/>
                      </a:cubicBezTo>
                      <a:cubicBezTo>
                        <a:pt x="57" y="70"/>
                        <a:pt x="57" y="70"/>
                        <a:pt x="57" y="70"/>
                      </a:cubicBezTo>
                      <a:cubicBezTo>
                        <a:pt x="57" y="66"/>
                        <a:pt x="57" y="66"/>
                        <a:pt x="57" y="66"/>
                      </a:cubicBezTo>
                      <a:cubicBezTo>
                        <a:pt x="57" y="63"/>
                        <a:pt x="57" y="63"/>
                        <a:pt x="57" y="63"/>
                      </a:cubicBezTo>
                      <a:moveTo>
                        <a:pt x="70" y="0"/>
                      </a:moveTo>
                      <a:cubicBezTo>
                        <a:pt x="68" y="5"/>
                        <a:pt x="68" y="5"/>
                        <a:pt x="68" y="5"/>
                      </a:cubicBezTo>
                      <a:cubicBezTo>
                        <a:pt x="57" y="61"/>
                        <a:pt x="57" y="61"/>
                        <a:pt x="57" y="61"/>
                      </a:cubicBezTo>
                      <a:cubicBezTo>
                        <a:pt x="58" y="63"/>
                        <a:pt x="58" y="63"/>
                        <a:pt x="58" y="63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70" y="0"/>
                        <a:pt x="70" y="0"/>
                        <a:pt x="7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39" name="Freeform 149">
                  <a:extLst>
                    <a:ext uri="{FF2B5EF4-FFF2-40B4-BE49-F238E27FC236}">
                      <a16:creationId xmlns:a16="http://schemas.microsoft.com/office/drawing/2014/main" xmlns="" id="{4306CDB9-1A3F-48CA-914D-8CEDBB2F3AD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978" y="2209"/>
                  <a:ext cx="106" cy="201"/>
                </a:xfrm>
                <a:custGeom>
                  <a:avLst/>
                  <a:gdLst>
                    <a:gd name="T0" fmla="*/ 5 w 106"/>
                    <a:gd name="T1" fmla="*/ 196 h 201"/>
                    <a:gd name="T2" fmla="*/ 0 w 106"/>
                    <a:gd name="T3" fmla="*/ 201 h 201"/>
                    <a:gd name="T4" fmla="*/ 5 w 106"/>
                    <a:gd name="T5" fmla="*/ 201 h 201"/>
                    <a:gd name="T6" fmla="*/ 11 w 106"/>
                    <a:gd name="T7" fmla="*/ 196 h 201"/>
                    <a:gd name="T8" fmla="*/ 5 w 106"/>
                    <a:gd name="T9" fmla="*/ 196 h 201"/>
                    <a:gd name="T10" fmla="*/ 84 w 106"/>
                    <a:gd name="T11" fmla="*/ 95 h 201"/>
                    <a:gd name="T12" fmla="*/ 78 w 106"/>
                    <a:gd name="T13" fmla="*/ 106 h 201"/>
                    <a:gd name="T14" fmla="*/ 78 w 106"/>
                    <a:gd name="T15" fmla="*/ 117 h 201"/>
                    <a:gd name="T16" fmla="*/ 84 w 106"/>
                    <a:gd name="T17" fmla="*/ 112 h 201"/>
                    <a:gd name="T18" fmla="*/ 84 w 106"/>
                    <a:gd name="T19" fmla="*/ 95 h 201"/>
                    <a:gd name="T20" fmla="*/ 100 w 106"/>
                    <a:gd name="T21" fmla="*/ 0 h 201"/>
                    <a:gd name="T22" fmla="*/ 95 w 106"/>
                    <a:gd name="T23" fmla="*/ 5 h 201"/>
                    <a:gd name="T24" fmla="*/ 100 w 106"/>
                    <a:gd name="T25" fmla="*/ 17 h 201"/>
                    <a:gd name="T26" fmla="*/ 106 w 106"/>
                    <a:gd name="T27" fmla="*/ 5 h 201"/>
                    <a:gd name="T28" fmla="*/ 100 w 106"/>
                    <a:gd name="T29" fmla="*/ 0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6" h="201">
                      <a:moveTo>
                        <a:pt x="5" y="196"/>
                      </a:moveTo>
                      <a:lnTo>
                        <a:pt x="0" y="201"/>
                      </a:lnTo>
                      <a:lnTo>
                        <a:pt x="5" y="201"/>
                      </a:lnTo>
                      <a:lnTo>
                        <a:pt x="11" y="196"/>
                      </a:lnTo>
                      <a:lnTo>
                        <a:pt x="5" y="196"/>
                      </a:lnTo>
                      <a:close/>
                      <a:moveTo>
                        <a:pt x="84" y="95"/>
                      </a:moveTo>
                      <a:lnTo>
                        <a:pt x="78" y="106"/>
                      </a:lnTo>
                      <a:lnTo>
                        <a:pt x="78" y="117"/>
                      </a:lnTo>
                      <a:lnTo>
                        <a:pt x="84" y="112"/>
                      </a:lnTo>
                      <a:lnTo>
                        <a:pt x="84" y="95"/>
                      </a:lnTo>
                      <a:close/>
                      <a:moveTo>
                        <a:pt x="100" y="0"/>
                      </a:moveTo>
                      <a:lnTo>
                        <a:pt x="95" y="5"/>
                      </a:lnTo>
                      <a:lnTo>
                        <a:pt x="100" y="17"/>
                      </a:lnTo>
                      <a:lnTo>
                        <a:pt x="106" y="5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0" name="Freeform 150">
                  <a:extLst>
                    <a:ext uri="{FF2B5EF4-FFF2-40B4-BE49-F238E27FC236}">
                      <a16:creationId xmlns:a16="http://schemas.microsoft.com/office/drawing/2014/main" xmlns="" id="{286D191B-934B-4DE2-89DC-DD0E17AC301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978" y="2209"/>
                  <a:ext cx="106" cy="201"/>
                </a:xfrm>
                <a:custGeom>
                  <a:avLst/>
                  <a:gdLst>
                    <a:gd name="T0" fmla="*/ 5 w 106"/>
                    <a:gd name="T1" fmla="*/ 196 h 201"/>
                    <a:gd name="T2" fmla="*/ 0 w 106"/>
                    <a:gd name="T3" fmla="*/ 201 h 201"/>
                    <a:gd name="T4" fmla="*/ 5 w 106"/>
                    <a:gd name="T5" fmla="*/ 201 h 201"/>
                    <a:gd name="T6" fmla="*/ 11 w 106"/>
                    <a:gd name="T7" fmla="*/ 196 h 201"/>
                    <a:gd name="T8" fmla="*/ 5 w 106"/>
                    <a:gd name="T9" fmla="*/ 196 h 201"/>
                    <a:gd name="T10" fmla="*/ 84 w 106"/>
                    <a:gd name="T11" fmla="*/ 95 h 201"/>
                    <a:gd name="T12" fmla="*/ 78 w 106"/>
                    <a:gd name="T13" fmla="*/ 106 h 201"/>
                    <a:gd name="T14" fmla="*/ 78 w 106"/>
                    <a:gd name="T15" fmla="*/ 117 h 201"/>
                    <a:gd name="T16" fmla="*/ 84 w 106"/>
                    <a:gd name="T17" fmla="*/ 112 h 201"/>
                    <a:gd name="T18" fmla="*/ 84 w 106"/>
                    <a:gd name="T19" fmla="*/ 95 h 201"/>
                    <a:gd name="T20" fmla="*/ 100 w 106"/>
                    <a:gd name="T21" fmla="*/ 0 h 201"/>
                    <a:gd name="T22" fmla="*/ 95 w 106"/>
                    <a:gd name="T23" fmla="*/ 5 h 201"/>
                    <a:gd name="T24" fmla="*/ 100 w 106"/>
                    <a:gd name="T25" fmla="*/ 17 h 201"/>
                    <a:gd name="T26" fmla="*/ 106 w 106"/>
                    <a:gd name="T27" fmla="*/ 5 h 201"/>
                    <a:gd name="T28" fmla="*/ 100 w 106"/>
                    <a:gd name="T29" fmla="*/ 0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6" h="201">
                      <a:moveTo>
                        <a:pt x="5" y="196"/>
                      </a:moveTo>
                      <a:lnTo>
                        <a:pt x="0" y="201"/>
                      </a:lnTo>
                      <a:lnTo>
                        <a:pt x="5" y="201"/>
                      </a:lnTo>
                      <a:lnTo>
                        <a:pt x="11" y="196"/>
                      </a:lnTo>
                      <a:lnTo>
                        <a:pt x="5" y="196"/>
                      </a:lnTo>
                      <a:moveTo>
                        <a:pt x="84" y="95"/>
                      </a:moveTo>
                      <a:lnTo>
                        <a:pt x="78" y="106"/>
                      </a:lnTo>
                      <a:lnTo>
                        <a:pt x="78" y="117"/>
                      </a:lnTo>
                      <a:lnTo>
                        <a:pt x="84" y="112"/>
                      </a:lnTo>
                      <a:lnTo>
                        <a:pt x="84" y="95"/>
                      </a:lnTo>
                      <a:moveTo>
                        <a:pt x="100" y="0"/>
                      </a:moveTo>
                      <a:lnTo>
                        <a:pt x="95" y="5"/>
                      </a:lnTo>
                      <a:lnTo>
                        <a:pt x="100" y="17"/>
                      </a:lnTo>
                      <a:lnTo>
                        <a:pt x="106" y="5"/>
                      </a:lnTo>
                      <a:lnTo>
                        <a:pt x="10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1" name="Freeform 151">
                  <a:extLst>
                    <a:ext uri="{FF2B5EF4-FFF2-40B4-BE49-F238E27FC236}">
                      <a16:creationId xmlns:a16="http://schemas.microsoft.com/office/drawing/2014/main" xmlns="" id="{0847615A-7217-4FE9-8E7E-15A0E83BD28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057" y="2164"/>
                  <a:ext cx="190" cy="241"/>
                </a:xfrm>
                <a:custGeom>
                  <a:avLst/>
                  <a:gdLst>
                    <a:gd name="T0" fmla="*/ 6 w 190"/>
                    <a:gd name="T1" fmla="*/ 235 h 241"/>
                    <a:gd name="T2" fmla="*/ 0 w 190"/>
                    <a:gd name="T3" fmla="*/ 241 h 241"/>
                    <a:gd name="T4" fmla="*/ 6 w 190"/>
                    <a:gd name="T5" fmla="*/ 241 h 241"/>
                    <a:gd name="T6" fmla="*/ 17 w 190"/>
                    <a:gd name="T7" fmla="*/ 235 h 241"/>
                    <a:gd name="T8" fmla="*/ 6 w 190"/>
                    <a:gd name="T9" fmla="*/ 235 h 241"/>
                    <a:gd name="T10" fmla="*/ 168 w 190"/>
                    <a:gd name="T11" fmla="*/ 123 h 241"/>
                    <a:gd name="T12" fmla="*/ 163 w 190"/>
                    <a:gd name="T13" fmla="*/ 123 h 241"/>
                    <a:gd name="T14" fmla="*/ 163 w 190"/>
                    <a:gd name="T15" fmla="*/ 134 h 241"/>
                    <a:gd name="T16" fmla="*/ 168 w 190"/>
                    <a:gd name="T17" fmla="*/ 129 h 241"/>
                    <a:gd name="T18" fmla="*/ 168 w 190"/>
                    <a:gd name="T19" fmla="*/ 123 h 241"/>
                    <a:gd name="T20" fmla="*/ 185 w 190"/>
                    <a:gd name="T21" fmla="*/ 0 h 241"/>
                    <a:gd name="T22" fmla="*/ 185 w 190"/>
                    <a:gd name="T23" fmla="*/ 11 h 241"/>
                    <a:gd name="T24" fmla="*/ 185 w 190"/>
                    <a:gd name="T25" fmla="*/ 28 h 241"/>
                    <a:gd name="T26" fmla="*/ 190 w 190"/>
                    <a:gd name="T27" fmla="*/ 11 h 241"/>
                    <a:gd name="T28" fmla="*/ 185 w 190"/>
                    <a:gd name="T29" fmla="*/ 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0" h="241">
                      <a:moveTo>
                        <a:pt x="6" y="235"/>
                      </a:moveTo>
                      <a:lnTo>
                        <a:pt x="0" y="241"/>
                      </a:lnTo>
                      <a:lnTo>
                        <a:pt x="6" y="241"/>
                      </a:lnTo>
                      <a:lnTo>
                        <a:pt x="17" y="235"/>
                      </a:lnTo>
                      <a:lnTo>
                        <a:pt x="6" y="235"/>
                      </a:lnTo>
                      <a:close/>
                      <a:moveTo>
                        <a:pt x="168" y="123"/>
                      </a:moveTo>
                      <a:lnTo>
                        <a:pt x="163" y="123"/>
                      </a:lnTo>
                      <a:lnTo>
                        <a:pt x="163" y="134"/>
                      </a:lnTo>
                      <a:lnTo>
                        <a:pt x="168" y="129"/>
                      </a:lnTo>
                      <a:lnTo>
                        <a:pt x="168" y="123"/>
                      </a:lnTo>
                      <a:close/>
                      <a:moveTo>
                        <a:pt x="185" y="0"/>
                      </a:moveTo>
                      <a:lnTo>
                        <a:pt x="185" y="11"/>
                      </a:lnTo>
                      <a:lnTo>
                        <a:pt x="185" y="28"/>
                      </a:lnTo>
                      <a:lnTo>
                        <a:pt x="190" y="11"/>
                      </a:lnTo>
                      <a:lnTo>
                        <a:pt x="18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2" name="Freeform 152">
                  <a:extLst>
                    <a:ext uri="{FF2B5EF4-FFF2-40B4-BE49-F238E27FC236}">
                      <a16:creationId xmlns:a16="http://schemas.microsoft.com/office/drawing/2014/main" xmlns="" id="{5F5632CF-2886-40CD-922B-BCCF2C1362E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057" y="2164"/>
                  <a:ext cx="190" cy="241"/>
                </a:xfrm>
                <a:custGeom>
                  <a:avLst/>
                  <a:gdLst>
                    <a:gd name="T0" fmla="*/ 6 w 190"/>
                    <a:gd name="T1" fmla="*/ 235 h 241"/>
                    <a:gd name="T2" fmla="*/ 0 w 190"/>
                    <a:gd name="T3" fmla="*/ 241 h 241"/>
                    <a:gd name="T4" fmla="*/ 6 w 190"/>
                    <a:gd name="T5" fmla="*/ 241 h 241"/>
                    <a:gd name="T6" fmla="*/ 17 w 190"/>
                    <a:gd name="T7" fmla="*/ 235 h 241"/>
                    <a:gd name="T8" fmla="*/ 6 w 190"/>
                    <a:gd name="T9" fmla="*/ 235 h 241"/>
                    <a:gd name="T10" fmla="*/ 168 w 190"/>
                    <a:gd name="T11" fmla="*/ 123 h 241"/>
                    <a:gd name="T12" fmla="*/ 163 w 190"/>
                    <a:gd name="T13" fmla="*/ 123 h 241"/>
                    <a:gd name="T14" fmla="*/ 163 w 190"/>
                    <a:gd name="T15" fmla="*/ 134 h 241"/>
                    <a:gd name="T16" fmla="*/ 168 w 190"/>
                    <a:gd name="T17" fmla="*/ 129 h 241"/>
                    <a:gd name="T18" fmla="*/ 168 w 190"/>
                    <a:gd name="T19" fmla="*/ 123 h 241"/>
                    <a:gd name="T20" fmla="*/ 185 w 190"/>
                    <a:gd name="T21" fmla="*/ 0 h 241"/>
                    <a:gd name="T22" fmla="*/ 185 w 190"/>
                    <a:gd name="T23" fmla="*/ 11 h 241"/>
                    <a:gd name="T24" fmla="*/ 185 w 190"/>
                    <a:gd name="T25" fmla="*/ 28 h 241"/>
                    <a:gd name="T26" fmla="*/ 190 w 190"/>
                    <a:gd name="T27" fmla="*/ 11 h 241"/>
                    <a:gd name="T28" fmla="*/ 185 w 190"/>
                    <a:gd name="T29" fmla="*/ 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90" h="241">
                      <a:moveTo>
                        <a:pt x="6" y="235"/>
                      </a:moveTo>
                      <a:lnTo>
                        <a:pt x="0" y="241"/>
                      </a:lnTo>
                      <a:lnTo>
                        <a:pt x="6" y="241"/>
                      </a:lnTo>
                      <a:lnTo>
                        <a:pt x="17" y="235"/>
                      </a:lnTo>
                      <a:lnTo>
                        <a:pt x="6" y="235"/>
                      </a:lnTo>
                      <a:moveTo>
                        <a:pt x="168" y="123"/>
                      </a:moveTo>
                      <a:lnTo>
                        <a:pt x="163" y="123"/>
                      </a:lnTo>
                      <a:lnTo>
                        <a:pt x="163" y="134"/>
                      </a:lnTo>
                      <a:lnTo>
                        <a:pt x="168" y="129"/>
                      </a:lnTo>
                      <a:lnTo>
                        <a:pt x="168" y="123"/>
                      </a:lnTo>
                      <a:moveTo>
                        <a:pt x="185" y="0"/>
                      </a:moveTo>
                      <a:lnTo>
                        <a:pt x="185" y="11"/>
                      </a:lnTo>
                      <a:lnTo>
                        <a:pt x="185" y="28"/>
                      </a:lnTo>
                      <a:lnTo>
                        <a:pt x="190" y="11"/>
                      </a:lnTo>
                      <a:lnTo>
                        <a:pt x="18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3" name="Freeform 153">
                  <a:extLst>
                    <a:ext uri="{FF2B5EF4-FFF2-40B4-BE49-F238E27FC236}">
                      <a16:creationId xmlns:a16="http://schemas.microsoft.com/office/drawing/2014/main" xmlns="" id="{9EFABFE6-7353-458C-B05E-136C1440D9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63" y="2388"/>
                  <a:ext cx="11" cy="5"/>
                </a:xfrm>
                <a:custGeom>
                  <a:avLst/>
                  <a:gdLst>
                    <a:gd name="T0" fmla="*/ 0 w 11"/>
                    <a:gd name="T1" fmla="*/ 0 h 5"/>
                    <a:gd name="T2" fmla="*/ 6 w 11"/>
                    <a:gd name="T3" fmla="*/ 5 h 5"/>
                    <a:gd name="T4" fmla="*/ 11 w 11"/>
                    <a:gd name="T5" fmla="*/ 5 h 5"/>
                    <a:gd name="T6" fmla="*/ 11 w 11"/>
                    <a:gd name="T7" fmla="*/ 0 h 5"/>
                    <a:gd name="T8" fmla="*/ 0 w 11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5">
                      <a:moveTo>
                        <a:pt x="0" y="0"/>
                      </a:moveTo>
                      <a:lnTo>
                        <a:pt x="6" y="5"/>
                      </a:lnTo>
                      <a:lnTo>
                        <a:pt x="11" y="5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4" name="Freeform 154">
                  <a:extLst>
                    <a:ext uri="{FF2B5EF4-FFF2-40B4-BE49-F238E27FC236}">
                      <a16:creationId xmlns:a16="http://schemas.microsoft.com/office/drawing/2014/main" xmlns="" id="{EF2E4491-B168-4D94-90EA-952ACA58AD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63" y="2388"/>
                  <a:ext cx="11" cy="5"/>
                </a:xfrm>
                <a:custGeom>
                  <a:avLst/>
                  <a:gdLst>
                    <a:gd name="T0" fmla="*/ 0 w 11"/>
                    <a:gd name="T1" fmla="*/ 0 h 5"/>
                    <a:gd name="T2" fmla="*/ 6 w 11"/>
                    <a:gd name="T3" fmla="*/ 5 h 5"/>
                    <a:gd name="T4" fmla="*/ 11 w 11"/>
                    <a:gd name="T5" fmla="*/ 5 h 5"/>
                    <a:gd name="T6" fmla="*/ 11 w 11"/>
                    <a:gd name="T7" fmla="*/ 0 h 5"/>
                    <a:gd name="T8" fmla="*/ 0 w 11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5">
                      <a:moveTo>
                        <a:pt x="0" y="0"/>
                      </a:moveTo>
                      <a:lnTo>
                        <a:pt x="6" y="5"/>
                      </a:lnTo>
                      <a:lnTo>
                        <a:pt x="11" y="5"/>
                      </a:lnTo>
                      <a:lnTo>
                        <a:pt x="11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5" name="Freeform 155">
                  <a:extLst>
                    <a:ext uri="{FF2B5EF4-FFF2-40B4-BE49-F238E27FC236}">
                      <a16:creationId xmlns:a16="http://schemas.microsoft.com/office/drawing/2014/main" xmlns="" id="{49AD65F0-7643-4805-8BCC-828F9F3EF74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040" y="1823"/>
                  <a:ext cx="241" cy="582"/>
                </a:xfrm>
                <a:custGeom>
                  <a:avLst/>
                  <a:gdLst>
                    <a:gd name="T0" fmla="*/ 0 w 43"/>
                    <a:gd name="T1" fmla="*/ 103 h 104"/>
                    <a:gd name="T2" fmla="*/ 0 w 43"/>
                    <a:gd name="T3" fmla="*/ 104 h 104"/>
                    <a:gd name="T4" fmla="*/ 1 w 43"/>
                    <a:gd name="T5" fmla="*/ 104 h 104"/>
                    <a:gd name="T6" fmla="*/ 1 w 43"/>
                    <a:gd name="T7" fmla="*/ 103 h 104"/>
                    <a:gd name="T8" fmla="*/ 0 w 43"/>
                    <a:gd name="T9" fmla="*/ 103 h 104"/>
                    <a:gd name="T10" fmla="*/ 28 w 43"/>
                    <a:gd name="T11" fmla="*/ 79 h 104"/>
                    <a:gd name="T12" fmla="*/ 27 w 43"/>
                    <a:gd name="T13" fmla="*/ 80 h 104"/>
                    <a:gd name="T14" fmla="*/ 26 w 43"/>
                    <a:gd name="T15" fmla="*/ 81 h 104"/>
                    <a:gd name="T16" fmla="*/ 28 w 43"/>
                    <a:gd name="T17" fmla="*/ 80 h 104"/>
                    <a:gd name="T18" fmla="*/ 28 w 43"/>
                    <a:gd name="T19" fmla="*/ 79 h 104"/>
                    <a:gd name="T20" fmla="*/ 42 w 43"/>
                    <a:gd name="T21" fmla="*/ 0 h 104"/>
                    <a:gd name="T22" fmla="*/ 41 w 43"/>
                    <a:gd name="T23" fmla="*/ 5 h 104"/>
                    <a:gd name="T24" fmla="*/ 43 w 43"/>
                    <a:gd name="T25" fmla="*/ 0 h 104"/>
                    <a:gd name="T26" fmla="*/ 42 w 43"/>
                    <a:gd name="T27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3" h="104">
                      <a:moveTo>
                        <a:pt x="0" y="103"/>
                      </a:moveTo>
                      <a:cubicBezTo>
                        <a:pt x="0" y="104"/>
                        <a:pt x="0" y="104"/>
                        <a:pt x="0" y="104"/>
                      </a:cubicBezTo>
                      <a:cubicBezTo>
                        <a:pt x="1" y="104"/>
                        <a:pt x="1" y="104"/>
                        <a:pt x="1" y="104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103"/>
                        <a:pt x="0" y="103"/>
                        <a:pt x="0" y="103"/>
                      </a:cubicBezTo>
                      <a:moveTo>
                        <a:pt x="28" y="79"/>
                      </a:moveTo>
                      <a:cubicBezTo>
                        <a:pt x="27" y="80"/>
                        <a:pt x="27" y="80"/>
                        <a:pt x="27" y="80"/>
                      </a:cubicBezTo>
                      <a:cubicBezTo>
                        <a:pt x="26" y="81"/>
                        <a:pt x="26" y="81"/>
                        <a:pt x="26" y="81"/>
                      </a:cubicBezTo>
                      <a:cubicBezTo>
                        <a:pt x="28" y="80"/>
                        <a:pt x="28" y="80"/>
                        <a:pt x="28" y="80"/>
                      </a:cubicBezTo>
                      <a:cubicBezTo>
                        <a:pt x="28" y="79"/>
                        <a:pt x="28" y="79"/>
                        <a:pt x="28" y="79"/>
                      </a:cubicBezTo>
                      <a:moveTo>
                        <a:pt x="42" y="0"/>
                      </a:moveTo>
                      <a:cubicBezTo>
                        <a:pt x="41" y="5"/>
                        <a:pt x="41" y="5"/>
                        <a:pt x="41" y="5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0"/>
                        <a:pt x="43" y="0"/>
                        <a:pt x="4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6" name="Freeform 156">
                  <a:extLst>
                    <a:ext uri="{FF2B5EF4-FFF2-40B4-BE49-F238E27FC236}">
                      <a16:creationId xmlns:a16="http://schemas.microsoft.com/office/drawing/2014/main" xmlns="" id="{69BD96C3-817E-4EDF-BFAB-C70881E4C2C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88" y="1845"/>
                  <a:ext cx="23" cy="146"/>
                </a:xfrm>
                <a:custGeom>
                  <a:avLst/>
                  <a:gdLst>
                    <a:gd name="T0" fmla="*/ 0 w 23"/>
                    <a:gd name="T1" fmla="*/ 146 h 146"/>
                    <a:gd name="T2" fmla="*/ 0 w 23"/>
                    <a:gd name="T3" fmla="*/ 146 h 146"/>
                    <a:gd name="T4" fmla="*/ 6 w 23"/>
                    <a:gd name="T5" fmla="*/ 146 h 146"/>
                    <a:gd name="T6" fmla="*/ 0 w 23"/>
                    <a:gd name="T7" fmla="*/ 146 h 146"/>
                    <a:gd name="T8" fmla="*/ 12 w 23"/>
                    <a:gd name="T9" fmla="*/ 123 h 146"/>
                    <a:gd name="T10" fmla="*/ 6 w 23"/>
                    <a:gd name="T11" fmla="*/ 134 h 146"/>
                    <a:gd name="T12" fmla="*/ 6 w 23"/>
                    <a:gd name="T13" fmla="*/ 140 h 146"/>
                    <a:gd name="T14" fmla="*/ 12 w 23"/>
                    <a:gd name="T15" fmla="*/ 140 h 146"/>
                    <a:gd name="T16" fmla="*/ 12 w 23"/>
                    <a:gd name="T17" fmla="*/ 123 h 146"/>
                    <a:gd name="T18" fmla="*/ 23 w 23"/>
                    <a:gd name="T19" fmla="*/ 0 h 146"/>
                    <a:gd name="T20" fmla="*/ 17 w 23"/>
                    <a:gd name="T21" fmla="*/ 0 h 146"/>
                    <a:gd name="T22" fmla="*/ 6 w 23"/>
                    <a:gd name="T23" fmla="*/ 118 h 146"/>
                    <a:gd name="T24" fmla="*/ 12 w 23"/>
                    <a:gd name="T25" fmla="*/ 106 h 146"/>
                    <a:gd name="T26" fmla="*/ 23 w 23"/>
                    <a:gd name="T27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" h="146">
                      <a:moveTo>
                        <a:pt x="0" y="146"/>
                      </a:moveTo>
                      <a:lnTo>
                        <a:pt x="0" y="146"/>
                      </a:lnTo>
                      <a:lnTo>
                        <a:pt x="6" y="146"/>
                      </a:lnTo>
                      <a:lnTo>
                        <a:pt x="0" y="146"/>
                      </a:lnTo>
                      <a:close/>
                      <a:moveTo>
                        <a:pt x="12" y="123"/>
                      </a:moveTo>
                      <a:lnTo>
                        <a:pt x="6" y="134"/>
                      </a:lnTo>
                      <a:lnTo>
                        <a:pt x="6" y="140"/>
                      </a:lnTo>
                      <a:lnTo>
                        <a:pt x="12" y="140"/>
                      </a:lnTo>
                      <a:lnTo>
                        <a:pt x="12" y="123"/>
                      </a:lnTo>
                      <a:close/>
                      <a:moveTo>
                        <a:pt x="23" y="0"/>
                      </a:moveTo>
                      <a:lnTo>
                        <a:pt x="17" y="0"/>
                      </a:lnTo>
                      <a:lnTo>
                        <a:pt x="6" y="118"/>
                      </a:lnTo>
                      <a:lnTo>
                        <a:pt x="12" y="106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7" name="Freeform 157">
                  <a:extLst>
                    <a:ext uri="{FF2B5EF4-FFF2-40B4-BE49-F238E27FC236}">
                      <a16:creationId xmlns:a16="http://schemas.microsoft.com/office/drawing/2014/main" xmlns="" id="{850DF9E8-9FD9-44DC-85EF-FC28B6E0D01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88" y="1845"/>
                  <a:ext cx="23" cy="146"/>
                </a:xfrm>
                <a:custGeom>
                  <a:avLst/>
                  <a:gdLst>
                    <a:gd name="T0" fmla="*/ 0 w 23"/>
                    <a:gd name="T1" fmla="*/ 146 h 146"/>
                    <a:gd name="T2" fmla="*/ 0 w 23"/>
                    <a:gd name="T3" fmla="*/ 146 h 146"/>
                    <a:gd name="T4" fmla="*/ 6 w 23"/>
                    <a:gd name="T5" fmla="*/ 146 h 146"/>
                    <a:gd name="T6" fmla="*/ 0 w 23"/>
                    <a:gd name="T7" fmla="*/ 146 h 146"/>
                    <a:gd name="T8" fmla="*/ 12 w 23"/>
                    <a:gd name="T9" fmla="*/ 123 h 146"/>
                    <a:gd name="T10" fmla="*/ 6 w 23"/>
                    <a:gd name="T11" fmla="*/ 134 h 146"/>
                    <a:gd name="T12" fmla="*/ 6 w 23"/>
                    <a:gd name="T13" fmla="*/ 140 h 146"/>
                    <a:gd name="T14" fmla="*/ 12 w 23"/>
                    <a:gd name="T15" fmla="*/ 140 h 146"/>
                    <a:gd name="T16" fmla="*/ 12 w 23"/>
                    <a:gd name="T17" fmla="*/ 123 h 146"/>
                    <a:gd name="T18" fmla="*/ 23 w 23"/>
                    <a:gd name="T19" fmla="*/ 0 h 146"/>
                    <a:gd name="T20" fmla="*/ 17 w 23"/>
                    <a:gd name="T21" fmla="*/ 0 h 146"/>
                    <a:gd name="T22" fmla="*/ 6 w 23"/>
                    <a:gd name="T23" fmla="*/ 118 h 146"/>
                    <a:gd name="T24" fmla="*/ 12 w 23"/>
                    <a:gd name="T25" fmla="*/ 106 h 146"/>
                    <a:gd name="T26" fmla="*/ 23 w 23"/>
                    <a:gd name="T27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" h="146">
                      <a:moveTo>
                        <a:pt x="0" y="146"/>
                      </a:moveTo>
                      <a:lnTo>
                        <a:pt x="0" y="146"/>
                      </a:lnTo>
                      <a:lnTo>
                        <a:pt x="6" y="146"/>
                      </a:lnTo>
                      <a:lnTo>
                        <a:pt x="0" y="146"/>
                      </a:lnTo>
                      <a:moveTo>
                        <a:pt x="12" y="123"/>
                      </a:moveTo>
                      <a:lnTo>
                        <a:pt x="6" y="134"/>
                      </a:lnTo>
                      <a:lnTo>
                        <a:pt x="6" y="140"/>
                      </a:lnTo>
                      <a:lnTo>
                        <a:pt x="12" y="140"/>
                      </a:lnTo>
                      <a:lnTo>
                        <a:pt x="12" y="123"/>
                      </a:lnTo>
                      <a:moveTo>
                        <a:pt x="23" y="0"/>
                      </a:moveTo>
                      <a:lnTo>
                        <a:pt x="17" y="0"/>
                      </a:lnTo>
                      <a:lnTo>
                        <a:pt x="6" y="118"/>
                      </a:lnTo>
                      <a:lnTo>
                        <a:pt x="12" y="106"/>
                      </a:lnTo>
                      <a:lnTo>
                        <a:pt x="2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8" name="Freeform 158">
                  <a:extLst>
                    <a:ext uri="{FF2B5EF4-FFF2-40B4-BE49-F238E27FC236}">
                      <a16:creationId xmlns:a16="http://schemas.microsoft.com/office/drawing/2014/main" xmlns="" id="{C0B53CD0-97D3-4CC6-B6CF-E31AA2EF17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88" y="1985"/>
                  <a:ext cx="12" cy="6"/>
                </a:xfrm>
                <a:custGeom>
                  <a:avLst/>
                  <a:gdLst>
                    <a:gd name="T0" fmla="*/ 6 w 12"/>
                    <a:gd name="T1" fmla="*/ 0 h 6"/>
                    <a:gd name="T2" fmla="*/ 0 w 12"/>
                    <a:gd name="T3" fmla="*/ 6 h 6"/>
                    <a:gd name="T4" fmla="*/ 6 w 12"/>
                    <a:gd name="T5" fmla="*/ 6 h 6"/>
                    <a:gd name="T6" fmla="*/ 12 w 12"/>
                    <a:gd name="T7" fmla="*/ 6 h 6"/>
                    <a:gd name="T8" fmla="*/ 12 w 12"/>
                    <a:gd name="T9" fmla="*/ 0 h 6"/>
                    <a:gd name="T10" fmla="*/ 6 w 1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12" y="6"/>
                      </a:lnTo>
                      <a:lnTo>
                        <a:pt x="12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49" name="Freeform 159">
                  <a:extLst>
                    <a:ext uri="{FF2B5EF4-FFF2-40B4-BE49-F238E27FC236}">
                      <a16:creationId xmlns:a16="http://schemas.microsoft.com/office/drawing/2014/main" xmlns="" id="{3A99C5D3-71B1-4B3F-BC25-80A80B5929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88" y="1985"/>
                  <a:ext cx="12" cy="6"/>
                </a:xfrm>
                <a:custGeom>
                  <a:avLst/>
                  <a:gdLst>
                    <a:gd name="T0" fmla="*/ 6 w 12"/>
                    <a:gd name="T1" fmla="*/ 0 h 6"/>
                    <a:gd name="T2" fmla="*/ 0 w 12"/>
                    <a:gd name="T3" fmla="*/ 6 h 6"/>
                    <a:gd name="T4" fmla="*/ 6 w 12"/>
                    <a:gd name="T5" fmla="*/ 6 h 6"/>
                    <a:gd name="T6" fmla="*/ 12 w 12"/>
                    <a:gd name="T7" fmla="*/ 6 h 6"/>
                    <a:gd name="T8" fmla="*/ 12 w 12"/>
                    <a:gd name="T9" fmla="*/ 0 h 6"/>
                    <a:gd name="T10" fmla="*/ 6 w 12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12" y="6"/>
                      </a:lnTo>
                      <a:lnTo>
                        <a:pt x="12" y="0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0" name="Freeform 160">
                  <a:extLst>
                    <a:ext uri="{FF2B5EF4-FFF2-40B4-BE49-F238E27FC236}">
                      <a16:creationId xmlns:a16="http://schemas.microsoft.com/office/drawing/2014/main" xmlns="" id="{40309F6B-2EB1-4C26-872F-9013C05841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82" y="1951"/>
                  <a:ext cx="6" cy="28"/>
                </a:xfrm>
                <a:custGeom>
                  <a:avLst/>
                  <a:gdLst>
                    <a:gd name="T0" fmla="*/ 6 w 6"/>
                    <a:gd name="T1" fmla="*/ 0 h 28"/>
                    <a:gd name="T2" fmla="*/ 0 w 6"/>
                    <a:gd name="T3" fmla="*/ 12 h 28"/>
                    <a:gd name="T4" fmla="*/ 0 w 6"/>
                    <a:gd name="T5" fmla="*/ 28 h 28"/>
                    <a:gd name="T6" fmla="*/ 6 w 6"/>
                    <a:gd name="T7" fmla="*/ 17 h 28"/>
                    <a:gd name="T8" fmla="*/ 6 w 6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8">
                      <a:moveTo>
                        <a:pt x="6" y="0"/>
                      </a:moveTo>
                      <a:lnTo>
                        <a:pt x="0" y="12"/>
                      </a:lnTo>
                      <a:lnTo>
                        <a:pt x="0" y="28"/>
                      </a:lnTo>
                      <a:lnTo>
                        <a:pt x="6" y="17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1" name="Freeform 161">
                  <a:extLst>
                    <a:ext uri="{FF2B5EF4-FFF2-40B4-BE49-F238E27FC236}">
                      <a16:creationId xmlns:a16="http://schemas.microsoft.com/office/drawing/2014/main" xmlns="" id="{451DA219-3BF3-4358-A2A0-CAFB373D2E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82" y="1951"/>
                  <a:ext cx="6" cy="28"/>
                </a:xfrm>
                <a:custGeom>
                  <a:avLst/>
                  <a:gdLst>
                    <a:gd name="T0" fmla="*/ 6 w 6"/>
                    <a:gd name="T1" fmla="*/ 0 h 28"/>
                    <a:gd name="T2" fmla="*/ 0 w 6"/>
                    <a:gd name="T3" fmla="*/ 12 h 28"/>
                    <a:gd name="T4" fmla="*/ 0 w 6"/>
                    <a:gd name="T5" fmla="*/ 28 h 28"/>
                    <a:gd name="T6" fmla="*/ 6 w 6"/>
                    <a:gd name="T7" fmla="*/ 17 h 28"/>
                    <a:gd name="T8" fmla="*/ 6 w 6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8">
                      <a:moveTo>
                        <a:pt x="6" y="0"/>
                      </a:moveTo>
                      <a:lnTo>
                        <a:pt x="0" y="12"/>
                      </a:lnTo>
                      <a:lnTo>
                        <a:pt x="0" y="28"/>
                      </a:lnTo>
                      <a:lnTo>
                        <a:pt x="6" y="17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2" name="Freeform 162">
                  <a:extLst>
                    <a:ext uri="{FF2B5EF4-FFF2-40B4-BE49-F238E27FC236}">
                      <a16:creationId xmlns:a16="http://schemas.microsoft.com/office/drawing/2014/main" xmlns="" id="{591DBC2E-A4B2-4A19-BAAC-50A9B914AA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616" y="1996"/>
                  <a:ext cx="34" cy="353"/>
                </a:xfrm>
                <a:custGeom>
                  <a:avLst/>
                  <a:gdLst>
                    <a:gd name="T0" fmla="*/ 12 w 34"/>
                    <a:gd name="T1" fmla="*/ 302 h 353"/>
                    <a:gd name="T2" fmla="*/ 6 w 34"/>
                    <a:gd name="T3" fmla="*/ 308 h 353"/>
                    <a:gd name="T4" fmla="*/ 6 w 34"/>
                    <a:gd name="T5" fmla="*/ 336 h 353"/>
                    <a:gd name="T6" fmla="*/ 0 w 34"/>
                    <a:gd name="T7" fmla="*/ 347 h 353"/>
                    <a:gd name="T8" fmla="*/ 0 w 34"/>
                    <a:gd name="T9" fmla="*/ 353 h 353"/>
                    <a:gd name="T10" fmla="*/ 6 w 34"/>
                    <a:gd name="T11" fmla="*/ 353 h 353"/>
                    <a:gd name="T12" fmla="*/ 6 w 34"/>
                    <a:gd name="T13" fmla="*/ 347 h 353"/>
                    <a:gd name="T14" fmla="*/ 12 w 34"/>
                    <a:gd name="T15" fmla="*/ 336 h 353"/>
                    <a:gd name="T16" fmla="*/ 12 w 34"/>
                    <a:gd name="T17" fmla="*/ 302 h 353"/>
                    <a:gd name="T18" fmla="*/ 23 w 34"/>
                    <a:gd name="T19" fmla="*/ 101 h 353"/>
                    <a:gd name="T20" fmla="*/ 6 w 34"/>
                    <a:gd name="T21" fmla="*/ 297 h 353"/>
                    <a:gd name="T22" fmla="*/ 12 w 34"/>
                    <a:gd name="T23" fmla="*/ 297 h 353"/>
                    <a:gd name="T24" fmla="*/ 28 w 34"/>
                    <a:gd name="T25" fmla="*/ 101 h 353"/>
                    <a:gd name="T26" fmla="*/ 23 w 34"/>
                    <a:gd name="T27" fmla="*/ 101 h 353"/>
                    <a:gd name="T28" fmla="*/ 34 w 34"/>
                    <a:gd name="T29" fmla="*/ 0 h 353"/>
                    <a:gd name="T30" fmla="*/ 28 w 34"/>
                    <a:gd name="T31" fmla="*/ 0 h 353"/>
                    <a:gd name="T32" fmla="*/ 23 w 34"/>
                    <a:gd name="T33" fmla="*/ 95 h 353"/>
                    <a:gd name="T34" fmla="*/ 28 w 34"/>
                    <a:gd name="T35" fmla="*/ 95 h 353"/>
                    <a:gd name="T36" fmla="*/ 34 w 34"/>
                    <a:gd name="T37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353">
                      <a:moveTo>
                        <a:pt x="12" y="302"/>
                      </a:moveTo>
                      <a:lnTo>
                        <a:pt x="6" y="308"/>
                      </a:lnTo>
                      <a:lnTo>
                        <a:pt x="6" y="336"/>
                      </a:lnTo>
                      <a:lnTo>
                        <a:pt x="0" y="347"/>
                      </a:lnTo>
                      <a:lnTo>
                        <a:pt x="0" y="353"/>
                      </a:lnTo>
                      <a:lnTo>
                        <a:pt x="6" y="353"/>
                      </a:lnTo>
                      <a:lnTo>
                        <a:pt x="6" y="347"/>
                      </a:lnTo>
                      <a:lnTo>
                        <a:pt x="12" y="336"/>
                      </a:lnTo>
                      <a:lnTo>
                        <a:pt x="12" y="302"/>
                      </a:lnTo>
                      <a:close/>
                      <a:moveTo>
                        <a:pt x="23" y="101"/>
                      </a:moveTo>
                      <a:lnTo>
                        <a:pt x="6" y="297"/>
                      </a:lnTo>
                      <a:lnTo>
                        <a:pt x="12" y="297"/>
                      </a:lnTo>
                      <a:lnTo>
                        <a:pt x="28" y="101"/>
                      </a:lnTo>
                      <a:lnTo>
                        <a:pt x="23" y="101"/>
                      </a:lnTo>
                      <a:close/>
                      <a:moveTo>
                        <a:pt x="34" y="0"/>
                      </a:moveTo>
                      <a:lnTo>
                        <a:pt x="28" y="0"/>
                      </a:lnTo>
                      <a:lnTo>
                        <a:pt x="23" y="95"/>
                      </a:lnTo>
                      <a:lnTo>
                        <a:pt x="28" y="95"/>
                      </a:lnTo>
                      <a:lnTo>
                        <a:pt x="3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3" name="Freeform 163">
                  <a:extLst>
                    <a:ext uri="{FF2B5EF4-FFF2-40B4-BE49-F238E27FC236}">
                      <a16:creationId xmlns:a16="http://schemas.microsoft.com/office/drawing/2014/main" xmlns="" id="{1C250763-A307-4CC7-AAF7-F8511ADAF1E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616" y="1996"/>
                  <a:ext cx="34" cy="353"/>
                </a:xfrm>
                <a:custGeom>
                  <a:avLst/>
                  <a:gdLst>
                    <a:gd name="T0" fmla="*/ 12 w 34"/>
                    <a:gd name="T1" fmla="*/ 302 h 353"/>
                    <a:gd name="T2" fmla="*/ 6 w 34"/>
                    <a:gd name="T3" fmla="*/ 308 h 353"/>
                    <a:gd name="T4" fmla="*/ 6 w 34"/>
                    <a:gd name="T5" fmla="*/ 336 h 353"/>
                    <a:gd name="T6" fmla="*/ 0 w 34"/>
                    <a:gd name="T7" fmla="*/ 347 h 353"/>
                    <a:gd name="T8" fmla="*/ 0 w 34"/>
                    <a:gd name="T9" fmla="*/ 353 h 353"/>
                    <a:gd name="T10" fmla="*/ 6 w 34"/>
                    <a:gd name="T11" fmla="*/ 353 h 353"/>
                    <a:gd name="T12" fmla="*/ 6 w 34"/>
                    <a:gd name="T13" fmla="*/ 347 h 353"/>
                    <a:gd name="T14" fmla="*/ 12 w 34"/>
                    <a:gd name="T15" fmla="*/ 336 h 353"/>
                    <a:gd name="T16" fmla="*/ 12 w 34"/>
                    <a:gd name="T17" fmla="*/ 302 h 353"/>
                    <a:gd name="T18" fmla="*/ 23 w 34"/>
                    <a:gd name="T19" fmla="*/ 101 h 353"/>
                    <a:gd name="T20" fmla="*/ 6 w 34"/>
                    <a:gd name="T21" fmla="*/ 297 h 353"/>
                    <a:gd name="T22" fmla="*/ 12 w 34"/>
                    <a:gd name="T23" fmla="*/ 297 h 353"/>
                    <a:gd name="T24" fmla="*/ 28 w 34"/>
                    <a:gd name="T25" fmla="*/ 101 h 353"/>
                    <a:gd name="T26" fmla="*/ 23 w 34"/>
                    <a:gd name="T27" fmla="*/ 101 h 353"/>
                    <a:gd name="T28" fmla="*/ 34 w 34"/>
                    <a:gd name="T29" fmla="*/ 0 h 353"/>
                    <a:gd name="T30" fmla="*/ 28 w 34"/>
                    <a:gd name="T31" fmla="*/ 0 h 353"/>
                    <a:gd name="T32" fmla="*/ 23 w 34"/>
                    <a:gd name="T33" fmla="*/ 95 h 353"/>
                    <a:gd name="T34" fmla="*/ 28 w 34"/>
                    <a:gd name="T35" fmla="*/ 95 h 353"/>
                    <a:gd name="T36" fmla="*/ 34 w 34"/>
                    <a:gd name="T37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353">
                      <a:moveTo>
                        <a:pt x="12" y="302"/>
                      </a:moveTo>
                      <a:lnTo>
                        <a:pt x="6" y="308"/>
                      </a:lnTo>
                      <a:lnTo>
                        <a:pt x="6" y="336"/>
                      </a:lnTo>
                      <a:lnTo>
                        <a:pt x="0" y="347"/>
                      </a:lnTo>
                      <a:lnTo>
                        <a:pt x="0" y="353"/>
                      </a:lnTo>
                      <a:lnTo>
                        <a:pt x="6" y="353"/>
                      </a:lnTo>
                      <a:lnTo>
                        <a:pt x="6" y="347"/>
                      </a:lnTo>
                      <a:lnTo>
                        <a:pt x="12" y="336"/>
                      </a:lnTo>
                      <a:lnTo>
                        <a:pt x="12" y="302"/>
                      </a:lnTo>
                      <a:moveTo>
                        <a:pt x="23" y="101"/>
                      </a:moveTo>
                      <a:lnTo>
                        <a:pt x="6" y="297"/>
                      </a:lnTo>
                      <a:lnTo>
                        <a:pt x="12" y="297"/>
                      </a:lnTo>
                      <a:lnTo>
                        <a:pt x="28" y="101"/>
                      </a:lnTo>
                      <a:lnTo>
                        <a:pt x="23" y="101"/>
                      </a:lnTo>
                      <a:moveTo>
                        <a:pt x="34" y="0"/>
                      </a:moveTo>
                      <a:lnTo>
                        <a:pt x="28" y="0"/>
                      </a:lnTo>
                      <a:lnTo>
                        <a:pt x="23" y="95"/>
                      </a:lnTo>
                      <a:lnTo>
                        <a:pt x="28" y="95"/>
                      </a:lnTo>
                      <a:lnTo>
                        <a:pt x="34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4" name="Freeform 164">
                  <a:extLst>
                    <a:ext uri="{FF2B5EF4-FFF2-40B4-BE49-F238E27FC236}">
                      <a16:creationId xmlns:a16="http://schemas.microsoft.com/office/drawing/2014/main" xmlns="" id="{92BD11B9-2C26-40C3-B0AA-F70BEA012A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10" y="2293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0 h 11"/>
                    <a:gd name="T4" fmla="*/ 0 w 6"/>
                    <a:gd name="T5" fmla="*/ 11 h 11"/>
                    <a:gd name="T6" fmla="*/ 6 w 6"/>
                    <a:gd name="T7" fmla="*/ 5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6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5" name="Freeform 165">
                  <a:extLst>
                    <a:ext uri="{FF2B5EF4-FFF2-40B4-BE49-F238E27FC236}">
                      <a16:creationId xmlns:a16="http://schemas.microsoft.com/office/drawing/2014/main" xmlns="" id="{205C26CF-8EF6-4893-95ED-9131EF36BA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10" y="2293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0 h 11"/>
                    <a:gd name="T4" fmla="*/ 0 w 6"/>
                    <a:gd name="T5" fmla="*/ 11 h 11"/>
                    <a:gd name="T6" fmla="*/ 6 w 6"/>
                    <a:gd name="T7" fmla="*/ 5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6" y="5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6" name="Rectangle 166">
                  <a:extLst>
                    <a:ext uri="{FF2B5EF4-FFF2-40B4-BE49-F238E27FC236}">
                      <a16:creationId xmlns:a16="http://schemas.microsoft.com/office/drawing/2014/main" xmlns="" id="{7945662B-9160-45AD-B3CA-8F2FDE183D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93" y="2091"/>
                  <a:ext cx="5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7" name="Rectangle 167">
                  <a:extLst>
                    <a:ext uri="{FF2B5EF4-FFF2-40B4-BE49-F238E27FC236}">
                      <a16:creationId xmlns:a16="http://schemas.microsoft.com/office/drawing/2014/main" xmlns="" id="{DF5F1BD4-C659-4945-BF47-6930DF27FB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593" y="2091"/>
                  <a:ext cx="5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8" name="Freeform 168">
                  <a:extLst>
                    <a:ext uri="{FF2B5EF4-FFF2-40B4-BE49-F238E27FC236}">
                      <a16:creationId xmlns:a16="http://schemas.microsoft.com/office/drawing/2014/main" xmlns="" id="{EEC03621-6FD2-45FF-A1DE-6565CFE08C3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610" y="2354"/>
                  <a:ext cx="285" cy="28"/>
                </a:xfrm>
                <a:custGeom>
                  <a:avLst/>
                  <a:gdLst>
                    <a:gd name="T0" fmla="*/ 190 w 285"/>
                    <a:gd name="T1" fmla="*/ 11 h 28"/>
                    <a:gd name="T2" fmla="*/ 168 w 285"/>
                    <a:gd name="T3" fmla="*/ 17 h 28"/>
                    <a:gd name="T4" fmla="*/ 285 w 285"/>
                    <a:gd name="T5" fmla="*/ 28 h 28"/>
                    <a:gd name="T6" fmla="*/ 285 w 285"/>
                    <a:gd name="T7" fmla="*/ 23 h 28"/>
                    <a:gd name="T8" fmla="*/ 190 w 285"/>
                    <a:gd name="T9" fmla="*/ 11 h 28"/>
                    <a:gd name="T10" fmla="*/ 6 w 285"/>
                    <a:gd name="T11" fmla="*/ 0 h 28"/>
                    <a:gd name="T12" fmla="*/ 0 w 285"/>
                    <a:gd name="T13" fmla="*/ 0 h 28"/>
                    <a:gd name="T14" fmla="*/ 0 w 285"/>
                    <a:gd name="T15" fmla="*/ 0 h 28"/>
                    <a:gd name="T16" fmla="*/ 22 w 285"/>
                    <a:gd name="T17" fmla="*/ 6 h 28"/>
                    <a:gd name="T18" fmla="*/ 145 w 285"/>
                    <a:gd name="T19" fmla="*/ 17 h 28"/>
                    <a:gd name="T20" fmla="*/ 168 w 285"/>
                    <a:gd name="T21" fmla="*/ 11 h 28"/>
                    <a:gd name="T22" fmla="*/ 22 w 285"/>
                    <a:gd name="T23" fmla="*/ 0 h 28"/>
                    <a:gd name="T24" fmla="*/ 6 w 285"/>
                    <a:gd name="T2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5" h="28">
                      <a:moveTo>
                        <a:pt x="190" y="11"/>
                      </a:moveTo>
                      <a:lnTo>
                        <a:pt x="168" y="17"/>
                      </a:lnTo>
                      <a:lnTo>
                        <a:pt x="285" y="28"/>
                      </a:lnTo>
                      <a:lnTo>
                        <a:pt x="285" y="23"/>
                      </a:lnTo>
                      <a:lnTo>
                        <a:pt x="190" y="11"/>
                      </a:lnTo>
                      <a:close/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2" y="6"/>
                      </a:lnTo>
                      <a:lnTo>
                        <a:pt x="145" y="17"/>
                      </a:lnTo>
                      <a:lnTo>
                        <a:pt x="168" y="11"/>
                      </a:lnTo>
                      <a:lnTo>
                        <a:pt x="22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59" name="Freeform 169">
                  <a:extLst>
                    <a:ext uri="{FF2B5EF4-FFF2-40B4-BE49-F238E27FC236}">
                      <a16:creationId xmlns:a16="http://schemas.microsoft.com/office/drawing/2014/main" xmlns="" id="{82E7168E-4957-4E12-81C8-A1A274C75AB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610" y="2354"/>
                  <a:ext cx="285" cy="28"/>
                </a:xfrm>
                <a:custGeom>
                  <a:avLst/>
                  <a:gdLst>
                    <a:gd name="T0" fmla="*/ 190 w 285"/>
                    <a:gd name="T1" fmla="*/ 11 h 28"/>
                    <a:gd name="T2" fmla="*/ 168 w 285"/>
                    <a:gd name="T3" fmla="*/ 17 h 28"/>
                    <a:gd name="T4" fmla="*/ 285 w 285"/>
                    <a:gd name="T5" fmla="*/ 28 h 28"/>
                    <a:gd name="T6" fmla="*/ 285 w 285"/>
                    <a:gd name="T7" fmla="*/ 23 h 28"/>
                    <a:gd name="T8" fmla="*/ 190 w 285"/>
                    <a:gd name="T9" fmla="*/ 11 h 28"/>
                    <a:gd name="T10" fmla="*/ 6 w 285"/>
                    <a:gd name="T11" fmla="*/ 0 h 28"/>
                    <a:gd name="T12" fmla="*/ 0 w 285"/>
                    <a:gd name="T13" fmla="*/ 0 h 28"/>
                    <a:gd name="T14" fmla="*/ 0 w 285"/>
                    <a:gd name="T15" fmla="*/ 0 h 28"/>
                    <a:gd name="T16" fmla="*/ 22 w 285"/>
                    <a:gd name="T17" fmla="*/ 6 h 28"/>
                    <a:gd name="T18" fmla="*/ 145 w 285"/>
                    <a:gd name="T19" fmla="*/ 17 h 28"/>
                    <a:gd name="T20" fmla="*/ 168 w 285"/>
                    <a:gd name="T21" fmla="*/ 11 h 28"/>
                    <a:gd name="T22" fmla="*/ 22 w 285"/>
                    <a:gd name="T23" fmla="*/ 0 h 28"/>
                    <a:gd name="T24" fmla="*/ 6 w 285"/>
                    <a:gd name="T25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5" h="28">
                      <a:moveTo>
                        <a:pt x="190" y="11"/>
                      </a:moveTo>
                      <a:lnTo>
                        <a:pt x="168" y="17"/>
                      </a:lnTo>
                      <a:lnTo>
                        <a:pt x="285" y="28"/>
                      </a:lnTo>
                      <a:lnTo>
                        <a:pt x="285" y="23"/>
                      </a:lnTo>
                      <a:lnTo>
                        <a:pt x="190" y="11"/>
                      </a:lnTo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2" y="6"/>
                      </a:lnTo>
                      <a:lnTo>
                        <a:pt x="145" y="17"/>
                      </a:lnTo>
                      <a:lnTo>
                        <a:pt x="168" y="11"/>
                      </a:lnTo>
                      <a:lnTo>
                        <a:pt x="22" y="0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0" name="Freeform 170">
                  <a:extLst>
                    <a:ext uri="{FF2B5EF4-FFF2-40B4-BE49-F238E27FC236}">
                      <a16:creationId xmlns:a16="http://schemas.microsoft.com/office/drawing/2014/main" xmlns="" id="{3AA729B5-2294-466D-9682-CAA9F0108E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465" y="2365"/>
                  <a:ext cx="45" cy="6"/>
                </a:xfrm>
                <a:custGeom>
                  <a:avLst/>
                  <a:gdLst>
                    <a:gd name="T0" fmla="*/ 23 w 45"/>
                    <a:gd name="T1" fmla="*/ 0 h 6"/>
                    <a:gd name="T2" fmla="*/ 0 w 45"/>
                    <a:gd name="T3" fmla="*/ 6 h 6"/>
                    <a:gd name="T4" fmla="*/ 23 w 45"/>
                    <a:gd name="T5" fmla="*/ 6 h 6"/>
                    <a:gd name="T6" fmla="*/ 45 w 45"/>
                    <a:gd name="T7" fmla="*/ 0 h 6"/>
                    <a:gd name="T8" fmla="*/ 23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3" y="0"/>
                      </a:moveTo>
                      <a:lnTo>
                        <a:pt x="0" y="6"/>
                      </a:lnTo>
                      <a:lnTo>
                        <a:pt x="23" y="6"/>
                      </a:lnTo>
                      <a:lnTo>
                        <a:pt x="45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1" name="Freeform 171">
                  <a:extLst>
                    <a:ext uri="{FF2B5EF4-FFF2-40B4-BE49-F238E27FC236}">
                      <a16:creationId xmlns:a16="http://schemas.microsoft.com/office/drawing/2014/main" xmlns="" id="{12A7DA55-E984-4C1C-85D5-B2F697A733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465" y="2365"/>
                  <a:ext cx="45" cy="6"/>
                </a:xfrm>
                <a:custGeom>
                  <a:avLst/>
                  <a:gdLst>
                    <a:gd name="T0" fmla="*/ 23 w 45"/>
                    <a:gd name="T1" fmla="*/ 0 h 6"/>
                    <a:gd name="T2" fmla="*/ 0 w 45"/>
                    <a:gd name="T3" fmla="*/ 6 h 6"/>
                    <a:gd name="T4" fmla="*/ 23 w 45"/>
                    <a:gd name="T5" fmla="*/ 6 h 6"/>
                    <a:gd name="T6" fmla="*/ 45 w 45"/>
                    <a:gd name="T7" fmla="*/ 0 h 6"/>
                    <a:gd name="T8" fmla="*/ 23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3" y="0"/>
                      </a:moveTo>
                      <a:lnTo>
                        <a:pt x="0" y="6"/>
                      </a:lnTo>
                      <a:lnTo>
                        <a:pt x="23" y="6"/>
                      </a:lnTo>
                      <a:lnTo>
                        <a:pt x="45" y="0"/>
                      </a:lnTo>
                      <a:lnTo>
                        <a:pt x="2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2" name="Freeform 172">
                  <a:extLst>
                    <a:ext uri="{FF2B5EF4-FFF2-40B4-BE49-F238E27FC236}">
                      <a16:creationId xmlns:a16="http://schemas.microsoft.com/office/drawing/2014/main" xmlns="" id="{05897C4B-8D90-46DB-A116-A745C502416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54" y="1291"/>
                  <a:ext cx="358" cy="1097"/>
                </a:xfrm>
                <a:custGeom>
                  <a:avLst/>
                  <a:gdLst>
                    <a:gd name="T0" fmla="*/ 240 w 358"/>
                    <a:gd name="T1" fmla="*/ 1086 h 1097"/>
                    <a:gd name="T2" fmla="*/ 235 w 358"/>
                    <a:gd name="T3" fmla="*/ 1091 h 1097"/>
                    <a:gd name="T4" fmla="*/ 352 w 358"/>
                    <a:gd name="T5" fmla="*/ 1097 h 1097"/>
                    <a:gd name="T6" fmla="*/ 358 w 358"/>
                    <a:gd name="T7" fmla="*/ 1091 h 1097"/>
                    <a:gd name="T8" fmla="*/ 240 w 358"/>
                    <a:gd name="T9" fmla="*/ 1086 h 1097"/>
                    <a:gd name="T10" fmla="*/ 22 w 358"/>
                    <a:gd name="T11" fmla="*/ 84 h 1097"/>
                    <a:gd name="T12" fmla="*/ 17 w 358"/>
                    <a:gd name="T13" fmla="*/ 84 h 1097"/>
                    <a:gd name="T14" fmla="*/ 0 w 358"/>
                    <a:gd name="T15" fmla="*/ 286 h 1097"/>
                    <a:gd name="T16" fmla="*/ 6 w 358"/>
                    <a:gd name="T17" fmla="*/ 286 h 1097"/>
                    <a:gd name="T18" fmla="*/ 22 w 358"/>
                    <a:gd name="T19" fmla="*/ 84 h 1097"/>
                    <a:gd name="T20" fmla="*/ 22 w 358"/>
                    <a:gd name="T21" fmla="*/ 0 h 1097"/>
                    <a:gd name="T22" fmla="*/ 17 w 358"/>
                    <a:gd name="T23" fmla="*/ 79 h 1097"/>
                    <a:gd name="T24" fmla="*/ 22 w 358"/>
                    <a:gd name="T25" fmla="*/ 73 h 1097"/>
                    <a:gd name="T26" fmla="*/ 28 w 358"/>
                    <a:gd name="T27" fmla="*/ 6 h 1097"/>
                    <a:gd name="T28" fmla="*/ 22 w 358"/>
                    <a:gd name="T29" fmla="*/ 0 h 10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8" h="1097">
                      <a:moveTo>
                        <a:pt x="240" y="1086"/>
                      </a:moveTo>
                      <a:lnTo>
                        <a:pt x="235" y="1091"/>
                      </a:lnTo>
                      <a:lnTo>
                        <a:pt x="352" y="1097"/>
                      </a:lnTo>
                      <a:lnTo>
                        <a:pt x="358" y="1091"/>
                      </a:lnTo>
                      <a:lnTo>
                        <a:pt x="240" y="1086"/>
                      </a:lnTo>
                      <a:close/>
                      <a:moveTo>
                        <a:pt x="22" y="84"/>
                      </a:moveTo>
                      <a:lnTo>
                        <a:pt x="17" y="84"/>
                      </a:lnTo>
                      <a:lnTo>
                        <a:pt x="0" y="286"/>
                      </a:lnTo>
                      <a:lnTo>
                        <a:pt x="6" y="286"/>
                      </a:lnTo>
                      <a:lnTo>
                        <a:pt x="22" y="84"/>
                      </a:lnTo>
                      <a:close/>
                      <a:moveTo>
                        <a:pt x="22" y="0"/>
                      </a:moveTo>
                      <a:lnTo>
                        <a:pt x="17" y="79"/>
                      </a:lnTo>
                      <a:lnTo>
                        <a:pt x="22" y="73"/>
                      </a:lnTo>
                      <a:lnTo>
                        <a:pt x="28" y="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3" name="Freeform 173">
                  <a:extLst>
                    <a:ext uri="{FF2B5EF4-FFF2-40B4-BE49-F238E27FC236}">
                      <a16:creationId xmlns:a16="http://schemas.microsoft.com/office/drawing/2014/main" xmlns="" id="{605D06BB-BD39-4A64-AF41-D48B7BA328B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54" y="1291"/>
                  <a:ext cx="358" cy="1097"/>
                </a:xfrm>
                <a:custGeom>
                  <a:avLst/>
                  <a:gdLst>
                    <a:gd name="T0" fmla="*/ 240 w 358"/>
                    <a:gd name="T1" fmla="*/ 1086 h 1097"/>
                    <a:gd name="T2" fmla="*/ 235 w 358"/>
                    <a:gd name="T3" fmla="*/ 1091 h 1097"/>
                    <a:gd name="T4" fmla="*/ 352 w 358"/>
                    <a:gd name="T5" fmla="*/ 1097 h 1097"/>
                    <a:gd name="T6" fmla="*/ 358 w 358"/>
                    <a:gd name="T7" fmla="*/ 1091 h 1097"/>
                    <a:gd name="T8" fmla="*/ 240 w 358"/>
                    <a:gd name="T9" fmla="*/ 1086 h 1097"/>
                    <a:gd name="T10" fmla="*/ 22 w 358"/>
                    <a:gd name="T11" fmla="*/ 84 h 1097"/>
                    <a:gd name="T12" fmla="*/ 17 w 358"/>
                    <a:gd name="T13" fmla="*/ 84 h 1097"/>
                    <a:gd name="T14" fmla="*/ 0 w 358"/>
                    <a:gd name="T15" fmla="*/ 286 h 1097"/>
                    <a:gd name="T16" fmla="*/ 6 w 358"/>
                    <a:gd name="T17" fmla="*/ 286 h 1097"/>
                    <a:gd name="T18" fmla="*/ 22 w 358"/>
                    <a:gd name="T19" fmla="*/ 84 h 1097"/>
                    <a:gd name="T20" fmla="*/ 22 w 358"/>
                    <a:gd name="T21" fmla="*/ 0 h 1097"/>
                    <a:gd name="T22" fmla="*/ 17 w 358"/>
                    <a:gd name="T23" fmla="*/ 79 h 1097"/>
                    <a:gd name="T24" fmla="*/ 22 w 358"/>
                    <a:gd name="T25" fmla="*/ 73 h 1097"/>
                    <a:gd name="T26" fmla="*/ 28 w 358"/>
                    <a:gd name="T27" fmla="*/ 6 h 1097"/>
                    <a:gd name="T28" fmla="*/ 22 w 358"/>
                    <a:gd name="T29" fmla="*/ 0 h 10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8" h="1097">
                      <a:moveTo>
                        <a:pt x="240" y="1086"/>
                      </a:moveTo>
                      <a:lnTo>
                        <a:pt x="235" y="1091"/>
                      </a:lnTo>
                      <a:lnTo>
                        <a:pt x="352" y="1097"/>
                      </a:lnTo>
                      <a:lnTo>
                        <a:pt x="358" y="1091"/>
                      </a:lnTo>
                      <a:lnTo>
                        <a:pt x="240" y="1086"/>
                      </a:lnTo>
                      <a:moveTo>
                        <a:pt x="22" y="84"/>
                      </a:moveTo>
                      <a:lnTo>
                        <a:pt x="17" y="84"/>
                      </a:lnTo>
                      <a:lnTo>
                        <a:pt x="0" y="286"/>
                      </a:lnTo>
                      <a:lnTo>
                        <a:pt x="6" y="286"/>
                      </a:lnTo>
                      <a:lnTo>
                        <a:pt x="22" y="84"/>
                      </a:lnTo>
                      <a:moveTo>
                        <a:pt x="22" y="0"/>
                      </a:moveTo>
                      <a:lnTo>
                        <a:pt x="17" y="79"/>
                      </a:lnTo>
                      <a:lnTo>
                        <a:pt x="22" y="73"/>
                      </a:lnTo>
                      <a:lnTo>
                        <a:pt x="28" y="6"/>
                      </a:lnTo>
                      <a:lnTo>
                        <a:pt x="22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4" name="Freeform 174">
                  <a:extLst>
                    <a:ext uri="{FF2B5EF4-FFF2-40B4-BE49-F238E27FC236}">
                      <a16:creationId xmlns:a16="http://schemas.microsoft.com/office/drawing/2014/main" xmlns="" id="{0721F49B-74EF-47F7-9C40-D4AEC6F36A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37" y="1364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6 h 11"/>
                    <a:gd name="T4" fmla="*/ 0 w 5"/>
                    <a:gd name="T5" fmla="*/ 11 h 11"/>
                    <a:gd name="T6" fmla="*/ 5 w 5"/>
                    <a:gd name="T7" fmla="*/ 11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5" y="1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5" name="Freeform 175">
                  <a:extLst>
                    <a:ext uri="{FF2B5EF4-FFF2-40B4-BE49-F238E27FC236}">
                      <a16:creationId xmlns:a16="http://schemas.microsoft.com/office/drawing/2014/main" xmlns="" id="{50163ACD-375A-4522-9612-FFE863AEFE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37" y="1364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6 h 11"/>
                    <a:gd name="T4" fmla="*/ 0 w 5"/>
                    <a:gd name="T5" fmla="*/ 11 h 11"/>
                    <a:gd name="T6" fmla="*/ 5 w 5"/>
                    <a:gd name="T7" fmla="*/ 11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5" y="11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6" name="Freeform 176">
                  <a:extLst>
                    <a:ext uri="{FF2B5EF4-FFF2-40B4-BE49-F238E27FC236}">
                      <a16:creationId xmlns:a16="http://schemas.microsoft.com/office/drawing/2014/main" xmlns="" id="{2F0E0463-2107-435B-A935-D58E28FB7A9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71" y="1582"/>
                  <a:ext cx="23" cy="258"/>
                </a:xfrm>
                <a:custGeom>
                  <a:avLst/>
                  <a:gdLst>
                    <a:gd name="T0" fmla="*/ 6 w 23"/>
                    <a:gd name="T1" fmla="*/ 162 h 258"/>
                    <a:gd name="T2" fmla="*/ 0 w 23"/>
                    <a:gd name="T3" fmla="*/ 258 h 258"/>
                    <a:gd name="T4" fmla="*/ 6 w 23"/>
                    <a:gd name="T5" fmla="*/ 252 h 258"/>
                    <a:gd name="T6" fmla="*/ 11 w 23"/>
                    <a:gd name="T7" fmla="*/ 168 h 258"/>
                    <a:gd name="T8" fmla="*/ 6 w 23"/>
                    <a:gd name="T9" fmla="*/ 162 h 258"/>
                    <a:gd name="T10" fmla="*/ 17 w 23"/>
                    <a:gd name="T11" fmla="*/ 79 h 258"/>
                    <a:gd name="T12" fmla="*/ 11 w 23"/>
                    <a:gd name="T13" fmla="*/ 84 h 258"/>
                    <a:gd name="T14" fmla="*/ 6 w 23"/>
                    <a:gd name="T15" fmla="*/ 151 h 258"/>
                    <a:gd name="T16" fmla="*/ 11 w 23"/>
                    <a:gd name="T17" fmla="*/ 157 h 258"/>
                    <a:gd name="T18" fmla="*/ 17 w 23"/>
                    <a:gd name="T19" fmla="*/ 79 h 258"/>
                    <a:gd name="T20" fmla="*/ 17 w 23"/>
                    <a:gd name="T21" fmla="*/ 0 h 258"/>
                    <a:gd name="T22" fmla="*/ 11 w 23"/>
                    <a:gd name="T23" fmla="*/ 73 h 258"/>
                    <a:gd name="T24" fmla="*/ 17 w 23"/>
                    <a:gd name="T25" fmla="*/ 67 h 258"/>
                    <a:gd name="T26" fmla="*/ 23 w 23"/>
                    <a:gd name="T27" fmla="*/ 6 h 258"/>
                    <a:gd name="T28" fmla="*/ 17 w 23"/>
                    <a:gd name="T29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3" h="258">
                      <a:moveTo>
                        <a:pt x="6" y="162"/>
                      </a:moveTo>
                      <a:lnTo>
                        <a:pt x="0" y="258"/>
                      </a:lnTo>
                      <a:lnTo>
                        <a:pt x="6" y="252"/>
                      </a:lnTo>
                      <a:lnTo>
                        <a:pt x="11" y="168"/>
                      </a:lnTo>
                      <a:lnTo>
                        <a:pt x="6" y="162"/>
                      </a:lnTo>
                      <a:close/>
                      <a:moveTo>
                        <a:pt x="17" y="79"/>
                      </a:moveTo>
                      <a:lnTo>
                        <a:pt x="11" y="84"/>
                      </a:lnTo>
                      <a:lnTo>
                        <a:pt x="6" y="151"/>
                      </a:lnTo>
                      <a:lnTo>
                        <a:pt x="11" y="157"/>
                      </a:lnTo>
                      <a:lnTo>
                        <a:pt x="17" y="79"/>
                      </a:lnTo>
                      <a:close/>
                      <a:moveTo>
                        <a:pt x="17" y="0"/>
                      </a:moveTo>
                      <a:lnTo>
                        <a:pt x="11" y="73"/>
                      </a:lnTo>
                      <a:lnTo>
                        <a:pt x="17" y="67"/>
                      </a:lnTo>
                      <a:lnTo>
                        <a:pt x="23" y="6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7" name="Freeform 177">
                  <a:extLst>
                    <a:ext uri="{FF2B5EF4-FFF2-40B4-BE49-F238E27FC236}">
                      <a16:creationId xmlns:a16="http://schemas.microsoft.com/office/drawing/2014/main" xmlns="" id="{BFA68881-83F8-4CCB-9FC1-87F784B070C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571" y="1582"/>
                  <a:ext cx="23" cy="258"/>
                </a:xfrm>
                <a:custGeom>
                  <a:avLst/>
                  <a:gdLst>
                    <a:gd name="T0" fmla="*/ 6 w 23"/>
                    <a:gd name="T1" fmla="*/ 162 h 258"/>
                    <a:gd name="T2" fmla="*/ 0 w 23"/>
                    <a:gd name="T3" fmla="*/ 258 h 258"/>
                    <a:gd name="T4" fmla="*/ 6 w 23"/>
                    <a:gd name="T5" fmla="*/ 252 h 258"/>
                    <a:gd name="T6" fmla="*/ 11 w 23"/>
                    <a:gd name="T7" fmla="*/ 168 h 258"/>
                    <a:gd name="T8" fmla="*/ 6 w 23"/>
                    <a:gd name="T9" fmla="*/ 162 h 258"/>
                    <a:gd name="T10" fmla="*/ 17 w 23"/>
                    <a:gd name="T11" fmla="*/ 79 h 258"/>
                    <a:gd name="T12" fmla="*/ 11 w 23"/>
                    <a:gd name="T13" fmla="*/ 84 h 258"/>
                    <a:gd name="T14" fmla="*/ 6 w 23"/>
                    <a:gd name="T15" fmla="*/ 151 h 258"/>
                    <a:gd name="T16" fmla="*/ 11 w 23"/>
                    <a:gd name="T17" fmla="*/ 157 h 258"/>
                    <a:gd name="T18" fmla="*/ 17 w 23"/>
                    <a:gd name="T19" fmla="*/ 79 h 258"/>
                    <a:gd name="T20" fmla="*/ 17 w 23"/>
                    <a:gd name="T21" fmla="*/ 0 h 258"/>
                    <a:gd name="T22" fmla="*/ 11 w 23"/>
                    <a:gd name="T23" fmla="*/ 73 h 258"/>
                    <a:gd name="T24" fmla="*/ 17 w 23"/>
                    <a:gd name="T25" fmla="*/ 67 h 258"/>
                    <a:gd name="T26" fmla="*/ 23 w 23"/>
                    <a:gd name="T27" fmla="*/ 6 h 258"/>
                    <a:gd name="T28" fmla="*/ 17 w 23"/>
                    <a:gd name="T29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3" h="258">
                      <a:moveTo>
                        <a:pt x="6" y="162"/>
                      </a:moveTo>
                      <a:lnTo>
                        <a:pt x="0" y="258"/>
                      </a:lnTo>
                      <a:lnTo>
                        <a:pt x="6" y="252"/>
                      </a:lnTo>
                      <a:lnTo>
                        <a:pt x="11" y="168"/>
                      </a:lnTo>
                      <a:lnTo>
                        <a:pt x="6" y="162"/>
                      </a:lnTo>
                      <a:moveTo>
                        <a:pt x="17" y="79"/>
                      </a:moveTo>
                      <a:lnTo>
                        <a:pt x="11" y="84"/>
                      </a:lnTo>
                      <a:lnTo>
                        <a:pt x="6" y="151"/>
                      </a:lnTo>
                      <a:lnTo>
                        <a:pt x="11" y="157"/>
                      </a:lnTo>
                      <a:lnTo>
                        <a:pt x="17" y="79"/>
                      </a:lnTo>
                      <a:moveTo>
                        <a:pt x="17" y="0"/>
                      </a:moveTo>
                      <a:lnTo>
                        <a:pt x="11" y="73"/>
                      </a:lnTo>
                      <a:lnTo>
                        <a:pt x="17" y="67"/>
                      </a:lnTo>
                      <a:lnTo>
                        <a:pt x="23" y="6"/>
                      </a:lnTo>
                      <a:lnTo>
                        <a:pt x="1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8" name="Freeform 178">
                  <a:extLst>
                    <a:ext uri="{FF2B5EF4-FFF2-40B4-BE49-F238E27FC236}">
                      <a16:creationId xmlns:a16="http://schemas.microsoft.com/office/drawing/2014/main" xmlns="" id="{2FA449CA-2DD3-484E-81E1-A96662B0B9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65" y="1733"/>
                  <a:ext cx="5" cy="17"/>
                </a:xfrm>
                <a:custGeom>
                  <a:avLst/>
                  <a:gdLst>
                    <a:gd name="T0" fmla="*/ 0 w 5"/>
                    <a:gd name="T1" fmla="*/ 0 h 17"/>
                    <a:gd name="T2" fmla="*/ 0 w 5"/>
                    <a:gd name="T3" fmla="*/ 11 h 17"/>
                    <a:gd name="T4" fmla="*/ 5 w 5"/>
                    <a:gd name="T5" fmla="*/ 17 h 17"/>
                    <a:gd name="T6" fmla="*/ 5 w 5"/>
                    <a:gd name="T7" fmla="*/ 6 h 17"/>
                    <a:gd name="T8" fmla="*/ 0 w 5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7">
                      <a:moveTo>
                        <a:pt x="0" y="0"/>
                      </a:moveTo>
                      <a:lnTo>
                        <a:pt x="0" y="11"/>
                      </a:lnTo>
                      <a:lnTo>
                        <a:pt x="5" y="17"/>
                      </a:lnTo>
                      <a:lnTo>
                        <a:pt x="5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9" name="Freeform 179">
                  <a:extLst>
                    <a:ext uri="{FF2B5EF4-FFF2-40B4-BE49-F238E27FC236}">
                      <a16:creationId xmlns:a16="http://schemas.microsoft.com/office/drawing/2014/main" xmlns="" id="{FD124358-46CA-4DC4-87FF-FF98F53ADC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65" y="1733"/>
                  <a:ext cx="5" cy="17"/>
                </a:xfrm>
                <a:custGeom>
                  <a:avLst/>
                  <a:gdLst>
                    <a:gd name="T0" fmla="*/ 0 w 5"/>
                    <a:gd name="T1" fmla="*/ 0 h 17"/>
                    <a:gd name="T2" fmla="*/ 0 w 5"/>
                    <a:gd name="T3" fmla="*/ 11 h 17"/>
                    <a:gd name="T4" fmla="*/ 5 w 5"/>
                    <a:gd name="T5" fmla="*/ 17 h 17"/>
                    <a:gd name="T6" fmla="*/ 5 w 5"/>
                    <a:gd name="T7" fmla="*/ 6 h 17"/>
                    <a:gd name="T8" fmla="*/ 0 w 5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7">
                      <a:moveTo>
                        <a:pt x="0" y="0"/>
                      </a:moveTo>
                      <a:lnTo>
                        <a:pt x="0" y="11"/>
                      </a:lnTo>
                      <a:lnTo>
                        <a:pt x="5" y="17"/>
                      </a:lnTo>
                      <a:lnTo>
                        <a:pt x="5" y="6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0" name="Freeform 180">
                  <a:extLst>
                    <a:ext uri="{FF2B5EF4-FFF2-40B4-BE49-F238E27FC236}">
                      <a16:creationId xmlns:a16="http://schemas.microsoft.com/office/drawing/2014/main" xmlns="" id="{CC5F297A-7E3F-4C4A-AD04-0B4E9F377D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60" y="1649"/>
                  <a:ext cx="6" cy="17"/>
                </a:xfrm>
                <a:custGeom>
                  <a:avLst/>
                  <a:gdLst>
                    <a:gd name="T0" fmla="*/ 6 w 6"/>
                    <a:gd name="T1" fmla="*/ 0 h 17"/>
                    <a:gd name="T2" fmla="*/ 0 w 6"/>
                    <a:gd name="T3" fmla="*/ 6 h 17"/>
                    <a:gd name="T4" fmla="*/ 0 w 6"/>
                    <a:gd name="T5" fmla="*/ 17 h 17"/>
                    <a:gd name="T6" fmla="*/ 6 w 6"/>
                    <a:gd name="T7" fmla="*/ 12 h 17"/>
                    <a:gd name="T8" fmla="*/ 6 w 6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17"/>
                      </a:lnTo>
                      <a:lnTo>
                        <a:pt x="6" y="12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1" name="Freeform 181">
                  <a:extLst>
                    <a:ext uri="{FF2B5EF4-FFF2-40B4-BE49-F238E27FC236}">
                      <a16:creationId xmlns:a16="http://schemas.microsoft.com/office/drawing/2014/main" xmlns="" id="{9988154F-E374-40FC-AC2C-C393FED45C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60" y="1649"/>
                  <a:ext cx="6" cy="17"/>
                </a:xfrm>
                <a:custGeom>
                  <a:avLst/>
                  <a:gdLst>
                    <a:gd name="T0" fmla="*/ 6 w 6"/>
                    <a:gd name="T1" fmla="*/ 0 h 17"/>
                    <a:gd name="T2" fmla="*/ 0 w 6"/>
                    <a:gd name="T3" fmla="*/ 6 h 17"/>
                    <a:gd name="T4" fmla="*/ 0 w 6"/>
                    <a:gd name="T5" fmla="*/ 17 h 17"/>
                    <a:gd name="T6" fmla="*/ 6 w 6"/>
                    <a:gd name="T7" fmla="*/ 12 h 17"/>
                    <a:gd name="T8" fmla="*/ 6 w 6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17"/>
                      </a:lnTo>
                      <a:lnTo>
                        <a:pt x="6" y="12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2" name="Freeform 182">
                  <a:extLst>
                    <a:ext uri="{FF2B5EF4-FFF2-40B4-BE49-F238E27FC236}">
                      <a16:creationId xmlns:a16="http://schemas.microsoft.com/office/drawing/2014/main" xmlns="" id="{6DD0A6D9-3DA6-4710-AF7C-D7486B9F3A4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431" y="2617"/>
                  <a:ext cx="39" cy="106"/>
                </a:xfrm>
                <a:custGeom>
                  <a:avLst/>
                  <a:gdLst>
                    <a:gd name="T0" fmla="*/ 1 w 7"/>
                    <a:gd name="T1" fmla="*/ 18 h 19"/>
                    <a:gd name="T2" fmla="*/ 0 w 7"/>
                    <a:gd name="T3" fmla="*/ 19 h 19"/>
                    <a:gd name="T4" fmla="*/ 0 w 7"/>
                    <a:gd name="T5" fmla="*/ 19 h 19"/>
                    <a:gd name="T6" fmla="*/ 1 w 7"/>
                    <a:gd name="T7" fmla="*/ 19 h 19"/>
                    <a:gd name="T8" fmla="*/ 1 w 7"/>
                    <a:gd name="T9" fmla="*/ 18 h 19"/>
                    <a:gd name="T10" fmla="*/ 5 w 7"/>
                    <a:gd name="T11" fmla="*/ 5 h 19"/>
                    <a:gd name="T12" fmla="*/ 4 w 7"/>
                    <a:gd name="T13" fmla="*/ 6 h 19"/>
                    <a:gd name="T14" fmla="*/ 0 w 7"/>
                    <a:gd name="T15" fmla="*/ 17 h 19"/>
                    <a:gd name="T16" fmla="*/ 2 w 7"/>
                    <a:gd name="T17" fmla="*/ 16 h 19"/>
                    <a:gd name="T18" fmla="*/ 5 w 7"/>
                    <a:gd name="T19" fmla="*/ 5 h 19"/>
                    <a:gd name="T20" fmla="*/ 7 w 7"/>
                    <a:gd name="T21" fmla="*/ 0 h 19"/>
                    <a:gd name="T22" fmla="*/ 6 w 7"/>
                    <a:gd name="T23" fmla="*/ 0 h 19"/>
                    <a:gd name="T24" fmla="*/ 4 w 7"/>
                    <a:gd name="T25" fmla="*/ 5 h 19"/>
                    <a:gd name="T26" fmla="*/ 6 w 7"/>
                    <a:gd name="T27" fmla="*/ 4 h 19"/>
                    <a:gd name="T28" fmla="*/ 7 w 7"/>
                    <a:gd name="T29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" h="19">
                      <a:moveTo>
                        <a:pt x="1" y="18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1" y="19"/>
                        <a:pt x="1" y="19"/>
                      </a:cubicBezTo>
                      <a:cubicBezTo>
                        <a:pt x="1" y="18"/>
                        <a:pt x="1" y="18"/>
                        <a:pt x="1" y="18"/>
                      </a:cubicBezTo>
                      <a:moveTo>
                        <a:pt x="5" y="5"/>
                      </a:move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2" y="16"/>
                        <a:pt x="2" y="16"/>
                        <a:pt x="2" y="16"/>
                      </a:cubicBezTo>
                      <a:cubicBezTo>
                        <a:pt x="5" y="5"/>
                        <a:pt x="5" y="5"/>
                        <a:pt x="5" y="5"/>
                      </a:cubicBezTo>
                      <a:moveTo>
                        <a:pt x="7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3" name="Freeform 183">
                  <a:extLst>
                    <a:ext uri="{FF2B5EF4-FFF2-40B4-BE49-F238E27FC236}">
                      <a16:creationId xmlns:a16="http://schemas.microsoft.com/office/drawing/2014/main" xmlns="" id="{BFD69AD8-B11A-4011-AC40-687DBB31DB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409" y="2639"/>
                  <a:ext cx="11" cy="12"/>
                </a:xfrm>
                <a:custGeom>
                  <a:avLst/>
                  <a:gdLst>
                    <a:gd name="T0" fmla="*/ 11 w 11"/>
                    <a:gd name="T1" fmla="*/ 0 h 12"/>
                    <a:gd name="T2" fmla="*/ 0 w 11"/>
                    <a:gd name="T3" fmla="*/ 6 h 12"/>
                    <a:gd name="T4" fmla="*/ 0 w 11"/>
                    <a:gd name="T5" fmla="*/ 12 h 12"/>
                    <a:gd name="T6" fmla="*/ 6 w 11"/>
                    <a:gd name="T7" fmla="*/ 6 h 12"/>
                    <a:gd name="T8" fmla="*/ 11 w 1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11" y="0"/>
                      </a:move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6" y="6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4" name="Freeform 184">
                  <a:extLst>
                    <a:ext uri="{FF2B5EF4-FFF2-40B4-BE49-F238E27FC236}">
                      <a16:creationId xmlns:a16="http://schemas.microsoft.com/office/drawing/2014/main" xmlns="" id="{F77DE5A7-435D-437B-AC8A-1BC4B3AFAC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409" y="2639"/>
                  <a:ext cx="11" cy="12"/>
                </a:xfrm>
                <a:custGeom>
                  <a:avLst/>
                  <a:gdLst>
                    <a:gd name="T0" fmla="*/ 11 w 11"/>
                    <a:gd name="T1" fmla="*/ 0 h 12"/>
                    <a:gd name="T2" fmla="*/ 0 w 11"/>
                    <a:gd name="T3" fmla="*/ 6 h 12"/>
                    <a:gd name="T4" fmla="*/ 0 w 11"/>
                    <a:gd name="T5" fmla="*/ 12 h 12"/>
                    <a:gd name="T6" fmla="*/ 6 w 11"/>
                    <a:gd name="T7" fmla="*/ 6 h 12"/>
                    <a:gd name="T8" fmla="*/ 11 w 1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11" y="0"/>
                      </a:move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6" y="6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5" name="Freeform 185">
                  <a:extLst>
                    <a:ext uri="{FF2B5EF4-FFF2-40B4-BE49-F238E27FC236}">
                      <a16:creationId xmlns:a16="http://schemas.microsoft.com/office/drawing/2014/main" xmlns="" id="{DD1954C8-08ED-4E50-89F4-1555139478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431" y="2707"/>
                  <a:ext cx="11" cy="16"/>
                </a:xfrm>
                <a:custGeom>
                  <a:avLst/>
                  <a:gdLst>
                    <a:gd name="T0" fmla="*/ 11 w 11"/>
                    <a:gd name="T1" fmla="*/ 0 h 16"/>
                    <a:gd name="T2" fmla="*/ 0 w 11"/>
                    <a:gd name="T3" fmla="*/ 5 h 16"/>
                    <a:gd name="T4" fmla="*/ 0 w 11"/>
                    <a:gd name="T5" fmla="*/ 16 h 16"/>
                    <a:gd name="T6" fmla="*/ 6 w 11"/>
                    <a:gd name="T7" fmla="*/ 11 h 16"/>
                    <a:gd name="T8" fmla="*/ 11 w 11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6"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0" y="16"/>
                      </a:lnTo>
                      <a:lnTo>
                        <a:pt x="6" y="1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6" name="Freeform 186">
                  <a:extLst>
                    <a:ext uri="{FF2B5EF4-FFF2-40B4-BE49-F238E27FC236}">
                      <a16:creationId xmlns:a16="http://schemas.microsoft.com/office/drawing/2014/main" xmlns="" id="{B9D13683-4D94-4ABA-8459-73977C4E8A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431" y="2707"/>
                  <a:ext cx="11" cy="16"/>
                </a:xfrm>
                <a:custGeom>
                  <a:avLst/>
                  <a:gdLst>
                    <a:gd name="T0" fmla="*/ 11 w 11"/>
                    <a:gd name="T1" fmla="*/ 0 h 16"/>
                    <a:gd name="T2" fmla="*/ 0 w 11"/>
                    <a:gd name="T3" fmla="*/ 5 h 16"/>
                    <a:gd name="T4" fmla="*/ 0 w 11"/>
                    <a:gd name="T5" fmla="*/ 16 h 16"/>
                    <a:gd name="T6" fmla="*/ 6 w 11"/>
                    <a:gd name="T7" fmla="*/ 11 h 16"/>
                    <a:gd name="T8" fmla="*/ 11 w 11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6"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0" y="16"/>
                      </a:lnTo>
                      <a:lnTo>
                        <a:pt x="6" y="11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7" name="Freeform 187">
                  <a:extLst>
                    <a:ext uri="{FF2B5EF4-FFF2-40B4-BE49-F238E27FC236}">
                      <a16:creationId xmlns:a16="http://schemas.microsoft.com/office/drawing/2014/main" xmlns="" id="{145AEDD8-8179-46C5-911D-32CA67D0AB1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75" y="2181"/>
                  <a:ext cx="363" cy="492"/>
                </a:xfrm>
                <a:custGeom>
                  <a:avLst/>
                  <a:gdLst>
                    <a:gd name="T0" fmla="*/ 235 w 363"/>
                    <a:gd name="T1" fmla="*/ 324 h 492"/>
                    <a:gd name="T2" fmla="*/ 235 w 363"/>
                    <a:gd name="T3" fmla="*/ 324 h 492"/>
                    <a:gd name="T4" fmla="*/ 363 w 363"/>
                    <a:gd name="T5" fmla="*/ 492 h 492"/>
                    <a:gd name="T6" fmla="*/ 363 w 363"/>
                    <a:gd name="T7" fmla="*/ 492 h 492"/>
                    <a:gd name="T8" fmla="*/ 235 w 363"/>
                    <a:gd name="T9" fmla="*/ 324 h 492"/>
                    <a:gd name="T10" fmla="*/ 123 w 363"/>
                    <a:gd name="T11" fmla="*/ 173 h 492"/>
                    <a:gd name="T12" fmla="*/ 123 w 363"/>
                    <a:gd name="T13" fmla="*/ 173 h 492"/>
                    <a:gd name="T14" fmla="*/ 235 w 363"/>
                    <a:gd name="T15" fmla="*/ 319 h 492"/>
                    <a:gd name="T16" fmla="*/ 235 w 363"/>
                    <a:gd name="T17" fmla="*/ 319 h 492"/>
                    <a:gd name="T18" fmla="*/ 123 w 363"/>
                    <a:gd name="T19" fmla="*/ 173 h 492"/>
                    <a:gd name="T20" fmla="*/ 0 w 363"/>
                    <a:gd name="T21" fmla="*/ 0 h 492"/>
                    <a:gd name="T22" fmla="*/ 0 w 363"/>
                    <a:gd name="T23" fmla="*/ 0 h 492"/>
                    <a:gd name="T24" fmla="*/ 11 w 363"/>
                    <a:gd name="T25" fmla="*/ 17 h 492"/>
                    <a:gd name="T26" fmla="*/ 123 w 363"/>
                    <a:gd name="T27" fmla="*/ 168 h 492"/>
                    <a:gd name="T28" fmla="*/ 123 w 363"/>
                    <a:gd name="T29" fmla="*/ 168 h 492"/>
                    <a:gd name="T30" fmla="*/ 0 w 363"/>
                    <a:gd name="T31" fmla="*/ 0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63" h="492">
                      <a:moveTo>
                        <a:pt x="235" y="324"/>
                      </a:moveTo>
                      <a:lnTo>
                        <a:pt x="235" y="324"/>
                      </a:lnTo>
                      <a:lnTo>
                        <a:pt x="363" y="492"/>
                      </a:lnTo>
                      <a:lnTo>
                        <a:pt x="363" y="492"/>
                      </a:lnTo>
                      <a:lnTo>
                        <a:pt x="235" y="324"/>
                      </a:lnTo>
                      <a:close/>
                      <a:moveTo>
                        <a:pt x="123" y="173"/>
                      </a:moveTo>
                      <a:lnTo>
                        <a:pt x="123" y="173"/>
                      </a:lnTo>
                      <a:lnTo>
                        <a:pt x="235" y="319"/>
                      </a:lnTo>
                      <a:lnTo>
                        <a:pt x="235" y="319"/>
                      </a:lnTo>
                      <a:lnTo>
                        <a:pt x="123" y="173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17"/>
                      </a:lnTo>
                      <a:lnTo>
                        <a:pt x="123" y="168"/>
                      </a:lnTo>
                      <a:lnTo>
                        <a:pt x="123" y="1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8" name="Freeform 188">
                  <a:extLst>
                    <a:ext uri="{FF2B5EF4-FFF2-40B4-BE49-F238E27FC236}">
                      <a16:creationId xmlns:a16="http://schemas.microsoft.com/office/drawing/2014/main" xmlns="" id="{D6930FA6-CFD0-46F5-8A16-92F42D880E5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75" y="2181"/>
                  <a:ext cx="363" cy="492"/>
                </a:xfrm>
                <a:custGeom>
                  <a:avLst/>
                  <a:gdLst>
                    <a:gd name="T0" fmla="*/ 235 w 363"/>
                    <a:gd name="T1" fmla="*/ 324 h 492"/>
                    <a:gd name="T2" fmla="*/ 235 w 363"/>
                    <a:gd name="T3" fmla="*/ 324 h 492"/>
                    <a:gd name="T4" fmla="*/ 363 w 363"/>
                    <a:gd name="T5" fmla="*/ 492 h 492"/>
                    <a:gd name="T6" fmla="*/ 363 w 363"/>
                    <a:gd name="T7" fmla="*/ 492 h 492"/>
                    <a:gd name="T8" fmla="*/ 235 w 363"/>
                    <a:gd name="T9" fmla="*/ 324 h 492"/>
                    <a:gd name="T10" fmla="*/ 123 w 363"/>
                    <a:gd name="T11" fmla="*/ 173 h 492"/>
                    <a:gd name="T12" fmla="*/ 123 w 363"/>
                    <a:gd name="T13" fmla="*/ 173 h 492"/>
                    <a:gd name="T14" fmla="*/ 235 w 363"/>
                    <a:gd name="T15" fmla="*/ 319 h 492"/>
                    <a:gd name="T16" fmla="*/ 235 w 363"/>
                    <a:gd name="T17" fmla="*/ 319 h 492"/>
                    <a:gd name="T18" fmla="*/ 123 w 363"/>
                    <a:gd name="T19" fmla="*/ 173 h 492"/>
                    <a:gd name="T20" fmla="*/ 0 w 363"/>
                    <a:gd name="T21" fmla="*/ 0 h 492"/>
                    <a:gd name="T22" fmla="*/ 0 w 363"/>
                    <a:gd name="T23" fmla="*/ 0 h 492"/>
                    <a:gd name="T24" fmla="*/ 11 w 363"/>
                    <a:gd name="T25" fmla="*/ 17 h 492"/>
                    <a:gd name="T26" fmla="*/ 123 w 363"/>
                    <a:gd name="T27" fmla="*/ 168 h 492"/>
                    <a:gd name="T28" fmla="*/ 123 w 363"/>
                    <a:gd name="T29" fmla="*/ 168 h 492"/>
                    <a:gd name="T30" fmla="*/ 0 w 363"/>
                    <a:gd name="T31" fmla="*/ 0 h 4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63" h="492">
                      <a:moveTo>
                        <a:pt x="235" y="324"/>
                      </a:moveTo>
                      <a:lnTo>
                        <a:pt x="235" y="324"/>
                      </a:lnTo>
                      <a:lnTo>
                        <a:pt x="363" y="492"/>
                      </a:lnTo>
                      <a:lnTo>
                        <a:pt x="363" y="492"/>
                      </a:lnTo>
                      <a:lnTo>
                        <a:pt x="235" y="324"/>
                      </a:lnTo>
                      <a:moveTo>
                        <a:pt x="123" y="173"/>
                      </a:moveTo>
                      <a:lnTo>
                        <a:pt x="123" y="173"/>
                      </a:lnTo>
                      <a:lnTo>
                        <a:pt x="235" y="319"/>
                      </a:lnTo>
                      <a:lnTo>
                        <a:pt x="235" y="319"/>
                      </a:lnTo>
                      <a:lnTo>
                        <a:pt x="123" y="173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17"/>
                      </a:lnTo>
                      <a:lnTo>
                        <a:pt x="123" y="168"/>
                      </a:lnTo>
                      <a:lnTo>
                        <a:pt x="123" y="168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9" name="Freeform 189">
                  <a:extLst>
                    <a:ext uri="{FF2B5EF4-FFF2-40B4-BE49-F238E27FC236}">
                      <a16:creationId xmlns:a16="http://schemas.microsoft.com/office/drawing/2014/main" xmlns="" id="{63BD45E6-5533-4661-AE10-CDCA5D924A3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40" y="2500"/>
                  <a:ext cx="0" cy="5"/>
                </a:xfrm>
                <a:custGeom>
                  <a:avLst/>
                  <a:gdLst>
                    <a:gd name="T0" fmla="*/ 5 h 5"/>
                    <a:gd name="T1" fmla="*/ 5 h 5"/>
                    <a:gd name="T2" fmla="*/ 5 h 5"/>
                    <a:gd name="T3" fmla="*/ 5 h 5"/>
                    <a:gd name="T4" fmla="*/ 5 h 5"/>
                    <a:gd name="T5" fmla="*/ 0 h 5"/>
                    <a:gd name="T6" fmla="*/ 0 h 5"/>
                    <a:gd name="T7" fmla="*/ 0 h 5"/>
                    <a:gd name="T8" fmla="*/ 0 h 5"/>
                    <a:gd name="T9" fmla="*/ 0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0" name="Freeform 190">
                  <a:extLst>
                    <a:ext uri="{FF2B5EF4-FFF2-40B4-BE49-F238E27FC236}">
                      <a16:creationId xmlns:a16="http://schemas.microsoft.com/office/drawing/2014/main" xmlns="" id="{8170DDB9-CE85-4130-8620-F73D3F8DA70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40" y="2500"/>
                  <a:ext cx="0" cy="5"/>
                </a:xfrm>
                <a:custGeom>
                  <a:avLst/>
                  <a:gdLst>
                    <a:gd name="T0" fmla="*/ 5 h 5"/>
                    <a:gd name="T1" fmla="*/ 5 h 5"/>
                    <a:gd name="T2" fmla="*/ 5 h 5"/>
                    <a:gd name="T3" fmla="*/ 5 h 5"/>
                    <a:gd name="T4" fmla="*/ 5 h 5"/>
                    <a:gd name="T5" fmla="*/ 0 h 5"/>
                    <a:gd name="T6" fmla="*/ 0 h 5"/>
                    <a:gd name="T7" fmla="*/ 0 h 5"/>
                    <a:gd name="T8" fmla="*/ 0 h 5"/>
                    <a:gd name="T9" fmla="*/ 0 h 5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lnTo>
                        <a:pt x="0" y="5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1" name="Rectangle 191">
                  <a:extLst>
                    <a:ext uri="{FF2B5EF4-FFF2-40B4-BE49-F238E27FC236}">
                      <a16:creationId xmlns:a16="http://schemas.microsoft.com/office/drawing/2014/main" xmlns="" id="{BF996485-AE05-45BA-B5A2-264CF0DC9C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40" y="2500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2" name="Rectangle 192">
                  <a:extLst>
                    <a:ext uri="{FF2B5EF4-FFF2-40B4-BE49-F238E27FC236}">
                      <a16:creationId xmlns:a16="http://schemas.microsoft.com/office/drawing/2014/main" xmlns="" id="{AEF83A4F-2665-45BD-9D6C-74E1A3E90B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40" y="2500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3" name="Rectangle 193">
                  <a:extLst>
                    <a:ext uri="{FF2B5EF4-FFF2-40B4-BE49-F238E27FC236}">
                      <a16:creationId xmlns:a16="http://schemas.microsoft.com/office/drawing/2014/main" xmlns="" id="{DA3D7A25-8B91-4CD6-BDE6-901E865458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152" y="2349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4" name="Rectangle 194">
                  <a:extLst>
                    <a:ext uri="{FF2B5EF4-FFF2-40B4-BE49-F238E27FC236}">
                      <a16:creationId xmlns:a16="http://schemas.microsoft.com/office/drawing/2014/main" xmlns="" id="{47C8500B-E8D0-4925-AAFB-453B503693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152" y="2349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5" name="Rectangle 195">
                  <a:extLst>
                    <a:ext uri="{FF2B5EF4-FFF2-40B4-BE49-F238E27FC236}">
                      <a16:creationId xmlns:a16="http://schemas.microsoft.com/office/drawing/2014/main" xmlns="" id="{3FF47D88-59AF-4DC4-9135-AA24EF80D6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40" y="2500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6" name="Rectangle 196">
                  <a:extLst>
                    <a:ext uri="{FF2B5EF4-FFF2-40B4-BE49-F238E27FC236}">
                      <a16:creationId xmlns:a16="http://schemas.microsoft.com/office/drawing/2014/main" xmlns="" id="{BAFB71F3-B6C6-4919-A39B-53CBF06C95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40" y="2500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7" name="Freeform 197">
                  <a:extLst>
                    <a:ext uri="{FF2B5EF4-FFF2-40B4-BE49-F238E27FC236}">
                      <a16:creationId xmlns:a16="http://schemas.microsoft.com/office/drawing/2014/main" xmlns="" id="{4F3CE097-4478-4671-8E3D-54968CAF4D6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64" y="2192"/>
                  <a:ext cx="358" cy="481"/>
                </a:xfrm>
                <a:custGeom>
                  <a:avLst/>
                  <a:gdLst>
                    <a:gd name="T0" fmla="*/ 229 w 358"/>
                    <a:gd name="T1" fmla="*/ 308 h 481"/>
                    <a:gd name="T2" fmla="*/ 229 w 358"/>
                    <a:gd name="T3" fmla="*/ 308 h 481"/>
                    <a:gd name="T4" fmla="*/ 358 w 358"/>
                    <a:gd name="T5" fmla="*/ 481 h 481"/>
                    <a:gd name="T6" fmla="*/ 358 w 358"/>
                    <a:gd name="T7" fmla="*/ 481 h 481"/>
                    <a:gd name="T8" fmla="*/ 229 w 358"/>
                    <a:gd name="T9" fmla="*/ 308 h 481"/>
                    <a:gd name="T10" fmla="*/ 117 w 358"/>
                    <a:gd name="T11" fmla="*/ 157 h 481"/>
                    <a:gd name="T12" fmla="*/ 117 w 358"/>
                    <a:gd name="T13" fmla="*/ 157 h 481"/>
                    <a:gd name="T14" fmla="*/ 229 w 358"/>
                    <a:gd name="T15" fmla="*/ 302 h 481"/>
                    <a:gd name="T16" fmla="*/ 229 w 358"/>
                    <a:gd name="T17" fmla="*/ 302 h 481"/>
                    <a:gd name="T18" fmla="*/ 117 w 358"/>
                    <a:gd name="T19" fmla="*/ 157 h 481"/>
                    <a:gd name="T20" fmla="*/ 0 w 358"/>
                    <a:gd name="T21" fmla="*/ 0 h 481"/>
                    <a:gd name="T22" fmla="*/ 117 w 358"/>
                    <a:gd name="T23" fmla="*/ 151 h 481"/>
                    <a:gd name="T24" fmla="*/ 117 w 358"/>
                    <a:gd name="T25" fmla="*/ 151 h 481"/>
                    <a:gd name="T26" fmla="*/ 6 w 358"/>
                    <a:gd name="T27" fmla="*/ 6 h 481"/>
                    <a:gd name="T28" fmla="*/ 0 w 358"/>
                    <a:gd name="T29" fmla="*/ 0 h 481"/>
                    <a:gd name="T30" fmla="*/ 0 w 358"/>
                    <a:gd name="T31" fmla="*/ 0 h 4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58" h="481">
                      <a:moveTo>
                        <a:pt x="229" y="308"/>
                      </a:moveTo>
                      <a:lnTo>
                        <a:pt x="229" y="308"/>
                      </a:lnTo>
                      <a:lnTo>
                        <a:pt x="358" y="481"/>
                      </a:lnTo>
                      <a:lnTo>
                        <a:pt x="358" y="481"/>
                      </a:lnTo>
                      <a:lnTo>
                        <a:pt x="229" y="308"/>
                      </a:lnTo>
                      <a:close/>
                      <a:moveTo>
                        <a:pt x="117" y="157"/>
                      </a:moveTo>
                      <a:lnTo>
                        <a:pt x="117" y="157"/>
                      </a:lnTo>
                      <a:lnTo>
                        <a:pt x="229" y="302"/>
                      </a:lnTo>
                      <a:lnTo>
                        <a:pt x="229" y="302"/>
                      </a:lnTo>
                      <a:lnTo>
                        <a:pt x="117" y="157"/>
                      </a:lnTo>
                      <a:close/>
                      <a:moveTo>
                        <a:pt x="0" y="0"/>
                      </a:moveTo>
                      <a:lnTo>
                        <a:pt x="117" y="151"/>
                      </a:lnTo>
                      <a:lnTo>
                        <a:pt x="117" y="151"/>
                      </a:ln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8" name="Freeform 198">
                  <a:extLst>
                    <a:ext uri="{FF2B5EF4-FFF2-40B4-BE49-F238E27FC236}">
                      <a16:creationId xmlns:a16="http://schemas.microsoft.com/office/drawing/2014/main" xmlns="" id="{0A0AB351-4AC3-410C-A236-38B943A7643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64" y="2192"/>
                  <a:ext cx="358" cy="481"/>
                </a:xfrm>
                <a:custGeom>
                  <a:avLst/>
                  <a:gdLst>
                    <a:gd name="T0" fmla="*/ 229 w 358"/>
                    <a:gd name="T1" fmla="*/ 308 h 481"/>
                    <a:gd name="T2" fmla="*/ 229 w 358"/>
                    <a:gd name="T3" fmla="*/ 308 h 481"/>
                    <a:gd name="T4" fmla="*/ 358 w 358"/>
                    <a:gd name="T5" fmla="*/ 481 h 481"/>
                    <a:gd name="T6" fmla="*/ 358 w 358"/>
                    <a:gd name="T7" fmla="*/ 481 h 481"/>
                    <a:gd name="T8" fmla="*/ 229 w 358"/>
                    <a:gd name="T9" fmla="*/ 308 h 481"/>
                    <a:gd name="T10" fmla="*/ 117 w 358"/>
                    <a:gd name="T11" fmla="*/ 157 h 481"/>
                    <a:gd name="T12" fmla="*/ 117 w 358"/>
                    <a:gd name="T13" fmla="*/ 157 h 481"/>
                    <a:gd name="T14" fmla="*/ 229 w 358"/>
                    <a:gd name="T15" fmla="*/ 302 h 481"/>
                    <a:gd name="T16" fmla="*/ 229 w 358"/>
                    <a:gd name="T17" fmla="*/ 302 h 481"/>
                    <a:gd name="T18" fmla="*/ 117 w 358"/>
                    <a:gd name="T19" fmla="*/ 157 h 481"/>
                    <a:gd name="T20" fmla="*/ 0 w 358"/>
                    <a:gd name="T21" fmla="*/ 0 h 481"/>
                    <a:gd name="T22" fmla="*/ 117 w 358"/>
                    <a:gd name="T23" fmla="*/ 151 h 481"/>
                    <a:gd name="T24" fmla="*/ 117 w 358"/>
                    <a:gd name="T25" fmla="*/ 151 h 481"/>
                    <a:gd name="T26" fmla="*/ 6 w 358"/>
                    <a:gd name="T27" fmla="*/ 6 h 481"/>
                    <a:gd name="T28" fmla="*/ 0 w 358"/>
                    <a:gd name="T29" fmla="*/ 0 h 481"/>
                    <a:gd name="T30" fmla="*/ 0 w 358"/>
                    <a:gd name="T31" fmla="*/ 0 h 4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58" h="481">
                      <a:moveTo>
                        <a:pt x="229" y="308"/>
                      </a:moveTo>
                      <a:lnTo>
                        <a:pt x="229" y="308"/>
                      </a:lnTo>
                      <a:lnTo>
                        <a:pt x="358" y="481"/>
                      </a:lnTo>
                      <a:lnTo>
                        <a:pt x="358" y="481"/>
                      </a:lnTo>
                      <a:lnTo>
                        <a:pt x="229" y="308"/>
                      </a:lnTo>
                      <a:moveTo>
                        <a:pt x="117" y="157"/>
                      </a:moveTo>
                      <a:lnTo>
                        <a:pt x="117" y="157"/>
                      </a:lnTo>
                      <a:lnTo>
                        <a:pt x="229" y="302"/>
                      </a:lnTo>
                      <a:lnTo>
                        <a:pt x="229" y="302"/>
                      </a:lnTo>
                      <a:lnTo>
                        <a:pt x="117" y="157"/>
                      </a:lnTo>
                      <a:moveTo>
                        <a:pt x="0" y="0"/>
                      </a:moveTo>
                      <a:lnTo>
                        <a:pt x="117" y="151"/>
                      </a:lnTo>
                      <a:lnTo>
                        <a:pt x="117" y="151"/>
                      </a:lnTo>
                      <a:lnTo>
                        <a:pt x="6" y="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89" name="Freeform 199">
                  <a:extLst>
                    <a:ext uri="{FF2B5EF4-FFF2-40B4-BE49-F238E27FC236}">
                      <a16:creationId xmlns:a16="http://schemas.microsoft.com/office/drawing/2014/main" xmlns="" id="{7BE40736-C108-436F-A28C-9CAF95EECBC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35" y="2494"/>
                  <a:ext cx="0" cy="6"/>
                </a:xfrm>
                <a:custGeom>
                  <a:avLst/>
                  <a:gdLst>
                    <a:gd name="T0" fmla="*/ 6 h 6"/>
                    <a:gd name="T1" fmla="*/ 6 h 6"/>
                    <a:gd name="T2" fmla="*/ 6 h 6"/>
                    <a:gd name="T3" fmla="*/ 6 h 6"/>
                    <a:gd name="T4" fmla="*/ 6 h 6"/>
                    <a:gd name="T5" fmla="*/ 0 h 6"/>
                    <a:gd name="T6" fmla="*/ 0 h 6"/>
                    <a:gd name="T7" fmla="*/ 0 h 6"/>
                    <a:gd name="T8" fmla="*/ 0 h 6"/>
                    <a:gd name="T9" fmla="*/ 0 h 6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6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0" name="Freeform 200">
                  <a:extLst>
                    <a:ext uri="{FF2B5EF4-FFF2-40B4-BE49-F238E27FC236}">
                      <a16:creationId xmlns:a16="http://schemas.microsoft.com/office/drawing/2014/main" xmlns="" id="{DB9365BE-217C-48AD-BAC1-7BB539D3268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35" y="2494"/>
                  <a:ext cx="0" cy="6"/>
                </a:xfrm>
                <a:custGeom>
                  <a:avLst/>
                  <a:gdLst>
                    <a:gd name="T0" fmla="*/ 6 h 6"/>
                    <a:gd name="T1" fmla="*/ 6 h 6"/>
                    <a:gd name="T2" fmla="*/ 6 h 6"/>
                    <a:gd name="T3" fmla="*/ 6 h 6"/>
                    <a:gd name="T4" fmla="*/ 6 h 6"/>
                    <a:gd name="T5" fmla="*/ 0 h 6"/>
                    <a:gd name="T6" fmla="*/ 0 h 6"/>
                    <a:gd name="T7" fmla="*/ 0 h 6"/>
                    <a:gd name="T8" fmla="*/ 0 h 6"/>
                    <a:gd name="T9" fmla="*/ 0 h 6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6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6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1" name="Rectangle 201">
                  <a:extLst>
                    <a:ext uri="{FF2B5EF4-FFF2-40B4-BE49-F238E27FC236}">
                      <a16:creationId xmlns:a16="http://schemas.microsoft.com/office/drawing/2014/main" xmlns="" id="{32047F50-8C7C-49D6-8B0A-A04C4016C5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35" y="2494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2" name="Rectangle 202">
                  <a:extLst>
                    <a:ext uri="{FF2B5EF4-FFF2-40B4-BE49-F238E27FC236}">
                      <a16:creationId xmlns:a16="http://schemas.microsoft.com/office/drawing/2014/main" xmlns="" id="{79C8A22C-6645-4657-8560-BBE1572DF1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35" y="2494"/>
                  <a:ext cx="1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3" name="Rectangle 203">
                  <a:extLst>
                    <a:ext uri="{FF2B5EF4-FFF2-40B4-BE49-F238E27FC236}">
                      <a16:creationId xmlns:a16="http://schemas.microsoft.com/office/drawing/2014/main" xmlns="" id="{32A0F0BC-D77B-4754-9912-B12B349AB0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147" y="2343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94" name="Rectangle 204">
                  <a:extLst>
                    <a:ext uri="{FF2B5EF4-FFF2-40B4-BE49-F238E27FC236}">
                      <a16:creationId xmlns:a16="http://schemas.microsoft.com/office/drawing/2014/main" xmlns="" id="{BCB33D88-07B9-446A-BEE4-2A7D75019B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147" y="2343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5" name="Group 406">
                <a:extLst>
                  <a:ext uri="{FF2B5EF4-FFF2-40B4-BE49-F238E27FC236}">
                    <a16:creationId xmlns:a16="http://schemas.microsoft.com/office/drawing/2014/main" xmlns="" id="{F7831614-4C5F-48A4-85A9-27977088E94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-4383088" y="1357313"/>
                <a:ext cx="3095625" cy="3071813"/>
                <a:chOff x="-2761" y="855"/>
                <a:chExt cx="1950" cy="1935"/>
              </a:xfrm>
              <a:grpFill/>
            </p:grpSpPr>
            <p:sp>
              <p:nvSpPr>
                <p:cNvPr id="795" name="Rectangle 206">
                  <a:extLst>
                    <a:ext uri="{FF2B5EF4-FFF2-40B4-BE49-F238E27FC236}">
                      <a16:creationId xmlns:a16="http://schemas.microsoft.com/office/drawing/2014/main" xmlns="" id="{7093EE8E-8FC2-4F63-847B-DA76086985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35" y="2494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6" name="Rectangle 207">
                  <a:extLst>
                    <a:ext uri="{FF2B5EF4-FFF2-40B4-BE49-F238E27FC236}">
                      <a16:creationId xmlns:a16="http://schemas.microsoft.com/office/drawing/2014/main" xmlns="" id="{CA79E744-60CE-48E9-87A1-E8DF84AAA9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035" y="2494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7" name="Freeform 208">
                  <a:extLst>
                    <a:ext uri="{FF2B5EF4-FFF2-40B4-BE49-F238E27FC236}">
                      <a16:creationId xmlns:a16="http://schemas.microsoft.com/office/drawing/2014/main" xmlns="" id="{71B6E1C1-9095-4ADA-A266-8CE5054B0A0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12" y="2679"/>
                  <a:ext cx="67" cy="84"/>
                </a:xfrm>
                <a:custGeom>
                  <a:avLst/>
                  <a:gdLst>
                    <a:gd name="T0" fmla="*/ 51 w 67"/>
                    <a:gd name="T1" fmla="*/ 67 h 84"/>
                    <a:gd name="T2" fmla="*/ 67 w 67"/>
                    <a:gd name="T3" fmla="*/ 84 h 84"/>
                    <a:gd name="T4" fmla="*/ 67 w 67"/>
                    <a:gd name="T5" fmla="*/ 84 h 84"/>
                    <a:gd name="T6" fmla="*/ 51 w 67"/>
                    <a:gd name="T7" fmla="*/ 67 h 84"/>
                    <a:gd name="T8" fmla="*/ 51 w 67"/>
                    <a:gd name="T9" fmla="*/ 67 h 84"/>
                    <a:gd name="T10" fmla="*/ 0 w 67"/>
                    <a:gd name="T11" fmla="*/ 0 h 84"/>
                    <a:gd name="T12" fmla="*/ 39 w 67"/>
                    <a:gd name="T13" fmla="*/ 50 h 84"/>
                    <a:gd name="T14" fmla="*/ 39 w 67"/>
                    <a:gd name="T15" fmla="*/ 50 h 84"/>
                    <a:gd name="T16" fmla="*/ 0 w 67"/>
                    <a:gd name="T17" fmla="*/ 0 h 84"/>
                    <a:gd name="T18" fmla="*/ 0 w 67"/>
                    <a:gd name="T1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7" h="84">
                      <a:moveTo>
                        <a:pt x="51" y="67"/>
                      </a:moveTo>
                      <a:lnTo>
                        <a:pt x="67" y="84"/>
                      </a:lnTo>
                      <a:lnTo>
                        <a:pt x="67" y="84"/>
                      </a:lnTo>
                      <a:lnTo>
                        <a:pt x="51" y="67"/>
                      </a:lnTo>
                      <a:lnTo>
                        <a:pt x="51" y="67"/>
                      </a:lnTo>
                      <a:close/>
                      <a:moveTo>
                        <a:pt x="0" y="0"/>
                      </a:moveTo>
                      <a:lnTo>
                        <a:pt x="39" y="50"/>
                      </a:lnTo>
                      <a:lnTo>
                        <a:pt x="39" y="5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8" name="Freeform 209">
                  <a:extLst>
                    <a:ext uri="{FF2B5EF4-FFF2-40B4-BE49-F238E27FC236}">
                      <a16:creationId xmlns:a16="http://schemas.microsoft.com/office/drawing/2014/main" xmlns="" id="{70E9E4A4-7D91-40E3-958F-1973188975C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12" y="2679"/>
                  <a:ext cx="67" cy="84"/>
                </a:xfrm>
                <a:custGeom>
                  <a:avLst/>
                  <a:gdLst>
                    <a:gd name="T0" fmla="*/ 51 w 67"/>
                    <a:gd name="T1" fmla="*/ 67 h 84"/>
                    <a:gd name="T2" fmla="*/ 67 w 67"/>
                    <a:gd name="T3" fmla="*/ 84 h 84"/>
                    <a:gd name="T4" fmla="*/ 67 w 67"/>
                    <a:gd name="T5" fmla="*/ 84 h 84"/>
                    <a:gd name="T6" fmla="*/ 51 w 67"/>
                    <a:gd name="T7" fmla="*/ 67 h 84"/>
                    <a:gd name="T8" fmla="*/ 51 w 67"/>
                    <a:gd name="T9" fmla="*/ 67 h 84"/>
                    <a:gd name="T10" fmla="*/ 0 w 67"/>
                    <a:gd name="T11" fmla="*/ 0 h 84"/>
                    <a:gd name="T12" fmla="*/ 39 w 67"/>
                    <a:gd name="T13" fmla="*/ 50 h 84"/>
                    <a:gd name="T14" fmla="*/ 39 w 67"/>
                    <a:gd name="T15" fmla="*/ 50 h 84"/>
                    <a:gd name="T16" fmla="*/ 0 w 67"/>
                    <a:gd name="T17" fmla="*/ 0 h 84"/>
                    <a:gd name="T18" fmla="*/ 0 w 67"/>
                    <a:gd name="T19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7" h="84">
                      <a:moveTo>
                        <a:pt x="51" y="67"/>
                      </a:moveTo>
                      <a:lnTo>
                        <a:pt x="67" y="84"/>
                      </a:lnTo>
                      <a:lnTo>
                        <a:pt x="67" y="84"/>
                      </a:lnTo>
                      <a:lnTo>
                        <a:pt x="51" y="67"/>
                      </a:lnTo>
                      <a:lnTo>
                        <a:pt x="51" y="67"/>
                      </a:lnTo>
                      <a:moveTo>
                        <a:pt x="0" y="0"/>
                      </a:moveTo>
                      <a:lnTo>
                        <a:pt x="39" y="50"/>
                      </a:lnTo>
                      <a:lnTo>
                        <a:pt x="39" y="50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9" name="Freeform 210">
                  <a:extLst>
                    <a:ext uri="{FF2B5EF4-FFF2-40B4-BE49-F238E27FC236}">
                      <a16:creationId xmlns:a16="http://schemas.microsoft.com/office/drawing/2014/main" xmlns="" id="{9E273FC0-768B-421C-B96C-14E7CD116E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73" y="2729"/>
                  <a:ext cx="12" cy="17"/>
                </a:xfrm>
                <a:custGeom>
                  <a:avLst/>
                  <a:gdLst>
                    <a:gd name="T0" fmla="*/ 0 w 12"/>
                    <a:gd name="T1" fmla="*/ 0 h 17"/>
                    <a:gd name="T2" fmla="*/ 12 w 12"/>
                    <a:gd name="T3" fmla="*/ 17 h 17"/>
                    <a:gd name="T4" fmla="*/ 12 w 12"/>
                    <a:gd name="T5" fmla="*/ 17 h 17"/>
                    <a:gd name="T6" fmla="*/ 0 w 12"/>
                    <a:gd name="T7" fmla="*/ 0 h 17"/>
                    <a:gd name="T8" fmla="*/ 0 w 12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7">
                      <a:moveTo>
                        <a:pt x="0" y="0"/>
                      </a:moveTo>
                      <a:lnTo>
                        <a:pt x="12" y="17"/>
                      </a:lnTo>
                      <a:lnTo>
                        <a:pt x="12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0" name="Freeform 211">
                  <a:extLst>
                    <a:ext uri="{FF2B5EF4-FFF2-40B4-BE49-F238E27FC236}">
                      <a16:creationId xmlns:a16="http://schemas.microsoft.com/office/drawing/2014/main" xmlns="" id="{0721E297-5305-40B9-9530-1056BF9DBD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73" y="2729"/>
                  <a:ext cx="12" cy="17"/>
                </a:xfrm>
                <a:custGeom>
                  <a:avLst/>
                  <a:gdLst>
                    <a:gd name="T0" fmla="*/ 0 w 12"/>
                    <a:gd name="T1" fmla="*/ 0 h 17"/>
                    <a:gd name="T2" fmla="*/ 12 w 12"/>
                    <a:gd name="T3" fmla="*/ 17 h 17"/>
                    <a:gd name="T4" fmla="*/ 12 w 12"/>
                    <a:gd name="T5" fmla="*/ 17 h 17"/>
                    <a:gd name="T6" fmla="*/ 0 w 12"/>
                    <a:gd name="T7" fmla="*/ 0 h 17"/>
                    <a:gd name="T8" fmla="*/ 0 w 12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7">
                      <a:moveTo>
                        <a:pt x="0" y="0"/>
                      </a:moveTo>
                      <a:lnTo>
                        <a:pt x="12" y="17"/>
                      </a:lnTo>
                      <a:lnTo>
                        <a:pt x="12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1" name="Freeform 212">
                  <a:extLst>
                    <a:ext uri="{FF2B5EF4-FFF2-40B4-BE49-F238E27FC236}">
                      <a16:creationId xmlns:a16="http://schemas.microsoft.com/office/drawing/2014/main" xmlns="" id="{7EF59702-A8DF-4686-87B8-C922A0534C7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01" y="2679"/>
                  <a:ext cx="56" cy="78"/>
                </a:xfrm>
                <a:custGeom>
                  <a:avLst/>
                  <a:gdLst>
                    <a:gd name="T0" fmla="*/ 56 w 56"/>
                    <a:gd name="T1" fmla="*/ 78 h 78"/>
                    <a:gd name="T2" fmla="*/ 56 w 56"/>
                    <a:gd name="T3" fmla="*/ 78 h 78"/>
                    <a:gd name="T4" fmla="*/ 56 w 56"/>
                    <a:gd name="T5" fmla="*/ 78 h 78"/>
                    <a:gd name="T6" fmla="*/ 56 w 56"/>
                    <a:gd name="T7" fmla="*/ 78 h 78"/>
                    <a:gd name="T8" fmla="*/ 56 w 56"/>
                    <a:gd name="T9" fmla="*/ 78 h 78"/>
                    <a:gd name="T10" fmla="*/ 0 w 56"/>
                    <a:gd name="T11" fmla="*/ 0 h 78"/>
                    <a:gd name="T12" fmla="*/ 45 w 56"/>
                    <a:gd name="T13" fmla="*/ 61 h 78"/>
                    <a:gd name="T14" fmla="*/ 45 w 56"/>
                    <a:gd name="T15" fmla="*/ 61 h 78"/>
                    <a:gd name="T16" fmla="*/ 0 w 56"/>
                    <a:gd name="T17" fmla="*/ 0 h 78"/>
                    <a:gd name="T18" fmla="*/ 0 w 56"/>
                    <a:gd name="T19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78">
                      <a:moveTo>
                        <a:pt x="56" y="78"/>
                      </a:moveTo>
                      <a:lnTo>
                        <a:pt x="56" y="78"/>
                      </a:lnTo>
                      <a:lnTo>
                        <a:pt x="56" y="78"/>
                      </a:lnTo>
                      <a:lnTo>
                        <a:pt x="56" y="78"/>
                      </a:lnTo>
                      <a:lnTo>
                        <a:pt x="56" y="78"/>
                      </a:lnTo>
                      <a:close/>
                      <a:moveTo>
                        <a:pt x="0" y="0"/>
                      </a:moveTo>
                      <a:lnTo>
                        <a:pt x="45" y="61"/>
                      </a:lnTo>
                      <a:lnTo>
                        <a:pt x="45" y="61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2" name="Freeform 213">
                  <a:extLst>
                    <a:ext uri="{FF2B5EF4-FFF2-40B4-BE49-F238E27FC236}">
                      <a16:creationId xmlns:a16="http://schemas.microsoft.com/office/drawing/2014/main" xmlns="" id="{8199BCF1-1E5B-4377-9D96-32B15CAB852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01" y="2679"/>
                  <a:ext cx="56" cy="78"/>
                </a:xfrm>
                <a:custGeom>
                  <a:avLst/>
                  <a:gdLst>
                    <a:gd name="T0" fmla="*/ 56 w 56"/>
                    <a:gd name="T1" fmla="*/ 78 h 78"/>
                    <a:gd name="T2" fmla="*/ 56 w 56"/>
                    <a:gd name="T3" fmla="*/ 78 h 78"/>
                    <a:gd name="T4" fmla="*/ 56 w 56"/>
                    <a:gd name="T5" fmla="*/ 78 h 78"/>
                    <a:gd name="T6" fmla="*/ 56 w 56"/>
                    <a:gd name="T7" fmla="*/ 78 h 78"/>
                    <a:gd name="T8" fmla="*/ 56 w 56"/>
                    <a:gd name="T9" fmla="*/ 78 h 78"/>
                    <a:gd name="T10" fmla="*/ 0 w 56"/>
                    <a:gd name="T11" fmla="*/ 0 h 78"/>
                    <a:gd name="T12" fmla="*/ 45 w 56"/>
                    <a:gd name="T13" fmla="*/ 61 h 78"/>
                    <a:gd name="T14" fmla="*/ 45 w 56"/>
                    <a:gd name="T15" fmla="*/ 61 h 78"/>
                    <a:gd name="T16" fmla="*/ 0 w 56"/>
                    <a:gd name="T17" fmla="*/ 0 h 78"/>
                    <a:gd name="T18" fmla="*/ 0 w 56"/>
                    <a:gd name="T19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78">
                      <a:moveTo>
                        <a:pt x="56" y="78"/>
                      </a:moveTo>
                      <a:lnTo>
                        <a:pt x="56" y="78"/>
                      </a:lnTo>
                      <a:lnTo>
                        <a:pt x="56" y="78"/>
                      </a:lnTo>
                      <a:lnTo>
                        <a:pt x="56" y="78"/>
                      </a:lnTo>
                      <a:lnTo>
                        <a:pt x="56" y="78"/>
                      </a:lnTo>
                      <a:moveTo>
                        <a:pt x="0" y="0"/>
                      </a:moveTo>
                      <a:lnTo>
                        <a:pt x="45" y="61"/>
                      </a:lnTo>
                      <a:lnTo>
                        <a:pt x="45" y="61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3" name="Freeform 214">
                  <a:extLst>
                    <a:ext uri="{FF2B5EF4-FFF2-40B4-BE49-F238E27FC236}">
                      <a16:creationId xmlns:a16="http://schemas.microsoft.com/office/drawing/2014/main" xmlns="" id="{7EF60C17-4091-4A56-9A5C-DF72E2968D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56" y="2740"/>
                  <a:ext cx="11" cy="17"/>
                </a:xfrm>
                <a:custGeom>
                  <a:avLst/>
                  <a:gdLst>
                    <a:gd name="T0" fmla="*/ 0 w 11"/>
                    <a:gd name="T1" fmla="*/ 0 h 17"/>
                    <a:gd name="T2" fmla="*/ 11 w 11"/>
                    <a:gd name="T3" fmla="*/ 17 h 17"/>
                    <a:gd name="T4" fmla="*/ 11 w 11"/>
                    <a:gd name="T5" fmla="*/ 17 h 17"/>
                    <a:gd name="T6" fmla="*/ 0 w 11"/>
                    <a:gd name="T7" fmla="*/ 0 h 17"/>
                    <a:gd name="T8" fmla="*/ 0 w 11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0" y="0"/>
                      </a:moveTo>
                      <a:lnTo>
                        <a:pt x="11" y="17"/>
                      </a:lnTo>
                      <a:lnTo>
                        <a:pt x="1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4" name="Freeform 215">
                  <a:extLst>
                    <a:ext uri="{FF2B5EF4-FFF2-40B4-BE49-F238E27FC236}">
                      <a16:creationId xmlns:a16="http://schemas.microsoft.com/office/drawing/2014/main" xmlns="" id="{7C5F7D5A-0AD6-4428-A640-2C8C13E33D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56" y="2740"/>
                  <a:ext cx="11" cy="17"/>
                </a:xfrm>
                <a:custGeom>
                  <a:avLst/>
                  <a:gdLst>
                    <a:gd name="T0" fmla="*/ 0 w 11"/>
                    <a:gd name="T1" fmla="*/ 0 h 17"/>
                    <a:gd name="T2" fmla="*/ 11 w 11"/>
                    <a:gd name="T3" fmla="*/ 17 h 17"/>
                    <a:gd name="T4" fmla="*/ 11 w 11"/>
                    <a:gd name="T5" fmla="*/ 17 h 17"/>
                    <a:gd name="T6" fmla="*/ 0 w 11"/>
                    <a:gd name="T7" fmla="*/ 0 h 17"/>
                    <a:gd name="T8" fmla="*/ 0 w 11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0" y="0"/>
                      </a:moveTo>
                      <a:lnTo>
                        <a:pt x="11" y="17"/>
                      </a:lnTo>
                      <a:lnTo>
                        <a:pt x="11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5" name="Freeform 216">
                  <a:extLst>
                    <a:ext uri="{FF2B5EF4-FFF2-40B4-BE49-F238E27FC236}">
                      <a16:creationId xmlns:a16="http://schemas.microsoft.com/office/drawing/2014/main" xmlns="" id="{57643729-35A4-4B4B-8FE2-E0CC90B3EF7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073" y="1179"/>
                  <a:ext cx="134" cy="414"/>
                </a:xfrm>
                <a:custGeom>
                  <a:avLst/>
                  <a:gdLst>
                    <a:gd name="T0" fmla="*/ 9 w 24"/>
                    <a:gd name="T1" fmla="*/ 45 h 74"/>
                    <a:gd name="T2" fmla="*/ 6 w 24"/>
                    <a:gd name="T3" fmla="*/ 53 h 74"/>
                    <a:gd name="T4" fmla="*/ 6 w 24"/>
                    <a:gd name="T5" fmla="*/ 54 h 74"/>
                    <a:gd name="T6" fmla="*/ 0 w 24"/>
                    <a:gd name="T7" fmla="*/ 73 h 74"/>
                    <a:gd name="T8" fmla="*/ 1 w 24"/>
                    <a:gd name="T9" fmla="*/ 74 h 74"/>
                    <a:gd name="T10" fmla="*/ 6 w 24"/>
                    <a:gd name="T11" fmla="*/ 55 h 74"/>
                    <a:gd name="T12" fmla="*/ 7 w 24"/>
                    <a:gd name="T13" fmla="*/ 54 h 74"/>
                    <a:gd name="T14" fmla="*/ 9 w 24"/>
                    <a:gd name="T15" fmla="*/ 47 h 74"/>
                    <a:gd name="T16" fmla="*/ 9 w 24"/>
                    <a:gd name="T17" fmla="*/ 45 h 74"/>
                    <a:gd name="T18" fmla="*/ 17 w 24"/>
                    <a:gd name="T19" fmla="*/ 18 h 74"/>
                    <a:gd name="T20" fmla="*/ 9 w 24"/>
                    <a:gd name="T21" fmla="*/ 42 h 74"/>
                    <a:gd name="T22" fmla="*/ 10 w 24"/>
                    <a:gd name="T23" fmla="*/ 45 h 74"/>
                    <a:gd name="T24" fmla="*/ 18 w 24"/>
                    <a:gd name="T25" fmla="*/ 19 h 74"/>
                    <a:gd name="T26" fmla="*/ 17 w 24"/>
                    <a:gd name="T27" fmla="*/ 18 h 74"/>
                    <a:gd name="T28" fmla="*/ 23 w 24"/>
                    <a:gd name="T29" fmla="*/ 0 h 74"/>
                    <a:gd name="T30" fmla="*/ 18 w 24"/>
                    <a:gd name="T31" fmla="*/ 16 h 74"/>
                    <a:gd name="T32" fmla="*/ 18 w 24"/>
                    <a:gd name="T33" fmla="*/ 18 h 74"/>
                    <a:gd name="T34" fmla="*/ 24 w 24"/>
                    <a:gd name="T35" fmla="*/ 0 h 74"/>
                    <a:gd name="T36" fmla="*/ 23 w 24"/>
                    <a:gd name="T37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4" h="74">
                      <a:moveTo>
                        <a:pt x="9" y="45"/>
                      </a:moveTo>
                      <a:cubicBezTo>
                        <a:pt x="6" y="53"/>
                        <a:pt x="6" y="53"/>
                        <a:pt x="6" y="53"/>
                      </a:cubicBezTo>
                      <a:cubicBezTo>
                        <a:pt x="6" y="54"/>
                        <a:pt x="6" y="54"/>
                        <a:pt x="6" y="54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6" y="55"/>
                        <a:pt x="6" y="55"/>
                        <a:pt x="6" y="55"/>
                      </a:cubicBezTo>
                      <a:cubicBezTo>
                        <a:pt x="7" y="54"/>
                        <a:pt x="7" y="54"/>
                        <a:pt x="7" y="54"/>
                      </a:cubicBezTo>
                      <a:cubicBezTo>
                        <a:pt x="9" y="47"/>
                        <a:pt x="9" y="47"/>
                        <a:pt x="9" y="47"/>
                      </a:cubicBezTo>
                      <a:cubicBezTo>
                        <a:pt x="9" y="45"/>
                        <a:pt x="9" y="45"/>
                        <a:pt x="9" y="45"/>
                      </a:cubicBezTo>
                      <a:moveTo>
                        <a:pt x="17" y="18"/>
                      </a:moveTo>
                      <a:cubicBezTo>
                        <a:pt x="9" y="42"/>
                        <a:pt x="9" y="42"/>
                        <a:pt x="9" y="42"/>
                      </a:cubicBezTo>
                      <a:cubicBezTo>
                        <a:pt x="10" y="45"/>
                        <a:pt x="10" y="45"/>
                        <a:pt x="10" y="45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moveTo>
                        <a:pt x="23" y="0"/>
                      </a:move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3" y="0"/>
                        <a:pt x="2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6" name="Freeform 217">
                  <a:extLst>
                    <a:ext uri="{FF2B5EF4-FFF2-40B4-BE49-F238E27FC236}">
                      <a16:creationId xmlns:a16="http://schemas.microsoft.com/office/drawing/2014/main" xmlns="" id="{E5650454-66AF-4D1C-BEF3-60D242AF18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78" y="1269"/>
                  <a:ext cx="5" cy="17"/>
                </a:xfrm>
                <a:custGeom>
                  <a:avLst/>
                  <a:gdLst>
                    <a:gd name="T0" fmla="*/ 5 w 5"/>
                    <a:gd name="T1" fmla="*/ 0 h 17"/>
                    <a:gd name="T2" fmla="*/ 0 w 5"/>
                    <a:gd name="T3" fmla="*/ 11 h 17"/>
                    <a:gd name="T4" fmla="*/ 5 w 5"/>
                    <a:gd name="T5" fmla="*/ 17 h 17"/>
                    <a:gd name="T6" fmla="*/ 5 w 5"/>
                    <a:gd name="T7" fmla="*/ 11 h 17"/>
                    <a:gd name="T8" fmla="*/ 5 w 5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7">
                      <a:moveTo>
                        <a:pt x="5" y="0"/>
                      </a:moveTo>
                      <a:lnTo>
                        <a:pt x="0" y="11"/>
                      </a:lnTo>
                      <a:lnTo>
                        <a:pt x="5" y="17"/>
                      </a:lnTo>
                      <a:lnTo>
                        <a:pt x="5" y="1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7" name="Freeform 218">
                  <a:extLst>
                    <a:ext uri="{FF2B5EF4-FFF2-40B4-BE49-F238E27FC236}">
                      <a16:creationId xmlns:a16="http://schemas.microsoft.com/office/drawing/2014/main" xmlns="" id="{3411B16A-C536-43A8-9F5F-4402EDA817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78" y="1269"/>
                  <a:ext cx="5" cy="17"/>
                </a:xfrm>
                <a:custGeom>
                  <a:avLst/>
                  <a:gdLst>
                    <a:gd name="T0" fmla="*/ 5 w 5"/>
                    <a:gd name="T1" fmla="*/ 0 h 17"/>
                    <a:gd name="T2" fmla="*/ 0 w 5"/>
                    <a:gd name="T3" fmla="*/ 11 h 17"/>
                    <a:gd name="T4" fmla="*/ 5 w 5"/>
                    <a:gd name="T5" fmla="*/ 17 h 17"/>
                    <a:gd name="T6" fmla="*/ 5 w 5"/>
                    <a:gd name="T7" fmla="*/ 11 h 17"/>
                    <a:gd name="T8" fmla="*/ 5 w 5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7">
                      <a:moveTo>
                        <a:pt x="5" y="0"/>
                      </a:moveTo>
                      <a:lnTo>
                        <a:pt x="0" y="11"/>
                      </a:lnTo>
                      <a:lnTo>
                        <a:pt x="5" y="17"/>
                      </a:lnTo>
                      <a:lnTo>
                        <a:pt x="5" y="11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8" name="Freeform 219">
                  <a:extLst>
                    <a:ext uri="{FF2B5EF4-FFF2-40B4-BE49-F238E27FC236}">
                      <a16:creationId xmlns:a16="http://schemas.microsoft.com/office/drawing/2014/main" xmlns="" id="{E8ABC585-213C-4E91-8306-B7E0A4D6CA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23" y="1414"/>
                  <a:ext cx="6" cy="28"/>
                </a:xfrm>
                <a:custGeom>
                  <a:avLst/>
                  <a:gdLst>
                    <a:gd name="T0" fmla="*/ 0 w 6"/>
                    <a:gd name="T1" fmla="*/ 0 h 28"/>
                    <a:gd name="T2" fmla="*/ 0 w 6"/>
                    <a:gd name="T3" fmla="*/ 17 h 28"/>
                    <a:gd name="T4" fmla="*/ 0 w 6"/>
                    <a:gd name="T5" fmla="*/ 28 h 28"/>
                    <a:gd name="T6" fmla="*/ 6 w 6"/>
                    <a:gd name="T7" fmla="*/ 17 h 28"/>
                    <a:gd name="T8" fmla="*/ 0 w 6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8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28"/>
                      </a:lnTo>
                      <a:lnTo>
                        <a:pt x="6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9" name="Freeform 220">
                  <a:extLst>
                    <a:ext uri="{FF2B5EF4-FFF2-40B4-BE49-F238E27FC236}">
                      <a16:creationId xmlns:a16="http://schemas.microsoft.com/office/drawing/2014/main" xmlns="" id="{E15AB325-9A68-49C8-A145-DC25BE48BE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23" y="1414"/>
                  <a:ext cx="6" cy="28"/>
                </a:xfrm>
                <a:custGeom>
                  <a:avLst/>
                  <a:gdLst>
                    <a:gd name="T0" fmla="*/ 0 w 6"/>
                    <a:gd name="T1" fmla="*/ 0 h 28"/>
                    <a:gd name="T2" fmla="*/ 0 w 6"/>
                    <a:gd name="T3" fmla="*/ 17 h 28"/>
                    <a:gd name="T4" fmla="*/ 0 w 6"/>
                    <a:gd name="T5" fmla="*/ 28 h 28"/>
                    <a:gd name="T6" fmla="*/ 6 w 6"/>
                    <a:gd name="T7" fmla="*/ 17 h 28"/>
                    <a:gd name="T8" fmla="*/ 0 w 6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28">
                      <a:moveTo>
                        <a:pt x="0" y="0"/>
                      </a:moveTo>
                      <a:lnTo>
                        <a:pt x="0" y="17"/>
                      </a:lnTo>
                      <a:lnTo>
                        <a:pt x="0" y="28"/>
                      </a:lnTo>
                      <a:lnTo>
                        <a:pt x="6" y="17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0" name="Freeform 221">
                  <a:extLst>
                    <a:ext uri="{FF2B5EF4-FFF2-40B4-BE49-F238E27FC236}">
                      <a16:creationId xmlns:a16="http://schemas.microsoft.com/office/drawing/2014/main" xmlns="" id="{76484D3D-47C6-4EB5-B899-AD380A1035F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30" y="1812"/>
                  <a:ext cx="90" cy="274"/>
                </a:xfrm>
                <a:custGeom>
                  <a:avLst/>
                  <a:gdLst>
                    <a:gd name="T0" fmla="*/ 11 w 90"/>
                    <a:gd name="T1" fmla="*/ 251 h 274"/>
                    <a:gd name="T2" fmla="*/ 0 w 90"/>
                    <a:gd name="T3" fmla="*/ 257 h 274"/>
                    <a:gd name="T4" fmla="*/ 0 w 90"/>
                    <a:gd name="T5" fmla="*/ 274 h 274"/>
                    <a:gd name="T6" fmla="*/ 6 w 90"/>
                    <a:gd name="T7" fmla="*/ 268 h 274"/>
                    <a:gd name="T8" fmla="*/ 11 w 90"/>
                    <a:gd name="T9" fmla="*/ 251 h 274"/>
                    <a:gd name="T10" fmla="*/ 67 w 90"/>
                    <a:gd name="T11" fmla="*/ 72 h 274"/>
                    <a:gd name="T12" fmla="*/ 62 w 90"/>
                    <a:gd name="T13" fmla="*/ 72 h 274"/>
                    <a:gd name="T14" fmla="*/ 6 w 90"/>
                    <a:gd name="T15" fmla="*/ 246 h 274"/>
                    <a:gd name="T16" fmla="*/ 17 w 90"/>
                    <a:gd name="T17" fmla="*/ 240 h 274"/>
                    <a:gd name="T18" fmla="*/ 67 w 90"/>
                    <a:gd name="T19" fmla="*/ 72 h 274"/>
                    <a:gd name="T20" fmla="*/ 90 w 90"/>
                    <a:gd name="T21" fmla="*/ 0 h 274"/>
                    <a:gd name="T22" fmla="*/ 84 w 90"/>
                    <a:gd name="T23" fmla="*/ 0 h 274"/>
                    <a:gd name="T24" fmla="*/ 62 w 90"/>
                    <a:gd name="T25" fmla="*/ 67 h 274"/>
                    <a:gd name="T26" fmla="*/ 73 w 90"/>
                    <a:gd name="T27" fmla="*/ 67 h 274"/>
                    <a:gd name="T28" fmla="*/ 90 w 90"/>
                    <a:gd name="T29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0" h="274">
                      <a:moveTo>
                        <a:pt x="11" y="251"/>
                      </a:moveTo>
                      <a:lnTo>
                        <a:pt x="0" y="257"/>
                      </a:lnTo>
                      <a:lnTo>
                        <a:pt x="0" y="274"/>
                      </a:lnTo>
                      <a:lnTo>
                        <a:pt x="6" y="268"/>
                      </a:lnTo>
                      <a:lnTo>
                        <a:pt x="11" y="251"/>
                      </a:lnTo>
                      <a:close/>
                      <a:moveTo>
                        <a:pt x="67" y="72"/>
                      </a:moveTo>
                      <a:lnTo>
                        <a:pt x="62" y="72"/>
                      </a:lnTo>
                      <a:lnTo>
                        <a:pt x="6" y="246"/>
                      </a:lnTo>
                      <a:lnTo>
                        <a:pt x="17" y="240"/>
                      </a:lnTo>
                      <a:lnTo>
                        <a:pt x="67" y="72"/>
                      </a:lnTo>
                      <a:close/>
                      <a:moveTo>
                        <a:pt x="90" y="0"/>
                      </a:moveTo>
                      <a:lnTo>
                        <a:pt x="84" y="0"/>
                      </a:lnTo>
                      <a:lnTo>
                        <a:pt x="62" y="67"/>
                      </a:lnTo>
                      <a:lnTo>
                        <a:pt x="73" y="67"/>
                      </a:lnTo>
                      <a:lnTo>
                        <a:pt x="9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1" name="Freeform 222">
                  <a:extLst>
                    <a:ext uri="{FF2B5EF4-FFF2-40B4-BE49-F238E27FC236}">
                      <a16:creationId xmlns:a16="http://schemas.microsoft.com/office/drawing/2014/main" xmlns="" id="{9B2AC9AE-B063-4C6F-9E2D-2B0F2AF5A4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30" y="1812"/>
                  <a:ext cx="90" cy="274"/>
                </a:xfrm>
                <a:custGeom>
                  <a:avLst/>
                  <a:gdLst>
                    <a:gd name="T0" fmla="*/ 11 w 90"/>
                    <a:gd name="T1" fmla="*/ 251 h 274"/>
                    <a:gd name="T2" fmla="*/ 0 w 90"/>
                    <a:gd name="T3" fmla="*/ 257 h 274"/>
                    <a:gd name="T4" fmla="*/ 0 w 90"/>
                    <a:gd name="T5" fmla="*/ 274 h 274"/>
                    <a:gd name="T6" fmla="*/ 6 w 90"/>
                    <a:gd name="T7" fmla="*/ 268 h 274"/>
                    <a:gd name="T8" fmla="*/ 11 w 90"/>
                    <a:gd name="T9" fmla="*/ 251 h 274"/>
                    <a:gd name="T10" fmla="*/ 67 w 90"/>
                    <a:gd name="T11" fmla="*/ 72 h 274"/>
                    <a:gd name="T12" fmla="*/ 62 w 90"/>
                    <a:gd name="T13" fmla="*/ 72 h 274"/>
                    <a:gd name="T14" fmla="*/ 6 w 90"/>
                    <a:gd name="T15" fmla="*/ 246 h 274"/>
                    <a:gd name="T16" fmla="*/ 17 w 90"/>
                    <a:gd name="T17" fmla="*/ 240 h 274"/>
                    <a:gd name="T18" fmla="*/ 67 w 90"/>
                    <a:gd name="T19" fmla="*/ 72 h 274"/>
                    <a:gd name="T20" fmla="*/ 90 w 90"/>
                    <a:gd name="T21" fmla="*/ 0 h 274"/>
                    <a:gd name="T22" fmla="*/ 84 w 90"/>
                    <a:gd name="T23" fmla="*/ 0 h 274"/>
                    <a:gd name="T24" fmla="*/ 62 w 90"/>
                    <a:gd name="T25" fmla="*/ 67 h 274"/>
                    <a:gd name="T26" fmla="*/ 73 w 90"/>
                    <a:gd name="T27" fmla="*/ 67 h 274"/>
                    <a:gd name="T28" fmla="*/ 90 w 90"/>
                    <a:gd name="T29" fmla="*/ 0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0" h="274">
                      <a:moveTo>
                        <a:pt x="11" y="251"/>
                      </a:moveTo>
                      <a:lnTo>
                        <a:pt x="0" y="257"/>
                      </a:lnTo>
                      <a:lnTo>
                        <a:pt x="0" y="274"/>
                      </a:lnTo>
                      <a:lnTo>
                        <a:pt x="6" y="268"/>
                      </a:lnTo>
                      <a:lnTo>
                        <a:pt x="11" y="251"/>
                      </a:lnTo>
                      <a:moveTo>
                        <a:pt x="67" y="72"/>
                      </a:moveTo>
                      <a:lnTo>
                        <a:pt x="62" y="72"/>
                      </a:lnTo>
                      <a:lnTo>
                        <a:pt x="6" y="246"/>
                      </a:lnTo>
                      <a:lnTo>
                        <a:pt x="17" y="240"/>
                      </a:lnTo>
                      <a:lnTo>
                        <a:pt x="67" y="72"/>
                      </a:lnTo>
                      <a:moveTo>
                        <a:pt x="90" y="0"/>
                      </a:moveTo>
                      <a:lnTo>
                        <a:pt x="84" y="0"/>
                      </a:lnTo>
                      <a:lnTo>
                        <a:pt x="62" y="67"/>
                      </a:lnTo>
                      <a:lnTo>
                        <a:pt x="73" y="67"/>
                      </a:lnTo>
                      <a:lnTo>
                        <a:pt x="9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2" name="Freeform 223">
                  <a:extLst>
                    <a:ext uri="{FF2B5EF4-FFF2-40B4-BE49-F238E27FC236}">
                      <a16:creationId xmlns:a16="http://schemas.microsoft.com/office/drawing/2014/main" xmlns="" id="{F1532E05-03F2-4A4A-8E91-BDA6CAE5F3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30" y="2052"/>
                  <a:ext cx="17" cy="17"/>
                </a:xfrm>
                <a:custGeom>
                  <a:avLst/>
                  <a:gdLst>
                    <a:gd name="T0" fmla="*/ 17 w 17"/>
                    <a:gd name="T1" fmla="*/ 0 h 17"/>
                    <a:gd name="T2" fmla="*/ 6 w 17"/>
                    <a:gd name="T3" fmla="*/ 6 h 17"/>
                    <a:gd name="T4" fmla="*/ 0 w 17"/>
                    <a:gd name="T5" fmla="*/ 17 h 17"/>
                    <a:gd name="T6" fmla="*/ 11 w 17"/>
                    <a:gd name="T7" fmla="*/ 11 h 17"/>
                    <a:gd name="T8" fmla="*/ 17 w 1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6" y="6"/>
                      </a:lnTo>
                      <a:lnTo>
                        <a:pt x="0" y="17"/>
                      </a:lnTo>
                      <a:lnTo>
                        <a:pt x="11" y="11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3" name="Freeform 224">
                  <a:extLst>
                    <a:ext uri="{FF2B5EF4-FFF2-40B4-BE49-F238E27FC236}">
                      <a16:creationId xmlns:a16="http://schemas.microsoft.com/office/drawing/2014/main" xmlns="" id="{BF2731A6-0395-4DB1-85C7-676AAA2FFC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30" y="2052"/>
                  <a:ext cx="17" cy="17"/>
                </a:xfrm>
                <a:custGeom>
                  <a:avLst/>
                  <a:gdLst>
                    <a:gd name="T0" fmla="*/ 17 w 17"/>
                    <a:gd name="T1" fmla="*/ 0 h 17"/>
                    <a:gd name="T2" fmla="*/ 6 w 17"/>
                    <a:gd name="T3" fmla="*/ 6 h 17"/>
                    <a:gd name="T4" fmla="*/ 0 w 17"/>
                    <a:gd name="T5" fmla="*/ 17 h 17"/>
                    <a:gd name="T6" fmla="*/ 11 w 17"/>
                    <a:gd name="T7" fmla="*/ 11 h 17"/>
                    <a:gd name="T8" fmla="*/ 17 w 1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6" y="6"/>
                      </a:lnTo>
                      <a:lnTo>
                        <a:pt x="0" y="17"/>
                      </a:lnTo>
                      <a:lnTo>
                        <a:pt x="11" y="11"/>
                      </a:lnTo>
                      <a:lnTo>
                        <a:pt x="1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4" name="Freeform 225">
                  <a:extLst>
                    <a:ext uri="{FF2B5EF4-FFF2-40B4-BE49-F238E27FC236}">
                      <a16:creationId xmlns:a16="http://schemas.microsoft.com/office/drawing/2014/main" xmlns="" id="{F16003DA-3C9B-42E2-B139-6A7AFF2B8C0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498" y="1901"/>
                  <a:ext cx="145" cy="241"/>
                </a:xfrm>
                <a:custGeom>
                  <a:avLst/>
                  <a:gdLst>
                    <a:gd name="T0" fmla="*/ 28 w 145"/>
                    <a:gd name="T1" fmla="*/ 196 h 241"/>
                    <a:gd name="T2" fmla="*/ 0 w 145"/>
                    <a:gd name="T3" fmla="*/ 241 h 241"/>
                    <a:gd name="T4" fmla="*/ 28 w 145"/>
                    <a:gd name="T5" fmla="*/ 196 h 241"/>
                    <a:gd name="T6" fmla="*/ 28 w 145"/>
                    <a:gd name="T7" fmla="*/ 196 h 241"/>
                    <a:gd name="T8" fmla="*/ 61 w 145"/>
                    <a:gd name="T9" fmla="*/ 140 h 241"/>
                    <a:gd name="T10" fmla="*/ 28 w 145"/>
                    <a:gd name="T11" fmla="*/ 190 h 241"/>
                    <a:gd name="T12" fmla="*/ 28 w 145"/>
                    <a:gd name="T13" fmla="*/ 190 h 241"/>
                    <a:gd name="T14" fmla="*/ 61 w 145"/>
                    <a:gd name="T15" fmla="*/ 140 h 241"/>
                    <a:gd name="T16" fmla="*/ 61 w 145"/>
                    <a:gd name="T17" fmla="*/ 140 h 241"/>
                    <a:gd name="T18" fmla="*/ 112 w 145"/>
                    <a:gd name="T19" fmla="*/ 50 h 241"/>
                    <a:gd name="T20" fmla="*/ 61 w 145"/>
                    <a:gd name="T21" fmla="*/ 134 h 241"/>
                    <a:gd name="T22" fmla="*/ 61 w 145"/>
                    <a:gd name="T23" fmla="*/ 134 h 241"/>
                    <a:gd name="T24" fmla="*/ 112 w 145"/>
                    <a:gd name="T25" fmla="*/ 50 h 241"/>
                    <a:gd name="T26" fmla="*/ 112 w 145"/>
                    <a:gd name="T27" fmla="*/ 50 h 241"/>
                    <a:gd name="T28" fmla="*/ 112 w 145"/>
                    <a:gd name="T29" fmla="*/ 39 h 241"/>
                    <a:gd name="T30" fmla="*/ 112 w 145"/>
                    <a:gd name="T31" fmla="*/ 39 h 241"/>
                    <a:gd name="T32" fmla="*/ 112 w 145"/>
                    <a:gd name="T33" fmla="*/ 45 h 241"/>
                    <a:gd name="T34" fmla="*/ 112 w 145"/>
                    <a:gd name="T35" fmla="*/ 45 h 241"/>
                    <a:gd name="T36" fmla="*/ 112 w 145"/>
                    <a:gd name="T37" fmla="*/ 39 h 241"/>
                    <a:gd name="T38" fmla="*/ 145 w 145"/>
                    <a:gd name="T39" fmla="*/ 0 h 241"/>
                    <a:gd name="T40" fmla="*/ 128 w 145"/>
                    <a:gd name="T41" fmla="*/ 34 h 241"/>
                    <a:gd name="T42" fmla="*/ 145 w 145"/>
                    <a:gd name="T43" fmla="*/ 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45" h="241">
                      <a:moveTo>
                        <a:pt x="28" y="196"/>
                      </a:moveTo>
                      <a:lnTo>
                        <a:pt x="0" y="241"/>
                      </a:lnTo>
                      <a:lnTo>
                        <a:pt x="28" y="196"/>
                      </a:lnTo>
                      <a:lnTo>
                        <a:pt x="28" y="196"/>
                      </a:lnTo>
                      <a:close/>
                      <a:moveTo>
                        <a:pt x="61" y="140"/>
                      </a:moveTo>
                      <a:lnTo>
                        <a:pt x="28" y="190"/>
                      </a:lnTo>
                      <a:lnTo>
                        <a:pt x="28" y="190"/>
                      </a:lnTo>
                      <a:lnTo>
                        <a:pt x="61" y="140"/>
                      </a:lnTo>
                      <a:lnTo>
                        <a:pt x="61" y="140"/>
                      </a:lnTo>
                      <a:close/>
                      <a:moveTo>
                        <a:pt x="112" y="50"/>
                      </a:moveTo>
                      <a:lnTo>
                        <a:pt x="61" y="134"/>
                      </a:lnTo>
                      <a:lnTo>
                        <a:pt x="61" y="134"/>
                      </a:lnTo>
                      <a:lnTo>
                        <a:pt x="112" y="50"/>
                      </a:lnTo>
                      <a:lnTo>
                        <a:pt x="112" y="50"/>
                      </a:lnTo>
                      <a:close/>
                      <a:moveTo>
                        <a:pt x="112" y="39"/>
                      </a:moveTo>
                      <a:lnTo>
                        <a:pt x="112" y="39"/>
                      </a:lnTo>
                      <a:lnTo>
                        <a:pt x="112" y="45"/>
                      </a:lnTo>
                      <a:lnTo>
                        <a:pt x="112" y="45"/>
                      </a:lnTo>
                      <a:lnTo>
                        <a:pt x="112" y="39"/>
                      </a:lnTo>
                      <a:close/>
                      <a:moveTo>
                        <a:pt x="145" y="0"/>
                      </a:moveTo>
                      <a:lnTo>
                        <a:pt x="128" y="34"/>
                      </a:lnTo>
                      <a:lnTo>
                        <a:pt x="14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5" name="Freeform 226">
                  <a:extLst>
                    <a:ext uri="{FF2B5EF4-FFF2-40B4-BE49-F238E27FC236}">
                      <a16:creationId xmlns:a16="http://schemas.microsoft.com/office/drawing/2014/main" xmlns="" id="{14D64259-8471-4A1C-96F8-ACB1A234A72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498" y="1901"/>
                  <a:ext cx="145" cy="241"/>
                </a:xfrm>
                <a:custGeom>
                  <a:avLst/>
                  <a:gdLst>
                    <a:gd name="T0" fmla="*/ 28 w 145"/>
                    <a:gd name="T1" fmla="*/ 196 h 241"/>
                    <a:gd name="T2" fmla="*/ 0 w 145"/>
                    <a:gd name="T3" fmla="*/ 241 h 241"/>
                    <a:gd name="T4" fmla="*/ 28 w 145"/>
                    <a:gd name="T5" fmla="*/ 196 h 241"/>
                    <a:gd name="T6" fmla="*/ 28 w 145"/>
                    <a:gd name="T7" fmla="*/ 196 h 241"/>
                    <a:gd name="T8" fmla="*/ 61 w 145"/>
                    <a:gd name="T9" fmla="*/ 140 h 241"/>
                    <a:gd name="T10" fmla="*/ 28 w 145"/>
                    <a:gd name="T11" fmla="*/ 190 h 241"/>
                    <a:gd name="T12" fmla="*/ 28 w 145"/>
                    <a:gd name="T13" fmla="*/ 190 h 241"/>
                    <a:gd name="T14" fmla="*/ 61 w 145"/>
                    <a:gd name="T15" fmla="*/ 140 h 241"/>
                    <a:gd name="T16" fmla="*/ 61 w 145"/>
                    <a:gd name="T17" fmla="*/ 140 h 241"/>
                    <a:gd name="T18" fmla="*/ 112 w 145"/>
                    <a:gd name="T19" fmla="*/ 50 h 241"/>
                    <a:gd name="T20" fmla="*/ 61 w 145"/>
                    <a:gd name="T21" fmla="*/ 134 h 241"/>
                    <a:gd name="T22" fmla="*/ 61 w 145"/>
                    <a:gd name="T23" fmla="*/ 134 h 241"/>
                    <a:gd name="T24" fmla="*/ 112 w 145"/>
                    <a:gd name="T25" fmla="*/ 50 h 241"/>
                    <a:gd name="T26" fmla="*/ 112 w 145"/>
                    <a:gd name="T27" fmla="*/ 50 h 241"/>
                    <a:gd name="T28" fmla="*/ 112 w 145"/>
                    <a:gd name="T29" fmla="*/ 39 h 241"/>
                    <a:gd name="T30" fmla="*/ 112 w 145"/>
                    <a:gd name="T31" fmla="*/ 39 h 241"/>
                    <a:gd name="T32" fmla="*/ 112 w 145"/>
                    <a:gd name="T33" fmla="*/ 45 h 241"/>
                    <a:gd name="T34" fmla="*/ 112 w 145"/>
                    <a:gd name="T35" fmla="*/ 45 h 241"/>
                    <a:gd name="T36" fmla="*/ 112 w 145"/>
                    <a:gd name="T37" fmla="*/ 39 h 241"/>
                    <a:gd name="T38" fmla="*/ 145 w 145"/>
                    <a:gd name="T39" fmla="*/ 0 h 241"/>
                    <a:gd name="T40" fmla="*/ 128 w 145"/>
                    <a:gd name="T41" fmla="*/ 34 h 241"/>
                    <a:gd name="T42" fmla="*/ 145 w 145"/>
                    <a:gd name="T43" fmla="*/ 0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45" h="241">
                      <a:moveTo>
                        <a:pt x="28" y="196"/>
                      </a:moveTo>
                      <a:lnTo>
                        <a:pt x="0" y="241"/>
                      </a:lnTo>
                      <a:lnTo>
                        <a:pt x="28" y="196"/>
                      </a:lnTo>
                      <a:lnTo>
                        <a:pt x="28" y="196"/>
                      </a:lnTo>
                      <a:moveTo>
                        <a:pt x="61" y="140"/>
                      </a:moveTo>
                      <a:lnTo>
                        <a:pt x="28" y="190"/>
                      </a:lnTo>
                      <a:lnTo>
                        <a:pt x="28" y="190"/>
                      </a:lnTo>
                      <a:lnTo>
                        <a:pt x="61" y="140"/>
                      </a:lnTo>
                      <a:lnTo>
                        <a:pt x="61" y="140"/>
                      </a:lnTo>
                      <a:moveTo>
                        <a:pt x="112" y="50"/>
                      </a:moveTo>
                      <a:lnTo>
                        <a:pt x="61" y="134"/>
                      </a:lnTo>
                      <a:lnTo>
                        <a:pt x="61" y="134"/>
                      </a:lnTo>
                      <a:lnTo>
                        <a:pt x="112" y="50"/>
                      </a:lnTo>
                      <a:lnTo>
                        <a:pt x="112" y="50"/>
                      </a:lnTo>
                      <a:moveTo>
                        <a:pt x="112" y="39"/>
                      </a:moveTo>
                      <a:lnTo>
                        <a:pt x="112" y="39"/>
                      </a:lnTo>
                      <a:lnTo>
                        <a:pt x="112" y="45"/>
                      </a:lnTo>
                      <a:lnTo>
                        <a:pt x="112" y="45"/>
                      </a:lnTo>
                      <a:lnTo>
                        <a:pt x="112" y="39"/>
                      </a:lnTo>
                      <a:moveTo>
                        <a:pt x="145" y="0"/>
                      </a:moveTo>
                      <a:lnTo>
                        <a:pt x="128" y="34"/>
                      </a:lnTo>
                      <a:lnTo>
                        <a:pt x="14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6" name="Rectangle 227">
                  <a:extLst>
                    <a:ext uri="{FF2B5EF4-FFF2-40B4-BE49-F238E27FC236}">
                      <a16:creationId xmlns:a16="http://schemas.microsoft.com/office/drawing/2014/main" xmlns="" id="{683AAC65-CE42-4D34-B48D-5B6774D2AB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437" y="2035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7" name="Rectangle 228">
                  <a:extLst>
                    <a:ext uri="{FF2B5EF4-FFF2-40B4-BE49-F238E27FC236}">
                      <a16:creationId xmlns:a16="http://schemas.microsoft.com/office/drawing/2014/main" xmlns="" id="{08982D76-1AB9-4DDD-B791-945F93D36D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437" y="2035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8" name="Rectangle 229">
                  <a:extLst>
                    <a:ext uri="{FF2B5EF4-FFF2-40B4-BE49-F238E27FC236}">
                      <a16:creationId xmlns:a16="http://schemas.microsoft.com/office/drawing/2014/main" xmlns="" id="{E3278C84-1320-4B8A-A79E-51D322A411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86" y="1946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9" name="Rectangle 230">
                  <a:extLst>
                    <a:ext uri="{FF2B5EF4-FFF2-40B4-BE49-F238E27FC236}">
                      <a16:creationId xmlns:a16="http://schemas.microsoft.com/office/drawing/2014/main" xmlns="" id="{E3049BF4-AF82-4C50-AA96-99672E61ED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86" y="1946"/>
                  <a:ext cx="1" cy="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0" name="Rectangle 231">
                  <a:extLst>
                    <a:ext uri="{FF2B5EF4-FFF2-40B4-BE49-F238E27FC236}">
                      <a16:creationId xmlns:a16="http://schemas.microsoft.com/office/drawing/2014/main" xmlns="" id="{207FE40F-EB8F-40CC-B7E8-8E60A543ED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470" y="2091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1" name="Rectangle 232">
                  <a:extLst>
                    <a:ext uri="{FF2B5EF4-FFF2-40B4-BE49-F238E27FC236}">
                      <a16:creationId xmlns:a16="http://schemas.microsoft.com/office/drawing/2014/main" xmlns="" id="{006BE0A9-4950-40A9-9765-7198072459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470" y="2091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2" name="Freeform 233">
                  <a:extLst>
                    <a:ext uri="{FF2B5EF4-FFF2-40B4-BE49-F238E27FC236}">
                      <a16:creationId xmlns:a16="http://schemas.microsoft.com/office/drawing/2014/main" xmlns="" id="{9FD888AD-7840-4837-8D3B-45DA8873E01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98" y="2086"/>
                  <a:ext cx="174" cy="525"/>
                </a:xfrm>
                <a:custGeom>
                  <a:avLst/>
                  <a:gdLst>
                    <a:gd name="T0" fmla="*/ 28 w 174"/>
                    <a:gd name="T1" fmla="*/ 430 h 525"/>
                    <a:gd name="T2" fmla="*/ 0 w 174"/>
                    <a:gd name="T3" fmla="*/ 525 h 525"/>
                    <a:gd name="T4" fmla="*/ 6 w 174"/>
                    <a:gd name="T5" fmla="*/ 520 h 525"/>
                    <a:gd name="T6" fmla="*/ 34 w 174"/>
                    <a:gd name="T7" fmla="*/ 430 h 525"/>
                    <a:gd name="T8" fmla="*/ 28 w 174"/>
                    <a:gd name="T9" fmla="*/ 430 h 525"/>
                    <a:gd name="T10" fmla="*/ 90 w 174"/>
                    <a:gd name="T11" fmla="*/ 263 h 525"/>
                    <a:gd name="T12" fmla="*/ 84 w 174"/>
                    <a:gd name="T13" fmla="*/ 263 h 525"/>
                    <a:gd name="T14" fmla="*/ 73 w 174"/>
                    <a:gd name="T15" fmla="*/ 291 h 525"/>
                    <a:gd name="T16" fmla="*/ 73 w 174"/>
                    <a:gd name="T17" fmla="*/ 296 h 525"/>
                    <a:gd name="T18" fmla="*/ 34 w 174"/>
                    <a:gd name="T19" fmla="*/ 425 h 525"/>
                    <a:gd name="T20" fmla="*/ 40 w 174"/>
                    <a:gd name="T21" fmla="*/ 425 h 525"/>
                    <a:gd name="T22" fmla="*/ 79 w 174"/>
                    <a:gd name="T23" fmla="*/ 296 h 525"/>
                    <a:gd name="T24" fmla="*/ 84 w 174"/>
                    <a:gd name="T25" fmla="*/ 291 h 525"/>
                    <a:gd name="T26" fmla="*/ 90 w 174"/>
                    <a:gd name="T27" fmla="*/ 263 h 525"/>
                    <a:gd name="T28" fmla="*/ 151 w 174"/>
                    <a:gd name="T29" fmla="*/ 56 h 525"/>
                    <a:gd name="T30" fmla="*/ 84 w 174"/>
                    <a:gd name="T31" fmla="*/ 257 h 525"/>
                    <a:gd name="T32" fmla="*/ 90 w 174"/>
                    <a:gd name="T33" fmla="*/ 257 h 525"/>
                    <a:gd name="T34" fmla="*/ 151 w 174"/>
                    <a:gd name="T35" fmla="*/ 61 h 525"/>
                    <a:gd name="T36" fmla="*/ 151 w 174"/>
                    <a:gd name="T37" fmla="*/ 56 h 525"/>
                    <a:gd name="T38" fmla="*/ 174 w 174"/>
                    <a:gd name="T39" fmla="*/ 0 h 525"/>
                    <a:gd name="T40" fmla="*/ 163 w 174"/>
                    <a:gd name="T41" fmla="*/ 5 h 525"/>
                    <a:gd name="T42" fmla="*/ 151 w 174"/>
                    <a:gd name="T43" fmla="*/ 44 h 525"/>
                    <a:gd name="T44" fmla="*/ 157 w 174"/>
                    <a:gd name="T45" fmla="*/ 56 h 525"/>
                    <a:gd name="T46" fmla="*/ 174 w 174"/>
                    <a:gd name="T47" fmla="*/ 0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4" h="525">
                      <a:moveTo>
                        <a:pt x="28" y="430"/>
                      </a:moveTo>
                      <a:lnTo>
                        <a:pt x="0" y="525"/>
                      </a:lnTo>
                      <a:lnTo>
                        <a:pt x="6" y="520"/>
                      </a:lnTo>
                      <a:lnTo>
                        <a:pt x="34" y="430"/>
                      </a:lnTo>
                      <a:lnTo>
                        <a:pt x="28" y="430"/>
                      </a:lnTo>
                      <a:close/>
                      <a:moveTo>
                        <a:pt x="90" y="263"/>
                      </a:moveTo>
                      <a:lnTo>
                        <a:pt x="84" y="263"/>
                      </a:lnTo>
                      <a:lnTo>
                        <a:pt x="73" y="291"/>
                      </a:lnTo>
                      <a:lnTo>
                        <a:pt x="73" y="296"/>
                      </a:lnTo>
                      <a:lnTo>
                        <a:pt x="34" y="425"/>
                      </a:lnTo>
                      <a:lnTo>
                        <a:pt x="40" y="425"/>
                      </a:lnTo>
                      <a:lnTo>
                        <a:pt x="79" y="296"/>
                      </a:lnTo>
                      <a:lnTo>
                        <a:pt x="84" y="291"/>
                      </a:lnTo>
                      <a:lnTo>
                        <a:pt x="90" y="263"/>
                      </a:lnTo>
                      <a:close/>
                      <a:moveTo>
                        <a:pt x="151" y="56"/>
                      </a:moveTo>
                      <a:lnTo>
                        <a:pt x="84" y="257"/>
                      </a:lnTo>
                      <a:lnTo>
                        <a:pt x="90" y="257"/>
                      </a:lnTo>
                      <a:lnTo>
                        <a:pt x="151" y="61"/>
                      </a:lnTo>
                      <a:lnTo>
                        <a:pt x="151" y="56"/>
                      </a:lnTo>
                      <a:close/>
                      <a:moveTo>
                        <a:pt x="174" y="0"/>
                      </a:moveTo>
                      <a:lnTo>
                        <a:pt x="163" y="5"/>
                      </a:lnTo>
                      <a:lnTo>
                        <a:pt x="151" y="44"/>
                      </a:lnTo>
                      <a:lnTo>
                        <a:pt x="157" y="56"/>
                      </a:lnTo>
                      <a:lnTo>
                        <a:pt x="17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3" name="Freeform 234">
                  <a:extLst>
                    <a:ext uri="{FF2B5EF4-FFF2-40B4-BE49-F238E27FC236}">
                      <a16:creationId xmlns:a16="http://schemas.microsoft.com/office/drawing/2014/main" xmlns="" id="{E8152969-6D9D-4439-BB69-B1A10201BBD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98" y="2086"/>
                  <a:ext cx="174" cy="525"/>
                </a:xfrm>
                <a:custGeom>
                  <a:avLst/>
                  <a:gdLst>
                    <a:gd name="T0" fmla="*/ 28 w 174"/>
                    <a:gd name="T1" fmla="*/ 430 h 525"/>
                    <a:gd name="T2" fmla="*/ 0 w 174"/>
                    <a:gd name="T3" fmla="*/ 525 h 525"/>
                    <a:gd name="T4" fmla="*/ 6 w 174"/>
                    <a:gd name="T5" fmla="*/ 520 h 525"/>
                    <a:gd name="T6" fmla="*/ 34 w 174"/>
                    <a:gd name="T7" fmla="*/ 430 h 525"/>
                    <a:gd name="T8" fmla="*/ 28 w 174"/>
                    <a:gd name="T9" fmla="*/ 430 h 525"/>
                    <a:gd name="T10" fmla="*/ 90 w 174"/>
                    <a:gd name="T11" fmla="*/ 263 h 525"/>
                    <a:gd name="T12" fmla="*/ 84 w 174"/>
                    <a:gd name="T13" fmla="*/ 263 h 525"/>
                    <a:gd name="T14" fmla="*/ 73 w 174"/>
                    <a:gd name="T15" fmla="*/ 291 h 525"/>
                    <a:gd name="T16" fmla="*/ 73 w 174"/>
                    <a:gd name="T17" fmla="*/ 296 h 525"/>
                    <a:gd name="T18" fmla="*/ 34 w 174"/>
                    <a:gd name="T19" fmla="*/ 425 h 525"/>
                    <a:gd name="T20" fmla="*/ 40 w 174"/>
                    <a:gd name="T21" fmla="*/ 425 h 525"/>
                    <a:gd name="T22" fmla="*/ 79 w 174"/>
                    <a:gd name="T23" fmla="*/ 296 h 525"/>
                    <a:gd name="T24" fmla="*/ 84 w 174"/>
                    <a:gd name="T25" fmla="*/ 291 h 525"/>
                    <a:gd name="T26" fmla="*/ 90 w 174"/>
                    <a:gd name="T27" fmla="*/ 263 h 525"/>
                    <a:gd name="T28" fmla="*/ 151 w 174"/>
                    <a:gd name="T29" fmla="*/ 56 h 525"/>
                    <a:gd name="T30" fmla="*/ 84 w 174"/>
                    <a:gd name="T31" fmla="*/ 257 h 525"/>
                    <a:gd name="T32" fmla="*/ 90 w 174"/>
                    <a:gd name="T33" fmla="*/ 257 h 525"/>
                    <a:gd name="T34" fmla="*/ 151 w 174"/>
                    <a:gd name="T35" fmla="*/ 61 h 525"/>
                    <a:gd name="T36" fmla="*/ 151 w 174"/>
                    <a:gd name="T37" fmla="*/ 56 h 525"/>
                    <a:gd name="T38" fmla="*/ 174 w 174"/>
                    <a:gd name="T39" fmla="*/ 0 h 525"/>
                    <a:gd name="T40" fmla="*/ 163 w 174"/>
                    <a:gd name="T41" fmla="*/ 5 h 525"/>
                    <a:gd name="T42" fmla="*/ 151 w 174"/>
                    <a:gd name="T43" fmla="*/ 44 h 525"/>
                    <a:gd name="T44" fmla="*/ 157 w 174"/>
                    <a:gd name="T45" fmla="*/ 56 h 525"/>
                    <a:gd name="T46" fmla="*/ 174 w 174"/>
                    <a:gd name="T47" fmla="*/ 0 h 5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174" h="525">
                      <a:moveTo>
                        <a:pt x="28" y="430"/>
                      </a:moveTo>
                      <a:lnTo>
                        <a:pt x="0" y="525"/>
                      </a:lnTo>
                      <a:lnTo>
                        <a:pt x="6" y="520"/>
                      </a:lnTo>
                      <a:lnTo>
                        <a:pt x="34" y="430"/>
                      </a:lnTo>
                      <a:lnTo>
                        <a:pt x="28" y="430"/>
                      </a:lnTo>
                      <a:moveTo>
                        <a:pt x="90" y="263"/>
                      </a:moveTo>
                      <a:lnTo>
                        <a:pt x="84" y="263"/>
                      </a:lnTo>
                      <a:lnTo>
                        <a:pt x="73" y="291"/>
                      </a:lnTo>
                      <a:lnTo>
                        <a:pt x="73" y="296"/>
                      </a:lnTo>
                      <a:lnTo>
                        <a:pt x="34" y="425"/>
                      </a:lnTo>
                      <a:lnTo>
                        <a:pt x="40" y="425"/>
                      </a:lnTo>
                      <a:lnTo>
                        <a:pt x="79" y="296"/>
                      </a:lnTo>
                      <a:lnTo>
                        <a:pt x="84" y="291"/>
                      </a:lnTo>
                      <a:lnTo>
                        <a:pt x="90" y="263"/>
                      </a:lnTo>
                      <a:moveTo>
                        <a:pt x="151" y="56"/>
                      </a:moveTo>
                      <a:lnTo>
                        <a:pt x="84" y="257"/>
                      </a:lnTo>
                      <a:lnTo>
                        <a:pt x="90" y="257"/>
                      </a:lnTo>
                      <a:lnTo>
                        <a:pt x="151" y="61"/>
                      </a:lnTo>
                      <a:lnTo>
                        <a:pt x="151" y="56"/>
                      </a:lnTo>
                      <a:moveTo>
                        <a:pt x="174" y="0"/>
                      </a:moveTo>
                      <a:lnTo>
                        <a:pt x="163" y="5"/>
                      </a:lnTo>
                      <a:lnTo>
                        <a:pt x="151" y="44"/>
                      </a:lnTo>
                      <a:lnTo>
                        <a:pt x="157" y="56"/>
                      </a:lnTo>
                      <a:lnTo>
                        <a:pt x="174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4" name="Freeform 235">
                  <a:extLst>
                    <a:ext uri="{FF2B5EF4-FFF2-40B4-BE49-F238E27FC236}">
                      <a16:creationId xmlns:a16="http://schemas.microsoft.com/office/drawing/2014/main" xmlns="" id="{A0545079-161D-413D-BBDD-548A8A17223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70" y="2511"/>
                  <a:ext cx="12" cy="5"/>
                </a:xfrm>
                <a:custGeom>
                  <a:avLst/>
                  <a:gdLst>
                    <a:gd name="T0" fmla="*/ 0 w 12"/>
                    <a:gd name="T1" fmla="*/ 5 h 5"/>
                    <a:gd name="T2" fmla="*/ 0 w 12"/>
                    <a:gd name="T3" fmla="*/ 5 h 5"/>
                    <a:gd name="T4" fmla="*/ 6 w 12"/>
                    <a:gd name="T5" fmla="*/ 5 h 5"/>
                    <a:gd name="T6" fmla="*/ 6 w 12"/>
                    <a:gd name="T7" fmla="*/ 5 h 5"/>
                    <a:gd name="T8" fmla="*/ 0 w 12"/>
                    <a:gd name="T9" fmla="*/ 5 h 5"/>
                    <a:gd name="T10" fmla="*/ 6 w 12"/>
                    <a:gd name="T11" fmla="*/ 0 h 5"/>
                    <a:gd name="T12" fmla="*/ 6 w 12"/>
                    <a:gd name="T13" fmla="*/ 0 h 5"/>
                    <a:gd name="T14" fmla="*/ 12 w 12"/>
                    <a:gd name="T15" fmla="*/ 0 h 5"/>
                    <a:gd name="T16" fmla="*/ 12 w 12"/>
                    <a:gd name="T17" fmla="*/ 0 h 5"/>
                    <a:gd name="T18" fmla="*/ 6 w 12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0" y="5"/>
                      </a:lnTo>
                      <a:close/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5" name="Freeform 236">
                  <a:extLst>
                    <a:ext uri="{FF2B5EF4-FFF2-40B4-BE49-F238E27FC236}">
                      <a16:creationId xmlns:a16="http://schemas.microsoft.com/office/drawing/2014/main" xmlns="" id="{FC259975-D640-4388-885D-CEACB64EE2D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70" y="2511"/>
                  <a:ext cx="12" cy="5"/>
                </a:xfrm>
                <a:custGeom>
                  <a:avLst/>
                  <a:gdLst>
                    <a:gd name="T0" fmla="*/ 0 w 12"/>
                    <a:gd name="T1" fmla="*/ 5 h 5"/>
                    <a:gd name="T2" fmla="*/ 0 w 12"/>
                    <a:gd name="T3" fmla="*/ 5 h 5"/>
                    <a:gd name="T4" fmla="*/ 6 w 12"/>
                    <a:gd name="T5" fmla="*/ 5 h 5"/>
                    <a:gd name="T6" fmla="*/ 6 w 12"/>
                    <a:gd name="T7" fmla="*/ 5 h 5"/>
                    <a:gd name="T8" fmla="*/ 0 w 12"/>
                    <a:gd name="T9" fmla="*/ 5 h 5"/>
                    <a:gd name="T10" fmla="*/ 6 w 12"/>
                    <a:gd name="T11" fmla="*/ 0 h 5"/>
                    <a:gd name="T12" fmla="*/ 6 w 12"/>
                    <a:gd name="T13" fmla="*/ 0 h 5"/>
                    <a:gd name="T14" fmla="*/ 12 w 12"/>
                    <a:gd name="T15" fmla="*/ 0 h 5"/>
                    <a:gd name="T16" fmla="*/ 12 w 12"/>
                    <a:gd name="T17" fmla="*/ 0 h 5"/>
                    <a:gd name="T18" fmla="*/ 6 w 12"/>
                    <a:gd name="T1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" h="5">
                      <a:moveTo>
                        <a:pt x="0" y="5"/>
                      </a:moveTo>
                      <a:lnTo>
                        <a:pt x="0" y="5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0" y="5"/>
                      </a:lnTo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6" name="Freeform 237">
                  <a:extLst>
                    <a:ext uri="{FF2B5EF4-FFF2-40B4-BE49-F238E27FC236}">
                      <a16:creationId xmlns:a16="http://schemas.microsoft.com/office/drawing/2014/main" xmlns="" id="{0E1BE715-6A2E-4C0B-807D-08CC105E038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70" y="2130"/>
                  <a:ext cx="129" cy="386"/>
                </a:xfrm>
                <a:custGeom>
                  <a:avLst/>
                  <a:gdLst>
                    <a:gd name="T0" fmla="*/ 6 w 129"/>
                    <a:gd name="T1" fmla="*/ 381 h 386"/>
                    <a:gd name="T2" fmla="*/ 0 w 129"/>
                    <a:gd name="T3" fmla="*/ 386 h 386"/>
                    <a:gd name="T4" fmla="*/ 6 w 129"/>
                    <a:gd name="T5" fmla="*/ 386 h 386"/>
                    <a:gd name="T6" fmla="*/ 12 w 129"/>
                    <a:gd name="T7" fmla="*/ 381 h 386"/>
                    <a:gd name="T8" fmla="*/ 6 w 129"/>
                    <a:gd name="T9" fmla="*/ 381 h 386"/>
                    <a:gd name="T10" fmla="*/ 123 w 129"/>
                    <a:gd name="T11" fmla="*/ 0 h 386"/>
                    <a:gd name="T12" fmla="*/ 123 w 129"/>
                    <a:gd name="T13" fmla="*/ 12 h 386"/>
                    <a:gd name="T14" fmla="*/ 123 w 129"/>
                    <a:gd name="T15" fmla="*/ 17 h 386"/>
                    <a:gd name="T16" fmla="*/ 129 w 129"/>
                    <a:gd name="T17" fmla="*/ 12 h 386"/>
                    <a:gd name="T18" fmla="*/ 123 w 129"/>
                    <a:gd name="T19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9" h="386">
                      <a:moveTo>
                        <a:pt x="6" y="381"/>
                      </a:moveTo>
                      <a:lnTo>
                        <a:pt x="0" y="386"/>
                      </a:lnTo>
                      <a:lnTo>
                        <a:pt x="6" y="386"/>
                      </a:lnTo>
                      <a:lnTo>
                        <a:pt x="12" y="381"/>
                      </a:lnTo>
                      <a:lnTo>
                        <a:pt x="6" y="381"/>
                      </a:lnTo>
                      <a:close/>
                      <a:moveTo>
                        <a:pt x="123" y="0"/>
                      </a:moveTo>
                      <a:lnTo>
                        <a:pt x="123" y="12"/>
                      </a:lnTo>
                      <a:lnTo>
                        <a:pt x="123" y="17"/>
                      </a:lnTo>
                      <a:lnTo>
                        <a:pt x="129" y="12"/>
                      </a:lnTo>
                      <a:lnTo>
                        <a:pt x="1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7" name="Freeform 238">
                  <a:extLst>
                    <a:ext uri="{FF2B5EF4-FFF2-40B4-BE49-F238E27FC236}">
                      <a16:creationId xmlns:a16="http://schemas.microsoft.com/office/drawing/2014/main" xmlns="" id="{C57E9610-3A9C-4C0E-98D3-844F0FF4A95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70" y="2130"/>
                  <a:ext cx="129" cy="386"/>
                </a:xfrm>
                <a:custGeom>
                  <a:avLst/>
                  <a:gdLst>
                    <a:gd name="T0" fmla="*/ 6 w 129"/>
                    <a:gd name="T1" fmla="*/ 381 h 386"/>
                    <a:gd name="T2" fmla="*/ 0 w 129"/>
                    <a:gd name="T3" fmla="*/ 386 h 386"/>
                    <a:gd name="T4" fmla="*/ 6 w 129"/>
                    <a:gd name="T5" fmla="*/ 386 h 386"/>
                    <a:gd name="T6" fmla="*/ 12 w 129"/>
                    <a:gd name="T7" fmla="*/ 381 h 386"/>
                    <a:gd name="T8" fmla="*/ 6 w 129"/>
                    <a:gd name="T9" fmla="*/ 381 h 386"/>
                    <a:gd name="T10" fmla="*/ 123 w 129"/>
                    <a:gd name="T11" fmla="*/ 0 h 386"/>
                    <a:gd name="T12" fmla="*/ 123 w 129"/>
                    <a:gd name="T13" fmla="*/ 12 h 386"/>
                    <a:gd name="T14" fmla="*/ 123 w 129"/>
                    <a:gd name="T15" fmla="*/ 17 h 386"/>
                    <a:gd name="T16" fmla="*/ 129 w 129"/>
                    <a:gd name="T17" fmla="*/ 12 h 386"/>
                    <a:gd name="T18" fmla="*/ 123 w 129"/>
                    <a:gd name="T19" fmla="*/ 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9" h="386">
                      <a:moveTo>
                        <a:pt x="6" y="381"/>
                      </a:moveTo>
                      <a:lnTo>
                        <a:pt x="0" y="386"/>
                      </a:lnTo>
                      <a:lnTo>
                        <a:pt x="6" y="386"/>
                      </a:lnTo>
                      <a:lnTo>
                        <a:pt x="12" y="381"/>
                      </a:lnTo>
                      <a:lnTo>
                        <a:pt x="6" y="381"/>
                      </a:lnTo>
                      <a:moveTo>
                        <a:pt x="123" y="0"/>
                      </a:moveTo>
                      <a:lnTo>
                        <a:pt x="123" y="12"/>
                      </a:lnTo>
                      <a:lnTo>
                        <a:pt x="123" y="17"/>
                      </a:lnTo>
                      <a:lnTo>
                        <a:pt x="129" y="12"/>
                      </a:lnTo>
                      <a:lnTo>
                        <a:pt x="12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8" name="Rectangle 239">
                  <a:extLst>
                    <a:ext uri="{FF2B5EF4-FFF2-40B4-BE49-F238E27FC236}">
                      <a16:creationId xmlns:a16="http://schemas.microsoft.com/office/drawing/2014/main" xmlns="" id="{79D15231-46D1-40FD-B8AA-291717656F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14" y="2343"/>
                  <a:ext cx="6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9" name="Rectangle 240">
                  <a:extLst>
                    <a:ext uri="{FF2B5EF4-FFF2-40B4-BE49-F238E27FC236}">
                      <a16:creationId xmlns:a16="http://schemas.microsoft.com/office/drawing/2014/main" xmlns="" id="{4A25EB2A-3625-4DB0-845C-67338FA141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14" y="2343"/>
                  <a:ext cx="6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0" name="Freeform 241">
                  <a:extLst>
                    <a:ext uri="{FF2B5EF4-FFF2-40B4-BE49-F238E27FC236}">
                      <a16:creationId xmlns:a16="http://schemas.microsoft.com/office/drawing/2014/main" xmlns="" id="{AEE5B921-B61A-4F18-B938-BC4CBF8C11F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70" y="2175"/>
                  <a:ext cx="654" cy="179"/>
                </a:xfrm>
                <a:custGeom>
                  <a:avLst/>
                  <a:gdLst>
                    <a:gd name="T0" fmla="*/ 604 w 654"/>
                    <a:gd name="T1" fmla="*/ 162 h 179"/>
                    <a:gd name="T2" fmla="*/ 593 w 654"/>
                    <a:gd name="T3" fmla="*/ 162 h 179"/>
                    <a:gd name="T4" fmla="*/ 638 w 654"/>
                    <a:gd name="T5" fmla="*/ 174 h 179"/>
                    <a:gd name="T6" fmla="*/ 654 w 654"/>
                    <a:gd name="T7" fmla="*/ 179 h 179"/>
                    <a:gd name="T8" fmla="*/ 654 w 654"/>
                    <a:gd name="T9" fmla="*/ 179 h 179"/>
                    <a:gd name="T10" fmla="*/ 649 w 654"/>
                    <a:gd name="T11" fmla="*/ 174 h 179"/>
                    <a:gd name="T12" fmla="*/ 638 w 654"/>
                    <a:gd name="T13" fmla="*/ 168 h 179"/>
                    <a:gd name="T14" fmla="*/ 604 w 654"/>
                    <a:gd name="T15" fmla="*/ 162 h 179"/>
                    <a:gd name="T16" fmla="*/ 492 w 654"/>
                    <a:gd name="T17" fmla="*/ 134 h 179"/>
                    <a:gd name="T18" fmla="*/ 492 w 654"/>
                    <a:gd name="T19" fmla="*/ 140 h 179"/>
                    <a:gd name="T20" fmla="*/ 587 w 654"/>
                    <a:gd name="T21" fmla="*/ 162 h 179"/>
                    <a:gd name="T22" fmla="*/ 593 w 654"/>
                    <a:gd name="T23" fmla="*/ 157 h 179"/>
                    <a:gd name="T24" fmla="*/ 492 w 654"/>
                    <a:gd name="T25" fmla="*/ 134 h 179"/>
                    <a:gd name="T26" fmla="*/ 313 w 654"/>
                    <a:gd name="T27" fmla="*/ 84 h 179"/>
                    <a:gd name="T28" fmla="*/ 319 w 654"/>
                    <a:gd name="T29" fmla="*/ 90 h 179"/>
                    <a:gd name="T30" fmla="*/ 487 w 654"/>
                    <a:gd name="T31" fmla="*/ 134 h 179"/>
                    <a:gd name="T32" fmla="*/ 487 w 654"/>
                    <a:gd name="T33" fmla="*/ 129 h 179"/>
                    <a:gd name="T34" fmla="*/ 313 w 654"/>
                    <a:gd name="T35" fmla="*/ 84 h 179"/>
                    <a:gd name="T36" fmla="*/ 224 w 654"/>
                    <a:gd name="T37" fmla="*/ 62 h 179"/>
                    <a:gd name="T38" fmla="*/ 218 w 654"/>
                    <a:gd name="T39" fmla="*/ 67 h 179"/>
                    <a:gd name="T40" fmla="*/ 308 w 654"/>
                    <a:gd name="T41" fmla="*/ 90 h 179"/>
                    <a:gd name="T42" fmla="*/ 302 w 654"/>
                    <a:gd name="T43" fmla="*/ 78 h 179"/>
                    <a:gd name="T44" fmla="*/ 224 w 654"/>
                    <a:gd name="T45" fmla="*/ 62 h 179"/>
                    <a:gd name="T46" fmla="*/ 6 w 654"/>
                    <a:gd name="T47" fmla="*/ 0 h 179"/>
                    <a:gd name="T48" fmla="*/ 0 w 654"/>
                    <a:gd name="T49" fmla="*/ 6 h 179"/>
                    <a:gd name="T50" fmla="*/ 12 w 654"/>
                    <a:gd name="T51" fmla="*/ 11 h 179"/>
                    <a:gd name="T52" fmla="*/ 17 w 654"/>
                    <a:gd name="T53" fmla="*/ 11 h 179"/>
                    <a:gd name="T54" fmla="*/ 213 w 654"/>
                    <a:gd name="T55" fmla="*/ 62 h 179"/>
                    <a:gd name="T56" fmla="*/ 218 w 654"/>
                    <a:gd name="T57" fmla="*/ 56 h 179"/>
                    <a:gd name="T58" fmla="*/ 23 w 654"/>
                    <a:gd name="T59" fmla="*/ 6 h 179"/>
                    <a:gd name="T60" fmla="*/ 6 w 654"/>
                    <a:gd name="T61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654" h="179">
                      <a:moveTo>
                        <a:pt x="604" y="162"/>
                      </a:moveTo>
                      <a:lnTo>
                        <a:pt x="593" y="162"/>
                      </a:lnTo>
                      <a:lnTo>
                        <a:pt x="638" y="174"/>
                      </a:lnTo>
                      <a:lnTo>
                        <a:pt x="654" y="179"/>
                      </a:lnTo>
                      <a:lnTo>
                        <a:pt x="654" y="179"/>
                      </a:lnTo>
                      <a:lnTo>
                        <a:pt x="649" y="174"/>
                      </a:lnTo>
                      <a:lnTo>
                        <a:pt x="638" y="168"/>
                      </a:lnTo>
                      <a:lnTo>
                        <a:pt x="604" y="162"/>
                      </a:lnTo>
                      <a:close/>
                      <a:moveTo>
                        <a:pt x="492" y="134"/>
                      </a:moveTo>
                      <a:lnTo>
                        <a:pt x="492" y="140"/>
                      </a:lnTo>
                      <a:lnTo>
                        <a:pt x="587" y="162"/>
                      </a:lnTo>
                      <a:lnTo>
                        <a:pt x="593" y="157"/>
                      </a:lnTo>
                      <a:lnTo>
                        <a:pt x="492" y="134"/>
                      </a:lnTo>
                      <a:close/>
                      <a:moveTo>
                        <a:pt x="313" y="84"/>
                      </a:moveTo>
                      <a:lnTo>
                        <a:pt x="319" y="90"/>
                      </a:lnTo>
                      <a:lnTo>
                        <a:pt x="487" y="134"/>
                      </a:lnTo>
                      <a:lnTo>
                        <a:pt x="487" y="129"/>
                      </a:lnTo>
                      <a:lnTo>
                        <a:pt x="313" y="84"/>
                      </a:lnTo>
                      <a:close/>
                      <a:moveTo>
                        <a:pt x="224" y="62"/>
                      </a:moveTo>
                      <a:lnTo>
                        <a:pt x="218" y="67"/>
                      </a:lnTo>
                      <a:lnTo>
                        <a:pt x="308" y="90"/>
                      </a:lnTo>
                      <a:lnTo>
                        <a:pt x="302" y="78"/>
                      </a:lnTo>
                      <a:lnTo>
                        <a:pt x="224" y="62"/>
                      </a:lnTo>
                      <a:close/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12" y="11"/>
                      </a:lnTo>
                      <a:lnTo>
                        <a:pt x="17" y="11"/>
                      </a:lnTo>
                      <a:lnTo>
                        <a:pt x="213" y="62"/>
                      </a:lnTo>
                      <a:lnTo>
                        <a:pt x="218" y="56"/>
                      </a:lnTo>
                      <a:lnTo>
                        <a:pt x="23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1" name="Freeform 242">
                  <a:extLst>
                    <a:ext uri="{FF2B5EF4-FFF2-40B4-BE49-F238E27FC236}">
                      <a16:creationId xmlns:a16="http://schemas.microsoft.com/office/drawing/2014/main" xmlns="" id="{63147AB7-8423-4F49-B864-52E3D16B847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70" y="2175"/>
                  <a:ext cx="654" cy="179"/>
                </a:xfrm>
                <a:custGeom>
                  <a:avLst/>
                  <a:gdLst>
                    <a:gd name="T0" fmla="*/ 604 w 654"/>
                    <a:gd name="T1" fmla="*/ 162 h 179"/>
                    <a:gd name="T2" fmla="*/ 593 w 654"/>
                    <a:gd name="T3" fmla="*/ 162 h 179"/>
                    <a:gd name="T4" fmla="*/ 638 w 654"/>
                    <a:gd name="T5" fmla="*/ 174 h 179"/>
                    <a:gd name="T6" fmla="*/ 654 w 654"/>
                    <a:gd name="T7" fmla="*/ 179 h 179"/>
                    <a:gd name="T8" fmla="*/ 654 w 654"/>
                    <a:gd name="T9" fmla="*/ 179 h 179"/>
                    <a:gd name="T10" fmla="*/ 649 w 654"/>
                    <a:gd name="T11" fmla="*/ 174 h 179"/>
                    <a:gd name="T12" fmla="*/ 638 w 654"/>
                    <a:gd name="T13" fmla="*/ 168 h 179"/>
                    <a:gd name="T14" fmla="*/ 604 w 654"/>
                    <a:gd name="T15" fmla="*/ 162 h 179"/>
                    <a:gd name="T16" fmla="*/ 492 w 654"/>
                    <a:gd name="T17" fmla="*/ 134 h 179"/>
                    <a:gd name="T18" fmla="*/ 492 w 654"/>
                    <a:gd name="T19" fmla="*/ 140 h 179"/>
                    <a:gd name="T20" fmla="*/ 587 w 654"/>
                    <a:gd name="T21" fmla="*/ 162 h 179"/>
                    <a:gd name="T22" fmla="*/ 593 w 654"/>
                    <a:gd name="T23" fmla="*/ 157 h 179"/>
                    <a:gd name="T24" fmla="*/ 492 w 654"/>
                    <a:gd name="T25" fmla="*/ 134 h 179"/>
                    <a:gd name="T26" fmla="*/ 313 w 654"/>
                    <a:gd name="T27" fmla="*/ 84 h 179"/>
                    <a:gd name="T28" fmla="*/ 319 w 654"/>
                    <a:gd name="T29" fmla="*/ 90 h 179"/>
                    <a:gd name="T30" fmla="*/ 487 w 654"/>
                    <a:gd name="T31" fmla="*/ 134 h 179"/>
                    <a:gd name="T32" fmla="*/ 487 w 654"/>
                    <a:gd name="T33" fmla="*/ 129 h 179"/>
                    <a:gd name="T34" fmla="*/ 313 w 654"/>
                    <a:gd name="T35" fmla="*/ 84 h 179"/>
                    <a:gd name="T36" fmla="*/ 224 w 654"/>
                    <a:gd name="T37" fmla="*/ 62 h 179"/>
                    <a:gd name="T38" fmla="*/ 218 w 654"/>
                    <a:gd name="T39" fmla="*/ 67 h 179"/>
                    <a:gd name="T40" fmla="*/ 308 w 654"/>
                    <a:gd name="T41" fmla="*/ 90 h 179"/>
                    <a:gd name="T42" fmla="*/ 302 w 654"/>
                    <a:gd name="T43" fmla="*/ 78 h 179"/>
                    <a:gd name="T44" fmla="*/ 224 w 654"/>
                    <a:gd name="T45" fmla="*/ 62 h 179"/>
                    <a:gd name="T46" fmla="*/ 6 w 654"/>
                    <a:gd name="T47" fmla="*/ 0 h 179"/>
                    <a:gd name="T48" fmla="*/ 0 w 654"/>
                    <a:gd name="T49" fmla="*/ 6 h 179"/>
                    <a:gd name="T50" fmla="*/ 12 w 654"/>
                    <a:gd name="T51" fmla="*/ 11 h 179"/>
                    <a:gd name="T52" fmla="*/ 17 w 654"/>
                    <a:gd name="T53" fmla="*/ 11 h 179"/>
                    <a:gd name="T54" fmla="*/ 213 w 654"/>
                    <a:gd name="T55" fmla="*/ 62 h 179"/>
                    <a:gd name="T56" fmla="*/ 218 w 654"/>
                    <a:gd name="T57" fmla="*/ 56 h 179"/>
                    <a:gd name="T58" fmla="*/ 23 w 654"/>
                    <a:gd name="T59" fmla="*/ 6 h 179"/>
                    <a:gd name="T60" fmla="*/ 6 w 654"/>
                    <a:gd name="T61" fmla="*/ 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654" h="179">
                      <a:moveTo>
                        <a:pt x="604" y="162"/>
                      </a:moveTo>
                      <a:lnTo>
                        <a:pt x="593" y="162"/>
                      </a:lnTo>
                      <a:lnTo>
                        <a:pt x="638" y="174"/>
                      </a:lnTo>
                      <a:lnTo>
                        <a:pt x="654" y="179"/>
                      </a:lnTo>
                      <a:lnTo>
                        <a:pt x="654" y="179"/>
                      </a:lnTo>
                      <a:lnTo>
                        <a:pt x="649" y="174"/>
                      </a:lnTo>
                      <a:lnTo>
                        <a:pt x="638" y="168"/>
                      </a:lnTo>
                      <a:lnTo>
                        <a:pt x="604" y="162"/>
                      </a:lnTo>
                      <a:moveTo>
                        <a:pt x="492" y="134"/>
                      </a:moveTo>
                      <a:lnTo>
                        <a:pt x="492" y="140"/>
                      </a:lnTo>
                      <a:lnTo>
                        <a:pt x="587" y="162"/>
                      </a:lnTo>
                      <a:lnTo>
                        <a:pt x="593" y="157"/>
                      </a:lnTo>
                      <a:lnTo>
                        <a:pt x="492" y="134"/>
                      </a:lnTo>
                      <a:moveTo>
                        <a:pt x="313" y="84"/>
                      </a:moveTo>
                      <a:lnTo>
                        <a:pt x="319" y="90"/>
                      </a:lnTo>
                      <a:lnTo>
                        <a:pt x="487" y="134"/>
                      </a:lnTo>
                      <a:lnTo>
                        <a:pt x="487" y="129"/>
                      </a:lnTo>
                      <a:lnTo>
                        <a:pt x="313" y="84"/>
                      </a:lnTo>
                      <a:moveTo>
                        <a:pt x="224" y="62"/>
                      </a:moveTo>
                      <a:lnTo>
                        <a:pt x="218" y="67"/>
                      </a:lnTo>
                      <a:lnTo>
                        <a:pt x="308" y="90"/>
                      </a:lnTo>
                      <a:lnTo>
                        <a:pt x="302" y="78"/>
                      </a:lnTo>
                      <a:lnTo>
                        <a:pt x="224" y="62"/>
                      </a:lnTo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12" y="11"/>
                      </a:lnTo>
                      <a:lnTo>
                        <a:pt x="17" y="11"/>
                      </a:lnTo>
                      <a:lnTo>
                        <a:pt x="213" y="62"/>
                      </a:lnTo>
                      <a:lnTo>
                        <a:pt x="218" y="56"/>
                      </a:lnTo>
                      <a:lnTo>
                        <a:pt x="23" y="6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2" name="Freeform 243">
                  <a:extLst>
                    <a:ext uri="{FF2B5EF4-FFF2-40B4-BE49-F238E27FC236}">
                      <a16:creationId xmlns:a16="http://schemas.microsoft.com/office/drawing/2014/main" xmlns="" id="{1BC7D0ED-2F72-47EC-A23C-189773C159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83" y="2332"/>
                  <a:ext cx="17" cy="5"/>
                </a:xfrm>
                <a:custGeom>
                  <a:avLst/>
                  <a:gdLst>
                    <a:gd name="T0" fmla="*/ 6 w 17"/>
                    <a:gd name="T1" fmla="*/ 0 h 5"/>
                    <a:gd name="T2" fmla="*/ 0 w 17"/>
                    <a:gd name="T3" fmla="*/ 5 h 5"/>
                    <a:gd name="T4" fmla="*/ 6 w 17"/>
                    <a:gd name="T5" fmla="*/ 5 h 5"/>
                    <a:gd name="T6" fmla="*/ 17 w 17"/>
                    <a:gd name="T7" fmla="*/ 5 h 5"/>
                    <a:gd name="T8" fmla="*/ 6 w 17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5">
                      <a:moveTo>
                        <a:pt x="6" y="0"/>
                      </a:moveTo>
                      <a:lnTo>
                        <a:pt x="0" y="5"/>
                      </a:lnTo>
                      <a:lnTo>
                        <a:pt x="6" y="5"/>
                      </a:lnTo>
                      <a:lnTo>
                        <a:pt x="17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3" name="Freeform 244">
                  <a:extLst>
                    <a:ext uri="{FF2B5EF4-FFF2-40B4-BE49-F238E27FC236}">
                      <a16:creationId xmlns:a16="http://schemas.microsoft.com/office/drawing/2014/main" xmlns="" id="{9D302E99-2C7F-4491-811B-E355142F16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83" y="2332"/>
                  <a:ext cx="17" cy="5"/>
                </a:xfrm>
                <a:custGeom>
                  <a:avLst/>
                  <a:gdLst>
                    <a:gd name="T0" fmla="*/ 6 w 17"/>
                    <a:gd name="T1" fmla="*/ 0 h 5"/>
                    <a:gd name="T2" fmla="*/ 0 w 17"/>
                    <a:gd name="T3" fmla="*/ 5 h 5"/>
                    <a:gd name="T4" fmla="*/ 6 w 17"/>
                    <a:gd name="T5" fmla="*/ 5 h 5"/>
                    <a:gd name="T6" fmla="*/ 17 w 17"/>
                    <a:gd name="T7" fmla="*/ 5 h 5"/>
                    <a:gd name="T8" fmla="*/ 6 w 17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5">
                      <a:moveTo>
                        <a:pt x="6" y="0"/>
                      </a:moveTo>
                      <a:lnTo>
                        <a:pt x="0" y="5"/>
                      </a:lnTo>
                      <a:lnTo>
                        <a:pt x="6" y="5"/>
                      </a:lnTo>
                      <a:lnTo>
                        <a:pt x="17" y="5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4" name="Freeform 245">
                  <a:extLst>
                    <a:ext uri="{FF2B5EF4-FFF2-40B4-BE49-F238E27FC236}">
                      <a16:creationId xmlns:a16="http://schemas.microsoft.com/office/drawing/2014/main" xmlns="" id="{6D93B0F6-C14C-4881-B8F3-9124595F03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68" y="2253"/>
                  <a:ext cx="17" cy="12"/>
                </a:xfrm>
                <a:custGeom>
                  <a:avLst/>
                  <a:gdLst>
                    <a:gd name="T0" fmla="*/ 0 w 17"/>
                    <a:gd name="T1" fmla="*/ 0 h 12"/>
                    <a:gd name="T2" fmla="*/ 6 w 17"/>
                    <a:gd name="T3" fmla="*/ 12 h 12"/>
                    <a:gd name="T4" fmla="*/ 17 w 17"/>
                    <a:gd name="T5" fmla="*/ 12 h 12"/>
                    <a:gd name="T6" fmla="*/ 11 w 17"/>
                    <a:gd name="T7" fmla="*/ 6 h 12"/>
                    <a:gd name="T8" fmla="*/ 0 w 17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2">
                      <a:moveTo>
                        <a:pt x="0" y="0"/>
                      </a:moveTo>
                      <a:lnTo>
                        <a:pt x="6" y="12"/>
                      </a:lnTo>
                      <a:lnTo>
                        <a:pt x="17" y="12"/>
                      </a:lnTo>
                      <a:lnTo>
                        <a:pt x="11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5" name="Freeform 246">
                  <a:extLst>
                    <a:ext uri="{FF2B5EF4-FFF2-40B4-BE49-F238E27FC236}">
                      <a16:creationId xmlns:a16="http://schemas.microsoft.com/office/drawing/2014/main" xmlns="" id="{8AAD7D2B-FC70-47BD-A523-023D3D8F60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68" y="2253"/>
                  <a:ext cx="17" cy="12"/>
                </a:xfrm>
                <a:custGeom>
                  <a:avLst/>
                  <a:gdLst>
                    <a:gd name="T0" fmla="*/ 0 w 17"/>
                    <a:gd name="T1" fmla="*/ 0 h 12"/>
                    <a:gd name="T2" fmla="*/ 6 w 17"/>
                    <a:gd name="T3" fmla="*/ 12 h 12"/>
                    <a:gd name="T4" fmla="*/ 17 w 17"/>
                    <a:gd name="T5" fmla="*/ 12 h 12"/>
                    <a:gd name="T6" fmla="*/ 11 w 17"/>
                    <a:gd name="T7" fmla="*/ 6 h 12"/>
                    <a:gd name="T8" fmla="*/ 0 w 17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2">
                      <a:moveTo>
                        <a:pt x="0" y="0"/>
                      </a:moveTo>
                      <a:lnTo>
                        <a:pt x="6" y="12"/>
                      </a:lnTo>
                      <a:lnTo>
                        <a:pt x="17" y="12"/>
                      </a:lnTo>
                      <a:lnTo>
                        <a:pt x="11" y="6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6" name="Freeform 247">
                  <a:extLst>
                    <a:ext uri="{FF2B5EF4-FFF2-40B4-BE49-F238E27FC236}">
                      <a16:creationId xmlns:a16="http://schemas.microsoft.com/office/drawing/2014/main" xmlns="" id="{0A401D33-10C0-4CCE-B0D8-F6FFFDA652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83" y="2304"/>
                  <a:ext cx="5" cy="11"/>
                </a:xfrm>
                <a:custGeom>
                  <a:avLst/>
                  <a:gdLst>
                    <a:gd name="T0" fmla="*/ 0 w 5"/>
                    <a:gd name="T1" fmla="*/ 0 h 11"/>
                    <a:gd name="T2" fmla="*/ 0 w 5"/>
                    <a:gd name="T3" fmla="*/ 5 h 11"/>
                    <a:gd name="T4" fmla="*/ 5 w 5"/>
                    <a:gd name="T5" fmla="*/ 11 h 11"/>
                    <a:gd name="T6" fmla="*/ 5 w 5"/>
                    <a:gd name="T7" fmla="*/ 5 h 11"/>
                    <a:gd name="T8" fmla="*/ 0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5" y="11"/>
                      </a:lnTo>
                      <a:lnTo>
                        <a:pt x="5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7" name="Freeform 248">
                  <a:extLst>
                    <a:ext uri="{FF2B5EF4-FFF2-40B4-BE49-F238E27FC236}">
                      <a16:creationId xmlns:a16="http://schemas.microsoft.com/office/drawing/2014/main" xmlns="" id="{0BB74DBF-75E4-43BF-BCA7-6906178B4E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83" y="2304"/>
                  <a:ext cx="5" cy="11"/>
                </a:xfrm>
                <a:custGeom>
                  <a:avLst/>
                  <a:gdLst>
                    <a:gd name="T0" fmla="*/ 0 w 5"/>
                    <a:gd name="T1" fmla="*/ 0 h 11"/>
                    <a:gd name="T2" fmla="*/ 0 w 5"/>
                    <a:gd name="T3" fmla="*/ 5 h 11"/>
                    <a:gd name="T4" fmla="*/ 5 w 5"/>
                    <a:gd name="T5" fmla="*/ 11 h 11"/>
                    <a:gd name="T6" fmla="*/ 5 w 5"/>
                    <a:gd name="T7" fmla="*/ 5 h 11"/>
                    <a:gd name="T8" fmla="*/ 0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5" y="11"/>
                      </a:lnTo>
                      <a:lnTo>
                        <a:pt x="5" y="5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8" name="Freeform 249">
                  <a:extLst>
                    <a:ext uri="{FF2B5EF4-FFF2-40B4-BE49-F238E27FC236}">
                      <a16:creationId xmlns:a16="http://schemas.microsoft.com/office/drawing/2014/main" xmlns="" id="{DE6AE1DC-BF53-4872-9892-7E029C7C16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057" y="2231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0 w 11"/>
                    <a:gd name="T3" fmla="*/ 6 h 11"/>
                    <a:gd name="T4" fmla="*/ 5 w 11"/>
                    <a:gd name="T5" fmla="*/ 11 h 11"/>
                    <a:gd name="T6" fmla="*/ 11 w 11"/>
                    <a:gd name="T7" fmla="*/ 6 h 11"/>
                    <a:gd name="T8" fmla="*/ 5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5" y="11"/>
                      </a:lnTo>
                      <a:lnTo>
                        <a:pt x="11" y="6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9" name="Freeform 250">
                  <a:extLst>
                    <a:ext uri="{FF2B5EF4-FFF2-40B4-BE49-F238E27FC236}">
                      <a16:creationId xmlns:a16="http://schemas.microsoft.com/office/drawing/2014/main" xmlns="" id="{C729E9DD-05F6-43E3-9556-29F6FE42A7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057" y="2231"/>
                  <a:ext cx="11" cy="11"/>
                </a:xfrm>
                <a:custGeom>
                  <a:avLst/>
                  <a:gdLst>
                    <a:gd name="T0" fmla="*/ 5 w 11"/>
                    <a:gd name="T1" fmla="*/ 0 h 11"/>
                    <a:gd name="T2" fmla="*/ 0 w 11"/>
                    <a:gd name="T3" fmla="*/ 6 h 11"/>
                    <a:gd name="T4" fmla="*/ 5 w 11"/>
                    <a:gd name="T5" fmla="*/ 11 h 11"/>
                    <a:gd name="T6" fmla="*/ 11 w 11"/>
                    <a:gd name="T7" fmla="*/ 6 h 11"/>
                    <a:gd name="T8" fmla="*/ 5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5" y="11"/>
                      </a:lnTo>
                      <a:lnTo>
                        <a:pt x="11" y="6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0" name="Freeform 251">
                  <a:extLst>
                    <a:ext uri="{FF2B5EF4-FFF2-40B4-BE49-F238E27FC236}">
                      <a16:creationId xmlns:a16="http://schemas.microsoft.com/office/drawing/2014/main" xmlns="" id="{6143B564-7E30-41E3-ABA5-5A8440611CB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778" y="2763"/>
                  <a:ext cx="297" cy="27"/>
                </a:xfrm>
                <a:custGeom>
                  <a:avLst/>
                  <a:gdLst>
                    <a:gd name="T0" fmla="*/ 8 w 53"/>
                    <a:gd name="T1" fmla="*/ 4 h 5"/>
                    <a:gd name="T2" fmla="*/ 0 w 53"/>
                    <a:gd name="T3" fmla="*/ 4 h 5"/>
                    <a:gd name="T4" fmla="*/ 0 w 53"/>
                    <a:gd name="T5" fmla="*/ 5 h 5"/>
                    <a:gd name="T6" fmla="*/ 8 w 53"/>
                    <a:gd name="T7" fmla="*/ 5 h 5"/>
                    <a:gd name="T8" fmla="*/ 8 w 53"/>
                    <a:gd name="T9" fmla="*/ 4 h 5"/>
                    <a:gd name="T10" fmla="*/ 33 w 53"/>
                    <a:gd name="T11" fmla="*/ 2 h 5"/>
                    <a:gd name="T12" fmla="*/ 9 w 53"/>
                    <a:gd name="T13" fmla="*/ 3 h 5"/>
                    <a:gd name="T14" fmla="*/ 9 w 53"/>
                    <a:gd name="T15" fmla="*/ 4 h 5"/>
                    <a:gd name="T16" fmla="*/ 31 w 53"/>
                    <a:gd name="T17" fmla="*/ 3 h 5"/>
                    <a:gd name="T18" fmla="*/ 33 w 53"/>
                    <a:gd name="T19" fmla="*/ 2 h 5"/>
                    <a:gd name="T20" fmla="*/ 43 w 53"/>
                    <a:gd name="T21" fmla="*/ 1 h 5"/>
                    <a:gd name="T22" fmla="*/ 35 w 53"/>
                    <a:gd name="T23" fmla="*/ 1 h 5"/>
                    <a:gd name="T24" fmla="*/ 33 w 53"/>
                    <a:gd name="T25" fmla="*/ 3 h 5"/>
                    <a:gd name="T26" fmla="*/ 40 w 53"/>
                    <a:gd name="T27" fmla="*/ 2 h 5"/>
                    <a:gd name="T28" fmla="*/ 43 w 53"/>
                    <a:gd name="T29" fmla="*/ 1 h 5"/>
                    <a:gd name="T30" fmla="*/ 53 w 53"/>
                    <a:gd name="T31" fmla="*/ 0 h 5"/>
                    <a:gd name="T32" fmla="*/ 46 w 53"/>
                    <a:gd name="T33" fmla="*/ 0 h 5"/>
                    <a:gd name="T34" fmla="*/ 43 w 53"/>
                    <a:gd name="T35" fmla="*/ 2 h 5"/>
                    <a:gd name="T36" fmla="*/ 53 w 53"/>
                    <a:gd name="T37" fmla="*/ 1 h 5"/>
                    <a:gd name="T38" fmla="*/ 53 w 53"/>
                    <a:gd name="T3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3" h="5">
                      <a:moveTo>
                        <a:pt x="8" y="4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4"/>
                        <a:pt x="8" y="4"/>
                        <a:pt x="8" y="4"/>
                      </a:cubicBezTo>
                      <a:moveTo>
                        <a:pt x="33" y="2"/>
                      </a:move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31" y="3"/>
                        <a:pt x="31" y="3"/>
                        <a:pt x="31" y="3"/>
                      </a:cubicBezTo>
                      <a:cubicBezTo>
                        <a:pt x="33" y="2"/>
                        <a:pt x="33" y="2"/>
                        <a:pt x="33" y="2"/>
                      </a:cubicBezTo>
                      <a:moveTo>
                        <a:pt x="43" y="1"/>
                      </a:moveTo>
                      <a:cubicBezTo>
                        <a:pt x="35" y="1"/>
                        <a:pt x="35" y="1"/>
                        <a:pt x="35" y="1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40" y="2"/>
                        <a:pt x="40" y="2"/>
                        <a:pt x="40" y="2"/>
                      </a:cubicBezTo>
                      <a:cubicBezTo>
                        <a:pt x="43" y="1"/>
                        <a:pt x="43" y="1"/>
                        <a:pt x="43" y="1"/>
                      </a:cubicBezTo>
                      <a:moveTo>
                        <a:pt x="53" y="0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3" y="2"/>
                        <a:pt x="43" y="2"/>
                        <a:pt x="43" y="2"/>
                      </a:cubicBezTo>
                      <a:cubicBezTo>
                        <a:pt x="53" y="1"/>
                        <a:pt x="53" y="1"/>
                        <a:pt x="53" y="1"/>
                      </a:cubicBezTo>
                      <a:cubicBezTo>
                        <a:pt x="53" y="1"/>
                        <a:pt x="53" y="0"/>
                        <a:pt x="5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1" name="Freeform 252">
                  <a:extLst>
                    <a:ext uri="{FF2B5EF4-FFF2-40B4-BE49-F238E27FC236}">
                      <a16:creationId xmlns:a16="http://schemas.microsoft.com/office/drawing/2014/main" xmlns="" id="{1A57C22F-A1A1-4A91-9931-9A7442C0F4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04" y="2768"/>
                  <a:ext cx="22" cy="11"/>
                </a:xfrm>
                <a:custGeom>
                  <a:avLst/>
                  <a:gdLst>
                    <a:gd name="T0" fmla="*/ 22 w 22"/>
                    <a:gd name="T1" fmla="*/ 0 h 11"/>
                    <a:gd name="T2" fmla="*/ 11 w 22"/>
                    <a:gd name="T3" fmla="*/ 6 h 11"/>
                    <a:gd name="T4" fmla="*/ 0 w 22"/>
                    <a:gd name="T5" fmla="*/ 11 h 11"/>
                    <a:gd name="T6" fmla="*/ 11 w 22"/>
                    <a:gd name="T7" fmla="*/ 11 h 11"/>
                    <a:gd name="T8" fmla="*/ 22 w 2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1">
                      <a:moveTo>
                        <a:pt x="22" y="0"/>
                      </a:moveTo>
                      <a:lnTo>
                        <a:pt x="11" y="6"/>
                      </a:lnTo>
                      <a:lnTo>
                        <a:pt x="0" y="11"/>
                      </a:lnTo>
                      <a:lnTo>
                        <a:pt x="11" y="11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2" name="Freeform 253">
                  <a:extLst>
                    <a:ext uri="{FF2B5EF4-FFF2-40B4-BE49-F238E27FC236}">
                      <a16:creationId xmlns:a16="http://schemas.microsoft.com/office/drawing/2014/main" xmlns="" id="{8058D7E8-A064-47C5-8F89-1C09BB7C26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04" y="2768"/>
                  <a:ext cx="22" cy="11"/>
                </a:xfrm>
                <a:custGeom>
                  <a:avLst/>
                  <a:gdLst>
                    <a:gd name="T0" fmla="*/ 22 w 22"/>
                    <a:gd name="T1" fmla="*/ 0 h 11"/>
                    <a:gd name="T2" fmla="*/ 11 w 22"/>
                    <a:gd name="T3" fmla="*/ 6 h 11"/>
                    <a:gd name="T4" fmla="*/ 0 w 22"/>
                    <a:gd name="T5" fmla="*/ 11 h 11"/>
                    <a:gd name="T6" fmla="*/ 11 w 22"/>
                    <a:gd name="T7" fmla="*/ 11 h 11"/>
                    <a:gd name="T8" fmla="*/ 22 w 22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1">
                      <a:moveTo>
                        <a:pt x="22" y="0"/>
                      </a:moveTo>
                      <a:lnTo>
                        <a:pt x="11" y="6"/>
                      </a:lnTo>
                      <a:lnTo>
                        <a:pt x="0" y="11"/>
                      </a:lnTo>
                      <a:lnTo>
                        <a:pt x="11" y="11"/>
                      </a:lnTo>
                      <a:lnTo>
                        <a:pt x="22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3" name="Freeform 254">
                  <a:extLst>
                    <a:ext uri="{FF2B5EF4-FFF2-40B4-BE49-F238E27FC236}">
                      <a16:creationId xmlns:a16="http://schemas.microsoft.com/office/drawing/2014/main" xmlns="" id="{23209B8C-FD51-494C-8C5D-CB0940272D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54" y="2763"/>
                  <a:ext cx="33" cy="11"/>
                </a:xfrm>
                <a:custGeom>
                  <a:avLst/>
                  <a:gdLst>
                    <a:gd name="T0" fmla="*/ 33 w 33"/>
                    <a:gd name="T1" fmla="*/ 0 h 11"/>
                    <a:gd name="T2" fmla="*/ 17 w 33"/>
                    <a:gd name="T3" fmla="*/ 5 h 11"/>
                    <a:gd name="T4" fmla="*/ 0 w 33"/>
                    <a:gd name="T5" fmla="*/ 11 h 11"/>
                    <a:gd name="T6" fmla="*/ 17 w 33"/>
                    <a:gd name="T7" fmla="*/ 11 h 11"/>
                    <a:gd name="T8" fmla="*/ 33 w 3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11">
                      <a:moveTo>
                        <a:pt x="33" y="0"/>
                      </a:moveTo>
                      <a:lnTo>
                        <a:pt x="17" y="5"/>
                      </a:lnTo>
                      <a:lnTo>
                        <a:pt x="0" y="11"/>
                      </a:lnTo>
                      <a:lnTo>
                        <a:pt x="17" y="11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4" name="Freeform 255">
                  <a:extLst>
                    <a:ext uri="{FF2B5EF4-FFF2-40B4-BE49-F238E27FC236}">
                      <a16:creationId xmlns:a16="http://schemas.microsoft.com/office/drawing/2014/main" xmlns="" id="{86DD2FCF-008C-403C-A0AB-0ADF52837E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54" y="2763"/>
                  <a:ext cx="33" cy="11"/>
                </a:xfrm>
                <a:custGeom>
                  <a:avLst/>
                  <a:gdLst>
                    <a:gd name="T0" fmla="*/ 33 w 33"/>
                    <a:gd name="T1" fmla="*/ 0 h 11"/>
                    <a:gd name="T2" fmla="*/ 17 w 33"/>
                    <a:gd name="T3" fmla="*/ 5 h 11"/>
                    <a:gd name="T4" fmla="*/ 0 w 33"/>
                    <a:gd name="T5" fmla="*/ 11 h 11"/>
                    <a:gd name="T6" fmla="*/ 17 w 33"/>
                    <a:gd name="T7" fmla="*/ 11 h 11"/>
                    <a:gd name="T8" fmla="*/ 33 w 33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11">
                      <a:moveTo>
                        <a:pt x="33" y="0"/>
                      </a:moveTo>
                      <a:lnTo>
                        <a:pt x="17" y="5"/>
                      </a:lnTo>
                      <a:lnTo>
                        <a:pt x="0" y="11"/>
                      </a:lnTo>
                      <a:lnTo>
                        <a:pt x="17" y="11"/>
                      </a:lnTo>
                      <a:lnTo>
                        <a:pt x="3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5" name="Freeform 256">
                  <a:extLst>
                    <a:ext uri="{FF2B5EF4-FFF2-40B4-BE49-F238E27FC236}">
                      <a16:creationId xmlns:a16="http://schemas.microsoft.com/office/drawing/2014/main" xmlns="" id="{C0B820F6-0DC9-4F9D-A2A6-19D673FCD3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33" y="2779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6 h 11"/>
                    <a:gd name="T4" fmla="*/ 0 w 6"/>
                    <a:gd name="T5" fmla="*/ 11 h 11"/>
                    <a:gd name="T6" fmla="*/ 6 w 6"/>
                    <a:gd name="T7" fmla="*/ 6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6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6" name="Freeform 257">
                  <a:extLst>
                    <a:ext uri="{FF2B5EF4-FFF2-40B4-BE49-F238E27FC236}">
                      <a16:creationId xmlns:a16="http://schemas.microsoft.com/office/drawing/2014/main" xmlns="" id="{FDBDD4FE-BEA1-47A9-9BA2-A3F70E75D3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33" y="2779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6 h 11"/>
                    <a:gd name="T4" fmla="*/ 0 w 6"/>
                    <a:gd name="T5" fmla="*/ 11 h 11"/>
                    <a:gd name="T6" fmla="*/ 6 w 6"/>
                    <a:gd name="T7" fmla="*/ 6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6" y="6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7" name="Freeform 258">
                  <a:extLst>
                    <a:ext uri="{FF2B5EF4-FFF2-40B4-BE49-F238E27FC236}">
                      <a16:creationId xmlns:a16="http://schemas.microsoft.com/office/drawing/2014/main" xmlns="" id="{0C4EA92F-C3AF-409F-948E-F4BC3994396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140" y="1593"/>
                  <a:ext cx="67" cy="213"/>
                </a:xfrm>
                <a:custGeom>
                  <a:avLst/>
                  <a:gdLst>
                    <a:gd name="T0" fmla="*/ 16 w 67"/>
                    <a:gd name="T1" fmla="*/ 151 h 213"/>
                    <a:gd name="T2" fmla="*/ 0 w 67"/>
                    <a:gd name="T3" fmla="*/ 213 h 213"/>
                    <a:gd name="T4" fmla="*/ 5 w 67"/>
                    <a:gd name="T5" fmla="*/ 213 h 213"/>
                    <a:gd name="T6" fmla="*/ 16 w 67"/>
                    <a:gd name="T7" fmla="*/ 163 h 213"/>
                    <a:gd name="T8" fmla="*/ 16 w 67"/>
                    <a:gd name="T9" fmla="*/ 151 h 213"/>
                    <a:gd name="T10" fmla="*/ 28 w 67"/>
                    <a:gd name="T11" fmla="*/ 107 h 213"/>
                    <a:gd name="T12" fmla="*/ 16 w 67"/>
                    <a:gd name="T13" fmla="*/ 146 h 213"/>
                    <a:gd name="T14" fmla="*/ 22 w 67"/>
                    <a:gd name="T15" fmla="*/ 151 h 213"/>
                    <a:gd name="T16" fmla="*/ 33 w 67"/>
                    <a:gd name="T17" fmla="*/ 107 h 213"/>
                    <a:gd name="T18" fmla="*/ 28 w 67"/>
                    <a:gd name="T19" fmla="*/ 107 h 213"/>
                    <a:gd name="T20" fmla="*/ 61 w 67"/>
                    <a:gd name="T21" fmla="*/ 0 h 213"/>
                    <a:gd name="T22" fmla="*/ 33 w 67"/>
                    <a:gd name="T23" fmla="*/ 101 h 213"/>
                    <a:gd name="T24" fmla="*/ 39 w 67"/>
                    <a:gd name="T25" fmla="*/ 101 h 213"/>
                    <a:gd name="T26" fmla="*/ 67 w 67"/>
                    <a:gd name="T27" fmla="*/ 6 h 213"/>
                    <a:gd name="T28" fmla="*/ 61 w 67"/>
                    <a:gd name="T29" fmla="*/ 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7" h="213">
                      <a:moveTo>
                        <a:pt x="16" y="151"/>
                      </a:moveTo>
                      <a:lnTo>
                        <a:pt x="0" y="213"/>
                      </a:lnTo>
                      <a:lnTo>
                        <a:pt x="5" y="213"/>
                      </a:lnTo>
                      <a:lnTo>
                        <a:pt x="16" y="163"/>
                      </a:lnTo>
                      <a:lnTo>
                        <a:pt x="16" y="151"/>
                      </a:lnTo>
                      <a:close/>
                      <a:moveTo>
                        <a:pt x="28" y="107"/>
                      </a:moveTo>
                      <a:lnTo>
                        <a:pt x="16" y="146"/>
                      </a:lnTo>
                      <a:lnTo>
                        <a:pt x="22" y="151"/>
                      </a:lnTo>
                      <a:lnTo>
                        <a:pt x="33" y="107"/>
                      </a:lnTo>
                      <a:lnTo>
                        <a:pt x="28" y="107"/>
                      </a:lnTo>
                      <a:close/>
                      <a:moveTo>
                        <a:pt x="61" y="0"/>
                      </a:moveTo>
                      <a:lnTo>
                        <a:pt x="33" y="101"/>
                      </a:lnTo>
                      <a:lnTo>
                        <a:pt x="39" y="101"/>
                      </a:lnTo>
                      <a:lnTo>
                        <a:pt x="67" y="6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8" name="Freeform 259">
                  <a:extLst>
                    <a:ext uri="{FF2B5EF4-FFF2-40B4-BE49-F238E27FC236}">
                      <a16:creationId xmlns:a16="http://schemas.microsoft.com/office/drawing/2014/main" xmlns="" id="{E342D6DE-058B-4FFE-8827-27BB3FE7D6D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140" y="1593"/>
                  <a:ext cx="67" cy="213"/>
                </a:xfrm>
                <a:custGeom>
                  <a:avLst/>
                  <a:gdLst>
                    <a:gd name="T0" fmla="*/ 16 w 67"/>
                    <a:gd name="T1" fmla="*/ 151 h 213"/>
                    <a:gd name="T2" fmla="*/ 0 w 67"/>
                    <a:gd name="T3" fmla="*/ 213 h 213"/>
                    <a:gd name="T4" fmla="*/ 5 w 67"/>
                    <a:gd name="T5" fmla="*/ 213 h 213"/>
                    <a:gd name="T6" fmla="*/ 16 w 67"/>
                    <a:gd name="T7" fmla="*/ 163 h 213"/>
                    <a:gd name="T8" fmla="*/ 16 w 67"/>
                    <a:gd name="T9" fmla="*/ 151 h 213"/>
                    <a:gd name="T10" fmla="*/ 28 w 67"/>
                    <a:gd name="T11" fmla="*/ 107 h 213"/>
                    <a:gd name="T12" fmla="*/ 16 w 67"/>
                    <a:gd name="T13" fmla="*/ 146 h 213"/>
                    <a:gd name="T14" fmla="*/ 22 w 67"/>
                    <a:gd name="T15" fmla="*/ 151 h 213"/>
                    <a:gd name="T16" fmla="*/ 33 w 67"/>
                    <a:gd name="T17" fmla="*/ 107 h 213"/>
                    <a:gd name="T18" fmla="*/ 28 w 67"/>
                    <a:gd name="T19" fmla="*/ 107 h 213"/>
                    <a:gd name="T20" fmla="*/ 61 w 67"/>
                    <a:gd name="T21" fmla="*/ 0 h 213"/>
                    <a:gd name="T22" fmla="*/ 33 w 67"/>
                    <a:gd name="T23" fmla="*/ 101 h 213"/>
                    <a:gd name="T24" fmla="*/ 39 w 67"/>
                    <a:gd name="T25" fmla="*/ 101 h 213"/>
                    <a:gd name="T26" fmla="*/ 67 w 67"/>
                    <a:gd name="T27" fmla="*/ 6 h 213"/>
                    <a:gd name="T28" fmla="*/ 61 w 67"/>
                    <a:gd name="T29" fmla="*/ 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7" h="213">
                      <a:moveTo>
                        <a:pt x="16" y="151"/>
                      </a:moveTo>
                      <a:lnTo>
                        <a:pt x="0" y="213"/>
                      </a:lnTo>
                      <a:lnTo>
                        <a:pt x="5" y="213"/>
                      </a:lnTo>
                      <a:lnTo>
                        <a:pt x="16" y="163"/>
                      </a:lnTo>
                      <a:lnTo>
                        <a:pt x="16" y="151"/>
                      </a:lnTo>
                      <a:moveTo>
                        <a:pt x="28" y="107"/>
                      </a:moveTo>
                      <a:lnTo>
                        <a:pt x="16" y="146"/>
                      </a:lnTo>
                      <a:lnTo>
                        <a:pt x="22" y="151"/>
                      </a:lnTo>
                      <a:lnTo>
                        <a:pt x="33" y="107"/>
                      </a:lnTo>
                      <a:lnTo>
                        <a:pt x="28" y="107"/>
                      </a:lnTo>
                      <a:moveTo>
                        <a:pt x="61" y="0"/>
                      </a:moveTo>
                      <a:lnTo>
                        <a:pt x="33" y="101"/>
                      </a:lnTo>
                      <a:lnTo>
                        <a:pt x="39" y="101"/>
                      </a:lnTo>
                      <a:lnTo>
                        <a:pt x="67" y="6"/>
                      </a:lnTo>
                      <a:lnTo>
                        <a:pt x="6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9" name="Freeform 260">
                  <a:extLst>
                    <a:ext uri="{FF2B5EF4-FFF2-40B4-BE49-F238E27FC236}">
                      <a16:creationId xmlns:a16="http://schemas.microsoft.com/office/drawing/2014/main" xmlns="" id="{8FD275D5-2D55-4054-BB90-BF4E62083E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24" y="1739"/>
                  <a:ext cx="6" cy="17"/>
                </a:xfrm>
                <a:custGeom>
                  <a:avLst/>
                  <a:gdLst>
                    <a:gd name="T0" fmla="*/ 0 w 6"/>
                    <a:gd name="T1" fmla="*/ 0 h 17"/>
                    <a:gd name="T2" fmla="*/ 0 w 6"/>
                    <a:gd name="T3" fmla="*/ 5 h 17"/>
                    <a:gd name="T4" fmla="*/ 0 w 6"/>
                    <a:gd name="T5" fmla="*/ 17 h 17"/>
                    <a:gd name="T6" fmla="*/ 6 w 6"/>
                    <a:gd name="T7" fmla="*/ 5 h 17"/>
                    <a:gd name="T8" fmla="*/ 0 w 6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0" y="17"/>
                      </a:lnTo>
                      <a:lnTo>
                        <a:pt x="6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0" name="Freeform 261">
                  <a:extLst>
                    <a:ext uri="{FF2B5EF4-FFF2-40B4-BE49-F238E27FC236}">
                      <a16:creationId xmlns:a16="http://schemas.microsoft.com/office/drawing/2014/main" xmlns="" id="{F77FD290-1771-4E48-A685-383ADE225C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24" y="1739"/>
                  <a:ext cx="6" cy="17"/>
                </a:xfrm>
                <a:custGeom>
                  <a:avLst/>
                  <a:gdLst>
                    <a:gd name="T0" fmla="*/ 0 w 6"/>
                    <a:gd name="T1" fmla="*/ 0 h 17"/>
                    <a:gd name="T2" fmla="*/ 0 w 6"/>
                    <a:gd name="T3" fmla="*/ 5 h 17"/>
                    <a:gd name="T4" fmla="*/ 0 w 6"/>
                    <a:gd name="T5" fmla="*/ 17 h 17"/>
                    <a:gd name="T6" fmla="*/ 6 w 6"/>
                    <a:gd name="T7" fmla="*/ 5 h 17"/>
                    <a:gd name="T8" fmla="*/ 0 w 6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0" y="17"/>
                      </a:lnTo>
                      <a:lnTo>
                        <a:pt x="6" y="5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1" name="Freeform 262">
                  <a:extLst>
                    <a:ext uri="{FF2B5EF4-FFF2-40B4-BE49-F238E27FC236}">
                      <a16:creationId xmlns:a16="http://schemas.microsoft.com/office/drawing/2014/main" xmlns="" id="{03D89577-3513-4F59-857F-9C91053057F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78" y="855"/>
                  <a:ext cx="1856" cy="1499"/>
                </a:xfrm>
                <a:custGeom>
                  <a:avLst/>
                  <a:gdLst>
                    <a:gd name="T0" fmla="*/ 251 w 332"/>
                    <a:gd name="T1" fmla="*/ 225 h 268"/>
                    <a:gd name="T2" fmla="*/ 194 w 332"/>
                    <a:gd name="T3" fmla="*/ 265 h 268"/>
                    <a:gd name="T4" fmla="*/ 192 w 332"/>
                    <a:gd name="T5" fmla="*/ 266 h 268"/>
                    <a:gd name="T6" fmla="*/ 191 w 332"/>
                    <a:gd name="T7" fmla="*/ 268 h 268"/>
                    <a:gd name="T8" fmla="*/ 191 w 332"/>
                    <a:gd name="T9" fmla="*/ 268 h 268"/>
                    <a:gd name="T10" fmla="*/ 192 w 332"/>
                    <a:gd name="T11" fmla="*/ 268 h 268"/>
                    <a:gd name="T12" fmla="*/ 194 w 332"/>
                    <a:gd name="T13" fmla="*/ 266 h 268"/>
                    <a:gd name="T14" fmla="*/ 252 w 332"/>
                    <a:gd name="T15" fmla="*/ 226 h 268"/>
                    <a:gd name="T16" fmla="*/ 251 w 332"/>
                    <a:gd name="T17" fmla="*/ 225 h 268"/>
                    <a:gd name="T18" fmla="*/ 296 w 332"/>
                    <a:gd name="T19" fmla="*/ 194 h 268"/>
                    <a:gd name="T20" fmla="*/ 260 w 332"/>
                    <a:gd name="T21" fmla="*/ 219 h 268"/>
                    <a:gd name="T22" fmla="*/ 259 w 332"/>
                    <a:gd name="T23" fmla="*/ 220 h 268"/>
                    <a:gd name="T24" fmla="*/ 258 w 332"/>
                    <a:gd name="T25" fmla="*/ 221 h 268"/>
                    <a:gd name="T26" fmla="*/ 258 w 332"/>
                    <a:gd name="T27" fmla="*/ 222 h 268"/>
                    <a:gd name="T28" fmla="*/ 258 w 332"/>
                    <a:gd name="T29" fmla="*/ 222 h 268"/>
                    <a:gd name="T30" fmla="*/ 258 w 332"/>
                    <a:gd name="T31" fmla="*/ 221 h 268"/>
                    <a:gd name="T32" fmla="*/ 260 w 332"/>
                    <a:gd name="T33" fmla="*/ 220 h 268"/>
                    <a:gd name="T34" fmla="*/ 296 w 332"/>
                    <a:gd name="T35" fmla="*/ 195 h 268"/>
                    <a:gd name="T36" fmla="*/ 296 w 332"/>
                    <a:gd name="T37" fmla="*/ 194 h 268"/>
                    <a:gd name="T38" fmla="*/ 312 w 332"/>
                    <a:gd name="T39" fmla="*/ 183 h 268"/>
                    <a:gd name="T40" fmla="*/ 297 w 332"/>
                    <a:gd name="T41" fmla="*/ 193 h 268"/>
                    <a:gd name="T42" fmla="*/ 297 w 332"/>
                    <a:gd name="T43" fmla="*/ 194 h 268"/>
                    <a:gd name="T44" fmla="*/ 312 w 332"/>
                    <a:gd name="T45" fmla="*/ 184 h 268"/>
                    <a:gd name="T46" fmla="*/ 312 w 332"/>
                    <a:gd name="T47" fmla="*/ 183 h 268"/>
                    <a:gd name="T48" fmla="*/ 331 w 332"/>
                    <a:gd name="T49" fmla="*/ 169 h 268"/>
                    <a:gd name="T50" fmla="*/ 313 w 332"/>
                    <a:gd name="T51" fmla="*/ 182 h 268"/>
                    <a:gd name="T52" fmla="*/ 313 w 332"/>
                    <a:gd name="T53" fmla="*/ 183 h 268"/>
                    <a:gd name="T54" fmla="*/ 332 w 332"/>
                    <a:gd name="T55" fmla="*/ 170 h 268"/>
                    <a:gd name="T56" fmla="*/ 331 w 332"/>
                    <a:gd name="T57" fmla="*/ 169 h 268"/>
                    <a:gd name="T58" fmla="*/ 0 w 332"/>
                    <a:gd name="T59" fmla="*/ 77 h 268"/>
                    <a:gd name="T60" fmla="*/ 0 w 332"/>
                    <a:gd name="T61" fmla="*/ 77 h 268"/>
                    <a:gd name="T62" fmla="*/ 0 w 332"/>
                    <a:gd name="T63" fmla="*/ 77 h 268"/>
                    <a:gd name="T64" fmla="*/ 0 w 332"/>
                    <a:gd name="T65" fmla="*/ 77 h 268"/>
                    <a:gd name="T66" fmla="*/ 0 w 332"/>
                    <a:gd name="T67" fmla="*/ 77 h 268"/>
                    <a:gd name="T68" fmla="*/ 77 w 332"/>
                    <a:gd name="T69" fmla="*/ 0 h 268"/>
                    <a:gd name="T70" fmla="*/ 4 w 332"/>
                    <a:gd name="T71" fmla="*/ 74 h 268"/>
                    <a:gd name="T72" fmla="*/ 1 w 332"/>
                    <a:gd name="T73" fmla="*/ 76 h 268"/>
                    <a:gd name="T74" fmla="*/ 77 w 332"/>
                    <a:gd name="T75" fmla="*/ 0 h 268"/>
                    <a:gd name="T76" fmla="*/ 77 w 332"/>
                    <a:gd name="T77" fmla="*/ 0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32" h="268">
                      <a:moveTo>
                        <a:pt x="251" y="225"/>
                      </a:moveTo>
                      <a:cubicBezTo>
                        <a:pt x="194" y="265"/>
                        <a:pt x="194" y="265"/>
                        <a:pt x="194" y="265"/>
                      </a:cubicBezTo>
                      <a:cubicBezTo>
                        <a:pt x="192" y="266"/>
                        <a:pt x="192" y="266"/>
                        <a:pt x="192" y="266"/>
                      </a:cubicBezTo>
                      <a:cubicBezTo>
                        <a:pt x="191" y="268"/>
                        <a:pt x="191" y="268"/>
                        <a:pt x="191" y="268"/>
                      </a:cubicBezTo>
                      <a:cubicBezTo>
                        <a:pt x="191" y="268"/>
                        <a:pt x="191" y="268"/>
                        <a:pt x="191" y="268"/>
                      </a:cubicBezTo>
                      <a:cubicBezTo>
                        <a:pt x="192" y="268"/>
                        <a:pt x="192" y="268"/>
                        <a:pt x="192" y="268"/>
                      </a:cubicBezTo>
                      <a:cubicBezTo>
                        <a:pt x="194" y="266"/>
                        <a:pt x="194" y="266"/>
                        <a:pt x="194" y="266"/>
                      </a:cubicBezTo>
                      <a:cubicBezTo>
                        <a:pt x="252" y="226"/>
                        <a:pt x="252" y="226"/>
                        <a:pt x="252" y="226"/>
                      </a:cubicBezTo>
                      <a:cubicBezTo>
                        <a:pt x="252" y="226"/>
                        <a:pt x="251" y="225"/>
                        <a:pt x="251" y="225"/>
                      </a:cubicBezTo>
                      <a:moveTo>
                        <a:pt x="296" y="194"/>
                      </a:moveTo>
                      <a:cubicBezTo>
                        <a:pt x="260" y="219"/>
                        <a:pt x="260" y="219"/>
                        <a:pt x="260" y="219"/>
                      </a:cubicBezTo>
                      <a:cubicBezTo>
                        <a:pt x="259" y="220"/>
                        <a:pt x="259" y="220"/>
                        <a:pt x="259" y="220"/>
                      </a:cubicBezTo>
                      <a:cubicBezTo>
                        <a:pt x="258" y="221"/>
                        <a:pt x="258" y="221"/>
                        <a:pt x="258" y="221"/>
                      </a:cubicBezTo>
                      <a:cubicBezTo>
                        <a:pt x="258" y="221"/>
                        <a:pt x="258" y="221"/>
                        <a:pt x="258" y="222"/>
                      </a:cubicBezTo>
                      <a:cubicBezTo>
                        <a:pt x="258" y="222"/>
                        <a:pt x="258" y="222"/>
                        <a:pt x="258" y="222"/>
                      </a:cubicBezTo>
                      <a:cubicBezTo>
                        <a:pt x="258" y="221"/>
                        <a:pt x="258" y="221"/>
                        <a:pt x="258" y="221"/>
                      </a:cubicBezTo>
                      <a:cubicBezTo>
                        <a:pt x="260" y="220"/>
                        <a:pt x="260" y="220"/>
                        <a:pt x="260" y="220"/>
                      </a:cubicBezTo>
                      <a:cubicBezTo>
                        <a:pt x="296" y="195"/>
                        <a:pt x="296" y="195"/>
                        <a:pt x="296" y="195"/>
                      </a:cubicBezTo>
                      <a:cubicBezTo>
                        <a:pt x="296" y="194"/>
                        <a:pt x="296" y="194"/>
                        <a:pt x="296" y="194"/>
                      </a:cubicBezTo>
                      <a:moveTo>
                        <a:pt x="312" y="183"/>
                      </a:moveTo>
                      <a:cubicBezTo>
                        <a:pt x="297" y="193"/>
                        <a:pt x="297" y="193"/>
                        <a:pt x="297" y="193"/>
                      </a:cubicBezTo>
                      <a:cubicBezTo>
                        <a:pt x="297" y="194"/>
                        <a:pt x="297" y="194"/>
                        <a:pt x="297" y="194"/>
                      </a:cubicBezTo>
                      <a:cubicBezTo>
                        <a:pt x="312" y="184"/>
                        <a:pt x="312" y="184"/>
                        <a:pt x="312" y="184"/>
                      </a:cubicBezTo>
                      <a:cubicBezTo>
                        <a:pt x="312" y="183"/>
                        <a:pt x="312" y="183"/>
                        <a:pt x="312" y="183"/>
                      </a:cubicBezTo>
                      <a:moveTo>
                        <a:pt x="331" y="169"/>
                      </a:moveTo>
                      <a:cubicBezTo>
                        <a:pt x="313" y="182"/>
                        <a:pt x="313" y="182"/>
                        <a:pt x="313" y="182"/>
                      </a:cubicBezTo>
                      <a:cubicBezTo>
                        <a:pt x="313" y="183"/>
                        <a:pt x="313" y="183"/>
                        <a:pt x="313" y="183"/>
                      </a:cubicBezTo>
                      <a:cubicBezTo>
                        <a:pt x="332" y="170"/>
                        <a:pt x="332" y="170"/>
                        <a:pt x="332" y="170"/>
                      </a:cubicBezTo>
                      <a:cubicBezTo>
                        <a:pt x="331" y="170"/>
                        <a:pt x="331" y="170"/>
                        <a:pt x="331" y="169"/>
                      </a:cubicBezTo>
                      <a:moveTo>
                        <a:pt x="0" y="77"/>
                      </a:move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77"/>
                        <a:pt x="0" y="77"/>
                        <a:pt x="0" y="77"/>
                      </a:cubicBezTo>
                      <a:cubicBezTo>
                        <a:pt x="0" y="77"/>
                        <a:pt x="0" y="77"/>
                        <a:pt x="0" y="77"/>
                      </a:cubicBezTo>
                      <a:moveTo>
                        <a:pt x="77" y="0"/>
                      </a:moveTo>
                      <a:cubicBezTo>
                        <a:pt x="4" y="74"/>
                        <a:pt x="4" y="74"/>
                        <a:pt x="4" y="74"/>
                      </a:cubicBezTo>
                      <a:cubicBezTo>
                        <a:pt x="1" y="76"/>
                        <a:pt x="1" y="76"/>
                        <a:pt x="1" y="76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77" y="0"/>
                        <a:pt x="77" y="0"/>
                        <a:pt x="7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2" name="Freeform 263">
                  <a:extLst>
                    <a:ext uri="{FF2B5EF4-FFF2-40B4-BE49-F238E27FC236}">
                      <a16:creationId xmlns:a16="http://schemas.microsoft.com/office/drawing/2014/main" xmlns="" id="{E8429A8B-AFC4-438B-8C55-59430B5F2F7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75" y="2091"/>
                  <a:ext cx="40" cy="28"/>
                </a:xfrm>
                <a:custGeom>
                  <a:avLst/>
                  <a:gdLst>
                    <a:gd name="T0" fmla="*/ 2 w 7"/>
                    <a:gd name="T1" fmla="*/ 2 h 5"/>
                    <a:gd name="T2" fmla="*/ 0 w 7"/>
                    <a:gd name="T3" fmla="*/ 4 h 5"/>
                    <a:gd name="T4" fmla="*/ 1 w 7"/>
                    <a:gd name="T5" fmla="*/ 5 h 5"/>
                    <a:gd name="T6" fmla="*/ 3 w 7"/>
                    <a:gd name="T7" fmla="*/ 4 h 5"/>
                    <a:gd name="T8" fmla="*/ 2 w 7"/>
                    <a:gd name="T9" fmla="*/ 2 h 5"/>
                    <a:gd name="T10" fmla="*/ 7 w 7"/>
                    <a:gd name="T11" fmla="*/ 0 h 5"/>
                    <a:gd name="T12" fmla="*/ 3 w 7"/>
                    <a:gd name="T13" fmla="*/ 2 h 5"/>
                    <a:gd name="T14" fmla="*/ 4 w 7"/>
                    <a:gd name="T15" fmla="*/ 3 h 5"/>
                    <a:gd name="T16" fmla="*/ 7 w 7"/>
                    <a:gd name="T17" fmla="*/ 1 h 5"/>
                    <a:gd name="T18" fmla="*/ 7 w 7"/>
                    <a:gd name="T19" fmla="*/ 1 h 5"/>
                    <a:gd name="T20" fmla="*/ 7 w 7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" h="5">
                      <a:moveTo>
                        <a:pt x="2" y="2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1" y="5"/>
                        <a:pt x="1" y="5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2"/>
                        <a:pt x="2" y="2"/>
                        <a:pt x="2" y="2"/>
                      </a:cubicBezTo>
                      <a:moveTo>
                        <a:pt x="7" y="0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3" name="Freeform 264">
                  <a:extLst>
                    <a:ext uri="{FF2B5EF4-FFF2-40B4-BE49-F238E27FC236}">
                      <a16:creationId xmlns:a16="http://schemas.microsoft.com/office/drawing/2014/main" xmlns="" id="{D0920686-34AB-4566-9102-21B366721D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23" y="1935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5 h 11"/>
                    <a:gd name="T4" fmla="*/ 0 w 6"/>
                    <a:gd name="T5" fmla="*/ 11 h 11"/>
                    <a:gd name="T6" fmla="*/ 6 w 6"/>
                    <a:gd name="T7" fmla="*/ 5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5"/>
                      </a:lnTo>
                      <a:lnTo>
                        <a:pt x="0" y="11"/>
                      </a:lnTo>
                      <a:lnTo>
                        <a:pt x="6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4" name="Freeform 265">
                  <a:extLst>
                    <a:ext uri="{FF2B5EF4-FFF2-40B4-BE49-F238E27FC236}">
                      <a16:creationId xmlns:a16="http://schemas.microsoft.com/office/drawing/2014/main" xmlns="" id="{46676053-6E58-4297-8DD0-9A1B08144D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023" y="1935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5 h 11"/>
                    <a:gd name="T4" fmla="*/ 0 w 6"/>
                    <a:gd name="T5" fmla="*/ 11 h 11"/>
                    <a:gd name="T6" fmla="*/ 6 w 6"/>
                    <a:gd name="T7" fmla="*/ 5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5"/>
                      </a:lnTo>
                      <a:lnTo>
                        <a:pt x="0" y="11"/>
                      </a:lnTo>
                      <a:lnTo>
                        <a:pt x="6" y="5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5" name="Freeform 266">
                  <a:extLst>
                    <a:ext uri="{FF2B5EF4-FFF2-40B4-BE49-F238E27FC236}">
                      <a16:creationId xmlns:a16="http://schemas.microsoft.com/office/drawing/2014/main" xmlns="" id="{FDF79B84-EB5F-49E3-AFB7-812F73986D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34" y="1873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6 h 11"/>
                    <a:gd name="T4" fmla="*/ 0 w 6"/>
                    <a:gd name="T5" fmla="*/ 11 h 11"/>
                    <a:gd name="T6" fmla="*/ 6 w 6"/>
                    <a:gd name="T7" fmla="*/ 6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6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6" name="Freeform 267">
                  <a:extLst>
                    <a:ext uri="{FF2B5EF4-FFF2-40B4-BE49-F238E27FC236}">
                      <a16:creationId xmlns:a16="http://schemas.microsoft.com/office/drawing/2014/main" xmlns="" id="{42F4877A-4230-405B-9585-7A010E7145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34" y="1873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6 h 11"/>
                    <a:gd name="T4" fmla="*/ 0 w 6"/>
                    <a:gd name="T5" fmla="*/ 11 h 11"/>
                    <a:gd name="T6" fmla="*/ 6 w 6"/>
                    <a:gd name="T7" fmla="*/ 6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6" y="6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7" name="Freeform 268">
                  <a:extLst>
                    <a:ext uri="{FF2B5EF4-FFF2-40B4-BE49-F238E27FC236}">
                      <a16:creationId xmlns:a16="http://schemas.microsoft.com/office/drawing/2014/main" xmlns="" id="{E0EE48B2-6629-4D79-9F68-28AC13FC95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63" y="2102"/>
                  <a:ext cx="11" cy="12"/>
                </a:xfrm>
                <a:custGeom>
                  <a:avLst/>
                  <a:gdLst>
                    <a:gd name="T0" fmla="*/ 5 w 11"/>
                    <a:gd name="T1" fmla="*/ 0 h 12"/>
                    <a:gd name="T2" fmla="*/ 0 w 11"/>
                    <a:gd name="T3" fmla="*/ 0 h 12"/>
                    <a:gd name="T4" fmla="*/ 5 w 11"/>
                    <a:gd name="T5" fmla="*/ 12 h 12"/>
                    <a:gd name="T6" fmla="*/ 11 w 11"/>
                    <a:gd name="T7" fmla="*/ 6 h 12"/>
                    <a:gd name="T8" fmla="*/ 5 w 1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5" y="12"/>
                      </a:lnTo>
                      <a:lnTo>
                        <a:pt x="11" y="6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8" name="Freeform 269">
                  <a:extLst>
                    <a:ext uri="{FF2B5EF4-FFF2-40B4-BE49-F238E27FC236}">
                      <a16:creationId xmlns:a16="http://schemas.microsoft.com/office/drawing/2014/main" xmlns="" id="{B456A52E-5999-45E6-ACC9-0751AFB84F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263" y="2102"/>
                  <a:ext cx="11" cy="12"/>
                </a:xfrm>
                <a:custGeom>
                  <a:avLst/>
                  <a:gdLst>
                    <a:gd name="T0" fmla="*/ 5 w 11"/>
                    <a:gd name="T1" fmla="*/ 0 h 12"/>
                    <a:gd name="T2" fmla="*/ 0 w 11"/>
                    <a:gd name="T3" fmla="*/ 0 h 12"/>
                    <a:gd name="T4" fmla="*/ 5 w 11"/>
                    <a:gd name="T5" fmla="*/ 12 h 12"/>
                    <a:gd name="T6" fmla="*/ 11 w 11"/>
                    <a:gd name="T7" fmla="*/ 6 h 12"/>
                    <a:gd name="T8" fmla="*/ 5 w 11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2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5" y="12"/>
                      </a:lnTo>
                      <a:lnTo>
                        <a:pt x="11" y="6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9" name="Freeform 270">
                  <a:extLst>
                    <a:ext uri="{FF2B5EF4-FFF2-40B4-BE49-F238E27FC236}">
                      <a16:creationId xmlns:a16="http://schemas.microsoft.com/office/drawing/2014/main" xmlns="" id="{4B1412BC-C749-4BD4-9CE6-B3251F8EA7A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85" y="1879"/>
                  <a:ext cx="196" cy="195"/>
                </a:xfrm>
                <a:custGeom>
                  <a:avLst/>
                  <a:gdLst>
                    <a:gd name="T0" fmla="*/ 184 w 196"/>
                    <a:gd name="T1" fmla="*/ 184 h 195"/>
                    <a:gd name="T2" fmla="*/ 184 w 196"/>
                    <a:gd name="T3" fmla="*/ 184 h 195"/>
                    <a:gd name="T4" fmla="*/ 190 w 196"/>
                    <a:gd name="T5" fmla="*/ 195 h 195"/>
                    <a:gd name="T6" fmla="*/ 196 w 196"/>
                    <a:gd name="T7" fmla="*/ 190 h 195"/>
                    <a:gd name="T8" fmla="*/ 184 w 196"/>
                    <a:gd name="T9" fmla="*/ 184 h 195"/>
                    <a:gd name="T10" fmla="*/ 11 w 196"/>
                    <a:gd name="T11" fmla="*/ 0 h 195"/>
                    <a:gd name="T12" fmla="*/ 0 w 196"/>
                    <a:gd name="T13" fmla="*/ 5 h 195"/>
                    <a:gd name="T14" fmla="*/ 179 w 196"/>
                    <a:gd name="T15" fmla="*/ 184 h 195"/>
                    <a:gd name="T16" fmla="*/ 184 w 196"/>
                    <a:gd name="T17" fmla="*/ 179 h 195"/>
                    <a:gd name="T18" fmla="*/ 11 w 196"/>
                    <a:gd name="T19" fmla="*/ 0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6" h="195">
                      <a:moveTo>
                        <a:pt x="184" y="184"/>
                      </a:moveTo>
                      <a:lnTo>
                        <a:pt x="184" y="184"/>
                      </a:lnTo>
                      <a:lnTo>
                        <a:pt x="190" y="195"/>
                      </a:lnTo>
                      <a:lnTo>
                        <a:pt x="196" y="190"/>
                      </a:lnTo>
                      <a:lnTo>
                        <a:pt x="184" y="184"/>
                      </a:lnTo>
                      <a:close/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179" y="184"/>
                      </a:lnTo>
                      <a:lnTo>
                        <a:pt x="184" y="179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0" name="Freeform 271">
                  <a:extLst>
                    <a:ext uri="{FF2B5EF4-FFF2-40B4-BE49-F238E27FC236}">
                      <a16:creationId xmlns:a16="http://schemas.microsoft.com/office/drawing/2014/main" xmlns="" id="{8667E895-B6FE-437E-8EBA-E8FDEC43FD4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85" y="1879"/>
                  <a:ext cx="196" cy="195"/>
                </a:xfrm>
                <a:custGeom>
                  <a:avLst/>
                  <a:gdLst>
                    <a:gd name="T0" fmla="*/ 184 w 196"/>
                    <a:gd name="T1" fmla="*/ 184 h 195"/>
                    <a:gd name="T2" fmla="*/ 184 w 196"/>
                    <a:gd name="T3" fmla="*/ 184 h 195"/>
                    <a:gd name="T4" fmla="*/ 190 w 196"/>
                    <a:gd name="T5" fmla="*/ 195 h 195"/>
                    <a:gd name="T6" fmla="*/ 196 w 196"/>
                    <a:gd name="T7" fmla="*/ 190 h 195"/>
                    <a:gd name="T8" fmla="*/ 184 w 196"/>
                    <a:gd name="T9" fmla="*/ 184 h 195"/>
                    <a:gd name="T10" fmla="*/ 11 w 196"/>
                    <a:gd name="T11" fmla="*/ 0 h 195"/>
                    <a:gd name="T12" fmla="*/ 0 w 196"/>
                    <a:gd name="T13" fmla="*/ 5 h 195"/>
                    <a:gd name="T14" fmla="*/ 179 w 196"/>
                    <a:gd name="T15" fmla="*/ 184 h 195"/>
                    <a:gd name="T16" fmla="*/ 184 w 196"/>
                    <a:gd name="T17" fmla="*/ 179 h 195"/>
                    <a:gd name="T18" fmla="*/ 11 w 196"/>
                    <a:gd name="T19" fmla="*/ 0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6" h="195">
                      <a:moveTo>
                        <a:pt x="184" y="184"/>
                      </a:moveTo>
                      <a:lnTo>
                        <a:pt x="184" y="184"/>
                      </a:lnTo>
                      <a:lnTo>
                        <a:pt x="190" y="195"/>
                      </a:lnTo>
                      <a:lnTo>
                        <a:pt x="196" y="190"/>
                      </a:lnTo>
                      <a:lnTo>
                        <a:pt x="184" y="184"/>
                      </a:lnTo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179" y="184"/>
                      </a:lnTo>
                      <a:lnTo>
                        <a:pt x="184" y="179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1" name="Freeform 272">
                  <a:extLst>
                    <a:ext uri="{FF2B5EF4-FFF2-40B4-BE49-F238E27FC236}">
                      <a16:creationId xmlns:a16="http://schemas.microsoft.com/office/drawing/2014/main" xmlns="" id="{85E303E0-8BA1-4EE5-83E7-BB9D2EA215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06" y="2058"/>
                  <a:ext cx="5" cy="5"/>
                </a:xfrm>
                <a:custGeom>
                  <a:avLst/>
                  <a:gdLst>
                    <a:gd name="T0" fmla="*/ 5 w 5"/>
                    <a:gd name="T1" fmla="*/ 0 h 5"/>
                    <a:gd name="T2" fmla="*/ 0 w 5"/>
                    <a:gd name="T3" fmla="*/ 5 h 5"/>
                    <a:gd name="T4" fmla="*/ 5 w 5"/>
                    <a:gd name="T5" fmla="*/ 5 h 5"/>
                    <a:gd name="T6" fmla="*/ 5 w 5"/>
                    <a:gd name="T7" fmla="*/ 5 h 5"/>
                    <a:gd name="T8" fmla="*/ 5 w 5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2" name="Freeform 273">
                  <a:extLst>
                    <a:ext uri="{FF2B5EF4-FFF2-40B4-BE49-F238E27FC236}">
                      <a16:creationId xmlns:a16="http://schemas.microsoft.com/office/drawing/2014/main" xmlns="" id="{59DD0011-1F14-4048-B908-9DB72EC7B0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06" y="2058"/>
                  <a:ext cx="5" cy="5"/>
                </a:xfrm>
                <a:custGeom>
                  <a:avLst/>
                  <a:gdLst>
                    <a:gd name="T0" fmla="*/ 5 w 5"/>
                    <a:gd name="T1" fmla="*/ 0 h 5"/>
                    <a:gd name="T2" fmla="*/ 0 w 5"/>
                    <a:gd name="T3" fmla="*/ 5 h 5"/>
                    <a:gd name="T4" fmla="*/ 5 w 5"/>
                    <a:gd name="T5" fmla="*/ 5 h 5"/>
                    <a:gd name="T6" fmla="*/ 5 w 5"/>
                    <a:gd name="T7" fmla="*/ 5 h 5"/>
                    <a:gd name="T8" fmla="*/ 5 w 5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3" name="Freeform 274">
                  <a:extLst>
                    <a:ext uri="{FF2B5EF4-FFF2-40B4-BE49-F238E27FC236}">
                      <a16:creationId xmlns:a16="http://schemas.microsoft.com/office/drawing/2014/main" xmlns="" id="{6E72E147-FBDB-4C45-A6BD-C8316083E0F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89" y="2074"/>
                  <a:ext cx="279" cy="280"/>
                </a:xfrm>
                <a:custGeom>
                  <a:avLst/>
                  <a:gdLst>
                    <a:gd name="T0" fmla="*/ 246 w 279"/>
                    <a:gd name="T1" fmla="*/ 247 h 280"/>
                    <a:gd name="T2" fmla="*/ 240 w 279"/>
                    <a:gd name="T3" fmla="*/ 247 h 280"/>
                    <a:gd name="T4" fmla="*/ 257 w 279"/>
                    <a:gd name="T5" fmla="*/ 263 h 280"/>
                    <a:gd name="T6" fmla="*/ 268 w 279"/>
                    <a:gd name="T7" fmla="*/ 275 h 280"/>
                    <a:gd name="T8" fmla="*/ 273 w 279"/>
                    <a:gd name="T9" fmla="*/ 280 h 280"/>
                    <a:gd name="T10" fmla="*/ 273 w 279"/>
                    <a:gd name="T11" fmla="*/ 280 h 280"/>
                    <a:gd name="T12" fmla="*/ 279 w 279"/>
                    <a:gd name="T13" fmla="*/ 275 h 280"/>
                    <a:gd name="T14" fmla="*/ 273 w 279"/>
                    <a:gd name="T15" fmla="*/ 275 h 280"/>
                    <a:gd name="T16" fmla="*/ 268 w 279"/>
                    <a:gd name="T17" fmla="*/ 263 h 280"/>
                    <a:gd name="T18" fmla="*/ 262 w 279"/>
                    <a:gd name="T19" fmla="*/ 263 h 280"/>
                    <a:gd name="T20" fmla="*/ 246 w 279"/>
                    <a:gd name="T21" fmla="*/ 247 h 280"/>
                    <a:gd name="T22" fmla="*/ 156 w 279"/>
                    <a:gd name="T23" fmla="*/ 157 h 280"/>
                    <a:gd name="T24" fmla="*/ 156 w 279"/>
                    <a:gd name="T25" fmla="*/ 163 h 280"/>
                    <a:gd name="T26" fmla="*/ 240 w 279"/>
                    <a:gd name="T27" fmla="*/ 247 h 280"/>
                    <a:gd name="T28" fmla="*/ 246 w 279"/>
                    <a:gd name="T29" fmla="*/ 241 h 280"/>
                    <a:gd name="T30" fmla="*/ 156 w 279"/>
                    <a:gd name="T31" fmla="*/ 157 h 280"/>
                    <a:gd name="T32" fmla="*/ 16 w 279"/>
                    <a:gd name="T33" fmla="*/ 23 h 280"/>
                    <a:gd name="T34" fmla="*/ 150 w 279"/>
                    <a:gd name="T35" fmla="*/ 157 h 280"/>
                    <a:gd name="T36" fmla="*/ 156 w 279"/>
                    <a:gd name="T37" fmla="*/ 152 h 280"/>
                    <a:gd name="T38" fmla="*/ 28 w 279"/>
                    <a:gd name="T39" fmla="*/ 23 h 280"/>
                    <a:gd name="T40" fmla="*/ 16 w 279"/>
                    <a:gd name="T41" fmla="*/ 23 h 280"/>
                    <a:gd name="T42" fmla="*/ 5 w 279"/>
                    <a:gd name="T43" fmla="*/ 0 h 280"/>
                    <a:gd name="T44" fmla="*/ 0 w 279"/>
                    <a:gd name="T45" fmla="*/ 0 h 280"/>
                    <a:gd name="T46" fmla="*/ 11 w 279"/>
                    <a:gd name="T47" fmla="*/ 17 h 280"/>
                    <a:gd name="T48" fmla="*/ 22 w 279"/>
                    <a:gd name="T49" fmla="*/ 17 h 280"/>
                    <a:gd name="T50" fmla="*/ 5 w 279"/>
                    <a:gd name="T51" fmla="*/ 0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9" h="280">
                      <a:moveTo>
                        <a:pt x="246" y="247"/>
                      </a:moveTo>
                      <a:lnTo>
                        <a:pt x="240" y="247"/>
                      </a:lnTo>
                      <a:lnTo>
                        <a:pt x="257" y="263"/>
                      </a:lnTo>
                      <a:lnTo>
                        <a:pt x="268" y="275"/>
                      </a:lnTo>
                      <a:lnTo>
                        <a:pt x="273" y="280"/>
                      </a:lnTo>
                      <a:lnTo>
                        <a:pt x="273" y="280"/>
                      </a:lnTo>
                      <a:lnTo>
                        <a:pt x="279" y="275"/>
                      </a:lnTo>
                      <a:lnTo>
                        <a:pt x="273" y="275"/>
                      </a:lnTo>
                      <a:lnTo>
                        <a:pt x="268" y="263"/>
                      </a:lnTo>
                      <a:lnTo>
                        <a:pt x="262" y="263"/>
                      </a:lnTo>
                      <a:lnTo>
                        <a:pt x="246" y="247"/>
                      </a:lnTo>
                      <a:close/>
                      <a:moveTo>
                        <a:pt x="156" y="157"/>
                      </a:moveTo>
                      <a:lnTo>
                        <a:pt x="156" y="163"/>
                      </a:lnTo>
                      <a:lnTo>
                        <a:pt x="240" y="247"/>
                      </a:lnTo>
                      <a:lnTo>
                        <a:pt x="246" y="241"/>
                      </a:lnTo>
                      <a:lnTo>
                        <a:pt x="156" y="157"/>
                      </a:lnTo>
                      <a:close/>
                      <a:moveTo>
                        <a:pt x="16" y="23"/>
                      </a:moveTo>
                      <a:lnTo>
                        <a:pt x="150" y="157"/>
                      </a:lnTo>
                      <a:lnTo>
                        <a:pt x="156" y="152"/>
                      </a:lnTo>
                      <a:lnTo>
                        <a:pt x="28" y="23"/>
                      </a:lnTo>
                      <a:lnTo>
                        <a:pt x="16" y="23"/>
                      </a:lnTo>
                      <a:close/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11" y="17"/>
                      </a:lnTo>
                      <a:lnTo>
                        <a:pt x="22" y="1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4" name="Freeform 275">
                  <a:extLst>
                    <a:ext uri="{FF2B5EF4-FFF2-40B4-BE49-F238E27FC236}">
                      <a16:creationId xmlns:a16="http://schemas.microsoft.com/office/drawing/2014/main" xmlns="" id="{8600D8A6-C0CC-44E4-8447-2B64F758942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889" y="2074"/>
                  <a:ext cx="279" cy="280"/>
                </a:xfrm>
                <a:custGeom>
                  <a:avLst/>
                  <a:gdLst>
                    <a:gd name="T0" fmla="*/ 246 w 279"/>
                    <a:gd name="T1" fmla="*/ 247 h 280"/>
                    <a:gd name="T2" fmla="*/ 240 w 279"/>
                    <a:gd name="T3" fmla="*/ 247 h 280"/>
                    <a:gd name="T4" fmla="*/ 257 w 279"/>
                    <a:gd name="T5" fmla="*/ 263 h 280"/>
                    <a:gd name="T6" fmla="*/ 268 w 279"/>
                    <a:gd name="T7" fmla="*/ 275 h 280"/>
                    <a:gd name="T8" fmla="*/ 273 w 279"/>
                    <a:gd name="T9" fmla="*/ 280 h 280"/>
                    <a:gd name="T10" fmla="*/ 273 w 279"/>
                    <a:gd name="T11" fmla="*/ 280 h 280"/>
                    <a:gd name="T12" fmla="*/ 279 w 279"/>
                    <a:gd name="T13" fmla="*/ 275 h 280"/>
                    <a:gd name="T14" fmla="*/ 273 w 279"/>
                    <a:gd name="T15" fmla="*/ 275 h 280"/>
                    <a:gd name="T16" fmla="*/ 268 w 279"/>
                    <a:gd name="T17" fmla="*/ 263 h 280"/>
                    <a:gd name="T18" fmla="*/ 262 w 279"/>
                    <a:gd name="T19" fmla="*/ 263 h 280"/>
                    <a:gd name="T20" fmla="*/ 246 w 279"/>
                    <a:gd name="T21" fmla="*/ 247 h 280"/>
                    <a:gd name="T22" fmla="*/ 156 w 279"/>
                    <a:gd name="T23" fmla="*/ 157 h 280"/>
                    <a:gd name="T24" fmla="*/ 156 w 279"/>
                    <a:gd name="T25" fmla="*/ 163 h 280"/>
                    <a:gd name="T26" fmla="*/ 240 w 279"/>
                    <a:gd name="T27" fmla="*/ 247 h 280"/>
                    <a:gd name="T28" fmla="*/ 246 w 279"/>
                    <a:gd name="T29" fmla="*/ 241 h 280"/>
                    <a:gd name="T30" fmla="*/ 156 w 279"/>
                    <a:gd name="T31" fmla="*/ 157 h 280"/>
                    <a:gd name="T32" fmla="*/ 16 w 279"/>
                    <a:gd name="T33" fmla="*/ 23 h 280"/>
                    <a:gd name="T34" fmla="*/ 150 w 279"/>
                    <a:gd name="T35" fmla="*/ 157 h 280"/>
                    <a:gd name="T36" fmla="*/ 156 w 279"/>
                    <a:gd name="T37" fmla="*/ 152 h 280"/>
                    <a:gd name="T38" fmla="*/ 28 w 279"/>
                    <a:gd name="T39" fmla="*/ 23 h 280"/>
                    <a:gd name="T40" fmla="*/ 16 w 279"/>
                    <a:gd name="T41" fmla="*/ 23 h 280"/>
                    <a:gd name="T42" fmla="*/ 5 w 279"/>
                    <a:gd name="T43" fmla="*/ 0 h 280"/>
                    <a:gd name="T44" fmla="*/ 0 w 279"/>
                    <a:gd name="T45" fmla="*/ 0 h 280"/>
                    <a:gd name="T46" fmla="*/ 11 w 279"/>
                    <a:gd name="T47" fmla="*/ 17 h 280"/>
                    <a:gd name="T48" fmla="*/ 22 w 279"/>
                    <a:gd name="T49" fmla="*/ 17 h 280"/>
                    <a:gd name="T50" fmla="*/ 5 w 279"/>
                    <a:gd name="T51" fmla="*/ 0 h 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9" h="280">
                      <a:moveTo>
                        <a:pt x="246" y="247"/>
                      </a:moveTo>
                      <a:lnTo>
                        <a:pt x="240" y="247"/>
                      </a:lnTo>
                      <a:lnTo>
                        <a:pt x="257" y="263"/>
                      </a:lnTo>
                      <a:lnTo>
                        <a:pt x="268" y="275"/>
                      </a:lnTo>
                      <a:lnTo>
                        <a:pt x="273" y="280"/>
                      </a:lnTo>
                      <a:lnTo>
                        <a:pt x="273" y="280"/>
                      </a:lnTo>
                      <a:lnTo>
                        <a:pt x="279" y="275"/>
                      </a:lnTo>
                      <a:lnTo>
                        <a:pt x="273" y="275"/>
                      </a:lnTo>
                      <a:lnTo>
                        <a:pt x="268" y="263"/>
                      </a:lnTo>
                      <a:lnTo>
                        <a:pt x="262" y="263"/>
                      </a:lnTo>
                      <a:lnTo>
                        <a:pt x="246" y="247"/>
                      </a:lnTo>
                      <a:moveTo>
                        <a:pt x="156" y="157"/>
                      </a:moveTo>
                      <a:lnTo>
                        <a:pt x="156" y="163"/>
                      </a:lnTo>
                      <a:lnTo>
                        <a:pt x="240" y="247"/>
                      </a:lnTo>
                      <a:lnTo>
                        <a:pt x="246" y="241"/>
                      </a:lnTo>
                      <a:lnTo>
                        <a:pt x="156" y="157"/>
                      </a:lnTo>
                      <a:moveTo>
                        <a:pt x="16" y="23"/>
                      </a:moveTo>
                      <a:lnTo>
                        <a:pt x="150" y="157"/>
                      </a:lnTo>
                      <a:lnTo>
                        <a:pt x="156" y="152"/>
                      </a:lnTo>
                      <a:lnTo>
                        <a:pt x="28" y="23"/>
                      </a:lnTo>
                      <a:lnTo>
                        <a:pt x="16" y="23"/>
                      </a:lnTo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11" y="17"/>
                      </a:lnTo>
                      <a:lnTo>
                        <a:pt x="22" y="17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5" name="Freeform 276">
                  <a:extLst>
                    <a:ext uri="{FF2B5EF4-FFF2-40B4-BE49-F238E27FC236}">
                      <a16:creationId xmlns:a16="http://schemas.microsoft.com/office/drawing/2014/main" xmlns="" id="{FEAD6624-940A-4F75-BD8D-8E9D743349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49" y="2315"/>
                  <a:ext cx="6" cy="6"/>
                </a:xfrm>
                <a:custGeom>
                  <a:avLst/>
                  <a:gdLst>
                    <a:gd name="T0" fmla="*/ 6 w 6"/>
                    <a:gd name="T1" fmla="*/ 0 h 6"/>
                    <a:gd name="T2" fmla="*/ 0 w 6"/>
                    <a:gd name="T3" fmla="*/ 6 h 6"/>
                    <a:gd name="T4" fmla="*/ 0 w 6"/>
                    <a:gd name="T5" fmla="*/ 6 h 6"/>
                    <a:gd name="T6" fmla="*/ 6 w 6"/>
                    <a:gd name="T7" fmla="*/ 6 h 6"/>
                    <a:gd name="T8" fmla="*/ 6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6" name="Freeform 277">
                  <a:extLst>
                    <a:ext uri="{FF2B5EF4-FFF2-40B4-BE49-F238E27FC236}">
                      <a16:creationId xmlns:a16="http://schemas.microsoft.com/office/drawing/2014/main" xmlns="" id="{24A15BF2-CBD9-486B-A25C-1639B525AE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649" y="2315"/>
                  <a:ext cx="6" cy="6"/>
                </a:xfrm>
                <a:custGeom>
                  <a:avLst/>
                  <a:gdLst>
                    <a:gd name="T0" fmla="*/ 6 w 6"/>
                    <a:gd name="T1" fmla="*/ 0 h 6"/>
                    <a:gd name="T2" fmla="*/ 0 w 6"/>
                    <a:gd name="T3" fmla="*/ 6 h 6"/>
                    <a:gd name="T4" fmla="*/ 0 w 6"/>
                    <a:gd name="T5" fmla="*/ 6 h 6"/>
                    <a:gd name="T6" fmla="*/ 6 w 6"/>
                    <a:gd name="T7" fmla="*/ 6 h 6"/>
                    <a:gd name="T8" fmla="*/ 6 w 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7" name="Freeform 278">
                  <a:extLst>
                    <a:ext uri="{FF2B5EF4-FFF2-40B4-BE49-F238E27FC236}">
                      <a16:creationId xmlns:a16="http://schemas.microsoft.com/office/drawing/2014/main" xmlns="" id="{27A31DA2-7FBB-40A8-B20C-AD3DFD1000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78" y="2091"/>
                  <a:ext cx="17" cy="6"/>
                </a:xfrm>
                <a:custGeom>
                  <a:avLst/>
                  <a:gdLst>
                    <a:gd name="T0" fmla="*/ 0 w 17"/>
                    <a:gd name="T1" fmla="*/ 0 h 6"/>
                    <a:gd name="T2" fmla="*/ 5 w 17"/>
                    <a:gd name="T3" fmla="*/ 6 h 6"/>
                    <a:gd name="T4" fmla="*/ 17 w 17"/>
                    <a:gd name="T5" fmla="*/ 6 h 6"/>
                    <a:gd name="T6" fmla="*/ 11 w 17"/>
                    <a:gd name="T7" fmla="*/ 0 h 6"/>
                    <a:gd name="T8" fmla="*/ 0 w 1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17" y="6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8" name="Freeform 279">
                  <a:extLst>
                    <a:ext uri="{FF2B5EF4-FFF2-40B4-BE49-F238E27FC236}">
                      <a16:creationId xmlns:a16="http://schemas.microsoft.com/office/drawing/2014/main" xmlns="" id="{7E3D0872-F987-4F9A-9FCD-A0E39C8D74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78" y="2091"/>
                  <a:ext cx="17" cy="6"/>
                </a:xfrm>
                <a:custGeom>
                  <a:avLst/>
                  <a:gdLst>
                    <a:gd name="T0" fmla="*/ 0 w 17"/>
                    <a:gd name="T1" fmla="*/ 0 h 6"/>
                    <a:gd name="T2" fmla="*/ 5 w 17"/>
                    <a:gd name="T3" fmla="*/ 6 h 6"/>
                    <a:gd name="T4" fmla="*/ 17 w 17"/>
                    <a:gd name="T5" fmla="*/ 6 h 6"/>
                    <a:gd name="T6" fmla="*/ 11 w 17"/>
                    <a:gd name="T7" fmla="*/ 0 h 6"/>
                    <a:gd name="T8" fmla="*/ 0 w 1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17" y="6"/>
                      </a:lnTo>
                      <a:lnTo>
                        <a:pt x="11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9" name="Freeform 280">
                  <a:extLst>
                    <a:ext uri="{FF2B5EF4-FFF2-40B4-BE49-F238E27FC236}">
                      <a16:creationId xmlns:a16="http://schemas.microsoft.com/office/drawing/2014/main" xmlns="" id="{B716E9C1-A31C-4935-A382-04C28276D9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39" y="2226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5 h 11"/>
                    <a:gd name="T4" fmla="*/ 6 w 6"/>
                    <a:gd name="T5" fmla="*/ 11 h 11"/>
                    <a:gd name="T6" fmla="*/ 6 w 6"/>
                    <a:gd name="T7" fmla="*/ 5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5"/>
                      </a:lnTo>
                      <a:lnTo>
                        <a:pt x="6" y="11"/>
                      </a:lnTo>
                      <a:lnTo>
                        <a:pt x="6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0" name="Freeform 281">
                  <a:extLst>
                    <a:ext uri="{FF2B5EF4-FFF2-40B4-BE49-F238E27FC236}">
                      <a16:creationId xmlns:a16="http://schemas.microsoft.com/office/drawing/2014/main" xmlns="" id="{4F5B8380-760F-4458-AA49-588E6164E2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39" y="2226"/>
                  <a:ext cx="6" cy="11"/>
                </a:xfrm>
                <a:custGeom>
                  <a:avLst/>
                  <a:gdLst>
                    <a:gd name="T0" fmla="*/ 6 w 6"/>
                    <a:gd name="T1" fmla="*/ 0 h 11"/>
                    <a:gd name="T2" fmla="*/ 0 w 6"/>
                    <a:gd name="T3" fmla="*/ 5 h 11"/>
                    <a:gd name="T4" fmla="*/ 6 w 6"/>
                    <a:gd name="T5" fmla="*/ 11 h 11"/>
                    <a:gd name="T6" fmla="*/ 6 w 6"/>
                    <a:gd name="T7" fmla="*/ 5 h 11"/>
                    <a:gd name="T8" fmla="*/ 6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6" y="0"/>
                      </a:moveTo>
                      <a:lnTo>
                        <a:pt x="0" y="5"/>
                      </a:lnTo>
                      <a:lnTo>
                        <a:pt x="6" y="11"/>
                      </a:lnTo>
                      <a:lnTo>
                        <a:pt x="6" y="5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1" name="Freeform 282">
                  <a:extLst>
                    <a:ext uri="{FF2B5EF4-FFF2-40B4-BE49-F238E27FC236}">
                      <a16:creationId xmlns:a16="http://schemas.microsoft.com/office/drawing/2014/main" xmlns="" id="{BFE95F23-8BB6-4112-B88B-FB680A5510A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66" y="1291"/>
                  <a:ext cx="324" cy="325"/>
                </a:xfrm>
                <a:custGeom>
                  <a:avLst/>
                  <a:gdLst>
                    <a:gd name="T0" fmla="*/ 117 w 324"/>
                    <a:gd name="T1" fmla="*/ 118 h 325"/>
                    <a:gd name="T2" fmla="*/ 111 w 324"/>
                    <a:gd name="T3" fmla="*/ 118 h 325"/>
                    <a:gd name="T4" fmla="*/ 318 w 324"/>
                    <a:gd name="T5" fmla="*/ 325 h 325"/>
                    <a:gd name="T6" fmla="*/ 324 w 324"/>
                    <a:gd name="T7" fmla="*/ 325 h 325"/>
                    <a:gd name="T8" fmla="*/ 117 w 324"/>
                    <a:gd name="T9" fmla="*/ 118 h 325"/>
                    <a:gd name="T10" fmla="*/ 50 w 324"/>
                    <a:gd name="T11" fmla="*/ 45 h 325"/>
                    <a:gd name="T12" fmla="*/ 44 w 324"/>
                    <a:gd name="T13" fmla="*/ 51 h 325"/>
                    <a:gd name="T14" fmla="*/ 106 w 324"/>
                    <a:gd name="T15" fmla="*/ 112 h 325"/>
                    <a:gd name="T16" fmla="*/ 117 w 324"/>
                    <a:gd name="T17" fmla="*/ 112 h 325"/>
                    <a:gd name="T18" fmla="*/ 50 w 324"/>
                    <a:gd name="T19" fmla="*/ 45 h 325"/>
                    <a:gd name="T20" fmla="*/ 0 w 324"/>
                    <a:gd name="T21" fmla="*/ 0 h 325"/>
                    <a:gd name="T22" fmla="*/ 0 w 324"/>
                    <a:gd name="T23" fmla="*/ 0 h 325"/>
                    <a:gd name="T24" fmla="*/ 11 w 324"/>
                    <a:gd name="T25" fmla="*/ 12 h 325"/>
                    <a:gd name="T26" fmla="*/ 39 w 324"/>
                    <a:gd name="T27" fmla="*/ 45 h 325"/>
                    <a:gd name="T28" fmla="*/ 44 w 324"/>
                    <a:gd name="T29" fmla="*/ 45 h 325"/>
                    <a:gd name="T30" fmla="*/ 11 w 324"/>
                    <a:gd name="T31" fmla="*/ 6 h 325"/>
                    <a:gd name="T32" fmla="*/ 5 w 324"/>
                    <a:gd name="T33" fmla="*/ 0 h 325"/>
                    <a:gd name="T34" fmla="*/ 0 w 324"/>
                    <a:gd name="T35" fmla="*/ 0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24" h="325">
                      <a:moveTo>
                        <a:pt x="117" y="118"/>
                      </a:moveTo>
                      <a:lnTo>
                        <a:pt x="111" y="118"/>
                      </a:lnTo>
                      <a:lnTo>
                        <a:pt x="318" y="325"/>
                      </a:lnTo>
                      <a:lnTo>
                        <a:pt x="324" y="325"/>
                      </a:lnTo>
                      <a:lnTo>
                        <a:pt x="117" y="118"/>
                      </a:lnTo>
                      <a:close/>
                      <a:moveTo>
                        <a:pt x="50" y="45"/>
                      </a:moveTo>
                      <a:lnTo>
                        <a:pt x="44" y="51"/>
                      </a:lnTo>
                      <a:lnTo>
                        <a:pt x="106" y="112"/>
                      </a:lnTo>
                      <a:lnTo>
                        <a:pt x="117" y="112"/>
                      </a:lnTo>
                      <a:lnTo>
                        <a:pt x="50" y="45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12"/>
                      </a:lnTo>
                      <a:lnTo>
                        <a:pt x="39" y="45"/>
                      </a:lnTo>
                      <a:lnTo>
                        <a:pt x="44" y="45"/>
                      </a:lnTo>
                      <a:lnTo>
                        <a:pt x="11" y="6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2" name="Freeform 283">
                  <a:extLst>
                    <a:ext uri="{FF2B5EF4-FFF2-40B4-BE49-F238E27FC236}">
                      <a16:creationId xmlns:a16="http://schemas.microsoft.com/office/drawing/2014/main" xmlns="" id="{B92143F0-E54B-4DB0-AB91-8E8223A0203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66" y="1291"/>
                  <a:ext cx="324" cy="325"/>
                </a:xfrm>
                <a:custGeom>
                  <a:avLst/>
                  <a:gdLst>
                    <a:gd name="T0" fmla="*/ 117 w 324"/>
                    <a:gd name="T1" fmla="*/ 118 h 325"/>
                    <a:gd name="T2" fmla="*/ 111 w 324"/>
                    <a:gd name="T3" fmla="*/ 118 h 325"/>
                    <a:gd name="T4" fmla="*/ 318 w 324"/>
                    <a:gd name="T5" fmla="*/ 325 h 325"/>
                    <a:gd name="T6" fmla="*/ 324 w 324"/>
                    <a:gd name="T7" fmla="*/ 325 h 325"/>
                    <a:gd name="T8" fmla="*/ 117 w 324"/>
                    <a:gd name="T9" fmla="*/ 118 h 325"/>
                    <a:gd name="T10" fmla="*/ 50 w 324"/>
                    <a:gd name="T11" fmla="*/ 45 h 325"/>
                    <a:gd name="T12" fmla="*/ 44 w 324"/>
                    <a:gd name="T13" fmla="*/ 51 h 325"/>
                    <a:gd name="T14" fmla="*/ 106 w 324"/>
                    <a:gd name="T15" fmla="*/ 112 h 325"/>
                    <a:gd name="T16" fmla="*/ 117 w 324"/>
                    <a:gd name="T17" fmla="*/ 112 h 325"/>
                    <a:gd name="T18" fmla="*/ 50 w 324"/>
                    <a:gd name="T19" fmla="*/ 45 h 325"/>
                    <a:gd name="T20" fmla="*/ 0 w 324"/>
                    <a:gd name="T21" fmla="*/ 0 h 325"/>
                    <a:gd name="T22" fmla="*/ 0 w 324"/>
                    <a:gd name="T23" fmla="*/ 0 h 325"/>
                    <a:gd name="T24" fmla="*/ 11 w 324"/>
                    <a:gd name="T25" fmla="*/ 12 h 325"/>
                    <a:gd name="T26" fmla="*/ 39 w 324"/>
                    <a:gd name="T27" fmla="*/ 45 h 325"/>
                    <a:gd name="T28" fmla="*/ 44 w 324"/>
                    <a:gd name="T29" fmla="*/ 45 h 325"/>
                    <a:gd name="T30" fmla="*/ 11 w 324"/>
                    <a:gd name="T31" fmla="*/ 6 h 325"/>
                    <a:gd name="T32" fmla="*/ 5 w 324"/>
                    <a:gd name="T33" fmla="*/ 0 h 325"/>
                    <a:gd name="T34" fmla="*/ 0 w 324"/>
                    <a:gd name="T35" fmla="*/ 0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24" h="325">
                      <a:moveTo>
                        <a:pt x="117" y="118"/>
                      </a:moveTo>
                      <a:lnTo>
                        <a:pt x="111" y="118"/>
                      </a:lnTo>
                      <a:lnTo>
                        <a:pt x="318" y="325"/>
                      </a:lnTo>
                      <a:lnTo>
                        <a:pt x="324" y="325"/>
                      </a:lnTo>
                      <a:lnTo>
                        <a:pt x="117" y="118"/>
                      </a:lnTo>
                      <a:moveTo>
                        <a:pt x="50" y="45"/>
                      </a:moveTo>
                      <a:lnTo>
                        <a:pt x="44" y="51"/>
                      </a:lnTo>
                      <a:lnTo>
                        <a:pt x="106" y="112"/>
                      </a:lnTo>
                      <a:lnTo>
                        <a:pt x="117" y="112"/>
                      </a:lnTo>
                      <a:lnTo>
                        <a:pt x="50" y="45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12"/>
                      </a:lnTo>
                      <a:lnTo>
                        <a:pt x="39" y="45"/>
                      </a:lnTo>
                      <a:lnTo>
                        <a:pt x="44" y="45"/>
                      </a:lnTo>
                      <a:lnTo>
                        <a:pt x="11" y="6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3" name="Freeform 284">
                  <a:extLst>
                    <a:ext uri="{FF2B5EF4-FFF2-40B4-BE49-F238E27FC236}">
                      <a16:creationId xmlns:a16="http://schemas.microsoft.com/office/drawing/2014/main" xmlns="" id="{D54E753C-927E-4D01-B69A-47DEDDF258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627" y="1336"/>
                  <a:ext cx="11" cy="6"/>
                </a:xfrm>
                <a:custGeom>
                  <a:avLst/>
                  <a:gdLst>
                    <a:gd name="T0" fmla="*/ 5 w 11"/>
                    <a:gd name="T1" fmla="*/ 0 h 6"/>
                    <a:gd name="T2" fmla="*/ 0 w 11"/>
                    <a:gd name="T3" fmla="*/ 0 h 6"/>
                    <a:gd name="T4" fmla="*/ 5 w 11"/>
                    <a:gd name="T5" fmla="*/ 6 h 6"/>
                    <a:gd name="T6" fmla="*/ 11 w 11"/>
                    <a:gd name="T7" fmla="*/ 0 h 6"/>
                    <a:gd name="T8" fmla="*/ 5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5" y="6"/>
                      </a:lnTo>
                      <a:lnTo>
                        <a:pt x="11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4" name="Freeform 285">
                  <a:extLst>
                    <a:ext uri="{FF2B5EF4-FFF2-40B4-BE49-F238E27FC236}">
                      <a16:creationId xmlns:a16="http://schemas.microsoft.com/office/drawing/2014/main" xmlns="" id="{1E123535-D747-4474-8CB4-1A62C8BBD2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627" y="1336"/>
                  <a:ext cx="11" cy="6"/>
                </a:xfrm>
                <a:custGeom>
                  <a:avLst/>
                  <a:gdLst>
                    <a:gd name="T0" fmla="*/ 5 w 11"/>
                    <a:gd name="T1" fmla="*/ 0 h 6"/>
                    <a:gd name="T2" fmla="*/ 0 w 11"/>
                    <a:gd name="T3" fmla="*/ 0 h 6"/>
                    <a:gd name="T4" fmla="*/ 5 w 11"/>
                    <a:gd name="T5" fmla="*/ 6 h 6"/>
                    <a:gd name="T6" fmla="*/ 11 w 11"/>
                    <a:gd name="T7" fmla="*/ 0 h 6"/>
                    <a:gd name="T8" fmla="*/ 5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5" y="6"/>
                      </a:lnTo>
                      <a:lnTo>
                        <a:pt x="11" y="0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5" name="Freeform 286">
                  <a:extLst>
                    <a:ext uri="{FF2B5EF4-FFF2-40B4-BE49-F238E27FC236}">
                      <a16:creationId xmlns:a16="http://schemas.microsoft.com/office/drawing/2014/main" xmlns="" id="{514272FF-0F91-4296-A4F7-9622D7EEE18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60" y="1403"/>
                  <a:ext cx="11" cy="6"/>
                </a:xfrm>
                <a:custGeom>
                  <a:avLst/>
                  <a:gdLst>
                    <a:gd name="T0" fmla="*/ 11 w 11"/>
                    <a:gd name="T1" fmla="*/ 6 h 6"/>
                    <a:gd name="T2" fmla="*/ 5 w 11"/>
                    <a:gd name="T3" fmla="*/ 6 h 6"/>
                    <a:gd name="T4" fmla="*/ 5 w 11"/>
                    <a:gd name="T5" fmla="*/ 6 h 6"/>
                    <a:gd name="T6" fmla="*/ 11 w 11"/>
                    <a:gd name="T7" fmla="*/ 6 h 6"/>
                    <a:gd name="T8" fmla="*/ 11 w 11"/>
                    <a:gd name="T9" fmla="*/ 6 h 6"/>
                    <a:gd name="T10" fmla="*/ 11 w 11"/>
                    <a:gd name="T11" fmla="*/ 0 h 6"/>
                    <a:gd name="T12" fmla="*/ 0 w 11"/>
                    <a:gd name="T13" fmla="*/ 0 h 6"/>
                    <a:gd name="T14" fmla="*/ 0 w 11"/>
                    <a:gd name="T15" fmla="*/ 0 h 6"/>
                    <a:gd name="T16" fmla="*/ 11 w 11"/>
                    <a:gd name="T17" fmla="*/ 0 h 6"/>
                    <a:gd name="T18" fmla="*/ 11 w 11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6">
                      <a:moveTo>
                        <a:pt x="11" y="6"/>
                      </a:moveTo>
                      <a:lnTo>
                        <a:pt x="5" y="6"/>
                      </a:lnTo>
                      <a:lnTo>
                        <a:pt x="5" y="6"/>
                      </a:lnTo>
                      <a:lnTo>
                        <a:pt x="11" y="6"/>
                      </a:lnTo>
                      <a:lnTo>
                        <a:pt x="11" y="6"/>
                      </a:lnTo>
                      <a:close/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6" name="Freeform 287">
                  <a:extLst>
                    <a:ext uri="{FF2B5EF4-FFF2-40B4-BE49-F238E27FC236}">
                      <a16:creationId xmlns:a16="http://schemas.microsoft.com/office/drawing/2014/main" xmlns="" id="{66BD6E46-59CF-4F63-B058-18083274413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60" y="1403"/>
                  <a:ext cx="11" cy="6"/>
                </a:xfrm>
                <a:custGeom>
                  <a:avLst/>
                  <a:gdLst>
                    <a:gd name="T0" fmla="*/ 11 w 11"/>
                    <a:gd name="T1" fmla="*/ 6 h 6"/>
                    <a:gd name="T2" fmla="*/ 5 w 11"/>
                    <a:gd name="T3" fmla="*/ 6 h 6"/>
                    <a:gd name="T4" fmla="*/ 5 w 11"/>
                    <a:gd name="T5" fmla="*/ 6 h 6"/>
                    <a:gd name="T6" fmla="*/ 11 w 11"/>
                    <a:gd name="T7" fmla="*/ 6 h 6"/>
                    <a:gd name="T8" fmla="*/ 11 w 11"/>
                    <a:gd name="T9" fmla="*/ 6 h 6"/>
                    <a:gd name="T10" fmla="*/ 11 w 11"/>
                    <a:gd name="T11" fmla="*/ 0 h 6"/>
                    <a:gd name="T12" fmla="*/ 0 w 11"/>
                    <a:gd name="T13" fmla="*/ 0 h 6"/>
                    <a:gd name="T14" fmla="*/ 0 w 11"/>
                    <a:gd name="T15" fmla="*/ 0 h 6"/>
                    <a:gd name="T16" fmla="*/ 11 w 11"/>
                    <a:gd name="T17" fmla="*/ 0 h 6"/>
                    <a:gd name="T18" fmla="*/ 11 w 11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" h="6">
                      <a:moveTo>
                        <a:pt x="11" y="6"/>
                      </a:moveTo>
                      <a:lnTo>
                        <a:pt x="5" y="6"/>
                      </a:lnTo>
                      <a:lnTo>
                        <a:pt x="5" y="6"/>
                      </a:lnTo>
                      <a:lnTo>
                        <a:pt x="11" y="6"/>
                      </a:lnTo>
                      <a:lnTo>
                        <a:pt x="11" y="6"/>
                      </a:lnTo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7" name="Freeform 288">
                  <a:extLst>
                    <a:ext uri="{FF2B5EF4-FFF2-40B4-BE49-F238E27FC236}">
                      <a16:creationId xmlns:a16="http://schemas.microsoft.com/office/drawing/2014/main" xmlns="" id="{B88C2093-BD62-42B1-B6F8-A775E63680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560" y="1403"/>
                  <a:ext cx="11" cy="6"/>
                </a:xfrm>
                <a:custGeom>
                  <a:avLst/>
                  <a:gdLst>
                    <a:gd name="T0" fmla="*/ 11 w 11"/>
                    <a:gd name="T1" fmla="*/ 0 h 6"/>
                    <a:gd name="T2" fmla="*/ 0 w 11"/>
                    <a:gd name="T3" fmla="*/ 0 h 6"/>
                    <a:gd name="T4" fmla="*/ 5 w 11"/>
                    <a:gd name="T5" fmla="*/ 6 h 6"/>
                    <a:gd name="T6" fmla="*/ 11 w 11"/>
                    <a:gd name="T7" fmla="*/ 6 h 6"/>
                    <a:gd name="T8" fmla="*/ 11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5" y="6"/>
                      </a:lnTo>
                      <a:lnTo>
                        <a:pt x="11" y="6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8" name="Freeform 289">
                  <a:extLst>
                    <a:ext uri="{FF2B5EF4-FFF2-40B4-BE49-F238E27FC236}">
                      <a16:creationId xmlns:a16="http://schemas.microsoft.com/office/drawing/2014/main" xmlns="" id="{97986879-DA70-46E3-BB3F-914864FC64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560" y="1403"/>
                  <a:ext cx="11" cy="6"/>
                </a:xfrm>
                <a:custGeom>
                  <a:avLst/>
                  <a:gdLst>
                    <a:gd name="T0" fmla="*/ 11 w 11"/>
                    <a:gd name="T1" fmla="*/ 0 h 6"/>
                    <a:gd name="T2" fmla="*/ 0 w 11"/>
                    <a:gd name="T3" fmla="*/ 0 h 6"/>
                    <a:gd name="T4" fmla="*/ 5 w 11"/>
                    <a:gd name="T5" fmla="*/ 6 h 6"/>
                    <a:gd name="T6" fmla="*/ 11 w 11"/>
                    <a:gd name="T7" fmla="*/ 6 h 6"/>
                    <a:gd name="T8" fmla="*/ 11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5" y="6"/>
                      </a:lnTo>
                      <a:lnTo>
                        <a:pt x="11" y="6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79" name="Freeform 290">
                  <a:extLst>
                    <a:ext uri="{FF2B5EF4-FFF2-40B4-BE49-F238E27FC236}">
                      <a16:creationId xmlns:a16="http://schemas.microsoft.com/office/drawing/2014/main" xmlns="" id="{FEC20C76-E806-445E-BB35-F836B4D1324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342" y="1616"/>
                  <a:ext cx="168" cy="173"/>
                </a:xfrm>
                <a:custGeom>
                  <a:avLst/>
                  <a:gdLst>
                    <a:gd name="T0" fmla="*/ 162 w 168"/>
                    <a:gd name="T1" fmla="*/ 173 h 173"/>
                    <a:gd name="T2" fmla="*/ 168 w 168"/>
                    <a:gd name="T3" fmla="*/ 173 h 173"/>
                    <a:gd name="T4" fmla="*/ 168 w 168"/>
                    <a:gd name="T5" fmla="*/ 173 h 173"/>
                    <a:gd name="T6" fmla="*/ 162 w 168"/>
                    <a:gd name="T7" fmla="*/ 173 h 173"/>
                    <a:gd name="T8" fmla="*/ 145 w 168"/>
                    <a:gd name="T9" fmla="*/ 145 h 173"/>
                    <a:gd name="T10" fmla="*/ 140 w 168"/>
                    <a:gd name="T11" fmla="*/ 151 h 173"/>
                    <a:gd name="T12" fmla="*/ 156 w 168"/>
                    <a:gd name="T13" fmla="*/ 162 h 173"/>
                    <a:gd name="T14" fmla="*/ 168 w 168"/>
                    <a:gd name="T15" fmla="*/ 168 h 173"/>
                    <a:gd name="T16" fmla="*/ 145 w 168"/>
                    <a:gd name="T17" fmla="*/ 145 h 173"/>
                    <a:gd name="T18" fmla="*/ 100 w 168"/>
                    <a:gd name="T19" fmla="*/ 100 h 173"/>
                    <a:gd name="T20" fmla="*/ 100 w 168"/>
                    <a:gd name="T21" fmla="*/ 106 h 173"/>
                    <a:gd name="T22" fmla="*/ 140 w 168"/>
                    <a:gd name="T23" fmla="*/ 145 h 173"/>
                    <a:gd name="T24" fmla="*/ 145 w 168"/>
                    <a:gd name="T25" fmla="*/ 140 h 173"/>
                    <a:gd name="T26" fmla="*/ 100 w 168"/>
                    <a:gd name="T27" fmla="*/ 100 h 173"/>
                    <a:gd name="T28" fmla="*/ 5 w 168"/>
                    <a:gd name="T29" fmla="*/ 0 h 173"/>
                    <a:gd name="T30" fmla="*/ 0 w 168"/>
                    <a:gd name="T31" fmla="*/ 5 h 173"/>
                    <a:gd name="T32" fmla="*/ 95 w 168"/>
                    <a:gd name="T33" fmla="*/ 100 h 173"/>
                    <a:gd name="T34" fmla="*/ 95 w 168"/>
                    <a:gd name="T35" fmla="*/ 95 h 173"/>
                    <a:gd name="T36" fmla="*/ 5 w 168"/>
                    <a:gd name="T37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8" h="173">
                      <a:moveTo>
                        <a:pt x="162" y="173"/>
                      </a:moveTo>
                      <a:lnTo>
                        <a:pt x="168" y="173"/>
                      </a:lnTo>
                      <a:lnTo>
                        <a:pt x="168" y="173"/>
                      </a:lnTo>
                      <a:lnTo>
                        <a:pt x="162" y="173"/>
                      </a:lnTo>
                      <a:close/>
                      <a:moveTo>
                        <a:pt x="145" y="145"/>
                      </a:moveTo>
                      <a:lnTo>
                        <a:pt x="140" y="151"/>
                      </a:lnTo>
                      <a:lnTo>
                        <a:pt x="156" y="162"/>
                      </a:lnTo>
                      <a:lnTo>
                        <a:pt x="168" y="168"/>
                      </a:lnTo>
                      <a:lnTo>
                        <a:pt x="145" y="145"/>
                      </a:lnTo>
                      <a:close/>
                      <a:moveTo>
                        <a:pt x="100" y="100"/>
                      </a:moveTo>
                      <a:lnTo>
                        <a:pt x="100" y="106"/>
                      </a:lnTo>
                      <a:lnTo>
                        <a:pt x="140" y="145"/>
                      </a:lnTo>
                      <a:lnTo>
                        <a:pt x="145" y="140"/>
                      </a:lnTo>
                      <a:lnTo>
                        <a:pt x="100" y="100"/>
                      </a:lnTo>
                      <a:close/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95" y="100"/>
                      </a:lnTo>
                      <a:lnTo>
                        <a:pt x="95" y="9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0" name="Freeform 291">
                  <a:extLst>
                    <a:ext uri="{FF2B5EF4-FFF2-40B4-BE49-F238E27FC236}">
                      <a16:creationId xmlns:a16="http://schemas.microsoft.com/office/drawing/2014/main" xmlns="" id="{BD551B75-2DE0-4B2C-BB7B-223FB235431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342" y="1616"/>
                  <a:ext cx="168" cy="173"/>
                </a:xfrm>
                <a:custGeom>
                  <a:avLst/>
                  <a:gdLst>
                    <a:gd name="T0" fmla="*/ 162 w 168"/>
                    <a:gd name="T1" fmla="*/ 173 h 173"/>
                    <a:gd name="T2" fmla="*/ 168 w 168"/>
                    <a:gd name="T3" fmla="*/ 173 h 173"/>
                    <a:gd name="T4" fmla="*/ 168 w 168"/>
                    <a:gd name="T5" fmla="*/ 173 h 173"/>
                    <a:gd name="T6" fmla="*/ 162 w 168"/>
                    <a:gd name="T7" fmla="*/ 173 h 173"/>
                    <a:gd name="T8" fmla="*/ 145 w 168"/>
                    <a:gd name="T9" fmla="*/ 145 h 173"/>
                    <a:gd name="T10" fmla="*/ 140 w 168"/>
                    <a:gd name="T11" fmla="*/ 151 h 173"/>
                    <a:gd name="T12" fmla="*/ 156 w 168"/>
                    <a:gd name="T13" fmla="*/ 162 h 173"/>
                    <a:gd name="T14" fmla="*/ 168 w 168"/>
                    <a:gd name="T15" fmla="*/ 168 h 173"/>
                    <a:gd name="T16" fmla="*/ 145 w 168"/>
                    <a:gd name="T17" fmla="*/ 145 h 173"/>
                    <a:gd name="T18" fmla="*/ 100 w 168"/>
                    <a:gd name="T19" fmla="*/ 100 h 173"/>
                    <a:gd name="T20" fmla="*/ 100 w 168"/>
                    <a:gd name="T21" fmla="*/ 106 h 173"/>
                    <a:gd name="T22" fmla="*/ 140 w 168"/>
                    <a:gd name="T23" fmla="*/ 145 h 173"/>
                    <a:gd name="T24" fmla="*/ 145 w 168"/>
                    <a:gd name="T25" fmla="*/ 140 h 173"/>
                    <a:gd name="T26" fmla="*/ 100 w 168"/>
                    <a:gd name="T27" fmla="*/ 100 h 173"/>
                    <a:gd name="T28" fmla="*/ 5 w 168"/>
                    <a:gd name="T29" fmla="*/ 0 h 173"/>
                    <a:gd name="T30" fmla="*/ 0 w 168"/>
                    <a:gd name="T31" fmla="*/ 5 h 173"/>
                    <a:gd name="T32" fmla="*/ 95 w 168"/>
                    <a:gd name="T33" fmla="*/ 100 h 173"/>
                    <a:gd name="T34" fmla="*/ 95 w 168"/>
                    <a:gd name="T35" fmla="*/ 95 h 173"/>
                    <a:gd name="T36" fmla="*/ 5 w 168"/>
                    <a:gd name="T37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68" h="173">
                      <a:moveTo>
                        <a:pt x="162" y="173"/>
                      </a:moveTo>
                      <a:lnTo>
                        <a:pt x="168" y="173"/>
                      </a:lnTo>
                      <a:lnTo>
                        <a:pt x="168" y="173"/>
                      </a:lnTo>
                      <a:lnTo>
                        <a:pt x="162" y="173"/>
                      </a:lnTo>
                      <a:moveTo>
                        <a:pt x="145" y="145"/>
                      </a:moveTo>
                      <a:lnTo>
                        <a:pt x="140" y="151"/>
                      </a:lnTo>
                      <a:lnTo>
                        <a:pt x="156" y="162"/>
                      </a:lnTo>
                      <a:lnTo>
                        <a:pt x="168" y="168"/>
                      </a:lnTo>
                      <a:lnTo>
                        <a:pt x="145" y="145"/>
                      </a:lnTo>
                      <a:moveTo>
                        <a:pt x="100" y="100"/>
                      </a:moveTo>
                      <a:lnTo>
                        <a:pt x="100" y="106"/>
                      </a:lnTo>
                      <a:lnTo>
                        <a:pt x="140" y="145"/>
                      </a:lnTo>
                      <a:lnTo>
                        <a:pt x="145" y="140"/>
                      </a:lnTo>
                      <a:lnTo>
                        <a:pt x="100" y="100"/>
                      </a:lnTo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95" y="100"/>
                      </a:lnTo>
                      <a:lnTo>
                        <a:pt x="95" y="95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1" name="Freeform 292">
                  <a:extLst>
                    <a:ext uri="{FF2B5EF4-FFF2-40B4-BE49-F238E27FC236}">
                      <a16:creationId xmlns:a16="http://schemas.microsoft.com/office/drawing/2014/main" xmlns="" id="{2425E6DB-48AA-49AD-B246-151BB22CCC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86" y="1778"/>
                  <a:ext cx="12" cy="11"/>
                </a:xfrm>
                <a:custGeom>
                  <a:avLst/>
                  <a:gdLst>
                    <a:gd name="T0" fmla="*/ 0 w 12"/>
                    <a:gd name="T1" fmla="*/ 0 h 11"/>
                    <a:gd name="T2" fmla="*/ 6 w 12"/>
                    <a:gd name="T3" fmla="*/ 11 h 11"/>
                    <a:gd name="T4" fmla="*/ 12 w 12"/>
                    <a:gd name="T5" fmla="*/ 11 h 11"/>
                    <a:gd name="T6" fmla="*/ 12 w 12"/>
                    <a:gd name="T7" fmla="*/ 6 h 11"/>
                    <a:gd name="T8" fmla="*/ 12 w 12"/>
                    <a:gd name="T9" fmla="*/ 6 h 11"/>
                    <a:gd name="T10" fmla="*/ 0 w 12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1">
                      <a:moveTo>
                        <a:pt x="0" y="0"/>
                      </a:moveTo>
                      <a:lnTo>
                        <a:pt x="6" y="11"/>
                      </a:lnTo>
                      <a:lnTo>
                        <a:pt x="12" y="11"/>
                      </a:lnTo>
                      <a:lnTo>
                        <a:pt x="12" y="6"/>
                      </a:lnTo>
                      <a:lnTo>
                        <a:pt x="12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2" name="Freeform 293">
                  <a:extLst>
                    <a:ext uri="{FF2B5EF4-FFF2-40B4-BE49-F238E27FC236}">
                      <a16:creationId xmlns:a16="http://schemas.microsoft.com/office/drawing/2014/main" xmlns="" id="{5F915116-3136-4A61-B2F6-03C169A314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86" y="1778"/>
                  <a:ext cx="12" cy="11"/>
                </a:xfrm>
                <a:custGeom>
                  <a:avLst/>
                  <a:gdLst>
                    <a:gd name="T0" fmla="*/ 0 w 12"/>
                    <a:gd name="T1" fmla="*/ 0 h 11"/>
                    <a:gd name="T2" fmla="*/ 6 w 12"/>
                    <a:gd name="T3" fmla="*/ 11 h 11"/>
                    <a:gd name="T4" fmla="*/ 12 w 12"/>
                    <a:gd name="T5" fmla="*/ 11 h 11"/>
                    <a:gd name="T6" fmla="*/ 12 w 12"/>
                    <a:gd name="T7" fmla="*/ 6 h 11"/>
                    <a:gd name="T8" fmla="*/ 12 w 12"/>
                    <a:gd name="T9" fmla="*/ 6 h 11"/>
                    <a:gd name="T10" fmla="*/ 0 w 12"/>
                    <a:gd name="T11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11">
                      <a:moveTo>
                        <a:pt x="0" y="0"/>
                      </a:moveTo>
                      <a:lnTo>
                        <a:pt x="6" y="11"/>
                      </a:lnTo>
                      <a:lnTo>
                        <a:pt x="12" y="11"/>
                      </a:lnTo>
                      <a:lnTo>
                        <a:pt x="12" y="6"/>
                      </a:lnTo>
                      <a:lnTo>
                        <a:pt x="12" y="6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3" name="Freeform 294">
                  <a:extLst>
                    <a:ext uri="{FF2B5EF4-FFF2-40B4-BE49-F238E27FC236}">
                      <a16:creationId xmlns:a16="http://schemas.microsoft.com/office/drawing/2014/main" xmlns="" id="{2150083C-0C13-4C98-B87F-202E67CB99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47" y="1711"/>
                  <a:ext cx="5" cy="11"/>
                </a:xfrm>
                <a:custGeom>
                  <a:avLst/>
                  <a:gdLst>
                    <a:gd name="T0" fmla="*/ 0 w 5"/>
                    <a:gd name="T1" fmla="*/ 0 h 11"/>
                    <a:gd name="T2" fmla="*/ 0 w 5"/>
                    <a:gd name="T3" fmla="*/ 5 h 11"/>
                    <a:gd name="T4" fmla="*/ 5 w 5"/>
                    <a:gd name="T5" fmla="*/ 11 h 11"/>
                    <a:gd name="T6" fmla="*/ 5 w 5"/>
                    <a:gd name="T7" fmla="*/ 5 h 11"/>
                    <a:gd name="T8" fmla="*/ 0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5" y="11"/>
                      </a:lnTo>
                      <a:lnTo>
                        <a:pt x="5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4" name="Freeform 295">
                  <a:extLst>
                    <a:ext uri="{FF2B5EF4-FFF2-40B4-BE49-F238E27FC236}">
                      <a16:creationId xmlns:a16="http://schemas.microsoft.com/office/drawing/2014/main" xmlns="" id="{FFAA6C65-D0DC-4C69-BA18-D24953A564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47" y="1711"/>
                  <a:ext cx="5" cy="11"/>
                </a:xfrm>
                <a:custGeom>
                  <a:avLst/>
                  <a:gdLst>
                    <a:gd name="T0" fmla="*/ 0 w 5"/>
                    <a:gd name="T1" fmla="*/ 0 h 11"/>
                    <a:gd name="T2" fmla="*/ 0 w 5"/>
                    <a:gd name="T3" fmla="*/ 5 h 11"/>
                    <a:gd name="T4" fmla="*/ 5 w 5"/>
                    <a:gd name="T5" fmla="*/ 11 h 11"/>
                    <a:gd name="T6" fmla="*/ 5 w 5"/>
                    <a:gd name="T7" fmla="*/ 5 h 11"/>
                    <a:gd name="T8" fmla="*/ 0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5" y="11"/>
                      </a:lnTo>
                      <a:lnTo>
                        <a:pt x="5" y="5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5" name="Freeform 296">
                  <a:extLst>
                    <a:ext uri="{FF2B5EF4-FFF2-40B4-BE49-F238E27FC236}">
                      <a16:creationId xmlns:a16="http://schemas.microsoft.com/office/drawing/2014/main" xmlns="" id="{1806C0A4-D2C7-4EBE-ADD8-2FB889BCF1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02" y="1756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5 h 11"/>
                    <a:gd name="T4" fmla="*/ 0 w 5"/>
                    <a:gd name="T5" fmla="*/ 11 h 11"/>
                    <a:gd name="T6" fmla="*/ 5 w 5"/>
                    <a:gd name="T7" fmla="*/ 5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11"/>
                      </a:lnTo>
                      <a:lnTo>
                        <a:pt x="5" y="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6" name="Freeform 297">
                  <a:extLst>
                    <a:ext uri="{FF2B5EF4-FFF2-40B4-BE49-F238E27FC236}">
                      <a16:creationId xmlns:a16="http://schemas.microsoft.com/office/drawing/2014/main" xmlns="" id="{BCF1E008-F52B-4B24-AB31-12D4E59778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202" y="1756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5 h 11"/>
                    <a:gd name="T4" fmla="*/ 0 w 5"/>
                    <a:gd name="T5" fmla="*/ 11 h 11"/>
                    <a:gd name="T6" fmla="*/ 5 w 5"/>
                    <a:gd name="T7" fmla="*/ 5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11"/>
                      </a:lnTo>
                      <a:lnTo>
                        <a:pt x="5" y="5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7" name="Freeform 298">
                  <a:extLst>
                    <a:ext uri="{FF2B5EF4-FFF2-40B4-BE49-F238E27FC236}">
                      <a16:creationId xmlns:a16="http://schemas.microsoft.com/office/drawing/2014/main" xmlns="" id="{0945D1F0-FB11-41EA-839D-DFE6048E6E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69" y="1789"/>
                  <a:ext cx="90" cy="84"/>
                </a:xfrm>
                <a:custGeom>
                  <a:avLst/>
                  <a:gdLst>
                    <a:gd name="T0" fmla="*/ 0 w 90"/>
                    <a:gd name="T1" fmla="*/ 0 h 84"/>
                    <a:gd name="T2" fmla="*/ 0 w 90"/>
                    <a:gd name="T3" fmla="*/ 6 h 84"/>
                    <a:gd name="T4" fmla="*/ 78 w 90"/>
                    <a:gd name="T5" fmla="*/ 84 h 84"/>
                    <a:gd name="T6" fmla="*/ 90 w 90"/>
                    <a:gd name="T7" fmla="*/ 84 h 84"/>
                    <a:gd name="T8" fmla="*/ 6 w 90"/>
                    <a:gd name="T9" fmla="*/ 0 h 84"/>
                    <a:gd name="T10" fmla="*/ 0 w 90"/>
                    <a:gd name="T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78" y="84"/>
                      </a:lnTo>
                      <a:lnTo>
                        <a:pt x="90" y="84"/>
                      </a:lnTo>
                      <a:lnTo>
                        <a:pt x="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8" name="Freeform 299">
                  <a:extLst>
                    <a:ext uri="{FF2B5EF4-FFF2-40B4-BE49-F238E27FC236}">
                      <a16:creationId xmlns:a16="http://schemas.microsoft.com/office/drawing/2014/main" xmlns="" id="{6AD7464E-6137-4326-92EA-9AD5D7980F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69" y="1789"/>
                  <a:ext cx="90" cy="84"/>
                </a:xfrm>
                <a:custGeom>
                  <a:avLst/>
                  <a:gdLst>
                    <a:gd name="T0" fmla="*/ 0 w 90"/>
                    <a:gd name="T1" fmla="*/ 0 h 84"/>
                    <a:gd name="T2" fmla="*/ 0 w 90"/>
                    <a:gd name="T3" fmla="*/ 6 h 84"/>
                    <a:gd name="T4" fmla="*/ 78 w 90"/>
                    <a:gd name="T5" fmla="*/ 84 h 84"/>
                    <a:gd name="T6" fmla="*/ 90 w 90"/>
                    <a:gd name="T7" fmla="*/ 84 h 84"/>
                    <a:gd name="T8" fmla="*/ 6 w 90"/>
                    <a:gd name="T9" fmla="*/ 0 h 84"/>
                    <a:gd name="T10" fmla="*/ 0 w 90"/>
                    <a:gd name="T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84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78" y="84"/>
                      </a:lnTo>
                      <a:lnTo>
                        <a:pt x="90" y="84"/>
                      </a:lnTo>
                      <a:lnTo>
                        <a:pt x="6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9" name="Freeform 300">
                  <a:extLst>
                    <a:ext uri="{FF2B5EF4-FFF2-40B4-BE49-F238E27FC236}">
                      <a16:creationId xmlns:a16="http://schemas.microsoft.com/office/drawing/2014/main" xmlns="" id="{14205439-E2F0-4A16-B9B9-EE40D249B1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69" y="1789"/>
                  <a:ext cx="6" cy="0"/>
                </a:xfrm>
                <a:custGeom>
                  <a:avLst/>
                  <a:gdLst>
                    <a:gd name="T0" fmla="*/ 0 w 6"/>
                    <a:gd name="T1" fmla="*/ 0 w 6"/>
                    <a:gd name="T2" fmla="*/ 6 w 6"/>
                    <a:gd name="T3" fmla="*/ 0 w 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0" name="Freeform 301">
                  <a:extLst>
                    <a:ext uri="{FF2B5EF4-FFF2-40B4-BE49-F238E27FC236}">
                      <a16:creationId xmlns:a16="http://schemas.microsoft.com/office/drawing/2014/main" xmlns="" id="{44362F6A-DD67-4028-8216-CA4D94A9AE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69" y="1789"/>
                  <a:ext cx="6" cy="0"/>
                </a:xfrm>
                <a:custGeom>
                  <a:avLst/>
                  <a:gdLst>
                    <a:gd name="T0" fmla="*/ 0 w 6"/>
                    <a:gd name="T1" fmla="*/ 0 w 6"/>
                    <a:gd name="T2" fmla="*/ 6 w 6"/>
                    <a:gd name="T3" fmla="*/ 0 w 6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1" name="Freeform 302">
                  <a:extLst>
                    <a:ext uri="{FF2B5EF4-FFF2-40B4-BE49-F238E27FC236}">
                      <a16:creationId xmlns:a16="http://schemas.microsoft.com/office/drawing/2014/main" xmlns="" id="{F4476B20-C71E-49ED-8385-AC9C82C9B33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43" y="1890"/>
                  <a:ext cx="346" cy="285"/>
                </a:xfrm>
                <a:custGeom>
                  <a:avLst/>
                  <a:gdLst>
                    <a:gd name="T0" fmla="*/ 285 w 346"/>
                    <a:gd name="T1" fmla="*/ 207 h 285"/>
                    <a:gd name="T2" fmla="*/ 268 w 346"/>
                    <a:gd name="T3" fmla="*/ 263 h 285"/>
                    <a:gd name="T4" fmla="*/ 262 w 346"/>
                    <a:gd name="T5" fmla="*/ 280 h 285"/>
                    <a:gd name="T6" fmla="*/ 251 w 346"/>
                    <a:gd name="T7" fmla="*/ 274 h 285"/>
                    <a:gd name="T8" fmla="*/ 240 w 346"/>
                    <a:gd name="T9" fmla="*/ 268 h 285"/>
                    <a:gd name="T10" fmla="*/ 240 w 346"/>
                    <a:gd name="T11" fmla="*/ 268 h 285"/>
                    <a:gd name="T12" fmla="*/ 268 w 346"/>
                    <a:gd name="T13" fmla="*/ 285 h 285"/>
                    <a:gd name="T14" fmla="*/ 273 w 346"/>
                    <a:gd name="T15" fmla="*/ 285 h 285"/>
                    <a:gd name="T16" fmla="*/ 273 w 346"/>
                    <a:gd name="T17" fmla="*/ 263 h 285"/>
                    <a:gd name="T18" fmla="*/ 290 w 346"/>
                    <a:gd name="T19" fmla="*/ 207 h 285"/>
                    <a:gd name="T20" fmla="*/ 285 w 346"/>
                    <a:gd name="T21" fmla="*/ 207 h 285"/>
                    <a:gd name="T22" fmla="*/ 117 w 346"/>
                    <a:gd name="T23" fmla="*/ 207 h 285"/>
                    <a:gd name="T24" fmla="*/ 234 w 346"/>
                    <a:gd name="T25" fmla="*/ 268 h 285"/>
                    <a:gd name="T26" fmla="*/ 234 w 346"/>
                    <a:gd name="T27" fmla="*/ 268 h 285"/>
                    <a:gd name="T28" fmla="*/ 117 w 346"/>
                    <a:gd name="T29" fmla="*/ 207 h 285"/>
                    <a:gd name="T30" fmla="*/ 117 w 346"/>
                    <a:gd name="T31" fmla="*/ 207 h 285"/>
                    <a:gd name="T32" fmla="*/ 0 w 346"/>
                    <a:gd name="T33" fmla="*/ 145 h 285"/>
                    <a:gd name="T34" fmla="*/ 0 w 346"/>
                    <a:gd name="T35" fmla="*/ 145 h 285"/>
                    <a:gd name="T36" fmla="*/ 106 w 346"/>
                    <a:gd name="T37" fmla="*/ 201 h 285"/>
                    <a:gd name="T38" fmla="*/ 106 w 346"/>
                    <a:gd name="T39" fmla="*/ 201 h 285"/>
                    <a:gd name="T40" fmla="*/ 0 w 346"/>
                    <a:gd name="T41" fmla="*/ 145 h 285"/>
                    <a:gd name="T42" fmla="*/ 346 w 346"/>
                    <a:gd name="T43" fmla="*/ 0 h 285"/>
                    <a:gd name="T44" fmla="*/ 341 w 346"/>
                    <a:gd name="T45" fmla="*/ 0 h 285"/>
                    <a:gd name="T46" fmla="*/ 285 w 346"/>
                    <a:gd name="T47" fmla="*/ 201 h 285"/>
                    <a:gd name="T48" fmla="*/ 296 w 346"/>
                    <a:gd name="T49" fmla="*/ 201 h 285"/>
                    <a:gd name="T50" fmla="*/ 346 w 346"/>
                    <a:gd name="T51" fmla="*/ 0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46" h="285">
                      <a:moveTo>
                        <a:pt x="285" y="207"/>
                      </a:moveTo>
                      <a:lnTo>
                        <a:pt x="268" y="263"/>
                      </a:lnTo>
                      <a:lnTo>
                        <a:pt x="262" y="280"/>
                      </a:lnTo>
                      <a:lnTo>
                        <a:pt x="251" y="274"/>
                      </a:lnTo>
                      <a:lnTo>
                        <a:pt x="240" y="268"/>
                      </a:lnTo>
                      <a:lnTo>
                        <a:pt x="240" y="268"/>
                      </a:lnTo>
                      <a:lnTo>
                        <a:pt x="268" y="285"/>
                      </a:lnTo>
                      <a:lnTo>
                        <a:pt x="273" y="285"/>
                      </a:lnTo>
                      <a:lnTo>
                        <a:pt x="273" y="263"/>
                      </a:lnTo>
                      <a:lnTo>
                        <a:pt x="290" y="207"/>
                      </a:lnTo>
                      <a:lnTo>
                        <a:pt x="285" y="207"/>
                      </a:lnTo>
                      <a:close/>
                      <a:moveTo>
                        <a:pt x="117" y="207"/>
                      </a:moveTo>
                      <a:lnTo>
                        <a:pt x="234" y="268"/>
                      </a:lnTo>
                      <a:lnTo>
                        <a:pt x="234" y="268"/>
                      </a:lnTo>
                      <a:lnTo>
                        <a:pt x="117" y="207"/>
                      </a:lnTo>
                      <a:lnTo>
                        <a:pt x="117" y="207"/>
                      </a:lnTo>
                      <a:close/>
                      <a:moveTo>
                        <a:pt x="0" y="145"/>
                      </a:moveTo>
                      <a:lnTo>
                        <a:pt x="0" y="145"/>
                      </a:lnTo>
                      <a:lnTo>
                        <a:pt x="106" y="201"/>
                      </a:lnTo>
                      <a:lnTo>
                        <a:pt x="106" y="201"/>
                      </a:lnTo>
                      <a:lnTo>
                        <a:pt x="0" y="145"/>
                      </a:lnTo>
                      <a:close/>
                      <a:moveTo>
                        <a:pt x="346" y="0"/>
                      </a:moveTo>
                      <a:lnTo>
                        <a:pt x="341" y="0"/>
                      </a:lnTo>
                      <a:lnTo>
                        <a:pt x="285" y="201"/>
                      </a:lnTo>
                      <a:lnTo>
                        <a:pt x="296" y="201"/>
                      </a:lnTo>
                      <a:lnTo>
                        <a:pt x="34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2" name="Freeform 303">
                  <a:extLst>
                    <a:ext uri="{FF2B5EF4-FFF2-40B4-BE49-F238E27FC236}">
                      <a16:creationId xmlns:a16="http://schemas.microsoft.com/office/drawing/2014/main" xmlns="" id="{AA0C5F10-7DA2-4A70-8A86-4C84DBF1A7A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43" y="1890"/>
                  <a:ext cx="346" cy="285"/>
                </a:xfrm>
                <a:custGeom>
                  <a:avLst/>
                  <a:gdLst>
                    <a:gd name="T0" fmla="*/ 285 w 346"/>
                    <a:gd name="T1" fmla="*/ 207 h 285"/>
                    <a:gd name="T2" fmla="*/ 268 w 346"/>
                    <a:gd name="T3" fmla="*/ 263 h 285"/>
                    <a:gd name="T4" fmla="*/ 262 w 346"/>
                    <a:gd name="T5" fmla="*/ 280 h 285"/>
                    <a:gd name="T6" fmla="*/ 251 w 346"/>
                    <a:gd name="T7" fmla="*/ 274 h 285"/>
                    <a:gd name="T8" fmla="*/ 240 w 346"/>
                    <a:gd name="T9" fmla="*/ 268 h 285"/>
                    <a:gd name="T10" fmla="*/ 240 w 346"/>
                    <a:gd name="T11" fmla="*/ 268 h 285"/>
                    <a:gd name="T12" fmla="*/ 268 w 346"/>
                    <a:gd name="T13" fmla="*/ 285 h 285"/>
                    <a:gd name="T14" fmla="*/ 273 w 346"/>
                    <a:gd name="T15" fmla="*/ 285 h 285"/>
                    <a:gd name="T16" fmla="*/ 273 w 346"/>
                    <a:gd name="T17" fmla="*/ 263 h 285"/>
                    <a:gd name="T18" fmla="*/ 290 w 346"/>
                    <a:gd name="T19" fmla="*/ 207 h 285"/>
                    <a:gd name="T20" fmla="*/ 285 w 346"/>
                    <a:gd name="T21" fmla="*/ 207 h 285"/>
                    <a:gd name="T22" fmla="*/ 117 w 346"/>
                    <a:gd name="T23" fmla="*/ 207 h 285"/>
                    <a:gd name="T24" fmla="*/ 234 w 346"/>
                    <a:gd name="T25" fmla="*/ 268 h 285"/>
                    <a:gd name="T26" fmla="*/ 234 w 346"/>
                    <a:gd name="T27" fmla="*/ 268 h 285"/>
                    <a:gd name="T28" fmla="*/ 117 w 346"/>
                    <a:gd name="T29" fmla="*/ 207 h 285"/>
                    <a:gd name="T30" fmla="*/ 117 w 346"/>
                    <a:gd name="T31" fmla="*/ 207 h 285"/>
                    <a:gd name="T32" fmla="*/ 0 w 346"/>
                    <a:gd name="T33" fmla="*/ 145 h 285"/>
                    <a:gd name="T34" fmla="*/ 0 w 346"/>
                    <a:gd name="T35" fmla="*/ 145 h 285"/>
                    <a:gd name="T36" fmla="*/ 106 w 346"/>
                    <a:gd name="T37" fmla="*/ 201 h 285"/>
                    <a:gd name="T38" fmla="*/ 106 w 346"/>
                    <a:gd name="T39" fmla="*/ 201 h 285"/>
                    <a:gd name="T40" fmla="*/ 0 w 346"/>
                    <a:gd name="T41" fmla="*/ 145 h 285"/>
                    <a:gd name="T42" fmla="*/ 346 w 346"/>
                    <a:gd name="T43" fmla="*/ 0 h 285"/>
                    <a:gd name="T44" fmla="*/ 341 w 346"/>
                    <a:gd name="T45" fmla="*/ 0 h 285"/>
                    <a:gd name="T46" fmla="*/ 285 w 346"/>
                    <a:gd name="T47" fmla="*/ 201 h 285"/>
                    <a:gd name="T48" fmla="*/ 296 w 346"/>
                    <a:gd name="T49" fmla="*/ 201 h 285"/>
                    <a:gd name="T50" fmla="*/ 346 w 346"/>
                    <a:gd name="T51" fmla="*/ 0 h 2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46" h="285">
                      <a:moveTo>
                        <a:pt x="285" y="207"/>
                      </a:moveTo>
                      <a:lnTo>
                        <a:pt x="268" y="263"/>
                      </a:lnTo>
                      <a:lnTo>
                        <a:pt x="262" y="280"/>
                      </a:lnTo>
                      <a:lnTo>
                        <a:pt x="251" y="274"/>
                      </a:lnTo>
                      <a:lnTo>
                        <a:pt x="240" y="268"/>
                      </a:lnTo>
                      <a:lnTo>
                        <a:pt x="240" y="268"/>
                      </a:lnTo>
                      <a:lnTo>
                        <a:pt x="268" y="285"/>
                      </a:lnTo>
                      <a:lnTo>
                        <a:pt x="273" y="285"/>
                      </a:lnTo>
                      <a:lnTo>
                        <a:pt x="273" y="263"/>
                      </a:lnTo>
                      <a:lnTo>
                        <a:pt x="290" y="207"/>
                      </a:lnTo>
                      <a:lnTo>
                        <a:pt x="285" y="207"/>
                      </a:lnTo>
                      <a:moveTo>
                        <a:pt x="117" y="207"/>
                      </a:moveTo>
                      <a:lnTo>
                        <a:pt x="234" y="268"/>
                      </a:lnTo>
                      <a:lnTo>
                        <a:pt x="234" y="268"/>
                      </a:lnTo>
                      <a:lnTo>
                        <a:pt x="117" y="207"/>
                      </a:lnTo>
                      <a:lnTo>
                        <a:pt x="117" y="207"/>
                      </a:lnTo>
                      <a:moveTo>
                        <a:pt x="0" y="145"/>
                      </a:moveTo>
                      <a:lnTo>
                        <a:pt x="0" y="145"/>
                      </a:lnTo>
                      <a:lnTo>
                        <a:pt x="106" y="201"/>
                      </a:lnTo>
                      <a:lnTo>
                        <a:pt x="106" y="201"/>
                      </a:lnTo>
                      <a:lnTo>
                        <a:pt x="0" y="145"/>
                      </a:lnTo>
                      <a:moveTo>
                        <a:pt x="346" y="0"/>
                      </a:moveTo>
                      <a:lnTo>
                        <a:pt x="341" y="0"/>
                      </a:lnTo>
                      <a:lnTo>
                        <a:pt x="285" y="201"/>
                      </a:lnTo>
                      <a:lnTo>
                        <a:pt x="296" y="201"/>
                      </a:lnTo>
                      <a:lnTo>
                        <a:pt x="34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3" name="Freeform 304">
                  <a:extLst>
                    <a:ext uri="{FF2B5EF4-FFF2-40B4-BE49-F238E27FC236}">
                      <a16:creationId xmlns:a16="http://schemas.microsoft.com/office/drawing/2014/main" xmlns="" id="{48F9C633-CC3F-4510-8FD1-0C3C82F0A4F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37" y="2091"/>
                  <a:ext cx="190" cy="6"/>
                </a:xfrm>
                <a:custGeom>
                  <a:avLst/>
                  <a:gdLst>
                    <a:gd name="T0" fmla="*/ 179 w 190"/>
                    <a:gd name="T1" fmla="*/ 0 h 6"/>
                    <a:gd name="T2" fmla="*/ 179 w 190"/>
                    <a:gd name="T3" fmla="*/ 6 h 6"/>
                    <a:gd name="T4" fmla="*/ 184 w 190"/>
                    <a:gd name="T5" fmla="*/ 6 h 6"/>
                    <a:gd name="T6" fmla="*/ 190 w 190"/>
                    <a:gd name="T7" fmla="*/ 0 h 6"/>
                    <a:gd name="T8" fmla="*/ 179 w 190"/>
                    <a:gd name="T9" fmla="*/ 0 h 6"/>
                    <a:gd name="T10" fmla="*/ 0 w 190"/>
                    <a:gd name="T11" fmla="*/ 0 h 6"/>
                    <a:gd name="T12" fmla="*/ 11 w 190"/>
                    <a:gd name="T13" fmla="*/ 6 h 6"/>
                    <a:gd name="T14" fmla="*/ 11 w 190"/>
                    <a:gd name="T15" fmla="*/ 6 h 6"/>
                    <a:gd name="T16" fmla="*/ 0 w 190"/>
                    <a:gd name="T17" fmla="*/ 0 h 6"/>
                    <a:gd name="T18" fmla="*/ 0 w 190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0" h="6">
                      <a:moveTo>
                        <a:pt x="179" y="0"/>
                      </a:moveTo>
                      <a:lnTo>
                        <a:pt x="179" y="6"/>
                      </a:lnTo>
                      <a:lnTo>
                        <a:pt x="184" y="6"/>
                      </a:lnTo>
                      <a:lnTo>
                        <a:pt x="190" y="0"/>
                      </a:lnTo>
                      <a:lnTo>
                        <a:pt x="179" y="0"/>
                      </a:lnTo>
                      <a:close/>
                      <a:moveTo>
                        <a:pt x="0" y="0"/>
                      </a:moveTo>
                      <a:lnTo>
                        <a:pt x="11" y="6"/>
                      </a:lnTo>
                      <a:lnTo>
                        <a:pt x="11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4" name="Freeform 305">
                  <a:extLst>
                    <a:ext uri="{FF2B5EF4-FFF2-40B4-BE49-F238E27FC236}">
                      <a16:creationId xmlns:a16="http://schemas.microsoft.com/office/drawing/2014/main" xmlns="" id="{A648A84D-AFA6-4A0C-BBCC-3448DD8DFEF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37" y="2091"/>
                  <a:ext cx="190" cy="6"/>
                </a:xfrm>
                <a:custGeom>
                  <a:avLst/>
                  <a:gdLst>
                    <a:gd name="T0" fmla="*/ 179 w 190"/>
                    <a:gd name="T1" fmla="*/ 0 h 6"/>
                    <a:gd name="T2" fmla="*/ 179 w 190"/>
                    <a:gd name="T3" fmla="*/ 6 h 6"/>
                    <a:gd name="T4" fmla="*/ 184 w 190"/>
                    <a:gd name="T5" fmla="*/ 6 h 6"/>
                    <a:gd name="T6" fmla="*/ 190 w 190"/>
                    <a:gd name="T7" fmla="*/ 0 h 6"/>
                    <a:gd name="T8" fmla="*/ 179 w 190"/>
                    <a:gd name="T9" fmla="*/ 0 h 6"/>
                    <a:gd name="T10" fmla="*/ 0 w 190"/>
                    <a:gd name="T11" fmla="*/ 0 h 6"/>
                    <a:gd name="T12" fmla="*/ 11 w 190"/>
                    <a:gd name="T13" fmla="*/ 6 h 6"/>
                    <a:gd name="T14" fmla="*/ 11 w 190"/>
                    <a:gd name="T15" fmla="*/ 6 h 6"/>
                    <a:gd name="T16" fmla="*/ 0 w 190"/>
                    <a:gd name="T17" fmla="*/ 0 h 6"/>
                    <a:gd name="T18" fmla="*/ 0 w 190"/>
                    <a:gd name="T1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0" h="6">
                      <a:moveTo>
                        <a:pt x="179" y="0"/>
                      </a:moveTo>
                      <a:lnTo>
                        <a:pt x="179" y="6"/>
                      </a:lnTo>
                      <a:lnTo>
                        <a:pt x="184" y="6"/>
                      </a:lnTo>
                      <a:lnTo>
                        <a:pt x="190" y="0"/>
                      </a:lnTo>
                      <a:lnTo>
                        <a:pt x="179" y="0"/>
                      </a:lnTo>
                      <a:moveTo>
                        <a:pt x="0" y="0"/>
                      </a:moveTo>
                      <a:lnTo>
                        <a:pt x="11" y="6"/>
                      </a:lnTo>
                      <a:lnTo>
                        <a:pt x="11" y="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5" name="Rectangle 306">
                  <a:extLst>
                    <a:ext uri="{FF2B5EF4-FFF2-40B4-BE49-F238E27FC236}">
                      <a16:creationId xmlns:a16="http://schemas.microsoft.com/office/drawing/2014/main" xmlns="" id="{9C47D797-15B1-40D1-8E04-0BB27BE910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309" y="2158"/>
                  <a:ext cx="6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6" name="Rectangle 307">
                  <a:extLst>
                    <a:ext uri="{FF2B5EF4-FFF2-40B4-BE49-F238E27FC236}">
                      <a16:creationId xmlns:a16="http://schemas.microsoft.com/office/drawing/2014/main" xmlns="" id="{3CE51E50-0BDF-40C5-BF70-EA84071182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309" y="2158"/>
                  <a:ext cx="6" cy="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7" name="Freeform 308">
                  <a:extLst>
                    <a:ext uri="{FF2B5EF4-FFF2-40B4-BE49-F238E27FC236}">
                      <a16:creationId xmlns:a16="http://schemas.microsoft.com/office/drawing/2014/main" xmlns="" id="{249E9F23-9B94-40F2-A1A8-0492664F747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61" y="1929"/>
                  <a:ext cx="206" cy="101"/>
                </a:xfrm>
                <a:custGeom>
                  <a:avLst/>
                  <a:gdLst>
                    <a:gd name="T0" fmla="*/ 156 w 206"/>
                    <a:gd name="T1" fmla="*/ 73 h 101"/>
                    <a:gd name="T2" fmla="*/ 156 w 206"/>
                    <a:gd name="T3" fmla="*/ 73 h 101"/>
                    <a:gd name="T4" fmla="*/ 206 w 206"/>
                    <a:gd name="T5" fmla="*/ 101 h 101"/>
                    <a:gd name="T6" fmla="*/ 206 w 206"/>
                    <a:gd name="T7" fmla="*/ 101 h 101"/>
                    <a:gd name="T8" fmla="*/ 156 w 206"/>
                    <a:gd name="T9" fmla="*/ 73 h 101"/>
                    <a:gd name="T10" fmla="*/ 16 w 206"/>
                    <a:gd name="T11" fmla="*/ 0 h 101"/>
                    <a:gd name="T12" fmla="*/ 16 w 206"/>
                    <a:gd name="T13" fmla="*/ 0 h 101"/>
                    <a:gd name="T14" fmla="*/ 145 w 206"/>
                    <a:gd name="T15" fmla="*/ 67 h 101"/>
                    <a:gd name="T16" fmla="*/ 145 w 206"/>
                    <a:gd name="T17" fmla="*/ 67 h 101"/>
                    <a:gd name="T18" fmla="*/ 28 w 206"/>
                    <a:gd name="T19" fmla="*/ 6 h 101"/>
                    <a:gd name="T20" fmla="*/ 16 w 206"/>
                    <a:gd name="T21" fmla="*/ 0 h 101"/>
                    <a:gd name="T22" fmla="*/ 0 w 206"/>
                    <a:gd name="T23" fmla="*/ 0 h 101"/>
                    <a:gd name="T24" fmla="*/ 0 w 206"/>
                    <a:gd name="T25" fmla="*/ 0 h 101"/>
                    <a:gd name="T26" fmla="*/ 5 w 206"/>
                    <a:gd name="T27" fmla="*/ 0 h 101"/>
                    <a:gd name="T28" fmla="*/ 5 w 206"/>
                    <a:gd name="T29" fmla="*/ 0 h 101"/>
                    <a:gd name="T30" fmla="*/ 0 w 206"/>
                    <a:gd name="T31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6" h="101">
                      <a:moveTo>
                        <a:pt x="156" y="73"/>
                      </a:moveTo>
                      <a:lnTo>
                        <a:pt x="156" y="73"/>
                      </a:lnTo>
                      <a:lnTo>
                        <a:pt x="206" y="101"/>
                      </a:lnTo>
                      <a:lnTo>
                        <a:pt x="206" y="101"/>
                      </a:lnTo>
                      <a:lnTo>
                        <a:pt x="156" y="73"/>
                      </a:lnTo>
                      <a:close/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45" y="67"/>
                      </a:lnTo>
                      <a:lnTo>
                        <a:pt x="145" y="67"/>
                      </a:lnTo>
                      <a:lnTo>
                        <a:pt x="28" y="6"/>
                      </a:lnTo>
                      <a:lnTo>
                        <a:pt x="16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8" name="Freeform 309">
                  <a:extLst>
                    <a:ext uri="{FF2B5EF4-FFF2-40B4-BE49-F238E27FC236}">
                      <a16:creationId xmlns:a16="http://schemas.microsoft.com/office/drawing/2014/main" xmlns="" id="{06068666-B0CF-4392-A3A8-07602D7A564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61" y="1929"/>
                  <a:ext cx="206" cy="101"/>
                </a:xfrm>
                <a:custGeom>
                  <a:avLst/>
                  <a:gdLst>
                    <a:gd name="T0" fmla="*/ 156 w 206"/>
                    <a:gd name="T1" fmla="*/ 73 h 101"/>
                    <a:gd name="T2" fmla="*/ 156 w 206"/>
                    <a:gd name="T3" fmla="*/ 73 h 101"/>
                    <a:gd name="T4" fmla="*/ 206 w 206"/>
                    <a:gd name="T5" fmla="*/ 101 h 101"/>
                    <a:gd name="T6" fmla="*/ 206 w 206"/>
                    <a:gd name="T7" fmla="*/ 101 h 101"/>
                    <a:gd name="T8" fmla="*/ 156 w 206"/>
                    <a:gd name="T9" fmla="*/ 73 h 101"/>
                    <a:gd name="T10" fmla="*/ 16 w 206"/>
                    <a:gd name="T11" fmla="*/ 0 h 101"/>
                    <a:gd name="T12" fmla="*/ 16 w 206"/>
                    <a:gd name="T13" fmla="*/ 0 h 101"/>
                    <a:gd name="T14" fmla="*/ 145 w 206"/>
                    <a:gd name="T15" fmla="*/ 67 h 101"/>
                    <a:gd name="T16" fmla="*/ 145 w 206"/>
                    <a:gd name="T17" fmla="*/ 67 h 101"/>
                    <a:gd name="T18" fmla="*/ 28 w 206"/>
                    <a:gd name="T19" fmla="*/ 6 h 101"/>
                    <a:gd name="T20" fmla="*/ 16 w 206"/>
                    <a:gd name="T21" fmla="*/ 0 h 101"/>
                    <a:gd name="T22" fmla="*/ 0 w 206"/>
                    <a:gd name="T23" fmla="*/ 0 h 101"/>
                    <a:gd name="T24" fmla="*/ 0 w 206"/>
                    <a:gd name="T25" fmla="*/ 0 h 101"/>
                    <a:gd name="T26" fmla="*/ 5 w 206"/>
                    <a:gd name="T27" fmla="*/ 0 h 101"/>
                    <a:gd name="T28" fmla="*/ 5 w 206"/>
                    <a:gd name="T29" fmla="*/ 0 h 101"/>
                    <a:gd name="T30" fmla="*/ 0 w 206"/>
                    <a:gd name="T31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06" h="101">
                      <a:moveTo>
                        <a:pt x="156" y="73"/>
                      </a:moveTo>
                      <a:lnTo>
                        <a:pt x="156" y="73"/>
                      </a:lnTo>
                      <a:lnTo>
                        <a:pt x="206" y="101"/>
                      </a:lnTo>
                      <a:lnTo>
                        <a:pt x="206" y="101"/>
                      </a:lnTo>
                      <a:lnTo>
                        <a:pt x="156" y="73"/>
                      </a:lnTo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45" y="67"/>
                      </a:lnTo>
                      <a:lnTo>
                        <a:pt x="145" y="67"/>
                      </a:lnTo>
                      <a:lnTo>
                        <a:pt x="28" y="6"/>
                      </a:lnTo>
                      <a:lnTo>
                        <a:pt x="16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9" name="Freeform 310">
                  <a:extLst>
                    <a:ext uri="{FF2B5EF4-FFF2-40B4-BE49-F238E27FC236}">
                      <a16:creationId xmlns:a16="http://schemas.microsoft.com/office/drawing/2014/main" xmlns="" id="{69878CC8-2DFF-4419-AC26-A2DACB775D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616" y="1996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0 w 11"/>
                    <a:gd name="T3" fmla="*/ 0 h 6"/>
                    <a:gd name="T4" fmla="*/ 11 w 11"/>
                    <a:gd name="T5" fmla="*/ 6 h 6"/>
                    <a:gd name="T6" fmla="*/ 11 w 11"/>
                    <a:gd name="T7" fmla="*/ 6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6"/>
                      </a:lnTo>
                      <a:lnTo>
                        <a:pt x="11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0" name="Freeform 311">
                  <a:extLst>
                    <a:ext uri="{FF2B5EF4-FFF2-40B4-BE49-F238E27FC236}">
                      <a16:creationId xmlns:a16="http://schemas.microsoft.com/office/drawing/2014/main" xmlns="" id="{0B4E1EC2-7DF6-4981-B789-7FFD62814F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616" y="1996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0 w 11"/>
                    <a:gd name="T3" fmla="*/ 0 h 6"/>
                    <a:gd name="T4" fmla="*/ 11 w 11"/>
                    <a:gd name="T5" fmla="*/ 6 h 6"/>
                    <a:gd name="T6" fmla="*/ 11 w 11"/>
                    <a:gd name="T7" fmla="*/ 6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6"/>
                      </a:lnTo>
                      <a:lnTo>
                        <a:pt x="11" y="6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1" name="Freeform 312">
                  <a:extLst>
                    <a:ext uri="{FF2B5EF4-FFF2-40B4-BE49-F238E27FC236}">
                      <a16:creationId xmlns:a16="http://schemas.microsoft.com/office/drawing/2014/main" xmlns="" id="{98E48A84-A222-43E5-9863-5AE76AEE670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83" y="1409"/>
                  <a:ext cx="515" cy="397"/>
                </a:xfrm>
                <a:custGeom>
                  <a:avLst/>
                  <a:gdLst>
                    <a:gd name="T0" fmla="*/ 174 w 515"/>
                    <a:gd name="T1" fmla="*/ 257 h 397"/>
                    <a:gd name="T2" fmla="*/ 0 w 515"/>
                    <a:gd name="T3" fmla="*/ 386 h 397"/>
                    <a:gd name="T4" fmla="*/ 0 w 515"/>
                    <a:gd name="T5" fmla="*/ 397 h 397"/>
                    <a:gd name="T6" fmla="*/ 179 w 515"/>
                    <a:gd name="T7" fmla="*/ 263 h 397"/>
                    <a:gd name="T8" fmla="*/ 174 w 515"/>
                    <a:gd name="T9" fmla="*/ 257 h 397"/>
                    <a:gd name="T10" fmla="*/ 353 w 515"/>
                    <a:gd name="T11" fmla="*/ 123 h 397"/>
                    <a:gd name="T12" fmla="*/ 241 w 515"/>
                    <a:gd name="T13" fmla="*/ 207 h 397"/>
                    <a:gd name="T14" fmla="*/ 235 w 515"/>
                    <a:gd name="T15" fmla="*/ 207 h 397"/>
                    <a:gd name="T16" fmla="*/ 179 w 515"/>
                    <a:gd name="T17" fmla="*/ 252 h 397"/>
                    <a:gd name="T18" fmla="*/ 185 w 515"/>
                    <a:gd name="T19" fmla="*/ 257 h 397"/>
                    <a:gd name="T20" fmla="*/ 241 w 515"/>
                    <a:gd name="T21" fmla="*/ 212 h 397"/>
                    <a:gd name="T22" fmla="*/ 246 w 515"/>
                    <a:gd name="T23" fmla="*/ 207 h 397"/>
                    <a:gd name="T24" fmla="*/ 347 w 515"/>
                    <a:gd name="T25" fmla="*/ 134 h 397"/>
                    <a:gd name="T26" fmla="*/ 353 w 515"/>
                    <a:gd name="T27" fmla="*/ 123 h 397"/>
                    <a:gd name="T28" fmla="*/ 476 w 515"/>
                    <a:gd name="T29" fmla="*/ 28 h 397"/>
                    <a:gd name="T30" fmla="*/ 358 w 515"/>
                    <a:gd name="T31" fmla="*/ 117 h 397"/>
                    <a:gd name="T32" fmla="*/ 358 w 515"/>
                    <a:gd name="T33" fmla="*/ 128 h 397"/>
                    <a:gd name="T34" fmla="*/ 487 w 515"/>
                    <a:gd name="T35" fmla="*/ 33 h 397"/>
                    <a:gd name="T36" fmla="*/ 476 w 515"/>
                    <a:gd name="T37" fmla="*/ 28 h 397"/>
                    <a:gd name="T38" fmla="*/ 515 w 515"/>
                    <a:gd name="T39" fmla="*/ 0 h 397"/>
                    <a:gd name="T40" fmla="*/ 509 w 515"/>
                    <a:gd name="T41" fmla="*/ 5 h 397"/>
                    <a:gd name="T42" fmla="*/ 492 w 515"/>
                    <a:gd name="T43" fmla="*/ 17 h 397"/>
                    <a:gd name="T44" fmla="*/ 481 w 515"/>
                    <a:gd name="T45" fmla="*/ 22 h 397"/>
                    <a:gd name="T46" fmla="*/ 492 w 515"/>
                    <a:gd name="T47" fmla="*/ 28 h 397"/>
                    <a:gd name="T48" fmla="*/ 492 w 515"/>
                    <a:gd name="T49" fmla="*/ 22 h 397"/>
                    <a:gd name="T50" fmla="*/ 504 w 515"/>
                    <a:gd name="T51" fmla="*/ 17 h 397"/>
                    <a:gd name="T52" fmla="*/ 504 w 515"/>
                    <a:gd name="T53" fmla="*/ 28 h 397"/>
                    <a:gd name="T54" fmla="*/ 509 w 515"/>
                    <a:gd name="T55" fmla="*/ 28 h 397"/>
                    <a:gd name="T56" fmla="*/ 509 w 515"/>
                    <a:gd name="T57" fmla="*/ 17 h 397"/>
                    <a:gd name="T58" fmla="*/ 515 w 515"/>
                    <a:gd name="T59" fmla="*/ 11 h 397"/>
                    <a:gd name="T60" fmla="*/ 515 w 515"/>
                    <a:gd name="T61" fmla="*/ 0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15" h="397">
                      <a:moveTo>
                        <a:pt x="174" y="257"/>
                      </a:moveTo>
                      <a:lnTo>
                        <a:pt x="0" y="386"/>
                      </a:lnTo>
                      <a:lnTo>
                        <a:pt x="0" y="397"/>
                      </a:lnTo>
                      <a:lnTo>
                        <a:pt x="179" y="263"/>
                      </a:lnTo>
                      <a:lnTo>
                        <a:pt x="174" y="257"/>
                      </a:lnTo>
                      <a:close/>
                      <a:moveTo>
                        <a:pt x="353" y="123"/>
                      </a:moveTo>
                      <a:lnTo>
                        <a:pt x="241" y="207"/>
                      </a:lnTo>
                      <a:lnTo>
                        <a:pt x="235" y="207"/>
                      </a:lnTo>
                      <a:lnTo>
                        <a:pt x="179" y="252"/>
                      </a:lnTo>
                      <a:lnTo>
                        <a:pt x="185" y="257"/>
                      </a:lnTo>
                      <a:lnTo>
                        <a:pt x="241" y="212"/>
                      </a:lnTo>
                      <a:lnTo>
                        <a:pt x="246" y="207"/>
                      </a:lnTo>
                      <a:lnTo>
                        <a:pt x="347" y="134"/>
                      </a:lnTo>
                      <a:lnTo>
                        <a:pt x="353" y="123"/>
                      </a:lnTo>
                      <a:close/>
                      <a:moveTo>
                        <a:pt x="476" y="28"/>
                      </a:moveTo>
                      <a:lnTo>
                        <a:pt x="358" y="117"/>
                      </a:lnTo>
                      <a:lnTo>
                        <a:pt x="358" y="128"/>
                      </a:lnTo>
                      <a:lnTo>
                        <a:pt x="487" y="33"/>
                      </a:lnTo>
                      <a:lnTo>
                        <a:pt x="476" y="28"/>
                      </a:lnTo>
                      <a:close/>
                      <a:moveTo>
                        <a:pt x="515" y="0"/>
                      </a:moveTo>
                      <a:lnTo>
                        <a:pt x="509" y="5"/>
                      </a:lnTo>
                      <a:lnTo>
                        <a:pt x="492" y="17"/>
                      </a:lnTo>
                      <a:lnTo>
                        <a:pt x="481" y="22"/>
                      </a:lnTo>
                      <a:lnTo>
                        <a:pt x="492" y="28"/>
                      </a:lnTo>
                      <a:lnTo>
                        <a:pt x="492" y="22"/>
                      </a:lnTo>
                      <a:lnTo>
                        <a:pt x="504" y="17"/>
                      </a:lnTo>
                      <a:lnTo>
                        <a:pt x="504" y="28"/>
                      </a:lnTo>
                      <a:lnTo>
                        <a:pt x="509" y="28"/>
                      </a:lnTo>
                      <a:lnTo>
                        <a:pt x="509" y="17"/>
                      </a:lnTo>
                      <a:lnTo>
                        <a:pt x="515" y="11"/>
                      </a:lnTo>
                      <a:lnTo>
                        <a:pt x="5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2" name="Freeform 313">
                  <a:extLst>
                    <a:ext uri="{FF2B5EF4-FFF2-40B4-BE49-F238E27FC236}">
                      <a16:creationId xmlns:a16="http://schemas.microsoft.com/office/drawing/2014/main" xmlns="" id="{D9F64368-F969-472F-871D-501156D5727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83" y="1409"/>
                  <a:ext cx="515" cy="397"/>
                </a:xfrm>
                <a:custGeom>
                  <a:avLst/>
                  <a:gdLst>
                    <a:gd name="T0" fmla="*/ 174 w 515"/>
                    <a:gd name="T1" fmla="*/ 257 h 397"/>
                    <a:gd name="T2" fmla="*/ 0 w 515"/>
                    <a:gd name="T3" fmla="*/ 386 h 397"/>
                    <a:gd name="T4" fmla="*/ 0 w 515"/>
                    <a:gd name="T5" fmla="*/ 397 h 397"/>
                    <a:gd name="T6" fmla="*/ 179 w 515"/>
                    <a:gd name="T7" fmla="*/ 263 h 397"/>
                    <a:gd name="T8" fmla="*/ 174 w 515"/>
                    <a:gd name="T9" fmla="*/ 257 h 397"/>
                    <a:gd name="T10" fmla="*/ 353 w 515"/>
                    <a:gd name="T11" fmla="*/ 123 h 397"/>
                    <a:gd name="T12" fmla="*/ 241 w 515"/>
                    <a:gd name="T13" fmla="*/ 207 h 397"/>
                    <a:gd name="T14" fmla="*/ 235 w 515"/>
                    <a:gd name="T15" fmla="*/ 207 h 397"/>
                    <a:gd name="T16" fmla="*/ 179 w 515"/>
                    <a:gd name="T17" fmla="*/ 252 h 397"/>
                    <a:gd name="T18" fmla="*/ 185 w 515"/>
                    <a:gd name="T19" fmla="*/ 257 h 397"/>
                    <a:gd name="T20" fmla="*/ 241 w 515"/>
                    <a:gd name="T21" fmla="*/ 212 h 397"/>
                    <a:gd name="T22" fmla="*/ 246 w 515"/>
                    <a:gd name="T23" fmla="*/ 207 h 397"/>
                    <a:gd name="T24" fmla="*/ 347 w 515"/>
                    <a:gd name="T25" fmla="*/ 134 h 397"/>
                    <a:gd name="T26" fmla="*/ 353 w 515"/>
                    <a:gd name="T27" fmla="*/ 123 h 397"/>
                    <a:gd name="T28" fmla="*/ 476 w 515"/>
                    <a:gd name="T29" fmla="*/ 28 h 397"/>
                    <a:gd name="T30" fmla="*/ 358 w 515"/>
                    <a:gd name="T31" fmla="*/ 117 h 397"/>
                    <a:gd name="T32" fmla="*/ 358 w 515"/>
                    <a:gd name="T33" fmla="*/ 128 h 397"/>
                    <a:gd name="T34" fmla="*/ 487 w 515"/>
                    <a:gd name="T35" fmla="*/ 33 h 397"/>
                    <a:gd name="T36" fmla="*/ 476 w 515"/>
                    <a:gd name="T37" fmla="*/ 28 h 397"/>
                    <a:gd name="T38" fmla="*/ 515 w 515"/>
                    <a:gd name="T39" fmla="*/ 0 h 397"/>
                    <a:gd name="T40" fmla="*/ 509 w 515"/>
                    <a:gd name="T41" fmla="*/ 5 h 397"/>
                    <a:gd name="T42" fmla="*/ 492 w 515"/>
                    <a:gd name="T43" fmla="*/ 17 h 397"/>
                    <a:gd name="T44" fmla="*/ 481 w 515"/>
                    <a:gd name="T45" fmla="*/ 22 h 397"/>
                    <a:gd name="T46" fmla="*/ 492 w 515"/>
                    <a:gd name="T47" fmla="*/ 28 h 397"/>
                    <a:gd name="T48" fmla="*/ 492 w 515"/>
                    <a:gd name="T49" fmla="*/ 22 h 397"/>
                    <a:gd name="T50" fmla="*/ 504 w 515"/>
                    <a:gd name="T51" fmla="*/ 17 h 397"/>
                    <a:gd name="T52" fmla="*/ 504 w 515"/>
                    <a:gd name="T53" fmla="*/ 28 h 397"/>
                    <a:gd name="T54" fmla="*/ 509 w 515"/>
                    <a:gd name="T55" fmla="*/ 28 h 397"/>
                    <a:gd name="T56" fmla="*/ 509 w 515"/>
                    <a:gd name="T57" fmla="*/ 17 h 397"/>
                    <a:gd name="T58" fmla="*/ 515 w 515"/>
                    <a:gd name="T59" fmla="*/ 11 h 397"/>
                    <a:gd name="T60" fmla="*/ 515 w 515"/>
                    <a:gd name="T61" fmla="*/ 0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15" h="397">
                      <a:moveTo>
                        <a:pt x="174" y="257"/>
                      </a:moveTo>
                      <a:lnTo>
                        <a:pt x="0" y="386"/>
                      </a:lnTo>
                      <a:lnTo>
                        <a:pt x="0" y="397"/>
                      </a:lnTo>
                      <a:lnTo>
                        <a:pt x="179" y="263"/>
                      </a:lnTo>
                      <a:lnTo>
                        <a:pt x="174" y="257"/>
                      </a:lnTo>
                      <a:moveTo>
                        <a:pt x="353" y="123"/>
                      </a:moveTo>
                      <a:lnTo>
                        <a:pt x="241" y="207"/>
                      </a:lnTo>
                      <a:lnTo>
                        <a:pt x="235" y="207"/>
                      </a:lnTo>
                      <a:lnTo>
                        <a:pt x="179" y="252"/>
                      </a:lnTo>
                      <a:lnTo>
                        <a:pt x="185" y="257"/>
                      </a:lnTo>
                      <a:lnTo>
                        <a:pt x="241" y="212"/>
                      </a:lnTo>
                      <a:lnTo>
                        <a:pt x="246" y="207"/>
                      </a:lnTo>
                      <a:lnTo>
                        <a:pt x="347" y="134"/>
                      </a:lnTo>
                      <a:lnTo>
                        <a:pt x="353" y="123"/>
                      </a:lnTo>
                      <a:moveTo>
                        <a:pt x="476" y="28"/>
                      </a:moveTo>
                      <a:lnTo>
                        <a:pt x="358" y="117"/>
                      </a:lnTo>
                      <a:lnTo>
                        <a:pt x="358" y="128"/>
                      </a:lnTo>
                      <a:lnTo>
                        <a:pt x="487" y="33"/>
                      </a:lnTo>
                      <a:lnTo>
                        <a:pt x="476" y="28"/>
                      </a:lnTo>
                      <a:moveTo>
                        <a:pt x="515" y="0"/>
                      </a:moveTo>
                      <a:lnTo>
                        <a:pt x="509" y="5"/>
                      </a:lnTo>
                      <a:lnTo>
                        <a:pt x="492" y="17"/>
                      </a:lnTo>
                      <a:lnTo>
                        <a:pt x="481" y="22"/>
                      </a:lnTo>
                      <a:lnTo>
                        <a:pt x="492" y="28"/>
                      </a:lnTo>
                      <a:lnTo>
                        <a:pt x="492" y="22"/>
                      </a:lnTo>
                      <a:lnTo>
                        <a:pt x="504" y="17"/>
                      </a:lnTo>
                      <a:lnTo>
                        <a:pt x="504" y="28"/>
                      </a:lnTo>
                      <a:lnTo>
                        <a:pt x="509" y="28"/>
                      </a:lnTo>
                      <a:lnTo>
                        <a:pt x="509" y="17"/>
                      </a:lnTo>
                      <a:lnTo>
                        <a:pt x="515" y="11"/>
                      </a:lnTo>
                      <a:lnTo>
                        <a:pt x="51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3" name="Freeform 314">
                  <a:extLst>
                    <a:ext uri="{FF2B5EF4-FFF2-40B4-BE49-F238E27FC236}">
                      <a16:creationId xmlns:a16="http://schemas.microsoft.com/office/drawing/2014/main" xmlns="" id="{DBEDB285-5C05-4D92-ACEC-463F7EA4810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09" y="1526"/>
                  <a:ext cx="184" cy="146"/>
                </a:xfrm>
                <a:custGeom>
                  <a:avLst/>
                  <a:gdLst>
                    <a:gd name="T0" fmla="*/ 5 w 184"/>
                    <a:gd name="T1" fmla="*/ 135 h 146"/>
                    <a:gd name="T2" fmla="*/ 0 w 184"/>
                    <a:gd name="T3" fmla="*/ 140 h 146"/>
                    <a:gd name="T4" fmla="*/ 5 w 184"/>
                    <a:gd name="T5" fmla="*/ 146 h 146"/>
                    <a:gd name="T6" fmla="*/ 11 w 184"/>
                    <a:gd name="T7" fmla="*/ 140 h 146"/>
                    <a:gd name="T8" fmla="*/ 5 w 184"/>
                    <a:gd name="T9" fmla="*/ 135 h 146"/>
                    <a:gd name="T10" fmla="*/ 184 w 184"/>
                    <a:gd name="T11" fmla="*/ 0 h 146"/>
                    <a:gd name="T12" fmla="*/ 179 w 184"/>
                    <a:gd name="T13" fmla="*/ 6 h 146"/>
                    <a:gd name="T14" fmla="*/ 173 w 184"/>
                    <a:gd name="T15" fmla="*/ 17 h 146"/>
                    <a:gd name="T16" fmla="*/ 184 w 184"/>
                    <a:gd name="T17" fmla="*/ 11 h 146"/>
                    <a:gd name="T18" fmla="*/ 184 w 184"/>
                    <a:gd name="T19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4" h="146">
                      <a:moveTo>
                        <a:pt x="5" y="135"/>
                      </a:moveTo>
                      <a:lnTo>
                        <a:pt x="0" y="140"/>
                      </a:lnTo>
                      <a:lnTo>
                        <a:pt x="5" y="146"/>
                      </a:lnTo>
                      <a:lnTo>
                        <a:pt x="11" y="140"/>
                      </a:lnTo>
                      <a:lnTo>
                        <a:pt x="5" y="135"/>
                      </a:lnTo>
                      <a:close/>
                      <a:moveTo>
                        <a:pt x="184" y="0"/>
                      </a:moveTo>
                      <a:lnTo>
                        <a:pt x="179" y="6"/>
                      </a:lnTo>
                      <a:lnTo>
                        <a:pt x="173" y="17"/>
                      </a:lnTo>
                      <a:lnTo>
                        <a:pt x="184" y="11"/>
                      </a:lnTo>
                      <a:lnTo>
                        <a:pt x="18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4" name="Freeform 315">
                  <a:extLst>
                    <a:ext uri="{FF2B5EF4-FFF2-40B4-BE49-F238E27FC236}">
                      <a16:creationId xmlns:a16="http://schemas.microsoft.com/office/drawing/2014/main" xmlns="" id="{B344CB71-33A9-487D-B9D7-82E315C7487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09" y="1526"/>
                  <a:ext cx="184" cy="146"/>
                </a:xfrm>
                <a:custGeom>
                  <a:avLst/>
                  <a:gdLst>
                    <a:gd name="T0" fmla="*/ 5 w 184"/>
                    <a:gd name="T1" fmla="*/ 135 h 146"/>
                    <a:gd name="T2" fmla="*/ 0 w 184"/>
                    <a:gd name="T3" fmla="*/ 140 h 146"/>
                    <a:gd name="T4" fmla="*/ 5 w 184"/>
                    <a:gd name="T5" fmla="*/ 146 h 146"/>
                    <a:gd name="T6" fmla="*/ 11 w 184"/>
                    <a:gd name="T7" fmla="*/ 140 h 146"/>
                    <a:gd name="T8" fmla="*/ 5 w 184"/>
                    <a:gd name="T9" fmla="*/ 135 h 146"/>
                    <a:gd name="T10" fmla="*/ 184 w 184"/>
                    <a:gd name="T11" fmla="*/ 0 h 146"/>
                    <a:gd name="T12" fmla="*/ 179 w 184"/>
                    <a:gd name="T13" fmla="*/ 6 h 146"/>
                    <a:gd name="T14" fmla="*/ 173 w 184"/>
                    <a:gd name="T15" fmla="*/ 17 h 146"/>
                    <a:gd name="T16" fmla="*/ 184 w 184"/>
                    <a:gd name="T17" fmla="*/ 11 h 146"/>
                    <a:gd name="T18" fmla="*/ 184 w 184"/>
                    <a:gd name="T19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4" h="146">
                      <a:moveTo>
                        <a:pt x="5" y="135"/>
                      </a:moveTo>
                      <a:lnTo>
                        <a:pt x="0" y="140"/>
                      </a:lnTo>
                      <a:lnTo>
                        <a:pt x="5" y="146"/>
                      </a:lnTo>
                      <a:lnTo>
                        <a:pt x="11" y="140"/>
                      </a:lnTo>
                      <a:lnTo>
                        <a:pt x="5" y="135"/>
                      </a:lnTo>
                      <a:moveTo>
                        <a:pt x="184" y="0"/>
                      </a:moveTo>
                      <a:lnTo>
                        <a:pt x="179" y="6"/>
                      </a:lnTo>
                      <a:lnTo>
                        <a:pt x="173" y="17"/>
                      </a:lnTo>
                      <a:lnTo>
                        <a:pt x="184" y="11"/>
                      </a:lnTo>
                      <a:lnTo>
                        <a:pt x="184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5" name="Freeform 316">
                  <a:extLst>
                    <a:ext uri="{FF2B5EF4-FFF2-40B4-BE49-F238E27FC236}">
                      <a16:creationId xmlns:a16="http://schemas.microsoft.com/office/drawing/2014/main" xmlns="" id="{F208777F-24C4-4B8C-B58D-7B86CBE73B3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02" y="1442"/>
                  <a:ext cx="123" cy="442"/>
                </a:xfrm>
                <a:custGeom>
                  <a:avLst/>
                  <a:gdLst>
                    <a:gd name="T0" fmla="*/ 5 w 123"/>
                    <a:gd name="T1" fmla="*/ 420 h 442"/>
                    <a:gd name="T2" fmla="*/ 0 w 123"/>
                    <a:gd name="T3" fmla="*/ 442 h 442"/>
                    <a:gd name="T4" fmla="*/ 5 w 123"/>
                    <a:gd name="T5" fmla="*/ 442 h 442"/>
                    <a:gd name="T6" fmla="*/ 11 w 123"/>
                    <a:gd name="T7" fmla="*/ 426 h 442"/>
                    <a:gd name="T8" fmla="*/ 5 w 123"/>
                    <a:gd name="T9" fmla="*/ 420 h 442"/>
                    <a:gd name="T10" fmla="*/ 28 w 123"/>
                    <a:gd name="T11" fmla="*/ 347 h 442"/>
                    <a:gd name="T12" fmla="*/ 28 w 123"/>
                    <a:gd name="T13" fmla="*/ 347 h 442"/>
                    <a:gd name="T14" fmla="*/ 11 w 123"/>
                    <a:gd name="T15" fmla="*/ 409 h 442"/>
                    <a:gd name="T16" fmla="*/ 16 w 123"/>
                    <a:gd name="T17" fmla="*/ 420 h 442"/>
                    <a:gd name="T18" fmla="*/ 33 w 123"/>
                    <a:gd name="T19" fmla="*/ 353 h 442"/>
                    <a:gd name="T20" fmla="*/ 33 w 123"/>
                    <a:gd name="T21" fmla="*/ 347 h 442"/>
                    <a:gd name="T22" fmla="*/ 28 w 123"/>
                    <a:gd name="T23" fmla="*/ 347 h 442"/>
                    <a:gd name="T24" fmla="*/ 44 w 123"/>
                    <a:gd name="T25" fmla="*/ 297 h 442"/>
                    <a:gd name="T26" fmla="*/ 39 w 123"/>
                    <a:gd name="T27" fmla="*/ 302 h 442"/>
                    <a:gd name="T28" fmla="*/ 28 w 123"/>
                    <a:gd name="T29" fmla="*/ 342 h 442"/>
                    <a:gd name="T30" fmla="*/ 33 w 123"/>
                    <a:gd name="T31" fmla="*/ 342 h 442"/>
                    <a:gd name="T32" fmla="*/ 44 w 123"/>
                    <a:gd name="T33" fmla="*/ 297 h 442"/>
                    <a:gd name="T34" fmla="*/ 117 w 123"/>
                    <a:gd name="T35" fmla="*/ 0 h 442"/>
                    <a:gd name="T36" fmla="*/ 39 w 123"/>
                    <a:gd name="T37" fmla="*/ 291 h 442"/>
                    <a:gd name="T38" fmla="*/ 50 w 123"/>
                    <a:gd name="T39" fmla="*/ 286 h 442"/>
                    <a:gd name="T40" fmla="*/ 123 w 123"/>
                    <a:gd name="T41" fmla="*/ 6 h 442"/>
                    <a:gd name="T42" fmla="*/ 117 w 123"/>
                    <a:gd name="T43" fmla="*/ 0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23" h="442">
                      <a:moveTo>
                        <a:pt x="5" y="420"/>
                      </a:moveTo>
                      <a:lnTo>
                        <a:pt x="0" y="442"/>
                      </a:lnTo>
                      <a:lnTo>
                        <a:pt x="5" y="442"/>
                      </a:lnTo>
                      <a:lnTo>
                        <a:pt x="11" y="426"/>
                      </a:lnTo>
                      <a:lnTo>
                        <a:pt x="5" y="420"/>
                      </a:lnTo>
                      <a:close/>
                      <a:moveTo>
                        <a:pt x="28" y="347"/>
                      </a:moveTo>
                      <a:lnTo>
                        <a:pt x="28" y="347"/>
                      </a:lnTo>
                      <a:lnTo>
                        <a:pt x="11" y="409"/>
                      </a:lnTo>
                      <a:lnTo>
                        <a:pt x="16" y="420"/>
                      </a:lnTo>
                      <a:lnTo>
                        <a:pt x="33" y="353"/>
                      </a:lnTo>
                      <a:lnTo>
                        <a:pt x="33" y="347"/>
                      </a:lnTo>
                      <a:lnTo>
                        <a:pt x="28" y="347"/>
                      </a:lnTo>
                      <a:close/>
                      <a:moveTo>
                        <a:pt x="44" y="297"/>
                      </a:moveTo>
                      <a:lnTo>
                        <a:pt x="39" y="302"/>
                      </a:lnTo>
                      <a:lnTo>
                        <a:pt x="28" y="342"/>
                      </a:lnTo>
                      <a:lnTo>
                        <a:pt x="33" y="342"/>
                      </a:lnTo>
                      <a:lnTo>
                        <a:pt x="44" y="297"/>
                      </a:lnTo>
                      <a:close/>
                      <a:moveTo>
                        <a:pt x="117" y="0"/>
                      </a:moveTo>
                      <a:lnTo>
                        <a:pt x="39" y="291"/>
                      </a:lnTo>
                      <a:lnTo>
                        <a:pt x="50" y="286"/>
                      </a:lnTo>
                      <a:lnTo>
                        <a:pt x="123" y="6"/>
                      </a:lnTo>
                      <a:lnTo>
                        <a:pt x="1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6" name="Freeform 317">
                  <a:extLst>
                    <a:ext uri="{FF2B5EF4-FFF2-40B4-BE49-F238E27FC236}">
                      <a16:creationId xmlns:a16="http://schemas.microsoft.com/office/drawing/2014/main" xmlns="" id="{0EF011F2-B815-4E78-8943-E7ED5B46153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02" y="1442"/>
                  <a:ext cx="123" cy="442"/>
                </a:xfrm>
                <a:custGeom>
                  <a:avLst/>
                  <a:gdLst>
                    <a:gd name="T0" fmla="*/ 5 w 123"/>
                    <a:gd name="T1" fmla="*/ 420 h 442"/>
                    <a:gd name="T2" fmla="*/ 0 w 123"/>
                    <a:gd name="T3" fmla="*/ 442 h 442"/>
                    <a:gd name="T4" fmla="*/ 5 w 123"/>
                    <a:gd name="T5" fmla="*/ 442 h 442"/>
                    <a:gd name="T6" fmla="*/ 11 w 123"/>
                    <a:gd name="T7" fmla="*/ 426 h 442"/>
                    <a:gd name="T8" fmla="*/ 5 w 123"/>
                    <a:gd name="T9" fmla="*/ 420 h 442"/>
                    <a:gd name="T10" fmla="*/ 28 w 123"/>
                    <a:gd name="T11" fmla="*/ 347 h 442"/>
                    <a:gd name="T12" fmla="*/ 28 w 123"/>
                    <a:gd name="T13" fmla="*/ 347 h 442"/>
                    <a:gd name="T14" fmla="*/ 11 w 123"/>
                    <a:gd name="T15" fmla="*/ 409 h 442"/>
                    <a:gd name="T16" fmla="*/ 16 w 123"/>
                    <a:gd name="T17" fmla="*/ 420 h 442"/>
                    <a:gd name="T18" fmla="*/ 33 w 123"/>
                    <a:gd name="T19" fmla="*/ 353 h 442"/>
                    <a:gd name="T20" fmla="*/ 33 w 123"/>
                    <a:gd name="T21" fmla="*/ 347 h 442"/>
                    <a:gd name="T22" fmla="*/ 28 w 123"/>
                    <a:gd name="T23" fmla="*/ 347 h 442"/>
                    <a:gd name="T24" fmla="*/ 44 w 123"/>
                    <a:gd name="T25" fmla="*/ 297 h 442"/>
                    <a:gd name="T26" fmla="*/ 39 w 123"/>
                    <a:gd name="T27" fmla="*/ 302 h 442"/>
                    <a:gd name="T28" fmla="*/ 28 w 123"/>
                    <a:gd name="T29" fmla="*/ 342 h 442"/>
                    <a:gd name="T30" fmla="*/ 33 w 123"/>
                    <a:gd name="T31" fmla="*/ 342 h 442"/>
                    <a:gd name="T32" fmla="*/ 44 w 123"/>
                    <a:gd name="T33" fmla="*/ 297 h 442"/>
                    <a:gd name="T34" fmla="*/ 117 w 123"/>
                    <a:gd name="T35" fmla="*/ 0 h 442"/>
                    <a:gd name="T36" fmla="*/ 39 w 123"/>
                    <a:gd name="T37" fmla="*/ 291 h 442"/>
                    <a:gd name="T38" fmla="*/ 50 w 123"/>
                    <a:gd name="T39" fmla="*/ 286 h 442"/>
                    <a:gd name="T40" fmla="*/ 123 w 123"/>
                    <a:gd name="T41" fmla="*/ 6 h 442"/>
                    <a:gd name="T42" fmla="*/ 117 w 123"/>
                    <a:gd name="T43" fmla="*/ 0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23" h="442">
                      <a:moveTo>
                        <a:pt x="5" y="420"/>
                      </a:moveTo>
                      <a:lnTo>
                        <a:pt x="0" y="442"/>
                      </a:lnTo>
                      <a:lnTo>
                        <a:pt x="5" y="442"/>
                      </a:lnTo>
                      <a:lnTo>
                        <a:pt x="11" y="426"/>
                      </a:lnTo>
                      <a:lnTo>
                        <a:pt x="5" y="420"/>
                      </a:lnTo>
                      <a:moveTo>
                        <a:pt x="28" y="347"/>
                      </a:moveTo>
                      <a:lnTo>
                        <a:pt x="28" y="347"/>
                      </a:lnTo>
                      <a:lnTo>
                        <a:pt x="11" y="409"/>
                      </a:lnTo>
                      <a:lnTo>
                        <a:pt x="16" y="420"/>
                      </a:lnTo>
                      <a:lnTo>
                        <a:pt x="33" y="353"/>
                      </a:lnTo>
                      <a:lnTo>
                        <a:pt x="33" y="347"/>
                      </a:lnTo>
                      <a:lnTo>
                        <a:pt x="28" y="347"/>
                      </a:lnTo>
                      <a:moveTo>
                        <a:pt x="44" y="297"/>
                      </a:moveTo>
                      <a:lnTo>
                        <a:pt x="39" y="302"/>
                      </a:lnTo>
                      <a:lnTo>
                        <a:pt x="28" y="342"/>
                      </a:lnTo>
                      <a:lnTo>
                        <a:pt x="33" y="342"/>
                      </a:lnTo>
                      <a:lnTo>
                        <a:pt x="44" y="297"/>
                      </a:lnTo>
                      <a:moveTo>
                        <a:pt x="117" y="0"/>
                      </a:moveTo>
                      <a:lnTo>
                        <a:pt x="39" y="291"/>
                      </a:lnTo>
                      <a:lnTo>
                        <a:pt x="50" y="286"/>
                      </a:lnTo>
                      <a:lnTo>
                        <a:pt x="123" y="6"/>
                      </a:lnTo>
                      <a:lnTo>
                        <a:pt x="11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7" name="Freeform 318">
                  <a:extLst>
                    <a:ext uri="{FF2B5EF4-FFF2-40B4-BE49-F238E27FC236}">
                      <a16:creationId xmlns:a16="http://schemas.microsoft.com/office/drawing/2014/main" xmlns="" id="{FA642250-6933-4B50-B551-34B533A60E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74" y="1784"/>
                  <a:ext cx="5" cy="5"/>
                </a:xfrm>
                <a:custGeom>
                  <a:avLst/>
                  <a:gdLst>
                    <a:gd name="T0" fmla="*/ 0 w 5"/>
                    <a:gd name="T1" fmla="*/ 0 h 5"/>
                    <a:gd name="T2" fmla="*/ 0 w 5"/>
                    <a:gd name="T3" fmla="*/ 0 h 5"/>
                    <a:gd name="T4" fmla="*/ 0 w 5"/>
                    <a:gd name="T5" fmla="*/ 5 h 5"/>
                    <a:gd name="T6" fmla="*/ 5 w 5"/>
                    <a:gd name="T7" fmla="*/ 5 h 5"/>
                    <a:gd name="T8" fmla="*/ 5 w 5"/>
                    <a:gd name="T9" fmla="*/ 5 h 5"/>
                    <a:gd name="T10" fmla="*/ 5 w 5"/>
                    <a:gd name="T11" fmla="*/ 0 h 5"/>
                    <a:gd name="T12" fmla="*/ 0 w 5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8" name="Freeform 319">
                  <a:extLst>
                    <a:ext uri="{FF2B5EF4-FFF2-40B4-BE49-F238E27FC236}">
                      <a16:creationId xmlns:a16="http://schemas.microsoft.com/office/drawing/2014/main" xmlns="" id="{409023DC-E87F-47D0-B3BB-03BD2A17A7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74" y="1784"/>
                  <a:ext cx="5" cy="5"/>
                </a:xfrm>
                <a:custGeom>
                  <a:avLst/>
                  <a:gdLst>
                    <a:gd name="T0" fmla="*/ 0 w 5"/>
                    <a:gd name="T1" fmla="*/ 0 h 5"/>
                    <a:gd name="T2" fmla="*/ 0 w 5"/>
                    <a:gd name="T3" fmla="*/ 0 h 5"/>
                    <a:gd name="T4" fmla="*/ 0 w 5"/>
                    <a:gd name="T5" fmla="*/ 5 h 5"/>
                    <a:gd name="T6" fmla="*/ 5 w 5"/>
                    <a:gd name="T7" fmla="*/ 5 h 5"/>
                    <a:gd name="T8" fmla="*/ 5 w 5"/>
                    <a:gd name="T9" fmla="*/ 5 h 5"/>
                    <a:gd name="T10" fmla="*/ 5 w 5"/>
                    <a:gd name="T11" fmla="*/ 0 h 5"/>
                    <a:gd name="T12" fmla="*/ 0 w 5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5" y="5"/>
                      </a:lnTo>
                      <a:lnTo>
                        <a:pt x="5" y="5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09" name="Freeform 320">
                  <a:extLst>
                    <a:ext uri="{FF2B5EF4-FFF2-40B4-BE49-F238E27FC236}">
                      <a16:creationId xmlns:a16="http://schemas.microsoft.com/office/drawing/2014/main" xmlns="" id="{7B9CC6C9-36B6-4DA6-A1DB-F100790DC3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97" y="1851"/>
                  <a:ext cx="11" cy="17"/>
                </a:xfrm>
                <a:custGeom>
                  <a:avLst/>
                  <a:gdLst>
                    <a:gd name="T0" fmla="*/ 6 w 11"/>
                    <a:gd name="T1" fmla="*/ 0 h 17"/>
                    <a:gd name="T2" fmla="*/ 0 w 11"/>
                    <a:gd name="T3" fmla="*/ 11 h 17"/>
                    <a:gd name="T4" fmla="*/ 6 w 11"/>
                    <a:gd name="T5" fmla="*/ 17 h 17"/>
                    <a:gd name="T6" fmla="*/ 11 w 11"/>
                    <a:gd name="T7" fmla="*/ 11 h 17"/>
                    <a:gd name="T8" fmla="*/ 6 w 11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6" y="0"/>
                      </a:moveTo>
                      <a:lnTo>
                        <a:pt x="0" y="11"/>
                      </a:lnTo>
                      <a:lnTo>
                        <a:pt x="6" y="17"/>
                      </a:lnTo>
                      <a:lnTo>
                        <a:pt x="11" y="11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0" name="Freeform 321">
                  <a:extLst>
                    <a:ext uri="{FF2B5EF4-FFF2-40B4-BE49-F238E27FC236}">
                      <a16:creationId xmlns:a16="http://schemas.microsoft.com/office/drawing/2014/main" xmlns="" id="{02BB99F4-BBF3-4D78-843E-6D340420C8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97" y="1851"/>
                  <a:ext cx="11" cy="17"/>
                </a:xfrm>
                <a:custGeom>
                  <a:avLst/>
                  <a:gdLst>
                    <a:gd name="T0" fmla="*/ 6 w 11"/>
                    <a:gd name="T1" fmla="*/ 0 h 17"/>
                    <a:gd name="T2" fmla="*/ 0 w 11"/>
                    <a:gd name="T3" fmla="*/ 11 h 17"/>
                    <a:gd name="T4" fmla="*/ 6 w 11"/>
                    <a:gd name="T5" fmla="*/ 17 h 17"/>
                    <a:gd name="T6" fmla="*/ 11 w 11"/>
                    <a:gd name="T7" fmla="*/ 11 h 17"/>
                    <a:gd name="T8" fmla="*/ 6 w 11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6" y="0"/>
                      </a:moveTo>
                      <a:lnTo>
                        <a:pt x="0" y="11"/>
                      </a:lnTo>
                      <a:lnTo>
                        <a:pt x="6" y="17"/>
                      </a:lnTo>
                      <a:lnTo>
                        <a:pt x="11" y="11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1" name="Freeform 322">
                  <a:extLst>
                    <a:ext uri="{FF2B5EF4-FFF2-40B4-BE49-F238E27FC236}">
                      <a16:creationId xmlns:a16="http://schemas.microsoft.com/office/drawing/2014/main" xmlns="" id="{D7B2F198-0338-4363-8EC5-642A1D2F71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63" y="1728"/>
                  <a:ext cx="11" cy="16"/>
                </a:xfrm>
                <a:custGeom>
                  <a:avLst/>
                  <a:gdLst>
                    <a:gd name="T0" fmla="*/ 11 w 11"/>
                    <a:gd name="T1" fmla="*/ 0 h 16"/>
                    <a:gd name="T2" fmla="*/ 0 w 11"/>
                    <a:gd name="T3" fmla="*/ 5 h 16"/>
                    <a:gd name="T4" fmla="*/ 0 w 11"/>
                    <a:gd name="T5" fmla="*/ 16 h 16"/>
                    <a:gd name="T6" fmla="*/ 5 w 11"/>
                    <a:gd name="T7" fmla="*/ 11 h 16"/>
                    <a:gd name="T8" fmla="*/ 11 w 11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6"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0" y="16"/>
                      </a:lnTo>
                      <a:lnTo>
                        <a:pt x="5" y="11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2" name="Freeform 323">
                  <a:extLst>
                    <a:ext uri="{FF2B5EF4-FFF2-40B4-BE49-F238E27FC236}">
                      <a16:creationId xmlns:a16="http://schemas.microsoft.com/office/drawing/2014/main" xmlns="" id="{059F1276-503B-4FA9-BADA-35199733E5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63" y="1728"/>
                  <a:ext cx="11" cy="16"/>
                </a:xfrm>
                <a:custGeom>
                  <a:avLst/>
                  <a:gdLst>
                    <a:gd name="T0" fmla="*/ 11 w 11"/>
                    <a:gd name="T1" fmla="*/ 0 h 16"/>
                    <a:gd name="T2" fmla="*/ 0 w 11"/>
                    <a:gd name="T3" fmla="*/ 5 h 16"/>
                    <a:gd name="T4" fmla="*/ 0 w 11"/>
                    <a:gd name="T5" fmla="*/ 16 h 16"/>
                    <a:gd name="T6" fmla="*/ 5 w 11"/>
                    <a:gd name="T7" fmla="*/ 11 h 16"/>
                    <a:gd name="T8" fmla="*/ 11 w 11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6"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0" y="16"/>
                      </a:lnTo>
                      <a:lnTo>
                        <a:pt x="5" y="11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3" name="Freeform 324">
                  <a:extLst>
                    <a:ext uri="{FF2B5EF4-FFF2-40B4-BE49-F238E27FC236}">
                      <a16:creationId xmlns:a16="http://schemas.microsoft.com/office/drawing/2014/main" xmlns="" id="{CD0B5284-5E3F-4EDD-950B-0F673D7C669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50" y="1800"/>
                  <a:ext cx="201" cy="235"/>
                </a:xfrm>
                <a:custGeom>
                  <a:avLst/>
                  <a:gdLst>
                    <a:gd name="T0" fmla="*/ 134 w 201"/>
                    <a:gd name="T1" fmla="*/ 207 h 235"/>
                    <a:gd name="T2" fmla="*/ 134 w 201"/>
                    <a:gd name="T3" fmla="*/ 207 h 235"/>
                    <a:gd name="T4" fmla="*/ 201 w 201"/>
                    <a:gd name="T5" fmla="*/ 235 h 235"/>
                    <a:gd name="T6" fmla="*/ 201 w 201"/>
                    <a:gd name="T7" fmla="*/ 235 h 235"/>
                    <a:gd name="T8" fmla="*/ 134 w 201"/>
                    <a:gd name="T9" fmla="*/ 207 h 235"/>
                    <a:gd name="T10" fmla="*/ 0 w 201"/>
                    <a:gd name="T11" fmla="*/ 135 h 235"/>
                    <a:gd name="T12" fmla="*/ 0 w 201"/>
                    <a:gd name="T13" fmla="*/ 135 h 235"/>
                    <a:gd name="T14" fmla="*/ 17 w 201"/>
                    <a:gd name="T15" fmla="*/ 140 h 235"/>
                    <a:gd name="T16" fmla="*/ 128 w 201"/>
                    <a:gd name="T17" fmla="*/ 202 h 235"/>
                    <a:gd name="T18" fmla="*/ 128 w 201"/>
                    <a:gd name="T19" fmla="*/ 202 h 235"/>
                    <a:gd name="T20" fmla="*/ 0 w 201"/>
                    <a:gd name="T21" fmla="*/ 135 h 235"/>
                    <a:gd name="T22" fmla="*/ 162 w 201"/>
                    <a:gd name="T23" fmla="*/ 0 h 235"/>
                    <a:gd name="T24" fmla="*/ 11 w 201"/>
                    <a:gd name="T25" fmla="*/ 112 h 235"/>
                    <a:gd name="T26" fmla="*/ 0 w 201"/>
                    <a:gd name="T27" fmla="*/ 123 h 235"/>
                    <a:gd name="T28" fmla="*/ 0 w 201"/>
                    <a:gd name="T29" fmla="*/ 123 h 235"/>
                    <a:gd name="T30" fmla="*/ 5 w 201"/>
                    <a:gd name="T31" fmla="*/ 123 h 235"/>
                    <a:gd name="T32" fmla="*/ 17 w 201"/>
                    <a:gd name="T33" fmla="*/ 118 h 235"/>
                    <a:gd name="T34" fmla="*/ 162 w 201"/>
                    <a:gd name="T35" fmla="*/ 6 h 235"/>
                    <a:gd name="T36" fmla="*/ 162 w 201"/>
                    <a:gd name="T37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01" h="235">
                      <a:moveTo>
                        <a:pt x="134" y="207"/>
                      </a:moveTo>
                      <a:lnTo>
                        <a:pt x="134" y="207"/>
                      </a:lnTo>
                      <a:lnTo>
                        <a:pt x="201" y="235"/>
                      </a:lnTo>
                      <a:lnTo>
                        <a:pt x="201" y="235"/>
                      </a:lnTo>
                      <a:lnTo>
                        <a:pt x="134" y="207"/>
                      </a:lnTo>
                      <a:close/>
                      <a:moveTo>
                        <a:pt x="0" y="135"/>
                      </a:moveTo>
                      <a:lnTo>
                        <a:pt x="0" y="135"/>
                      </a:lnTo>
                      <a:lnTo>
                        <a:pt x="17" y="140"/>
                      </a:lnTo>
                      <a:lnTo>
                        <a:pt x="128" y="202"/>
                      </a:lnTo>
                      <a:lnTo>
                        <a:pt x="128" y="202"/>
                      </a:lnTo>
                      <a:lnTo>
                        <a:pt x="0" y="135"/>
                      </a:lnTo>
                      <a:close/>
                      <a:moveTo>
                        <a:pt x="162" y="0"/>
                      </a:moveTo>
                      <a:lnTo>
                        <a:pt x="11" y="112"/>
                      </a:lnTo>
                      <a:lnTo>
                        <a:pt x="0" y="123"/>
                      </a:lnTo>
                      <a:lnTo>
                        <a:pt x="0" y="123"/>
                      </a:lnTo>
                      <a:lnTo>
                        <a:pt x="5" y="123"/>
                      </a:lnTo>
                      <a:lnTo>
                        <a:pt x="17" y="118"/>
                      </a:lnTo>
                      <a:lnTo>
                        <a:pt x="162" y="6"/>
                      </a:lnTo>
                      <a:lnTo>
                        <a:pt x="16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4" name="Freeform 325">
                  <a:extLst>
                    <a:ext uri="{FF2B5EF4-FFF2-40B4-BE49-F238E27FC236}">
                      <a16:creationId xmlns:a16="http://schemas.microsoft.com/office/drawing/2014/main" xmlns="" id="{E81FDBF8-8901-4D7C-8E91-8A395D72780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750" y="1800"/>
                  <a:ext cx="201" cy="235"/>
                </a:xfrm>
                <a:custGeom>
                  <a:avLst/>
                  <a:gdLst>
                    <a:gd name="T0" fmla="*/ 134 w 201"/>
                    <a:gd name="T1" fmla="*/ 207 h 235"/>
                    <a:gd name="T2" fmla="*/ 134 w 201"/>
                    <a:gd name="T3" fmla="*/ 207 h 235"/>
                    <a:gd name="T4" fmla="*/ 201 w 201"/>
                    <a:gd name="T5" fmla="*/ 235 h 235"/>
                    <a:gd name="T6" fmla="*/ 201 w 201"/>
                    <a:gd name="T7" fmla="*/ 235 h 235"/>
                    <a:gd name="T8" fmla="*/ 134 w 201"/>
                    <a:gd name="T9" fmla="*/ 207 h 235"/>
                    <a:gd name="T10" fmla="*/ 0 w 201"/>
                    <a:gd name="T11" fmla="*/ 135 h 235"/>
                    <a:gd name="T12" fmla="*/ 0 w 201"/>
                    <a:gd name="T13" fmla="*/ 135 h 235"/>
                    <a:gd name="T14" fmla="*/ 17 w 201"/>
                    <a:gd name="T15" fmla="*/ 140 h 235"/>
                    <a:gd name="T16" fmla="*/ 128 w 201"/>
                    <a:gd name="T17" fmla="*/ 202 h 235"/>
                    <a:gd name="T18" fmla="*/ 128 w 201"/>
                    <a:gd name="T19" fmla="*/ 202 h 235"/>
                    <a:gd name="T20" fmla="*/ 0 w 201"/>
                    <a:gd name="T21" fmla="*/ 135 h 235"/>
                    <a:gd name="T22" fmla="*/ 162 w 201"/>
                    <a:gd name="T23" fmla="*/ 0 h 235"/>
                    <a:gd name="T24" fmla="*/ 11 w 201"/>
                    <a:gd name="T25" fmla="*/ 112 h 235"/>
                    <a:gd name="T26" fmla="*/ 0 w 201"/>
                    <a:gd name="T27" fmla="*/ 123 h 235"/>
                    <a:gd name="T28" fmla="*/ 0 w 201"/>
                    <a:gd name="T29" fmla="*/ 123 h 235"/>
                    <a:gd name="T30" fmla="*/ 5 w 201"/>
                    <a:gd name="T31" fmla="*/ 123 h 235"/>
                    <a:gd name="T32" fmla="*/ 17 w 201"/>
                    <a:gd name="T33" fmla="*/ 118 h 235"/>
                    <a:gd name="T34" fmla="*/ 162 w 201"/>
                    <a:gd name="T35" fmla="*/ 6 h 235"/>
                    <a:gd name="T36" fmla="*/ 162 w 201"/>
                    <a:gd name="T37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01" h="235">
                      <a:moveTo>
                        <a:pt x="134" y="207"/>
                      </a:moveTo>
                      <a:lnTo>
                        <a:pt x="134" y="207"/>
                      </a:lnTo>
                      <a:lnTo>
                        <a:pt x="201" y="235"/>
                      </a:lnTo>
                      <a:lnTo>
                        <a:pt x="201" y="235"/>
                      </a:lnTo>
                      <a:lnTo>
                        <a:pt x="134" y="207"/>
                      </a:lnTo>
                      <a:moveTo>
                        <a:pt x="0" y="135"/>
                      </a:moveTo>
                      <a:lnTo>
                        <a:pt x="0" y="135"/>
                      </a:lnTo>
                      <a:lnTo>
                        <a:pt x="17" y="140"/>
                      </a:lnTo>
                      <a:lnTo>
                        <a:pt x="128" y="202"/>
                      </a:lnTo>
                      <a:lnTo>
                        <a:pt x="128" y="202"/>
                      </a:lnTo>
                      <a:lnTo>
                        <a:pt x="0" y="135"/>
                      </a:lnTo>
                      <a:moveTo>
                        <a:pt x="162" y="0"/>
                      </a:moveTo>
                      <a:lnTo>
                        <a:pt x="11" y="112"/>
                      </a:lnTo>
                      <a:lnTo>
                        <a:pt x="0" y="123"/>
                      </a:lnTo>
                      <a:lnTo>
                        <a:pt x="0" y="123"/>
                      </a:lnTo>
                      <a:lnTo>
                        <a:pt x="5" y="123"/>
                      </a:lnTo>
                      <a:lnTo>
                        <a:pt x="17" y="118"/>
                      </a:lnTo>
                      <a:lnTo>
                        <a:pt x="162" y="6"/>
                      </a:lnTo>
                      <a:lnTo>
                        <a:pt x="162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5" name="Freeform 326">
                  <a:extLst>
                    <a:ext uri="{FF2B5EF4-FFF2-40B4-BE49-F238E27FC236}">
                      <a16:creationId xmlns:a16="http://schemas.microsoft.com/office/drawing/2014/main" xmlns="" id="{082ABA0B-AF6C-456B-9BAD-328E2314DA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622" y="2002"/>
                  <a:ext cx="6" cy="5"/>
                </a:xfrm>
                <a:custGeom>
                  <a:avLst/>
                  <a:gdLst>
                    <a:gd name="T0" fmla="*/ 0 w 6"/>
                    <a:gd name="T1" fmla="*/ 0 h 5"/>
                    <a:gd name="T2" fmla="*/ 0 w 6"/>
                    <a:gd name="T3" fmla="*/ 0 h 5"/>
                    <a:gd name="T4" fmla="*/ 6 w 6"/>
                    <a:gd name="T5" fmla="*/ 5 h 5"/>
                    <a:gd name="T6" fmla="*/ 6 w 6"/>
                    <a:gd name="T7" fmla="*/ 5 h 5"/>
                    <a:gd name="T8" fmla="*/ 0 w 6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6" name="Freeform 327">
                  <a:extLst>
                    <a:ext uri="{FF2B5EF4-FFF2-40B4-BE49-F238E27FC236}">
                      <a16:creationId xmlns:a16="http://schemas.microsoft.com/office/drawing/2014/main" xmlns="" id="{286BCEF7-E533-4595-B641-6874533A7D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622" y="2002"/>
                  <a:ext cx="6" cy="5"/>
                </a:xfrm>
                <a:custGeom>
                  <a:avLst/>
                  <a:gdLst>
                    <a:gd name="T0" fmla="*/ 0 w 6"/>
                    <a:gd name="T1" fmla="*/ 0 h 5"/>
                    <a:gd name="T2" fmla="*/ 0 w 6"/>
                    <a:gd name="T3" fmla="*/ 0 h 5"/>
                    <a:gd name="T4" fmla="*/ 6 w 6"/>
                    <a:gd name="T5" fmla="*/ 5 h 5"/>
                    <a:gd name="T6" fmla="*/ 6 w 6"/>
                    <a:gd name="T7" fmla="*/ 5 h 5"/>
                    <a:gd name="T8" fmla="*/ 0 w 6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7" name="Freeform 328">
                  <a:extLst>
                    <a:ext uri="{FF2B5EF4-FFF2-40B4-BE49-F238E27FC236}">
                      <a16:creationId xmlns:a16="http://schemas.microsoft.com/office/drawing/2014/main" xmlns="" id="{0EA08C05-391E-4307-9FC7-1874DE3164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43" y="2041"/>
                  <a:ext cx="218" cy="117"/>
                </a:xfrm>
                <a:custGeom>
                  <a:avLst/>
                  <a:gdLst>
                    <a:gd name="T0" fmla="*/ 100 w 218"/>
                    <a:gd name="T1" fmla="*/ 56 h 117"/>
                    <a:gd name="T2" fmla="*/ 218 w 218"/>
                    <a:gd name="T3" fmla="*/ 117 h 117"/>
                    <a:gd name="T4" fmla="*/ 100 w 218"/>
                    <a:gd name="T5" fmla="*/ 56 h 117"/>
                    <a:gd name="T6" fmla="*/ 100 w 218"/>
                    <a:gd name="T7" fmla="*/ 56 h 117"/>
                    <a:gd name="T8" fmla="*/ 0 w 218"/>
                    <a:gd name="T9" fmla="*/ 0 h 117"/>
                    <a:gd name="T10" fmla="*/ 0 w 218"/>
                    <a:gd name="T11" fmla="*/ 0 h 117"/>
                    <a:gd name="T12" fmla="*/ 89 w 218"/>
                    <a:gd name="T13" fmla="*/ 50 h 117"/>
                    <a:gd name="T14" fmla="*/ 89 w 218"/>
                    <a:gd name="T15" fmla="*/ 50 h 117"/>
                    <a:gd name="T16" fmla="*/ 0 w 218"/>
                    <a:gd name="T17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8" h="117">
                      <a:moveTo>
                        <a:pt x="100" y="56"/>
                      </a:moveTo>
                      <a:lnTo>
                        <a:pt x="218" y="117"/>
                      </a:lnTo>
                      <a:lnTo>
                        <a:pt x="100" y="56"/>
                      </a:lnTo>
                      <a:lnTo>
                        <a:pt x="100" y="56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9" y="50"/>
                      </a:lnTo>
                      <a:lnTo>
                        <a:pt x="89" y="5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8" name="Freeform 329">
                  <a:extLst>
                    <a:ext uri="{FF2B5EF4-FFF2-40B4-BE49-F238E27FC236}">
                      <a16:creationId xmlns:a16="http://schemas.microsoft.com/office/drawing/2014/main" xmlns="" id="{FA03F56F-74CC-4D3B-8139-DCA1BCC59FB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43" y="2041"/>
                  <a:ext cx="218" cy="117"/>
                </a:xfrm>
                <a:custGeom>
                  <a:avLst/>
                  <a:gdLst>
                    <a:gd name="T0" fmla="*/ 100 w 218"/>
                    <a:gd name="T1" fmla="*/ 56 h 117"/>
                    <a:gd name="T2" fmla="*/ 218 w 218"/>
                    <a:gd name="T3" fmla="*/ 117 h 117"/>
                    <a:gd name="T4" fmla="*/ 100 w 218"/>
                    <a:gd name="T5" fmla="*/ 56 h 117"/>
                    <a:gd name="T6" fmla="*/ 100 w 218"/>
                    <a:gd name="T7" fmla="*/ 56 h 117"/>
                    <a:gd name="T8" fmla="*/ 0 w 218"/>
                    <a:gd name="T9" fmla="*/ 0 h 117"/>
                    <a:gd name="T10" fmla="*/ 0 w 218"/>
                    <a:gd name="T11" fmla="*/ 0 h 117"/>
                    <a:gd name="T12" fmla="*/ 89 w 218"/>
                    <a:gd name="T13" fmla="*/ 50 h 117"/>
                    <a:gd name="T14" fmla="*/ 89 w 218"/>
                    <a:gd name="T15" fmla="*/ 50 h 117"/>
                    <a:gd name="T16" fmla="*/ 0 w 218"/>
                    <a:gd name="T17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8" h="117">
                      <a:moveTo>
                        <a:pt x="100" y="56"/>
                      </a:moveTo>
                      <a:lnTo>
                        <a:pt x="218" y="117"/>
                      </a:lnTo>
                      <a:lnTo>
                        <a:pt x="100" y="56"/>
                      </a:lnTo>
                      <a:lnTo>
                        <a:pt x="100" y="56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89" y="50"/>
                      </a:lnTo>
                      <a:lnTo>
                        <a:pt x="89" y="5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9" name="Freeform 330">
                  <a:extLst>
                    <a:ext uri="{FF2B5EF4-FFF2-40B4-BE49-F238E27FC236}">
                      <a16:creationId xmlns:a16="http://schemas.microsoft.com/office/drawing/2014/main" xmlns="" id="{E99AE162-8398-45AA-B814-62E99DA1B5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54" y="2091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11 w 11"/>
                    <a:gd name="T3" fmla="*/ 6 h 6"/>
                    <a:gd name="T4" fmla="*/ 11 w 11"/>
                    <a:gd name="T5" fmla="*/ 6 h 6"/>
                    <a:gd name="T6" fmla="*/ 0 w 11"/>
                    <a:gd name="T7" fmla="*/ 0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11" y="6"/>
                      </a:lnTo>
                      <a:lnTo>
                        <a:pt x="11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0" name="Freeform 331">
                  <a:extLst>
                    <a:ext uri="{FF2B5EF4-FFF2-40B4-BE49-F238E27FC236}">
                      <a16:creationId xmlns:a16="http://schemas.microsoft.com/office/drawing/2014/main" xmlns="" id="{59065D43-5D4A-4531-940E-92DBEC5717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54" y="2091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11 w 11"/>
                    <a:gd name="T3" fmla="*/ 6 h 6"/>
                    <a:gd name="T4" fmla="*/ 11 w 11"/>
                    <a:gd name="T5" fmla="*/ 6 h 6"/>
                    <a:gd name="T6" fmla="*/ 0 w 11"/>
                    <a:gd name="T7" fmla="*/ 0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11" y="6"/>
                      </a:lnTo>
                      <a:lnTo>
                        <a:pt x="11" y="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1" name="Freeform 332">
                  <a:extLst>
                    <a:ext uri="{FF2B5EF4-FFF2-40B4-BE49-F238E27FC236}">
                      <a16:creationId xmlns:a16="http://schemas.microsoft.com/office/drawing/2014/main" xmlns="" id="{3D70999C-5F71-4727-904C-94681AABA28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420" y="2589"/>
                  <a:ext cx="95" cy="140"/>
                </a:xfrm>
                <a:custGeom>
                  <a:avLst/>
                  <a:gdLst>
                    <a:gd name="T0" fmla="*/ 3 w 17"/>
                    <a:gd name="T1" fmla="*/ 21 h 25"/>
                    <a:gd name="T2" fmla="*/ 2 w 17"/>
                    <a:gd name="T3" fmla="*/ 22 h 25"/>
                    <a:gd name="T4" fmla="*/ 0 w 17"/>
                    <a:gd name="T5" fmla="*/ 24 h 25"/>
                    <a:gd name="T6" fmla="*/ 1 w 17"/>
                    <a:gd name="T7" fmla="*/ 25 h 25"/>
                    <a:gd name="T8" fmla="*/ 3 w 17"/>
                    <a:gd name="T9" fmla="*/ 21 h 25"/>
                    <a:gd name="T10" fmla="*/ 17 w 17"/>
                    <a:gd name="T11" fmla="*/ 1 h 25"/>
                    <a:gd name="T12" fmla="*/ 14 w 17"/>
                    <a:gd name="T13" fmla="*/ 3 h 25"/>
                    <a:gd name="T14" fmla="*/ 3 w 17"/>
                    <a:gd name="T15" fmla="*/ 20 h 25"/>
                    <a:gd name="T16" fmla="*/ 5 w 17"/>
                    <a:gd name="T17" fmla="*/ 19 h 25"/>
                    <a:gd name="T18" fmla="*/ 17 w 17"/>
                    <a:gd name="T19" fmla="*/ 1 h 25"/>
                    <a:gd name="T20" fmla="*/ 17 w 17"/>
                    <a:gd name="T21" fmla="*/ 0 h 25"/>
                    <a:gd name="T22" fmla="*/ 16 w 17"/>
                    <a:gd name="T23" fmla="*/ 0 h 25"/>
                    <a:gd name="T24" fmla="*/ 16 w 17"/>
                    <a:gd name="T25" fmla="*/ 0 h 25"/>
                    <a:gd name="T26" fmla="*/ 17 w 17"/>
                    <a:gd name="T27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7" h="25">
                      <a:moveTo>
                        <a:pt x="3" y="21"/>
                      </a:move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5"/>
                        <a:pt x="0" y="25"/>
                        <a:pt x="1" y="25"/>
                      </a:cubicBezTo>
                      <a:cubicBezTo>
                        <a:pt x="3" y="21"/>
                        <a:pt x="3" y="21"/>
                        <a:pt x="3" y="21"/>
                      </a:cubicBezTo>
                      <a:moveTo>
                        <a:pt x="17" y="1"/>
                      </a:move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17" y="1"/>
                        <a:pt x="17" y="1"/>
                        <a:pt x="17" y="1"/>
                      </a:cubicBezTo>
                      <a:moveTo>
                        <a:pt x="17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7" y="0"/>
                        <a:pt x="17" y="0"/>
                        <a:pt x="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2" name="Freeform 333">
                  <a:extLst>
                    <a:ext uri="{FF2B5EF4-FFF2-40B4-BE49-F238E27FC236}">
                      <a16:creationId xmlns:a16="http://schemas.microsoft.com/office/drawing/2014/main" xmlns="" id="{58BFFE33-8D9F-432C-933C-0DE363F43E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342" y="2584"/>
                  <a:ext cx="23" cy="22"/>
                </a:xfrm>
                <a:custGeom>
                  <a:avLst/>
                  <a:gdLst>
                    <a:gd name="T0" fmla="*/ 23 w 23"/>
                    <a:gd name="T1" fmla="*/ 0 h 22"/>
                    <a:gd name="T2" fmla="*/ 17 w 23"/>
                    <a:gd name="T3" fmla="*/ 5 h 22"/>
                    <a:gd name="T4" fmla="*/ 12 w 23"/>
                    <a:gd name="T5" fmla="*/ 5 h 22"/>
                    <a:gd name="T6" fmla="*/ 0 w 23"/>
                    <a:gd name="T7" fmla="*/ 22 h 22"/>
                    <a:gd name="T8" fmla="*/ 17 w 23"/>
                    <a:gd name="T9" fmla="*/ 11 h 22"/>
                    <a:gd name="T10" fmla="*/ 23 w 23"/>
                    <a:gd name="T11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22">
                      <a:moveTo>
                        <a:pt x="23" y="0"/>
                      </a:moveTo>
                      <a:lnTo>
                        <a:pt x="17" y="5"/>
                      </a:lnTo>
                      <a:lnTo>
                        <a:pt x="12" y="5"/>
                      </a:lnTo>
                      <a:lnTo>
                        <a:pt x="0" y="22"/>
                      </a:lnTo>
                      <a:lnTo>
                        <a:pt x="17" y="11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3" name="Freeform 334">
                  <a:extLst>
                    <a:ext uri="{FF2B5EF4-FFF2-40B4-BE49-F238E27FC236}">
                      <a16:creationId xmlns:a16="http://schemas.microsoft.com/office/drawing/2014/main" xmlns="" id="{329A16FA-BB8F-46DB-925E-E1EFBEA57B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342" y="2584"/>
                  <a:ext cx="23" cy="22"/>
                </a:xfrm>
                <a:custGeom>
                  <a:avLst/>
                  <a:gdLst>
                    <a:gd name="T0" fmla="*/ 23 w 23"/>
                    <a:gd name="T1" fmla="*/ 0 h 22"/>
                    <a:gd name="T2" fmla="*/ 17 w 23"/>
                    <a:gd name="T3" fmla="*/ 5 h 22"/>
                    <a:gd name="T4" fmla="*/ 12 w 23"/>
                    <a:gd name="T5" fmla="*/ 5 h 22"/>
                    <a:gd name="T6" fmla="*/ 0 w 23"/>
                    <a:gd name="T7" fmla="*/ 22 h 22"/>
                    <a:gd name="T8" fmla="*/ 17 w 23"/>
                    <a:gd name="T9" fmla="*/ 11 h 22"/>
                    <a:gd name="T10" fmla="*/ 23 w 23"/>
                    <a:gd name="T11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22">
                      <a:moveTo>
                        <a:pt x="23" y="0"/>
                      </a:moveTo>
                      <a:lnTo>
                        <a:pt x="17" y="5"/>
                      </a:lnTo>
                      <a:lnTo>
                        <a:pt x="12" y="5"/>
                      </a:lnTo>
                      <a:lnTo>
                        <a:pt x="0" y="22"/>
                      </a:lnTo>
                      <a:lnTo>
                        <a:pt x="17" y="11"/>
                      </a:lnTo>
                      <a:lnTo>
                        <a:pt x="2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4" name="Freeform 335">
                  <a:extLst>
                    <a:ext uri="{FF2B5EF4-FFF2-40B4-BE49-F238E27FC236}">
                      <a16:creationId xmlns:a16="http://schemas.microsoft.com/office/drawing/2014/main" xmlns="" id="{39322150-9F63-4BF0-BD8E-B6B4FF28A3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409" y="2695"/>
                  <a:ext cx="17" cy="17"/>
                </a:xfrm>
                <a:custGeom>
                  <a:avLst/>
                  <a:gdLst>
                    <a:gd name="T0" fmla="*/ 17 w 17"/>
                    <a:gd name="T1" fmla="*/ 0 h 17"/>
                    <a:gd name="T2" fmla="*/ 6 w 17"/>
                    <a:gd name="T3" fmla="*/ 6 h 17"/>
                    <a:gd name="T4" fmla="*/ 0 w 17"/>
                    <a:gd name="T5" fmla="*/ 17 h 17"/>
                    <a:gd name="T6" fmla="*/ 6 w 17"/>
                    <a:gd name="T7" fmla="*/ 12 h 17"/>
                    <a:gd name="T8" fmla="*/ 17 w 1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6" y="6"/>
                      </a:lnTo>
                      <a:lnTo>
                        <a:pt x="0" y="17"/>
                      </a:lnTo>
                      <a:lnTo>
                        <a:pt x="6" y="12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5" name="Freeform 336">
                  <a:extLst>
                    <a:ext uri="{FF2B5EF4-FFF2-40B4-BE49-F238E27FC236}">
                      <a16:creationId xmlns:a16="http://schemas.microsoft.com/office/drawing/2014/main" xmlns="" id="{F1211BF7-72A9-4F6B-B001-FBD97A27DC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409" y="2695"/>
                  <a:ext cx="17" cy="17"/>
                </a:xfrm>
                <a:custGeom>
                  <a:avLst/>
                  <a:gdLst>
                    <a:gd name="T0" fmla="*/ 17 w 17"/>
                    <a:gd name="T1" fmla="*/ 0 h 17"/>
                    <a:gd name="T2" fmla="*/ 6 w 17"/>
                    <a:gd name="T3" fmla="*/ 6 h 17"/>
                    <a:gd name="T4" fmla="*/ 0 w 17"/>
                    <a:gd name="T5" fmla="*/ 17 h 17"/>
                    <a:gd name="T6" fmla="*/ 6 w 17"/>
                    <a:gd name="T7" fmla="*/ 12 h 17"/>
                    <a:gd name="T8" fmla="*/ 17 w 1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7" y="0"/>
                      </a:moveTo>
                      <a:lnTo>
                        <a:pt x="6" y="6"/>
                      </a:lnTo>
                      <a:lnTo>
                        <a:pt x="0" y="17"/>
                      </a:lnTo>
                      <a:lnTo>
                        <a:pt x="6" y="12"/>
                      </a:lnTo>
                      <a:lnTo>
                        <a:pt x="17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6" name="Freeform 337">
                  <a:extLst>
                    <a:ext uri="{FF2B5EF4-FFF2-40B4-BE49-F238E27FC236}">
                      <a16:creationId xmlns:a16="http://schemas.microsoft.com/office/drawing/2014/main" xmlns="" id="{78108176-B708-45AF-9A5E-E9473DD4EE1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54" y="2572"/>
                  <a:ext cx="542" cy="107"/>
                </a:xfrm>
                <a:custGeom>
                  <a:avLst/>
                  <a:gdLst>
                    <a:gd name="T0" fmla="*/ 88 w 97"/>
                    <a:gd name="T1" fmla="*/ 16 h 19"/>
                    <a:gd name="T2" fmla="*/ 90 w 97"/>
                    <a:gd name="T3" fmla="*/ 18 h 19"/>
                    <a:gd name="T4" fmla="*/ 97 w 97"/>
                    <a:gd name="T5" fmla="*/ 19 h 19"/>
                    <a:gd name="T6" fmla="*/ 97 w 97"/>
                    <a:gd name="T7" fmla="*/ 19 h 19"/>
                    <a:gd name="T8" fmla="*/ 97 w 97"/>
                    <a:gd name="T9" fmla="*/ 18 h 19"/>
                    <a:gd name="T10" fmla="*/ 97 w 97"/>
                    <a:gd name="T11" fmla="*/ 18 h 19"/>
                    <a:gd name="T12" fmla="*/ 88 w 97"/>
                    <a:gd name="T13" fmla="*/ 16 h 19"/>
                    <a:gd name="T14" fmla="*/ 23 w 97"/>
                    <a:gd name="T15" fmla="*/ 4 h 19"/>
                    <a:gd name="T16" fmla="*/ 23 w 97"/>
                    <a:gd name="T17" fmla="*/ 5 h 19"/>
                    <a:gd name="T18" fmla="*/ 87 w 97"/>
                    <a:gd name="T19" fmla="*/ 17 h 19"/>
                    <a:gd name="T20" fmla="*/ 85 w 97"/>
                    <a:gd name="T21" fmla="*/ 16 h 19"/>
                    <a:gd name="T22" fmla="*/ 23 w 97"/>
                    <a:gd name="T23" fmla="*/ 4 h 19"/>
                    <a:gd name="T24" fmla="*/ 0 w 97"/>
                    <a:gd name="T25" fmla="*/ 0 h 19"/>
                    <a:gd name="T26" fmla="*/ 0 w 97"/>
                    <a:gd name="T27" fmla="*/ 0 h 19"/>
                    <a:gd name="T28" fmla="*/ 6 w 97"/>
                    <a:gd name="T29" fmla="*/ 2 h 19"/>
                    <a:gd name="T30" fmla="*/ 9 w 97"/>
                    <a:gd name="T31" fmla="*/ 3 h 19"/>
                    <a:gd name="T32" fmla="*/ 10 w 97"/>
                    <a:gd name="T33" fmla="*/ 2 h 19"/>
                    <a:gd name="T34" fmla="*/ 3 w 97"/>
                    <a:gd name="T35" fmla="*/ 0 h 19"/>
                    <a:gd name="T36" fmla="*/ 0 w 97"/>
                    <a:gd name="T3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7" h="19">
                      <a:moveTo>
                        <a:pt x="88" y="16"/>
                      </a:moveTo>
                      <a:cubicBezTo>
                        <a:pt x="90" y="18"/>
                        <a:pt x="90" y="18"/>
                        <a:pt x="90" y="18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19"/>
                        <a:pt x="97" y="19"/>
                        <a:pt x="97" y="19"/>
                      </a:cubicBezTo>
                      <a:cubicBezTo>
                        <a:pt x="97" y="18"/>
                        <a:pt x="97" y="18"/>
                        <a:pt x="97" y="18"/>
                      </a:cubicBezTo>
                      <a:cubicBezTo>
                        <a:pt x="97" y="18"/>
                        <a:pt x="97" y="18"/>
                        <a:pt x="97" y="18"/>
                      </a:cubicBezTo>
                      <a:cubicBezTo>
                        <a:pt x="88" y="16"/>
                        <a:pt x="88" y="16"/>
                        <a:pt x="88" y="16"/>
                      </a:cubicBezTo>
                      <a:moveTo>
                        <a:pt x="23" y="4"/>
                      </a:moveTo>
                      <a:cubicBezTo>
                        <a:pt x="23" y="4"/>
                        <a:pt x="23" y="5"/>
                        <a:pt x="23" y="5"/>
                      </a:cubicBezTo>
                      <a:cubicBezTo>
                        <a:pt x="87" y="17"/>
                        <a:pt x="87" y="17"/>
                        <a:pt x="87" y="17"/>
                      </a:cubicBezTo>
                      <a:cubicBezTo>
                        <a:pt x="85" y="16"/>
                        <a:pt x="85" y="16"/>
                        <a:pt x="85" y="16"/>
                      </a:cubicBezTo>
                      <a:cubicBezTo>
                        <a:pt x="23" y="4"/>
                        <a:pt x="23" y="4"/>
                        <a:pt x="23" y="4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2"/>
                        <a:pt x="9" y="2"/>
                        <a:pt x="10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7" name="Freeform 338">
                  <a:extLst>
                    <a:ext uri="{FF2B5EF4-FFF2-40B4-BE49-F238E27FC236}">
                      <a16:creationId xmlns:a16="http://schemas.microsoft.com/office/drawing/2014/main" xmlns="" id="{4F09A1AF-C1F8-48A6-BB1A-BB4342FEBB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79" y="2662"/>
                  <a:ext cx="28" cy="11"/>
                </a:xfrm>
                <a:custGeom>
                  <a:avLst/>
                  <a:gdLst>
                    <a:gd name="T0" fmla="*/ 0 w 28"/>
                    <a:gd name="T1" fmla="*/ 0 h 11"/>
                    <a:gd name="T2" fmla="*/ 11 w 28"/>
                    <a:gd name="T3" fmla="*/ 5 h 11"/>
                    <a:gd name="T4" fmla="*/ 28 w 28"/>
                    <a:gd name="T5" fmla="*/ 11 h 11"/>
                    <a:gd name="T6" fmla="*/ 17 w 28"/>
                    <a:gd name="T7" fmla="*/ 0 h 11"/>
                    <a:gd name="T8" fmla="*/ 0 w 28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1">
                      <a:moveTo>
                        <a:pt x="0" y="0"/>
                      </a:moveTo>
                      <a:lnTo>
                        <a:pt x="11" y="5"/>
                      </a:lnTo>
                      <a:lnTo>
                        <a:pt x="28" y="11"/>
                      </a:lnTo>
                      <a:lnTo>
                        <a:pt x="1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8" name="Freeform 339">
                  <a:extLst>
                    <a:ext uri="{FF2B5EF4-FFF2-40B4-BE49-F238E27FC236}">
                      <a16:creationId xmlns:a16="http://schemas.microsoft.com/office/drawing/2014/main" xmlns="" id="{EFA903F7-68CB-4BF3-996B-8CAE3AC073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979" y="2662"/>
                  <a:ext cx="28" cy="11"/>
                </a:xfrm>
                <a:custGeom>
                  <a:avLst/>
                  <a:gdLst>
                    <a:gd name="T0" fmla="*/ 0 w 28"/>
                    <a:gd name="T1" fmla="*/ 0 h 11"/>
                    <a:gd name="T2" fmla="*/ 11 w 28"/>
                    <a:gd name="T3" fmla="*/ 5 h 11"/>
                    <a:gd name="T4" fmla="*/ 28 w 28"/>
                    <a:gd name="T5" fmla="*/ 11 h 11"/>
                    <a:gd name="T6" fmla="*/ 17 w 28"/>
                    <a:gd name="T7" fmla="*/ 0 h 11"/>
                    <a:gd name="T8" fmla="*/ 0 w 28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1">
                      <a:moveTo>
                        <a:pt x="0" y="0"/>
                      </a:moveTo>
                      <a:lnTo>
                        <a:pt x="11" y="5"/>
                      </a:lnTo>
                      <a:lnTo>
                        <a:pt x="28" y="11"/>
                      </a:lnTo>
                      <a:lnTo>
                        <a:pt x="17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9" name="Freeform 340">
                  <a:extLst>
                    <a:ext uri="{FF2B5EF4-FFF2-40B4-BE49-F238E27FC236}">
                      <a16:creationId xmlns:a16="http://schemas.microsoft.com/office/drawing/2014/main" xmlns="" id="{21BF74FE-054A-4219-ADBF-ABF96D3FC10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06" y="2673"/>
                  <a:ext cx="251" cy="50"/>
                </a:xfrm>
                <a:custGeom>
                  <a:avLst/>
                  <a:gdLst>
                    <a:gd name="T0" fmla="*/ 151 w 251"/>
                    <a:gd name="T1" fmla="*/ 28 h 50"/>
                    <a:gd name="T2" fmla="*/ 151 w 251"/>
                    <a:gd name="T3" fmla="*/ 34 h 50"/>
                    <a:gd name="T4" fmla="*/ 240 w 251"/>
                    <a:gd name="T5" fmla="*/ 50 h 50"/>
                    <a:gd name="T6" fmla="*/ 251 w 251"/>
                    <a:gd name="T7" fmla="*/ 45 h 50"/>
                    <a:gd name="T8" fmla="*/ 151 w 251"/>
                    <a:gd name="T9" fmla="*/ 28 h 50"/>
                    <a:gd name="T10" fmla="*/ 134 w 251"/>
                    <a:gd name="T11" fmla="*/ 22 h 50"/>
                    <a:gd name="T12" fmla="*/ 128 w 251"/>
                    <a:gd name="T13" fmla="*/ 28 h 50"/>
                    <a:gd name="T14" fmla="*/ 145 w 251"/>
                    <a:gd name="T15" fmla="*/ 34 h 50"/>
                    <a:gd name="T16" fmla="*/ 140 w 251"/>
                    <a:gd name="T17" fmla="*/ 28 h 50"/>
                    <a:gd name="T18" fmla="*/ 134 w 251"/>
                    <a:gd name="T19" fmla="*/ 22 h 50"/>
                    <a:gd name="T20" fmla="*/ 0 w 251"/>
                    <a:gd name="T21" fmla="*/ 0 h 50"/>
                    <a:gd name="T22" fmla="*/ 5 w 251"/>
                    <a:gd name="T23" fmla="*/ 6 h 50"/>
                    <a:gd name="T24" fmla="*/ 5 w 251"/>
                    <a:gd name="T25" fmla="*/ 6 h 50"/>
                    <a:gd name="T26" fmla="*/ 123 w 251"/>
                    <a:gd name="T27" fmla="*/ 28 h 50"/>
                    <a:gd name="T28" fmla="*/ 128 w 251"/>
                    <a:gd name="T29" fmla="*/ 22 h 50"/>
                    <a:gd name="T30" fmla="*/ 0 w 251"/>
                    <a:gd name="T31" fmla="*/ 0 h 50"/>
                    <a:gd name="T32" fmla="*/ 0 w 251"/>
                    <a:gd name="T33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51" h="50">
                      <a:moveTo>
                        <a:pt x="151" y="28"/>
                      </a:moveTo>
                      <a:lnTo>
                        <a:pt x="151" y="34"/>
                      </a:lnTo>
                      <a:lnTo>
                        <a:pt x="240" y="50"/>
                      </a:lnTo>
                      <a:lnTo>
                        <a:pt x="251" y="45"/>
                      </a:lnTo>
                      <a:lnTo>
                        <a:pt x="151" y="28"/>
                      </a:lnTo>
                      <a:close/>
                      <a:moveTo>
                        <a:pt x="134" y="22"/>
                      </a:moveTo>
                      <a:lnTo>
                        <a:pt x="128" y="28"/>
                      </a:lnTo>
                      <a:lnTo>
                        <a:pt x="145" y="34"/>
                      </a:lnTo>
                      <a:lnTo>
                        <a:pt x="140" y="28"/>
                      </a:lnTo>
                      <a:lnTo>
                        <a:pt x="134" y="22"/>
                      </a:lnTo>
                      <a:close/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5" y="6"/>
                      </a:lnTo>
                      <a:lnTo>
                        <a:pt x="123" y="28"/>
                      </a:lnTo>
                      <a:lnTo>
                        <a:pt x="128" y="22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0" name="Freeform 341">
                  <a:extLst>
                    <a:ext uri="{FF2B5EF4-FFF2-40B4-BE49-F238E27FC236}">
                      <a16:creationId xmlns:a16="http://schemas.microsoft.com/office/drawing/2014/main" xmlns="" id="{DFBAAABA-AABB-47BD-8F5D-B2B334DDD2A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906" y="2673"/>
                  <a:ext cx="251" cy="50"/>
                </a:xfrm>
                <a:custGeom>
                  <a:avLst/>
                  <a:gdLst>
                    <a:gd name="T0" fmla="*/ 151 w 251"/>
                    <a:gd name="T1" fmla="*/ 28 h 50"/>
                    <a:gd name="T2" fmla="*/ 151 w 251"/>
                    <a:gd name="T3" fmla="*/ 34 h 50"/>
                    <a:gd name="T4" fmla="*/ 240 w 251"/>
                    <a:gd name="T5" fmla="*/ 50 h 50"/>
                    <a:gd name="T6" fmla="*/ 251 w 251"/>
                    <a:gd name="T7" fmla="*/ 45 h 50"/>
                    <a:gd name="T8" fmla="*/ 151 w 251"/>
                    <a:gd name="T9" fmla="*/ 28 h 50"/>
                    <a:gd name="T10" fmla="*/ 134 w 251"/>
                    <a:gd name="T11" fmla="*/ 22 h 50"/>
                    <a:gd name="T12" fmla="*/ 128 w 251"/>
                    <a:gd name="T13" fmla="*/ 28 h 50"/>
                    <a:gd name="T14" fmla="*/ 145 w 251"/>
                    <a:gd name="T15" fmla="*/ 34 h 50"/>
                    <a:gd name="T16" fmla="*/ 140 w 251"/>
                    <a:gd name="T17" fmla="*/ 28 h 50"/>
                    <a:gd name="T18" fmla="*/ 134 w 251"/>
                    <a:gd name="T19" fmla="*/ 22 h 50"/>
                    <a:gd name="T20" fmla="*/ 0 w 251"/>
                    <a:gd name="T21" fmla="*/ 0 h 50"/>
                    <a:gd name="T22" fmla="*/ 5 w 251"/>
                    <a:gd name="T23" fmla="*/ 6 h 50"/>
                    <a:gd name="T24" fmla="*/ 5 w 251"/>
                    <a:gd name="T25" fmla="*/ 6 h 50"/>
                    <a:gd name="T26" fmla="*/ 123 w 251"/>
                    <a:gd name="T27" fmla="*/ 28 h 50"/>
                    <a:gd name="T28" fmla="*/ 128 w 251"/>
                    <a:gd name="T29" fmla="*/ 22 h 50"/>
                    <a:gd name="T30" fmla="*/ 0 w 251"/>
                    <a:gd name="T31" fmla="*/ 0 h 50"/>
                    <a:gd name="T32" fmla="*/ 0 w 251"/>
                    <a:gd name="T33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51" h="50">
                      <a:moveTo>
                        <a:pt x="151" y="28"/>
                      </a:moveTo>
                      <a:lnTo>
                        <a:pt x="151" y="34"/>
                      </a:lnTo>
                      <a:lnTo>
                        <a:pt x="240" y="50"/>
                      </a:lnTo>
                      <a:lnTo>
                        <a:pt x="251" y="45"/>
                      </a:lnTo>
                      <a:lnTo>
                        <a:pt x="151" y="28"/>
                      </a:lnTo>
                      <a:moveTo>
                        <a:pt x="134" y="22"/>
                      </a:moveTo>
                      <a:lnTo>
                        <a:pt x="128" y="28"/>
                      </a:lnTo>
                      <a:lnTo>
                        <a:pt x="145" y="34"/>
                      </a:lnTo>
                      <a:lnTo>
                        <a:pt x="140" y="28"/>
                      </a:lnTo>
                      <a:lnTo>
                        <a:pt x="134" y="22"/>
                      </a:lnTo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5" y="6"/>
                      </a:lnTo>
                      <a:lnTo>
                        <a:pt x="123" y="28"/>
                      </a:lnTo>
                      <a:lnTo>
                        <a:pt x="128" y="22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1" name="Freeform 342">
                  <a:extLst>
                    <a:ext uri="{FF2B5EF4-FFF2-40B4-BE49-F238E27FC236}">
                      <a16:creationId xmlns:a16="http://schemas.microsoft.com/office/drawing/2014/main" xmlns="" id="{CB307786-235A-4A41-B7C7-894668EC25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66" y="2701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5 w 11"/>
                    <a:gd name="T3" fmla="*/ 6 h 6"/>
                    <a:gd name="T4" fmla="*/ 11 w 11"/>
                    <a:gd name="T5" fmla="*/ 6 h 6"/>
                    <a:gd name="T6" fmla="*/ 11 w 11"/>
                    <a:gd name="T7" fmla="*/ 0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11" y="6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2" name="Freeform 343">
                  <a:extLst>
                    <a:ext uri="{FF2B5EF4-FFF2-40B4-BE49-F238E27FC236}">
                      <a16:creationId xmlns:a16="http://schemas.microsoft.com/office/drawing/2014/main" xmlns="" id="{5C0231B0-7F6F-4640-A827-536AB4DDA4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66" y="2701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5 w 11"/>
                    <a:gd name="T3" fmla="*/ 6 h 6"/>
                    <a:gd name="T4" fmla="*/ 11 w 11"/>
                    <a:gd name="T5" fmla="*/ 6 h 6"/>
                    <a:gd name="T6" fmla="*/ 11 w 11"/>
                    <a:gd name="T7" fmla="*/ 0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11" y="6"/>
                      </a:lnTo>
                      <a:lnTo>
                        <a:pt x="11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3" name="Freeform 344">
                  <a:extLst>
                    <a:ext uri="{FF2B5EF4-FFF2-40B4-BE49-F238E27FC236}">
                      <a16:creationId xmlns:a16="http://schemas.microsoft.com/office/drawing/2014/main" xmlns="" id="{857FE0A8-33B7-4C55-8701-29B8AA16F22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78" y="1280"/>
                  <a:ext cx="1867" cy="1298"/>
                </a:xfrm>
                <a:custGeom>
                  <a:avLst/>
                  <a:gdLst>
                    <a:gd name="T0" fmla="*/ 248 w 334"/>
                    <a:gd name="T1" fmla="*/ 223 h 232"/>
                    <a:gd name="T2" fmla="*/ 242 w 334"/>
                    <a:gd name="T3" fmla="*/ 232 h 232"/>
                    <a:gd name="T4" fmla="*/ 244 w 334"/>
                    <a:gd name="T5" fmla="*/ 232 h 232"/>
                    <a:gd name="T6" fmla="*/ 249 w 334"/>
                    <a:gd name="T7" fmla="*/ 223 h 232"/>
                    <a:gd name="T8" fmla="*/ 248 w 334"/>
                    <a:gd name="T9" fmla="*/ 223 h 232"/>
                    <a:gd name="T10" fmla="*/ 269 w 334"/>
                    <a:gd name="T11" fmla="*/ 192 h 232"/>
                    <a:gd name="T12" fmla="*/ 265 w 334"/>
                    <a:gd name="T13" fmla="*/ 197 h 232"/>
                    <a:gd name="T14" fmla="*/ 264 w 334"/>
                    <a:gd name="T15" fmla="*/ 198 h 232"/>
                    <a:gd name="T16" fmla="*/ 249 w 334"/>
                    <a:gd name="T17" fmla="*/ 222 h 232"/>
                    <a:gd name="T18" fmla="*/ 250 w 334"/>
                    <a:gd name="T19" fmla="*/ 222 h 232"/>
                    <a:gd name="T20" fmla="*/ 266 w 334"/>
                    <a:gd name="T21" fmla="*/ 199 h 232"/>
                    <a:gd name="T22" fmla="*/ 266 w 334"/>
                    <a:gd name="T23" fmla="*/ 198 h 232"/>
                    <a:gd name="T24" fmla="*/ 270 w 334"/>
                    <a:gd name="T25" fmla="*/ 193 h 232"/>
                    <a:gd name="T26" fmla="*/ 269 w 334"/>
                    <a:gd name="T27" fmla="*/ 192 h 232"/>
                    <a:gd name="T28" fmla="*/ 274 w 334"/>
                    <a:gd name="T29" fmla="*/ 186 h 232"/>
                    <a:gd name="T30" fmla="*/ 273 w 334"/>
                    <a:gd name="T31" fmla="*/ 186 h 232"/>
                    <a:gd name="T32" fmla="*/ 270 w 334"/>
                    <a:gd name="T33" fmla="*/ 190 h 232"/>
                    <a:gd name="T34" fmla="*/ 270 w 334"/>
                    <a:gd name="T35" fmla="*/ 192 h 232"/>
                    <a:gd name="T36" fmla="*/ 274 w 334"/>
                    <a:gd name="T37" fmla="*/ 186 h 232"/>
                    <a:gd name="T38" fmla="*/ 305 w 334"/>
                    <a:gd name="T39" fmla="*/ 137 h 232"/>
                    <a:gd name="T40" fmla="*/ 274 w 334"/>
                    <a:gd name="T41" fmla="*/ 185 h 232"/>
                    <a:gd name="T42" fmla="*/ 275 w 334"/>
                    <a:gd name="T43" fmla="*/ 184 h 232"/>
                    <a:gd name="T44" fmla="*/ 306 w 334"/>
                    <a:gd name="T45" fmla="*/ 138 h 232"/>
                    <a:gd name="T46" fmla="*/ 305 w 334"/>
                    <a:gd name="T47" fmla="*/ 137 h 232"/>
                    <a:gd name="T48" fmla="*/ 315 w 334"/>
                    <a:gd name="T49" fmla="*/ 122 h 232"/>
                    <a:gd name="T50" fmla="*/ 306 w 334"/>
                    <a:gd name="T51" fmla="*/ 136 h 232"/>
                    <a:gd name="T52" fmla="*/ 307 w 334"/>
                    <a:gd name="T53" fmla="*/ 137 h 232"/>
                    <a:gd name="T54" fmla="*/ 315 w 334"/>
                    <a:gd name="T55" fmla="*/ 124 h 232"/>
                    <a:gd name="T56" fmla="*/ 315 w 334"/>
                    <a:gd name="T57" fmla="*/ 122 h 232"/>
                    <a:gd name="T58" fmla="*/ 333 w 334"/>
                    <a:gd name="T59" fmla="*/ 95 h 232"/>
                    <a:gd name="T60" fmla="*/ 316 w 334"/>
                    <a:gd name="T61" fmla="*/ 121 h 232"/>
                    <a:gd name="T62" fmla="*/ 316 w 334"/>
                    <a:gd name="T63" fmla="*/ 122 h 232"/>
                    <a:gd name="T64" fmla="*/ 334 w 334"/>
                    <a:gd name="T65" fmla="*/ 96 h 232"/>
                    <a:gd name="T66" fmla="*/ 333 w 334"/>
                    <a:gd name="T67" fmla="*/ 95 h 232"/>
                    <a:gd name="T68" fmla="*/ 0 w 334"/>
                    <a:gd name="T69" fmla="*/ 0 h 232"/>
                    <a:gd name="T70" fmla="*/ 0 w 334"/>
                    <a:gd name="T71" fmla="*/ 1 h 232"/>
                    <a:gd name="T72" fmla="*/ 0 w 334"/>
                    <a:gd name="T73" fmla="*/ 1 h 232"/>
                    <a:gd name="T74" fmla="*/ 0 w 334"/>
                    <a:gd name="T75" fmla="*/ 1 h 232"/>
                    <a:gd name="T76" fmla="*/ 1 w 334"/>
                    <a:gd name="T77" fmla="*/ 0 h 232"/>
                    <a:gd name="T78" fmla="*/ 0 w 334"/>
                    <a:gd name="T79" fmla="*/ 0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334" h="232">
                      <a:moveTo>
                        <a:pt x="248" y="223"/>
                      </a:moveTo>
                      <a:cubicBezTo>
                        <a:pt x="242" y="232"/>
                        <a:pt x="242" y="232"/>
                        <a:pt x="242" y="232"/>
                      </a:cubicBezTo>
                      <a:cubicBezTo>
                        <a:pt x="244" y="232"/>
                        <a:pt x="244" y="232"/>
                        <a:pt x="244" y="232"/>
                      </a:cubicBezTo>
                      <a:cubicBezTo>
                        <a:pt x="249" y="223"/>
                        <a:pt x="249" y="223"/>
                        <a:pt x="249" y="223"/>
                      </a:cubicBezTo>
                      <a:cubicBezTo>
                        <a:pt x="248" y="223"/>
                        <a:pt x="248" y="223"/>
                        <a:pt x="248" y="223"/>
                      </a:cubicBezTo>
                      <a:moveTo>
                        <a:pt x="269" y="192"/>
                      </a:moveTo>
                      <a:cubicBezTo>
                        <a:pt x="265" y="197"/>
                        <a:pt x="265" y="197"/>
                        <a:pt x="265" y="197"/>
                      </a:cubicBezTo>
                      <a:cubicBezTo>
                        <a:pt x="264" y="198"/>
                        <a:pt x="264" y="198"/>
                        <a:pt x="264" y="198"/>
                      </a:cubicBezTo>
                      <a:cubicBezTo>
                        <a:pt x="249" y="222"/>
                        <a:pt x="249" y="222"/>
                        <a:pt x="249" y="222"/>
                      </a:cubicBezTo>
                      <a:cubicBezTo>
                        <a:pt x="250" y="222"/>
                        <a:pt x="250" y="222"/>
                        <a:pt x="250" y="222"/>
                      </a:cubicBezTo>
                      <a:cubicBezTo>
                        <a:pt x="266" y="199"/>
                        <a:pt x="266" y="199"/>
                        <a:pt x="266" y="199"/>
                      </a:cubicBezTo>
                      <a:cubicBezTo>
                        <a:pt x="266" y="198"/>
                        <a:pt x="266" y="198"/>
                        <a:pt x="266" y="198"/>
                      </a:cubicBezTo>
                      <a:cubicBezTo>
                        <a:pt x="270" y="193"/>
                        <a:pt x="270" y="193"/>
                        <a:pt x="270" y="193"/>
                      </a:cubicBezTo>
                      <a:cubicBezTo>
                        <a:pt x="269" y="192"/>
                        <a:pt x="269" y="192"/>
                        <a:pt x="269" y="192"/>
                      </a:cubicBezTo>
                      <a:moveTo>
                        <a:pt x="274" y="186"/>
                      </a:moveTo>
                      <a:cubicBezTo>
                        <a:pt x="273" y="186"/>
                        <a:pt x="273" y="186"/>
                        <a:pt x="273" y="186"/>
                      </a:cubicBezTo>
                      <a:cubicBezTo>
                        <a:pt x="270" y="190"/>
                        <a:pt x="270" y="190"/>
                        <a:pt x="270" y="190"/>
                      </a:cubicBezTo>
                      <a:cubicBezTo>
                        <a:pt x="270" y="192"/>
                        <a:pt x="270" y="192"/>
                        <a:pt x="270" y="192"/>
                      </a:cubicBezTo>
                      <a:cubicBezTo>
                        <a:pt x="274" y="186"/>
                        <a:pt x="274" y="186"/>
                        <a:pt x="274" y="186"/>
                      </a:cubicBezTo>
                      <a:moveTo>
                        <a:pt x="305" y="137"/>
                      </a:moveTo>
                      <a:cubicBezTo>
                        <a:pt x="274" y="185"/>
                        <a:pt x="274" y="185"/>
                        <a:pt x="274" y="185"/>
                      </a:cubicBezTo>
                      <a:cubicBezTo>
                        <a:pt x="275" y="184"/>
                        <a:pt x="275" y="184"/>
                        <a:pt x="275" y="184"/>
                      </a:cubicBezTo>
                      <a:cubicBezTo>
                        <a:pt x="306" y="138"/>
                        <a:pt x="306" y="138"/>
                        <a:pt x="306" y="138"/>
                      </a:cubicBezTo>
                      <a:cubicBezTo>
                        <a:pt x="305" y="137"/>
                        <a:pt x="305" y="137"/>
                        <a:pt x="305" y="137"/>
                      </a:cubicBezTo>
                      <a:moveTo>
                        <a:pt x="315" y="122"/>
                      </a:moveTo>
                      <a:cubicBezTo>
                        <a:pt x="306" y="136"/>
                        <a:pt x="306" y="136"/>
                        <a:pt x="306" y="136"/>
                      </a:cubicBezTo>
                      <a:cubicBezTo>
                        <a:pt x="307" y="137"/>
                        <a:pt x="307" y="137"/>
                        <a:pt x="307" y="137"/>
                      </a:cubicBezTo>
                      <a:cubicBezTo>
                        <a:pt x="315" y="124"/>
                        <a:pt x="315" y="124"/>
                        <a:pt x="315" y="124"/>
                      </a:cubicBezTo>
                      <a:cubicBezTo>
                        <a:pt x="315" y="122"/>
                        <a:pt x="315" y="122"/>
                        <a:pt x="315" y="122"/>
                      </a:cubicBezTo>
                      <a:moveTo>
                        <a:pt x="333" y="95"/>
                      </a:moveTo>
                      <a:cubicBezTo>
                        <a:pt x="316" y="121"/>
                        <a:pt x="316" y="121"/>
                        <a:pt x="316" y="121"/>
                      </a:cubicBezTo>
                      <a:cubicBezTo>
                        <a:pt x="316" y="122"/>
                        <a:pt x="316" y="122"/>
                        <a:pt x="316" y="122"/>
                      </a:cubicBezTo>
                      <a:cubicBezTo>
                        <a:pt x="334" y="96"/>
                        <a:pt x="334" y="96"/>
                        <a:pt x="334" y="96"/>
                      </a:cubicBezTo>
                      <a:cubicBezTo>
                        <a:pt x="333" y="96"/>
                        <a:pt x="333" y="96"/>
                        <a:pt x="333" y="95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4" name="Freeform 345">
                  <a:extLst>
                    <a:ext uri="{FF2B5EF4-FFF2-40B4-BE49-F238E27FC236}">
                      <a16:creationId xmlns:a16="http://schemas.microsoft.com/office/drawing/2014/main" xmlns="" id="{1646C607-AFA7-4ACB-A245-60AAD8A1E13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91" y="2041"/>
                  <a:ext cx="329" cy="487"/>
                </a:xfrm>
                <a:custGeom>
                  <a:avLst/>
                  <a:gdLst>
                    <a:gd name="T0" fmla="*/ 0 w 329"/>
                    <a:gd name="T1" fmla="*/ 487 h 487"/>
                    <a:gd name="T2" fmla="*/ 0 w 329"/>
                    <a:gd name="T3" fmla="*/ 487 h 487"/>
                    <a:gd name="T4" fmla="*/ 5 w 329"/>
                    <a:gd name="T5" fmla="*/ 487 h 487"/>
                    <a:gd name="T6" fmla="*/ 5 w 329"/>
                    <a:gd name="T7" fmla="*/ 487 h 487"/>
                    <a:gd name="T8" fmla="*/ 0 w 329"/>
                    <a:gd name="T9" fmla="*/ 487 h 487"/>
                    <a:gd name="T10" fmla="*/ 5 w 329"/>
                    <a:gd name="T11" fmla="*/ 481 h 487"/>
                    <a:gd name="T12" fmla="*/ 5 w 329"/>
                    <a:gd name="T13" fmla="*/ 481 h 487"/>
                    <a:gd name="T14" fmla="*/ 11 w 329"/>
                    <a:gd name="T15" fmla="*/ 481 h 487"/>
                    <a:gd name="T16" fmla="*/ 11 w 329"/>
                    <a:gd name="T17" fmla="*/ 481 h 487"/>
                    <a:gd name="T18" fmla="*/ 5 w 329"/>
                    <a:gd name="T19" fmla="*/ 481 h 487"/>
                    <a:gd name="T20" fmla="*/ 324 w 329"/>
                    <a:gd name="T21" fmla="*/ 0 h 487"/>
                    <a:gd name="T22" fmla="*/ 318 w 329"/>
                    <a:gd name="T23" fmla="*/ 6 h 487"/>
                    <a:gd name="T24" fmla="*/ 324 w 329"/>
                    <a:gd name="T25" fmla="*/ 11 h 487"/>
                    <a:gd name="T26" fmla="*/ 329 w 329"/>
                    <a:gd name="T27" fmla="*/ 6 h 487"/>
                    <a:gd name="T28" fmla="*/ 324 w 329"/>
                    <a:gd name="T29" fmla="*/ 0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29" h="487">
                      <a:moveTo>
                        <a:pt x="0" y="487"/>
                      </a:moveTo>
                      <a:lnTo>
                        <a:pt x="0" y="487"/>
                      </a:lnTo>
                      <a:lnTo>
                        <a:pt x="5" y="487"/>
                      </a:lnTo>
                      <a:lnTo>
                        <a:pt x="5" y="487"/>
                      </a:lnTo>
                      <a:lnTo>
                        <a:pt x="0" y="487"/>
                      </a:lnTo>
                      <a:close/>
                      <a:moveTo>
                        <a:pt x="5" y="481"/>
                      </a:moveTo>
                      <a:lnTo>
                        <a:pt x="5" y="481"/>
                      </a:lnTo>
                      <a:lnTo>
                        <a:pt x="11" y="481"/>
                      </a:lnTo>
                      <a:lnTo>
                        <a:pt x="11" y="481"/>
                      </a:lnTo>
                      <a:lnTo>
                        <a:pt x="5" y="481"/>
                      </a:lnTo>
                      <a:close/>
                      <a:moveTo>
                        <a:pt x="324" y="0"/>
                      </a:moveTo>
                      <a:lnTo>
                        <a:pt x="318" y="6"/>
                      </a:lnTo>
                      <a:lnTo>
                        <a:pt x="324" y="11"/>
                      </a:lnTo>
                      <a:lnTo>
                        <a:pt x="329" y="6"/>
                      </a:lnTo>
                      <a:lnTo>
                        <a:pt x="3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5" name="Freeform 346">
                  <a:extLst>
                    <a:ext uri="{FF2B5EF4-FFF2-40B4-BE49-F238E27FC236}">
                      <a16:creationId xmlns:a16="http://schemas.microsoft.com/office/drawing/2014/main" xmlns="" id="{282EBFDB-CE57-46E6-B983-46DE9FEB467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91" y="2041"/>
                  <a:ext cx="329" cy="487"/>
                </a:xfrm>
                <a:custGeom>
                  <a:avLst/>
                  <a:gdLst>
                    <a:gd name="T0" fmla="*/ 0 w 329"/>
                    <a:gd name="T1" fmla="*/ 487 h 487"/>
                    <a:gd name="T2" fmla="*/ 0 w 329"/>
                    <a:gd name="T3" fmla="*/ 487 h 487"/>
                    <a:gd name="T4" fmla="*/ 5 w 329"/>
                    <a:gd name="T5" fmla="*/ 487 h 487"/>
                    <a:gd name="T6" fmla="*/ 5 w 329"/>
                    <a:gd name="T7" fmla="*/ 487 h 487"/>
                    <a:gd name="T8" fmla="*/ 0 w 329"/>
                    <a:gd name="T9" fmla="*/ 487 h 487"/>
                    <a:gd name="T10" fmla="*/ 5 w 329"/>
                    <a:gd name="T11" fmla="*/ 481 h 487"/>
                    <a:gd name="T12" fmla="*/ 5 w 329"/>
                    <a:gd name="T13" fmla="*/ 481 h 487"/>
                    <a:gd name="T14" fmla="*/ 11 w 329"/>
                    <a:gd name="T15" fmla="*/ 481 h 487"/>
                    <a:gd name="T16" fmla="*/ 11 w 329"/>
                    <a:gd name="T17" fmla="*/ 481 h 487"/>
                    <a:gd name="T18" fmla="*/ 5 w 329"/>
                    <a:gd name="T19" fmla="*/ 481 h 487"/>
                    <a:gd name="T20" fmla="*/ 324 w 329"/>
                    <a:gd name="T21" fmla="*/ 0 h 487"/>
                    <a:gd name="T22" fmla="*/ 318 w 329"/>
                    <a:gd name="T23" fmla="*/ 6 h 487"/>
                    <a:gd name="T24" fmla="*/ 324 w 329"/>
                    <a:gd name="T25" fmla="*/ 11 h 487"/>
                    <a:gd name="T26" fmla="*/ 329 w 329"/>
                    <a:gd name="T27" fmla="*/ 6 h 487"/>
                    <a:gd name="T28" fmla="*/ 324 w 329"/>
                    <a:gd name="T29" fmla="*/ 0 h 4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29" h="487">
                      <a:moveTo>
                        <a:pt x="0" y="487"/>
                      </a:moveTo>
                      <a:lnTo>
                        <a:pt x="0" y="487"/>
                      </a:lnTo>
                      <a:lnTo>
                        <a:pt x="5" y="487"/>
                      </a:lnTo>
                      <a:lnTo>
                        <a:pt x="5" y="487"/>
                      </a:lnTo>
                      <a:lnTo>
                        <a:pt x="0" y="487"/>
                      </a:lnTo>
                      <a:moveTo>
                        <a:pt x="5" y="481"/>
                      </a:moveTo>
                      <a:lnTo>
                        <a:pt x="5" y="481"/>
                      </a:lnTo>
                      <a:lnTo>
                        <a:pt x="11" y="481"/>
                      </a:lnTo>
                      <a:lnTo>
                        <a:pt x="11" y="481"/>
                      </a:lnTo>
                      <a:lnTo>
                        <a:pt x="5" y="481"/>
                      </a:lnTo>
                      <a:moveTo>
                        <a:pt x="324" y="0"/>
                      </a:moveTo>
                      <a:lnTo>
                        <a:pt x="318" y="6"/>
                      </a:lnTo>
                      <a:lnTo>
                        <a:pt x="324" y="11"/>
                      </a:lnTo>
                      <a:lnTo>
                        <a:pt x="329" y="6"/>
                      </a:lnTo>
                      <a:lnTo>
                        <a:pt x="324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6" name="Freeform 347">
                  <a:extLst>
                    <a:ext uri="{FF2B5EF4-FFF2-40B4-BE49-F238E27FC236}">
                      <a16:creationId xmlns:a16="http://schemas.microsoft.com/office/drawing/2014/main" xmlns="" id="{F1764A74-A080-48F8-B677-BCBF532988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17" y="1957"/>
                  <a:ext cx="6" cy="17"/>
                </a:xfrm>
                <a:custGeom>
                  <a:avLst/>
                  <a:gdLst>
                    <a:gd name="T0" fmla="*/ 6 w 6"/>
                    <a:gd name="T1" fmla="*/ 0 h 17"/>
                    <a:gd name="T2" fmla="*/ 0 w 6"/>
                    <a:gd name="T3" fmla="*/ 6 h 17"/>
                    <a:gd name="T4" fmla="*/ 0 w 6"/>
                    <a:gd name="T5" fmla="*/ 17 h 17"/>
                    <a:gd name="T6" fmla="*/ 6 w 6"/>
                    <a:gd name="T7" fmla="*/ 6 h 17"/>
                    <a:gd name="T8" fmla="*/ 6 w 6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17"/>
                      </a:lnTo>
                      <a:lnTo>
                        <a:pt x="6" y="6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7" name="Freeform 348">
                  <a:extLst>
                    <a:ext uri="{FF2B5EF4-FFF2-40B4-BE49-F238E27FC236}">
                      <a16:creationId xmlns:a16="http://schemas.microsoft.com/office/drawing/2014/main" xmlns="" id="{E6434BB3-8B45-4CF2-8613-A8B75437B9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17" y="1957"/>
                  <a:ext cx="6" cy="17"/>
                </a:xfrm>
                <a:custGeom>
                  <a:avLst/>
                  <a:gdLst>
                    <a:gd name="T0" fmla="*/ 6 w 6"/>
                    <a:gd name="T1" fmla="*/ 0 h 17"/>
                    <a:gd name="T2" fmla="*/ 0 w 6"/>
                    <a:gd name="T3" fmla="*/ 6 h 17"/>
                    <a:gd name="T4" fmla="*/ 0 w 6"/>
                    <a:gd name="T5" fmla="*/ 17 h 17"/>
                    <a:gd name="T6" fmla="*/ 6 w 6"/>
                    <a:gd name="T7" fmla="*/ 6 h 17"/>
                    <a:gd name="T8" fmla="*/ 6 w 6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7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0" y="17"/>
                      </a:lnTo>
                      <a:lnTo>
                        <a:pt x="6" y="6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8" name="Freeform 349">
                  <a:extLst>
                    <a:ext uri="{FF2B5EF4-FFF2-40B4-BE49-F238E27FC236}">
                      <a16:creationId xmlns:a16="http://schemas.microsoft.com/office/drawing/2014/main" xmlns="" id="{C607E126-2C6D-4CDF-AD0E-1214AC03870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91" y="2343"/>
                  <a:ext cx="123" cy="185"/>
                </a:xfrm>
                <a:custGeom>
                  <a:avLst/>
                  <a:gdLst>
                    <a:gd name="T0" fmla="*/ 5 w 123"/>
                    <a:gd name="T1" fmla="*/ 179 h 185"/>
                    <a:gd name="T2" fmla="*/ 0 w 123"/>
                    <a:gd name="T3" fmla="*/ 185 h 185"/>
                    <a:gd name="T4" fmla="*/ 5 w 123"/>
                    <a:gd name="T5" fmla="*/ 185 h 185"/>
                    <a:gd name="T6" fmla="*/ 11 w 123"/>
                    <a:gd name="T7" fmla="*/ 179 h 185"/>
                    <a:gd name="T8" fmla="*/ 5 w 123"/>
                    <a:gd name="T9" fmla="*/ 179 h 185"/>
                    <a:gd name="T10" fmla="*/ 123 w 123"/>
                    <a:gd name="T11" fmla="*/ 0 h 185"/>
                    <a:gd name="T12" fmla="*/ 117 w 123"/>
                    <a:gd name="T13" fmla="*/ 11 h 185"/>
                    <a:gd name="T14" fmla="*/ 123 w 123"/>
                    <a:gd name="T15" fmla="*/ 17 h 185"/>
                    <a:gd name="T16" fmla="*/ 123 w 123"/>
                    <a:gd name="T17" fmla="*/ 11 h 185"/>
                    <a:gd name="T18" fmla="*/ 123 w 123"/>
                    <a:gd name="T1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3" h="185">
                      <a:moveTo>
                        <a:pt x="5" y="179"/>
                      </a:moveTo>
                      <a:lnTo>
                        <a:pt x="0" y="185"/>
                      </a:lnTo>
                      <a:lnTo>
                        <a:pt x="5" y="185"/>
                      </a:lnTo>
                      <a:lnTo>
                        <a:pt x="11" y="179"/>
                      </a:lnTo>
                      <a:lnTo>
                        <a:pt x="5" y="179"/>
                      </a:lnTo>
                      <a:close/>
                      <a:moveTo>
                        <a:pt x="123" y="0"/>
                      </a:moveTo>
                      <a:lnTo>
                        <a:pt x="117" y="11"/>
                      </a:lnTo>
                      <a:lnTo>
                        <a:pt x="123" y="17"/>
                      </a:lnTo>
                      <a:lnTo>
                        <a:pt x="123" y="11"/>
                      </a:lnTo>
                      <a:lnTo>
                        <a:pt x="12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9" name="Freeform 350">
                  <a:extLst>
                    <a:ext uri="{FF2B5EF4-FFF2-40B4-BE49-F238E27FC236}">
                      <a16:creationId xmlns:a16="http://schemas.microsoft.com/office/drawing/2014/main" xmlns="" id="{5102F3FE-B654-4E82-85E3-E69B5990A96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91" y="2343"/>
                  <a:ext cx="123" cy="185"/>
                </a:xfrm>
                <a:custGeom>
                  <a:avLst/>
                  <a:gdLst>
                    <a:gd name="T0" fmla="*/ 5 w 123"/>
                    <a:gd name="T1" fmla="*/ 179 h 185"/>
                    <a:gd name="T2" fmla="*/ 0 w 123"/>
                    <a:gd name="T3" fmla="*/ 185 h 185"/>
                    <a:gd name="T4" fmla="*/ 5 w 123"/>
                    <a:gd name="T5" fmla="*/ 185 h 185"/>
                    <a:gd name="T6" fmla="*/ 11 w 123"/>
                    <a:gd name="T7" fmla="*/ 179 h 185"/>
                    <a:gd name="T8" fmla="*/ 5 w 123"/>
                    <a:gd name="T9" fmla="*/ 179 h 185"/>
                    <a:gd name="T10" fmla="*/ 123 w 123"/>
                    <a:gd name="T11" fmla="*/ 0 h 185"/>
                    <a:gd name="T12" fmla="*/ 117 w 123"/>
                    <a:gd name="T13" fmla="*/ 11 h 185"/>
                    <a:gd name="T14" fmla="*/ 123 w 123"/>
                    <a:gd name="T15" fmla="*/ 17 h 185"/>
                    <a:gd name="T16" fmla="*/ 123 w 123"/>
                    <a:gd name="T17" fmla="*/ 11 h 185"/>
                    <a:gd name="T18" fmla="*/ 123 w 123"/>
                    <a:gd name="T19" fmla="*/ 0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3" h="185">
                      <a:moveTo>
                        <a:pt x="5" y="179"/>
                      </a:moveTo>
                      <a:lnTo>
                        <a:pt x="0" y="185"/>
                      </a:lnTo>
                      <a:lnTo>
                        <a:pt x="5" y="185"/>
                      </a:lnTo>
                      <a:lnTo>
                        <a:pt x="11" y="179"/>
                      </a:lnTo>
                      <a:lnTo>
                        <a:pt x="5" y="179"/>
                      </a:lnTo>
                      <a:moveTo>
                        <a:pt x="123" y="0"/>
                      </a:moveTo>
                      <a:lnTo>
                        <a:pt x="117" y="11"/>
                      </a:lnTo>
                      <a:lnTo>
                        <a:pt x="123" y="17"/>
                      </a:lnTo>
                      <a:lnTo>
                        <a:pt x="123" y="11"/>
                      </a:lnTo>
                      <a:lnTo>
                        <a:pt x="123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0" name="Freeform 351">
                  <a:extLst>
                    <a:ext uri="{FF2B5EF4-FFF2-40B4-BE49-F238E27FC236}">
                      <a16:creationId xmlns:a16="http://schemas.microsoft.com/office/drawing/2014/main" xmlns="" id="{6832C644-BADF-4105-865E-80EBB6983F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52" y="2309"/>
                  <a:ext cx="12" cy="12"/>
                </a:xfrm>
                <a:custGeom>
                  <a:avLst/>
                  <a:gdLst>
                    <a:gd name="T0" fmla="*/ 12 w 12"/>
                    <a:gd name="T1" fmla="*/ 0 h 12"/>
                    <a:gd name="T2" fmla="*/ 6 w 12"/>
                    <a:gd name="T3" fmla="*/ 6 h 12"/>
                    <a:gd name="T4" fmla="*/ 0 w 12"/>
                    <a:gd name="T5" fmla="*/ 12 h 12"/>
                    <a:gd name="T6" fmla="*/ 6 w 12"/>
                    <a:gd name="T7" fmla="*/ 12 h 12"/>
                    <a:gd name="T8" fmla="*/ 12 w 12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12" y="0"/>
                      </a:moveTo>
                      <a:lnTo>
                        <a:pt x="6" y="6"/>
                      </a:lnTo>
                      <a:lnTo>
                        <a:pt x="0" y="12"/>
                      </a:lnTo>
                      <a:lnTo>
                        <a:pt x="6" y="12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1" name="Freeform 352">
                  <a:extLst>
                    <a:ext uri="{FF2B5EF4-FFF2-40B4-BE49-F238E27FC236}">
                      <a16:creationId xmlns:a16="http://schemas.microsoft.com/office/drawing/2014/main" xmlns="" id="{2AA33BAC-87F7-4E9B-8CD6-053EF3BD69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52" y="2309"/>
                  <a:ext cx="12" cy="12"/>
                </a:xfrm>
                <a:custGeom>
                  <a:avLst/>
                  <a:gdLst>
                    <a:gd name="T0" fmla="*/ 12 w 12"/>
                    <a:gd name="T1" fmla="*/ 0 h 12"/>
                    <a:gd name="T2" fmla="*/ 6 w 12"/>
                    <a:gd name="T3" fmla="*/ 6 h 12"/>
                    <a:gd name="T4" fmla="*/ 0 w 12"/>
                    <a:gd name="T5" fmla="*/ 12 h 12"/>
                    <a:gd name="T6" fmla="*/ 6 w 12"/>
                    <a:gd name="T7" fmla="*/ 12 h 12"/>
                    <a:gd name="T8" fmla="*/ 12 w 12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2">
                      <a:moveTo>
                        <a:pt x="12" y="0"/>
                      </a:moveTo>
                      <a:lnTo>
                        <a:pt x="6" y="6"/>
                      </a:lnTo>
                      <a:lnTo>
                        <a:pt x="0" y="12"/>
                      </a:lnTo>
                      <a:lnTo>
                        <a:pt x="6" y="12"/>
                      </a:lnTo>
                      <a:lnTo>
                        <a:pt x="12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2" name="Freeform 353">
                  <a:extLst>
                    <a:ext uri="{FF2B5EF4-FFF2-40B4-BE49-F238E27FC236}">
                      <a16:creationId xmlns:a16="http://schemas.microsoft.com/office/drawing/2014/main" xmlns="" id="{D34A8D64-F8BC-434D-8E90-1ACAB2684E5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71" y="1918"/>
                  <a:ext cx="28" cy="117"/>
                </a:xfrm>
                <a:custGeom>
                  <a:avLst/>
                  <a:gdLst>
                    <a:gd name="T0" fmla="*/ 16 w 28"/>
                    <a:gd name="T1" fmla="*/ 56 h 117"/>
                    <a:gd name="T2" fmla="*/ 11 w 28"/>
                    <a:gd name="T3" fmla="*/ 56 h 117"/>
                    <a:gd name="T4" fmla="*/ 16 w 28"/>
                    <a:gd name="T5" fmla="*/ 112 h 117"/>
                    <a:gd name="T6" fmla="*/ 16 w 28"/>
                    <a:gd name="T7" fmla="*/ 112 h 117"/>
                    <a:gd name="T8" fmla="*/ 28 w 28"/>
                    <a:gd name="T9" fmla="*/ 117 h 117"/>
                    <a:gd name="T10" fmla="*/ 28 w 28"/>
                    <a:gd name="T11" fmla="*/ 117 h 117"/>
                    <a:gd name="T12" fmla="*/ 16 w 28"/>
                    <a:gd name="T13" fmla="*/ 56 h 117"/>
                    <a:gd name="T14" fmla="*/ 5 w 28"/>
                    <a:gd name="T15" fmla="*/ 0 h 117"/>
                    <a:gd name="T16" fmla="*/ 0 w 28"/>
                    <a:gd name="T17" fmla="*/ 0 h 117"/>
                    <a:gd name="T18" fmla="*/ 11 w 28"/>
                    <a:gd name="T19" fmla="*/ 50 h 117"/>
                    <a:gd name="T20" fmla="*/ 16 w 28"/>
                    <a:gd name="T21" fmla="*/ 45 h 117"/>
                    <a:gd name="T22" fmla="*/ 5 w 28"/>
                    <a:gd name="T23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8" h="117">
                      <a:moveTo>
                        <a:pt x="16" y="56"/>
                      </a:moveTo>
                      <a:lnTo>
                        <a:pt x="11" y="5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28" y="117"/>
                      </a:lnTo>
                      <a:lnTo>
                        <a:pt x="28" y="117"/>
                      </a:lnTo>
                      <a:lnTo>
                        <a:pt x="16" y="56"/>
                      </a:lnTo>
                      <a:close/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11" y="50"/>
                      </a:lnTo>
                      <a:lnTo>
                        <a:pt x="16" y="45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3" name="Freeform 354">
                  <a:extLst>
                    <a:ext uri="{FF2B5EF4-FFF2-40B4-BE49-F238E27FC236}">
                      <a16:creationId xmlns:a16="http://schemas.microsoft.com/office/drawing/2014/main" xmlns="" id="{BBEBE7A9-CAE0-41B6-BC95-F617716AFF8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71" y="1918"/>
                  <a:ext cx="28" cy="117"/>
                </a:xfrm>
                <a:custGeom>
                  <a:avLst/>
                  <a:gdLst>
                    <a:gd name="T0" fmla="*/ 16 w 28"/>
                    <a:gd name="T1" fmla="*/ 56 h 117"/>
                    <a:gd name="T2" fmla="*/ 11 w 28"/>
                    <a:gd name="T3" fmla="*/ 56 h 117"/>
                    <a:gd name="T4" fmla="*/ 16 w 28"/>
                    <a:gd name="T5" fmla="*/ 112 h 117"/>
                    <a:gd name="T6" fmla="*/ 16 w 28"/>
                    <a:gd name="T7" fmla="*/ 112 h 117"/>
                    <a:gd name="T8" fmla="*/ 28 w 28"/>
                    <a:gd name="T9" fmla="*/ 117 h 117"/>
                    <a:gd name="T10" fmla="*/ 28 w 28"/>
                    <a:gd name="T11" fmla="*/ 117 h 117"/>
                    <a:gd name="T12" fmla="*/ 16 w 28"/>
                    <a:gd name="T13" fmla="*/ 56 h 117"/>
                    <a:gd name="T14" fmla="*/ 5 w 28"/>
                    <a:gd name="T15" fmla="*/ 0 h 117"/>
                    <a:gd name="T16" fmla="*/ 0 w 28"/>
                    <a:gd name="T17" fmla="*/ 0 h 117"/>
                    <a:gd name="T18" fmla="*/ 11 w 28"/>
                    <a:gd name="T19" fmla="*/ 50 h 117"/>
                    <a:gd name="T20" fmla="*/ 16 w 28"/>
                    <a:gd name="T21" fmla="*/ 45 h 117"/>
                    <a:gd name="T22" fmla="*/ 5 w 28"/>
                    <a:gd name="T23" fmla="*/ 0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8" h="117">
                      <a:moveTo>
                        <a:pt x="16" y="56"/>
                      </a:moveTo>
                      <a:lnTo>
                        <a:pt x="11" y="5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28" y="117"/>
                      </a:lnTo>
                      <a:lnTo>
                        <a:pt x="28" y="117"/>
                      </a:lnTo>
                      <a:lnTo>
                        <a:pt x="16" y="56"/>
                      </a:lnTo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11" y="50"/>
                      </a:lnTo>
                      <a:lnTo>
                        <a:pt x="16" y="45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4" name="Freeform 355">
                  <a:extLst>
                    <a:ext uri="{FF2B5EF4-FFF2-40B4-BE49-F238E27FC236}">
                      <a16:creationId xmlns:a16="http://schemas.microsoft.com/office/drawing/2014/main" xmlns="" id="{A8C2B0C0-0274-4F38-82A0-C88BD345FE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560" y="1963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5 h 11"/>
                    <a:gd name="T4" fmla="*/ 0 w 5"/>
                    <a:gd name="T5" fmla="*/ 11 h 11"/>
                    <a:gd name="T6" fmla="*/ 5 w 5"/>
                    <a:gd name="T7" fmla="*/ 11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11"/>
                      </a:lnTo>
                      <a:lnTo>
                        <a:pt x="5" y="11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5" name="Freeform 356">
                  <a:extLst>
                    <a:ext uri="{FF2B5EF4-FFF2-40B4-BE49-F238E27FC236}">
                      <a16:creationId xmlns:a16="http://schemas.microsoft.com/office/drawing/2014/main" xmlns="" id="{06F318AA-703C-48C4-8787-AF95BD23CA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560" y="1963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5 h 11"/>
                    <a:gd name="T4" fmla="*/ 0 w 5"/>
                    <a:gd name="T5" fmla="*/ 11 h 11"/>
                    <a:gd name="T6" fmla="*/ 5 w 5"/>
                    <a:gd name="T7" fmla="*/ 11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5"/>
                      </a:lnTo>
                      <a:lnTo>
                        <a:pt x="0" y="11"/>
                      </a:lnTo>
                      <a:lnTo>
                        <a:pt x="5" y="11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6" name="Freeform 357">
                  <a:extLst>
                    <a:ext uri="{FF2B5EF4-FFF2-40B4-BE49-F238E27FC236}">
                      <a16:creationId xmlns:a16="http://schemas.microsoft.com/office/drawing/2014/main" xmlns="" id="{7D790F20-7CC3-4B22-ACAC-E9D28C71F2E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465" y="2572"/>
                  <a:ext cx="984" cy="185"/>
                </a:xfrm>
                <a:custGeom>
                  <a:avLst/>
                  <a:gdLst>
                    <a:gd name="T0" fmla="*/ 174 w 176"/>
                    <a:gd name="T1" fmla="*/ 32 h 33"/>
                    <a:gd name="T2" fmla="*/ 173 w 176"/>
                    <a:gd name="T3" fmla="*/ 32 h 33"/>
                    <a:gd name="T4" fmla="*/ 176 w 176"/>
                    <a:gd name="T5" fmla="*/ 33 h 33"/>
                    <a:gd name="T6" fmla="*/ 176 w 176"/>
                    <a:gd name="T7" fmla="*/ 32 h 33"/>
                    <a:gd name="T8" fmla="*/ 174 w 176"/>
                    <a:gd name="T9" fmla="*/ 32 h 33"/>
                    <a:gd name="T10" fmla="*/ 166 w 176"/>
                    <a:gd name="T11" fmla="*/ 30 h 33"/>
                    <a:gd name="T12" fmla="*/ 164 w 176"/>
                    <a:gd name="T13" fmla="*/ 31 h 33"/>
                    <a:gd name="T14" fmla="*/ 171 w 176"/>
                    <a:gd name="T15" fmla="*/ 32 h 33"/>
                    <a:gd name="T16" fmla="*/ 173 w 176"/>
                    <a:gd name="T17" fmla="*/ 31 h 33"/>
                    <a:gd name="T18" fmla="*/ 166 w 176"/>
                    <a:gd name="T19" fmla="*/ 30 h 33"/>
                    <a:gd name="T20" fmla="*/ 147 w 176"/>
                    <a:gd name="T21" fmla="*/ 27 h 33"/>
                    <a:gd name="T22" fmla="*/ 145 w 176"/>
                    <a:gd name="T23" fmla="*/ 27 h 33"/>
                    <a:gd name="T24" fmla="*/ 163 w 176"/>
                    <a:gd name="T25" fmla="*/ 31 h 33"/>
                    <a:gd name="T26" fmla="*/ 164 w 176"/>
                    <a:gd name="T27" fmla="*/ 30 h 33"/>
                    <a:gd name="T28" fmla="*/ 147 w 176"/>
                    <a:gd name="T29" fmla="*/ 27 h 33"/>
                    <a:gd name="T30" fmla="*/ 0 w 176"/>
                    <a:gd name="T31" fmla="*/ 0 h 33"/>
                    <a:gd name="T32" fmla="*/ 1 w 176"/>
                    <a:gd name="T33" fmla="*/ 1 h 33"/>
                    <a:gd name="T34" fmla="*/ 1 w 176"/>
                    <a:gd name="T35" fmla="*/ 1 h 33"/>
                    <a:gd name="T36" fmla="*/ 0 w 176"/>
                    <a:gd name="T3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76" h="33">
                      <a:moveTo>
                        <a:pt x="174" y="32"/>
                      </a:moveTo>
                      <a:cubicBezTo>
                        <a:pt x="173" y="32"/>
                        <a:pt x="173" y="32"/>
                        <a:pt x="173" y="32"/>
                      </a:cubicBezTo>
                      <a:cubicBezTo>
                        <a:pt x="176" y="33"/>
                        <a:pt x="176" y="33"/>
                        <a:pt x="176" y="33"/>
                      </a:cubicBezTo>
                      <a:cubicBezTo>
                        <a:pt x="176" y="33"/>
                        <a:pt x="176" y="32"/>
                        <a:pt x="176" y="32"/>
                      </a:cubicBezTo>
                      <a:cubicBezTo>
                        <a:pt x="174" y="32"/>
                        <a:pt x="174" y="32"/>
                        <a:pt x="174" y="32"/>
                      </a:cubicBezTo>
                      <a:moveTo>
                        <a:pt x="166" y="30"/>
                      </a:moveTo>
                      <a:cubicBezTo>
                        <a:pt x="164" y="31"/>
                        <a:pt x="164" y="31"/>
                        <a:pt x="164" y="31"/>
                      </a:cubicBezTo>
                      <a:cubicBezTo>
                        <a:pt x="171" y="32"/>
                        <a:pt x="171" y="32"/>
                        <a:pt x="171" y="32"/>
                      </a:cubicBezTo>
                      <a:cubicBezTo>
                        <a:pt x="173" y="31"/>
                        <a:pt x="173" y="31"/>
                        <a:pt x="173" y="31"/>
                      </a:cubicBezTo>
                      <a:cubicBezTo>
                        <a:pt x="166" y="30"/>
                        <a:pt x="166" y="30"/>
                        <a:pt x="166" y="30"/>
                      </a:cubicBezTo>
                      <a:moveTo>
                        <a:pt x="147" y="27"/>
                      </a:moveTo>
                      <a:cubicBezTo>
                        <a:pt x="145" y="27"/>
                        <a:pt x="145" y="27"/>
                        <a:pt x="145" y="27"/>
                      </a:cubicBezTo>
                      <a:cubicBezTo>
                        <a:pt x="163" y="31"/>
                        <a:pt x="163" y="31"/>
                        <a:pt x="163" y="31"/>
                      </a:cubicBezTo>
                      <a:cubicBezTo>
                        <a:pt x="164" y="30"/>
                        <a:pt x="164" y="30"/>
                        <a:pt x="164" y="30"/>
                      </a:cubicBezTo>
                      <a:cubicBezTo>
                        <a:pt x="147" y="27"/>
                        <a:pt x="147" y="27"/>
                        <a:pt x="147" y="27"/>
                      </a:cubicBezTo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7" name="Freeform 358">
                  <a:extLst>
                    <a:ext uri="{FF2B5EF4-FFF2-40B4-BE49-F238E27FC236}">
                      <a16:creationId xmlns:a16="http://schemas.microsoft.com/office/drawing/2014/main" xmlns="" id="{3B7633C9-5A1B-4F9F-85CB-912B468BB3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54" y="2740"/>
                  <a:ext cx="17" cy="6"/>
                </a:xfrm>
                <a:custGeom>
                  <a:avLst/>
                  <a:gdLst>
                    <a:gd name="T0" fmla="*/ 6 w 17"/>
                    <a:gd name="T1" fmla="*/ 0 h 6"/>
                    <a:gd name="T2" fmla="*/ 0 w 17"/>
                    <a:gd name="T3" fmla="*/ 6 h 6"/>
                    <a:gd name="T4" fmla="*/ 6 w 17"/>
                    <a:gd name="T5" fmla="*/ 6 h 6"/>
                    <a:gd name="T6" fmla="*/ 17 w 17"/>
                    <a:gd name="T7" fmla="*/ 0 h 6"/>
                    <a:gd name="T8" fmla="*/ 6 w 1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17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8" name="Freeform 359">
                  <a:extLst>
                    <a:ext uri="{FF2B5EF4-FFF2-40B4-BE49-F238E27FC236}">
                      <a16:creationId xmlns:a16="http://schemas.microsoft.com/office/drawing/2014/main" xmlns="" id="{5097D595-6325-44A4-AD6E-8BAA844092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54" y="2740"/>
                  <a:ext cx="17" cy="6"/>
                </a:xfrm>
                <a:custGeom>
                  <a:avLst/>
                  <a:gdLst>
                    <a:gd name="T0" fmla="*/ 6 w 17"/>
                    <a:gd name="T1" fmla="*/ 0 h 6"/>
                    <a:gd name="T2" fmla="*/ 0 w 17"/>
                    <a:gd name="T3" fmla="*/ 6 h 6"/>
                    <a:gd name="T4" fmla="*/ 6 w 17"/>
                    <a:gd name="T5" fmla="*/ 6 h 6"/>
                    <a:gd name="T6" fmla="*/ 17 w 17"/>
                    <a:gd name="T7" fmla="*/ 0 h 6"/>
                    <a:gd name="T8" fmla="*/ 6 w 17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6" y="0"/>
                      </a:move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17" y="0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9" name="Freeform 360">
                  <a:extLst>
                    <a:ext uri="{FF2B5EF4-FFF2-40B4-BE49-F238E27FC236}">
                      <a16:creationId xmlns:a16="http://schemas.microsoft.com/office/drawing/2014/main" xmlns="" id="{8AC08456-555E-4C5B-B699-56E75016E3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09" y="2746"/>
                  <a:ext cx="16" cy="5"/>
                </a:xfrm>
                <a:custGeom>
                  <a:avLst/>
                  <a:gdLst>
                    <a:gd name="T0" fmla="*/ 11 w 16"/>
                    <a:gd name="T1" fmla="*/ 0 h 5"/>
                    <a:gd name="T2" fmla="*/ 0 w 16"/>
                    <a:gd name="T3" fmla="*/ 5 h 5"/>
                    <a:gd name="T4" fmla="*/ 11 w 16"/>
                    <a:gd name="T5" fmla="*/ 5 h 5"/>
                    <a:gd name="T6" fmla="*/ 16 w 16"/>
                    <a:gd name="T7" fmla="*/ 5 h 5"/>
                    <a:gd name="T8" fmla="*/ 11 w 16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5"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11" y="5"/>
                      </a:lnTo>
                      <a:lnTo>
                        <a:pt x="16" y="5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0" name="Freeform 361">
                  <a:extLst>
                    <a:ext uri="{FF2B5EF4-FFF2-40B4-BE49-F238E27FC236}">
                      <a16:creationId xmlns:a16="http://schemas.microsoft.com/office/drawing/2014/main" xmlns="" id="{10F69FEF-BC64-4C3E-9872-4AE4F785EF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509" y="2746"/>
                  <a:ext cx="16" cy="5"/>
                </a:xfrm>
                <a:custGeom>
                  <a:avLst/>
                  <a:gdLst>
                    <a:gd name="T0" fmla="*/ 11 w 16"/>
                    <a:gd name="T1" fmla="*/ 0 h 5"/>
                    <a:gd name="T2" fmla="*/ 0 w 16"/>
                    <a:gd name="T3" fmla="*/ 5 h 5"/>
                    <a:gd name="T4" fmla="*/ 11 w 16"/>
                    <a:gd name="T5" fmla="*/ 5 h 5"/>
                    <a:gd name="T6" fmla="*/ 16 w 16"/>
                    <a:gd name="T7" fmla="*/ 5 h 5"/>
                    <a:gd name="T8" fmla="*/ 11 w 16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5">
                      <a:moveTo>
                        <a:pt x="11" y="0"/>
                      </a:moveTo>
                      <a:lnTo>
                        <a:pt x="0" y="5"/>
                      </a:lnTo>
                      <a:lnTo>
                        <a:pt x="11" y="5"/>
                      </a:lnTo>
                      <a:lnTo>
                        <a:pt x="16" y="5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1" name="Freeform 362">
                  <a:extLst>
                    <a:ext uri="{FF2B5EF4-FFF2-40B4-BE49-F238E27FC236}">
                      <a16:creationId xmlns:a16="http://schemas.microsoft.com/office/drawing/2014/main" xmlns="" id="{660AF1AB-B54D-4527-9EE8-5362689285C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72" y="1286"/>
                  <a:ext cx="1442" cy="626"/>
                </a:xfrm>
                <a:custGeom>
                  <a:avLst/>
                  <a:gdLst>
                    <a:gd name="T0" fmla="*/ 1291 w 1442"/>
                    <a:gd name="T1" fmla="*/ 341 h 626"/>
                    <a:gd name="T2" fmla="*/ 1442 w 1442"/>
                    <a:gd name="T3" fmla="*/ 386 h 626"/>
                    <a:gd name="T4" fmla="*/ 1442 w 1442"/>
                    <a:gd name="T5" fmla="*/ 380 h 626"/>
                    <a:gd name="T6" fmla="*/ 1280 w 1442"/>
                    <a:gd name="T7" fmla="*/ 335 h 626"/>
                    <a:gd name="T8" fmla="*/ 1286 w 1442"/>
                    <a:gd name="T9" fmla="*/ 341 h 626"/>
                    <a:gd name="T10" fmla="*/ 1280 w 1442"/>
                    <a:gd name="T11" fmla="*/ 335 h 626"/>
                    <a:gd name="T12" fmla="*/ 1174 w 1442"/>
                    <a:gd name="T13" fmla="*/ 313 h 626"/>
                    <a:gd name="T14" fmla="*/ 1274 w 1442"/>
                    <a:gd name="T15" fmla="*/ 330 h 626"/>
                    <a:gd name="T16" fmla="*/ 39 w 1442"/>
                    <a:gd name="T17" fmla="*/ 246 h 626"/>
                    <a:gd name="T18" fmla="*/ 84 w 1442"/>
                    <a:gd name="T19" fmla="*/ 520 h 626"/>
                    <a:gd name="T20" fmla="*/ 106 w 1442"/>
                    <a:gd name="T21" fmla="*/ 626 h 626"/>
                    <a:gd name="T22" fmla="*/ 89 w 1442"/>
                    <a:gd name="T23" fmla="*/ 509 h 626"/>
                    <a:gd name="T24" fmla="*/ 39 w 1442"/>
                    <a:gd name="T25" fmla="*/ 246 h 626"/>
                    <a:gd name="T26" fmla="*/ 939 w 1442"/>
                    <a:gd name="T27" fmla="*/ 251 h 626"/>
                    <a:gd name="T28" fmla="*/ 1124 w 1442"/>
                    <a:gd name="T29" fmla="*/ 302 h 626"/>
                    <a:gd name="T30" fmla="*/ 1168 w 1442"/>
                    <a:gd name="T31" fmla="*/ 307 h 626"/>
                    <a:gd name="T32" fmla="*/ 1118 w 1442"/>
                    <a:gd name="T33" fmla="*/ 291 h 626"/>
                    <a:gd name="T34" fmla="*/ 894 w 1442"/>
                    <a:gd name="T35" fmla="*/ 235 h 626"/>
                    <a:gd name="T36" fmla="*/ 928 w 1442"/>
                    <a:gd name="T37" fmla="*/ 246 h 626"/>
                    <a:gd name="T38" fmla="*/ 894 w 1442"/>
                    <a:gd name="T39" fmla="*/ 235 h 626"/>
                    <a:gd name="T40" fmla="*/ 22 w 1442"/>
                    <a:gd name="T41" fmla="*/ 140 h 626"/>
                    <a:gd name="T42" fmla="*/ 45 w 1442"/>
                    <a:gd name="T43" fmla="*/ 240 h 626"/>
                    <a:gd name="T44" fmla="*/ 458 w 1442"/>
                    <a:gd name="T45" fmla="*/ 117 h 626"/>
                    <a:gd name="T46" fmla="*/ 565 w 1442"/>
                    <a:gd name="T47" fmla="*/ 151 h 626"/>
                    <a:gd name="T48" fmla="*/ 587 w 1442"/>
                    <a:gd name="T49" fmla="*/ 156 h 626"/>
                    <a:gd name="T50" fmla="*/ 615 w 1442"/>
                    <a:gd name="T51" fmla="*/ 162 h 626"/>
                    <a:gd name="T52" fmla="*/ 878 w 1442"/>
                    <a:gd name="T53" fmla="*/ 235 h 626"/>
                    <a:gd name="T54" fmla="*/ 615 w 1442"/>
                    <a:gd name="T55" fmla="*/ 156 h 626"/>
                    <a:gd name="T56" fmla="*/ 598 w 1442"/>
                    <a:gd name="T57" fmla="*/ 156 h 626"/>
                    <a:gd name="T58" fmla="*/ 593 w 1442"/>
                    <a:gd name="T59" fmla="*/ 151 h 626"/>
                    <a:gd name="T60" fmla="*/ 581 w 1442"/>
                    <a:gd name="T61" fmla="*/ 151 h 626"/>
                    <a:gd name="T62" fmla="*/ 458 w 1442"/>
                    <a:gd name="T63" fmla="*/ 117 h 626"/>
                    <a:gd name="T64" fmla="*/ 11 w 1442"/>
                    <a:gd name="T65" fmla="*/ 84 h 626"/>
                    <a:gd name="T66" fmla="*/ 28 w 1442"/>
                    <a:gd name="T67" fmla="*/ 134 h 626"/>
                    <a:gd name="T68" fmla="*/ 324 w 1442"/>
                    <a:gd name="T69" fmla="*/ 84 h 626"/>
                    <a:gd name="T70" fmla="*/ 447 w 1442"/>
                    <a:gd name="T71" fmla="*/ 123 h 626"/>
                    <a:gd name="T72" fmla="*/ 324 w 1442"/>
                    <a:gd name="T73" fmla="*/ 84 h 626"/>
                    <a:gd name="T74" fmla="*/ 89 w 1442"/>
                    <a:gd name="T75" fmla="*/ 28 h 626"/>
                    <a:gd name="T76" fmla="*/ 313 w 1442"/>
                    <a:gd name="T77" fmla="*/ 78 h 626"/>
                    <a:gd name="T78" fmla="*/ 6 w 1442"/>
                    <a:gd name="T79" fmla="*/ 0 h 626"/>
                    <a:gd name="T80" fmla="*/ 0 w 1442"/>
                    <a:gd name="T81" fmla="*/ 22 h 626"/>
                    <a:gd name="T82" fmla="*/ 11 w 1442"/>
                    <a:gd name="T83" fmla="*/ 78 h 626"/>
                    <a:gd name="T84" fmla="*/ 6 w 1442"/>
                    <a:gd name="T85" fmla="*/ 22 h 626"/>
                    <a:gd name="T86" fmla="*/ 6 w 1442"/>
                    <a:gd name="T87" fmla="*/ 5 h 626"/>
                    <a:gd name="T88" fmla="*/ 22 w 1442"/>
                    <a:gd name="T89" fmla="*/ 5 h 626"/>
                    <a:gd name="T90" fmla="*/ 89 w 1442"/>
                    <a:gd name="T91" fmla="*/ 22 h 626"/>
                    <a:gd name="T92" fmla="*/ 6 w 1442"/>
                    <a:gd name="T93" fmla="*/ 0 h 6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442" h="626">
                      <a:moveTo>
                        <a:pt x="1291" y="335"/>
                      </a:moveTo>
                      <a:lnTo>
                        <a:pt x="1291" y="341"/>
                      </a:lnTo>
                      <a:lnTo>
                        <a:pt x="1442" y="386"/>
                      </a:lnTo>
                      <a:lnTo>
                        <a:pt x="1442" y="386"/>
                      </a:lnTo>
                      <a:lnTo>
                        <a:pt x="1442" y="380"/>
                      </a:lnTo>
                      <a:lnTo>
                        <a:pt x="1442" y="380"/>
                      </a:lnTo>
                      <a:lnTo>
                        <a:pt x="1291" y="335"/>
                      </a:lnTo>
                      <a:close/>
                      <a:moveTo>
                        <a:pt x="1280" y="335"/>
                      </a:moveTo>
                      <a:lnTo>
                        <a:pt x="1280" y="341"/>
                      </a:lnTo>
                      <a:lnTo>
                        <a:pt x="1286" y="341"/>
                      </a:lnTo>
                      <a:lnTo>
                        <a:pt x="1286" y="335"/>
                      </a:lnTo>
                      <a:lnTo>
                        <a:pt x="1280" y="335"/>
                      </a:lnTo>
                      <a:close/>
                      <a:moveTo>
                        <a:pt x="1174" y="307"/>
                      </a:moveTo>
                      <a:lnTo>
                        <a:pt x="1174" y="313"/>
                      </a:lnTo>
                      <a:lnTo>
                        <a:pt x="1274" y="341"/>
                      </a:lnTo>
                      <a:lnTo>
                        <a:pt x="1274" y="330"/>
                      </a:lnTo>
                      <a:lnTo>
                        <a:pt x="1174" y="307"/>
                      </a:lnTo>
                      <a:close/>
                      <a:moveTo>
                        <a:pt x="39" y="246"/>
                      </a:moveTo>
                      <a:lnTo>
                        <a:pt x="84" y="514"/>
                      </a:lnTo>
                      <a:lnTo>
                        <a:pt x="84" y="520"/>
                      </a:lnTo>
                      <a:lnTo>
                        <a:pt x="101" y="626"/>
                      </a:lnTo>
                      <a:lnTo>
                        <a:pt x="106" y="626"/>
                      </a:lnTo>
                      <a:lnTo>
                        <a:pt x="89" y="520"/>
                      </a:lnTo>
                      <a:lnTo>
                        <a:pt x="89" y="509"/>
                      </a:lnTo>
                      <a:lnTo>
                        <a:pt x="45" y="251"/>
                      </a:lnTo>
                      <a:lnTo>
                        <a:pt x="39" y="246"/>
                      </a:lnTo>
                      <a:close/>
                      <a:moveTo>
                        <a:pt x="933" y="240"/>
                      </a:moveTo>
                      <a:lnTo>
                        <a:pt x="939" y="251"/>
                      </a:lnTo>
                      <a:lnTo>
                        <a:pt x="1118" y="296"/>
                      </a:lnTo>
                      <a:lnTo>
                        <a:pt x="1124" y="302"/>
                      </a:lnTo>
                      <a:lnTo>
                        <a:pt x="1168" y="307"/>
                      </a:lnTo>
                      <a:lnTo>
                        <a:pt x="1168" y="307"/>
                      </a:lnTo>
                      <a:lnTo>
                        <a:pt x="1124" y="291"/>
                      </a:lnTo>
                      <a:lnTo>
                        <a:pt x="1118" y="291"/>
                      </a:lnTo>
                      <a:lnTo>
                        <a:pt x="933" y="240"/>
                      </a:lnTo>
                      <a:close/>
                      <a:moveTo>
                        <a:pt x="894" y="235"/>
                      </a:moveTo>
                      <a:lnTo>
                        <a:pt x="889" y="235"/>
                      </a:lnTo>
                      <a:lnTo>
                        <a:pt x="928" y="246"/>
                      </a:lnTo>
                      <a:lnTo>
                        <a:pt x="922" y="240"/>
                      </a:lnTo>
                      <a:lnTo>
                        <a:pt x="894" y="235"/>
                      </a:lnTo>
                      <a:close/>
                      <a:moveTo>
                        <a:pt x="28" y="140"/>
                      </a:moveTo>
                      <a:lnTo>
                        <a:pt x="22" y="140"/>
                      </a:lnTo>
                      <a:lnTo>
                        <a:pt x="34" y="235"/>
                      </a:lnTo>
                      <a:lnTo>
                        <a:pt x="45" y="240"/>
                      </a:lnTo>
                      <a:lnTo>
                        <a:pt x="28" y="140"/>
                      </a:lnTo>
                      <a:close/>
                      <a:moveTo>
                        <a:pt x="458" y="117"/>
                      </a:moveTo>
                      <a:lnTo>
                        <a:pt x="453" y="123"/>
                      </a:lnTo>
                      <a:lnTo>
                        <a:pt x="565" y="151"/>
                      </a:lnTo>
                      <a:lnTo>
                        <a:pt x="576" y="156"/>
                      </a:lnTo>
                      <a:lnTo>
                        <a:pt x="587" y="156"/>
                      </a:lnTo>
                      <a:lnTo>
                        <a:pt x="593" y="162"/>
                      </a:lnTo>
                      <a:lnTo>
                        <a:pt x="615" y="162"/>
                      </a:lnTo>
                      <a:lnTo>
                        <a:pt x="620" y="168"/>
                      </a:lnTo>
                      <a:lnTo>
                        <a:pt x="878" y="235"/>
                      </a:lnTo>
                      <a:lnTo>
                        <a:pt x="889" y="229"/>
                      </a:lnTo>
                      <a:lnTo>
                        <a:pt x="615" y="156"/>
                      </a:lnTo>
                      <a:lnTo>
                        <a:pt x="609" y="156"/>
                      </a:lnTo>
                      <a:lnTo>
                        <a:pt x="598" y="156"/>
                      </a:lnTo>
                      <a:lnTo>
                        <a:pt x="598" y="151"/>
                      </a:lnTo>
                      <a:lnTo>
                        <a:pt x="593" y="151"/>
                      </a:lnTo>
                      <a:lnTo>
                        <a:pt x="587" y="151"/>
                      </a:lnTo>
                      <a:lnTo>
                        <a:pt x="581" y="151"/>
                      </a:lnTo>
                      <a:lnTo>
                        <a:pt x="570" y="145"/>
                      </a:lnTo>
                      <a:lnTo>
                        <a:pt x="458" y="117"/>
                      </a:lnTo>
                      <a:close/>
                      <a:moveTo>
                        <a:pt x="17" y="84"/>
                      </a:moveTo>
                      <a:lnTo>
                        <a:pt x="11" y="84"/>
                      </a:lnTo>
                      <a:lnTo>
                        <a:pt x="17" y="134"/>
                      </a:lnTo>
                      <a:lnTo>
                        <a:pt x="28" y="134"/>
                      </a:lnTo>
                      <a:lnTo>
                        <a:pt x="17" y="84"/>
                      </a:lnTo>
                      <a:close/>
                      <a:moveTo>
                        <a:pt x="324" y="84"/>
                      </a:moveTo>
                      <a:lnTo>
                        <a:pt x="313" y="84"/>
                      </a:lnTo>
                      <a:lnTo>
                        <a:pt x="447" y="123"/>
                      </a:lnTo>
                      <a:lnTo>
                        <a:pt x="447" y="117"/>
                      </a:lnTo>
                      <a:lnTo>
                        <a:pt x="324" y="84"/>
                      </a:lnTo>
                      <a:close/>
                      <a:moveTo>
                        <a:pt x="95" y="22"/>
                      </a:moveTo>
                      <a:lnTo>
                        <a:pt x="89" y="28"/>
                      </a:lnTo>
                      <a:lnTo>
                        <a:pt x="296" y="78"/>
                      </a:lnTo>
                      <a:lnTo>
                        <a:pt x="313" y="78"/>
                      </a:lnTo>
                      <a:lnTo>
                        <a:pt x="95" y="22"/>
                      </a:lnTo>
                      <a:close/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11" y="78"/>
                      </a:lnTo>
                      <a:lnTo>
                        <a:pt x="17" y="72"/>
                      </a:lnTo>
                      <a:lnTo>
                        <a:pt x="6" y="22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11" y="5"/>
                      </a:lnTo>
                      <a:lnTo>
                        <a:pt x="22" y="5"/>
                      </a:lnTo>
                      <a:lnTo>
                        <a:pt x="84" y="22"/>
                      </a:lnTo>
                      <a:lnTo>
                        <a:pt x="89" y="22"/>
                      </a:lnTo>
                      <a:lnTo>
                        <a:pt x="22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2" name="Freeform 363">
                  <a:extLst>
                    <a:ext uri="{FF2B5EF4-FFF2-40B4-BE49-F238E27FC236}">
                      <a16:creationId xmlns:a16="http://schemas.microsoft.com/office/drawing/2014/main" xmlns="" id="{66F3FACB-9FB5-40B8-823E-D398ECE7991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72" y="1286"/>
                  <a:ext cx="1442" cy="626"/>
                </a:xfrm>
                <a:custGeom>
                  <a:avLst/>
                  <a:gdLst>
                    <a:gd name="T0" fmla="*/ 1291 w 1442"/>
                    <a:gd name="T1" fmla="*/ 341 h 626"/>
                    <a:gd name="T2" fmla="*/ 1442 w 1442"/>
                    <a:gd name="T3" fmla="*/ 386 h 626"/>
                    <a:gd name="T4" fmla="*/ 1442 w 1442"/>
                    <a:gd name="T5" fmla="*/ 380 h 626"/>
                    <a:gd name="T6" fmla="*/ 1280 w 1442"/>
                    <a:gd name="T7" fmla="*/ 335 h 626"/>
                    <a:gd name="T8" fmla="*/ 1286 w 1442"/>
                    <a:gd name="T9" fmla="*/ 341 h 626"/>
                    <a:gd name="T10" fmla="*/ 1280 w 1442"/>
                    <a:gd name="T11" fmla="*/ 335 h 626"/>
                    <a:gd name="T12" fmla="*/ 1174 w 1442"/>
                    <a:gd name="T13" fmla="*/ 313 h 626"/>
                    <a:gd name="T14" fmla="*/ 1274 w 1442"/>
                    <a:gd name="T15" fmla="*/ 330 h 626"/>
                    <a:gd name="T16" fmla="*/ 39 w 1442"/>
                    <a:gd name="T17" fmla="*/ 246 h 626"/>
                    <a:gd name="T18" fmla="*/ 84 w 1442"/>
                    <a:gd name="T19" fmla="*/ 520 h 626"/>
                    <a:gd name="T20" fmla="*/ 106 w 1442"/>
                    <a:gd name="T21" fmla="*/ 626 h 626"/>
                    <a:gd name="T22" fmla="*/ 89 w 1442"/>
                    <a:gd name="T23" fmla="*/ 509 h 626"/>
                    <a:gd name="T24" fmla="*/ 39 w 1442"/>
                    <a:gd name="T25" fmla="*/ 246 h 626"/>
                    <a:gd name="T26" fmla="*/ 939 w 1442"/>
                    <a:gd name="T27" fmla="*/ 251 h 626"/>
                    <a:gd name="T28" fmla="*/ 1124 w 1442"/>
                    <a:gd name="T29" fmla="*/ 302 h 626"/>
                    <a:gd name="T30" fmla="*/ 1168 w 1442"/>
                    <a:gd name="T31" fmla="*/ 307 h 626"/>
                    <a:gd name="T32" fmla="*/ 1118 w 1442"/>
                    <a:gd name="T33" fmla="*/ 291 h 626"/>
                    <a:gd name="T34" fmla="*/ 894 w 1442"/>
                    <a:gd name="T35" fmla="*/ 235 h 626"/>
                    <a:gd name="T36" fmla="*/ 928 w 1442"/>
                    <a:gd name="T37" fmla="*/ 246 h 626"/>
                    <a:gd name="T38" fmla="*/ 894 w 1442"/>
                    <a:gd name="T39" fmla="*/ 235 h 626"/>
                    <a:gd name="T40" fmla="*/ 22 w 1442"/>
                    <a:gd name="T41" fmla="*/ 140 h 626"/>
                    <a:gd name="T42" fmla="*/ 45 w 1442"/>
                    <a:gd name="T43" fmla="*/ 240 h 626"/>
                    <a:gd name="T44" fmla="*/ 458 w 1442"/>
                    <a:gd name="T45" fmla="*/ 117 h 626"/>
                    <a:gd name="T46" fmla="*/ 565 w 1442"/>
                    <a:gd name="T47" fmla="*/ 151 h 626"/>
                    <a:gd name="T48" fmla="*/ 587 w 1442"/>
                    <a:gd name="T49" fmla="*/ 156 h 626"/>
                    <a:gd name="T50" fmla="*/ 615 w 1442"/>
                    <a:gd name="T51" fmla="*/ 162 h 626"/>
                    <a:gd name="T52" fmla="*/ 878 w 1442"/>
                    <a:gd name="T53" fmla="*/ 235 h 626"/>
                    <a:gd name="T54" fmla="*/ 615 w 1442"/>
                    <a:gd name="T55" fmla="*/ 156 h 626"/>
                    <a:gd name="T56" fmla="*/ 598 w 1442"/>
                    <a:gd name="T57" fmla="*/ 156 h 626"/>
                    <a:gd name="T58" fmla="*/ 593 w 1442"/>
                    <a:gd name="T59" fmla="*/ 151 h 626"/>
                    <a:gd name="T60" fmla="*/ 581 w 1442"/>
                    <a:gd name="T61" fmla="*/ 151 h 626"/>
                    <a:gd name="T62" fmla="*/ 458 w 1442"/>
                    <a:gd name="T63" fmla="*/ 117 h 626"/>
                    <a:gd name="T64" fmla="*/ 11 w 1442"/>
                    <a:gd name="T65" fmla="*/ 84 h 626"/>
                    <a:gd name="T66" fmla="*/ 28 w 1442"/>
                    <a:gd name="T67" fmla="*/ 134 h 626"/>
                    <a:gd name="T68" fmla="*/ 324 w 1442"/>
                    <a:gd name="T69" fmla="*/ 84 h 626"/>
                    <a:gd name="T70" fmla="*/ 447 w 1442"/>
                    <a:gd name="T71" fmla="*/ 123 h 626"/>
                    <a:gd name="T72" fmla="*/ 324 w 1442"/>
                    <a:gd name="T73" fmla="*/ 84 h 626"/>
                    <a:gd name="T74" fmla="*/ 89 w 1442"/>
                    <a:gd name="T75" fmla="*/ 28 h 626"/>
                    <a:gd name="T76" fmla="*/ 313 w 1442"/>
                    <a:gd name="T77" fmla="*/ 78 h 626"/>
                    <a:gd name="T78" fmla="*/ 6 w 1442"/>
                    <a:gd name="T79" fmla="*/ 0 h 626"/>
                    <a:gd name="T80" fmla="*/ 0 w 1442"/>
                    <a:gd name="T81" fmla="*/ 22 h 626"/>
                    <a:gd name="T82" fmla="*/ 11 w 1442"/>
                    <a:gd name="T83" fmla="*/ 78 h 626"/>
                    <a:gd name="T84" fmla="*/ 6 w 1442"/>
                    <a:gd name="T85" fmla="*/ 22 h 626"/>
                    <a:gd name="T86" fmla="*/ 6 w 1442"/>
                    <a:gd name="T87" fmla="*/ 5 h 626"/>
                    <a:gd name="T88" fmla="*/ 22 w 1442"/>
                    <a:gd name="T89" fmla="*/ 5 h 626"/>
                    <a:gd name="T90" fmla="*/ 89 w 1442"/>
                    <a:gd name="T91" fmla="*/ 22 h 626"/>
                    <a:gd name="T92" fmla="*/ 6 w 1442"/>
                    <a:gd name="T93" fmla="*/ 0 h 6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442" h="626">
                      <a:moveTo>
                        <a:pt x="1291" y="335"/>
                      </a:moveTo>
                      <a:lnTo>
                        <a:pt x="1291" y="341"/>
                      </a:lnTo>
                      <a:lnTo>
                        <a:pt x="1442" y="386"/>
                      </a:lnTo>
                      <a:lnTo>
                        <a:pt x="1442" y="386"/>
                      </a:lnTo>
                      <a:lnTo>
                        <a:pt x="1442" y="380"/>
                      </a:lnTo>
                      <a:lnTo>
                        <a:pt x="1442" y="380"/>
                      </a:lnTo>
                      <a:lnTo>
                        <a:pt x="1291" y="335"/>
                      </a:lnTo>
                      <a:moveTo>
                        <a:pt x="1280" y="335"/>
                      </a:moveTo>
                      <a:lnTo>
                        <a:pt x="1280" y="341"/>
                      </a:lnTo>
                      <a:lnTo>
                        <a:pt x="1286" y="341"/>
                      </a:lnTo>
                      <a:lnTo>
                        <a:pt x="1286" y="335"/>
                      </a:lnTo>
                      <a:lnTo>
                        <a:pt x="1280" y="335"/>
                      </a:lnTo>
                      <a:moveTo>
                        <a:pt x="1174" y="307"/>
                      </a:moveTo>
                      <a:lnTo>
                        <a:pt x="1174" y="313"/>
                      </a:lnTo>
                      <a:lnTo>
                        <a:pt x="1274" y="341"/>
                      </a:lnTo>
                      <a:lnTo>
                        <a:pt x="1274" y="330"/>
                      </a:lnTo>
                      <a:lnTo>
                        <a:pt x="1174" y="307"/>
                      </a:lnTo>
                      <a:moveTo>
                        <a:pt x="39" y="246"/>
                      </a:moveTo>
                      <a:lnTo>
                        <a:pt x="84" y="514"/>
                      </a:lnTo>
                      <a:lnTo>
                        <a:pt x="84" y="520"/>
                      </a:lnTo>
                      <a:lnTo>
                        <a:pt x="101" y="626"/>
                      </a:lnTo>
                      <a:lnTo>
                        <a:pt x="106" y="626"/>
                      </a:lnTo>
                      <a:lnTo>
                        <a:pt x="89" y="520"/>
                      </a:lnTo>
                      <a:lnTo>
                        <a:pt x="89" y="509"/>
                      </a:lnTo>
                      <a:lnTo>
                        <a:pt x="45" y="251"/>
                      </a:lnTo>
                      <a:lnTo>
                        <a:pt x="39" y="246"/>
                      </a:lnTo>
                      <a:moveTo>
                        <a:pt x="933" y="240"/>
                      </a:moveTo>
                      <a:lnTo>
                        <a:pt x="939" y="251"/>
                      </a:lnTo>
                      <a:lnTo>
                        <a:pt x="1118" y="296"/>
                      </a:lnTo>
                      <a:lnTo>
                        <a:pt x="1124" y="302"/>
                      </a:lnTo>
                      <a:lnTo>
                        <a:pt x="1168" y="307"/>
                      </a:lnTo>
                      <a:lnTo>
                        <a:pt x="1168" y="307"/>
                      </a:lnTo>
                      <a:lnTo>
                        <a:pt x="1124" y="291"/>
                      </a:lnTo>
                      <a:lnTo>
                        <a:pt x="1118" y="291"/>
                      </a:lnTo>
                      <a:lnTo>
                        <a:pt x="933" y="240"/>
                      </a:lnTo>
                      <a:moveTo>
                        <a:pt x="894" y="235"/>
                      </a:moveTo>
                      <a:lnTo>
                        <a:pt x="889" y="235"/>
                      </a:lnTo>
                      <a:lnTo>
                        <a:pt x="928" y="246"/>
                      </a:lnTo>
                      <a:lnTo>
                        <a:pt x="922" y="240"/>
                      </a:lnTo>
                      <a:lnTo>
                        <a:pt x="894" y="235"/>
                      </a:lnTo>
                      <a:moveTo>
                        <a:pt x="28" y="140"/>
                      </a:moveTo>
                      <a:lnTo>
                        <a:pt x="22" y="140"/>
                      </a:lnTo>
                      <a:lnTo>
                        <a:pt x="34" y="235"/>
                      </a:lnTo>
                      <a:lnTo>
                        <a:pt x="45" y="240"/>
                      </a:lnTo>
                      <a:lnTo>
                        <a:pt x="28" y="140"/>
                      </a:lnTo>
                      <a:moveTo>
                        <a:pt x="458" y="117"/>
                      </a:moveTo>
                      <a:lnTo>
                        <a:pt x="453" y="123"/>
                      </a:lnTo>
                      <a:lnTo>
                        <a:pt x="565" y="151"/>
                      </a:lnTo>
                      <a:lnTo>
                        <a:pt x="576" y="156"/>
                      </a:lnTo>
                      <a:lnTo>
                        <a:pt x="587" y="156"/>
                      </a:lnTo>
                      <a:lnTo>
                        <a:pt x="593" y="162"/>
                      </a:lnTo>
                      <a:lnTo>
                        <a:pt x="615" y="162"/>
                      </a:lnTo>
                      <a:lnTo>
                        <a:pt x="620" y="168"/>
                      </a:lnTo>
                      <a:lnTo>
                        <a:pt x="878" y="235"/>
                      </a:lnTo>
                      <a:lnTo>
                        <a:pt x="889" y="229"/>
                      </a:lnTo>
                      <a:lnTo>
                        <a:pt x="615" y="156"/>
                      </a:lnTo>
                      <a:lnTo>
                        <a:pt x="609" y="156"/>
                      </a:lnTo>
                      <a:lnTo>
                        <a:pt x="598" y="156"/>
                      </a:lnTo>
                      <a:lnTo>
                        <a:pt x="598" y="151"/>
                      </a:lnTo>
                      <a:lnTo>
                        <a:pt x="593" y="151"/>
                      </a:lnTo>
                      <a:lnTo>
                        <a:pt x="587" y="151"/>
                      </a:lnTo>
                      <a:lnTo>
                        <a:pt x="581" y="151"/>
                      </a:lnTo>
                      <a:lnTo>
                        <a:pt x="570" y="145"/>
                      </a:lnTo>
                      <a:lnTo>
                        <a:pt x="458" y="117"/>
                      </a:lnTo>
                      <a:moveTo>
                        <a:pt x="17" y="84"/>
                      </a:moveTo>
                      <a:lnTo>
                        <a:pt x="11" y="84"/>
                      </a:lnTo>
                      <a:lnTo>
                        <a:pt x="17" y="134"/>
                      </a:lnTo>
                      <a:lnTo>
                        <a:pt x="28" y="134"/>
                      </a:lnTo>
                      <a:lnTo>
                        <a:pt x="17" y="84"/>
                      </a:lnTo>
                      <a:moveTo>
                        <a:pt x="324" y="84"/>
                      </a:moveTo>
                      <a:lnTo>
                        <a:pt x="313" y="84"/>
                      </a:lnTo>
                      <a:lnTo>
                        <a:pt x="447" y="123"/>
                      </a:lnTo>
                      <a:lnTo>
                        <a:pt x="447" y="117"/>
                      </a:lnTo>
                      <a:lnTo>
                        <a:pt x="324" y="84"/>
                      </a:lnTo>
                      <a:moveTo>
                        <a:pt x="95" y="22"/>
                      </a:moveTo>
                      <a:lnTo>
                        <a:pt x="89" y="28"/>
                      </a:lnTo>
                      <a:lnTo>
                        <a:pt x="296" y="78"/>
                      </a:lnTo>
                      <a:lnTo>
                        <a:pt x="313" y="78"/>
                      </a:lnTo>
                      <a:lnTo>
                        <a:pt x="95" y="22"/>
                      </a:lnTo>
                      <a:moveTo>
                        <a:pt x="6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22"/>
                      </a:lnTo>
                      <a:lnTo>
                        <a:pt x="11" y="78"/>
                      </a:lnTo>
                      <a:lnTo>
                        <a:pt x="17" y="72"/>
                      </a:lnTo>
                      <a:lnTo>
                        <a:pt x="6" y="22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11" y="5"/>
                      </a:lnTo>
                      <a:lnTo>
                        <a:pt x="22" y="5"/>
                      </a:lnTo>
                      <a:lnTo>
                        <a:pt x="84" y="22"/>
                      </a:lnTo>
                      <a:lnTo>
                        <a:pt x="89" y="22"/>
                      </a:lnTo>
                      <a:lnTo>
                        <a:pt x="22" y="0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3" name="Freeform 364">
                  <a:extLst>
                    <a:ext uri="{FF2B5EF4-FFF2-40B4-BE49-F238E27FC236}">
                      <a16:creationId xmlns:a16="http://schemas.microsoft.com/office/drawing/2014/main" xmlns="" id="{4643B747-C8EE-452F-A0A7-AC5555B7E1A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25" y="1403"/>
                  <a:ext cx="833" cy="224"/>
                </a:xfrm>
                <a:custGeom>
                  <a:avLst/>
                  <a:gdLst>
                    <a:gd name="T0" fmla="*/ 833 w 833"/>
                    <a:gd name="T1" fmla="*/ 218 h 224"/>
                    <a:gd name="T2" fmla="*/ 833 w 833"/>
                    <a:gd name="T3" fmla="*/ 224 h 224"/>
                    <a:gd name="T4" fmla="*/ 833 w 833"/>
                    <a:gd name="T5" fmla="*/ 224 h 224"/>
                    <a:gd name="T6" fmla="*/ 833 w 833"/>
                    <a:gd name="T7" fmla="*/ 218 h 224"/>
                    <a:gd name="T8" fmla="*/ 833 w 833"/>
                    <a:gd name="T9" fmla="*/ 218 h 224"/>
                    <a:gd name="T10" fmla="*/ 827 w 833"/>
                    <a:gd name="T11" fmla="*/ 213 h 224"/>
                    <a:gd name="T12" fmla="*/ 827 w 833"/>
                    <a:gd name="T13" fmla="*/ 224 h 224"/>
                    <a:gd name="T14" fmla="*/ 827 w 833"/>
                    <a:gd name="T15" fmla="*/ 224 h 224"/>
                    <a:gd name="T16" fmla="*/ 827 w 833"/>
                    <a:gd name="T17" fmla="*/ 213 h 224"/>
                    <a:gd name="T18" fmla="*/ 827 w 833"/>
                    <a:gd name="T19" fmla="*/ 213 h 224"/>
                    <a:gd name="T20" fmla="*/ 0 w 833"/>
                    <a:gd name="T21" fmla="*/ 0 h 224"/>
                    <a:gd name="T22" fmla="*/ 0 w 833"/>
                    <a:gd name="T23" fmla="*/ 6 h 224"/>
                    <a:gd name="T24" fmla="*/ 0 w 833"/>
                    <a:gd name="T25" fmla="*/ 6 h 224"/>
                    <a:gd name="T26" fmla="*/ 0 w 833"/>
                    <a:gd name="T27" fmla="*/ 0 h 224"/>
                    <a:gd name="T28" fmla="*/ 0 w 833"/>
                    <a:gd name="T29" fmla="*/ 0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33" h="224">
                      <a:moveTo>
                        <a:pt x="833" y="218"/>
                      </a:moveTo>
                      <a:lnTo>
                        <a:pt x="833" y="224"/>
                      </a:lnTo>
                      <a:lnTo>
                        <a:pt x="833" y="224"/>
                      </a:lnTo>
                      <a:lnTo>
                        <a:pt x="833" y="218"/>
                      </a:lnTo>
                      <a:lnTo>
                        <a:pt x="833" y="218"/>
                      </a:lnTo>
                      <a:close/>
                      <a:moveTo>
                        <a:pt x="827" y="213"/>
                      </a:moveTo>
                      <a:lnTo>
                        <a:pt x="827" y="224"/>
                      </a:lnTo>
                      <a:lnTo>
                        <a:pt x="827" y="224"/>
                      </a:lnTo>
                      <a:lnTo>
                        <a:pt x="827" y="213"/>
                      </a:lnTo>
                      <a:lnTo>
                        <a:pt x="827" y="213"/>
                      </a:lnTo>
                      <a:close/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4" name="Freeform 365">
                  <a:extLst>
                    <a:ext uri="{FF2B5EF4-FFF2-40B4-BE49-F238E27FC236}">
                      <a16:creationId xmlns:a16="http://schemas.microsoft.com/office/drawing/2014/main" xmlns="" id="{4A154ED2-8297-43BA-A82E-33992A0A230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25" y="1403"/>
                  <a:ext cx="833" cy="224"/>
                </a:xfrm>
                <a:custGeom>
                  <a:avLst/>
                  <a:gdLst>
                    <a:gd name="T0" fmla="*/ 833 w 833"/>
                    <a:gd name="T1" fmla="*/ 218 h 224"/>
                    <a:gd name="T2" fmla="*/ 833 w 833"/>
                    <a:gd name="T3" fmla="*/ 224 h 224"/>
                    <a:gd name="T4" fmla="*/ 833 w 833"/>
                    <a:gd name="T5" fmla="*/ 224 h 224"/>
                    <a:gd name="T6" fmla="*/ 833 w 833"/>
                    <a:gd name="T7" fmla="*/ 218 h 224"/>
                    <a:gd name="T8" fmla="*/ 833 w 833"/>
                    <a:gd name="T9" fmla="*/ 218 h 224"/>
                    <a:gd name="T10" fmla="*/ 827 w 833"/>
                    <a:gd name="T11" fmla="*/ 213 h 224"/>
                    <a:gd name="T12" fmla="*/ 827 w 833"/>
                    <a:gd name="T13" fmla="*/ 224 h 224"/>
                    <a:gd name="T14" fmla="*/ 827 w 833"/>
                    <a:gd name="T15" fmla="*/ 224 h 224"/>
                    <a:gd name="T16" fmla="*/ 827 w 833"/>
                    <a:gd name="T17" fmla="*/ 213 h 224"/>
                    <a:gd name="T18" fmla="*/ 827 w 833"/>
                    <a:gd name="T19" fmla="*/ 213 h 224"/>
                    <a:gd name="T20" fmla="*/ 0 w 833"/>
                    <a:gd name="T21" fmla="*/ 0 h 224"/>
                    <a:gd name="T22" fmla="*/ 0 w 833"/>
                    <a:gd name="T23" fmla="*/ 6 h 224"/>
                    <a:gd name="T24" fmla="*/ 0 w 833"/>
                    <a:gd name="T25" fmla="*/ 6 h 224"/>
                    <a:gd name="T26" fmla="*/ 0 w 833"/>
                    <a:gd name="T27" fmla="*/ 0 h 224"/>
                    <a:gd name="T28" fmla="*/ 0 w 833"/>
                    <a:gd name="T29" fmla="*/ 0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33" h="224">
                      <a:moveTo>
                        <a:pt x="833" y="218"/>
                      </a:moveTo>
                      <a:lnTo>
                        <a:pt x="833" y="224"/>
                      </a:lnTo>
                      <a:lnTo>
                        <a:pt x="833" y="224"/>
                      </a:lnTo>
                      <a:lnTo>
                        <a:pt x="833" y="218"/>
                      </a:lnTo>
                      <a:lnTo>
                        <a:pt x="833" y="218"/>
                      </a:lnTo>
                      <a:moveTo>
                        <a:pt x="827" y="213"/>
                      </a:moveTo>
                      <a:lnTo>
                        <a:pt x="827" y="224"/>
                      </a:lnTo>
                      <a:lnTo>
                        <a:pt x="827" y="224"/>
                      </a:lnTo>
                      <a:lnTo>
                        <a:pt x="827" y="213"/>
                      </a:lnTo>
                      <a:lnTo>
                        <a:pt x="827" y="213"/>
                      </a:lnTo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5" name="Freeform 366">
                  <a:extLst>
                    <a:ext uri="{FF2B5EF4-FFF2-40B4-BE49-F238E27FC236}">
                      <a16:creationId xmlns:a16="http://schemas.microsoft.com/office/drawing/2014/main" xmlns="" id="{A07F542F-E348-44EE-961B-6878ED8DC99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61" y="1308"/>
                  <a:ext cx="447" cy="229"/>
                </a:xfrm>
                <a:custGeom>
                  <a:avLst/>
                  <a:gdLst>
                    <a:gd name="T0" fmla="*/ 23 w 447"/>
                    <a:gd name="T1" fmla="*/ 213 h 229"/>
                    <a:gd name="T2" fmla="*/ 28 w 447"/>
                    <a:gd name="T3" fmla="*/ 224 h 229"/>
                    <a:gd name="T4" fmla="*/ 34 w 447"/>
                    <a:gd name="T5" fmla="*/ 229 h 229"/>
                    <a:gd name="T6" fmla="*/ 34 w 447"/>
                    <a:gd name="T7" fmla="*/ 218 h 229"/>
                    <a:gd name="T8" fmla="*/ 23 w 447"/>
                    <a:gd name="T9" fmla="*/ 213 h 229"/>
                    <a:gd name="T10" fmla="*/ 436 w 447"/>
                    <a:gd name="T11" fmla="*/ 95 h 229"/>
                    <a:gd name="T12" fmla="*/ 436 w 447"/>
                    <a:gd name="T13" fmla="*/ 101 h 229"/>
                    <a:gd name="T14" fmla="*/ 442 w 447"/>
                    <a:gd name="T15" fmla="*/ 101 h 229"/>
                    <a:gd name="T16" fmla="*/ 447 w 447"/>
                    <a:gd name="T17" fmla="*/ 95 h 229"/>
                    <a:gd name="T18" fmla="*/ 436 w 447"/>
                    <a:gd name="T19" fmla="*/ 95 h 229"/>
                    <a:gd name="T20" fmla="*/ 6 w 447"/>
                    <a:gd name="T21" fmla="*/ 50 h 229"/>
                    <a:gd name="T22" fmla="*/ 0 w 447"/>
                    <a:gd name="T23" fmla="*/ 56 h 229"/>
                    <a:gd name="T24" fmla="*/ 0 w 447"/>
                    <a:gd name="T25" fmla="*/ 62 h 229"/>
                    <a:gd name="T26" fmla="*/ 6 w 447"/>
                    <a:gd name="T27" fmla="*/ 62 h 229"/>
                    <a:gd name="T28" fmla="*/ 6 w 447"/>
                    <a:gd name="T29" fmla="*/ 50 h 229"/>
                    <a:gd name="T30" fmla="*/ 78 w 447"/>
                    <a:gd name="T31" fmla="*/ 0 h 229"/>
                    <a:gd name="T32" fmla="*/ 73 w 447"/>
                    <a:gd name="T33" fmla="*/ 0 h 229"/>
                    <a:gd name="T34" fmla="*/ 78 w 447"/>
                    <a:gd name="T35" fmla="*/ 6 h 229"/>
                    <a:gd name="T36" fmla="*/ 84 w 447"/>
                    <a:gd name="T37" fmla="*/ 0 h 229"/>
                    <a:gd name="T38" fmla="*/ 78 w 447"/>
                    <a:gd name="T39" fmla="*/ 0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47" h="229">
                      <a:moveTo>
                        <a:pt x="23" y="213"/>
                      </a:moveTo>
                      <a:lnTo>
                        <a:pt x="28" y="224"/>
                      </a:lnTo>
                      <a:lnTo>
                        <a:pt x="34" y="229"/>
                      </a:lnTo>
                      <a:lnTo>
                        <a:pt x="34" y="218"/>
                      </a:lnTo>
                      <a:lnTo>
                        <a:pt x="23" y="213"/>
                      </a:lnTo>
                      <a:close/>
                      <a:moveTo>
                        <a:pt x="436" y="95"/>
                      </a:moveTo>
                      <a:lnTo>
                        <a:pt x="436" y="101"/>
                      </a:lnTo>
                      <a:lnTo>
                        <a:pt x="442" y="101"/>
                      </a:lnTo>
                      <a:lnTo>
                        <a:pt x="447" y="95"/>
                      </a:lnTo>
                      <a:lnTo>
                        <a:pt x="436" y="95"/>
                      </a:lnTo>
                      <a:close/>
                      <a:moveTo>
                        <a:pt x="6" y="50"/>
                      </a:moveTo>
                      <a:lnTo>
                        <a:pt x="0" y="56"/>
                      </a:lnTo>
                      <a:lnTo>
                        <a:pt x="0" y="62"/>
                      </a:lnTo>
                      <a:lnTo>
                        <a:pt x="6" y="62"/>
                      </a:lnTo>
                      <a:lnTo>
                        <a:pt x="6" y="50"/>
                      </a:lnTo>
                      <a:close/>
                      <a:moveTo>
                        <a:pt x="78" y="0"/>
                      </a:moveTo>
                      <a:lnTo>
                        <a:pt x="73" y="0"/>
                      </a:lnTo>
                      <a:lnTo>
                        <a:pt x="78" y="6"/>
                      </a:lnTo>
                      <a:lnTo>
                        <a:pt x="84" y="0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6" name="Freeform 367">
                  <a:extLst>
                    <a:ext uri="{FF2B5EF4-FFF2-40B4-BE49-F238E27FC236}">
                      <a16:creationId xmlns:a16="http://schemas.microsoft.com/office/drawing/2014/main" xmlns="" id="{4FA127BA-E3D0-48B5-A150-89C512576E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61" y="1308"/>
                  <a:ext cx="447" cy="229"/>
                </a:xfrm>
                <a:custGeom>
                  <a:avLst/>
                  <a:gdLst>
                    <a:gd name="T0" fmla="*/ 23 w 447"/>
                    <a:gd name="T1" fmla="*/ 213 h 229"/>
                    <a:gd name="T2" fmla="*/ 28 w 447"/>
                    <a:gd name="T3" fmla="*/ 224 h 229"/>
                    <a:gd name="T4" fmla="*/ 34 w 447"/>
                    <a:gd name="T5" fmla="*/ 229 h 229"/>
                    <a:gd name="T6" fmla="*/ 34 w 447"/>
                    <a:gd name="T7" fmla="*/ 218 h 229"/>
                    <a:gd name="T8" fmla="*/ 23 w 447"/>
                    <a:gd name="T9" fmla="*/ 213 h 229"/>
                    <a:gd name="T10" fmla="*/ 436 w 447"/>
                    <a:gd name="T11" fmla="*/ 95 h 229"/>
                    <a:gd name="T12" fmla="*/ 436 w 447"/>
                    <a:gd name="T13" fmla="*/ 101 h 229"/>
                    <a:gd name="T14" fmla="*/ 442 w 447"/>
                    <a:gd name="T15" fmla="*/ 101 h 229"/>
                    <a:gd name="T16" fmla="*/ 447 w 447"/>
                    <a:gd name="T17" fmla="*/ 95 h 229"/>
                    <a:gd name="T18" fmla="*/ 436 w 447"/>
                    <a:gd name="T19" fmla="*/ 95 h 229"/>
                    <a:gd name="T20" fmla="*/ 6 w 447"/>
                    <a:gd name="T21" fmla="*/ 50 h 229"/>
                    <a:gd name="T22" fmla="*/ 0 w 447"/>
                    <a:gd name="T23" fmla="*/ 56 h 229"/>
                    <a:gd name="T24" fmla="*/ 0 w 447"/>
                    <a:gd name="T25" fmla="*/ 62 h 229"/>
                    <a:gd name="T26" fmla="*/ 6 w 447"/>
                    <a:gd name="T27" fmla="*/ 62 h 229"/>
                    <a:gd name="T28" fmla="*/ 6 w 447"/>
                    <a:gd name="T29" fmla="*/ 50 h 229"/>
                    <a:gd name="T30" fmla="*/ 78 w 447"/>
                    <a:gd name="T31" fmla="*/ 0 h 229"/>
                    <a:gd name="T32" fmla="*/ 73 w 447"/>
                    <a:gd name="T33" fmla="*/ 0 h 229"/>
                    <a:gd name="T34" fmla="*/ 78 w 447"/>
                    <a:gd name="T35" fmla="*/ 6 h 229"/>
                    <a:gd name="T36" fmla="*/ 84 w 447"/>
                    <a:gd name="T37" fmla="*/ 0 h 229"/>
                    <a:gd name="T38" fmla="*/ 78 w 447"/>
                    <a:gd name="T39" fmla="*/ 0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447" h="229">
                      <a:moveTo>
                        <a:pt x="23" y="213"/>
                      </a:moveTo>
                      <a:lnTo>
                        <a:pt x="28" y="224"/>
                      </a:lnTo>
                      <a:lnTo>
                        <a:pt x="34" y="229"/>
                      </a:lnTo>
                      <a:lnTo>
                        <a:pt x="34" y="218"/>
                      </a:lnTo>
                      <a:lnTo>
                        <a:pt x="23" y="213"/>
                      </a:lnTo>
                      <a:moveTo>
                        <a:pt x="436" y="95"/>
                      </a:moveTo>
                      <a:lnTo>
                        <a:pt x="436" y="101"/>
                      </a:lnTo>
                      <a:lnTo>
                        <a:pt x="442" y="101"/>
                      </a:lnTo>
                      <a:lnTo>
                        <a:pt x="447" y="95"/>
                      </a:lnTo>
                      <a:lnTo>
                        <a:pt x="436" y="95"/>
                      </a:lnTo>
                      <a:moveTo>
                        <a:pt x="6" y="50"/>
                      </a:moveTo>
                      <a:lnTo>
                        <a:pt x="0" y="56"/>
                      </a:lnTo>
                      <a:lnTo>
                        <a:pt x="0" y="62"/>
                      </a:lnTo>
                      <a:lnTo>
                        <a:pt x="6" y="62"/>
                      </a:lnTo>
                      <a:lnTo>
                        <a:pt x="6" y="50"/>
                      </a:lnTo>
                      <a:moveTo>
                        <a:pt x="78" y="0"/>
                      </a:moveTo>
                      <a:lnTo>
                        <a:pt x="73" y="0"/>
                      </a:lnTo>
                      <a:lnTo>
                        <a:pt x="78" y="6"/>
                      </a:lnTo>
                      <a:lnTo>
                        <a:pt x="84" y="0"/>
                      </a:lnTo>
                      <a:lnTo>
                        <a:pt x="78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7" name="Freeform 368">
                  <a:extLst>
                    <a:ext uri="{FF2B5EF4-FFF2-40B4-BE49-F238E27FC236}">
                      <a16:creationId xmlns:a16="http://schemas.microsoft.com/office/drawing/2014/main" xmlns="" id="{74653F45-1605-4D70-A69E-5A472E1673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50" y="1526"/>
                  <a:ext cx="17" cy="11"/>
                </a:xfrm>
                <a:custGeom>
                  <a:avLst/>
                  <a:gdLst>
                    <a:gd name="T0" fmla="*/ 0 w 17"/>
                    <a:gd name="T1" fmla="*/ 0 h 11"/>
                    <a:gd name="T2" fmla="*/ 6 w 17"/>
                    <a:gd name="T3" fmla="*/ 6 h 11"/>
                    <a:gd name="T4" fmla="*/ 17 w 17"/>
                    <a:gd name="T5" fmla="*/ 11 h 11"/>
                    <a:gd name="T6" fmla="*/ 11 w 17"/>
                    <a:gd name="T7" fmla="*/ 0 h 11"/>
                    <a:gd name="T8" fmla="*/ 0 w 17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7" y="11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8" name="Freeform 369">
                  <a:extLst>
                    <a:ext uri="{FF2B5EF4-FFF2-40B4-BE49-F238E27FC236}">
                      <a16:creationId xmlns:a16="http://schemas.microsoft.com/office/drawing/2014/main" xmlns="" id="{6811C4A4-5C14-4946-9880-B1A4744406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50" y="1526"/>
                  <a:ext cx="17" cy="11"/>
                </a:xfrm>
                <a:custGeom>
                  <a:avLst/>
                  <a:gdLst>
                    <a:gd name="T0" fmla="*/ 0 w 17"/>
                    <a:gd name="T1" fmla="*/ 0 h 11"/>
                    <a:gd name="T2" fmla="*/ 6 w 17"/>
                    <a:gd name="T3" fmla="*/ 6 h 11"/>
                    <a:gd name="T4" fmla="*/ 17 w 17"/>
                    <a:gd name="T5" fmla="*/ 11 h 11"/>
                    <a:gd name="T6" fmla="*/ 11 w 17"/>
                    <a:gd name="T7" fmla="*/ 0 h 11"/>
                    <a:gd name="T8" fmla="*/ 0 w 17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7" y="11"/>
                      </a:lnTo>
                      <a:lnTo>
                        <a:pt x="11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9" name="Rectangle 370">
                  <a:extLst>
                    <a:ext uri="{FF2B5EF4-FFF2-40B4-BE49-F238E27FC236}">
                      <a16:creationId xmlns:a16="http://schemas.microsoft.com/office/drawing/2014/main" xmlns="" id="{526A8E17-6E10-4B9A-B952-3E144451C3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92" y="1621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0" name="Rectangle 371">
                  <a:extLst>
                    <a:ext uri="{FF2B5EF4-FFF2-40B4-BE49-F238E27FC236}">
                      <a16:creationId xmlns:a16="http://schemas.microsoft.com/office/drawing/2014/main" xmlns="" id="{D8152EA3-9D63-4349-B83A-662805203A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1392" y="1621"/>
                  <a:ext cx="1" cy="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1" name="Freeform 372">
                  <a:extLst>
                    <a:ext uri="{FF2B5EF4-FFF2-40B4-BE49-F238E27FC236}">
                      <a16:creationId xmlns:a16="http://schemas.microsoft.com/office/drawing/2014/main" xmlns="" id="{682B01BC-4FA1-4C68-9273-D8BF6360E6D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55" y="1364"/>
                  <a:ext cx="307" cy="62"/>
                </a:xfrm>
                <a:custGeom>
                  <a:avLst/>
                  <a:gdLst>
                    <a:gd name="T0" fmla="*/ 11 w 307"/>
                    <a:gd name="T1" fmla="*/ 62 h 62"/>
                    <a:gd name="T2" fmla="*/ 5 w 307"/>
                    <a:gd name="T3" fmla="*/ 62 h 62"/>
                    <a:gd name="T4" fmla="*/ 5 w 307"/>
                    <a:gd name="T5" fmla="*/ 62 h 62"/>
                    <a:gd name="T6" fmla="*/ 11 w 307"/>
                    <a:gd name="T7" fmla="*/ 62 h 62"/>
                    <a:gd name="T8" fmla="*/ 11 w 307"/>
                    <a:gd name="T9" fmla="*/ 62 h 62"/>
                    <a:gd name="T10" fmla="*/ 11 w 307"/>
                    <a:gd name="T11" fmla="*/ 56 h 62"/>
                    <a:gd name="T12" fmla="*/ 0 w 307"/>
                    <a:gd name="T13" fmla="*/ 56 h 62"/>
                    <a:gd name="T14" fmla="*/ 0 w 307"/>
                    <a:gd name="T15" fmla="*/ 56 h 62"/>
                    <a:gd name="T16" fmla="*/ 11 w 307"/>
                    <a:gd name="T17" fmla="*/ 56 h 62"/>
                    <a:gd name="T18" fmla="*/ 11 w 307"/>
                    <a:gd name="T19" fmla="*/ 56 h 62"/>
                    <a:gd name="T20" fmla="*/ 307 w 307"/>
                    <a:gd name="T21" fmla="*/ 6 h 62"/>
                    <a:gd name="T22" fmla="*/ 296 w 307"/>
                    <a:gd name="T23" fmla="*/ 6 h 62"/>
                    <a:gd name="T24" fmla="*/ 296 w 307"/>
                    <a:gd name="T25" fmla="*/ 6 h 62"/>
                    <a:gd name="T26" fmla="*/ 307 w 307"/>
                    <a:gd name="T27" fmla="*/ 6 h 62"/>
                    <a:gd name="T28" fmla="*/ 307 w 307"/>
                    <a:gd name="T29" fmla="*/ 6 h 62"/>
                    <a:gd name="T30" fmla="*/ 296 w 307"/>
                    <a:gd name="T31" fmla="*/ 0 h 62"/>
                    <a:gd name="T32" fmla="*/ 279 w 307"/>
                    <a:gd name="T33" fmla="*/ 0 h 62"/>
                    <a:gd name="T34" fmla="*/ 279 w 307"/>
                    <a:gd name="T35" fmla="*/ 0 h 62"/>
                    <a:gd name="T36" fmla="*/ 296 w 307"/>
                    <a:gd name="T37" fmla="*/ 0 h 62"/>
                    <a:gd name="T38" fmla="*/ 296 w 307"/>
                    <a:gd name="T3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07" h="62">
                      <a:moveTo>
                        <a:pt x="11" y="62"/>
                      </a:moveTo>
                      <a:lnTo>
                        <a:pt x="5" y="62"/>
                      </a:lnTo>
                      <a:lnTo>
                        <a:pt x="5" y="62"/>
                      </a:lnTo>
                      <a:lnTo>
                        <a:pt x="11" y="62"/>
                      </a:lnTo>
                      <a:lnTo>
                        <a:pt x="11" y="62"/>
                      </a:lnTo>
                      <a:close/>
                      <a:moveTo>
                        <a:pt x="11" y="56"/>
                      </a:moveTo>
                      <a:lnTo>
                        <a:pt x="0" y="56"/>
                      </a:lnTo>
                      <a:lnTo>
                        <a:pt x="0" y="56"/>
                      </a:lnTo>
                      <a:lnTo>
                        <a:pt x="11" y="56"/>
                      </a:lnTo>
                      <a:lnTo>
                        <a:pt x="11" y="56"/>
                      </a:lnTo>
                      <a:close/>
                      <a:moveTo>
                        <a:pt x="307" y="6"/>
                      </a:moveTo>
                      <a:lnTo>
                        <a:pt x="296" y="6"/>
                      </a:lnTo>
                      <a:lnTo>
                        <a:pt x="296" y="6"/>
                      </a:lnTo>
                      <a:lnTo>
                        <a:pt x="307" y="6"/>
                      </a:lnTo>
                      <a:lnTo>
                        <a:pt x="307" y="6"/>
                      </a:lnTo>
                      <a:close/>
                      <a:moveTo>
                        <a:pt x="296" y="0"/>
                      </a:moveTo>
                      <a:lnTo>
                        <a:pt x="279" y="0"/>
                      </a:lnTo>
                      <a:lnTo>
                        <a:pt x="279" y="0"/>
                      </a:lnTo>
                      <a:lnTo>
                        <a:pt x="296" y="0"/>
                      </a:lnTo>
                      <a:lnTo>
                        <a:pt x="2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2" name="Freeform 373">
                  <a:extLst>
                    <a:ext uri="{FF2B5EF4-FFF2-40B4-BE49-F238E27FC236}">
                      <a16:creationId xmlns:a16="http://schemas.microsoft.com/office/drawing/2014/main" xmlns="" id="{DEB192BF-CB7A-425E-BDB1-093EE40A50C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55" y="1364"/>
                  <a:ext cx="307" cy="62"/>
                </a:xfrm>
                <a:custGeom>
                  <a:avLst/>
                  <a:gdLst>
                    <a:gd name="T0" fmla="*/ 11 w 307"/>
                    <a:gd name="T1" fmla="*/ 62 h 62"/>
                    <a:gd name="T2" fmla="*/ 5 w 307"/>
                    <a:gd name="T3" fmla="*/ 62 h 62"/>
                    <a:gd name="T4" fmla="*/ 5 w 307"/>
                    <a:gd name="T5" fmla="*/ 62 h 62"/>
                    <a:gd name="T6" fmla="*/ 11 w 307"/>
                    <a:gd name="T7" fmla="*/ 62 h 62"/>
                    <a:gd name="T8" fmla="*/ 11 w 307"/>
                    <a:gd name="T9" fmla="*/ 62 h 62"/>
                    <a:gd name="T10" fmla="*/ 11 w 307"/>
                    <a:gd name="T11" fmla="*/ 56 h 62"/>
                    <a:gd name="T12" fmla="*/ 0 w 307"/>
                    <a:gd name="T13" fmla="*/ 56 h 62"/>
                    <a:gd name="T14" fmla="*/ 0 w 307"/>
                    <a:gd name="T15" fmla="*/ 56 h 62"/>
                    <a:gd name="T16" fmla="*/ 11 w 307"/>
                    <a:gd name="T17" fmla="*/ 56 h 62"/>
                    <a:gd name="T18" fmla="*/ 11 w 307"/>
                    <a:gd name="T19" fmla="*/ 56 h 62"/>
                    <a:gd name="T20" fmla="*/ 307 w 307"/>
                    <a:gd name="T21" fmla="*/ 6 h 62"/>
                    <a:gd name="T22" fmla="*/ 296 w 307"/>
                    <a:gd name="T23" fmla="*/ 6 h 62"/>
                    <a:gd name="T24" fmla="*/ 296 w 307"/>
                    <a:gd name="T25" fmla="*/ 6 h 62"/>
                    <a:gd name="T26" fmla="*/ 307 w 307"/>
                    <a:gd name="T27" fmla="*/ 6 h 62"/>
                    <a:gd name="T28" fmla="*/ 307 w 307"/>
                    <a:gd name="T29" fmla="*/ 6 h 62"/>
                    <a:gd name="T30" fmla="*/ 296 w 307"/>
                    <a:gd name="T31" fmla="*/ 0 h 62"/>
                    <a:gd name="T32" fmla="*/ 279 w 307"/>
                    <a:gd name="T33" fmla="*/ 0 h 62"/>
                    <a:gd name="T34" fmla="*/ 279 w 307"/>
                    <a:gd name="T35" fmla="*/ 0 h 62"/>
                    <a:gd name="T36" fmla="*/ 296 w 307"/>
                    <a:gd name="T37" fmla="*/ 0 h 62"/>
                    <a:gd name="T38" fmla="*/ 296 w 307"/>
                    <a:gd name="T3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07" h="62">
                      <a:moveTo>
                        <a:pt x="11" y="62"/>
                      </a:moveTo>
                      <a:lnTo>
                        <a:pt x="5" y="62"/>
                      </a:lnTo>
                      <a:lnTo>
                        <a:pt x="5" y="62"/>
                      </a:lnTo>
                      <a:lnTo>
                        <a:pt x="11" y="62"/>
                      </a:lnTo>
                      <a:lnTo>
                        <a:pt x="11" y="62"/>
                      </a:lnTo>
                      <a:moveTo>
                        <a:pt x="11" y="56"/>
                      </a:moveTo>
                      <a:lnTo>
                        <a:pt x="0" y="56"/>
                      </a:lnTo>
                      <a:lnTo>
                        <a:pt x="0" y="56"/>
                      </a:lnTo>
                      <a:lnTo>
                        <a:pt x="11" y="56"/>
                      </a:lnTo>
                      <a:lnTo>
                        <a:pt x="11" y="56"/>
                      </a:lnTo>
                      <a:moveTo>
                        <a:pt x="307" y="6"/>
                      </a:moveTo>
                      <a:lnTo>
                        <a:pt x="296" y="6"/>
                      </a:lnTo>
                      <a:lnTo>
                        <a:pt x="296" y="6"/>
                      </a:lnTo>
                      <a:lnTo>
                        <a:pt x="307" y="6"/>
                      </a:lnTo>
                      <a:lnTo>
                        <a:pt x="307" y="6"/>
                      </a:lnTo>
                      <a:moveTo>
                        <a:pt x="296" y="0"/>
                      </a:moveTo>
                      <a:lnTo>
                        <a:pt x="279" y="0"/>
                      </a:lnTo>
                      <a:lnTo>
                        <a:pt x="279" y="0"/>
                      </a:lnTo>
                      <a:lnTo>
                        <a:pt x="296" y="0"/>
                      </a:lnTo>
                      <a:lnTo>
                        <a:pt x="29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3" name="Freeform 374">
                  <a:extLst>
                    <a:ext uri="{FF2B5EF4-FFF2-40B4-BE49-F238E27FC236}">
                      <a16:creationId xmlns:a16="http://schemas.microsoft.com/office/drawing/2014/main" xmlns="" id="{DE878314-6950-4899-9542-C3CDF755D7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94" y="1515"/>
                  <a:ext cx="16" cy="6"/>
                </a:xfrm>
                <a:custGeom>
                  <a:avLst/>
                  <a:gdLst>
                    <a:gd name="T0" fmla="*/ 11 w 16"/>
                    <a:gd name="T1" fmla="*/ 0 h 6"/>
                    <a:gd name="T2" fmla="*/ 0 w 16"/>
                    <a:gd name="T3" fmla="*/ 6 h 6"/>
                    <a:gd name="T4" fmla="*/ 11 w 16"/>
                    <a:gd name="T5" fmla="*/ 6 h 6"/>
                    <a:gd name="T6" fmla="*/ 16 w 16"/>
                    <a:gd name="T7" fmla="*/ 6 h 6"/>
                    <a:gd name="T8" fmla="*/ 11 w 1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6">
                      <a:moveTo>
                        <a:pt x="11" y="0"/>
                      </a:moveTo>
                      <a:lnTo>
                        <a:pt x="0" y="6"/>
                      </a:lnTo>
                      <a:lnTo>
                        <a:pt x="11" y="6"/>
                      </a:lnTo>
                      <a:lnTo>
                        <a:pt x="16" y="6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4" name="Freeform 375">
                  <a:extLst>
                    <a:ext uri="{FF2B5EF4-FFF2-40B4-BE49-F238E27FC236}">
                      <a16:creationId xmlns:a16="http://schemas.microsoft.com/office/drawing/2014/main" xmlns="" id="{C6EBA444-00D2-4A60-B94E-E3559BA225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794" y="1515"/>
                  <a:ext cx="16" cy="6"/>
                </a:xfrm>
                <a:custGeom>
                  <a:avLst/>
                  <a:gdLst>
                    <a:gd name="T0" fmla="*/ 11 w 16"/>
                    <a:gd name="T1" fmla="*/ 0 h 6"/>
                    <a:gd name="T2" fmla="*/ 0 w 16"/>
                    <a:gd name="T3" fmla="*/ 6 h 6"/>
                    <a:gd name="T4" fmla="*/ 11 w 16"/>
                    <a:gd name="T5" fmla="*/ 6 h 6"/>
                    <a:gd name="T6" fmla="*/ 16 w 16"/>
                    <a:gd name="T7" fmla="*/ 6 h 6"/>
                    <a:gd name="T8" fmla="*/ 11 w 16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6">
                      <a:moveTo>
                        <a:pt x="11" y="0"/>
                      </a:moveTo>
                      <a:lnTo>
                        <a:pt x="0" y="6"/>
                      </a:lnTo>
                      <a:lnTo>
                        <a:pt x="11" y="6"/>
                      </a:lnTo>
                      <a:lnTo>
                        <a:pt x="16" y="6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5" name="Freeform 376">
                  <a:extLst>
                    <a:ext uri="{FF2B5EF4-FFF2-40B4-BE49-F238E27FC236}">
                      <a16:creationId xmlns:a16="http://schemas.microsoft.com/office/drawing/2014/main" xmlns="" id="{4C152958-85E3-4E0F-B211-2C33A3E7A41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98" y="1616"/>
                  <a:ext cx="17" cy="11"/>
                </a:xfrm>
                <a:custGeom>
                  <a:avLst/>
                  <a:gdLst>
                    <a:gd name="T0" fmla="*/ 12 w 17"/>
                    <a:gd name="T1" fmla="*/ 5 h 11"/>
                    <a:gd name="T2" fmla="*/ 12 w 17"/>
                    <a:gd name="T3" fmla="*/ 11 h 11"/>
                    <a:gd name="T4" fmla="*/ 17 w 17"/>
                    <a:gd name="T5" fmla="*/ 11 h 11"/>
                    <a:gd name="T6" fmla="*/ 17 w 17"/>
                    <a:gd name="T7" fmla="*/ 5 h 11"/>
                    <a:gd name="T8" fmla="*/ 12 w 17"/>
                    <a:gd name="T9" fmla="*/ 5 h 11"/>
                    <a:gd name="T10" fmla="*/ 0 w 17"/>
                    <a:gd name="T11" fmla="*/ 0 h 11"/>
                    <a:gd name="T12" fmla="*/ 0 w 17"/>
                    <a:gd name="T13" fmla="*/ 11 h 11"/>
                    <a:gd name="T14" fmla="*/ 6 w 17"/>
                    <a:gd name="T15" fmla="*/ 11 h 11"/>
                    <a:gd name="T16" fmla="*/ 6 w 17"/>
                    <a:gd name="T17" fmla="*/ 5 h 11"/>
                    <a:gd name="T18" fmla="*/ 0 w 17"/>
                    <a:gd name="T1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1">
                      <a:moveTo>
                        <a:pt x="12" y="5"/>
                      </a:moveTo>
                      <a:lnTo>
                        <a:pt x="12" y="11"/>
                      </a:lnTo>
                      <a:lnTo>
                        <a:pt x="17" y="11"/>
                      </a:lnTo>
                      <a:lnTo>
                        <a:pt x="17" y="5"/>
                      </a:lnTo>
                      <a:lnTo>
                        <a:pt x="12" y="5"/>
                      </a:lnTo>
                      <a:close/>
                      <a:moveTo>
                        <a:pt x="0" y="0"/>
                      </a:moveTo>
                      <a:lnTo>
                        <a:pt x="0" y="11"/>
                      </a:lnTo>
                      <a:lnTo>
                        <a:pt x="6" y="11"/>
                      </a:lnTo>
                      <a:lnTo>
                        <a:pt x="6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6" name="Freeform 377">
                  <a:extLst>
                    <a:ext uri="{FF2B5EF4-FFF2-40B4-BE49-F238E27FC236}">
                      <a16:creationId xmlns:a16="http://schemas.microsoft.com/office/drawing/2014/main" xmlns="" id="{C37F0C54-A852-4CDB-B0BC-71245F01C95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398" y="1616"/>
                  <a:ext cx="17" cy="11"/>
                </a:xfrm>
                <a:custGeom>
                  <a:avLst/>
                  <a:gdLst>
                    <a:gd name="T0" fmla="*/ 12 w 17"/>
                    <a:gd name="T1" fmla="*/ 5 h 11"/>
                    <a:gd name="T2" fmla="*/ 12 w 17"/>
                    <a:gd name="T3" fmla="*/ 11 h 11"/>
                    <a:gd name="T4" fmla="*/ 17 w 17"/>
                    <a:gd name="T5" fmla="*/ 11 h 11"/>
                    <a:gd name="T6" fmla="*/ 17 w 17"/>
                    <a:gd name="T7" fmla="*/ 5 h 11"/>
                    <a:gd name="T8" fmla="*/ 12 w 17"/>
                    <a:gd name="T9" fmla="*/ 5 h 11"/>
                    <a:gd name="T10" fmla="*/ 0 w 17"/>
                    <a:gd name="T11" fmla="*/ 0 h 11"/>
                    <a:gd name="T12" fmla="*/ 0 w 17"/>
                    <a:gd name="T13" fmla="*/ 11 h 11"/>
                    <a:gd name="T14" fmla="*/ 6 w 17"/>
                    <a:gd name="T15" fmla="*/ 11 h 11"/>
                    <a:gd name="T16" fmla="*/ 6 w 17"/>
                    <a:gd name="T17" fmla="*/ 5 h 11"/>
                    <a:gd name="T18" fmla="*/ 0 w 17"/>
                    <a:gd name="T1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" h="11">
                      <a:moveTo>
                        <a:pt x="12" y="5"/>
                      </a:moveTo>
                      <a:lnTo>
                        <a:pt x="12" y="11"/>
                      </a:lnTo>
                      <a:lnTo>
                        <a:pt x="17" y="11"/>
                      </a:lnTo>
                      <a:lnTo>
                        <a:pt x="17" y="5"/>
                      </a:lnTo>
                      <a:lnTo>
                        <a:pt x="12" y="5"/>
                      </a:lnTo>
                      <a:moveTo>
                        <a:pt x="0" y="0"/>
                      </a:moveTo>
                      <a:lnTo>
                        <a:pt x="0" y="11"/>
                      </a:lnTo>
                      <a:lnTo>
                        <a:pt x="6" y="11"/>
                      </a:lnTo>
                      <a:lnTo>
                        <a:pt x="6" y="5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7" name="Freeform 378">
                  <a:extLst>
                    <a:ext uri="{FF2B5EF4-FFF2-40B4-BE49-F238E27FC236}">
                      <a16:creationId xmlns:a16="http://schemas.microsoft.com/office/drawing/2014/main" xmlns="" id="{527E2FF3-2BD6-4042-B1DC-C2D71365FD7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55" y="1364"/>
                  <a:ext cx="1157" cy="235"/>
                </a:xfrm>
                <a:custGeom>
                  <a:avLst/>
                  <a:gdLst>
                    <a:gd name="T0" fmla="*/ 1151 w 1157"/>
                    <a:gd name="T1" fmla="*/ 229 h 235"/>
                    <a:gd name="T2" fmla="*/ 1151 w 1157"/>
                    <a:gd name="T3" fmla="*/ 229 h 235"/>
                    <a:gd name="T4" fmla="*/ 1157 w 1157"/>
                    <a:gd name="T5" fmla="*/ 235 h 235"/>
                    <a:gd name="T6" fmla="*/ 1157 w 1157"/>
                    <a:gd name="T7" fmla="*/ 229 h 235"/>
                    <a:gd name="T8" fmla="*/ 1151 w 1157"/>
                    <a:gd name="T9" fmla="*/ 229 h 235"/>
                    <a:gd name="T10" fmla="*/ 11 w 1157"/>
                    <a:gd name="T11" fmla="*/ 56 h 235"/>
                    <a:gd name="T12" fmla="*/ 0 w 1157"/>
                    <a:gd name="T13" fmla="*/ 56 h 235"/>
                    <a:gd name="T14" fmla="*/ 5 w 1157"/>
                    <a:gd name="T15" fmla="*/ 62 h 235"/>
                    <a:gd name="T16" fmla="*/ 11 w 1157"/>
                    <a:gd name="T17" fmla="*/ 62 h 235"/>
                    <a:gd name="T18" fmla="*/ 11 w 1157"/>
                    <a:gd name="T19" fmla="*/ 56 h 235"/>
                    <a:gd name="T20" fmla="*/ 296 w 1157"/>
                    <a:gd name="T21" fmla="*/ 0 h 235"/>
                    <a:gd name="T22" fmla="*/ 279 w 1157"/>
                    <a:gd name="T23" fmla="*/ 0 h 235"/>
                    <a:gd name="T24" fmla="*/ 296 w 1157"/>
                    <a:gd name="T25" fmla="*/ 6 h 235"/>
                    <a:gd name="T26" fmla="*/ 307 w 1157"/>
                    <a:gd name="T27" fmla="*/ 6 h 235"/>
                    <a:gd name="T28" fmla="*/ 296 w 1157"/>
                    <a:gd name="T29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57" h="235">
                      <a:moveTo>
                        <a:pt x="1151" y="229"/>
                      </a:moveTo>
                      <a:lnTo>
                        <a:pt x="1151" y="229"/>
                      </a:lnTo>
                      <a:lnTo>
                        <a:pt x="1157" y="235"/>
                      </a:lnTo>
                      <a:lnTo>
                        <a:pt x="1157" y="229"/>
                      </a:lnTo>
                      <a:lnTo>
                        <a:pt x="1151" y="229"/>
                      </a:lnTo>
                      <a:close/>
                      <a:moveTo>
                        <a:pt x="11" y="56"/>
                      </a:moveTo>
                      <a:lnTo>
                        <a:pt x="0" y="56"/>
                      </a:lnTo>
                      <a:lnTo>
                        <a:pt x="5" y="62"/>
                      </a:lnTo>
                      <a:lnTo>
                        <a:pt x="11" y="62"/>
                      </a:lnTo>
                      <a:lnTo>
                        <a:pt x="11" y="56"/>
                      </a:lnTo>
                      <a:close/>
                      <a:moveTo>
                        <a:pt x="296" y="0"/>
                      </a:moveTo>
                      <a:lnTo>
                        <a:pt x="279" y="0"/>
                      </a:lnTo>
                      <a:lnTo>
                        <a:pt x="296" y="6"/>
                      </a:lnTo>
                      <a:lnTo>
                        <a:pt x="307" y="6"/>
                      </a:lnTo>
                      <a:lnTo>
                        <a:pt x="2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8" name="Freeform 379">
                  <a:extLst>
                    <a:ext uri="{FF2B5EF4-FFF2-40B4-BE49-F238E27FC236}">
                      <a16:creationId xmlns:a16="http://schemas.microsoft.com/office/drawing/2014/main" xmlns="" id="{9B96581D-BFF3-46B4-942A-FF1CDE2E9A4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655" y="1364"/>
                  <a:ext cx="1157" cy="235"/>
                </a:xfrm>
                <a:custGeom>
                  <a:avLst/>
                  <a:gdLst>
                    <a:gd name="T0" fmla="*/ 1151 w 1157"/>
                    <a:gd name="T1" fmla="*/ 229 h 235"/>
                    <a:gd name="T2" fmla="*/ 1151 w 1157"/>
                    <a:gd name="T3" fmla="*/ 229 h 235"/>
                    <a:gd name="T4" fmla="*/ 1157 w 1157"/>
                    <a:gd name="T5" fmla="*/ 235 h 235"/>
                    <a:gd name="T6" fmla="*/ 1157 w 1157"/>
                    <a:gd name="T7" fmla="*/ 229 h 235"/>
                    <a:gd name="T8" fmla="*/ 1151 w 1157"/>
                    <a:gd name="T9" fmla="*/ 229 h 235"/>
                    <a:gd name="T10" fmla="*/ 11 w 1157"/>
                    <a:gd name="T11" fmla="*/ 56 h 235"/>
                    <a:gd name="T12" fmla="*/ 0 w 1157"/>
                    <a:gd name="T13" fmla="*/ 56 h 235"/>
                    <a:gd name="T14" fmla="*/ 5 w 1157"/>
                    <a:gd name="T15" fmla="*/ 62 h 235"/>
                    <a:gd name="T16" fmla="*/ 11 w 1157"/>
                    <a:gd name="T17" fmla="*/ 62 h 235"/>
                    <a:gd name="T18" fmla="*/ 11 w 1157"/>
                    <a:gd name="T19" fmla="*/ 56 h 235"/>
                    <a:gd name="T20" fmla="*/ 296 w 1157"/>
                    <a:gd name="T21" fmla="*/ 0 h 235"/>
                    <a:gd name="T22" fmla="*/ 279 w 1157"/>
                    <a:gd name="T23" fmla="*/ 0 h 235"/>
                    <a:gd name="T24" fmla="*/ 296 w 1157"/>
                    <a:gd name="T25" fmla="*/ 6 h 235"/>
                    <a:gd name="T26" fmla="*/ 307 w 1157"/>
                    <a:gd name="T27" fmla="*/ 6 h 235"/>
                    <a:gd name="T28" fmla="*/ 296 w 1157"/>
                    <a:gd name="T29" fmla="*/ 0 h 2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57" h="235">
                      <a:moveTo>
                        <a:pt x="1151" y="229"/>
                      </a:moveTo>
                      <a:lnTo>
                        <a:pt x="1151" y="229"/>
                      </a:lnTo>
                      <a:lnTo>
                        <a:pt x="1157" y="235"/>
                      </a:lnTo>
                      <a:lnTo>
                        <a:pt x="1157" y="229"/>
                      </a:lnTo>
                      <a:lnTo>
                        <a:pt x="1151" y="229"/>
                      </a:lnTo>
                      <a:moveTo>
                        <a:pt x="11" y="56"/>
                      </a:moveTo>
                      <a:lnTo>
                        <a:pt x="0" y="56"/>
                      </a:lnTo>
                      <a:lnTo>
                        <a:pt x="5" y="62"/>
                      </a:lnTo>
                      <a:lnTo>
                        <a:pt x="11" y="62"/>
                      </a:lnTo>
                      <a:lnTo>
                        <a:pt x="11" y="56"/>
                      </a:lnTo>
                      <a:moveTo>
                        <a:pt x="296" y="0"/>
                      </a:moveTo>
                      <a:lnTo>
                        <a:pt x="279" y="0"/>
                      </a:lnTo>
                      <a:lnTo>
                        <a:pt x="296" y="6"/>
                      </a:lnTo>
                      <a:lnTo>
                        <a:pt x="307" y="6"/>
                      </a:lnTo>
                      <a:lnTo>
                        <a:pt x="296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69" name="Freeform 380">
                  <a:extLst>
                    <a:ext uri="{FF2B5EF4-FFF2-40B4-BE49-F238E27FC236}">
                      <a16:creationId xmlns:a16="http://schemas.microsoft.com/office/drawing/2014/main" xmlns="" id="{21FC6D52-5F8A-4F39-9AEC-2BF1897E983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1224" y="1666"/>
                  <a:ext cx="391" cy="106"/>
                </a:xfrm>
                <a:custGeom>
                  <a:avLst/>
                  <a:gdLst>
                    <a:gd name="T0" fmla="*/ 65 w 70"/>
                    <a:gd name="T1" fmla="*/ 17 h 19"/>
                    <a:gd name="T2" fmla="*/ 64 w 70"/>
                    <a:gd name="T3" fmla="*/ 18 h 19"/>
                    <a:gd name="T4" fmla="*/ 70 w 70"/>
                    <a:gd name="T5" fmla="*/ 19 h 19"/>
                    <a:gd name="T6" fmla="*/ 70 w 70"/>
                    <a:gd name="T7" fmla="*/ 18 h 19"/>
                    <a:gd name="T8" fmla="*/ 65 w 70"/>
                    <a:gd name="T9" fmla="*/ 17 h 19"/>
                    <a:gd name="T10" fmla="*/ 48 w 70"/>
                    <a:gd name="T11" fmla="*/ 12 h 19"/>
                    <a:gd name="T12" fmla="*/ 48 w 70"/>
                    <a:gd name="T13" fmla="*/ 14 h 19"/>
                    <a:gd name="T14" fmla="*/ 63 w 70"/>
                    <a:gd name="T15" fmla="*/ 17 h 19"/>
                    <a:gd name="T16" fmla="*/ 64 w 70"/>
                    <a:gd name="T17" fmla="*/ 17 h 19"/>
                    <a:gd name="T18" fmla="*/ 48 w 70"/>
                    <a:gd name="T19" fmla="*/ 12 h 19"/>
                    <a:gd name="T20" fmla="*/ 13 w 70"/>
                    <a:gd name="T21" fmla="*/ 3 h 19"/>
                    <a:gd name="T22" fmla="*/ 14 w 70"/>
                    <a:gd name="T23" fmla="*/ 4 h 19"/>
                    <a:gd name="T24" fmla="*/ 20 w 70"/>
                    <a:gd name="T25" fmla="*/ 6 h 19"/>
                    <a:gd name="T26" fmla="*/ 21 w 70"/>
                    <a:gd name="T27" fmla="*/ 6 h 19"/>
                    <a:gd name="T28" fmla="*/ 47 w 70"/>
                    <a:gd name="T29" fmla="*/ 13 h 19"/>
                    <a:gd name="T30" fmla="*/ 47 w 70"/>
                    <a:gd name="T31" fmla="*/ 12 h 19"/>
                    <a:gd name="T32" fmla="*/ 22 w 70"/>
                    <a:gd name="T33" fmla="*/ 5 h 19"/>
                    <a:gd name="T34" fmla="*/ 21 w 70"/>
                    <a:gd name="T35" fmla="*/ 5 h 19"/>
                    <a:gd name="T36" fmla="*/ 13 w 70"/>
                    <a:gd name="T37" fmla="*/ 3 h 19"/>
                    <a:gd name="T38" fmla="*/ 7 w 70"/>
                    <a:gd name="T39" fmla="*/ 2 h 19"/>
                    <a:gd name="T40" fmla="*/ 7 w 70"/>
                    <a:gd name="T41" fmla="*/ 3 h 19"/>
                    <a:gd name="T42" fmla="*/ 12 w 70"/>
                    <a:gd name="T43" fmla="*/ 4 h 19"/>
                    <a:gd name="T44" fmla="*/ 12 w 70"/>
                    <a:gd name="T45" fmla="*/ 3 h 19"/>
                    <a:gd name="T46" fmla="*/ 7 w 70"/>
                    <a:gd name="T47" fmla="*/ 2 h 19"/>
                    <a:gd name="T48" fmla="*/ 0 w 70"/>
                    <a:gd name="T49" fmla="*/ 0 h 19"/>
                    <a:gd name="T50" fmla="*/ 0 w 70"/>
                    <a:gd name="T51" fmla="*/ 1 h 19"/>
                    <a:gd name="T52" fmla="*/ 6 w 70"/>
                    <a:gd name="T53" fmla="*/ 2 h 19"/>
                    <a:gd name="T54" fmla="*/ 6 w 70"/>
                    <a:gd name="T55" fmla="*/ 1 h 19"/>
                    <a:gd name="T56" fmla="*/ 0 w 70"/>
                    <a:gd name="T5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70" h="19">
                      <a:moveTo>
                        <a:pt x="65" y="17"/>
                      </a:moveTo>
                      <a:cubicBezTo>
                        <a:pt x="64" y="18"/>
                        <a:pt x="64" y="18"/>
                        <a:pt x="64" y="18"/>
                      </a:cubicBezTo>
                      <a:cubicBezTo>
                        <a:pt x="70" y="19"/>
                        <a:pt x="70" y="19"/>
                        <a:pt x="70" y="19"/>
                      </a:cubicBezTo>
                      <a:cubicBezTo>
                        <a:pt x="70" y="19"/>
                        <a:pt x="70" y="19"/>
                        <a:pt x="70" y="18"/>
                      </a:cubicBezTo>
                      <a:cubicBezTo>
                        <a:pt x="65" y="17"/>
                        <a:pt x="65" y="17"/>
                        <a:pt x="65" y="17"/>
                      </a:cubicBezTo>
                      <a:moveTo>
                        <a:pt x="48" y="12"/>
                      </a:moveTo>
                      <a:cubicBezTo>
                        <a:pt x="48" y="14"/>
                        <a:pt x="48" y="14"/>
                        <a:pt x="48" y="14"/>
                      </a:cubicBezTo>
                      <a:cubicBezTo>
                        <a:pt x="63" y="17"/>
                        <a:pt x="63" y="17"/>
                        <a:pt x="63" y="17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48" y="12"/>
                        <a:pt x="48" y="12"/>
                        <a:pt x="48" y="12"/>
                      </a:cubicBezTo>
                      <a:moveTo>
                        <a:pt x="13" y="3"/>
                      </a:move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1" y="6"/>
                        <a:pt x="21" y="6"/>
                        <a:pt x="21" y="6"/>
                      </a:cubicBezTo>
                      <a:cubicBezTo>
                        <a:pt x="47" y="13"/>
                        <a:pt x="47" y="13"/>
                        <a:pt x="47" y="13"/>
                      </a:cubicBez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13" y="3"/>
                        <a:pt x="13" y="3"/>
                        <a:pt x="13" y="3"/>
                      </a:cubicBezTo>
                      <a:moveTo>
                        <a:pt x="7" y="2"/>
                      </a:move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7" y="2"/>
                        <a:pt x="7" y="2"/>
                        <a:pt x="7" y="2"/>
                      </a:cubicBezTo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0" name="Freeform 381">
                  <a:extLst>
                    <a:ext uri="{FF2B5EF4-FFF2-40B4-BE49-F238E27FC236}">
                      <a16:creationId xmlns:a16="http://schemas.microsoft.com/office/drawing/2014/main" xmlns="" id="{C7619288-A005-4FDA-AF18-E77E565DE5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872" y="1761"/>
                  <a:ext cx="11" cy="6"/>
                </a:xfrm>
                <a:custGeom>
                  <a:avLst/>
                  <a:gdLst>
                    <a:gd name="T0" fmla="*/ 5 w 11"/>
                    <a:gd name="T1" fmla="*/ 0 h 6"/>
                    <a:gd name="T2" fmla="*/ 0 w 11"/>
                    <a:gd name="T3" fmla="*/ 0 h 6"/>
                    <a:gd name="T4" fmla="*/ 5 w 11"/>
                    <a:gd name="T5" fmla="*/ 6 h 6"/>
                    <a:gd name="T6" fmla="*/ 11 w 11"/>
                    <a:gd name="T7" fmla="*/ 0 h 6"/>
                    <a:gd name="T8" fmla="*/ 5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5" y="6"/>
                      </a:lnTo>
                      <a:lnTo>
                        <a:pt x="11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1" name="Freeform 382">
                  <a:extLst>
                    <a:ext uri="{FF2B5EF4-FFF2-40B4-BE49-F238E27FC236}">
                      <a16:creationId xmlns:a16="http://schemas.microsoft.com/office/drawing/2014/main" xmlns="" id="{6E0C947B-AA54-4FEA-93D8-6ACC4970E5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872" y="1761"/>
                  <a:ext cx="11" cy="6"/>
                </a:xfrm>
                <a:custGeom>
                  <a:avLst/>
                  <a:gdLst>
                    <a:gd name="T0" fmla="*/ 5 w 11"/>
                    <a:gd name="T1" fmla="*/ 0 h 6"/>
                    <a:gd name="T2" fmla="*/ 0 w 11"/>
                    <a:gd name="T3" fmla="*/ 0 h 6"/>
                    <a:gd name="T4" fmla="*/ 5 w 11"/>
                    <a:gd name="T5" fmla="*/ 6 h 6"/>
                    <a:gd name="T6" fmla="*/ 11 w 11"/>
                    <a:gd name="T7" fmla="*/ 0 h 6"/>
                    <a:gd name="T8" fmla="*/ 5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5" y="0"/>
                      </a:moveTo>
                      <a:lnTo>
                        <a:pt x="0" y="0"/>
                      </a:lnTo>
                      <a:lnTo>
                        <a:pt x="5" y="6"/>
                      </a:lnTo>
                      <a:lnTo>
                        <a:pt x="11" y="0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2" name="Freeform 383">
                  <a:extLst>
                    <a:ext uri="{FF2B5EF4-FFF2-40B4-BE49-F238E27FC236}">
                      <a16:creationId xmlns:a16="http://schemas.microsoft.com/office/drawing/2014/main" xmlns="" id="{F1688BC1-109B-4F8E-A031-63700FA0BA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57" y="1683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0 w 11"/>
                    <a:gd name="T3" fmla="*/ 6 h 6"/>
                    <a:gd name="T4" fmla="*/ 11 w 11"/>
                    <a:gd name="T5" fmla="*/ 6 h 6"/>
                    <a:gd name="T6" fmla="*/ 5 w 11"/>
                    <a:gd name="T7" fmla="*/ 0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11" y="6"/>
                      </a:lnTo>
                      <a:lnTo>
                        <a:pt x="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3" name="Freeform 384">
                  <a:extLst>
                    <a:ext uri="{FF2B5EF4-FFF2-40B4-BE49-F238E27FC236}">
                      <a16:creationId xmlns:a16="http://schemas.microsoft.com/office/drawing/2014/main" xmlns="" id="{D20D4FDB-73F7-43AD-8AF6-451DF2BAC2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57" y="1683"/>
                  <a:ext cx="11" cy="6"/>
                </a:xfrm>
                <a:custGeom>
                  <a:avLst/>
                  <a:gdLst>
                    <a:gd name="T0" fmla="*/ 0 w 11"/>
                    <a:gd name="T1" fmla="*/ 0 h 6"/>
                    <a:gd name="T2" fmla="*/ 0 w 11"/>
                    <a:gd name="T3" fmla="*/ 6 h 6"/>
                    <a:gd name="T4" fmla="*/ 11 w 11"/>
                    <a:gd name="T5" fmla="*/ 6 h 6"/>
                    <a:gd name="T6" fmla="*/ 5 w 11"/>
                    <a:gd name="T7" fmla="*/ 0 h 6"/>
                    <a:gd name="T8" fmla="*/ 0 w 1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11" y="6"/>
                      </a:lnTo>
                      <a:lnTo>
                        <a:pt x="5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4" name="Freeform 385">
                  <a:extLst>
                    <a:ext uri="{FF2B5EF4-FFF2-40B4-BE49-F238E27FC236}">
                      <a16:creationId xmlns:a16="http://schemas.microsoft.com/office/drawing/2014/main" xmlns="" id="{B738B0CA-1FCF-4D3F-AD99-E8F4C98019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91" y="1672"/>
                  <a:ext cx="6" cy="11"/>
                </a:xfrm>
                <a:custGeom>
                  <a:avLst/>
                  <a:gdLst>
                    <a:gd name="T0" fmla="*/ 0 w 6"/>
                    <a:gd name="T1" fmla="*/ 0 h 11"/>
                    <a:gd name="T2" fmla="*/ 0 w 6"/>
                    <a:gd name="T3" fmla="*/ 5 h 11"/>
                    <a:gd name="T4" fmla="*/ 6 w 6"/>
                    <a:gd name="T5" fmla="*/ 11 h 11"/>
                    <a:gd name="T6" fmla="*/ 6 w 6"/>
                    <a:gd name="T7" fmla="*/ 5 h 11"/>
                    <a:gd name="T8" fmla="*/ 0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6" y="11"/>
                      </a:lnTo>
                      <a:lnTo>
                        <a:pt x="6" y="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5" name="Freeform 386">
                  <a:extLst>
                    <a:ext uri="{FF2B5EF4-FFF2-40B4-BE49-F238E27FC236}">
                      <a16:creationId xmlns:a16="http://schemas.microsoft.com/office/drawing/2014/main" xmlns="" id="{A408B36C-C4A5-4C29-944C-71090C479C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191" y="1672"/>
                  <a:ext cx="6" cy="11"/>
                </a:xfrm>
                <a:custGeom>
                  <a:avLst/>
                  <a:gdLst>
                    <a:gd name="T0" fmla="*/ 0 w 6"/>
                    <a:gd name="T1" fmla="*/ 0 h 11"/>
                    <a:gd name="T2" fmla="*/ 0 w 6"/>
                    <a:gd name="T3" fmla="*/ 5 h 11"/>
                    <a:gd name="T4" fmla="*/ 6 w 6"/>
                    <a:gd name="T5" fmla="*/ 11 h 11"/>
                    <a:gd name="T6" fmla="*/ 6 w 6"/>
                    <a:gd name="T7" fmla="*/ 5 h 11"/>
                    <a:gd name="T8" fmla="*/ 0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0" y="0"/>
                      </a:moveTo>
                      <a:lnTo>
                        <a:pt x="0" y="5"/>
                      </a:lnTo>
                      <a:lnTo>
                        <a:pt x="6" y="11"/>
                      </a:lnTo>
                      <a:lnTo>
                        <a:pt x="6" y="5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6" name="Freeform 387">
                  <a:extLst>
                    <a:ext uri="{FF2B5EF4-FFF2-40B4-BE49-F238E27FC236}">
                      <a16:creationId xmlns:a16="http://schemas.microsoft.com/office/drawing/2014/main" xmlns="" id="{E84C06A3-E254-447F-90C9-CB76296719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62" y="1733"/>
                  <a:ext cx="6" cy="11"/>
                </a:xfrm>
                <a:custGeom>
                  <a:avLst/>
                  <a:gdLst>
                    <a:gd name="T0" fmla="*/ 0 w 6"/>
                    <a:gd name="T1" fmla="*/ 0 h 11"/>
                    <a:gd name="T2" fmla="*/ 0 w 6"/>
                    <a:gd name="T3" fmla="*/ 6 h 11"/>
                    <a:gd name="T4" fmla="*/ 6 w 6"/>
                    <a:gd name="T5" fmla="*/ 11 h 11"/>
                    <a:gd name="T6" fmla="*/ 6 w 6"/>
                    <a:gd name="T7" fmla="*/ 0 h 11"/>
                    <a:gd name="T8" fmla="*/ 0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6" y="11"/>
                      </a:lnTo>
                      <a:lnTo>
                        <a:pt x="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7" name="Freeform 388">
                  <a:extLst>
                    <a:ext uri="{FF2B5EF4-FFF2-40B4-BE49-F238E27FC236}">
                      <a16:creationId xmlns:a16="http://schemas.microsoft.com/office/drawing/2014/main" xmlns="" id="{A79B27C5-C083-4DA8-825E-2E44C2EC43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962" y="1733"/>
                  <a:ext cx="6" cy="11"/>
                </a:xfrm>
                <a:custGeom>
                  <a:avLst/>
                  <a:gdLst>
                    <a:gd name="T0" fmla="*/ 0 w 6"/>
                    <a:gd name="T1" fmla="*/ 0 h 11"/>
                    <a:gd name="T2" fmla="*/ 0 w 6"/>
                    <a:gd name="T3" fmla="*/ 6 h 11"/>
                    <a:gd name="T4" fmla="*/ 6 w 6"/>
                    <a:gd name="T5" fmla="*/ 11 h 11"/>
                    <a:gd name="T6" fmla="*/ 6 w 6"/>
                    <a:gd name="T7" fmla="*/ 0 h 11"/>
                    <a:gd name="T8" fmla="*/ 0 w 6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1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6" y="11"/>
                      </a:lnTo>
                      <a:lnTo>
                        <a:pt x="6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8" name="Freeform 389">
                  <a:extLst>
                    <a:ext uri="{FF2B5EF4-FFF2-40B4-BE49-F238E27FC236}">
                      <a16:creationId xmlns:a16="http://schemas.microsoft.com/office/drawing/2014/main" xmlns="" id="{05B9BEFF-7AD4-4AA7-8D55-DDDD1B05B31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49" y="2035"/>
                  <a:ext cx="89" cy="532"/>
                </a:xfrm>
                <a:custGeom>
                  <a:avLst/>
                  <a:gdLst>
                    <a:gd name="T0" fmla="*/ 67 w 89"/>
                    <a:gd name="T1" fmla="*/ 431 h 532"/>
                    <a:gd name="T2" fmla="*/ 84 w 89"/>
                    <a:gd name="T3" fmla="*/ 515 h 532"/>
                    <a:gd name="T4" fmla="*/ 84 w 89"/>
                    <a:gd name="T5" fmla="*/ 515 h 532"/>
                    <a:gd name="T6" fmla="*/ 89 w 89"/>
                    <a:gd name="T7" fmla="*/ 532 h 532"/>
                    <a:gd name="T8" fmla="*/ 89 w 89"/>
                    <a:gd name="T9" fmla="*/ 526 h 532"/>
                    <a:gd name="T10" fmla="*/ 89 w 89"/>
                    <a:gd name="T11" fmla="*/ 515 h 532"/>
                    <a:gd name="T12" fmla="*/ 78 w 89"/>
                    <a:gd name="T13" fmla="*/ 442 h 532"/>
                    <a:gd name="T14" fmla="*/ 67 w 89"/>
                    <a:gd name="T15" fmla="*/ 431 h 532"/>
                    <a:gd name="T16" fmla="*/ 39 w 89"/>
                    <a:gd name="T17" fmla="*/ 241 h 532"/>
                    <a:gd name="T18" fmla="*/ 67 w 89"/>
                    <a:gd name="T19" fmla="*/ 420 h 532"/>
                    <a:gd name="T20" fmla="*/ 73 w 89"/>
                    <a:gd name="T21" fmla="*/ 431 h 532"/>
                    <a:gd name="T22" fmla="*/ 45 w 89"/>
                    <a:gd name="T23" fmla="*/ 246 h 532"/>
                    <a:gd name="T24" fmla="*/ 39 w 89"/>
                    <a:gd name="T25" fmla="*/ 241 h 532"/>
                    <a:gd name="T26" fmla="*/ 6 w 89"/>
                    <a:gd name="T27" fmla="*/ 62 h 532"/>
                    <a:gd name="T28" fmla="*/ 34 w 89"/>
                    <a:gd name="T29" fmla="*/ 235 h 532"/>
                    <a:gd name="T30" fmla="*/ 45 w 89"/>
                    <a:gd name="T31" fmla="*/ 241 h 532"/>
                    <a:gd name="T32" fmla="*/ 11 w 89"/>
                    <a:gd name="T33" fmla="*/ 62 h 532"/>
                    <a:gd name="T34" fmla="*/ 6 w 89"/>
                    <a:gd name="T35" fmla="*/ 62 h 532"/>
                    <a:gd name="T36" fmla="*/ 0 w 89"/>
                    <a:gd name="T37" fmla="*/ 0 h 532"/>
                    <a:gd name="T38" fmla="*/ 0 w 89"/>
                    <a:gd name="T39" fmla="*/ 0 h 532"/>
                    <a:gd name="T40" fmla="*/ 6 w 89"/>
                    <a:gd name="T41" fmla="*/ 51 h 532"/>
                    <a:gd name="T42" fmla="*/ 11 w 89"/>
                    <a:gd name="T43" fmla="*/ 51 h 532"/>
                    <a:gd name="T44" fmla="*/ 6 w 89"/>
                    <a:gd name="T45" fmla="*/ 6 h 532"/>
                    <a:gd name="T46" fmla="*/ 6 w 89"/>
                    <a:gd name="T47" fmla="*/ 6 h 532"/>
                    <a:gd name="T48" fmla="*/ 0 w 89"/>
                    <a:gd name="T49" fmla="*/ 0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9" h="532">
                      <a:moveTo>
                        <a:pt x="67" y="431"/>
                      </a:moveTo>
                      <a:lnTo>
                        <a:pt x="84" y="515"/>
                      </a:lnTo>
                      <a:lnTo>
                        <a:pt x="84" y="515"/>
                      </a:lnTo>
                      <a:lnTo>
                        <a:pt x="89" y="532"/>
                      </a:lnTo>
                      <a:lnTo>
                        <a:pt x="89" y="526"/>
                      </a:lnTo>
                      <a:lnTo>
                        <a:pt x="89" y="515"/>
                      </a:lnTo>
                      <a:lnTo>
                        <a:pt x="78" y="442"/>
                      </a:lnTo>
                      <a:lnTo>
                        <a:pt x="67" y="431"/>
                      </a:lnTo>
                      <a:close/>
                      <a:moveTo>
                        <a:pt x="39" y="241"/>
                      </a:moveTo>
                      <a:lnTo>
                        <a:pt x="67" y="420"/>
                      </a:lnTo>
                      <a:lnTo>
                        <a:pt x="73" y="431"/>
                      </a:lnTo>
                      <a:lnTo>
                        <a:pt x="45" y="246"/>
                      </a:lnTo>
                      <a:lnTo>
                        <a:pt x="39" y="241"/>
                      </a:lnTo>
                      <a:close/>
                      <a:moveTo>
                        <a:pt x="6" y="62"/>
                      </a:moveTo>
                      <a:lnTo>
                        <a:pt x="34" y="235"/>
                      </a:lnTo>
                      <a:lnTo>
                        <a:pt x="45" y="241"/>
                      </a:lnTo>
                      <a:lnTo>
                        <a:pt x="11" y="62"/>
                      </a:lnTo>
                      <a:lnTo>
                        <a:pt x="6" y="62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51"/>
                      </a:lnTo>
                      <a:lnTo>
                        <a:pt x="11" y="51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9" name="Freeform 390">
                  <a:extLst>
                    <a:ext uri="{FF2B5EF4-FFF2-40B4-BE49-F238E27FC236}">
                      <a16:creationId xmlns:a16="http://schemas.microsoft.com/office/drawing/2014/main" xmlns="" id="{3C33C2C5-8FCA-457F-A1A2-2BBB7B3C062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549" y="2035"/>
                  <a:ext cx="89" cy="532"/>
                </a:xfrm>
                <a:custGeom>
                  <a:avLst/>
                  <a:gdLst>
                    <a:gd name="T0" fmla="*/ 67 w 89"/>
                    <a:gd name="T1" fmla="*/ 431 h 532"/>
                    <a:gd name="T2" fmla="*/ 84 w 89"/>
                    <a:gd name="T3" fmla="*/ 515 h 532"/>
                    <a:gd name="T4" fmla="*/ 84 w 89"/>
                    <a:gd name="T5" fmla="*/ 515 h 532"/>
                    <a:gd name="T6" fmla="*/ 89 w 89"/>
                    <a:gd name="T7" fmla="*/ 532 h 532"/>
                    <a:gd name="T8" fmla="*/ 89 w 89"/>
                    <a:gd name="T9" fmla="*/ 526 h 532"/>
                    <a:gd name="T10" fmla="*/ 89 w 89"/>
                    <a:gd name="T11" fmla="*/ 515 h 532"/>
                    <a:gd name="T12" fmla="*/ 78 w 89"/>
                    <a:gd name="T13" fmla="*/ 442 h 532"/>
                    <a:gd name="T14" fmla="*/ 67 w 89"/>
                    <a:gd name="T15" fmla="*/ 431 h 532"/>
                    <a:gd name="T16" fmla="*/ 39 w 89"/>
                    <a:gd name="T17" fmla="*/ 241 h 532"/>
                    <a:gd name="T18" fmla="*/ 67 w 89"/>
                    <a:gd name="T19" fmla="*/ 420 h 532"/>
                    <a:gd name="T20" fmla="*/ 73 w 89"/>
                    <a:gd name="T21" fmla="*/ 431 h 532"/>
                    <a:gd name="T22" fmla="*/ 45 w 89"/>
                    <a:gd name="T23" fmla="*/ 246 h 532"/>
                    <a:gd name="T24" fmla="*/ 39 w 89"/>
                    <a:gd name="T25" fmla="*/ 241 h 532"/>
                    <a:gd name="T26" fmla="*/ 6 w 89"/>
                    <a:gd name="T27" fmla="*/ 62 h 532"/>
                    <a:gd name="T28" fmla="*/ 34 w 89"/>
                    <a:gd name="T29" fmla="*/ 235 h 532"/>
                    <a:gd name="T30" fmla="*/ 45 w 89"/>
                    <a:gd name="T31" fmla="*/ 241 h 532"/>
                    <a:gd name="T32" fmla="*/ 11 w 89"/>
                    <a:gd name="T33" fmla="*/ 62 h 532"/>
                    <a:gd name="T34" fmla="*/ 6 w 89"/>
                    <a:gd name="T35" fmla="*/ 62 h 532"/>
                    <a:gd name="T36" fmla="*/ 0 w 89"/>
                    <a:gd name="T37" fmla="*/ 0 h 532"/>
                    <a:gd name="T38" fmla="*/ 0 w 89"/>
                    <a:gd name="T39" fmla="*/ 0 h 532"/>
                    <a:gd name="T40" fmla="*/ 6 w 89"/>
                    <a:gd name="T41" fmla="*/ 51 h 532"/>
                    <a:gd name="T42" fmla="*/ 11 w 89"/>
                    <a:gd name="T43" fmla="*/ 51 h 532"/>
                    <a:gd name="T44" fmla="*/ 6 w 89"/>
                    <a:gd name="T45" fmla="*/ 6 h 532"/>
                    <a:gd name="T46" fmla="*/ 6 w 89"/>
                    <a:gd name="T47" fmla="*/ 6 h 532"/>
                    <a:gd name="T48" fmla="*/ 0 w 89"/>
                    <a:gd name="T49" fmla="*/ 0 h 5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89" h="532">
                      <a:moveTo>
                        <a:pt x="67" y="431"/>
                      </a:moveTo>
                      <a:lnTo>
                        <a:pt x="84" y="515"/>
                      </a:lnTo>
                      <a:lnTo>
                        <a:pt x="84" y="515"/>
                      </a:lnTo>
                      <a:lnTo>
                        <a:pt x="89" y="532"/>
                      </a:lnTo>
                      <a:lnTo>
                        <a:pt x="89" y="526"/>
                      </a:lnTo>
                      <a:lnTo>
                        <a:pt x="89" y="515"/>
                      </a:lnTo>
                      <a:lnTo>
                        <a:pt x="78" y="442"/>
                      </a:lnTo>
                      <a:lnTo>
                        <a:pt x="67" y="431"/>
                      </a:lnTo>
                      <a:moveTo>
                        <a:pt x="39" y="241"/>
                      </a:moveTo>
                      <a:lnTo>
                        <a:pt x="67" y="420"/>
                      </a:lnTo>
                      <a:lnTo>
                        <a:pt x="73" y="431"/>
                      </a:lnTo>
                      <a:lnTo>
                        <a:pt x="45" y="246"/>
                      </a:lnTo>
                      <a:lnTo>
                        <a:pt x="39" y="241"/>
                      </a:lnTo>
                      <a:moveTo>
                        <a:pt x="6" y="62"/>
                      </a:moveTo>
                      <a:lnTo>
                        <a:pt x="34" y="235"/>
                      </a:lnTo>
                      <a:lnTo>
                        <a:pt x="45" y="241"/>
                      </a:lnTo>
                      <a:lnTo>
                        <a:pt x="11" y="62"/>
                      </a:lnTo>
                      <a:lnTo>
                        <a:pt x="6" y="62"/>
                      </a:lnTo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" y="51"/>
                      </a:lnTo>
                      <a:lnTo>
                        <a:pt x="11" y="51"/>
                      </a:lnTo>
                      <a:lnTo>
                        <a:pt x="6" y="6"/>
                      </a:lnTo>
                      <a:lnTo>
                        <a:pt x="6" y="6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0" name="Rectangle 391">
                  <a:extLst>
                    <a:ext uri="{FF2B5EF4-FFF2-40B4-BE49-F238E27FC236}">
                      <a16:creationId xmlns:a16="http://schemas.microsoft.com/office/drawing/2014/main" xmlns="" id="{E85DBC2D-122C-47AB-B393-42B8D70824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543" y="2086"/>
                  <a:ext cx="5" cy="1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1" name="Rectangle 392">
                  <a:extLst>
                    <a:ext uri="{FF2B5EF4-FFF2-40B4-BE49-F238E27FC236}">
                      <a16:creationId xmlns:a16="http://schemas.microsoft.com/office/drawing/2014/main" xmlns="" id="{826A1ECC-B4D4-4BC9-ABB9-729D1A4C6B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2543" y="2086"/>
                  <a:ext cx="5" cy="1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2" name="Freeform 393">
                  <a:extLst>
                    <a:ext uri="{FF2B5EF4-FFF2-40B4-BE49-F238E27FC236}">
                      <a16:creationId xmlns:a16="http://schemas.microsoft.com/office/drawing/2014/main" xmlns="" id="{C6F8D1D0-9BDB-4C48-8619-33DBB4F184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515" y="2270"/>
                  <a:ext cx="11" cy="11"/>
                </a:xfrm>
                <a:custGeom>
                  <a:avLst/>
                  <a:gdLst>
                    <a:gd name="T0" fmla="*/ 0 w 11"/>
                    <a:gd name="T1" fmla="*/ 0 h 11"/>
                    <a:gd name="T2" fmla="*/ 5 w 11"/>
                    <a:gd name="T3" fmla="*/ 6 h 11"/>
                    <a:gd name="T4" fmla="*/ 11 w 11"/>
                    <a:gd name="T5" fmla="*/ 11 h 11"/>
                    <a:gd name="T6" fmla="*/ 11 w 11"/>
                    <a:gd name="T7" fmla="*/ 6 h 11"/>
                    <a:gd name="T8" fmla="*/ 0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11" y="11"/>
                      </a:lnTo>
                      <a:lnTo>
                        <a:pt x="11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3" name="Freeform 394">
                  <a:extLst>
                    <a:ext uri="{FF2B5EF4-FFF2-40B4-BE49-F238E27FC236}">
                      <a16:creationId xmlns:a16="http://schemas.microsoft.com/office/drawing/2014/main" xmlns="" id="{76F18EBB-B57F-4DD5-8576-55EE8D4EA6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515" y="2270"/>
                  <a:ext cx="11" cy="11"/>
                </a:xfrm>
                <a:custGeom>
                  <a:avLst/>
                  <a:gdLst>
                    <a:gd name="T0" fmla="*/ 0 w 11"/>
                    <a:gd name="T1" fmla="*/ 0 h 11"/>
                    <a:gd name="T2" fmla="*/ 5 w 11"/>
                    <a:gd name="T3" fmla="*/ 6 h 11"/>
                    <a:gd name="T4" fmla="*/ 11 w 11"/>
                    <a:gd name="T5" fmla="*/ 11 h 11"/>
                    <a:gd name="T6" fmla="*/ 11 w 11"/>
                    <a:gd name="T7" fmla="*/ 6 h 11"/>
                    <a:gd name="T8" fmla="*/ 0 w 11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1">
                      <a:moveTo>
                        <a:pt x="0" y="0"/>
                      </a:moveTo>
                      <a:lnTo>
                        <a:pt x="5" y="6"/>
                      </a:lnTo>
                      <a:lnTo>
                        <a:pt x="11" y="11"/>
                      </a:lnTo>
                      <a:lnTo>
                        <a:pt x="11" y="6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4" name="Freeform 395">
                  <a:extLst>
                    <a:ext uri="{FF2B5EF4-FFF2-40B4-BE49-F238E27FC236}">
                      <a16:creationId xmlns:a16="http://schemas.microsoft.com/office/drawing/2014/main" xmlns="" id="{01D571FA-92BB-4A53-93DE-E99B9868C0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82" y="2455"/>
                  <a:ext cx="11" cy="22"/>
                </a:xfrm>
                <a:custGeom>
                  <a:avLst/>
                  <a:gdLst>
                    <a:gd name="T0" fmla="*/ 0 w 11"/>
                    <a:gd name="T1" fmla="*/ 0 h 22"/>
                    <a:gd name="T2" fmla="*/ 0 w 11"/>
                    <a:gd name="T3" fmla="*/ 11 h 22"/>
                    <a:gd name="T4" fmla="*/ 11 w 11"/>
                    <a:gd name="T5" fmla="*/ 22 h 22"/>
                    <a:gd name="T6" fmla="*/ 6 w 11"/>
                    <a:gd name="T7" fmla="*/ 11 h 22"/>
                    <a:gd name="T8" fmla="*/ 0 w 11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22">
                      <a:moveTo>
                        <a:pt x="0" y="0"/>
                      </a:moveTo>
                      <a:lnTo>
                        <a:pt x="0" y="11"/>
                      </a:lnTo>
                      <a:lnTo>
                        <a:pt x="11" y="22"/>
                      </a:lnTo>
                      <a:lnTo>
                        <a:pt x="6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5" name="Freeform 396">
                  <a:extLst>
                    <a:ext uri="{FF2B5EF4-FFF2-40B4-BE49-F238E27FC236}">
                      <a16:creationId xmlns:a16="http://schemas.microsoft.com/office/drawing/2014/main" xmlns="" id="{637358C9-0EC0-4576-A536-25FED44F72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482" y="2455"/>
                  <a:ext cx="11" cy="22"/>
                </a:xfrm>
                <a:custGeom>
                  <a:avLst/>
                  <a:gdLst>
                    <a:gd name="T0" fmla="*/ 0 w 11"/>
                    <a:gd name="T1" fmla="*/ 0 h 22"/>
                    <a:gd name="T2" fmla="*/ 0 w 11"/>
                    <a:gd name="T3" fmla="*/ 11 h 22"/>
                    <a:gd name="T4" fmla="*/ 11 w 11"/>
                    <a:gd name="T5" fmla="*/ 22 h 22"/>
                    <a:gd name="T6" fmla="*/ 6 w 11"/>
                    <a:gd name="T7" fmla="*/ 11 h 22"/>
                    <a:gd name="T8" fmla="*/ 0 w 11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22">
                      <a:moveTo>
                        <a:pt x="0" y="0"/>
                      </a:moveTo>
                      <a:lnTo>
                        <a:pt x="0" y="11"/>
                      </a:lnTo>
                      <a:lnTo>
                        <a:pt x="11" y="22"/>
                      </a:lnTo>
                      <a:lnTo>
                        <a:pt x="6" y="11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6" name="Freeform 397">
                  <a:extLst>
                    <a:ext uri="{FF2B5EF4-FFF2-40B4-BE49-F238E27FC236}">
                      <a16:creationId xmlns:a16="http://schemas.microsoft.com/office/drawing/2014/main" xmlns="" id="{172B3D8F-10EA-47D0-80C0-041E021CA34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275" y="2181"/>
                  <a:ext cx="559" cy="582"/>
                </a:xfrm>
                <a:custGeom>
                  <a:avLst/>
                  <a:gdLst>
                    <a:gd name="T0" fmla="*/ 74 w 100"/>
                    <a:gd name="T1" fmla="*/ 101 h 104"/>
                    <a:gd name="T2" fmla="*/ 77 w 100"/>
                    <a:gd name="T3" fmla="*/ 104 h 104"/>
                    <a:gd name="T4" fmla="*/ 77 w 100"/>
                    <a:gd name="T5" fmla="*/ 103 h 104"/>
                    <a:gd name="T6" fmla="*/ 77 w 100"/>
                    <a:gd name="T7" fmla="*/ 103 h 104"/>
                    <a:gd name="T8" fmla="*/ 74 w 100"/>
                    <a:gd name="T9" fmla="*/ 101 h 104"/>
                    <a:gd name="T10" fmla="*/ 90 w 100"/>
                    <a:gd name="T11" fmla="*/ 89 h 104"/>
                    <a:gd name="T12" fmla="*/ 89 w 100"/>
                    <a:gd name="T13" fmla="*/ 92 h 104"/>
                    <a:gd name="T14" fmla="*/ 88 w 100"/>
                    <a:gd name="T15" fmla="*/ 93 h 104"/>
                    <a:gd name="T16" fmla="*/ 84 w 100"/>
                    <a:gd name="T17" fmla="*/ 102 h 104"/>
                    <a:gd name="T18" fmla="*/ 85 w 100"/>
                    <a:gd name="T19" fmla="*/ 103 h 104"/>
                    <a:gd name="T20" fmla="*/ 89 w 100"/>
                    <a:gd name="T21" fmla="*/ 93 h 104"/>
                    <a:gd name="T22" fmla="*/ 90 w 100"/>
                    <a:gd name="T23" fmla="*/ 92 h 104"/>
                    <a:gd name="T24" fmla="*/ 91 w 100"/>
                    <a:gd name="T25" fmla="*/ 91 h 104"/>
                    <a:gd name="T26" fmla="*/ 90 w 100"/>
                    <a:gd name="T27" fmla="*/ 89 h 104"/>
                    <a:gd name="T28" fmla="*/ 100 w 100"/>
                    <a:gd name="T29" fmla="*/ 70 h 104"/>
                    <a:gd name="T30" fmla="*/ 91 w 100"/>
                    <a:gd name="T31" fmla="*/ 88 h 104"/>
                    <a:gd name="T32" fmla="*/ 91 w 100"/>
                    <a:gd name="T33" fmla="*/ 89 h 104"/>
                    <a:gd name="T34" fmla="*/ 100 w 100"/>
                    <a:gd name="T35" fmla="*/ 70 h 104"/>
                    <a:gd name="T36" fmla="*/ 100 w 100"/>
                    <a:gd name="T37" fmla="*/ 70 h 104"/>
                    <a:gd name="T38" fmla="*/ 43 w 100"/>
                    <a:gd name="T39" fmla="*/ 57 h 104"/>
                    <a:gd name="T40" fmla="*/ 42 w 100"/>
                    <a:gd name="T41" fmla="*/ 58 h 104"/>
                    <a:gd name="T42" fmla="*/ 65 w 100"/>
                    <a:gd name="T43" fmla="*/ 88 h 104"/>
                    <a:gd name="T44" fmla="*/ 65 w 100"/>
                    <a:gd name="T45" fmla="*/ 89 h 104"/>
                    <a:gd name="T46" fmla="*/ 72 w 100"/>
                    <a:gd name="T47" fmla="*/ 98 h 104"/>
                    <a:gd name="T48" fmla="*/ 75 w 100"/>
                    <a:gd name="T49" fmla="*/ 100 h 104"/>
                    <a:gd name="T50" fmla="*/ 67 w 100"/>
                    <a:gd name="T51" fmla="*/ 89 h 104"/>
                    <a:gd name="T52" fmla="*/ 66 w 100"/>
                    <a:gd name="T53" fmla="*/ 88 h 104"/>
                    <a:gd name="T54" fmla="*/ 43 w 100"/>
                    <a:gd name="T55" fmla="*/ 57 h 104"/>
                    <a:gd name="T56" fmla="*/ 23 w 100"/>
                    <a:gd name="T57" fmla="*/ 30 h 104"/>
                    <a:gd name="T58" fmla="*/ 22 w 100"/>
                    <a:gd name="T59" fmla="*/ 31 h 104"/>
                    <a:gd name="T60" fmla="*/ 42 w 100"/>
                    <a:gd name="T61" fmla="*/ 57 h 104"/>
                    <a:gd name="T62" fmla="*/ 43 w 100"/>
                    <a:gd name="T63" fmla="*/ 56 h 104"/>
                    <a:gd name="T64" fmla="*/ 23 w 100"/>
                    <a:gd name="T65" fmla="*/ 30 h 104"/>
                    <a:gd name="T66" fmla="*/ 0 w 100"/>
                    <a:gd name="T67" fmla="*/ 0 h 104"/>
                    <a:gd name="T68" fmla="*/ 0 w 100"/>
                    <a:gd name="T69" fmla="*/ 0 h 104"/>
                    <a:gd name="T70" fmla="*/ 22 w 100"/>
                    <a:gd name="T71" fmla="*/ 30 h 104"/>
                    <a:gd name="T72" fmla="*/ 23 w 100"/>
                    <a:gd name="T73" fmla="*/ 29 h 104"/>
                    <a:gd name="T74" fmla="*/ 2 w 100"/>
                    <a:gd name="T75" fmla="*/ 2 h 104"/>
                    <a:gd name="T76" fmla="*/ 0 w 100"/>
                    <a:gd name="T77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00" h="104">
                      <a:moveTo>
                        <a:pt x="74" y="101"/>
                      </a:moveTo>
                      <a:cubicBezTo>
                        <a:pt x="77" y="104"/>
                        <a:pt x="77" y="104"/>
                        <a:pt x="77" y="104"/>
                      </a:cubicBezTo>
                      <a:cubicBezTo>
                        <a:pt x="77" y="104"/>
                        <a:pt x="77" y="103"/>
                        <a:pt x="77" y="103"/>
                      </a:cubicBezTo>
                      <a:cubicBezTo>
                        <a:pt x="77" y="103"/>
                        <a:pt x="77" y="103"/>
                        <a:pt x="77" y="103"/>
                      </a:cubicBezTo>
                      <a:cubicBezTo>
                        <a:pt x="74" y="101"/>
                        <a:pt x="74" y="101"/>
                        <a:pt x="74" y="101"/>
                      </a:cubicBezTo>
                      <a:moveTo>
                        <a:pt x="90" y="89"/>
                      </a:moveTo>
                      <a:cubicBezTo>
                        <a:pt x="89" y="92"/>
                        <a:pt x="89" y="92"/>
                        <a:pt x="89" y="92"/>
                      </a:cubicBezTo>
                      <a:cubicBezTo>
                        <a:pt x="88" y="93"/>
                        <a:pt x="88" y="93"/>
                        <a:pt x="88" y="93"/>
                      </a:cubicBezTo>
                      <a:cubicBezTo>
                        <a:pt x="84" y="102"/>
                        <a:pt x="84" y="102"/>
                        <a:pt x="84" y="102"/>
                      </a:cubicBezTo>
                      <a:cubicBezTo>
                        <a:pt x="84" y="103"/>
                        <a:pt x="85" y="103"/>
                        <a:pt x="85" y="103"/>
                      </a:cubicBezTo>
                      <a:cubicBezTo>
                        <a:pt x="89" y="93"/>
                        <a:pt x="89" y="93"/>
                        <a:pt x="89" y="93"/>
                      </a:cubicBezTo>
                      <a:cubicBezTo>
                        <a:pt x="90" y="92"/>
                        <a:pt x="90" y="92"/>
                        <a:pt x="90" y="92"/>
                      </a:cubicBezTo>
                      <a:cubicBezTo>
                        <a:pt x="91" y="91"/>
                        <a:pt x="91" y="91"/>
                        <a:pt x="91" y="91"/>
                      </a:cubicBezTo>
                      <a:cubicBezTo>
                        <a:pt x="90" y="89"/>
                        <a:pt x="90" y="89"/>
                        <a:pt x="90" y="89"/>
                      </a:cubicBezTo>
                      <a:moveTo>
                        <a:pt x="100" y="70"/>
                      </a:moveTo>
                      <a:cubicBezTo>
                        <a:pt x="91" y="88"/>
                        <a:pt x="91" y="88"/>
                        <a:pt x="91" y="88"/>
                      </a:cubicBezTo>
                      <a:cubicBezTo>
                        <a:pt x="91" y="89"/>
                        <a:pt x="91" y="89"/>
                        <a:pt x="91" y="89"/>
                      </a:cubicBezTo>
                      <a:cubicBezTo>
                        <a:pt x="100" y="70"/>
                        <a:pt x="100" y="70"/>
                        <a:pt x="100" y="70"/>
                      </a:cubicBezTo>
                      <a:cubicBezTo>
                        <a:pt x="100" y="70"/>
                        <a:pt x="100" y="70"/>
                        <a:pt x="100" y="70"/>
                      </a:cubicBezTo>
                      <a:moveTo>
                        <a:pt x="43" y="57"/>
                      </a:moveTo>
                      <a:cubicBezTo>
                        <a:pt x="42" y="58"/>
                        <a:pt x="42" y="58"/>
                        <a:pt x="42" y="58"/>
                      </a:cubicBezTo>
                      <a:cubicBezTo>
                        <a:pt x="65" y="88"/>
                        <a:pt x="65" y="88"/>
                        <a:pt x="65" y="88"/>
                      </a:cubicBezTo>
                      <a:cubicBezTo>
                        <a:pt x="65" y="89"/>
                        <a:pt x="65" y="89"/>
                        <a:pt x="65" y="89"/>
                      </a:cubicBezTo>
                      <a:cubicBezTo>
                        <a:pt x="72" y="98"/>
                        <a:pt x="72" y="98"/>
                        <a:pt x="72" y="98"/>
                      </a:cubicBezTo>
                      <a:cubicBezTo>
                        <a:pt x="75" y="100"/>
                        <a:pt x="75" y="100"/>
                        <a:pt x="75" y="100"/>
                      </a:cubicBezTo>
                      <a:cubicBezTo>
                        <a:pt x="67" y="89"/>
                        <a:pt x="67" y="89"/>
                        <a:pt x="67" y="89"/>
                      </a:cubicBezTo>
                      <a:cubicBezTo>
                        <a:pt x="66" y="88"/>
                        <a:pt x="66" y="88"/>
                        <a:pt x="66" y="88"/>
                      </a:cubicBezTo>
                      <a:cubicBezTo>
                        <a:pt x="43" y="57"/>
                        <a:pt x="43" y="57"/>
                        <a:pt x="43" y="57"/>
                      </a:cubicBezTo>
                      <a:moveTo>
                        <a:pt x="23" y="30"/>
                      </a:moveTo>
                      <a:cubicBezTo>
                        <a:pt x="22" y="31"/>
                        <a:pt x="22" y="31"/>
                        <a:pt x="22" y="31"/>
                      </a:cubicBezTo>
                      <a:cubicBezTo>
                        <a:pt x="42" y="57"/>
                        <a:pt x="42" y="57"/>
                        <a:pt x="42" y="57"/>
                      </a:cubicBezTo>
                      <a:cubicBezTo>
                        <a:pt x="43" y="56"/>
                        <a:pt x="43" y="56"/>
                        <a:pt x="43" y="56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30"/>
                        <a:pt x="22" y="30"/>
                        <a:pt x="22" y="30"/>
                      </a:cubicBezTo>
                      <a:cubicBezTo>
                        <a:pt x="23" y="29"/>
                        <a:pt x="23" y="29"/>
                        <a:pt x="23" y="29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7" name="Freeform 398">
                  <a:extLst>
                    <a:ext uri="{FF2B5EF4-FFF2-40B4-BE49-F238E27FC236}">
                      <a16:creationId xmlns:a16="http://schemas.microsoft.com/office/drawing/2014/main" xmlns="" id="{D34202B3-BA45-4CA1-88A6-20A02E23455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40" y="2494"/>
                  <a:ext cx="5" cy="11"/>
                </a:xfrm>
                <a:custGeom>
                  <a:avLst/>
                  <a:gdLst>
                    <a:gd name="T0" fmla="*/ 5 w 5"/>
                    <a:gd name="T1" fmla="*/ 6 h 11"/>
                    <a:gd name="T2" fmla="*/ 0 w 5"/>
                    <a:gd name="T3" fmla="*/ 11 h 11"/>
                    <a:gd name="T4" fmla="*/ 0 w 5"/>
                    <a:gd name="T5" fmla="*/ 11 h 11"/>
                    <a:gd name="T6" fmla="*/ 5 w 5"/>
                    <a:gd name="T7" fmla="*/ 6 h 11"/>
                    <a:gd name="T8" fmla="*/ 5 w 5"/>
                    <a:gd name="T9" fmla="*/ 6 h 11"/>
                    <a:gd name="T10" fmla="*/ 5 w 5"/>
                    <a:gd name="T11" fmla="*/ 0 h 11"/>
                    <a:gd name="T12" fmla="*/ 0 w 5"/>
                    <a:gd name="T13" fmla="*/ 6 h 11"/>
                    <a:gd name="T14" fmla="*/ 0 w 5"/>
                    <a:gd name="T15" fmla="*/ 6 h 11"/>
                    <a:gd name="T16" fmla="*/ 5 w 5"/>
                    <a:gd name="T17" fmla="*/ 0 h 11"/>
                    <a:gd name="T18" fmla="*/ 5 w 5"/>
                    <a:gd name="T1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1">
                      <a:moveTo>
                        <a:pt x="5" y="6"/>
                      </a:move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5" y="6"/>
                      </a:lnTo>
                      <a:lnTo>
                        <a:pt x="5" y="6"/>
                      </a:lnTo>
                      <a:close/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8" name="Freeform 399">
                  <a:extLst>
                    <a:ext uri="{FF2B5EF4-FFF2-40B4-BE49-F238E27FC236}">
                      <a16:creationId xmlns:a16="http://schemas.microsoft.com/office/drawing/2014/main" xmlns="" id="{9B877833-DCD8-4227-BDC6-35714968098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040" y="2494"/>
                  <a:ext cx="5" cy="11"/>
                </a:xfrm>
                <a:custGeom>
                  <a:avLst/>
                  <a:gdLst>
                    <a:gd name="T0" fmla="*/ 5 w 5"/>
                    <a:gd name="T1" fmla="*/ 6 h 11"/>
                    <a:gd name="T2" fmla="*/ 0 w 5"/>
                    <a:gd name="T3" fmla="*/ 11 h 11"/>
                    <a:gd name="T4" fmla="*/ 0 w 5"/>
                    <a:gd name="T5" fmla="*/ 11 h 11"/>
                    <a:gd name="T6" fmla="*/ 5 w 5"/>
                    <a:gd name="T7" fmla="*/ 6 h 11"/>
                    <a:gd name="T8" fmla="*/ 5 w 5"/>
                    <a:gd name="T9" fmla="*/ 6 h 11"/>
                    <a:gd name="T10" fmla="*/ 5 w 5"/>
                    <a:gd name="T11" fmla="*/ 0 h 11"/>
                    <a:gd name="T12" fmla="*/ 0 w 5"/>
                    <a:gd name="T13" fmla="*/ 6 h 11"/>
                    <a:gd name="T14" fmla="*/ 0 w 5"/>
                    <a:gd name="T15" fmla="*/ 6 h 11"/>
                    <a:gd name="T16" fmla="*/ 5 w 5"/>
                    <a:gd name="T17" fmla="*/ 0 h 11"/>
                    <a:gd name="T18" fmla="*/ 5 w 5"/>
                    <a:gd name="T1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" h="11">
                      <a:moveTo>
                        <a:pt x="5" y="6"/>
                      </a:move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5" y="6"/>
                      </a:lnTo>
                      <a:lnTo>
                        <a:pt x="5" y="6"/>
                      </a:lnTo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9" name="Freeform 400">
                  <a:extLst>
                    <a:ext uri="{FF2B5EF4-FFF2-40B4-BE49-F238E27FC236}">
                      <a16:creationId xmlns:a16="http://schemas.microsoft.com/office/drawing/2014/main" xmlns="" id="{7ED3D63D-A833-4181-A975-FC7438483E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73" y="2729"/>
                  <a:ext cx="28" cy="28"/>
                </a:xfrm>
                <a:custGeom>
                  <a:avLst/>
                  <a:gdLst>
                    <a:gd name="T0" fmla="*/ 0 w 28"/>
                    <a:gd name="T1" fmla="*/ 0 h 28"/>
                    <a:gd name="T2" fmla="*/ 12 w 28"/>
                    <a:gd name="T3" fmla="*/ 17 h 28"/>
                    <a:gd name="T4" fmla="*/ 28 w 28"/>
                    <a:gd name="T5" fmla="*/ 28 h 28"/>
                    <a:gd name="T6" fmla="*/ 17 w 28"/>
                    <a:gd name="T7" fmla="*/ 11 h 28"/>
                    <a:gd name="T8" fmla="*/ 0 w 28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8">
                      <a:moveTo>
                        <a:pt x="0" y="0"/>
                      </a:moveTo>
                      <a:lnTo>
                        <a:pt x="12" y="17"/>
                      </a:lnTo>
                      <a:lnTo>
                        <a:pt x="28" y="28"/>
                      </a:lnTo>
                      <a:lnTo>
                        <a:pt x="17" y="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0" name="Freeform 401">
                  <a:extLst>
                    <a:ext uri="{FF2B5EF4-FFF2-40B4-BE49-F238E27FC236}">
                      <a16:creationId xmlns:a16="http://schemas.microsoft.com/office/drawing/2014/main" xmlns="" id="{5BCECD16-BFDC-4DBE-B9FA-575995362C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1873" y="2729"/>
                  <a:ext cx="28" cy="28"/>
                </a:xfrm>
                <a:custGeom>
                  <a:avLst/>
                  <a:gdLst>
                    <a:gd name="T0" fmla="*/ 0 w 28"/>
                    <a:gd name="T1" fmla="*/ 0 h 28"/>
                    <a:gd name="T2" fmla="*/ 12 w 28"/>
                    <a:gd name="T3" fmla="*/ 17 h 28"/>
                    <a:gd name="T4" fmla="*/ 28 w 28"/>
                    <a:gd name="T5" fmla="*/ 28 h 28"/>
                    <a:gd name="T6" fmla="*/ 17 w 28"/>
                    <a:gd name="T7" fmla="*/ 11 h 28"/>
                    <a:gd name="T8" fmla="*/ 0 w 28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8">
                      <a:moveTo>
                        <a:pt x="0" y="0"/>
                      </a:moveTo>
                      <a:lnTo>
                        <a:pt x="12" y="17"/>
                      </a:lnTo>
                      <a:lnTo>
                        <a:pt x="28" y="28"/>
                      </a:lnTo>
                      <a:lnTo>
                        <a:pt x="17" y="11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1" name="Freeform 402">
                  <a:extLst>
                    <a:ext uri="{FF2B5EF4-FFF2-40B4-BE49-F238E27FC236}">
                      <a16:creationId xmlns:a16="http://schemas.microsoft.com/office/drawing/2014/main" xmlns="" id="{7F50C9E7-2EC7-4405-8AC8-4CA8BB21AE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040" y="2494"/>
                  <a:ext cx="5" cy="6"/>
                </a:xfrm>
                <a:custGeom>
                  <a:avLst/>
                  <a:gdLst>
                    <a:gd name="T0" fmla="*/ 5 w 5"/>
                    <a:gd name="T1" fmla="*/ 0 h 6"/>
                    <a:gd name="T2" fmla="*/ 0 w 5"/>
                    <a:gd name="T3" fmla="*/ 6 h 6"/>
                    <a:gd name="T4" fmla="*/ 0 w 5"/>
                    <a:gd name="T5" fmla="*/ 6 h 6"/>
                    <a:gd name="T6" fmla="*/ 5 w 5"/>
                    <a:gd name="T7" fmla="*/ 0 h 6"/>
                    <a:gd name="T8" fmla="*/ 5 w 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5" y="0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2" name="Freeform 403">
                  <a:extLst>
                    <a:ext uri="{FF2B5EF4-FFF2-40B4-BE49-F238E27FC236}">
                      <a16:creationId xmlns:a16="http://schemas.microsoft.com/office/drawing/2014/main" xmlns="" id="{664354EB-1747-4A3D-90A5-5A6D0D979A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040" y="2494"/>
                  <a:ext cx="5" cy="6"/>
                </a:xfrm>
                <a:custGeom>
                  <a:avLst/>
                  <a:gdLst>
                    <a:gd name="T0" fmla="*/ 5 w 5"/>
                    <a:gd name="T1" fmla="*/ 0 h 6"/>
                    <a:gd name="T2" fmla="*/ 0 w 5"/>
                    <a:gd name="T3" fmla="*/ 6 h 6"/>
                    <a:gd name="T4" fmla="*/ 0 w 5"/>
                    <a:gd name="T5" fmla="*/ 6 h 6"/>
                    <a:gd name="T6" fmla="*/ 5 w 5"/>
                    <a:gd name="T7" fmla="*/ 0 h 6"/>
                    <a:gd name="T8" fmla="*/ 5 w 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5" y="0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3" name="Freeform 404">
                  <a:extLst>
                    <a:ext uri="{FF2B5EF4-FFF2-40B4-BE49-F238E27FC236}">
                      <a16:creationId xmlns:a16="http://schemas.microsoft.com/office/drawing/2014/main" xmlns="" id="{5F7ABCE1-7DBA-45E4-A717-D3D4E110BF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52" y="2343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6 h 11"/>
                    <a:gd name="T4" fmla="*/ 0 w 5"/>
                    <a:gd name="T5" fmla="*/ 11 h 11"/>
                    <a:gd name="T6" fmla="*/ 5 w 5"/>
                    <a:gd name="T7" fmla="*/ 6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5" y="6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4" name="Freeform 405">
                  <a:extLst>
                    <a:ext uri="{FF2B5EF4-FFF2-40B4-BE49-F238E27FC236}">
                      <a16:creationId xmlns:a16="http://schemas.microsoft.com/office/drawing/2014/main" xmlns="" id="{F8D03ECF-5EE7-4635-A847-82B8A511F5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2152" y="2343"/>
                  <a:ext cx="5" cy="11"/>
                </a:xfrm>
                <a:custGeom>
                  <a:avLst/>
                  <a:gdLst>
                    <a:gd name="T0" fmla="*/ 5 w 5"/>
                    <a:gd name="T1" fmla="*/ 0 h 11"/>
                    <a:gd name="T2" fmla="*/ 0 w 5"/>
                    <a:gd name="T3" fmla="*/ 6 h 11"/>
                    <a:gd name="T4" fmla="*/ 0 w 5"/>
                    <a:gd name="T5" fmla="*/ 11 h 11"/>
                    <a:gd name="T6" fmla="*/ 5 w 5"/>
                    <a:gd name="T7" fmla="*/ 6 h 11"/>
                    <a:gd name="T8" fmla="*/ 5 w 5"/>
                    <a:gd name="T9" fmla="*/ 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1">
                      <a:moveTo>
                        <a:pt x="5" y="0"/>
                      </a:move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5" y="6"/>
                      </a:lnTo>
                      <a:lnTo>
                        <a:pt x="5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16" name="Freeform 407">
                <a:extLst>
                  <a:ext uri="{FF2B5EF4-FFF2-40B4-BE49-F238E27FC236}">
                    <a16:creationId xmlns:a16="http://schemas.microsoft.com/office/drawing/2014/main" xmlns="" id="{F706D7E5-937B-4B9C-BED7-8C4D0CE8E6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238500" y="3959226"/>
                <a:ext cx="434975" cy="311150"/>
              </a:xfrm>
              <a:custGeom>
                <a:avLst/>
                <a:gdLst>
                  <a:gd name="T0" fmla="*/ 274 w 274"/>
                  <a:gd name="T1" fmla="*/ 179 h 196"/>
                  <a:gd name="T2" fmla="*/ 268 w 274"/>
                  <a:gd name="T3" fmla="*/ 185 h 196"/>
                  <a:gd name="T4" fmla="*/ 274 w 274"/>
                  <a:gd name="T5" fmla="*/ 196 h 196"/>
                  <a:gd name="T6" fmla="*/ 274 w 274"/>
                  <a:gd name="T7" fmla="*/ 185 h 196"/>
                  <a:gd name="T8" fmla="*/ 274 w 274"/>
                  <a:gd name="T9" fmla="*/ 179 h 196"/>
                  <a:gd name="T10" fmla="*/ 5 w 274"/>
                  <a:gd name="T11" fmla="*/ 0 h 196"/>
                  <a:gd name="T12" fmla="*/ 0 w 274"/>
                  <a:gd name="T13" fmla="*/ 6 h 196"/>
                  <a:gd name="T14" fmla="*/ 0 w 274"/>
                  <a:gd name="T15" fmla="*/ 11 h 196"/>
                  <a:gd name="T16" fmla="*/ 5 w 274"/>
                  <a:gd name="T17" fmla="*/ 6 h 196"/>
                  <a:gd name="T18" fmla="*/ 5 w 274"/>
                  <a:gd name="T1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4" h="196">
                    <a:moveTo>
                      <a:pt x="274" y="179"/>
                    </a:moveTo>
                    <a:lnTo>
                      <a:pt x="268" y="185"/>
                    </a:lnTo>
                    <a:lnTo>
                      <a:pt x="274" y="196"/>
                    </a:lnTo>
                    <a:lnTo>
                      <a:pt x="274" y="185"/>
                    </a:lnTo>
                    <a:lnTo>
                      <a:pt x="274" y="179"/>
                    </a:lnTo>
                    <a:close/>
                    <a:moveTo>
                      <a:pt x="5" y="0"/>
                    </a:moveTo>
                    <a:lnTo>
                      <a:pt x="0" y="6"/>
                    </a:lnTo>
                    <a:lnTo>
                      <a:pt x="0" y="11"/>
                    </a:lnTo>
                    <a:lnTo>
                      <a:pt x="5" y="6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408">
                <a:extLst>
                  <a:ext uri="{FF2B5EF4-FFF2-40B4-BE49-F238E27FC236}">
                    <a16:creationId xmlns:a16="http://schemas.microsoft.com/office/drawing/2014/main" xmlns="" id="{CF55B0B0-E033-46D1-A684-2C7FDA94F6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238500" y="3959226"/>
                <a:ext cx="434975" cy="311150"/>
              </a:xfrm>
              <a:custGeom>
                <a:avLst/>
                <a:gdLst>
                  <a:gd name="T0" fmla="*/ 274 w 274"/>
                  <a:gd name="T1" fmla="*/ 179 h 196"/>
                  <a:gd name="T2" fmla="*/ 268 w 274"/>
                  <a:gd name="T3" fmla="*/ 185 h 196"/>
                  <a:gd name="T4" fmla="*/ 274 w 274"/>
                  <a:gd name="T5" fmla="*/ 196 h 196"/>
                  <a:gd name="T6" fmla="*/ 274 w 274"/>
                  <a:gd name="T7" fmla="*/ 185 h 196"/>
                  <a:gd name="T8" fmla="*/ 274 w 274"/>
                  <a:gd name="T9" fmla="*/ 179 h 196"/>
                  <a:gd name="T10" fmla="*/ 5 w 274"/>
                  <a:gd name="T11" fmla="*/ 0 h 196"/>
                  <a:gd name="T12" fmla="*/ 0 w 274"/>
                  <a:gd name="T13" fmla="*/ 6 h 196"/>
                  <a:gd name="T14" fmla="*/ 0 w 274"/>
                  <a:gd name="T15" fmla="*/ 11 h 196"/>
                  <a:gd name="T16" fmla="*/ 5 w 274"/>
                  <a:gd name="T17" fmla="*/ 6 h 196"/>
                  <a:gd name="T18" fmla="*/ 5 w 274"/>
                  <a:gd name="T19" fmla="*/ 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4" h="196">
                    <a:moveTo>
                      <a:pt x="274" y="179"/>
                    </a:moveTo>
                    <a:lnTo>
                      <a:pt x="268" y="185"/>
                    </a:lnTo>
                    <a:lnTo>
                      <a:pt x="274" y="196"/>
                    </a:lnTo>
                    <a:lnTo>
                      <a:pt x="274" y="185"/>
                    </a:lnTo>
                    <a:lnTo>
                      <a:pt x="274" y="179"/>
                    </a:lnTo>
                    <a:moveTo>
                      <a:pt x="5" y="0"/>
                    </a:moveTo>
                    <a:lnTo>
                      <a:pt x="0" y="6"/>
                    </a:lnTo>
                    <a:lnTo>
                      <a:pt x="0" y="11"/>
                    </a:lnTo>
                    <a:lnTo>
                      <a:pt x="5" y="6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409">
                <a:extLst>
                  <a:ext uri="{FF2B5EF4-FFF2-40B4-BE49-F238E27FC236}">
                    <a16:creationId xmlns:a16="http://schemas.microsoft.com/office/drawing/2014/main" xmlns="" id="{7DE69EA7-5980-4431-B5A4-E74B9B9137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836738" y="1863726"/>
                <a:ext cx="568325" cy="904875"/>
              </a:xfrm>
              <a:custGeom>
                <a:avLst/>
                <a:gdLst>
                  <a:gd name="T0" fmla="*/ 63 w 64"/>
                  <a:gd name="T1" fmla="*/ 96 h 102"/>
                  <a:gd name="T2" fmla="*/ 62 w 64"/>
                  <a:gd name="T3" fmla="*/ 97 h 102"/>
                  <a:gd name="T4" fmla="*/ 63 w 64"/>
                  <a:gd name="T5" fmla="*/ 102 h 102"/>
                  <a:gd name="T6" fmla="*/ 64 w 64"/>
                  <a:gd name="T7" fmla="*/ 101 h 102"/>
                  <a:gd name="T8" fmla="*/ 63 w 64"/>
                  <a:gd name="T9" fmla="*/ 96 h 102"/>
                  <a:gd name="T10" fmla="*/ 52 w 64"/>
                  <a:gd name="T11" fmla="*/ 48 h 102"/>
                  <a:gd name="T12" fmla="*/ 62 w 64"/>
                  <a:gd name="T13" fmla="*/ 96 h 102"/>
                  <a:gd name="T14" fmla="*/ 63 w 64"/>
                  <a:gd name="T15" fmla="*/ 95 h 102"/>
                  <a:gd name="T16" fmla="*/ 53 w 64"/>
                  <a:gd name="T17" fmla="*/ 50 h 102"/>
                  <a:gd name="T18" fmla="*/ 52 w 64"/>
                  <a:gd name="T19" fmla="*/ 48 h 102"/>
                  <a:gd name="T20" fmla="*/ 20 w 64"/>
                  <a:gd name="T21" fmla="*/ 29 h 102"/>
                  <a:gd name="T22" fmla="*/ 12 w 64"/>
                  <a:gd name="T23" fmla="*/ 44 h 102"/>
                  <a:gd name="T24" fmla="*/ 11 w 64"/>
                  <a:gd name="T25" fmla="*/ 45 h 102"/>
                  <a:gd name="T26" fmla="*/ 0 w 64"/>
                  <a:gd name="T27" fmla="*/ 65 h 102"/>
                  <a:gd name="T28" fmla="*/ 1 w 64"/>
                  <a:gd name="T29" fmla="*/ 65 h 102"/>
                  <a:gd name="T30" fmla="*/ 12 w 64"/>
                  <a:gd name="T31" fmla="*/ 45 h 102"/>
                  <a:gd name="T32" fmla="*/ 13 w 64"/>
                  <a:gd name="T33" fmla="*/ 44 h 102"/>
                  <a:gd name="T34" fmla="*/ 21 w 64"/>
                  <a:gd name="T35" fmla="*/ 30 h 102"/>
                  <a:gd name="T36" fmla="*/ 20 w 64"/>
                  <a:gd name="T37" fmla="*/ 29 h 102"/>
                  <a:gd name="T38" fmla="*/ 29 w 64"/>
                  <a:gd name="T39" fmla="*/ 14 h 102"/>
                  <a:gd name="T40" fmla="*/ 21 w 64"/>
                  <a:gd name="T41" fmla="*/ 27 h 102"/>
                  <a:gd name="T42" fmla="*/ 21 w 64"/>
                  <a:gd name="T43" fmla="*/ 29 h 102"/>
                  <a:gd name="T44" fmla="*/ 29 w 64"/>
                  <a:gd name="T45" fmla="*/ 15 h 102"/>
                  <a:gd name="T46" fmla="*/ 29 w 64"/>
                  <a:gd name="T47" fmla="*/ 14 h 102"/>
                  <a:gd name="T48" fmla="*/ 43 w 64"/>
                  <a:gd name="T49" fmla="*/ 1 h 102"/>
                  <a:gd name="T50" fmla="*/ 42 w 64"/>
                  <a:gd name="T51" fmla="*/ 1 h 102"/>
                  <a:gd name="T52" fmla="*/ 51 w 64"/>
                  <a:gd name="T53" fmla="*/ 45 h 102"/>
                  <a:gd name="T54" fmla="*/ 53 w 64"/>
                  <a:gd name="T55" fmla="*/ 47 h 102"/>
                  <a:gd name="T56" fmla="*/ 43 w 64"/>
                  <a:gd name="T57" fmla="*/ 1 h 102"/>
                  <a:gd name="T58" fmla="*/ 37 w 64"/>
                  <a:gd name="T59" fmla="*/ 0 h 102"/>
                  <a:gd name="T60" fmla="*/ 29 w 64"/>
                  <a:gd name="T61" fmla="*/ 13 h 102"/>
                  <a:gd name="T62" fmla="*/ 30 w 64"/>
                  <a:gd name="T63" fmla="*/ 14 h 102"/>
                  <a:gd name="T64" fmla="*/ 38 w 64"/>
                  <a:gd name="T65" fmla="*/ 0 h 102"/>
                  <a:gd name="T66" fmla="*/ 37 w 64"/>
                  <a:gd name="T6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4" h="102">
                    <a:moveTo>
                      <a:pt x="63" y="96"/>
                    </a:moveTo>
                    <a:cubicBezTo>
                      <a:pt x="62" y="97"/>
                      <a:pt x="62" y="97"/>
                      <a:pt x="62" y="97"/>
                    </a:cubicBezTo>
                    <a:cubicBezTo>
                      <a:pt x="63" y="102"/>
                      <a:pt x="63" y="102"/>
                      <a:pt x="63" y="102"/>
                    </a:cubicBezTo>
                    <a:cubicBezTo>
                      <a:pt x="64" y="102"/>
                      <a:pt x="64" y="101"/>
                      <a:pt x="64" y="101"/>
                    </a:cubicBezTo>
                    <a:cubicBezTo>
                      <a:pt x="63" y="96"/>
                      <a:pt x="63" y="96"/>
                      <a:pt x="63" y="96"/>
                    </a:cubicBezTo>
                    <a:moveTo>
                      <a:pt x="52" y="48"/>
                    </a:moveTo>
                    <a:cubicBezTo>
                      <a:pt x="62" y="96"/>
                      <a:pt x="62" y="96"/>
                      <a:pt x="62" y="96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2" y="48"/>
                      <a:pt x="52" y="48"/>
                      <a:pt x="52" y="48"/>
                    </a:cubicBezTo>
                    <a:moveTo>
                      <a:pt x="20" y="29"/>
                    </a:moveTo>
                    <a:cubicBezTo>
                      <a:pt x="12" y="44"/>
                      <a:pt x="12" y="44"/>
                      <a:pt x="12" y="44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" y="65"/>
                      <a:pt x="1" y="65"/>
                      <a:pt x="1" y="6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0" y="29"/>
                      <a:pt x="20" y="29"/>
                      <a:pt x="20" y="29"/>
                    </a:cubicBezTo>
                    <a:moveTo>
                      <a:pt x="29" y="14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4"/>
                      <a:pt x="29" y="14"/>
                      <a:pt x="29" y="14"/>
                    </a:cubicBezTo>
                    <a:moveTo>
                      <a:pt x="43" y="1"/>
                    </a:moveTo>
                    <a:cubicBezTo>
                      <a:pt x="42" y="1"/>
                      <a:pt x="42" y="1"/>
                      <a:pt x="42" y="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43" y="1"/>
                      <a:pt x="43" y="1"/>
                      <a:pt x="43" y="1"/>
                    </a:cubicBezTo>
                    <a:moveTo>
                      <a:pt x="37" y="0"/>
                    </a:moveTo>
                    <a:cubicBezTo>
                      <a:pt x="29" y="13"/>
                      <a:pt x="29" y="13"/>
                      <a:pt x="29" y="13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410">
                <a:extLst>
                  <a:ext uri="{FF2B5EF4-FFF2-40B4-BE49-F238E27FC236}">
                    <a16:creationId xmlns:a16="http://schemas.microsoft.com/office/drawing/2014/main" xmlns="" id="{F13CCE08-C874-4358-A59A-07325A635D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79563" y="1979613"/>
                <a:ext cx="301625" cy="744538"/>
              </a:xfrm>
              <a:custGeom>
                <a:avLst/>
                <a:gdLst>
                  <a:gd name="T0" fmla="*/ 190 w 190"/>
                  <a:gd name="T1" fmla="*/ 458 h 469"/>
                  <a:gd name="T2" fmla="*/ 184 w 190"/>
                  <a:gd name="T3" fmla="*/ 464 h 469"/>
                  <a:gd name="T4" fmla="*/ 184 w 190"/>
                  <a:gd name="T5" fmla="*/ 469 h 469"/>
                  <a:gd name="T6" fmla="*/ 190 w 190"/>
                  <a:gd name="T7" fmla="*/ 464 h 469"/>
                  <a:gd name="T8" fmla="*/ 190 w 190"/>
                  <a:gd name="T9" fmla="*/ 458 h 469"/>
                  <a:gd name="T10" fmla="*/ 123 w 190"/>
                  <a:gd name="T11" fmla="*/ 179 h 469"/>
                  <a:gd name="T12" fmla="*/ 128 w 190"/>
                  <a:gd name="T13" fmla="*/ 195 h 469"/>
                  <a:gd name="T14" fmla="*/ 134 w 190"/>
                  <a:gd name="T15" fmla="*/ 207 h 469"/>
                  <a:gd name="T16" fmla="*/ 134 w 190"/>
                  <a:gd name="T17" fmla="*/ 190 h 469"/>
                  <a:gd name="T18" fmla="*/ 123 w 190"/>
                  <a:gd name="T19" fmla="*/ 179 h 469"/>
                  <a:gd name="T20" fmla="*/ 0 w 190"/>
                  <a:gd name="T21" fmla="*/ 0 h 469"/>
                  <a:gd name="T22" fmla="*/ 0 w 190"/>
                  <a:gd name="T23" fmla="*/ 5 h 469"/>
                  <a:gd name="T24" fmla="*/ 0 w 190"/>
                  <a:gd name="T25" fmla="*/ 11 h 469"/>
                  <a:gd name="T26" fmla="*/ 6 w 190"/>
                  <a:gd name="T27" fmla="*/ 5 h 469"/>
                  <a:gd name="T28" fmla="*/ 0 w 190"/>
                  <a:gd name="T29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0" h="469">
                    <a:moveTo>
                      <a:pt x="190" y="458"/>
                    </a:moveTo>
                    <a:lnTo>
                      <a:pt x="184" y="464"/>
                    </a:lnTo>
                    <a:lnTo>
                      <a:pt x="184" y="469"/>
                    </a:lnTo>
                    <a:lnTo>
                      <a:pt x="190" y="464"/>
                    </a:lnTo>
                    <a:lnTo>
                      <a:pt x="190" y="458"/>
                    </a:lnTo>
                    <a:close/>
                    <a:moveTo>
                      <a:pt x="123" y="179"/>
                    </a:moveTo>
                    <a:lnTo>
                      <a:pt x="128" y="195"/>
                    </a:lnTo>
                    <a:lnTo>
                      <a:pt x="134" y="207"/>
                    </a:lnTo>
                    <a:lnTo>
                      <a:pt x="134" y="190"/>
                    </a:lnTo>
                    <a:lnTo>
                      <a:pt x="123" y="179"/>
                    </a:lnTo>
                    <a:close/>
                    <a:moveTo>
                      <a:pt x="0" y="0"/>
                    </a:moveTo>
                    <a:lnTo>
                      <a:pt x="0" y="5"/>
                    </a:lnTo>
                    <a:lnTo>
                      <a:pt x="0" y="11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411">
                <a:extLst>
                  <a:ext uri="{FF2B5EF4-FFF2-40B4-BE49-F238E27FC236}">
                    <a16:creationId xmlns:a16="http://schemas.microsoft.com/office/drawing/2014/main" xmlns="" id="{7C22E3CA-F5D3-478F-93E9-5243FA5760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79563" y="1979613"/>
                <a:ext cx="301625" cy="744538"/>
              </a:xfrm>
              <a:custGeom>
                <a:avLst/>
                <a:gdLst>
                  <a:gd name="T0" fmla="*/ 190 w 190"/>
                  <a:gd name="T1" fmla="*/ 458 h 469"/>
                  <a:gd name="T2" fmla="*/ 184 w 190"/>
                  <a:gd name="T3" fmla="*/ 464 h 469"/>
                  <a:gd name="T4" fmla="*/ 184 w 190"/>
                  <a:gd name="T5" fmla="*/ 469 h 469"/>
                  <a:gd name="T6" fmla="*/ 190 w 190"/>
                  <a:gd name="T7" fmla="*/ 464 h 469"/>
                  <a:gd name="T8" fmla="*/ 190 w 190"/>
                  <a:gd name="T9" fmla="*/ 458 h 469"/>
                  <a:gd name="T10" fmla="*/ 123 w 190"/>
                  <a:gd name="T11" fmla="*/ 179 h 469"/>
                  <a:gd name="T12" fmla="*/ 128 w 190"/>
                  <a:gd name="T13" fmla="*/ 195 h 469"/>
                  <a:gd name="T14" fmla="*/ 134 w 190"/>
                  <a:gd name="T15" fmla="*/ 207 h 469"/>
                  <a:gd name="T16" fmla="*/ 134 w 190"/>
                  <a:gd name="T17" fmla="*/ 190 h 469"/>
                  <a:gd name="T18" fmla="*/ 123 w 190"/>
                  <a:gd name="T19" fmla="*/ 179 h 469"/>
                  <a:gd name="T20" fmla="*/ 0 w 190"/>
                  <a:gd name="T21" fmla="*/ 0 h 469"/>
                  <a:gd name="T22" fmla="*/ 0 w 190"/>
                  <a:gd name="T23" fmla="*/ 5 h 469"/>
                  <a:gd name="T24" fmla="*/ 0 w 190"/>
                  <a:gd name="T25" fmla="*/ 11 h 469"/>
                  <a:gd name="T26" fmla="*/ 6 w 190"/>
                  <a:gd name="T27" fmla="*/ 5 h 469"/>
                  <a:gd name="T28" fmla="*/ 0 w 190"/>
                  <a:gd name="T29" fmla="*/ 0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0" h="469">
                    <a:moveTo>
                      <a:pt x="190" y="458"/>
                    </a:moveTo>
                    <a:lnTo>
                      <a:pt x="184" y="464"/>
                    </a:lnTo>
                    <a:lnTo>
                      <a:pt x="184" y="469"/>
                    </a:lnTo>
                    <a:lnTo>
                      <a:pt x="190" y="464"/>
                    </a:lnTo>
                    <a:lnTo>
                      <a:pt x="190" y="458"/>
                    </a:lnTo>
                    <a:moveTo>
                      <a:pt x="123" y="179"/>
                    </a:moveTo>
                    <a:lnTo>
                      <a:pt x="128" y="195"/>
                    </a:lnTo>
                    <a:lnTo>
                      <a:pt x="134" y="207"/>
                    </a:lnTo>
                    <a:lnTo>
                      <a:pt x="134" y="190"/>
                    </a:lnTo>
                    <a:lnTo>
                      <a:pt x="123" y="179"/>
                    </a:lnTo>
                    <a:moveTo>
                      <a:pt x="0" y="0"/>
                    </a:moveTo>
                    <a:lnTo>
                      <a:pt x="0" y="5"/>
                    </a:lnTo>
                    <a:lnTo>
                      <a:pt x="0" y="11"/>
                    </a:lnTo>
                    <a:lnTo>
                      <a:pt x="6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412">
                <a:extLst>
                  <a:ext uri="{FF2B5EF4-FFF2-40B4-BE49-F238E27FC236}">
                    <a16:creationId xmlns:a16="http://schemas.microsoft.com/office/drawing/2014/main" xmlns="" id="{10B1A71B-E766-42FD-89D0-06494BAFD7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8938" y="2103438"/>
                <a:ext cx="7938" cy="26988"/>
              </a:xfrm>
              <a:custGeom>
                <a:avLst/>
                <a:gdLst>
                  <a:gd name="T0" fmla="*/ 5 w 5"/>
                  <a:gd name="T1" fmla="*/ 0 h 17"/>
                  <a:gd name="T2" fmla="*/ 0 w 5"/>
                  <a:gd name="T3" fmla="*/ 11 h 17"/>
                  <a:gd name="T4" fmla="*/ 5 w 5"/>
                  <a:gd name="T5" fmla="*/ 17 h 17"/>
                  <a:gd name="T6" fmla="*/ 5 w 5"/>
                  <a:gd name="T7" fmla="*/ 11 h 17"/>
                  <a:gd name="T8" fmla="*/ 5 w 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7">
                    <a:moveTo>
                      <a:pt x="5" y="0"/>
                    </a:moveTo>
                    <a:lnTo>
                      <a:pt x="0" y="11"/>
                    </a:lnTo>
                    <a:lnTo>
                      <a:pt x="5" y="17"/>
                    </a:lnTo>
                    <a:lnTo>
                      <a:pt x="5" y="1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413">
                <a:extLst>
                  <a:ext uri="{FF2B5EF4-FFF2-40B4-BE49-F238E27FC236}">
                    <a16:creationId xmlns:a16="http://schemas.microsoft.com/office/drawing/2014/main" xmlns="" id="{C7DF1EDD-6686-4DAC-A033-C4B5EB9EDD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8938" y="2103438"/>
                <a:ext cx="7938" cy="26988"/>
              </a:xfrm>
              <a:custGeom>
                <a:avLst/>
                <a:gdLst>
                  <a:gd name="T0" fmla="*/ 5 w 5"/>
                  <a:gd name="T1" fmla="*/ 0 h 17"/>
                  <a:gd name="T2" fmla="*/ 0 w 5"/>
                  <a:gd name="T3" fmla="*/ 11 h 17"/>
                  <a:gd name="T4" fmla="*/ 5 w 5"/>
                  <a:gd name="T5" fmla="*/ 17 h 17"/>
                  <a:gd name="T6" fmla="*/ 5 w 5"/>
                  <a:gd name="T7" fmla="*/ 11 h 17"/>
                  <a:gd name="T8" fmla="*/ 5 w 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7">
                    <a:moveTo>
                      <a:pt x="5" y="0"/>
                    </a:moveTo>
                    <a:lnTo>
                      <a:pt x="0" y="11"/>
                    </a:lnTo>
                    <a:lnTo>
                      <a:pt x="5" y="17"/>
                    </a:lnTo>
                    <a:lnTo>
                      <a:pt x="5" y="11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414">
                <a:extLst>
                  <a:ext uri="{FF2B5EF4-FFF2-40B4-BE49-F238E27FC236}">
                    <a16:creationId xmlns:a16="http://schemas.microsoft.com/office/drawing/2014/main" xmlns="" id="{11CE6DF9-98CD-400D-B925-F573984179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611563" y="2840038"/>
                <a:ext cx="2289175" cy="1235075"/>
              </a:xfrm>
              <a:custGeom>
                <a:avLst/>
                <a:gdLst>
                  <a:gd name="T0" fmla="*/ 101 w 258"/>
                  <a:gd name="T1" fmla="*/ 139 h 139"/>
                  <a:gd name="T2" fmla="*/ 115 w 258"/>
                  <a:gd name="T3" fmla="*/ 110 h 139"/>
                  <a:gd name="T4" fmla="*/ 110 w 258"/>
                  <a:gd name="T5" fmla="*/ 121 h 139"/>
                  <a:gd name="T6" fmla="*/ 125 w 258"/>
                  <a:gd name="T7" fmla="*/ 88 h 139"/>
                  <a:gd name="T8" fmla="*/ 119 w 258"/>
                  <a:gd name="T9" fmla="*/ 100 h 139"/>
                  <a:gd name="T10" fmla="*/ 118 w 258"/>
                  <a:gd name="T11" fmla="*/ 101 h 139"/>
                  <a:gd name="T12" fmla="*/ 116 w 258"/>
                  <a:gd name="T13" fmla="*/ 109 h 139"/>
                  <a:gd name="T14" fmla="*/ 119 w 258"/>
                  <a:gd name="T15" fmla="*/ 101 h 139"/>
                  <a:gd name="T16" fmla="*/ 121 w 258"/>
                  <a:gd name="T17" fmla="*/ 98 h 139"/>
                  <a:gd name="T18" fmla="*/ 4 w 258"/>
                  <a:gd name="T19" fmla="*/ 68 h 139"/>
                  <a:gd name="T20" fmla="*/ 0 w 258"/>
                  <a:gd name="T21" fmla="*/ 69 h 139"/>
                  <a:gd name="T22" fmla="*/ 2 w 258"/>
                  <a:gd name="T23" fmla="*/ 69 h 139"/>
                  <a:gd name="T24" fmla="*/ 41 w 258"/>
                  <a:gd name="T25" fmla="*/ 58 h 139"/>
                  <a:gd name="T26" fmla="*/ 137 w 258"/>
                  <a:gd name="T27" fmla="*/ 68 h 139"/>
                  <a:gd name="T28" fmla="*/ 145 w 258"/>
                  <a:gd name="T29" fmla="*/ 55 h 139"/>
                  <a:gd name="T30" fmla="*/ 42 w 258"/>
                  <a:gd name="T31" fmla="*/ 58 h 139"/>
                  <a:gd name="T32" fmla="*/ 52 w 258"/>
                  <a:gd name="T33" fmla="*/ 55 h 139"/>
                  <a:gd name="T34" fmla="*/ 60 w 258"/>
                  <a:gd name="T35" fmla="*/ 54 h 139"/>
                  <a:gd name="T36" fmla="*/ 150 w 258"/>
                  <a:gd name="T37" fmla="*/ 45 h 139"/>
                  <a:gd name="T38" fmla="*/ 151 w 258"/>
                  <a:gd name="T39" fmla="*/ 45 h 139"/>
                  <a:gd name="T40" fmla="*/ 91 w 258"/>
                  <a:gd name="T41" fmla="*/ 44 h 139"/>
                  <a:gd name="T42" fmla="*/ 68 w 258"/>
                  <a:gd name="T43" fmla="*/ 51 h 139"/>
                  <a:gd name="T44" fmla="*/ 69 w 258"/>
                  <a:gd name="T45" fmla="*/ 51 h 139"/>
                  <a:gd name="T46" fmla="*/ 92 w 258"/>
                  <a:gd name="T47" fmla="*/ 45 h 139"/>
                  <a:gd name="T48" fmla="*/ 124 w 258"/>
                  <a:gd name="T49" fmla="*/ 36 h 139"/>
                  <a:gd name="T50" fmla="*/ 121 w 258"/>
                  <a:gd name="T51" fmla="*/ 37 h 139"/>
                  <a:gd name="T52" fmla="*/ 126 w 258"/>
                  <a:gd name="T53" fmla="*/ 36 h 139"/>
                  <a:gd name="T54" fmla="*/ 150 w 258"/>
                  <a:gd name="T55" fmla="*/ 44 h 139"/>
                  <a:gd name="T56" fmla="*/ 159 w 258"/>
                  <a:gd name="T57" fmla="*/ 29 h 139"/>
                  <a:gd name="T58" fmla="*/ 127 w 258"/>
                  <a:gd name="T59" fmla="*/ 36 h 139"/>
                  <a:gd name="T60" fmla="*/ 187 w 258"/>
                  <a:gd name="T61" fmla="*/ 19 h 139"/>
                  <a:gd name="T62" fmla="*/ 187 w 258"/>
                  <a:gd name="T63" fmla="*/ 20 h 139"/>
                  <a:gd name="T64" fmla="*/ 200 w 258"/>
                  <a:gd name="T65" fmla="*/ 16 h 139"/>
                  <a:gd name="T66" fmla="*/ 188 w 258"/>
                  <a:gd name="T67" fmla="*/ 20 h 139"/>
                  <a:gd name="T68" fmla="*/ 216 w 258"/>
                  <a:gd name="T69" fmla="*/ 12 h 139"/>
                  <a:gd name="T70" fmla="*/ 160 w 258"/>
                  <a:gd name="T71" fmla="*/ 26 h 139"/>
                  <a:gd name="T72" fmla="*/ 159 w 258"/>
                  <a:gd name="T73" fmla="*/ 27 h 139"/>
                  <a:gd name="T74" fmla="*/ 161 w 258"/>
                  <a:gd name="T75" fmla="*/ 27 h 139"/>
                  <a:gd name="T76" fmla="*/ 162 w 258"/>
                  <a:gd name="T77" fmla="*/ 26 h 139"/>
                  <a:gd name="T78" fmla="*/ 169 w 258"/>
                  <a:gd name="T79" fmla="*/ 11 h 139"/>
                  <a:gd name="T80" fmla="*/ 169 w 258"/>
                  <a:gd name="T81" fmla="*/ 10 h 139"/>
                  <a:gd name="T82" fmla="*/ 238 w 258"/>
                  <a:gd name="T83" fmla="*/ 5 h 139"/>
                  <a:gd name="T84" fmla="*/ 237 w 258"/>
                  <a:gd name="T85" fmla="*/ 7 h 139"/>
                  <a:gd name="T86" fmla="*/ 239 w 258"/>
                  <a:gd name="T87" fmla="*/ 5 h 139"/>
                  <a:gd name="T88" fmla="*/ 239 w 258"/>
                  <a:gd name="T89" fmla="*/ 5 h 139"/>
                  <a:gd name="T90" fmla="*/ 240 w 258"/>
                  <a:gd name="T91" fmla="*/ 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8" h="139">
                    <a:moveTo>
                      <a:pt x="108" y="122"/>
                    </a:moveTo>
                    <a:cubicBezTo>
                      <a:pt x="100" y="139"/>
                      <a:pt x="100" y="139"/>
                      <a:pt x="100" y="139"/>
                    </a:cubicBezTo>
                    <a:cubicBezTo>
                      <a:pt x="101" y="139"/>
                      <a:pt x="101" y="139"/>
                      <a:pt x="101" y="139"/>
                    </a:cubicBezTo>
                    <a:cubicBezTo>
                      <a:pt x="109" y="122"/>
                      <a:pt x="109" y="122"/>
                      <a:pt x="109" y="122"/>
                    </a:cubicBezTo>
                    <a:cubicBezTo>
                      <a:pt x="108" y="122"/>
                      <a:pt x="108" y="122"/>
                      <a:pt x="108" y="122"/>
                    </a:cubicBezTo>
                    <a:moveTo>
                      <a:pt x="115" y="110"/>
                    </a:move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5" y="110"/>
                      <a:pt x="115" y="110"/>
                      <a:pt x="115" y="110"/>
                    </a:cubicBezTo>
                    <a:moveTo>
                      <a:pt x="127" y="87"/>
                    </a:moveTo>
                    <a:cubicBezTo>
                      <a:pt x="125" y="88"/>
                      <a:pt x="125" y="88"/>
                      <a:pt x="125" y="88"/>
                    </a:cubicBezTo>
                    <a:cubicBezTo>
                      <a:pt x="120" y="97"/>
                      <a:pt x="120" y="97"/>
                      <a:pt x="120" y="97"/>
                    </a:cubicBezTo>
                    <a:cubicBezTo>
                      <a:pt x="119" y="99"/>
                      <a:pt x="119" y="99"/>
                      <a:pt x="119" y="99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8" y="101"/>
                      <a:pt x="118" y="101"/>
                      <a:pt x="118" y="101"/>
                    </a:cubicBezTo>
                    <a:cubicBezTo>
                      <a:pt x="118" y="101"/>
                      <a:pt x="118" y="101"/>
                      <a:pt x="118" y="101"/>
                    </a:cubicBezTo>
                    <a:cubicBezTo>
                      <a:pt x="118" y="101"/>
                      <a:pt x="118" y="101"/>
                      <a:pt x="118" y="101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114" y="109"/>
                      <a:pt x="114" y="109"/>
                      <a:pt x="114" y="109"/>
                    </a:cubicBezTo>
                    <a:cubicBezTo>
                      <a:pt x="116" y="109"/>
                      <a:pt x="116" y="109"/>
                      <a:pt x="116" y="109"/>
                    </a:cubicBezTo>
                    <a:cubicBezTo>
                      <a:pt x="117" y="105"/>
                      <a:pt x="117" y="105"/>
                      <a:pt x="117" y="105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20" y="99"/>
                      <a:pt x="120" y="99"/>
                      <a:pt x="120" y="99"/>
                    </a:cubicBezTo>
                    <a:cubicBezTo>
                      <a:pt x="121" y="98"/>
                      <a:pt x="121" y="98"/>
                      <a:pt x="121" y="98"/>
                    </a:cubicBezTo>
                    <a:cubicBezTo>
                      <a:pt x="127" y="87"/>
                      <a:pt x="127" y="87"/>
                      <a:pt x="127" y="87"/>
                    </a:cubicBezTo>
                    <a:moveTo>
                      <a:pt x="41" y="58"/>
                    </a:moveTo>
                    <a:cubicBezTo>
                      <a:pt x="4" y="68"/>
                      <a:pt x="4" y="68"/>
                      <a:pt x="4" y="68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2" y="69"/>
                      <a:pt x="2" y="69"/>
                      <a:pt x="2" y="69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8"/>
                      <a:pt x="41" y="58"/>
                      <a:pt x="41" y="58"/>
                    </a:cubicBezTo>
                    <a:moveTo>
                      <a:pt x="144" y="55"/>
                    </a:moveTo>
                    <a:cubicBezTo>
                      <a:pt x="139" y="63"/>
                      <a:pt x="139" y="63"/>
                      <a:pt x="139" y="63"/>
                    </a:cubicBezTo>
                    <a:cubicBezTo>
                      <a:pt x="137" y="68"/>
                      <a:pt x="137" y="68"/>
                      <a:pt x="137" y="68"/>
                    </a:cubicBezTo>
                    <a:cubicBezTo>
                      <a:pt x="126" y="86"/>
                      <a:pt x="126" y="86"/>
                      <a:pt x="126" y="86"/>
                    </a:cubicBezTo>
                    <a:cubicBezTo>
                      <a:pt x="128" y="85"/>
                      <a:pt x="128" y="85"/>
                      <a:pt x="128" y="85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44" y="55"/>
                      <a:pt x="144" y="55"/>
                      <a:pt x="144" y="55"/>
                    </a:cubicBezTo>
                    <a:moveTo>
                      <a:pt x="52" y="55"/>
                    </a:moveTo>
                    <a:cubicBezTo>
                      <a:pt x="42" y="58"/>
                      <a:pt x="42" y="58"/>
                      <a:pt x="42" y="58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56" y="55"/>
                      <a:pt x="56" y="55"/>
                      <a:pt x="56" y="55"/>
                    </a:cubicBezTo>
                    <a:cubicBezTo>
                      <a:pt x="52" y="55"/>
                      <a:pt x="52" y="55"/>
                      <a:pt x="52" y="55"/>
                    </a:cubicBezTo>
                    <a:moveTo>
                      <a:pt x="63" y="52"/>
                    </a:moveTo>
                    <a:cubicBezTo>
                      <a:pt x="56" y="54"/>
                      <a:pt x="56" y="54"/>
                      <a:pt x="56" y="54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62" y="53"/>
                      <a:pt x="62" y="53"/>
                      <a:pt x="62" y="53"/>
                    </a:cubicBezTo>
                    <a:cubicBezTo>
                      <a:pt x="63" y="52"/>
                      <a:pt x="63" y="52"/>
                      <a:pt x="63" y="52"/>
                    </a:cubicBezTo>
                    <a:moveTo>
                      <a:pt x="150" y="45"/>
                    </a:moveTo>
                    <a:cubicBezTo>
                      <a:pt x="144" y="54"/>
                      <a:pt x="144" y="54"/>
                      <a:pt x="144" y="54"/>
                    </a:cubicBezTo>
                    <a:cubicBezTo>
                      <a:pt x="146" y="54"/>
                      <a:pt x="146" y="54"/>
                      <a:pt x="146" y="54"/>
                    </a:cubicBezTo>
                    <a:cubicBezTo>
                      <a:pt x="151" y="45"/>
                      <a:pt x="151" y="45"/>
                      <a:pt x="151" y="45"/>
                    </a:cubicBezTo>
                    <a:cubicBezTo>
                      <a:pt x="150" y="45"/>
                      <a:pt x="150" y="45"/>
                      <a:pt x="150" y="45"/>
                    </a:cubicBezTo>
                    <a:moveTo>
                      <a:pt x="121" y="37"/>
                    </a:moveTo>
                    <a:cubicBezTo>
                      <a:pt x="91" y="44"/>
                      <a:pt x="91" y="44"/>
                      <a:pt x="91" y="44"/>
                    </a:cubicBezTo>
                    <a:cubicBezTo>
                      <a:pt x="90" y="45"/>
                      <a:pt x="90" y="45"/>
                      <a:pt x="90" y="45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8" y="51"/>
                      <a:pt x="68" y="51"/>
                      <a:pt x="68" y="51"/>
                    </a:cubicBezTo>
                    <a:cubicBezTo>
                      <a:pt x="65" y="51"/>
                      <a:pt x="65" y="51"/>
                      <a:pt x="65" y="51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120" y="38"/>
                      <a:pt x="120" y="38"/>
                      <a:pt x="120" y="38"/>
                    </a:cubicBezTo>
                    <a:cubicBezTo>
                      <a:pt x="121" y="37"/>
                      <a:pt x="121" y="37"/>
                      <a:pt x="121" y="37"/>
                    </a:cubicBezTo>
                    <a:moveTo>
                      <a:pt x="124" y="36"/>
                    </a:moveTo>
                    <a:cubicBezTo>
                      <a:pt x="123" y="36"/>
                      <a:pt x="123" y="36"/>
                      <a:pt x="123" y="36"/>
                    </a:cubicBezTo>
                    <a:cubicBezTo>
                      <a:pt x="122" y="36"/>
                      <a:pt x="122" y="36"/>
                      <a:pt x="122" y="36"/>
                    </a:cubicBezTo>
                    <a:cubicBezTo>
                      <a:pt x="121" y="37"/>
                      <a:pt x="121" y="37"/>
                      <a:pt x="121" y="37"/>
                    </a:cubicBezTo>
                    <a:cubicBezTo>
                      <a:pt x="123" y="37"/>
                      <a:pt x="123" y="37"/>
                      <a:pt x="123" y="37"/>
                    </a:cubicBezTo>
                    <a:cubicBezTo>
                      <a:pt x="124" y="37"/>
                      <a:pt x="124" y="37"/>
                      <a:pt x="124" y="37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124" y="36"/>
                      <a:pt x="124" y="36"/>
                      <a:pt x="124" y="36"/>
                    </a:cubicBezTo>
                    <a:moveTo>
                      <a:pt x="159" y="29"/>
                    </a:moveTo>
                    <a:cubicBezTo>
                      <a:pt x="150" y="44"/>
                      <a:pt x="150" y="44"/>
                      <a:pt x="150" y="44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59" y="29"/>
                      <a:pt x="159" y="29"/>
                      <a:pt x="159" y="29"/>
                    </a:cubicBezTo>
                    <a:moveTo>
                      <a:pt x="157" y="27"/>
                    </a:moveTo>
                    <a:cubicBezTo>
                      <a:pt x="126" y="35"/>
                      <a:pt x="126" y="35"/>
                      <a:pt x="126" y="35"/>
                    </a:cubicBezTo>
                    <a:cubicBezTo>
                      <a:pt x="127" y="36"/>
                      <a:pt x="127" y="36"/>
                      <a:pt x="127" y="36"/>
                    </a:cubicBezTo>
                    <a:cubicBezTo>
                      <a:pt x="158" y="28"/>
                      <a:pt x="158" y="28"/>
                      <a:pt x="158" y="28"/>
                    </a:cubicBezTo>
                    <a:cubicBezTo>
                      <a:pt x="157" y="27"/>
                      <a:pt x="157" y="27"/>
                      <a:pt x="157" y="27"/>
                    </a:cubicBezTo>
                    <a:moveTo>
                      <a:pt x="187" y="19"/>
                    </a:moveTo>
                    <a:cubicBezTo>
                      <a:pt x="173" y="23"/>
                      <a:pt x="173" y="23"/>
                      <a:pt x="173" y="23"/>
                    </a:cubicBezTo>
                    <a:cubicBezTo>
                      <a:pt x="173" y="24"/>
                      <a:pt x="173" y="24"/>
                      <a:pt x="173" y="24"/>
                    </a:cubicBezTo>
                    <a:cubicBezTo>
                      <a:pt x="187" y="20"/>
                      <a:pt x="187" y="20"/>
                      <a:pt x="187" y="20"/>
                    </a:cubicBezTo>
                    <a:cubicBezTo>
                      <a:pt x="187" y="19"/>
                      <a:pt x="187" y="19"/>
                      <a:pt x="187" y="19"/>
                    </a:cubicBezTo>
                    <a:moveTo>
                      <a:pt x="216" y="11"/>
                    </a:moveTo>
                    <a:cubicBezTo>
                      <a:pt x="200" y="16"/>
                      <a:pt x="200" y="16"/>
                      <a:pt x="200" y="16"/>
                    </a:cubicBezTo>
                    <a:cubicBezTo>
                      <a:pt x="198" y="16"/>
                      <a:pt x="198" y="16"/>
                      <a:pt x="198" y="16"/>
                    </a:cubicBezTo>
                    <a:cubicBezTo>
                      <a:pt x="188" y="19"/>
                      <a:pt x="188" y="19"/>
                      <a:pt x="188" y="19"/>
                    </a:cubicBezTo>
                    <a:cubicBezTo>
                      <a:pt x="188" y="20"/>
                      <a:pt x="188" y="20"/>
                      <a:pt x="188" y="20"/>
                    </a:cubicBezTo>
                    <a:cubicBezTo>
                      <a:pt x="198" y="17"/>
                      <a:pt x="198" y="17"/>
                      <a:pt x="198" y="17"/>
                    </a:cubicBezTo>
                    <a:cubicBezTo>
                      <a:pt x="199" y="17"/>
                      <a:pt x="199" y="17"/>
                      <a:pt x="199" y="17"/>
                    </a:cubicBezTo>
                    <a:cubicBezTo>
                      <a:pt x="216" y="12"/>
                      <a:pt x="216" y="12"/>
                      <a:pt x="216" y="12"/>
                    </a:cubicBezTo>
                    <a:cubicBezTo>
                      <a:pt x="216" y="11"/>
                      <a:pt x="216" y="11"/>
                      <a:pt x="216" y="11"/>
                    </a:cubicBezTo>
                    <a:moveTo>
                      <a:pt x="169" y="11"/>
                    </a:moveTo>
                    <a:cubicBezTo>
                      <a:pt x="160" y="26"/>
                      <a:pt x="160" y="26"/>
                      <a:pt x="160" y="26"/>
                    </a:cubicBezTo>
                    <a:cubicBezTo>
                      <a:pt x="158" y="27"/>
                      <a:pt x="158" y="27"/>
                      <a:pt x="158" y="27"/>
                    </a:cubicBezTo>
                    <a:cubicBezTo>
                      <a:pt x="159" y="27"/>
                      <a:pt x="159" y="27"/>
                      <a:pt x="159" y="27"/>
                    </a:cubicBezTo>
                    <a:cubicBezTo>
                      <a:pt x="159" y="27"/>
                      <a:pt x="159" y="27"/>
                      <a:pt x="159" y="27"/>
                    </a:cubicBezTo>
                    <a:cubicBezTo>
                      <a:pt x="159" y="28"/>
                      <a:pt x="159" y="28"/>
                      <a:pt x="159" y="28"/>
                    </a:cubicBezTo>
                    <a:cubicBezTo>
                      <a:pt x="160" y="29"/>
                      <a:pt x="160" y="29"/>
                      <a:pt x="160" y="29"/>
                    </a:cubicBezTo>
                    <a:cubicBezTo>
                      <a:pt x="161" y="27"/>
                      <a:pt x="161" y="27"/>
                      <a:pt x="161" y="27"/>
                    </a:cubicBezTo>
                    <a:cubicBezTo>
                      <a:pt x="172" y="24"/>
                      <a:pt x="172" y="24"/>
                      <a:pt x="172" y="24"/>
                    </a:cubicBezTo>
                    <a:cubicBezTo>
                      <a:pt x="172" y="23"/>
                      <a:pt x="172" y="23"/>
                      <a:pt x="172" y="23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5" y="20"/>
                      <a:pt x="165" y="20"/>
                      <a:pt x="165" y="20"/>
                    </a:cubicBezTo>
                    <a:cubicBezTo>
                      <a:pt x="169" y="12"/>
                      <a:pt x="169" y="12"/>
                      <a:pt x="169" y="12"/>
                    </a:cubicBezTo>
                    <a:cubicBezTo>
                      <a:pt x="169" y="11"/>
                      <a:pt x="169" y="11"/>
                      <a:pt x="169" y="11"/>
                    </a:cubicBezTo>
                    <a:moveTo>
                      <a:pt x="173" y="6"/>
                    </a:moveTo>
                    <a:cubicBezTo>
                      <a:pt x="171" y="6"/>
                      <a:pt x="171" y="6"/>
                      <a:pt x="171" y="6"/>
                    </a:cubicBezTo>
                    <a:cubicBezTo>
                      <a:pt x="169" y="10"/>
                      <a:pt x="169" y="10"/>
                      <a:pt x="169" y="10"/>
                    </a:cubicBezTo>
                    <a:cubicBezTo>
                      <a:pt x="170" y="11"/>
                      <a:pt x="170" y="11"/>
                      <a:pt x="170" y="11"/>
                    </a:cubicBezTo>
                    <a:cubicBezTo>
                      <a:pt x="173" y="6"/>
                      <a:pt x="173" y="6"/>
                      <a:pt x="173" y="6"/>
                    </a:cubicBezTo>
                    <a:moveTo>
                      <a:pt x="238" y="5"/>
                    </a:moveTo>
                    <a:cubicBezTo>
                      <a:pt x="217" y="11"/>
                      <a:pt x="217" y="11"/>
                      <a:pt x="217" y="11"/>
                    </a:cubicBezTo>
                    <a:cubicBezTo>
                      <a:pt x="217" y="12"/>
                      <a:pt x="217" y="12"/>
                      <a:pt x="217" y="12"/>
                    </a:cubicBezTo>
                    <a:cubicBezTo>
                      <a:pt x="237" y="7"/>
                      <a:pt x="237" y="7"/>
                      <a:pt x="237" y="7"/>
                    </a:cubicBezTo>
                    <a:cubicBezTo>
                      <a:pt x="238" y="6"/>
                      <a:pt x="238" y="6"/>
                      <a:pt x="238" y="6"/>
                    </a:cubicBezTo>
                    <a:cubicBezTo>
                      <a:pt x="238" y="5"/>
                      <a:pt x="238" y="5"/>
                      <a:pt x="238" y="5"/>
                    </a:cubicBezTo>
                    <a:moveTo>
                      <a:pt x="239" y="5"/>
                    </a:moveTo>
                    <a:cubicBezTo>
                      <a:pt x="239" y="5"/>
                      <a:pt x="239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moveTo>
                      <a:pt x="258" y="0"/>
                    </a:moveTo>
                    <a:cubicBezTo>
                      <a:pt x="242" y="4"/>
                      <a:pt x="242" y="4"/>
                      <a:pt x="242" y="4"/>
                    </a:cubicBezTo>
                    <a:cubicBezTo>
                      <a:pt x="240" y="6"/>
                      <a:pt x="240" y="6"/>
                      <a:pt x="240" y="6"/>
                    </a:cubicBezTo>
                    <a:cubicBezTo>
                      <a:pt x="258" y="1"/>
                      <a:pt x="258" y="1"/>
                      <a:pt x="258" y="1"/>
                    </a:cubicBezTo>
                    <a:cubicBezTo>
                      <a:pt x="258" y="1"/>
                      <a:pt x="258" y="0"/>
                      <a:pt x="25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415">
                <a:extLst>
                  <a:ext uri="{FF2B5EF4-FFF2-40B4-BE49-F238E27FC236}">
                    <a16:creationId xmlns:a16="http://schemas.microsoft.com/office/drawing/2014/main" xmlns="" id="{AF53307A-131F-4822-93DE-B7D9CF5ED8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11425" y="2938463"/>
                <a:ext cx="425450" cy="301625"/>
              </a:xfrm>
              <a:custGeom>
                <a:avLst/>
                <a:gdLst>
                  <a:gd name="T0" fmla="*/ 145 w 268"/>
                  <a:gd name="T1" fmla="*/ 184 h 190"/>
                  <a:gd name="T2" fmla="*/ 145 w 268"/>
                  <a:gd name="T3" fmla="*/ 190 h 190"/>
                  <a:gd name="T4" fmla="*/ 151 w 268"/>
                  <a:gd name="T5" fmla="*/ 190 h 190"/>
                  <a:gd name="T6" fmla="*/ 151 w 268"/>
                  <a:gd name="T7" fmla="*/ 184 h 190"/>
                  <a:gd name="T8" fmla="*/ 145 w 268"/>
                  <a:gd name="T9" fmla="*/ 184 h 190"/>
                  <a:gd name="T10" fmla="*/ 11 w 268"/>
                  <a:gd name="T11" fmla="*/ 134 h 190"/>
                  <a:gd name="T12" fmla="*/ 6 w 268"/>
                  <a:gd name="T13" fmla="*/ 140 h 190"/>
                  <a:gd name="T14" fmla="*/ 0 w 268"/>
                  <a:gd name="T15" fmla="*/ 140 h 190"/>
                  <a:gd name="T16" fmla="*/ 11 w 268"/>
                  <a:gd name="T17" fmla="*/ 140 h 190"/>
                  <a:gd name="T18" fmla="*/ 17 w 268"/>
                  <a:gd name="T19" fmla="*/ 140 h 190"/>
                  <a:gd name="T20" fmla="*/ 11 w 268"/>
                  <a:gd name="T21" fmla="*/ 134 h 190"/>
                  <a:gd name="T22" fmla="*/ 268 w 268"/>
                  <a:gd name="T23" fmla="*/ 67 h 190"/>
                  <a:gd name="T24" fmla="*/ 268 w 268"/>
                  <a:gd name="T25" fmla="*/ 67 h 190"/>
                  <a:gd name="T26" fmla="*/ 268 w 268"/>
                  <a:gd name="T27" fmla="*/ 72 h 190"/>
                  <a:gd name="T28" fmla="*/ 268 w 268"/>
                  <a:gd name="T29" fmla="*/ 72 h 190"/>
                  <a:gd name="T30" fmla="*/ 268 w 268"/>
                  <a:gd name="T31" fmla="*/ 67 h 190"/>
                  <a:gd name="T32" fmla="*/ 252 w 268"/>
                  <a:gd name="T33" fmla="*/ 0 h 190"/>
                  <a:gd name="T34" fmla="*/ 252 w 268"/>
                  <a:gd name="T35" fmla="*/ 0 h 190"/>
                  <a:gd name="T36" fmla="*/ 252 w 268"/>
                  <a:gd name="T37" fmla="*/ 5 h 190"/>
                  <a:gd name="T38" fmla="*/ 252 w 268"/>
                  <a:gd name="T39" fmla="*/ 5 h 190"/>
                  <a:gd name="T40" fmla="*/ 252 w 268"/>
                  <a:gd name="T41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8" h="190">
                    <a:moveTo>
                      <a:pt x="145" y="184"/>
                    </a:moveTo>
                    <a:lnTo>
                      <a:pt x="145" y="190"/>
                    </a:lnTo>
                    <a:lnTo>
                      <a:pt x="151" y="190"/>
                    </a:lnTo>
                    <a:lnTo>
                      <a:pt x="151" y="184"/>
                    </a:lnTo>
                    <a:lnTo>
                      <a:pt x="145" y="184"/>
                    </a:lnTo>
                    <a:close/>
                    <a:moveTo>
                      <a:pt x="11" y="134"/>
                    </a:moveTo>
                    <a:lnTo>
                      <a:pt x="6" y="140"/>
                    </a:lnTo>
                    <a:lnTo>
                      <a:pt x="0" y="140"/>
                    </a:lnTo>
                    <a:lnTo>
                      <a:pt x="11" y="140"/>
                    </a:lnTo>
                    <a:lnTo>
                      <a:pt x="17" y="140"/>
                    </a:lnTo>
                    <a:lnTo>
                      <a:pt x="11" y="134"/>
                    </a:lnTo>
                    <a:close/>
                    <a:moveTo>
                      <a:pt x="268" y="67"/>
                    </a:moveTo>
                    <a:lnTo>
                      <a:pt x="268" y="67"/>
                    </a:lnTo>
                    <a:lnTo>
                      <a:pt x="268" y="72"/>
                    </a:lnTo>
                    <a:lnTo>
                      <a:pt x="268" y="72"/>
                    </a:lnTo>
                    <a:lnTo>
                      <a:pt x="268" y="67"/>
                    </a:lnTo>
                    <a:close/>
                    <a:moveTo>
                      <a:pt x="252" y="0"/>
                    </a:moveTo>
                    <a:lnTo>
                      <a:pt x="252" y="0"/>
                    </a:lnTo>
                    <a:lnTo>
                      <a:pt x="252" y="5"/>
                    </a:lnTo>
                    <a:lnTo>
                      <a:pt x="252" y="5"/>
                    </a:lnTo>
                    <a:lnTo>
                      <a:pt x="2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416">
                <a:extLst>
                  <a:ext uri="{FF2B5EF4-FFF2-40B4-BE49-F238E27FC236}">
                    <a16:creationId xmlns:a16="http://schemas.microsoft.com/office/drawing/2014/main" xmlns="" id="{862CEF48-C669-4B48-8F59-BCEBCA6A3F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11425" y="2938463"/>
                <a:ext cx="425450" cy="301625"/>
              </a:xfrm>
              <a:custGeom>
                <a:avLst/>
                <a:gdLst>
                  <a:gd name="T0" fmla="*/ 145 w 268"/>
                  <a:gd name="T1" fmla="*/ 184 h 190"/>
                  <a:gd name="T2" fmla="*/ 145 w 268"/>
                  <a:gd name="T3" fmla="*/ 190 h 190"/>
                  <a:gd name="T4" fmla="*/ 151 w 268"/>
                  <a:gd name="T5" fmla="*/ 190 h 190"/>
                  <a:gd name="T6" fmla="*/ 151 w 268"/>
                  <a:gd name="T7" fmla="*/ 184 h 190"/>
                  <a:gd name="T8" fmla="*/ 145 w 268"/>
                  <a:gd name="T9" fmla="*/ 184 h 190"/>
                  <a:gd name="T10" fmla="*/ 11 w 268"/>
                  <a:gd name="T11" fmla="*/ 134 h 190"/>
                  <a:gd name="T12" fmla="*/ 6 w 268"/>
                  <a:gd name="T13" fmla="*/ 140 h 190"/>
                  <a:gd name="T14" fmla="*/ 0 w 268"/>
                  <a:gd name="T15" fmla="*/ 140 h 190"/>
                  <a:gd name="T16" fmla="*/ 11 w 268"/>
                  <a:gd name="T17" fmla="*/ 140 h 190"/>
                  <a:gd name="T18" fmla="*/ 17 w 268"/>
                  <a:gd name="T19" fmla="*/ 140 h 190"/>
                  <a:gd name="T20" fmla="*/ 11 w 268"/>
                  <a:gd name="T21" fmla="*/ 134 h 190"/>
                  <a:gd name="T22" fmla="*/ 268 w 268"/>
                  <a:gd name="T23" fmla="*/ 67 h 190"/>
                  <a:gd name="T24" fmla="*/ 268 w 268"/>
                  <a:gd name="T25" fmla="*/ 67 h 190"/>
                  <a:gd name="T26" fmla="*/ 268 w 268"/>
                  <a:gd name="T27" fmla="*/ 72 h 190"/>
                  <a:gd name="T28" fmla="*/ 268 w 268"/>
                  <a:gd name="T29" fmla="*/ 72 h 190"/>
                  <a:gd name="T30" fmla="*/ 268 w 268"/>
                  <a:gd name="T31" fmla="*/ 67 h 190"/>
                  <a:gd name="T32" fmla="*/ 252 w 268"/>
                  <a:gd name="T33" fmla="*/ 0 h 190"/>
                  <a:gd name="T34" fmla="*/ 252 w 268"/>
                  <a:gd name="T35" fmla="*/ 0 h 190"/>
                  <a:gd name="T36" fmla="*/ 252 w 268"/>
                  <a:gd name="T37" fmla="*/ 5 h 190"/>
                  <a:gd name="T38" fmla="*/ 252 w 268"/>
                  <a:gd name="T39" fmla="*/ 5 h 190"/>
                  <a:gd name="T40" fmla="*/ 252 w 268"/>
                  <a:gd name="T41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8" h="190">
                    <a:moveTo>
                      <a:pt x="145" y="184"/>
                    </a:moveTo>
                    <a:lnTo>
                      <a:pt x="145" y="190"/>
                    </a:lnTo>
                    <a:lnTo>
                      <a:pt x="151" y="190"/>
                    </a:lnTo>
                    <a:lnTo>
                      <a:pt x="151" y="184"/>
                    </a:lnTo>
                    <a:lnTo>
                      <a:pt x="145" y="184"/>
                    </a:lnTo>
                    <a:moveTo>
                      <a:pt x="11" y="134"/>
                    </a:moveTo>
                    <a:lnTo>
                      <a:pt x="6" y="140"/>
                    </a:lnTo>
                    <a:lnTo>
                      <a:pt x="0" y="140"/>
                    </a:lnTo>
                    <a:lnTo>
                      <a:pt x="11" y="140"/>
                    </a:lnTo>
                    <a:lnTo>
                      <a:pt x="17" y="140"/>
                    </a:lnTo>
                    <a:lnTo>
                      <a:pt x="11" y="134"/>
                    </a:lnTo>
                    <a:moveTo>
                      <a:pt x="268" y="67"/>
                    </a:moveTo>
                    <a:lnTo>
                      <a:pt x="268" y="67"/>
                    </a:lnTo>
                    <a:lnTo>
                      <a:pt x="268" y="72"/>
                    </a:lnTo>
                    <a:lnTo>
                      <a:pt x="268" y="72"/>
                    </a:lnTo>
                    <a:lnTo>
                      <a:pt x="268" y="67"/>
                    </a:lnTo>
                    <a:moveTo>
                      <a:pt x="252" y="0"/>
                    </a:moveTo>
                    <a:lnTo>
                      <a:pt x="252" y="0"/>
                    </a:lnTo>
                    <a:lnTo>
                      <a:pt x="252" y="5"/>
                    </a:lnTo>
                    <a:lnTo>
                      <a:pt x="252" y="5"/>
                    </a:lnTo>
                    <a:lnTo>
                      <a:pt x="25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417">
                <a:extLst>
                  <a:ext uri="{FF2B5EF4-FFF2-40B4-BE49-F238E27FC236}">
                    <a16:creationId xmlns:a16="http://schemas.microsoft.com/office/drawing/2014/main" xmlns="" id="{F34E6FF5-8DD2-45E0-BAC6-81AE2155C2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19325" y="2876551"/>
                <a:ext cx="755650" cy="230188"/>
              </a:xfrm>
              <a:custGeom>
                <a:avLst/>
                <a:gdLst>
                  <a:gd name="T0" fmla="*/ 12 w 476"/>
                  <a:gd name="T1" fmla="*/ 134 h 145"/>
                  <a:gd name="T2" fmla="*/ 12 w 476"/>
                  <a:gd name="T3" fmla="*/ 139 h 145"/>
                  <a:gd name="T4" fmla="*/ 12 w 476"/>
                  <a:gd name="T5" fmla="*/ 145 h 145"/>
                  <a:gd name="T6" fmla="*/ 17 w 476"/>
                  <a:gd name="T7" fmla="*/ 139 h 145"/>
                  <a:gd name="T8" fmla="*/ 12 w 476"/>
                  <a:gd name="T9" fmla="*/ 134 h 145"/>
                  <a:gd name="T10" fmla="*/ 6 w 476"/>
                  <a:gd name="T11" fmla="*/ 128 h 145"/>
                  <a:gd name="T12" fmla="*/ 0 w 476"/>
                  <a:gd name="T13" fmla="*/ 128 h 145"/>
                  <a:gd name="T14" fmla="*/ 6 w 476"/>
                  <a:gd name="T15" fmla="*/ 134 h 145"/>
                  <a:gd name="T16" fmla="*/ 12 w 476"/>
                  <a:gd name="T17" fmla="*/ 128 h 145"/>
                  <a:gd name="T18" fmla="*/ 6 w 476"/>
                  <a:gd name="T19" fmla="*/ 128 h 145"/>
                  <a:gd name="T20" fmla="*/ 453 w 476"/>
                  <a:gd name="T21" fmla="*/ 11 h 145"/>
                  <a:gd name="T22" fmla="*/ 448 w 476"/>
                  <a:gd name="T23" fmla="*/ 16 h 145"/>
                  <a:gd name="T24" fmla="*/ 453 w 476"/>
                  <a:gd name="T25" fmla="*/ 11 h 145"/>
                  <a:gd name="T26" fmla="*/ 453 w 476"/>
                  <a:gd name="T27" fmla="*/ 11 h 145"/>
                  <a:gd name="T28" fmla="*/ 476 w 476"/>
                  <a:gd name="T29" fmla="*/ 0 h 145"/>
                  <a:gd name="T30" fmla="*/ 459 w 476"/>
                  <a:gd name="T31" fmla="*/ 5 h 145"/>
                  <a:gd name="T32" fmla="*/ 459 w 476"/>
                  <a:gd name="T33" fmla="*/ 5 h 145"/>
                  <a:gd name="T34" fmla="*/ 459 w 476"/>
                  <a:gd name="T35" fmla="*/ 11 h 145"/>
                  <a:gd name="T36" fmla="*/ 464 w 476"/>
                  <a:gd name="T37" fmla="*/ 11 h 145"/>
                  <a:gd name="T38" fmla="*/ 476 w 476"/>
                  <a:gd name="T3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6" h="145">
                    <a:moveTo>
                      <a:pt x="12" y="134"/>
                    </a:moveTo>
                    <a:lnTo>
                      <a:pt x="12" y="139"/>
                    </a:lnTo>
                    <a:lnTo>
                      <a:pt x="12" y="145"/>
                    </a:lnTo>
                    <a:lnTo>
                      <a:pt x="17" y="139"/>
                    </a:lnTo>
                    <a:lnTo>
                      <a:pt x="12" y="134"/>
                    </a:lnTo>
                    <a:close/>
                    <a:moveTo>
                      <a:pt x="6" y="128"/>
                    </a:moveTo>
                    <a:lnTo>
                      <a:pt x="0" y="128"/>
                    </a:lnTo>
                    <a:lnTo>
                      <a:pt x="6" y="134"/>
                    </a:lnTo>
                    <a:lnTo>
                      <a:pt x="12" y="128"/>
                    </a:lnTo>
                    <a:lnTo>
                      <a:pt x="6" y="128"/>
                    </a:lnTo>
                    <a:close/>
                    <a:moveTo>
                      <a:pt x="453" y="11"/>
                    </a:moveTo>
                    <a:lnTo>
                      <a:pt x="448" y="16"/>
                    </a:lnTo>
                    <a:lnTo>
                      <a:pt x="453" y="11"/>
                    </a:lnTo>
                    <a:lnTo>
                      <a:pt x="453" y="11"/>
                    </a:lnTo>
                    <a:close/>
                    <a:moveTo>
                      <a:pt x="476" y="0"/>
                    </a:moveTo>
                    <a:lnTo>
                      <a:pt x="459" y="5"/>
                    </a:lnTo>
                    <a:lnTo>
                      <a:pt x="459" y="5"/>
                    </a:lnTo>
                    <a:lnTo>
                      <a:pt x="459" y="11"/>
                    </a:lnTo>
                    <a:lnTo>
                      <a:pt x="464" y="11"/>
                    </a:lnTo>
                    <a:lnTo>
                      <a:pt x="4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418">
                <a:extLst>
                  <a:ext uri="{FF2B5EF4-FFF2-40B4-BE49-F238E27FC236}">
                    <a16:creationId xmlns:a16="http://schemas.microsoft.com/office/drawing/2014/main" xmlns="" id="{A311F73D-BB0F-48C1-AD97-7D978AD85A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19325" y="2876551"/>
                <a:ext cx="755650" cy="230188"/>
              </a:xfrm>
              <a:custGeom>
                <a:avLst/>
                <a:gdLst>
                  <a:gd name="T0" fmla="*/ 12 w 476"/>
                  <a:gd name="T1" fmla="*/ 134 h 145"/>
                  <a:gd name="T2" fmla="*/ 12 w 476"/>
                  <a:gd name="T3" fmla="*/ 139 h 145"/>
                  <a:gd name="T4" fmla="*/ 12 w 476"/>
                  <a:gd name="T5" fmla="*/ 145 h 145"/>
                  <a:gd name="T6" fmla="*/ 17 w 476"/>
                  <a:gd name="T7" fmla="*/ 139 h 145"/>
                  <a:gd name="T8" fmla="*/ 12 w 476"/>
                  <a:gd name="T9" fmla="*/ 134 h 145"/>
                  <a:gd name="T10" fmla="*/ 6 w 476"/>
                  <a:gd name="T11" fmla="*/ 128 h 145"/>
                  <a:gd name="T12" fmla="*/ 0 w 476"/>
                  <a:gd name="T13" fmla="*/ 128 h 145"/>
                  <a:gd name="T14" fmla="*/ 6 w 476"/>
                  <a:gd name="T15" fmla="*/ 134 h 145"/>
                  <a:gd name="T16" fmla="*/ 12 w 476"/>
                  <a:gd name="T17" fmla="*/ 128 h 145"/>
                  <a:gd name="T18" fmla="*/ 6 w 476"/>
                  <a:gd name="T19" fmla="*/ 128 h 145"/>
                  <a:gd name="T20" fmla="*/ 453 w 476"/>
                  <a:gd name="T21" fmla="*/ 11 h 145"/>
                  <a:gd name="T22" fmla="*/ 448 w 476"/>
                  <a:gd name="T23" fmla="*/ 16 h 145"/>
                  <a:gd name="T24" fmla="*/ 453 w 476"/>
                  <a:gd name="T25" fmla="*/ 11 h 145"/>
                  <a:gd name="T26" fmla="*/ 453 w 476"/>
                  <a:gd name="T27" fmla="*/ 11 h 145"/>
                  <a:gd name="T28" fmla="*/ 476 w 476"/>
                  <a:gd name="T29" fmla="*/ 0 h 145"/>
                  <a:gd name="T30" fmla="*/ 459 w 476"/>
                  <a:gd name="T31" fmla="*/ 5 h 145"/>
                  <a:gd name="T32" fmla="*/ 459 w 476"/>
                  <a:gd name="T33" fmla="*/ 5 h 145"/>
                  <a:gd name="T34" fmla="*/ 459 w 476"/>
                  <a:gd name="T35" fmla="*/ 11 h 145"/>
                  <a:gd name="T36" fmla="*/ 464 w 476"/>
                  <a:gd name="T37" fmla="*/ 11 h 145"/>
                  <a:gd name="T38" fmla="*/ 476 w 476"/>
                  <a:gd name="T3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6" h="145">
                    <a:moveTo>
                      <a:pt x="12" y="134"/>
                    </a:moveTo>
                    <a:lnTo>
                      <a:pt x="12" y="139"/>
                    </a:lnTo>
                    <a:lnTo>
                      <a:pt x="12" y="145"/>
                    </a:lnTo>
                    <a:lnTo>
                      <a:pt x="17" y="139"/>
                    </a:lnTo>
                    <a:lnTo>
                      <a:pt x="12" y="134"/>
                    </a:lnTo>
                    <a:moveTo>
                      <a:pt x="6" y="128"/>
                    </a:moveTo>
                    <a:lnTo>
                      <a:pt x="0" y="128"/>
                    </a:lnTo>
                    <a:lnTo>
                      <a:pt x="6" y="134"/>
                    </a:lnTo>
                    <a:lnTo>
                      <a:pt x="12" y="128"/>
                    </a:lnTo>
                    <a:lnTo>
                      <a:pt x="6" y="128"/>
                    </a:lnTo>
                    <a:moveTo>
                      <a:pt x="453" y="11"/>
                    </a:moveTo>
                    <a:lnTo>
                      <a:pt x="448" y="16"/>
                    </a:lnTo>
                    <a:lnTo>
                      <a:pt x="453" y="11"/>
                    </a:lnTo>
                    <a:lnTo>
                      <a:pt x="453" y="11"/>
                    </a:lnTo>
                    <a:moveTo>
                      <a:pt x="476" y="0"/>
                    </a:moveTo>
                    <a:lnTo>
                      <a:pt x="459" y="5"/>
                    </a:lnTo>
                    <a:lnTo>
                      <a:pt x="459" y="5"/>
                    </a:lnTo>
                    <a:lnTo>
                      <a:pt x="459" y="11"/>
                    </a:lnTo>
                    <a:lnTo>
                      <a:pt x="464" y="11"/>
                    </a:lnTo>
                    <a:lnTo>
                      <a:pt x="47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419">
                <a:extLst>
                  <a:ext uri="{FF2B5EF4-FFF2-40B4-BE49-F238E27FC236}">
                    <a16:creationId xmlns:a16="http://schemas.microsoft.com/office/drawing/2014/main" xmlns="" id="{6E5031FD-0BE3-46C2-B9D0-C76C705055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52713" y="2938463"/>
                <a:ext cx="966788" cy="985838"/>
              </a:xfrm>
              <a:custGeom>
                <a:avLst/>
                <a:gdLst>
                  <a:gd name="T0" fmla="*/ 0 w 609"/>
                  <a:gd name="T1" fmla="*/ 621 h 621"/>
                  <a:gd name="T2" fmla="*/ 0 w 609"/>
                  <a:gd name="T3" fmla="*/ 621 h 621"/>
                  <a:gd name="T4" fmla="*/ 5 w 609"/>
                  <a:gd name="T5" fmla="*/ 621 h 621"/>
                  <a:gd name="T6" fmla="*/ 5 w 609"/>
                  <a:gd name="T7" fmla="*/ 621 h 621"/>
                  <a:gd name="T8" fmla="*/ 0 w 609"/>
                  <a:gd name="T9" fmla="*/ 621 h 621"/>
                  <a:gd name="T10" fmla="*/ 5 w 609"/>
                  <a:gd name="T11" fmla="*/ 615 h 621"/>
                  <a:gd name="T12" fmla="*/ 5 w 609"/>
                  <a:gd name="T13" fmla="*/ 615 h 621"/>
                  <a:gd name="T14" fmla="*/ 11 w 609"/>
                  <a:gd name="T15" fmla="*/ 615 h 621"/>
                  <a:gd name="T16" fmla="*/ 11 w 609"/>
                  <a:gd name="T17" fmla="*/ 615 h 621"/>
                  <a:gd name="T18" fmla="*/ 5 w 609"/>
                  <a:gd name="T19" fmla="*/ 615 h 621"/>
                  <a:gd name="T20" fmla="*/ 111 w 609"/>
                  <a:gd name="T21" fmla="*/ 414 h 621"/>
                  <a:gd name="T22" fmla="*/ 100 w 609"/>
                  <a:gd name="T23" fmla="*/ 419 h 621"/>
                  <a:gd name="T24" fmla="*/ 95 w 609"/>
                  <a:gd name="T25" fmla="*/ 430 h 621"/>
                  <a:gd name="T26" fmla="*/ 106 w 609"/>
                  <a:gd name="T27" fmla="*/ 425 h 621"/>
                  <a:gd name="T28" fmla="*/ 111 w 609"/>
                  <a:gd name="T29" fmla="*/ 414 h 621"/>
                  <a:gd name="T30" fmla="*/ 357 w 609"/>
                  <a:gd name="T31" fmla="*/ 67 h 621"/>
                  <a:gd name="T32" fmla="*/ 357 w 609"/>
                  <a:gd name="T33" fmla="*/ 67 h 621"/>
                  <a:gd name="T34" fmla="*/ 357 w 609"/>
                  <a:gd name="T35" fmla="*/ 72 h 621"/>
                  <a:gd name="T36" fmla="*/ 357 w 609"/>
                  <a:gd name="T37" fmla="*/ 72 h 621"/>
                  <a:gd name="T38" fmla="*/ 357 w 609"/>
                  <a:gd name="T39" fmla="*/ 67 h 621"/>
                  <a:gd name="T40" fmla="*/ 609 w 609"/>
                  <a:gd name="T41" fmla="*/ 0 h 621"/>
                  <a:gd name="T42" fmla="*/ 603 w 609"/>
                  <a:gd name="T43" fmla="*/ 0 h 621"/>
                  <a:gd name="T44" fmla="*/ 603 w 609"/>
                  <a:gd name="T45" fmla="*/ 5 h 621"/>
                  <a:gd name="T46" fmla="*/ 609 w 609"/>
                  <a:gd name="T47" fmla="*/ 5 h 621"/>
                  <a:gd name="T48" fmla="*/ 609 w 609"/>
                  <a:gd name="T49" fmla="*/ 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09" h="621">
                    <a:moveTo>
                      <a:pt x="0" y="621"/>
                    </a:moveTo>
                    <a:lnTo>
                      <a:pt x="0" y="621"/>
                    </a:lnTo>
                    <a:lnTo>
                      <a:pt x="5" y="621"/>
                    </a:lnTo>
                    <a:lnTo>
                      <a:pt x="5" y="621"/>
                    </a:lnTo>
                    <a:lnTo>
                      <a:pt x="0" y="621"/>
                    </a:lnTo>
                    <a:close/>
                    <a:moveTo>
                      <a:pt x="5" y="615"/>
                    </a:moveTo>
                    <a:lnTo>
                      <a:pt x="5" y="615"/>
                    </a:lnTo>
                    <a:lnTo>
                      <a:pt x="11" y="615"/>
                    </a:lnTo>
                    <a:lnTo>
                      <a:pt x="11" y="615"/>
                    </a:lnTo>
                    <a:lnTo>
                      <a:pt x="5" y="615"/>
                    </a:lnTo>
                    <a:close/>
                    <a:moveTo>
                      <a:pt x="111" y="414"/>
                    </a:moveTo>
                    <a:lnTo>
                      <a:pt x="100" y="419"/>
                    </a:lnTo>
                    <a:lnTo>
                      <a:pt x="95" y="430"/>
                    </a:lnTo>
                    <a:lnTo>
                      <a:pt x="106" y="425"/>
                    </a:lnTo>
                    <a:lnTo>
                      <a:pt x="111" y="414"/>
                    </a:lnTo>
                    <a:close/>
                    <a:moveTo>
                      <a:pt x="357" y="67"/>
                    </a:moveTo>
                    <a:lnTo>
                      <a:pt x="357" y="67"/>
                    </a:lnTo>
                    <a:lnTo>
                      <a:pt x="357" y="72"/>
                    </a:lnTo>
                    <a:lnTo>
                      <a:pt x="357" y="72"/>
                    </a:lnTo>
                    <a:lnTo>
                      <a:pt x="357" y="67"/>
                    </a:lnTo>
                    <a:close/>
                    <a:moveTo>
                      <a:pt x="609" y="0"/>
                    </a:moveTo>
                    <a:lnTo>
                      <a:pt x="603" y="0"/>
                    </a:lnTo>
                    <a:lnTo>
                      <a:pt x="603" y="5"/>
                    </a:lnTo>
                    <a:lnTo>
                      <a:pt x="609" y="5"/>
                    </a:lnTo>
                    <a:lnTo>
                      <a:pt x="60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420">
                <a:extLst>
                  <a:ext uri="{FF2B5EF4-FFF2-40B4-BE49-F238E27FC236}">
                    <a16:creationId xmlns:a16="http://schemas.microsoft.com/office/drawing/2014/main" xmlns="" id="{BE7786AC-2D82-4949-BBE9-54F0F7C566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52713" y="2938463"/>
                <a:ext cx="966788" cy="985838"/>
              </a:xfrm>
              <a:custGeom>
                <a:avLst/>
                <a:gdLst>
                  <a:gd name="T0" fmla="*/ 0 w 609"/>
                  <a:gd name="T1" fmla="*/ 621 h 621"/>
                  <a:gd name="T2" fmla="*/ 0 w 609"/>
                  <a:gd name="T3" fmla="*/ 621 h 621"/>
                  <a:gd name="T4" fmla="*/ 5 w 609"/>
                  <a:gd name="T5" fmla="*/ 621 h 621"/>
                  <a:gd name="T6" fmla="*/ 5 w 609"/>
                  <a:gd name="T7" fmla="*/ 621 h 621"/>
                  <a:gd name="T8" fmla="*/ 0 w 609"/>
                  <a:gd name="T9" fmla="*/ 621 h 621"/>
                  <a:gd name="T10" fmla="*/ 5 w 609"/>
                  <a:gd name="T11" fmla="*/ 615 h 621"/>
                  <a:gd name="T12" fmla="*/ 5 w 609"/>
                  <a:gd name="T13" fmla="*/ 615 h 621"/>
                  <a:gd name="T14" fmla="*/ 11 w 609"/>
                  <a:gd name="T15" fmla="*/ 615 h 621"/>
                  <a:gd name="T16" fmla="*/ 11 w 609"/>
                  <a:gd name="T17" fmla="*/ 615 h 621"/>
                  <a:gd name="T18" fmla="*/ 5 w 609"/>
                  <a:gd name="T19" fmla="*/ 615 h 621"/>
                  <a:gd name="T20" fmla="*/ 111 w 609"/>
                  <a:gd name="T21" fmla="*/ 414 h 621"/>
                  <a:gd name="T22" fmla="*/ 100 w 609"/>
                  <a:gd name="T23" fmla="*/ 419 h 621"/>
                  <a:gd name="T24" fmla="*/ 95 w 609"/>
                  <a:gd name="T25" fmla="*/ 430 h 621"/>
                  <a:gd name="T26" fmla="*/ 106 w 609"/>
                  <a:gd name="T27" fmla="*/ 425 h 621"/>
                  <a:gd name="T28" fmla="*/ 111 w 609"/>
                  <a:gd name="T29" fmla="*/ 414 h 621"/>
                  <a:gd name="T30" fmla="*/ 357 w 609"/>
                  <a:gd name="T31" fmla="*/ 67 h 621"/>
                  <a:gd name="T32" fmla="*/ 357 w 609"/>
                  <a:gd name="T33" fmla="*/ 67 h 621"/>
                  <a:gd name="T34" fmla="*/ 357 w 609"/>
                  <a:gd name="T35" fmla="*/ 72 h 621"/>
                  <a:gd name="T36" fmla="*/ 357 w 609"/>
                  <a:gd name="T37" fmla="*/ 72 h 621"/>
                  <a:gd name="T38" fmla="*/ 357 w 609"/>
                  <a:gd name="T39" fmla="*/ 67 h 621"/>
                  <a:gd name="T40" fmla="*/ 609 w 609"/>
                  <a:gd name="T41" fmla="*/ 0 h 621"/>
                  <a:gd name="T42" fmla="*/ 603 w 609"/>
                  <a:gd name="T43" fmla="*/ 0 h 621"/>
                  <a:gd name="T44" fmla="*/ 603 w 609"/>
                  <a:gd name="T45" fmla="*/ 5 h 621"/>
                  <a:gd name="T46" fmla="*/ 609 w 609"/>
                  <a:gd name="T47" fmla="*/ 5 h 621"/>
                  <a:gd name="T48" fmla="*/ 609 w 609"/>
                  <a:gd name="T49" fmla="*/ 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09" h="621">
                    <a:moveTo>
                      <a:pt x="0" y="621"/>
                    </a:moveTo>
                    <a:lnTo>
                      <a:pt x="0" y="621"/>
                    </a:lnTo>
                    <a:lnTo>
                      <a:pt x="5" y="621"/>
                    </a:lnTo>
                    <a:lnTo>
                      <a:pt x="5" y="621"/>
                    </a:lnTo>
                    <a:lnTo>
                      <a:pt x="0" y="621"/>
                    </a:lnTo>
                    <a:moveTo>
                      <a:pt x="5" y="615"/>
                    </a:moveTo>
                    <a:lnTo>
                      <a:pt x="5" y="615"/>
                    </a:lnTo>
                    <a:lnTo>
                      <a:pt x="11" y="615"/>
                    </a:lnTo>
                    <a:lnTo>
                      <a:pt x="11" y="615"/>
                    </a:lnTo>
                    <a:lnTo>
                      <a:pt x="5" y="615"/>
                    </a:lnTo>
                    <a:moveTo>
                      <a:pt x="111" y="414"/>
                    </a:moveTo>
                    <a:lnTo>
                      <a:pt x="100" y="419"/>
                    </a:lnTo>
                    <a:lnTo>
                      <a:pt x="95" y="430"/>
                    </a:lnTo>
                    <a:lnTo>
                      <a:pt x="106" y="425"/>
                    </a:lnTo>
                    <a:lnTo>
                      <a:pt x="111" y="414"/>
                    </a:lnTo>
                    <a:moveTo>
                      <a:pt x="357" y="67"/>
                    </a:moveTo>
                    <a:lnTo>
                      <a:pt x="357" y="67"/>
                    </a:lnTo>
                    <a:lnTo>
                      <a:pt x="357" y="72"/>
                    </a:lnTo>
                    <a:lnTo>
                      <a:pt x="357" y="72"/>
                    </a:lnTo>
                    <a:lnTo>
                      <a:pt x="357" y="67"/>
                    </a:lnTo>
                    <a:moveTo>
                      <a:pt x="609" y="0"/>
                    </a:moveTo>
                    <a:lnTo>
                      <a:pt x="603" y="0"/>
                    </a:lnTo>
                    <a:lnTo>
                      <a:pt x="603" y="5"/>
                    </a:lnTo>
                    <a:lnTo>
                      <a:pt x="609" y="5"/>
                    </a:lnTo>
                    <a:lnTo>
                      <a:pt x="60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421">
                <a:extLst>
                  <a:ext uri="{FF2B5EF4-FFF2-40B4-BE49-F238E27FC236}">
                    <a16:creationId xmlns:a16="http://schemas.microsoft.com/office/drawing/2014/main" xmlns="" id="{B37D51D0-52E8-446A-B7DE-EB987B017F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149600" y="3008313"/>
                <a:ext cx="1206500" cy="320675"/>
              </a:xfrm>
              <a:custGeom>
                <a:avLst/>
                <a:gdLst>
                  <a:gd name="T0" fmla="*/ 514 w 760"/>
                  <a:gd name="T1" fmla="*/ 196 h 202"/>
                  <a:gd name="T2" fmla="*/ 514 w 760"/>
                  <a:gd name="T3" fmla="*/ 202 h 202"/>
                  <a:gd name="T4" fmla="*/ 519 w 760"/>
                  <a:gd name="T5" fmla="*/ 202 h 202"/>
                  <a:gd name="T6" fmla="*/ 525 w 760"/>
                  <a:gd name="T7" fmla="*/ 196 h 202"/>
                  <a:gd name="T8" fmla="*/ 514 w 760"/>
                  <a:gd name="T9" fmla="*/ 196 h 202"/>
                  <a:gd name="T10" fmla="*/ 22 w 760"/>
                  <a:gd name="T11" fmla="*/ 196 h 202"/>
                  <a:gd name="T12" fmla="*/ 0 w 760"/>
                  <a:gd name="T13" fmla="*/ 202 h 202"/>
                  <a:gd name="T14" fmla="*/ 22 w 760"/>
                  <a:gd name="T15" fmla="*/ 202 h 202"/>
                  <a:gd name="T16" fmla="*/ 44 w 760"/>
                  <a:gd name="T17" fmla="*/ 196 h 202"/>
                  <a:gd name="T18" fmla="*/ 22 w 760"/>
                  <a:gd name="T19" fmla="*/ 196 h 202"/>
                  <a:gd name="T20" fmla="*/ 760 w 760"/>
                  <a:gd name="T21" fmla="*/ 0 h 202"/>
                  <a:gd name="T22" fmla="*/ 754 w 760"/>
                  <a:gd name="T23" fmla="*/ 0 h 202"/>
                  <a:gd name="T24" fmla="*/ 754 w 760"/>
                  <a:gd name="T25" fmla="*/ 6 h 202"/>
                  <a:gd name="T26" fmla="*/ 760 w 760"/>
                  <a:gd name="T27" fmla="*/ 6 h 202"/>
                  <a:gd name="T28" fmla="*/ 760 w 760"/>
                  <a:gd name="T29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0" h="202">
                    <a:moveTo>
                      <a:pt x="514" y="196"/>
                    </a:moveTo>
                    <a:lnTo>
                      <a:pt x="514" y="202"/>
                    </a:lnTo>
                    <a:lnTo>
                      <a:pt x="519" y="202"/>
                    </a:lnTo>
                    <a:lnTo>
                      <a:pt x="525" y="196"/>
                    </a:lnTo>
                    <a:lnTo>
                      <a:pt x="514" y="196"/>
                    </a:lnTo>
                    <a:close/>
                    <a:moveTo>
                      <a:pt x="22" y="196"/>
                    </a:moveTo>
                    <a:lnTo>
                      <a:pt x="0" y="202"/>
                    </a:lnTo>
                    <a:lnTo>
                      <a:pt x="22" y="202"/>
                    </a:lnTo>
                    <a:lnTo>
                      <a:pt x="44" y="196"/>
                    </a:lnTo>
                    <a:lnTo>
                      <a:pt x="22" y="196"/>
                    </a:lnTo>
                    <a:close/>
                    <a:moveTo>
                      <a:pt x="760" y="0"/>
                    </a:moveTo>
                    <a:lnTo>
                      <a:pt x="754" y="0"/>
                    </a:lnTo>
                    <a:lnTo>
                      <a:pt x="754" y="6"/>
                    </a:lnTo>
                    <a:lnTo>
                      <a:pt x="760" y="6"/>
                    </a:lnTo>
                    <a:lnTo>
                      <a:pt x="7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422">
                <a:extLst>
                  <a:ext uri="{FF2B5EF4-FFF2-40B4-BE49-F238E27FC236}">
                    <a16:creationId xmlns:a16="http://schemas.microsoft.com/office/drawing/2014/main" xmlns="" id="{9D7FC2EC-F09A-4414-A605-A4C24D3066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149600" y="3008313"/>
                <a:ext cx="1206500" cy="320675"/>
              </a:xfrm>
              <a:custGeom>
                <a:avLst/>
                <a:gdLst>
                  <a:gd name="T0" fmla="*/ 514 w 760"/>
                  <a:gd name="T1" fmla="*/ 196 h 202"/>
                  <a:gd name="T2" fmla="*/ 514 w 760"/>
                  <a:gd name="T3" fmla="*/ 202 h 202"/>
                  <a:gd name="T4" fmla="*/ 519 w 760"/>
                  <a:gd name="T5" fmla="*/ 202 h 202"/>
                  <a:gd name="T6" fmla="*/ 525 w 760"/>
                  <a:gd name="T7" fmla="*/ 196 h 202"/>
                  <a:gd name="T8" fmla="*/ 514 w 760"/>
                  <a:gd name="T9" fmla="*/ 196 h 202"/>
                  <a:gd name="T10" fmla="*/ 22 w 760"/>
                  <a:gd name="T11" fmla="*/ 196 h 202"/>
                  <a:gd name="T12" fmla="*/ 0 w 760"/>
                  <a:gd name="T13" fmla="*/ 202 h 202"/>
                  <a:gd name="T14" fmla="*/ 22 w 760"/>
                  <a:gd name="T15" fmla="*/ 202 h 202"/>
                  <a:gd name="T16" fmla="*/ 44 w 760"/>
                  <a:gd name="T17" fmla="*/ 196 h 202"/>
                  <a:gd name="T18" fmla="*/ 22 w 760"/>
                  <a:gd name="T19" fmla="*/ 196 h 202"/>
                  <a:gd name="T20" fmla="*/ 760 w 760"/>
                  <a:gd name="T21" fmla="*/ 0 h 202"/>
                  <a:gd name="T22" fmla="*/ 754 w 760"/>
                  <a:gd name="T23" fmla="*/ 0 h 202"/>
                  <a:gd name="T24" fmla="*/ 754 w 760"/>
                  <a:gd name="T25" fmla="*/ 6 h 202"/>
                  <a:gd name="T26" fmla="*/ 760 w 760"/>
                  <a:gd name="T27" fmla="*/ 6 h 202"/>
                  <a:gd name="T28" fmla="*/ 760 w 760"/>
                  <a:gd name="T29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0" h="202">
                    <a:moveTo>
                      <a:pt x="514" y="196"/>
                    </a:moveTo>
                    <a:lnTo>
                      <a:pt x="514" y="202"/>
                    </a:lnTo>
                    <a:lnTo>
                      <a:pt x="519" y="202"/>
                    </a:lnTo>
                    <a:lnTo>
                      <a:pt x="525" y="196"/>
                    </a:lnTo>
                    <a:lnTo>
                      <a:pt x="514" y="196"/>
                    </a:lnTo>
                    <a:moveTo>
                      <a:pt x="22" y="196"/>
                    </a:moveTo>
                    <a:lnTo>
                      <a:pt x="0" y="202"/>
                    </a:lnTo>
                    <a:lnTo>
                      <a:pt x="22" y="202"/>
                    </a:lnTo>
                    <a:lnTo>
                      <a:pt x="44" y="196"/>
                    </a:lnTo>
                    <a:lnTo>
                      <a:pt x="22" y="196"/>
                    </a:lnTo>
                    <a:moveTo>
                      <a:pt x="760" y="0"/>
                    </a:moveTo>
                    <a:lnTo>
                      <a:pt x="754" y="0"/>
                    </a:lnTo>
                    <a:lnTo>
                      <a:pt x="754" y="6"/>
                    </a:lnTo>
                    <a:lnTo>
                      <a:pt x="760" y="6"/>
                    </a:lnTo>
                    <a:lnTo>
                      <a:pt x="76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Rectangle 423">
                <a:extLst>
                  <a:ext uri="{FF2B5EF4-FFF2-40B4-BE49-F238E27FC236}">
                    <a16:creationId xmlns:a16="http://schemas.microsoft.com/office/drawing/2014/main" xmlns="" id="{27A85971-4B93-45BD-8D12-AF963681C6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48025" y="3355976"/>
                <a:ext cx="952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Rectangle 424">
                <a:extLst>
                  <a:ext uri="{FF2B5EF4-FFF2-40B4-BE49-F238E27FC236}">
                    <a16:creationId xmlns:a16="http://schemas.microsoft.com/office/drawing/2014/main" xmlns="" id="{7C8FDB0D-BFA5-41A0-97E5-43851B5B5E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48025" y="3355976"/>
                <a:ext cx="952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425">
                <a:extLst>
                  <a:ext uri="{FF2B5EF4-FFF2-40B4-BE49-F238E27FC236}">
                    <a16:creationId xmlns:a16="http://schemas.microsoft.com/office/drawing/2014/main" xmlns="" id="{46041655-E09F-45D2-AA5B-328A9E378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0188" y="2884488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0 w 6"/>
                  <a:gd name="T3" fmla="*/ 0 h 6"/>
                  <a:gd name="T4" fmla="*/ 0 w 6"/>
                  <a:gd name="T5" fmla="*/ 6 h 6"/>
                  <a:gd name="T6" fmla="*/ 0 w 6"/>
                  <a:gd name="T7" fmla="*/ 6 h 6"/>
                  <a:gd name="T8" fmla="*/ 6 w 6"/>
                  <a:gd name="T9" fmla="*/ 6 h 6"/>
                  <a:gd name="T10" fmla="*/ 6 w 6"/>
                  <a:gd name="T11" fmla="*/ 0 h 6"/>
                  <a:gd name="T12" fmla="*/ 6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426">
                <a:extLst>
                  <a:ext uri="{FF2B5EF4-FFF2-40B4-BE49-F238E27FC236}">
                    <a16:creationId xmlns:a16="http://schemas.microsoft.com/office/drawing/2014/main" xmlns="" id="{5356D5DD-C242-415A-A898-8BC00ECF2F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0188" y="2884488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0 w 6"/>
                  <a:gd name="T3" fmla="*/ 0 h 6"/>
                  <a:gd name="T4" fmla="*/ 0 w 6"/>
                  <a:gd name="T5" fmla="*/ 6 h 6"/>
                  <a:gd name="T6" fmla="*/ 0 w 6"/>
                  <a:gd name="T7" fmla="*/ 6 h 6"/>
                  <a:gd name="T8" fmla="*/ 6 w 6"/>
                  <a:gd name="T9" fmla="*/ 6 h 6"/>
                  <a:gd name="T10" fmla="*/ 6 w 6"/>
                  <a:gd name="T11" fmla="*/ 0 h 6"/>
                  <a:gd name="T12" fmla="*/ 6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427">
                <a:extLst>
                  <a:ext uri="{FF2B5EF4-FFF2-40B4-BE49-F238E27FC236}">
                    <a16:creationId xmlns:a16="http://schemas.microsoft.com/office/drawing/2014/main" xmlns="" id="{9A593ADC-5956-4311-B986-F5B6D2E8FF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52713" y="2928938"/>
                <a:ext cx="576263" cy="995363"/>
              </a:xfrm>
              <a:custGeom>
                <a:avLst/>
                <a:gdLst>
                  <a:gd name="T0" fmla="*/ 5 w 363"/>
                  <a:gd name="T1" fmla="*/ 621 h 627"/>
                  <a:gd name="T2" fmla="*/ 0 w 363"/>
                  <a:gd name="T3" fmla="*/ 627 h 627"/>
                  <a:gd name="T4" fmla="*/ 5 w 363"/>
                  <a:gd name="T5" fmla="*/ 627 h 627"/>
                  <a:gd name="T6" fmla="*/ 11 w 363"/>
                  <a:gd name="T7" fmla="*/ 621 h 627"/>
                  <a:gd name="T8" fmla="*/ 5 w 363"/>
                  <a:gd name="T9" fmla="*/ 621 h 627"/>
                  <a:gd name="T10" fmla="*/ 78 w 363"/>
                  <a:gd name="T11" fmla="*/ 146 h 627"/>
                  <a:gd name="T12" fmla="*/ 72 w 363"/>
                  <a:gd name="T13" fmla="*/ 151 h 627"/>
                  <a:gd name="T14" fmla="*/ 67 w 363"/>
                  <a:gd name="T15" fmla="*/ 157 h 627"/>
                  <a:gd name="T16" fmla="*/ 72 w 363"/>
                  <a:gd name="T17" fmla="*/ 151 h 627"/>
                  <a:gd name="T18" fmla="*/ 78 w 363"/>
                  <a:gd name="T19" fmla="*/ 146 h 627"/>
                  <a:gd name="T20" fmla="*/ 363 w 363"/>
                  <a:gd name="T21" fmla="*/ 73 h 627"/>
                  <a:gd name="T22" fmla="*/ 357 w 363"/>
                  <a:gd name="T23" fmla="*/ 73 h 627"/>
                  <a:gd name="T24" fmla="*/ 357 w 363"/>
                  <a:gd name="T25" fmla="*/ 78 h 627"/>
                  <a:gd name="T26" fmla="*/ 363 w 363"/>
                  <a:gd name="T27" fmla="*/ 78 h 627"/>
                  <a:gd name="T28" fmla="*/ 363 w 363"/>
                  <a:gd name="T29" fmla="*/ 73 h 627"/>
                  <a:gd name="T30" fmla="*/ 341 w 363"/>
                  <a:gd name="T31" fmla="*/ 0 h 627"/>
                  <a:gd name="T32" fmla="*/ 341 w 363"/>
                  <a:gd name="T33" fmla="*/ 6 h 627"/>
                  <a:gd name="T34" fmla="*/ 341 w 363"/>
                  <a:gd name="T35" fmla="*/ 11 h 627"/>
                  <a:gd name="T36" fmla="*/ 346 w 363"/>
                  <a:gd name="T37" fmla="*/ 6 h 627"/>
                  <a:gd name="T38" fmla="*/ 341 w 363"/>
                  <a:gd name="T39" fmla="*/ 0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3" h="627">
                    <a:moveTo>
                      <a:pt x="5" y="621"/>
                    </a:moveTo>
                    <a:lnTo>
                      <a:pt x="0" y="627"/>
                    </a:lnTo>
                    <a:lnTo>
                      <a:pt x="5" y="627"/>
                    </a:lnTo>
                    <a:lnTo>
                      <a:pt x="11" y="621"/>
                    </a:lnTo>
                    <a:lnTo>
                      <a:pt x="5" y="621"/>
                    </a:lnTo>
                    <a:close/>
                    <a:moveTo>
                      <a:pt x="78" y="146"/>
                    </a:moveTo>
                    <a:lnTo>
                      <a:pt x="72" y="151"/>
                    </a:lnTo>
                    <a:lnTo>
                      <a:pt x="67" y="157"/>
                    </a:lnTo>
                    <a:lnTo>
                      <a:pt x="72" y="151"/>
                    </a:lnTo>
                    <a:lnTo>
                      <a:pt x="78" y="146"/>
                    </a:lnTo>
                    <a:close/>
                    <a:moveTo>
                      <a:pt x="363" y="73"/>
                    </a:moveTo>
                    <a:lnTo>
                      <a:pt x="357" y="73"/>
                    </a:lnTo>
                    <a:lnTo>
                      <a:pt x="357" y="78"/>
                    </a:lnTo>
                    <a:lnTo>
                      <a:pt x="363" y="78"/>
                    </a:lnTo>
                    <a:lnTo>
                      <a:pt x="363" y="73"/>
                    </a:lnTo>
                    <a:close/>
                    <a:moveTo>
                      <a:pt x="341" y="0"/>
                    </a:moveTo>
                    <a:lnTo>
                      <a:pt x="341" y="6"/>
                    </a:lnTo>
                    <a:lnTo>
                      <a:pt x="341" y="11"/>
                    </a:lnTo>
                    <a:lnTo>
                      <a:pt x="346" y="6"/>
                    </a:lnTo>
                    <a:lnTo>
                      <a:pt x="3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428">
                <a:extLst>
                  <a:ext uri="{FF2B5EF4-FFF2-40B4-BE49-F238E27FC236}">
                    <a16:creationId xmlns:a16="http://schemas.microsoft.com/office/drawing/2014/main" xmlns="" id="{F7B99ADF-D993-4150-88CC-823B31DF5C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52713" y="2928938"/>
                <a:ext cx="576263" cy="995363"/>
              </a:xfrm>
              <a:custGeom>
                <a:avLst/>
                <a:gdLst>
                  <a:gd name="T0" fmla="*/ 5 w 363"/>
                  <a:gd name="T1" fmla="*/ 621 h 627"/>
                  <a:gd name="T2" fmla="*/ 0 w 363"/>
                  <a:gd name="T3" fmla="*/ 627 h 627"/>
                  <a:gd name="T4" fmla="*/ 5 w 363"/>
                  <a:gd name="T5" fmla="*/ 627 h 627"/>
                  <a:gd name="T6" fmla="*/ 11 w 363"/>
                  <a:gd name="T7" fmla="*/ 621 h 627"/>
                  <a:gd name="T8" fmla="*/ 5 w 363"/>
                  <a:gd name="T9" fmla="*/ 621 h 627"/>
                  <a:gd name="T10" fmla="*/ 78 w 363"/>
                  <a:gd name="T11" fmla="*/ 146 h 627"/>
                  <a:gd name="T12" fmla="*/ 72 w 363"/>
                  <a:gd name="T13" fmla="*/ 151 h 627"/>
                  <a:gd name="T14" fmla="*/ 67 w 363"/>
                  <a:gd name="T15" fmla="*/ 157 h 627"/>
                  <a:gd name="T16" fmla="*/ 72 w 363"/>
                  <a:gd name="T17" fmla="*/ 151 h 627"/>
                  <a:gd name="T18" fmla="*/ 78 w 363"/>
                  <a:gd name="T19" fmla="*/ 146 h 627"/>
                  <a:gd name="T20" fmla="*/ 363 w 363"/>
                  <a:gd name="T21" fmla="*/ 73 h 627"/>
                  <a:gd name="T22" fmla="*/ 357 w 363"/>
                  <a:gd name="T23" fmla="*/ 73 h 627"/>
                  <a:gd name="T24" fmla="*/ 357 w 363"/>
                  <a:gd name="T25" fmla="*/ 78 h 627"/>
                  <a:gd name="T26" fmla="*/ 363 w 363"/>
                  <a:gd name="T27" fmla="*/ 78 h 627"/>
                  <a:gd name="T28" fmla="*/ 363 w 363"/>
                  <a:gd name="T29" fmla="*/ 73 h 627"/>
                  <a:gd name="T30" fmla="*/ 341 w 363"/>
                  <a:gd name="T31" fmla="*/ 0 h 627"/>
                  <a:gd name="T32" fmla="*/ 341 w 363"/>
                  <a:gd name="T33" fmla="*/ 6 h 627"/>
                  <a:gd name="T34" fmla="*/ 341 w 363"/>
                  <a:gd name="T35" fmla="*/ 11 h 627"/>
                  <a:gd name="T36" fmla="*/ 346 w 363"/>
                  <a:gd name="T37" fmla="*/ 6 h 627"/>
                  <a:gd name="T38" fmla="*/ 341 w 363"/>
                  <a:gd name="T39" fmla="*/ 0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3" h="627">
                    <a:moveTo>
                      <a:pt x="5" y="621"/>
                    </a:moveTo>
                    <a:lnTo>
                      <a:pt x="0" y="627"/>
                    </a:lnTo>
                    <a:lnTo>
                      <a:pt x="5" y="627"/>
                    </a:lnTo>
                    <a:lnTo>
                      <a:pt x="11" y="621"/>
                    </a:lnTo>
                    <a:lnTo>
                      <a:pt x="5" y="621"/>
                    </a:lnTo>
                    <a:moveTo>
                      <a:pt x="78" y="146"/>
                    </a:moveTo>
                    <a:lnTo>
                      <a:pt x="72" y="151"/>
                    </a:lnTo>
                    <a:lnTo>
                      <a:pt x="67" y="157"/>
                    </a:lnTo>
                    <a:lnTo>
                      <a:pt x="72" y="151"/>
                    </a:lnTo>
                    <a:lnTo>
                      <a:pt x="78" y="146"/>
                    </a:lnTo>
                    <a:moveTo>
                      <a:pt x="363" y="73"/>
                    </a:moveTo>
                    <a:lnTo>
                      <a:pt x="357" y="73"/>
                    </a:lnTo>
                    <a:lnTo>
                      <a:pt x="357" y="78"/>
                    </a:lnTo>
                    <a:lnTo>
                      <a:pt x="363" y="78"/>
                    </a:lnTo>
                    <a:lnTo>
                      <a:pt x="363" y="73"/>
                    </a:lnTo>
                    <a:moveTo>
                      <a:pt x="341" y="0"/>
                    </a:moveTo>
                    <a:lnTo>
                      <a:pt x="341" y="6"/>
                    </a:lnTo>
                    <a:lnTo>
                      <a:pt x="341" y="11"/>
                    </a:lnTo>
                    <a:lnTo>
                      <a:pt x="346" y="6"/>
                    </a:lnTo>
                    <a:lnTo>
                      <a:pt x="34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429">
                <a:extLst>
                  <a:ext uri="{FF2B5EF4-FFF2-40B4-BE49-F238E27FC236}">
                    <a16:creationId xmlns:a16="http://schemas.microsoft.com/office/drawing/2014/main" xmlns="" id="{B14D18AE-1F17-491A-9AC8-2FF8AD747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0325" y="3808413"/>
                <a:ext cx="17463" cy="9525"/>
              </a:xfrm>
              <a:custGeom>
                <a:avLst/>
                <a:gdLst>
                  <a:gd name="T0" fmla="*/ 11 w 11"/>
                  <a:gd name="T1" fmla="*/ 0 h 6"/>
                  <a:gd name="T2" fmla="*/ 0 w 11"/>
                  <a:gd name="T3" fmla="*/ 0 h 6"/>
                  <a:gd name="T4" fmla="*/ 0 w 11"/>
                  <a:gd name="T5" fmla="*/ 6 h 6"/>
                  <a:gd name="T6" fmla="*/ 6 w 11"/>
                  <a:gd name="T7" fmla="*/ 6 h 6"/>
                  <a:gd name="T8" fmla="*/ 11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11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430">
                <a:extLst>
                  <a:ext uri="{FF2B5EF4-FFF2-40B4-BE49-F238E27FC236}">
                    <a16:creationId xmlns:a16="http://schemas.microsoft.com/office/drawing/2014/main" xmlns="" id="{601D1772-5277-402E-87C6-203F6D2979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0325" y="3808413"/>
                <a:ext cx="17463" cy="9525"/>
              </a:xfrm>
              <a:custGeom>
                <a:avLst/>
                <a:gdLst>
                  <a:gd name="T0" fmla="*/ 11 w 11"/>
                  <a:gd name="T1" fmla="*/ 0 h 6"/>
                  <a:gd name="T2" fmla="*/ 0 w 11"/>
                  <a:gd name="T3" fmla="*/ 0 h 6"/>
                  <a:gd name="T4" fmla="*/ 0 w 11"/>
                  <a:gd name="T5" fmla="*/ 6 h 6"/>
                  <a:gd name="T6" fmla="*/ 6 w 11"/>
                  <a:gd name="T7" fmla="*/ 6 h 6"/>
                  <a:gd name="T8" fmla="*/ 11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11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431">
                <a:extLst>
                  <a:ext uri="{FF2B5EF4-FFF2-40B4-BE49-F238E27FC236}">
                    <a16:creationId xmlns:a16="http://schemas.microsoft.com/office/drawing/2014/main" xmlns="" id="{6BF467CE-6288-4368-9AE1-13486E5FF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2288" y="3292476"/>
                <a:ext cx="26988" cy="19050"/>
              </a:xfrm>
              <a:custGeom>
                <a:avLst/>
                <a:gdLst>
                  <a:gd name="T0" fmla="*/ 17 w 17"/>
                  <a:gd name="T1" fmla="*/ 0 h 12"/>
                  <a:gd name="T2" fmla="*/ 6 w 17"/>
                  <a:gd name="T3" fmla="*/ 6 h 12"/>
                  <a:gd name="T4" fmla="*/ 0 w 17"/>
                  <a:gd name="T5" fmla="*/ 12 h 12"/>
                  <a:gd name="T6" fmla="*/ 12 w 17"/>
                  <a:gd name="T7" fmla="*/ 12 h 12"/>
                  <a:gd name="T8" fmla="*/ 17 w 1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7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432">
                <a:extLst>
                  <a:ext uri="{FF2B5EF4-FFF2-40B4-BE49-F238E27FC236}">
                    <a16:creationId xmlns:a16="http://schemas.microsoft.com/office/drawing/2014/main" xmlns="" id="{B361E078-9DFA-4616-8A58-EBDE101F97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2288" y="3292476"/>
                <a:ext cx="26988" cy="19050"/>
              </a:xfrm>
              <a:custGeom>
                <a:avLst/>
                <a:gdLst>
                  <a:gd name="T0" fmla="*/ 17 w 17"/>
                  <a:gd name="T1" fmla="*/ 0 h 12"/>
                  <a:gd name="T2" fmla="*/ 6 w 17"/>
                  <a:gd name="T3" fmla="*/ 6 h 12"/>
                  <a:gd name="T4" fmla="*/ 0 w 17"/>
                  <a:gd name="T5" fmla="*/ 12 h 12"/>
                  <a:gd name="T6" fmla="*/ 12 w 17"/>
                  <a:gd name="T7" fmla="*/ 12 h 12"/>
                  <a:gd name="T8" fmla="*/ 17 w 1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7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12" y="12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433">
                <a:extLst>
                  <a:ext uri="{FF2B5EF4-FFF2-40B4-BE49-F238E27FC236}">
                    <a16:creationId xmlns:a16="http://schemas.microsoft.com/office/drawing/2014/main" xmlns="" id="{8B4E944C-733C-467F-98FB-76BB8F3963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85975" y="2449513"/>
                <a:ext cx="257175" cy="434975"/>
              </a:xfrm>
              <a:custGeom>
                <a:avLst/>
                <a:gdLst>
                  <a:gd name="T0" fmla="*/ 118 w 162"/>
                  <a:gd name="T1" fmla="*/ 67 h 274"/>
                  <a:gd name="T2" fmla="*/ 84 w 162"/>
                  <a:gd name="T3" fmla="*/ 123 h 274"/>
                  <a:gd name="T4" fmla="*/ 84 w 162"/>
                  <a:gd name="T5" fmla="*/ 129 h 274"/>
                  <a:gd name="T6" fmla="*/ 0 w 162"/>
                  <a:gd name="T7" fmla="*/ 274 h 274"/>
                  <a:gd name="T8" fmla="*/ 6 w 162"/>
                  <a:gd name="T9" fmla="*/ 274 h 274"/>
                  <a:gd name="T10" fmla="*/ 90 w 162"/>
                  <a:gd name="T11" fmla="*/ 129 h 274"/>
                  <a:gd name="T12" fmla="*/ 90 w 162"/>
                  <a:gd name="T13" fmla="*/ 123 h 274"/>
                  <a:gd name="T14" fmla="*/ 123 w 162"/>
                  <a:gd name="T15" fmla="*/ 73 h 274"/>
                  <a:gd name="T16" fmla="*/ 118 w 162"/>
                  <a:gd name="T17" fmla="*/ 67 h 274"/>
                  <a:gd name="T18" fmla="*/ 146 w 162"/>
                  <a:gd name="T19" fmla="*/ 11 h 274"/>
                  <a:gd name="T20" fmla="*/ 123 w 162"/>
                  <a:gd name="T21" fmla="*/ 62 h 274"/>
                  <a:gd name="T22" fmla="*/ 123 w 162"/>
                  <a:gd name="T23" fmla="*/ 67 h 274"/>
                  <a:gd name="T24" fmla="*/ 140 w 162"/>
                  <a:gd name="T25" fmla="*/ 34 h 274"/>
                  <a:gd name="T26" fmla="*/ 146 w 162"/>
                  <a:gd name="T27" fmla="*/ 11 h 274"/>
                  <a:gd name="T28" fmla="*/ 157 w 162"/>
                  <a:gd name="T29" fmla="*/ 0 h 274"/>
                  <a:gd name="T30" fmla="*/ 157 w 162"/>
                  <a:gd name="T31" fmla="*/ 0 h 274"/>
                  <a:gd name="T32" fmla="*/ 151 w 162"/>
                  <a:gd name="T33" fmla="*/ 17 h 274"/>
                  <a:gd name="T34" fmla="*/ 162 w 162"/>
                  <a:gd name="T35" fmla="*/ 0 h 274"/>
                  <a:gd name="T36" fmla="*/ 157 w 162"/>
                  <a:gd name="T3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274">
                    <a:moveTo>
                      <a:pt x="118" y="67"/>
                    </a:moveTo>
                    <a:lnTo>
                      <a:pt x="84" y="123"/>
                    </a:lnTo>
                    <a:lnTo>
                      <a:pt x="84" y="129"/>
                    </a:lnTo>
                    <a:lnTo>
                      <a:pt x="0" y="274"/>
                    </a:lnTo>
                    <a:lnTo>
                      <a:pt x="6" y="274"/>
                    </a:lnTo>
                    <a:lnTo>
                      <a:pt x="90" y="129"/>
                    </a:lnTo>
                    <a:lnTo>
                      <a:pt x="90" y="123"/>
                    </a:lnTo>
                    <a:lnTo>
                      <a:pt x="123" y="73"/>
                    </a:lnTo>
                    <a:lnTo>
                      <a:pt x="118" y="67"/>
                    </a:lnTo>
                    <a:close/>
                    <a:moveTo>
                      <a:pt x="146" y="11"/>
                    </a:moveTo>
                    <a:lnTo>
                      <a:pt x="123" y="62"/>
                    </a:lnTo>
                    <a:lnTo>
                      <a:pt x="123" y="67"/>
                    </a:lnTo>
                    <a:lnTo>
                      <a:pt x="140" y="34"/>
                    </a:lnTo>
                    <a:lnTo>
                      <a:pt x="146" y="11"/>
                    </a:lnTo>
                    <a:close/>
                    <a:moveTo>
                      <a:pt x="157" y="0"/>
                    </a:moveTo>
                    <a:lnTo>
                      <a:pt x="157" y="0"/>
                    </a:lnTo>
                    <a:lnTo>
                      <a:pt x="151" y="17"/>
                    </a:lnTo>
                    <a:lnTo>
                      <a:pt x="162" y="0"/>
                    </a:lnTo>
                    <a:lnTo>
                      <a:pt x="1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434">
                <a:extLst>
                  <a:ext uri="{FF2B5EF4-FFF2-40B4-BE49-F238E27FC236}">
                    <a16:creationId xmlns:a16="http://schemas.microsoft.com/office/drawing/2014/main" xmlns="" id="{5C1A24AD-C6D6-49FC-A380-2A6C056493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85975" y="2449513"/>
                <a:ext cx="257175" cy="434975"/>
              </a:xfrm>
              <a:custGeom>
                <a:avLst/>
                <a:gdLst>
                  <a:gd name="T0" fmla="*/ 118 w 162"/>
                  <a:gd name="T1" fmla="*/ 67 h 274"/>
                  <a:gd name="T2" fmla="*/ 84 w 162"/>
                  <a:gd name="T3" fmla="*/ 123 h 274"/>
                  <a:gd name="T4" fmla="*/ 84 w 162"/>
                  <a:gd name="T5" fmla="*/ 129 h 274"/>
                  <a:gd name="T6" fmla="*/ 0 w 162"/>
                  <a:gd name="T7" fmla="*/ 274 h 274"/>
                  <a:gd name="T8" fmla="*/ 6 w 162"/>
                  <a:gd name="T9" fmla="*/ 274 h 274"/>
                  <a:gd name="T10" fmla="*/ 90 w 162"/>
                  <a:gd name="T11" fmla="*/ 129 h 274"/>
                  <a:gd name="T12" fmla="*/ 90 w 162"/>
                  <a:gd name="T13" fmla="*/ 123 h 274"/>
                  <a:gd name="T14" fmla="*/ 123 w 162"/>
                  <a:gd name="T15" fmla="*/ 73 h 274"/>
                  <a:gd name="T16" fmla="*/ 118 w 162"/>
                  <a:gd name="T17" fmla="*/ 67 h 274"/>
                  <a:gd name="T18" fmla="*/ 146 w 162"/>
                  <a:gd name="T19" fmla="*/ 11 h 274"/>
                  <a:gd name="T20" fmla="*/ 123 w 162"/>
                  <a:gd name="T21" fmla="*/ 62 h 274"/>
                  <a:gd name="T22" fmla="*/ 123 w 162"/>
                  <a:gd name="T23" fmla="*/ 67 h 274"/>
                  <a:gd name="T24" fmla="*/ 140 w 162"/>
                  <a:gd name="T25" fmla="*/ 34 h 274"/>
                  <a:gd name="T26" fmla="*/ 146 w 162"/>
                  <a:gd name="T27" fmla="*/ 11 h 274"/>
                  <a:gd name="T28" fmla="*/ 157 w 162"/>
                  <a:gd name="T29" fmla="*/ 0 h 274"/>
                  <a:gd name="T30" fmla="*/ 157 w 162"/>
                  <a:gd name="T31" fmla="*/ 0 h 274"/>
                  <a:gd name="T32" fmla="*/ 151 w 162"/>
                  <a:gd name="T33" fmla="*/ 17 h 274"/>
                  <a:gd name="T34" fmla="*/ 162 w 162"/>
                  <a:gd name="T35" fmla="*/ 0 h 274"/>
                  <a:gd name="T36" fmla="*/ 157 w 162"/>
                  <a:gd name="T37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274">
                    <a:moveTo>
                      <a:pt x="118" y="67"/>
                    </a:moveTo>
                    <a:lnTo>
                      <a:pt x="84" y="123"/>
                    </a:lnTo>
                    <a:lnTo>
                      <a:pt x="84" y="129"/>
                    </a:lnTo>
                    <a:lnTo>
                      <a:pt x="0" y="274"/>
                    </a:lnTo>
                    <a:lnTo>
                      <a:pt x="6" y="274"/>
                    </a:lnTo>
                    <a:lnTo>
                      <a:pt x="90" y="129"/>
                    </a:lnTo>
                    <a:lnTo>
                      <a:pt x="90" y="123"/>
                    </a:lnTo>
                    <a:lnTo>
                      <a:pt x="123" y="73"/>
                    </a:lnTo>
                    <a:lnTo>
                      <a:pt x="118" y="67"/>
                    </a:lnTo>
                    <a:moveTo>
                      <a:pt x="146" y="11"/>
                    </a:moveTo>
                    <a:lnTo>
                      <a:pt x="123" y="62"/>
                    </a:lnTo>
                    <a:lnTo>
                      <a:pt x="123" y="67"/>
                    </a:lnTo>
                    <a:lnTo>
                      <a:pt x="140" y="34"/>
                    </a:lnTo>
                    <a:lnTo>
                      <a:pt x="146" y="11"/>
                    </a:lnTo>
                    <a:moveTo>
                      <a:pt x="157" y="0"/>
                    </a:moveTo>
                    <a:lnTo>
                      <a:pt x="157" y="0"/>
                    </a:lnTo>
                    <a:lnTo>
                      <a:pt x="151" y="17"/>
                    </a:lnTo>
                    <a:lnTo>
                      <a:pt x="162" y="0"/>
                    </a:lnTo>
                    <a:lnTo>
                      <a:pt x="15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435">
                <a:extLst>
                  <a:ext uri="{FF2B5EF4-FFF2-40B4-BE49-F238E27FC236}">
                    <a16:creationId xmlns:a16="http://schemas.microsoft.com/office/drawing/2014/main" xmlns="" id="{B9C0B2BB-CF3F-4F00-BC39-6E38A614B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8650" y="2547938"/>
                <a:ext cx="7938" cy="17463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5 h 11"/>
                  <a:gd name="T4" fmla="*/ 5 w 5"/>
                  <a:gd name="T5" fmla="*/ 11 h 11"/>
                  <a:gd name="T6" fmla="*/ 5 w 5"/>
                  <a:gd name="T7" fmla="*/ 5 h 11"/>
                  <a:gd name="T8" fmla="*/ 5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0" y="5"/>
                    </a:lnTo>
                    <a:lnTo>
                      <a:pt x="5" y="11"/>
                    </a:lnTo>
                    <a:lnTo>
                      <a:pt x="5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436">
                <a:extLst>
                  <a:ext uri="{FF2B5EF4-FFF2-40B4-BE49-F238E27FC236}">
                    <a16:creationId xmlns:a16="http://schemas.microsoft.com/office/drawing/2014/main" xmlns="" id="{DAF77249-4FD8-4C73-B486-D2D27EB3EA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98650" y="2547938"/>
                <a:ext cx="7938" cy="17463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5 h 11"/>
                  <a:gd name="T4" fmla="*/ 5 w 5"/>
                  <a:gd name="T5" fmla="*/ 11 h 11"/>
                  <a:gd name="T6" fmla="*/ 5 w 5"/>
                  <a:gd name="T7" fmla="*/ 5 h 11"/>
                  <a:gd name="T8" fmla="*/ 5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0" y="5"/>
                    </a:lnTo>
                    <a:lnTo>
                      <a:pt x="5" y="11"/>
                    </a:lnTo>
                    <a:lnTo>
                      <a:pt x="5" y="5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437">
                <a:extLst>
                  <a:ext uri="{FF2B5EF4-FFF2-40B4-BE49-F238E27FC236}">
                    <a16:creationId xmlns:a16="http://schemas.microsoft.com/office/drawing/2014/main" xmlns="" id="{A47074E8-4B0D-4FFD-A3D8-4457A58D46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63725" y="2449513"/>
                <a:ext cx="26988" cy="53975"/>
              </a:xfrm>
              <a:custGeom>
                <a:avLst/>
                <a:gdLst>
                  <a:gd name="T0" fmla="*/ 17 w 17"/>
                  <a:gd name="T1" fmla="*/ 0 h 34"/>
                  <a:gd name="T2" fmla="*/ 6 w 17"/>
                  <a:gd name="T3" fmla="*/ 11 h 34"/>
                  <a:gd name="T4" fmla="*/ 0 w 17"/>
                  <a:gd name="T5" fmla="*/ 34 h 34"/>
                  <a:gd name="T6" fmla="*/ 11 w 17"/>
                  <a:gd name="T7" fmla="*/ 17 h 34"/>
                  <a:gd name="T8" fmla="*/ 17 w 17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4">
                    <a:moveTo>
                      <a:pt x="17" y="0"/>
                    </a:moveTo>
                    <a:lnTo>
                      <a:pt x="6" y="11"/>
                    </a:lnTo>
                    <a:lnTo>
                      <a:pt x="0" y="34"/>
                    </a:lnTo>
                    <a:lnTo>
                      <a:pt x="11" y="17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438">
                <a:extLst>
                  <a:ext uri="{FF2B5EF4-FFF2-40B4-BE49-F238E27FC236}">
                    <a16:creationId xmlns:a16="http://schemas.microsoft.com/office/drawing/2014/main" xmlns="" id="{006A9636-1496-45A3-8C66-F80F86089F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63725" y="2449513"/>
                <a:ext cx="26988" cy="53975"/>
              </a:xfrm>
              <a:custGeom>
                <a:avLst/>
                <a:gdLst>
                  <a:gd name="T0" fmla="*/ 17 w 17"/>
                  <a:gd name="T1" fmla="*/ 0 h 34"/>
                  <a:gd name="T2" fmla="*/ 6 w 17"/>
                  <a:gd name="T3" fmla="*/ 11 h 34"/>
                  <a:gd name="T4" fmla="*/ 0 w 17"/>
                  <a:gd name="T5" fmla="*/ 34 h 34"/>
                  <a:gd name="T6" fmla="*/ 11 w 17"/>
                  <a:gd name="T7" fmla="*/ 17 h 34"/>
                  <a:gd name="T8" fmla="*/ 17 w 17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4">
                    <a:moveTo>
                      <a:pt x="17" y="0"/>
                    </a:moveTo>
                    <a:lnTo>
                      <a:pt x="6" y="11"/>
                    </a:lnTo>
                    <a:lnTo>
                      <a:pt x="0" y="34"/>
                    </a:lnTo>
                    <a:lnTo>
                      <a:pt x="11" y="17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439">
                <a:extLst>
                  <a:ext uri="{FF2B5EF4-FFF2-40B4-BE49-F238E27FC236}">
                    <a16:creationId xmlns:a16="http://schemas.microsoft.com/office/drawing/2014/main" xmlns="" id="{53576D3E-34FE-495E-9BA7-65AAF31FC2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83088" y="3052763"/>
                <a:ext cx="2314575" cy="1323975"/>
              </a:xfrm>
              <a:custGeom>
                <a:avLst/>
                <a:gdLst>
                  <a:gd name="T0" fmla="*/ 922 w 1458"/>
                  <a:gd name="T1" fmla="*/ 554 h 834"/>
                  <a:gd name="T2" fmla="*/ 927 w 1458"/>
                  <a:gd name="T3" fmla="*/ 565 h 834"/>
                  <a:gd name="T4" fmla="*/ 1045 w 1458"/>
                  <a:gd name="T5" fmla="*/ 649 h 834"/>
                  <a:gd name="T6" fmla="*/ 1045 w 1458"/>
                  <a:gd name="T7" fmla="*/ 649 h 834"/>
                  <a:gd name="T8" fmla="*/ 1196 w 1458"/>
                  <a:gd name="T9" fmla="*/ 756 h 834"/>
                  <a:gd name="T10" fmla="*/ 1106 w 1458"/>
                  <a:gd name="T11" fmla="*/ 795 h 834"/>
                  <a:gd name="T12" fmla="*/ 1095 w 1458"/>
                  <a:gd name="T13" fmla="*/ 800 h 834"/>
                  <a:gd name="T14" fmla="*/ 1022 w 1458"/>
                  <a:gd name="T15" fmla="*/ 828 h 834"/>
                  <a:gd name="T16" fmla="*/ 1028 w 1458"/>
                  <a:gd name="T17" fmla="*/ 834 h 834"/>
                  <a:gd name="T18" fmla="*/ 1106 w 1458"/>
                  <a:gd name="T19" fmla="*/ 800 h 834"/>
                  <a:gd name="T20" fmla="*/ 1118 w 1458"/>
                  <a:gd name="T21" fmla="*/ 800 h 834"/>
                  <a:gd name="T22" fmla="*/ 1201 w 1458"/>
                  <a:gd name="T23" fmla="*/ 761 h 834"/>
                  <a:gd name="T24" fmla="*/ 1246 w 1458"/>
                  <a:gd name="T25" fmla="*/ 795 h 834"/>
                  <a:gd name="T26" fmla="*/ 1252 w 1458"/>
                  <a:gd name="T27" fmla="*/ 789 h 834"/>
                  <a:gd name="T28" fmla="*/ 1213 w 1458"/>
                  <a:gd name="T29" fmla="*/ 761 h 834"/>
                  <a:gd name="T30" fmla="*/ 1363 w 1458"/>
                  <a:gd name="T31" fmla="*/ 694 h 834"/>
                  <a:gd name="T32" fmla="*/ 1369 w 1458"/>
                  <a:gd name="T33" fmla="*/ 694 h 834"/>
                  <a:gd name="T34" fmla="*/ 1431 w 1458"/>
                  <a:gd name="T35" fmla="*/ 666 h 834"/>
                  <a:gd name="T36" fmla="*/ 1436 w 1458"/>
                  <a:gd name="T37" fmla="*/ 666 h 834"/>
                  <a:gd name="T38" fmla="*/ 1458 w 1458"/>
                  <a:gd name="T39" fmla="*/ 649 h 834"/>
                  <a:gd name="T40" fmla="*/ 1447 w 1458"/>
                  <a:gd name="T41" fmla="*/ 655 h 834"/>
                  <a:gd name="T42" fmla="*/ 1436 w 1458"/>
                  <a:gd name="T43" fmla="*/ 655 h 834"/>
                  <a:gd name="T44" fmla="*/ 1369 w 1458"/>
                  <a:gd name="T45" fmla="*/ 683 h 834"/>
                  <a:gd name="T46" fmla="*/ 1363 w 1458"/>
                  <a:gd name="T47" fmla="*/ 688 h 834"/>
                  <a:gd name="T48" fmla="*/ 1207 w 1458"/>
                  <a:gd name="T49" fmla="*/ 756 h 834"/>
                  <a:gd name="T50" fmla="*/ 1050 w 1458"/>
                  <a:gd name="T51" fmla="*/ 644 h 834"/>
                  <a:gd name="T52" fmla="*/ 1045 w 1458"/>
                  <a:gd name="T53" fmla="*/ 644 h 834"/>
                  <a:gd name="T54" fmla="*/ 922 w 1458"/>
                  <a:gd name="T55" fmla="*/ 554 h 834"/>
                  <a:gd name="T56" fmla="*/ 883 w 1458"/>
                  <a:gd name="T57" fmla="*/ 526 h 834"/>
                  <a:gd name="T58" fmla="*/ 877 w 1458"/>
                  <a:gd name="T59" fmla="*/ 532 h 834"/>
                  <a:gd name="T60" fmla="*/ 916 w 1458"/>
                  <a:gd name="T61" fmla="*/ 560 h 834"/>
                  <a:gd name="T62" fmla="*/ 916 w 1458"/>
                  <a:gd name="T63" fmla="*/ 549 h 834"/>
                  <a:gd name="T64" fmla="*/ 883 w 1458"/>
                  <a:gd name="T65" fmla="*/ 526 h 834"/>
                  <a:gd name="T66" fmla="*/ 659 w 1458"/>
                  <a:gd name="T67" fmla="*/ 375 h 834"/>
                  <a:gd name="T68" fmla="*/ 659 w 1458"/>
                  <a:gd name="T69" fmla="*/ 375 h 834"/>
                  <a:gd name="T70" fmla="*/ 866 w 1458"/>
                  <a:gd name="T71" fmla="*/ 526 h 834"/>
                  <a:gd name="T72" fmla="*/ 877 w 1458"/>
                  <a:gd name="T73" fmla="*/ 526 h 834"/>
                  <a:gd name="T74" fmla="*/ 659 w 1458"/>
                  <a:gd name="T75" fmla="*/ 375 h 834"/>
                  <a:gd name="T76" fmla="*/ 0 w 1458"/>
                  <a:gd name="T77" fmla="*/ 0 h 834"/>
                  <a:gd name="T78" fmla="*/ 0 w 1458"/>
                  <a:gd name="T79" fmla="*/ 0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58" h="834">
                    <a:moveTo>
                      <a:pt x="922" y="554"/>
                    </a:moveTo>
                    <a:lnTo>
                      <a:pt x="927" y="565"/>
                    </a:lnTo>
                    <a:lnTo>
                      <a:pt x="1045" y="649"/>
                    </a:lnTo>
                    <a:lnTo>
                      <a:pt x="1045" y="649"/>
                    </a:lnTo>
                    <a:lnTo>
                      <a:pt x="1196" y="756"/>
                    </a:lnTo>
                    <a:lnTo>
                      <a:pt x="1106" y="795"/>
                    </a:lnTo>
                    <a:lnTo>
                      <a:pt x="1095" y="800"/>
                    </a:lnTo>
                    <a:lnTo>
                      <a:pt x="1022" y="828"/>
                    </a:lnTo>
                    <a:lnTo>
                      <a:pt x="1028" y="834"/>
                    </a:lnTo>
                    <a:lnTo>
                      <a:pt x="1106" y="800"/>
                    </a:lnTo>
                    <a:lnTo>
                      <a:pt x="1118" y="800"/>
                    </a:lnTo>
                    <a:lnTo>
                      <a:pt x="1201" y="761"/>
                    </a:lnTo>
                    <a:lnTo>
                      <a:pt x="1246" y="795"/>
                    </a:lnTo>
                    <a:lnTo>
                      <a:pt x="1252" y="789"/>
                    </a:lnTo>
                    <a:lnTo>
                      <a:pt x="1213" y="761"/>
                    </a:lnTo>
                    <a:lnTo>
                      <a:pt x="1363" y="694"/>
                    </a:lnTo>
                    <a:lnTo>
                      <a:pt x="1369" y="694"/>
                    </a:lnTo>
                    <a:lnTo>
                      <a:pt x="1431" y="666"/>
                    </a:lnTo>
                    <a:lnTo>
                      <a:pt x="1436" y="666"/>
                    </a:lnTo>
                    <a:lnTo>
                      <a:pt x="1458" y="649"/>
                    </a:lnTo>
                    <a:lnTo>
                      <a:pt x="1447" y="655"/>
                    </a:lnTo>
                    <a:lnTo>
                      <a:pt x="1436" y="655"/>
                    </a:lnTo>
                    <a:lnTo>
                      <a:pt x="1369" y="683"/>
                    </a:lnTo>
                    <a:lnTo>
                      <a:pt x="1363" y="688"/>
                    </a:lnTo>
                    <a:lnTo>
                      <a:pt x="1207" y="756"/>
                    </a:lnTo>
                    <a:lnTo>
                      <a:pt x="1050" y="644"/>
                    </a:lnTo>
                    <a:lnTo>
                      <a:pt x="1045" y="644"/>
                    </a:lnTo>
                    <a:lnTo>
                      <a:pt x="922" y="554"/>
                    </a:lnTo>
                    <a:close/>
                    <a:moveTo>
                      <a:pt x="883" y="526"/>
                    </a:moveTo>
                    <a:lnTo>
                      <a:pt x="877" y="532"/>
                    </a:lnTo>
                    <a:lnTo>
                      <a:pt x="916" y="560"/>
                    </a:lnTo>
                    <a:lnTo>
                      <a:pt x="916" y="549"/>
                    </a:lnTo>
                    <a:lnTo>
                      <a:pt x="883" y="526"/>
                    </a:lnTo>
                    <a:close/>
                    <a:moveTo>
                      <a:pt x="659" y="375"/>
                    </a:moveTo>
                    <a:lnTo>
                      <a:pt x="659" y="375"/>
                    </a:lnTo>
                    <a:lnTo>
                      <a:pt x="866" y="526"/>
                    </a:lnTo>
                    <a:lnTo>
                      <a:pt x="877" y="526"/>
                    </a:lnTo>
                    <a:lnTo>
                      <a:pt x="659" y="375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440">
                <a:extLst>
                  <a:ext uri="{FF2B5EF4-FFF2-40B4-BE49-F238E27FC236}">
                    <a16:creationId xmlns:a16="http://schemas.microsoft.com/office/drawing/2014/main" xmlns="" id="{D50C5A39-63D3-4A8E-843B-4D5B1D5245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83088" y="3052763"/>
                <a:ext cx="2314575" cy="1323975"/>
              </a:xfrm>
              <a:custGeom>
                <a:avLst/>
                <a:gdLst>
                  <a:gd name="T0" fmla="*/ 922 w 1458"/>
                  <a:gd name="T1" fmla="*/ 554 h 834"/>
                  <a:gd name="T2" fmla="*/ 927 w 1458"/>
                  <a:gd name="T3" fmla="*/ 565 h 834"/>
                  <a:gd name="T4" fmla="*/ 1045 w 1458"/>
                  <a:gd name="T5" fmla="*/ 649 h 834"/>
                  <a:gd name="T6" fmla="*/ 1045 w 1458"/>
                  <a:gd name="T7" fmla="*/ 649 h 834"/>
                  <a:gd name="T8" fmla="*/ 1196 w 1458"/>
                  <a:gd name="T9" fmla="*/ 756 h 834"/>
                  <a:gd name="T10" fmla="*/ 1106 w 1458"/>
                  <a:gd name="T11" fmla="*/ 795 h 834"/>
                  <a:gd name="T12" fmla="*/ 1095 w 1458"/>
                  <a:gd name="T13" fmla="*/ 800 h 834"/>
                  <a:gd name="T14" fmla="*/ 1022 w 1458"/>
                  <a:gd name="T15" fmla="*/ 828 h 834"/>
                  <a:gd name="T16" fmla="*/ 1028 w 1458"/>
                  <a:gd name="T17" fmla="*/ 834 h 834"/>
                  <a:gd name="T18" fmla="*/ 1106 w 1458"/>
                  <a:gd name="T19" fmla="*/ 800 h 834"/>
                  <a:gd name="T20" fmla="*/ 1118 w 1458"/>
                  <a:gd name="T21" fmla="*/ 800 h 834"/>
                  <a:gd name="T22" fmla="*/ 1201 w 1458"/>
                  <a:gd name="T23" fmla="*/ 761 h 834"/>
                  <a:gd name="T24" fmla="*/ 1246 w 1458"/>
                  <a:gd name="T25" fmla="*/ 795 h 834"/>
                  <a:gd name="T26" fmla="*/ 1252 w 1458"/>
                  <a:gd name="T27" fmla="*/ 789 h 834"/>
                  <a:gd name="T28" fmla="*/ 1213 w 1458"/>
                  <a:gd name="T29" fmla="*/ 761 h 834"/>
                  <a:gd name="T30" fmla="*/ 1363 w 1458"/>
                  <a:gd name="T31" fmla="*/ 694 h 834"/>
                  <a:gd name="T32" fmla="*/ 1369 w 1458"/>
                  <a:gd name="T33" fmla="*/ 694 h 834"/>
                  <a:gd name="T34" fmla="*/ 1431 w 1458"/>
                  <a:gd name="T35" fmla="*/ 666 h 834"/>
                  <a:gd name="T36" fmla="*/ 1436 w 1458"/>
                  <a:gd name="T37" fmla="*/ 666 h 834"/>
                  <a:gd name="T38" fmla="*/ 1458 w 1458"/>
                  <a:gd name="T39" fmla="*/ 649 h 834"/>
                  <a:gd name="T40" fmla="*/ 1447 w 1458"/>
                  <a:gd name="T41" fmla="*/ 655 h 834"/>
                  <a:gd name="T42" fmla="*/ 1436 w 1458"/>
                  <a:gd name="T43" fmla="*/ 655 h 834"/>
                  <a:gd name="T44" fmla="*/ 1369 w 1458"/>
                  <a:gd name="T45" fmla="*/ 683 h 834"/>
                  <a:gd name="T46" fmla="*/ 1363 w 1458"/>
                  <a:gd name="T47" fmla="*/ 688 h 834"/>
                  <a:gd name="T48" fmla="*/ 1207 w 1458"/>
                  <a:gd name="T49" fmla="*/ 756 h 834"/>
                  <a:gd name="T50" fmla="*/ 1050 w 1458"/>
                  <a:gd name="T51" fmla="*/ 644 h 834"/>
                  <a:gd name="T52" fmla="*/ 1045 w 1458"/>
                  <a:gd name="T53" fmla="*/ 644 h 834"/>
                  <a:gd name="T54" fmla="*/ 922 w 1458"/>
                  <a:gd name="T55" fmla="*/ 554 h 834"/>
                  <a:gd name="T56" fmla="*/ 883 w 1458"/>
                  <a:gd name="T57" fmla="*/ 526 h 834"/>
                  <a:gd name="T58" fmla="*/ 877 w 1458"/>
                  <a:gd name="T59" fmla="*/ 532 h 834"/>
                  <a:gd name="T60" fmla="*/ 916 w 1458"/>
                  <a:gd name="T61" fmla="*/ 560 h 834"/>
                  <a:gd name="T62" fmla="*/ 916 w 1458"/>
                  <a:gd name="T63" fmla="*/ 549 h 834"/>
                  <a:gd name="T64" fmla="*/ 883 w 1458"/>
                  <a:gd name="T65" fmla="*/ 526 h 834"/>
                  <a:gd name="T66" fmla="*/ 659 w 1458"/>
                  <a:gd name="T67" fmla="*/ 375 h 834"/>
                  <a:gd name="T68" fmla="*/ 659 w 1458"/>
                  <a:gd name="T69" fmla="*/ 375 h 834"/>
                  <a:gd name="T70" fmla="*/ 866 w 1458"/>
                  <a:gd name="T71" fmla="*/ 526 h 834"/>
                  <a:gd name="T72" fmla="*/ 877 w 1458"/>
                  <a:gd name="T73" fmla="*/ 526 h 834"/>
                  <a:gd name="T74" fmla="*/ 659 w 1458"/>
                  <a:gd name="T75" fmla="*/ 375 h 834"/>
                  <a:gd name="T76" fmla="*/ 0 w 1458"/>
                  <a:gd name="T77" fmla="*/ 0 h 834"/>
                  <a:gd name="T78" fmla="*/ 0 w 1458"/>
                  <a:gd name="T79" fmla="*/ 0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58" h="834">
                    <a:moveTo>
                      <a:pt x="922" y="554"/>
                    </a:moveTo>
                    <a:lnTo>
                      <a:pt x="927" y="565"/>
                    </a:lnTo>
                    <a:lnTo>
                      <a:pt x="1045" y="649"/>
                    </a:lnTo>
                    <a:lnTo>
                      <a:pt x="1045" y="649"/>
                    </a:lnTo>
                    <a:lnTo>
                      <a:pt x="1196" y="756"/>
                    </a:lnTo>
                    <a:lnTo>
                      <a:pt x="1106" y="795"/>
                    </a:lnTo>
                    <a:lnTo>
                      <a:pt x="1095" y="800"/>
                    </a:lnTo>
                    <a:lnTo>
                      <a:pt x="1022" y="828"/>
                    </a:lnTo>
                    <a:lnTo>
                      <a:pt x="1028" y="834"/>
                    </a:lnTo>
                    <a:lnTo>
                      <a:pt x="1106" y="800"/>
                    </a:lnTo>
                    <a:lnTo>
                      <a:pt x="1118" y="800"/>
                    </a:lnTo>
                    <a:lnTo>
                      <a:pt x="1201" y="761"/>
                    </a:lnTo>
                    <a:lnTo>
                      <a:pt x="1246" y="795"/>
                    </a:lnTo>
                    <a:lnTo>
                      <a:pt x="1252" y="789"/>
                    </a:lnTo>
                    <a:lnTo>
                      <a:pt x="1213" y="761"/>
                    </a:lnTo>
                    <a:lnTo>
                      <a:pt x="1363" y="694"/>
                    </a:lnTo>
                    <a:lnTo>
                      <a:pt x="1369" y="694"/>
                    </a:lnTo>
                    <a:lnTo>
                      <a:pt x="1431" y="666"/>
                    </a:lnTo>
                    <a:lnTo>
                      <a:pt x="1436" y="666"/>
                    </a:lnTo>
                    <a:lnTo>
                      <a:pt x="1458" y="649"/>
                    </a:lnTo>
                    <a:lnTo>
                      <a:pt x="1447" y="655"/>
                    </a:lnTo>
                    <a:lnTo>
                      <a:pt x="1436" y="655"/>
                    </a:lnTo>
                    <a:lnTo>
                      <a:pt x="1369" y="683"/>
                    </a:lnTo>
                    <a:lnTo>
                      <a:pt x="1363" y="688"/>
                    </a:lnTo>
                    <a:lnTo>
                      <a:pt x="1207" y="756"/>
                    </a:lnTo>
                    <a:lnTo>
                      <a:pt x="1050" y="644"/>
                    </a:lnTo>
                    <a:lnTo>
                      <a:pt x="1045" y="644"/>
                    </a:lnTo>
                    <a:lnTo>
                      <a:pt x="922" y="554"/>
                    </a:lnTo>
                    <a:moveTo>
                      <a:pt x="883" y="526"/>
                    </a:moveTo>
                    <a:lnTo>
                      <a:pt x="877" y="532"/>
                    </a:lnTo>
                    <a:lnTo>
                      <a:pt x="916" y="560"/>
                    </a:lnTo>
                    <a:lnTo>
                      <a:pt x="916" y="549"/>
                    </a:lnTo>
                    <a:lnTo>
                      <a:pt x="883" y="526"/>
                    </a:lnTo>
                    <a:moveTo>
                      <a:pt x="659" y="375"/>
                    </a:moveTo>
                    <a:lnTo>
                      <a:pt x="659" y="375"/>
                    </a:lnTo>
                    <a:lnTo>
                      <a:pt x="866" y="526"/>
                    </a:lnTo>
                    <a:lnTo>
                      <a:pt x="877" y="526"/>
                    </a:lnTo>
                    <a:lnTo>
                      <a:pt x="659" y="375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441">
                <a:extLst>
                  <a:ext uri="{FF2B5EF4-FFF2-40B4-BE49-F238E27FC236}">
                    <a16:creationId xmlns:a16="http://schemas.microsoft.com/office/drawing/2014/main" xmlns="" id="{94792214-FCEB-425E-A3E2-E5D71BC5FA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08313" y="3887788"/>
                <a:ext cx="26988" cy="9525"/>
              </a:xfrm>
              <a:custGeom>
                <a:avLst/>
                <a:gdLst>
                  <a:gd name="T0" fmla="*/ 17 w 17"/>
                  <a:gd name="T1" fmla="*/ 0 h 6"/>
                  <a:gd name="T2" fmla="*/ 11 w 17"/>
                  <a:gd name="T3" fmla="*/ 6 h 6"/>
                  <a:gd name="T4" fmla="*/ 11 w 17"/>
                  <a:gd name="T5" fmla="*/ 6 h 6"/>
                  <a:gd name="T6" fmla="*/ 17 w 17"/>
                  <a:gd name="T7" fmla="*/ 0 h 6"/>
                  <a:gd name="T8" fmla="*/ 17 w 17"/>
                  <a:gd name="T9" fmla="*/ 0 h 6"/>
                  <a:gd name="T10" fmla="*/ 11 w 17"/>
                  <a:gd name="T11" fmla="*/ 0 h 6"/>
                  <a:gd name="T12" fmla="*/ 0 w 17"/>
                  <a:gd name="T13" fmla="*/ 0 h 6"/>
                  <a:gd name="T14" fmla="*/ 0 w 17"/>
                  <a:gd name="T15" fmla="*/ 0 h 6"/>
                  <a:gd name="T16" fmla="*/ 11 w 17"/>
                  <a:gd name="T17" fmla="*/ 0 h 6"/>
                  <a:gd name="T18" fmla="*/ 11 w 17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6">
                    <a:moveTo>
                      <a:pt x="17" y="0"/>
                    </a:moveTo>
                    <a:lnTo>
                      <a:pt x="11" y="6"/>
                    </a:lnTo>
                    <a:lnTo>
                      <a:pt x="11" y="6"/>
                    </a:lnTo>
                    <a:lnTo>
                      <a:pt x="17" y="0"/>
                    </a:lnTo>
                    <a:lnTo>
                      <a:pt x="17" y="0"/>
                    </a:lnTo>
                    <a:close/>
                    <a:moveTo>
                      <a:pt x="1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442">
                <a:extLst>
                  <a:ext uri="{FF2B5EF4-FFF2-40B4-BE49-F238E27FC236}">
                    <a16:creationId xmlns:a16="http://schemas.microsoft.com/office/drawing/2014/main" xmlns="" id="{562AEF49-94D5-47F6-9954-C3C91B1D18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08313" y="3887788"/>
                <a:ext cx="26988" cy="9525"/>
              </a:xfrm>
              <a:custGeom>
                <a:avLst/>
                <a:gdLst>
                  <a:gd name="T0" fmla="*/ 17 w 17"/>
                  <a:gd name="T1" fmla="*/ 0 h 6"/>
                  <a:gd name="T2" fmla="*/ 11 w 17"/>
                  <a:gd name="T3" fmla="*/ 6 h 6"/>
                  <a:gd name="T4" fmla="*/ 11 w 17"/>
                  <a:gd name="T5" fmla="*/ 6 h 6"/>
                  <a:gd name="T6" fmla="*/ 17 w 17"/>
                  <a:gd name="T7" fmla="*/ 0 h 6"/>
                  <a:gd name="T8" fmla="*/ 17 w 17"/>
                  <a:gd name="T9" fmla="*/ 0 h 6"/>
                  <a:gd name="T10" fmla="*/ 11 w 17"/>
                  <a:gd name="T11" fmla="*/ 0 h 6"/>
                  <a:gd name="T12" fmla="*/ 0 w 17"/>
                  <a:gd name="T13" fmla="*/ 0 h 6"/>
                  <a:gd name="T14" fmla="*/ 0 w 17"/>
                  <a:gd name="T15" fmla="*/ 0 h 6"/>
                  <a:gd name="T16" fmla="*/ 11 w 17"/>
                  <a:gd name="T17" fmla="*/ 0 h 6"/>
                  <a:gd name="T18" fmla="*/ 11 w 17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6">
                    <a:moveTo>
                      <a:pt x="17" y="0"/>
                    </a:moveTo>
                    <a:lnTo>
                      <a:pt x="11" y="6"/>
                    </a:lnTo>
                    <a:lnTo>
                      <a:pt x="11" y="6"/>
                    </a:lnTo>
                    <a:lnTo>
                      <a:pt x="17" y="0"/>
                    </a:lnTo>
                    <a:lnTo>
                      <a:pt x="17" y="0"/>
                    </a:lnTo>
                    <a:moveTo>
                      <a:pt x="1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443">
                <a:extLst>
                  <a:ext uri="{FF2B5EF4-FFF2-40B4-BE49-F238E27FC236}">
                    <a16:creationId xmlns:a16="http://schemas.microsoft.com/office/drawing/2014/main" xmlns="" id="{6D5829AE-6254-4CBE-8F35-2439883A9B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313" y="3887788"/>
                <a:ext cx="17463" cy="0"/>
              </a:xfrm>
              <a:custGeom>
                <a:avLst/>
                <a:gdLst>
                  <a:gd name="T0" fmla="*/ 11 w 11"/>
                  <a:gd name="T1" fmla="*/ 0 w 11"/>
                  <a:gd name="T2" fmla="*/ 6 w 11"/>
                  <a:gd name="T3" fmla="*/ 11 w 11"/>
                  <a:gd name="T4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444">
                <a:extLst>
                  <a:ext uri="{FF2B5EF4-FFF2-40B4-BE49-F238E27FC236}">
                    <a16:creationId xmlns:a16="http://schemas.microsoft.com/office/drawing/2014/main" xmlns="" id="{22CB0C79-52A4-47D0-976D-8BBDFF6496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08313" y="3887788"/>
                <a:ext cx="17463" cy="0"/>
              </a:xfrm>
              <a:custGeom>
                <a:avLst/>
                <a:gdLst>
                  <a:gd name="T0" fmla="*/ 11 w 11"/>
                  <a:gd name="T1" fmla="*/ 0 w 11"/>
                  <a:gd name="T2" fmla="*/ 6 w 11"/>
                  <a:gd name="T3" fmla="*/ 11 w 11"/>
                  <a:gd name="T4" fmla="*/ 11 w 1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1">
                    <a:moveTo>
                      <a:pt x="11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1" y="0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445">
                <a:extLst>
                  <a:ext uri="{FF2B5EF4-FFF2-40B4-BE49-F238E27FC236}">
                    <a16:creationId xmlns:a16="http://schemas.microsoft.com/office/drawing/2014/main" xmlns="" id="{F4C71E01-C44C-4C73-AA04-345E3EA71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44863" y="3640138"/>
                <a:ext cx="7938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5 w 5"/>
                  <a:gd name="T5" fmla="*/ 5 h 5"/>
                  <a:gd name="T6" fmla="*/ 5 w 5"/>
                  <a:gd name="T7" fmla="*/ 5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446">
                <a:extLst>
                  <a:ext uri="{FF2B5EF4-FFF2-40B4-BE49-F238E27FC236}">
                    <a16:creationId xmlns:a16="http://schemas.microsoft.com/office/drawing/2014/main" xmlns="" id="{28AECF66-A69B-4836-99BE-936549F79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344863" y="3640138"/>
                <a:ext cx="7938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5 w 5"/>
                  <a:gd name="T5" fmla="*/ 5 h 5"/>
                  <a:gd name="T6" fmla="*/ 5 w 5"/>
                  <a:gd name="T7" fmla="*/ 5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447">
                <a:extLst>
                  <a:ext uri="{FF2B5EF4-FFF2-40B4-BE49-F238E27FC236}">
                    <a16:creationId xmlns:a16="http://schemas.microsoft.com/office/drawing/2014/main" xmlns="" id="{C5E4F553-A84B-49F6-9DE0-01B5340B96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998788" y="3887788"/>
                <a:ext cx="87313" cy="61913"/>
              </a:xfrm>
              <a:custGeom>
                <a:avLst/>
                <a:gdLst>
                  <a:gd name="T0" fmla="*/ 44 w 55"/>
                  <a:gd name="T1" fmla="*/ 23 h 39"/>
                  <a:gd name="T2" fmla="*/ 44 w 55"/>
                  <a:gd name="T3" fmla="*/ 34 h 39"/>
                  <a:gd name="T4" fmla="*/ 55 w 55"/>
                  <a:gd name="T5" fmla="*/ 39 h 39"/>
                  <a:gd name="T6" fmla="*/ 50 w 55"/>
                  <a:gd name="T7" fmla="*/ 28 h 39"/>
                  <a:gd name="T8" fmla="*/ 44 w 55"/>
                  <a:gd name="T9" fmla="*/ 23 h 39"/>
                  <a:gd name="T10" fmla="*/ 5 w 55"/>
                  <a:gd name="T11" fmla="*/ 0 h 39"/>
                  <a:gd name="T12" fmla="*/ 0 w 55"/>
                  <a:gd name="T13" fmla="*/ 0 h 39"/>
                  <a:gd name="T14" fmla="*/ 5 w 55"/>
                  <a:gd name="T15" fmla="*/ 6 h 39"/>
                  <a:gd name="T16" fmla="*/ 11 w 55"/>
                  <a:gd name="T17" fmla="*/ 0 h 39"/>
                  <a:gd name="T18" fmla="*/ 5 w 55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39">
                    <a:moveTo>
                      <a:pt x="44" y="23"/>
                    </a:moveTo>
                    <a:lnTo>
                      <a:pt x="44" y="34"/>
                    </a:lnTo>
                    <a:lnTo>
                      <a:pt x="55" y="39"/>
                    </a:lnTo>
                    <a:lnTo>
                      <a:pt x="50" y="28"/>
                    </a:lnTo>
                    <a:lnTo>
                      <a:pt x="44" y="23"/>
                    </a:lnTo>
                    <a:close/>
                    <a:moveTo>
                      <a:pt x="5" y="0"/>
                    </a:moveTo>
                    <a:lnTo>
                      <a:pt x="0" y="0"/>
                    </a:lnTo>
                    <a:lnTo>
                      <a:pt x="5" y="6"/>
                    </a:lnTo>
                    <a:lnTo>
                      <a:pt x="11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448">
                <a:extLst>
                  <a:ext uri="{FF2B5EF4-FFF2-40B4-BE49-F238E27FC236}">
                    <a16:creationId xmlns:a16="http://schemas.microsoft.com/office/drawing/2014/main" xmlns="" id="{7459FEFA-9229-4AE7-89D7-FC3673A1ED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998788" y="3887788"/>
                <a:ext cx="87313" cy="61913"/>
              </a:xfrm>
              <a:custGeom>
                <a:avLst/>
                <a:gdLst>
                  <a:gd name="T0" fmla="*/ 44 w 55"/>
                  <a:gd name="T1" fmla="*/ 23 h 39"/>
                  <a:gd name="T2" fmla="*/ 44 w 55"/>
                  <a:gd name="T3" fmla="*/ 34 h 39"/>
                  <a:gd name="T4" fmla="*/ 55 w 55"/>
                  <a:gd name="T5" fmla="*/ 39 h 39"/>
                  <a:gd name="T6" fmla="*/ 50 w 55"/>
                  <a:gd name="T7" fmla="*/ 28 h 39"/>
                  <a:gd name="T8" fmla="*/ 44 w 55"/>
                  <a:gd name="T9" fmla="*/ 23 h 39"/>
                  <a:gd name="T10" fmla="*/ 5 w 55"/>
                  <a:gd name="T11" fmla="*/ 0 h 39"/>
                  <a:gd name="T12" fmla="*/ 0 w 55"/>
                  <a:gd name="T13" fmla="*/ 0 h 39"/>
                  <a:gd name="T14" fmla="*/ 5 w 55"/>
                  <a:gd name="T15" fmla="*/ 6 h 39"/>
                  <a:gd name="T16" fmla="*/ 11 w 55"/>
                  <a:gd name="T17" fmla="*/ 0 h 39"/>
                  <a:gd name="T18" fmla="*/ 5 w 55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39">
                    <a:moveTo>
                      <a:pt x="44" y="23"/>
                    </a:moveTo>
                    <a:lnTo>
                      <a:pt x="44" y="34"/>
                    </a:lnTo>
                    <a:lnTo>
                      <a:pt x="55" y="39"/>
                    </a:lnTo>
                    <a:lnTo>
                      <a:pt x="50" y="28"/>
                    </a:lnTo>
                    <a:lnTo>
                      <a:pt x="44" y="23"/>
                    </a:lnTo>
                    <a:moveTo>
                      <a:pt x="5" y="0"/>
                    </a:moveTo>
                    <a:lnTo>
                      <a:pt x="0" y="0"/>
                    </a:lnTo>
                    <a:lnTo>
                      <a:pt x="5" y="6"/>
                    </a:lnTo>
                    <a:lnTo>
                      <a:pt x="11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449">
                <a:extLst>
                  <a:ext uri="{FF2B5EF4-FFF2-40B4-BE49-F238E27FC236}">
                    <a16:creationId xmlns:a16="http://schemas.microsoft.com/office/drawing/2014/main" xmlns="" id="{E74C3DE4-D6AF-4A08-A158-ED2801E331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36788" y="3887788"/>
                <a:ext cx="630238" cy="461963"/>
              </a:xfrm>
              <a:custGeom>
                <a:avLst/>
                <a:gdLst>
                  <a:gd name="T0" fmla="*/ 34 w 71"/>
                  <a:gd name="T1" fmla="*/ 30 h 52"/>
                  <a:gd name="T2" fmla="*/ 27 w 71"/>
                  <a:gd name="T3" fmla="*/ 33 h 52"/>
                  <a:gd name="T4" fmla="*/ 0 w 71"/>
                  <a:gd name="T5" fmla="*/ 51 h 52"/>
                  <a:gd name="T6" fmla="*/ 1 w 71"/>
                  <a:gd name="T7" fmla="*/ 52 h 52"/>
                  <a:gd name="T8" fmla="*/ 34 w 71"/>
                  <a:gd name="T9" fmla="*/ 30 h 52"/>
                  <a:gd name="T10" fmla="*/ 49 w 71"/>
                  <a:gd name="T11" fmla="*/ 18 h 52"/>
                  <a:gd name="T12" fmla="*/ 34 w 71"/>
                  <a:gd name="T13" fmla="*/ 29 h 52"/>
                  <a:gd name="T14" fmla="*/ 41 w 71"/>
                  <a:gd name="T15" fmla="*/ 25 h 52"/>
                  <a:gd name="T16" fmla="*/ 51 w 71"/>
                  <a:gd name="T17" fmla="*/ 19 h 52"/>
                  <a:gd name="T18" fmla="*/ 49 w 71"/>
                  <a:gd name="T19" fmla="*/ 18 h 52"/>
                  <a:gd name="T20" fmla="*/ 52 w 71"/>
                  <a:gd name="T21" fmla="*/ 17 h 52"/>
                  <a:gd name="T22" fmla="*/ 51 w 71"/>
                  <a:gd name="T23" fmla="*/ 18 h 52"/>
                  <a:gd name="T24" fmla="*/ 51 w 71"/>
                  <a:gd name="T25" fmla="*/ 18 h 52"/>
                  <a:gd name="T26" fmla="*/ 52 w 71"/>
                  <a:gd name="T27" fmla="*/ 17 h 52"/>
                  <a:gd name="T28" fmla="*/ 33 w 71"/>
                  <a:gd name="T29" fmla="*/ 16 h 52"/>
                  <a:gd name="T30" fmla="*/ 24 w 71"/>
                  <a:gd name="T31" fmla="*/ 20 h 52"/>
                  <a:gd name="T32" fmla="*/ 19 w 71"/>
                  <a:gd name="T33" fmla="*/ 23 h 52"/>
                  <a:gd name="T34" fmla="*/ 35 w 71"/>
                  <a:gd name="T35" fmla="*/ 16 h 52"/>
                  <a:gd name="T36" fmla="*/ 33 w 71"/>
                  <a:gd name="T37" fmla="*/ 16 h 52"/>
                  <a:gd name="T38" fmla="*/ 57 w 71"/>
                  <a:gd name="T39" fmla="*/ 13 h 52"/>
                  <a:gd name="T40" fmla="*/ 55 w 71"/>
                  <a:gd name="T41" fmla="*/ 15 h 52"/>
                  <a:gd name="T42" fmla="*/ 55 w 71"/>
                  <a:gd name="T43" fmla="*/ 15 h 52"/>
                  <a:gd name="T44" fmla="*/ 56 w 71"/>
                  <a:gd name="T45" fmla="*/ 15 h 52"/>
                  <a:gd name="T46" fmla="*/ 57 w 71"/>
                  <a:gd name="T47" fmla="*/ 13 h 52"/>
                  <a:gd name="T48" fmla="*/ 63 w 71"/>
                  <a:gd name="T49" fmla="*/ 10 h 52"/>
                  <a:gd name="T50" fmla="*/ 59 w 71"/>
                  <a:gd name="T51" fmla="*/ 12 h 52"/>
                  <a:gd name="T52" fmla="*/ 58 w 71"/>
                  <a:gd name="T53" fmla="*/ 14 h 52"/>
                  <a:gd name="T54" fmla="*/ 60 w 71"/>
                  <a:gd name="T55" fmla="*/ 13 h 52"/>
                  <a:gd name="T56" fmla="*/ 63 w 71"/>
                  <a:gd name="T57" fmla="*/ 10 h 52"/>
                  <a:gd name="T58" fmla="*/ 51 w 71"/>
                  <a:gd name="T59" fmla="*/ 8 h 52"/>
                  <a:gd name="T60" fmla="*/ 35 w 71"/>
                  <a:gd name="T61" fmla="*/ 15 h 52"/>
                  <a:gd name="T62" fmla="*/ 37 w 71"/>
                  <a:gd name="T63" fmla="*/ 15 h 52"/>
                  <a:gd name="T64" fmla="*/ 51 w 71"/>
                  <a:gd name="T65" fmla="*/ 9 h 52"/>
                  <a:gd name="T66" fmla="*/ 51 w 71"/>
                  <a:gd name="T67" fmla="*/ 8 h 52"/>
                  <a:gd name="T68" fmla="*/ 61 w 71"/>
                  <a:gd name="T69" fmla="*/ 4 h 52"/>
                  <a:gd name="T70" fmla="*/ 52 w 71"/>
                  <a:gd name="T71" fmla="*/ 8 h 52"/>
                  <a:gd name="T72" fmla="*/ 52 w 71"/>
                  <a:gd name="T73" fmla="*/ 9 h 52"/>
                  <a:gd name="T74" fmla="*/ 60 w 71"/>
                  <a:gd name="T75" fmla="*/ 5 h 52"/>
                  <a:gd name="T76" fmla="*/ 61 w 71"/>
                  <a:gd name="T77" fmla="*/ 4 h 52"/>
                  <a:gd name="T78" fmla="*/ 71 w 71"/>
                  <a:gd name="T79" fmla="*/ 0 h 52"/>
                  <a:gd name="T80" fmla="*/ 62 w 71"/>
                  <a:gd name="T81" fmla="*/ 3 h 52"/>
                  <a:gd name="T82" fmla="*/ 62 w 71"/>
                  <a:gd name="T83" fmla="*/ 5 h 52"/>
                  <a:gd name="T84" fmla="*/ 69 w 71"/>
                  <a:gd name="T85" fmla="*/ 2 h 52"/>
                  <a:gd name="T86" fmla="*/ 71 w 71"/>
                  <a:gd name="T8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1" h="52">
                    <a:moveTo>
                      <a:pt x="34" y="30"/>
                    </a:moveTo>
                    <a:cubicBezTo>
                      <a:pt x="27" y="33"/>
                      <a:pt x="27" y="33"/>
                      <a:pt x="27" y="3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2"/>
                      <a:pt x="1" y="52"/>
                    </a:cubicBezTo>
                    <a:cubicBezTo>
                      <a:pt x="34" y="30"/>
                      <a:pt x="34" y="30"/>
                      <a:pt x="34" y="30"/>
                    </a:cubicBezTo>
                    <a:moveTo>
                      <a:pt x="49" y="18"/>
                    </a:moveTo>
                    <a:cubicBezTo>
                      <a:pt x="34" y="29"/>
                      <a:pt x="34" y="29"/>
                      <a:pt x="34" y="29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49" y="18"/>
                      <a:pt x="49" y="18"/>
                      <a:pt x="49" y="18"/>
                    </a:cubicBezTo>
                    <a:moveTo>
                      <a:pt x="52" y="17"/>
                    </a:move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7"/>
                      <a:pt x="52" y="17"/>
                      <a:pt x="52" y="17"/>
                    </a:cubicBezTo>
                    <a:moveTo>
                      <a:pt x="33" y="16"/>
                    </a:moveTo>
                    <a:cubicBezTo>
                      <a:pt x="24" y="20"/>
                      <a:pt x="24" y="20"/>
                      <a:pt x="24" y="20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3" y="16"/>
                      <a:pt x="33" y="16"/>
                      <a:pt x="33" y="16"/>
                    </a:cubicBezTo>
                    <a:moveTo>
                      <a:pt x="57" y="13"/>
                    </a:move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7" y="13"/>
                      <a:pt x="57" y="13"/>
                      <a:pt x="57" y="13"/>
                    </a:cubicBezTo>
                    <a:moveTo>
                      <a:pt x="63" y="10"/>
                    </a:moveTo>
                    <a:cubicBezTo>
                      <a:pt x="59" y="12"/>
                      <a:pt x="59" y="12"/>
                      <a:pt x="59" y="12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3" y="10"/>
                      <a:pt x="63" y="10"/>
                      <a:pt x="63" y="10"/>
                    </a:cubicBezTo>
                    <a:moveTo>
                      <a:pt x="51" y="8"/>
                    </a:moveTo>
                    <a:cubicBezTo>
                      <a:pt x="35" y="15"/>
                      <a:pt x="35" y="15"/>
                      <a:pt x="35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61" y="4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1" y="4"/>
                      <a:pt x="61" y="4"/>
                      <a:pt x="61" y="4"/>
                    </a:cubicBezTo>
                    <a:moveTo>
                      <a:pt x="71" y="0"/>
                    </a:moveTo>
                    <a:cubicBezTo>
                      <a:pt x="62" y="3"/>
                      <a:pt x="62" y="3"/>
                      <a:pt x="62" y="3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450">
                <a:extLst>
                  <a:ext uri="{FF2B5EF4-FFF2-40B4-BE49-F238E27FC236}">
                    <a16:creationId xmlns:a16="http://schemas.microsoft.com/office/drawing/2014/main" xmlns="" id="{8D26CD0A-391C-4460-9909-23384E4192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784350" y="4021138"/>
                <a:ext cx="44450" cy="26988"/>
              </a:xfrm>
              <a:custGeom>
                <a:avLst/>
                <a:gdLst>
                  <a:gd name="T0" fmla="*/ 3 w 5"/>
                  <a:gd name="T1" fmla="*/ 0 h 3"/>
                  <a:gd name="T2" fmla="*/ 1 w 5"/>
                  <a:gd name="T3" fmla="*/ 2 h 3"/>
                  <a:gd name="T4" fmla="*/ 0 w 5"/>
                  <a:gd name="T5" fmla="*/ 3 h 3"/>
                  <a:gd name="T6" fmla="*/ 1 w 5"/>
                  <a:gd name="T7" fmla="*/ 3 h 3"/>
                  <a:gd name="T8" fmla="*/ 3 w 5"/>
                  <a:gd name="T9" fmla="*/ 2 h 3"/>
                  <a:gd name="T10" fmla="*/ 3 w 5"/>
                  <a:gd name="T11" fmla="*/ 0 h 3"/>
                  <a:gd name="T12" fmla="*/ 4 w 5"/>
                  <a:gd name="T13" fmla="*/ 0 h 3"/>
                  <a:gd name="T14" fmla="*/ 4 w 5"/>
                  <a:gd name="T15" fmla="*/ 0 h 3"/>
                  <a:gd name="T16" fmla="*/ 4 w 5"/>
                  <a:gd name="T17" fmla="*/ 0 h 3"/>
                  <a:gd name="T18" fmla="*/ 4 w 5"/>
                  <a:gd name="T19" fmla="*/ 1 h 3"/>
                  <a:gd name="T20" fmla="*/ 5 w 5"/>
                  <a:gd name="T21" fmla="*/ 0 h 3"/>
                  <a:gd name="T22" fmla="*/ 5 w 5"/>
                  <a:gd name="T23" fmla="*/ 0 h 3"/>
                  <a:gd name="T24" fmla="*/ 4 w 5"/>
                  <a:gd name="T2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451">
                <a:extLst>
                  <a:ext uri="{FF2B5EF4-FFF2-40B4-BE49-F238E27FC236}">
                    <a16:creationId xmlns:a16="http://schemas.microsoft.com/office/drawing/2014/main" xmlns="" id="{014FC681-55EC-489F-91EE-AA42CED9B3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43100" y="3879851"/>
                <a:ext cx="354013" cy="177800"/>
              </a:xfrm>
              <a:custGeom>
                <a:avLst/>
                <a:gdLst>
                  <a:gd name="T0" fmla="*/ 89 w 223"/>
                  <a:gd name="T1" fmla="*/ 106 h 112"/>
                  <a:gd name="T2" fmla="*/ 89 w 223"/>
                  <a:gd name="T3" fmla="*/ 106 h 112"/>
                  <a:gd name="T4" fmla="*/ 100 w 223"/>
                  <a:gd name="T5" fmla="*/ 112 h 112"/>
                  <a:gd name="T6" fmla="*/ 100 w 223"/>
                  <a:gd name="T7" fmla="*/ 112 h 112"/>
                  <a:gd name="T8" fmla="*/ 89 w 223"/>
                  <a:gd name="T9" fmla="*/ 106 h 112"/>
                  <a:gd name="T10" fmla="*/ 100 w 223"/>
                  <a:gd name="T11" fmla="*/ 106 h 112"/>
                  <a:gd name="T12" fmla="*/ 100 w 223"/>
                  <a:gd name="T13" fmla="*/ 106 h 112"/>
                  <a:gd name="T14" fmla="*/ 106 w 223"/>
                  <a:gd name="T15" fmla="*/ 106 h 112"/>
                  <a:gd name="T16" fmla="*/ 106 w 223"/>
                  <a:gd name="T17" fmla="*/ 106 h 112"/>
                  <a:gd name="T18" fmla="*/ 100 w 223"/>
                  <a:gd name="T19" fmla="*/ 106 h 112"/>
                  <a:gd name="T20" fmla="*/ 100 w 223"/>
                  <a:gd name="T21" fmla="*/ 106 h 112"/>
                  <a:gd name="T22" fmla="*/ 0 w 223"/>
                  <a:gd name="T23" fmla="*/ 95 h 112"/>
                  <a:gd name="T24" fmla="*/ 0 w 223"/>
                  <a:gd name="T25" fmla="*/ 95 h 112"/>
                  <a:gd name="T26" fmla="*/ 11 w 223"/>
                  <a:gd name="T27" fmla="*/ 95 h 112"/>
                  <a:gd name="T28" fmla="*/ 11 w 223"/>
                  <a:gd name="T29" fmla="*/ 95 h 112"/>
                  <a:gd name="T30" fmla="*/ 0 w 223"/>
                  <a:gd name="T31" fmla="*/ 95 h 112"/>
                  <a:gd name="T32" fmla="*/ 11 w 223"/>
                  <a:gd name="T33" fmla="*/ 89 h 112"/>
                  <a:gd name="T34" fmla="*/ 11 w 223"/>
                  <a:gd name="T35" fmla="*/ 89 h 112"/>
                  <a:gd name="T36" fmla="*/ 22 w 223"/>
                  <a:gd name="T37" fmla="*/ 89 h 112"/>
                  <a:gd name="T38" fmla="*/ 22 w 223"/>
                  <a:gd name="T39" fmla="*/ 89 h 112"/>
                  <a:gd name="T40" fmla="*/ 11 w 223"/>
                  <a:gd name="T41" fmla="*/ 89 h 112"/>
                  <a:gd name="T42" fmla="*/ 184 w 223"/>
                  <a:gd name="T43" fmla="*/ 44 h 112"/>
                  <a:gd name="T44" fmla="*/ 167 w 223"/>
                  <a:gd name="T45" fmla="*/ 61 h 112"/>
                  <a:gd name="T46" fmla="*/ 151 w 223"/>
                  <a:gd name="T47" fmla="*/ 78 h 112"/>
                  <a:gd name="T48" fmla="*/ 167 w 223"/>
                  <a:gd name="T49" fmla="*/ 61 h 112"/>
                  <a:gd name="T50" fmla="*/ 184 w 223"/>
                  <a:gd name="T51" fmla="*/ 44 h 112"/>
                  <a:gd name="T52" fmla="*/ 223 w 223"/>
                  <a:gd name="T53" fmla="*/ 0 h 112"/>
                  <a:gd name="T54" fmla="*/ 212 w 223"/>
                  <a:gd name="T55" fmla="*/ 5 h 112"/>
                  <a:gd name="T56" fmla="*/ 201 w 223"/>
                  <a:gd name="T57" fmla="*/ 16 h 112"/>
                  <a:gd name="T58" fmla="*/ 212 w 223"/>
                  <a:gd name="T59" fmla="*/ 11 h 112"/>
                  <a:gd name="T60" fmla="*/ 223 w 223"/>
                  <a:gd name="T6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3" h="112">
                    <a:moveTo>
                      <a:pt x="89" y="106"/>
                    </a:moveTo>
                    <a:lnTo>
                      <a:pt x="89" y="106"/>
                    </a:lnTo>
                    <a:lnTo>
                      <a:pt x="100" y="112"/>
                    </a:lnTo>
                    <a:lnTo>
                      <a:pt x="100" y="112"/>
                    </a:lnTo>
                    <a:lnTo>
                      <a:pt x="89" y="106"/>
                    </a:lnTo>
                    <a:close/>
                    <a:moveTo>
                      <a:pt x="100" y="106"/>
                    </a:moveTo>
                    <a:lnTo>
                      <a:pt x="100" y="106"/>
                    </a:lnTo>
                    <a:lnTo>
                      <a:pt x="106" y="106"/>
                    </a:lnTo>
                    <a:lnTo>
                      <a:pt x="106" y="106"/>
                    </a:lnTo>
                    <a:lnTo>
                      <a:pt x="100" y="106"/>
                    </a:lnTo>
                    <a:lnTo>
                      <a:pt x="100" y="106"/>
                    </a:lnTo>
                    <a:close/>
                    <a:moveTo>
                      <a:pt x="0" y="95"/>
                    </a:moveTo>
                    <a:lnTo>
                      <a:pt x="0" y="95"/>
                    </a:lnTo>
                    <a:lnTo>
                      <a:pt x="11" y="95"/>
                    </a:lnTo>
                    <a:lnTo>
                      <a:pt x="11" y="95"/>
                    </a:lnTo>
                    <a:lnTo>
                      <a:pt x="0" y="95"/>
                    </a:lnTo>
                    <a:close/>
                    <a:moveTo>
                      <a:pt x="11" y="89"/>
                    </a:moveTo>
                    <a:lnTo>
                      <a:pt x="11" y="89"/>
                    </a:lnTo>
                    <a:lnTo>
                      <a:pt x="22" y="89"/>
                    </a:lnTo>
                    <a:lnTo>
                      <a:pt x="22" y="89"/>
                    </a:lnTo>
                    <a:lnTo>
                      <a:pt x="11" y="89"/>
                    </a:lnTo>
                    <a:close/>
                    <a:moveTo>
                      <a:pt x="184" y="44"/>
                    </a:moveTo>
                    <a:lnTo>
                      <a:pt x="167" y="61"/>
                    </a:lnTo>
                    <a:lnTo>
                      <a:pt x="151" y="78"/>
                    </a:lnTo>
                    <a:lnTo>
                      <a:pt x="167" y="61"/>
                    </a:lnTo>
                    <a:lnTo>
                      <a:pt x="184" y="44"/>
                    </a:lnTo>
                    <a:close/>
                    <a:moveTo>
                      <a:pt x="223" y="0"/>
                    </a:moveTo>
                    <a:lnTo>
                      <a:pt x="212" y="5"/>
                    </a:lnTo>
                    <a:lnTo>
                      <a:pt x="201" y="16"/>
                    </a:lnTo>
                    <a:lnTo>
                      <a:pt x="212" y="11"/>
                    </a:lnTo>
                    <a:lnTo>
                      <a:pt x="2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452">
                <a:extLst>
                  <a:ext uri="{FF2B5EF4-FFF2-40B4-BE49-F238E27FC236}">
                    <a16:creationId xmlns:a16="http://schemas.microsoft.com/office/drawing/2014/main" xmlns="" id="{B27DB4D3-EADE-40C7-99D6-F22B5443F9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43100" y="3879851"/>
                <a:ext cx="354013" cy="177800"/>
              </a:xfrm>
              <a:custGeom>
                <a:avLst/>
                <a:gdLst>
                  <a:gd name="T0" fmla="*/ 89 w 223"/>
                  <a:gd name="T1" fmla="*/ 106 h 112"/>
                  <a:gd name="T2" fmla="*/ 89 w 223"/>
                  <a:gd name="T3" fmla="*/ 106 h 112"/>
                  <a:gd name="T4" fmla="*/ 100 w 223"/>
                  <a:gd name="T5" fmla="*/ 112 h 112"/>
                  <a:gd name="T6" fmla="*/ 100 w 223"/>
                  <a:gd name="T7" fmla="*/ 112 h 112"/>
                  <a:gd name="T8" fmla="*/ 89 w 223"/>
                  <a:gd name="T9" fmla="*/ 106 h 112"/>
                  <a:gd name="T10" fmla="*/ 100 w 223"/>
                  <a:gd name="T11" fmla="*/ 106 h 112"/>
                  <a:gd name="T12" fmla="*/ 100 w 223"/>
                  <a:gd name="T13" fmla="*/ 106 h 112"/>
                  <a:gd name="T14" fmla="*/ 106 w 223"/>
                  <a:gd name="T15" fmla="*/ 106 h 112"/>
                  <a:gd name="T16" fmla="*/ 106 w 223"/>
                  <a:gd name="T17" fmla="*/ 106 h 112"/>
                  <a:gd name="T18" fmla="*/ 100 w 223"/>
                  <a:gd name="T19" fmla="*/ 106 h 112"/>
                  <a:gd name="T20" fmla="*/ 100 w 223"/>
                  <a:gd name="T21" fmla="*/ 106 h 112"/>
                  <a:gd name="T22" fmla="*/ 0 w 223"/>
                  <a:gd name="T23" fmla="*/ 95 h 112"/>
                  <a:gd name="T24" fmla="*/ 0 w 223"/>
                  <a:gd name="T25" fmla="*/ 95 h 112"/>
                  <a:gd name="T26" fmla="*/ 11 w 223"/>
                  <a:gd name="T27" fmla="*/ 95 h 112"/>
                  <a:gd name="T28" fmla="*/ 11 w 223"/>
                  <a:gd name="T29" fmla="*/ 95 h 112"/>
                  <a:gd name="T30" fmla="*/ 0 w 223"/>
                  <a:gd name="T31" fmla="*/ 95 h 112"/>
                  <a:gd name="T32" fmla="*/ 11 w 223"/>
                  <a:gd name="T33" fmla="*/ 89 h 112"/>
                  <a:gd name="T34" fmla="*/ 11 w 223"/>
                  <a:gd name="T35" fmla="*/ 89 h 112"/>
                  <a:gd name="T36" fmla="*/ 22 w 223"/>
                  <a:gd name="T37" fmla="*/ 89 h 112"/>
                  <a:gd name="T38" fmla="*/ 22 w 223"/>
                  <a:gd name="T39" fmla="*/ 89 h 112"/>
                  <a:gd name="T40" fmla="*/ 11 w 223"/>
                  <a:gd name="T41" fmla="*/ 89 h 112"/>
                  <a:gd name="T42" fmla="*/ 184 w 223"/>
                  <a:gd name="T43" fmla="*/ 44 h 112"/>
                  <a:gd name="T44" fmla="*/ 167 w 223"/>
                  <a:gd name="T45" fmla="*/ 61 h 112"/>
                  <a:gd name="T46" fmla="*/ 151 w 223"/>
                  <a:gd name="T47" fmla="*/ 78 h 112"/>
                  <a:gd name="T48" fmla="*/ 167 w 223"/>
                  <a:gd name="T49" fmla="*/ 61 h 112"/>
                  <a:gd name="T50" fmla="*/ 184 w 223"/>
                  <a:gd name="T51" fmla="*/ 44 h 112"/>
                  <a:gd name="T52" fmla="*/ 223 w 223"/>
                  <a:gd name="T53" fmla="*/ 0 h 112"/>
                  <a:gd name="T54" fmla="*/ 212 w 223"/>
                  <a:gd name="T55" fmla="*/ 5 h 112"/>
                  <a:gd name="T56" fmla="*/ 201 w 223"/>
                  <a:gd name="T57" fmla="*/ 16 h 112"/>
                  <a:gd name="T58" fmla="*/ 212 w 223"/>
                  <a:gd name="T59" fmla="*/ 11 h 112"/>
                  <a:gd name="T60" fmla="*/ 223 w 223"/>
                  <a:gd name="T6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3" h="112">
                    <a:moveTo>
                      <a:pt x="89" y="106"/>
                    </a:moveTo>
                    <a:lnTo>
                      <a:pt x="89" y="106"/>
                    </a:lnTo>
                    <a:lnTo>
                      <a:pt x="100" y="112"/>
                    </a:lnTo>
                    <a:lnTo>
                      <a:pt x="100" y="112"/>
                    </a:lnTo>
                    <a:lnTo>
                      <a:pt x="89" y="106"/>
                    </a:lnTo>
                    <a:moveTo>
                      <a:pt x="100" y="106"/>
                    </a:moveTo>
                    <a:lnTo>
                      <a:pt x="100" y="106"/>
                    </a:lnTo>
                    <a:lnTo>
                      <a:pt x="106" y="106"/>
                    </a:lnTo>
                    <a:lnTo>
                      <a:pt x="106" y="106"/>
                    </a:lnTo>
                    <a:lnTo>
                      <a:pt x="100" y="106"/>
                    </a:lnTo>
                    <a:lnTo>
                      <a:pt x="100" y="106"/>
                    </a:lnTo>
                    <a:moveTo>
                      <a:pt x="0" y="95"/>
                    </a:moveTo>
                    <a:lnTo>
                      <a:pt x="0" y="95"/>
                    </a:lnTo>
                    <a:lnTo>
                      <a:pt x="11" y="95"/>
                    </a:lnTo>
                    <a:lnTo>
                      <a:pt x="11" y="95"/>
                    </a:lnTo>
                    <a:lnTo>
                      <a:pt x="0" y="95"/>
                    </a:lnTo>
                    <a:moveTo>
                      <a:pt x="11" y="89"/>
                    </a:moveTo>
                    <a:lnTo>
                      <a:pt x="11" y="89"/>
                    </a:lnTo>
                    <a:lnTo>
                      <a:pt x="22" y="89"/>
                    </a:lnTo>
                    <a:lnTo>
                      <a:pt x="22" y="89"/>
                    </a:lnTo>
                    <a:lnTo>
                      <a:pt x="11" y="89"/>
                    </a:lnTo>
                    <a:moveTo>
                      <a:pt x="184" y="44"/>
                    </a:moveTo>
                    <a:lnTo>
                      <a:pt x="167" y="61"/>
                    </a:lnTo>
                    <a:lnTo>
                      <a:pt x="151" y="78"/>
                    </a:lnTo>
                    <a:lnTo>
                      <a:pt x="167" y="61"/>
                    </a:lnTo>
                    <a:lnTo>
                      <a:pt x="184" y="44"/>
                    </a:lnTo>
                    <a:moveTo>
                      <a:pt x="223" y="0"/>
                    </a:moveTo>
                    <a:lnTo>
                      <a:pt x="212" y="5"/>
                    </a:lnTo>
                    <a:lnTo>
                      <a:pt x="201" y="16"/>
                    </a:lnTo>
                    <a:lnTo>
                      <a:pt x="212" y="11"/>
                    </a:lnTo>
                    <a:lnTo>
                      <a:pt x="22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453">
                <a:extLst>
                  <a:ext uri="{FF2B5EF4-FFF2-40B4-BE49-F238E27FC236}">
                    <a16:creationId xmlns:a16="http://schemas.microsoft.com/office/drawing/2014/main" xmlns="" id="{16AC40BC-DDCB-41D3-A7F2-1D694E2E4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3438" y="4065588"/>
                <a:ext cx="79375" cy="44450"/>
              </a:xfrm>
              <a:custGeom>
                <a:avLst/>
                <a:gdLst>
                  <a:gd name="T0" fmla="*/ 50 w 50"/>
                  <a:gd name="T1" fmla="*/ 0 h 28"/>
                  <a:gd name="T2" fmla="*/ 22 w 50"/>
                  <a:gd name="T3" fmla="*/ 11 h 28"/>
                  <a:gd name="T4" fmla="*/ 0 w 50"/>
                  <a:gd name="T5" fmla="*/ 28 h 28"/>
                  <a:gd name="T6" fmla="*/ 6 w 50"/>
                  <a:gd name="T7" fmla="*/ 23 h 28"/>
                  <a:gd name="T8" fmla="*/ 22 w 50"/>
                  <a:gd name="T9" fmla="*/ 17 h 28"/>
                  <a:gd name="T10" fmla="*/ 50 w 50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28">
                    <a:moveTo>
                      <a:pt x="50" y="0"/>
                    </a:moveTo>
                    <a:lnTo>
                      <a:pt x="22" y="11"/>
                    </a:lnTo>
                    <a:lnTo>
                      <a:pt x="0" y="28"/>
                    </a:lnTo>
                    <a:lnTo>
                      <a:pt x="6" y="23"/>
                    </a:lnTo>
                    <a:lnTo>
                      <a:pt x="22" y="17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454">
                <a:extLst>
                  <a:ext uri="{FF2B5EF4-FFF2-40B4-BE49-F238E27FC236}">
                    <a16:creationId xmlns:a16="http://schemas.microsoft.com/office/drawing/2014/main" xmlns="" id="{058F7187-93B9-4129-ACB2-038380F68A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03438" y="4065588"/>
                <a:ext cx="79375" cy="44450"/>
              </a:xfrm>
              <a:custGeom>
                <a:avLst/>
                <a:gdLst>
                  <a:gd name="T0" fmla="*/ 50 w 50"/>
                  <a:gd name="T1" fmla="*/ 0 h 28"/>
                  <a:gd name="T2" fmla="*/ 22 w 50"/>
                  <a:gd name="T3" fmla="*/ 11 h 28"/>
                  <a:gd name="T4" fmla="*/ 0 w 50"/>
                  <a:gd name="T5" fmla="*/ 28 h 28"/>
                  <a:gd name="T6" fmla="*/ 6 w 50"/>
                  <a:gd name="T7" fmla="*/ 23 h 28"/>
                  <a:gd name="T8" fmla="*/ 22 w 50"/>
                  <a:gd name="T9" fmla="*/ 17 h 28"/>
                  <a:gd name="T10" fmla="*/ 50 w 50"/>
                  <a:gd name="T1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28">
                    <a:moveTo>
                      <a:pt x="50" y="0"/>
                    </a:moveTo>
                    <a:lnTo>
                      <a:pt x="22" y="11"/>
                    </a:lnTo>
                    <a:lnTo>
                      <a:pt x="0" y="28"/>
                    </a:lnTo>
                    <a:lnTo>
                      <a:pt x="6" y="23"/>
                    </a:lnTo>
                    <a:lnTo>
                      <a:pt x="22" y="17"/>
                    </a:lnTo>
                    <a:lnTo>
                      <a:pt x="5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455">
                <a:extLst>
                  <a:ext uri="{FF2B5EF4-FFF2-40B4-BE49-F238E27FC236}">
                    <a16:creationId xmlns:a16="http://schemas.microsoft.com/office/drawing/2014/main" xmlns="" id="{DD22E27E-379B-4A55-A92B-E7FEA118E5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43100" y="3959226"/>
                <a:ext cx="195263" cy="98425"/>
              </a:xfrm>
              <a:custGeom>
                <a:avLst/>
                <a:gdLst>
                  <a:gd name="T0" fmla="*/ 100 w 123"/>
                  <a:gd name="T1" fmla="*/ 56 h 62"/>
                  <a:gd name="T2" fmla="*/ 89 w 123"/>
                  <a:gd name="T3" fmla="*/ 56 h 62"/>
                  <a:gd name="T4" fmla="*/ 100 w 123"/>
                  <a:gd name="T5" fmla="*/ 62 h 62"/>
                  <a:gd name="T6" fmla="*/ 106 w 123"/>
                  <a:gd name="T7" fmla="*/ 56 h 62"/>
                  <a:gd name="T8" fmla="*/ 100 w 123"/>
                  <a:gd name="T9" fmla="*/ 56 h 62"/>
                  <a:gd name="T10" fmla="*/ 11 w 123"/>
                  <a:gd name="T11" fmla="*/ 39 h 62"/>
                  <a:gd name="T12" fmla="*/ 0 w 123"/>
                  <a:gd name="T13" fmla="*/ 45 h 62"/>
                  <a:gd name="T14" fmla="*/ 11 w 123"/>
                  <a:gd name="T15" fmla="*/ 45 h 62"/>
                  <a:gd name="T16" fmla="*/ 22 w 123"/>
                  <a:gd name="T17" fmla="*/ 39 h 62"/>
                  <a:gd name="T18" fmla="*/ 11 w 123"/>
                  <a:gd name="T19" fmla="*/ 39 h 62"/>
                  <a:gd name="T20" fmla="*/ 123 w 123"/>
                  <a:gd name="T21" fmla="*/ 39 h 62"/>
                  <a:gd name="T22" fmla="*/ 117 w 123"/>
                  <a:gd name="T23" fmla="*/ 39 h 62"/>
                  <a:gd name="T24" fmla="*/ 117 w 123"/>
                  <a:gd name="T25" fmla="*/ 50 h 62"/>
                  <a:gd name="T26" fmla="*/ 123 w 123"/>
                  <a:gd name="T27" fmla="*/ 45 h 62"/>
                  <a:gd name="T28" fmla="*/ 123 w 123"/>
                  <a:gd name="T29" fmla="*/ 39 h 62"/>
                  <a:gd name="T30" fmla="*/ 106 w 123"/>
                  <a:gd name="T31" fmla="*/ 0 h 62"/>
                  <a:gd name="T32" fmla="*/ 100 w 123"/>
                  <a:gd name="T33" fmla="*/ 0 h 62"/>
                  <a:gd name="T34" fmla="*/ 100 w 123"/>
                  <a:gd name="T35" fmla="*/ 6 h 62"/>
                  <a:gd name="T36" fmla="*/ 106 w 123"/>
                  <a:gd name="T37" fmla="*/ 6 h 62"/>
                  <a:gd name="T38" fmla="*/ 106 w 123"/>
                  <a:gd name="T3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3" h="62">
                    <a:moveTo>
                      <a:pt x="100" y="56"/>
                    </a:moveTo>
                    <a:lnTo>
                      <a:pt x="89" y="56"/>
                    </a:lnTo>
                    <a:lnTo>
                      <a:pt x="100" y="62"/>
                    </a:lnTo>
                    <a:lnTo>
                      <a:pt x="106" y="56"/>
                    </a:lnTo>
                    <a:lnTo>
                      <a:pt x="100" y="56"/>
                    </a:lnTo>
                    <a:close/>
                    <a:moveTo>
                      <a:pt x="11" y="39"/>
                    </a:moveTo>
                    <a:lnTo>
                      <a:pt x="0" y="45"/>
                    </a:lnTo>
                    <a:lnTo>
                      <a:pt x="11" y="45"/>
                    </a:lnTo>
                    <a:lnTo>
                      <a:pt x="22" y="39"/>
                    </a:lnTo>
                    <a:lnTo>
                      <a:pt x="11" y="39"/>
                    </a:lnTo>
                    <a:close/>
                    <a:moveTo>
                      <a:pt x="123" y="39"/>
                    </a:moveTo>
                    <a:lnTo>
                      <a:pt x="117" y="39"/>
                    </a:lnTo>
                    <a:lnTo>
                      <a:pt x="117" y="50"/>
                    </a:lnTo>
                    <a:lnTo>
                      <a:pt x="123" y="45"/>
                    </a:lnTo>
                    <a:lnTo>
                      <a:pt x="123" y="39"/>
                    </a:lnTo>
                    <a:close/>
                    <a:moveTo>
                      <a:pt x="106" y="0"/>
                    </a:moveTo>
                    <a:lnTo>
                      <a:pt x="100" y="0"/>
                    </a:lnTo>
                    <a:lnTo>
                      <a:pt x="100" y="6"/>
                    </a:lnTo>
                    <a:lnTo>
                      <a:pt x="106" y="6"/>
                    </a:lnTo>
                    <a:lnTo>
                      <a:pt x="10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456">
                <a:extLst>
                  <a:ext uri="{FF2B5EF4-FFF2-40B4-BE49-F238E27FC236}">
                    <a16:creationId xmlns:a16="http://schemas.microsoft.com/office/drawing/2014/main" xmlns="" id="{E0773571-13E3-44E7-9A7E-CF9185032A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43100" y="3959226"/>
                <a:ext cx="195263" cy="98425"/>
              </a:xfrm>
              <a:custGeom>
                <a:avLst/>
                <a:gdLst>
                  <a:gd name="T0" fmla="*/ 100 w 123"/>
                  <a:gd name="T1" fmla="*/ 56 h 62"/>
                  <a:gd name="T2" fmla="*/ 89 w 123"/>
                  <a:gd name="T3" fmla="*/ 56 h 62"/>
                  <a:gd name="T4" fmla="*/ 100 w 123"/>
                  <a:gd name="T5" fmla="*/ 62 h 62"/>
                  <a:gd name="T6" fmla="*/ 106 w 123"/>
                  <a:gd name="T7" fmla="*/ 56 h 62"/>
                  <a:gd name="T8" fmla="*/ 100 w 123"/>
                  <a:gd name="T9" fmla="*/ 56 h 62"/>
                  <a:gd name="T10" fmla="*/ 11 w 123"/>
                  <a:gd name="T11" fmla="*/ 39 h 62"/>
                  <a:gd name="T12" fmla="*/ 0 w 123"/>
                  <a:gd name="T13" fmla="*/ 45 h 62"/>
                  <a:gd name="T14" fmla="*/ 11 w 123"/>
                  <a:gd name="T15" fmla="*/ 45 h 62"/>
                  <a:gd name="T16" fmla="*/ 22 w 123"/>
                  <a:gd name="T17" fmla="*/ 39 h 62"/>
                  <a:gd name="T18" fmla="*/ 11 w 123"/>
                  <a:gd name="T19" fmla="*/ 39 h 62"/>
                  <a:gd name="T20" fmla="*/ 123 w 123"/>
                  <a:gd name="T21" fmla="*/ 39 h 62"/>
                  <a:gd name="T22" fmla="*/ 117 w 123"/>
                  <a:gd name="T23" fmla="*/ 39 h 62"/>
                  <a:gd name="T24" fmla="*/ 117 w 123"/>
                  <a:gd name="T25" fmla="*/ 50 h 62"/>
                  <a:gd name="T26" fmla="*/ 123 w 123"/>
                  <a:gd name="T27" fmla="*/ 45 h 62"/>
                  <a:gd name="T28" fmla="*/ 123 w 123"/>
                  <a:gd name="T29" fmla="*/ 39 h 62"/>
                  <a:gd name="T30" fmla="*/ 106 w 123"/>
                  <a:gd name="T31" fmla="*/ 0 h 62"/>
                  <a:gd name="T32" fmla="*/ 100 w 123"/>
                  <a:gd name="T33" fmla="*/ 0 h 62"/>
                  <a:gd name="T34" fmla="*/ 100 w 123"/>
                  <a:gd name="T35" fmla="*/ 6 h 62"/>
                  <a:gd name="T36" fmla="*/ 106 w 123"/>
                  <a:gd name="T37" fmla="*/ 6 h 62"/>
                  <a:gd name="T38" fmla="*/ 106 w 123"/>
                  <a:gd name="T3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3" h="62">
                    <a:moveTo>
                      <a:pt x="100" y="56"/>
                    </a:moveTo>
                    <a:lnTo>
                      <a:pt x="89" y="56"/>
                    </a:lnTo>
                    <a:lnTo>
                      <a:pt x="100" y="62"/>
                    </a:lnTo>
                    <a:lnTo>
                      <a:pt x="106" y="56"/>
                    </a:lnTo>
                    <a:lnTo>
                      <a:pt x="100" y="56"/>
                    </a:lnTo>
                    <a:moveTo>
                      <a:pt x="11" y="39"/>
                    </a:moveTo>
                    <a:lnTo>
                      <a:pt x="0" y="45"/>
                    </a:lnTo>
                    <a:lnTo>
                      <a:pt x="11" y="45"/>
                    </a:lnTo>
                    <a:lnTo>
                      <a:pt x="22" y="39"/>
                    </a:lnTo>
                    <a:lnTo>
                      <a:pt x="11" y="39"/>
                    </a:lnTo>
                    <a:moveTo>
                      <a:pt x="123" y="39"/>
                    </a:moveTo>
                    <a:lnTo>
                      <a:pt x="117" y="39"/>
                    </a:lnTo>
                    <a:lnTo>
                      <a:pt x="117" y="50"/>
                    </a:lnTo>
                    <a:lnTo>
                      <a:pt x="123" y="45"/>
                    </a:lnTo>
                    <a:lnTo>
                      <a:pt x="123" y="39"/>
                    </a:lnTo>
                    <a:moveTo>
                      <a:pt x="106" y="0"/>
                    </a:moveTo>
                    <a:lnTo>
                      <a:pt x="100" y="0"/>
                    </a:lnTo>
                    <a:lnTo>
                      <a:pt x="100" y="6"/>
                    </a:lnTo>
                    <a:lnTo>
                      <a:pt x="106" y="6"/>
                    </a:lnTo>
                    <a:lnTo>
                      <a:pt x="10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457">
                <a:extLst>
                  <a:ext uri="{FF2B5EF4-FFF2-40B4-BE49-F238E27FC236}">
                    <a16:creationId xmlns:a16="http://schemas.microsoft.com/office/drawing/2014/main" xmlns="" id="{7BB59E53-6E56-4C92-9E13-3E6EA008C5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97075" y="3914776"/>
                <a:ext cx="311150" cy="266700"/>
              </a:xfrm>
              <a:custGeom>
                <a:avLst/>
                <a:gdLst>
                  <a:gd name="T0" fmla="*/ 78 w 196"/>
                  <a:gd name="T1" fmla="*/ 123 h 168"/>
                  <a:gd name="T2" fmla="*/ 39 w 196"/>
                  <a:gd name="T3" fmla="*/ 145 h 168"/>
                  <a:gd name="T4" fmla="*/ 0 w 196"/>
                  <a:gd name="T5" fmla="*/ 168 h 168"/>
                  <a:gd name="T6" fmla="*/ 39 w 196"/>
                  <a:gd name="T7" fmla="*/ 151 h 168"/>
                  <a:gd name="T8" fmla="*/ 78 w 196"/>
                  <a:gd name="T9" fmla="*/ 123 h 168"/>
                  <a:gd name="T10" fmla="*/ 179 w 196"/>
                  <a:gd name="T11" fmla="*/ 50 h 168"/>
                  <a:gd name="T12" fmla="*/ 168 w 196"/>
                  <a:gd name="T13" fmla="*/ 56 h 168"/>
                  <a:gd name="T14" fmla="*/ 162 w 196"/>
                  <a:gd name="T15" fmla="*/ 67 h 168"/>
                  <a:gd name="T16" fmla="*/ 162 w 196"/>
                  <a:gd name="T17" fmla="*/ 67 h 168"/>
                  <a:gd name="T18" fmla="*/ 173 w 196"/>
                  <a:gd name="T19" fmla="*/ 62 h 168"/>
                  <a:gd name="T20" fmla="*/ 179 w 196"/>
                  <a:gd name="T21" fmla="*/ 50 h 168"/>
                  <a:gd name="T22" fmla="*/ 196 w 196"/>
                  <a:gd name="T23" fmla="*/ 0 h 168"/>
                  <a:gd name="T24" fmla="*/ 190 w 196"/>
                  <a:gd name="T25" fmla="*/ 6 h 168"/>
                  <a:gd name="T26" fmla="*/ 185 w 196"/>
                  <a:gd name="T27" fmla="*/ 11 h 168"/>
                  <a:gd name="T28" fmla="*/ 196 w 196"/>
                  <a:gd name="T29" fmla="*/ 11 h 168"/>
                  <a:gd name="T30" fmla="*/ 196 w 196"/>
                  <a:gd name="T31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6" h="168">
                    <a:moveTo>
                      <a:pt x="78" y="123"/>
                    </a:moveTo>
                    <a:lnTo>
                      <a:pt x="39" y="145"/>
                    </a:lnTo>
                    <a:lnTo>
                      <a:pt x="0" y="168"/>
                    </a:lnTo>
                    <a:lnTo>
                      <a:pt x="39" y="151"/>
                    </a:lnTo>
                    <a:lnTo>
                      <a:pt x="78" y="123"/>
                    </a:lnTo>
                    <a:close/>
                    <a:moveTo>
                      <a:pt x="179" y="50"/>
                    </a:moveTo>
                    <a:lnTo>
                      <a:pt x="168" y="56"/>
                    </a:lnTo>
                    <a:lnTo>
                      <a:pt x="162" y="67"/>
                    </a:lnTo>
                    <a:lnTo>
                      <a:pt x="162" y="67"/>
                    </a:lnTo>
                    <a:lnTo>
                      <a:pt x="173" y="62"/>
                    </a:lnTo>
                    <a:lnTo>
                      <a:pt x="179" y="50"/>
                    </a:lnTo>
                    <a:close/>
                    <a:moveTo>
                      <a:pt x="196" y="0"/>
                    </a:moveTo>
                    <a:lnTo>
                      <a:pt x="190" y="6"/>
                    </a:lnTo>
                    <a:lnTo>
                      <a:pt x="185" y="11"/>
                    </a:lnTo>
                    <a:lnTo>
                      <a:pt x="196" y="11"/>
                    </a:lnTo>
                    <a:lnTo>
                      <a:pt x="1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458">
                <a:extLst>
                  <a:ext uri="{FF2B5EF4-FFF2-40B4-BE49-F238E27FC236}">
                    <a16:creationId xmlns:a16="http://schemas.microsoft.com/office/drawing/2014/main" xmlns="" id="{656A130B-C3AA-4388-BDE3-564D54818B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97075" y="3914776"/>
                <a:ext cx="311150" cy="266700"/>
              </a:xfrm>
              <a:custGeom>
                <a:avLst/>
                <a:gdLst>
                  <a:gd name="T0" fmla="*/ 78 w 196"/>
                  <a:gd name="T1" fmla="*/ 123 h 168"/>
                  <a:gd name="T2" fmla="*/ 39 w 196"/>
                  <a:gd name="T3" fmla="*/ 145 h 168"/>
                  <a:gd name="T4" fmla="*/ 0 w 196"/>
                  <a:gd name="T5" fmla="*/ 168 h 168"/>
                  <a:gd name="T6" fmla="*/ 39 w 196"/>
                  <a:gd name="T7" fmla="*/ 151 h 168"/>
                  <a:gd name="T8" fmla="*/ 78 w 196"/>
                  <a:gd name="T9" fmla="*/ 123 h 168"/>
                  <a:gd name="T10" fmla="*/ 179 w 196"/>
                  <a:gd name="T11" fmla="*/ 50 h 168"/>
                  <a:gd name="T12" fmla="*/ 168 w 196"/>
                  <a:gd name="T13" fmla="*/ 56 h 168"/>
                  <a:gd name="T14" fmla="*/ 162 w 196"/>
                  <a:gd name="T15" fmla="*/ 67 h 168"/>
                  <a:gd name="T16" fmla="*/ 162 w 196"/>
                  <a:gd name="T17" fmla="*/ 67 h 168"/>
                  <a:gd name="T18" fmla="*/ 173 w 196"/>
                  <a:gd name="T19" fmla="*/ 62 h 168"/>
                  <a:gd name="T20" fmla="*/ 179 w 196"/>
                  <a:gd name="T21" fmla="*/ 50 h 168"/>
                  <a:gd name="T22" fmla="*/ 196 w 196"/>
                  <a:gd name="T23" fmla="*/ 0 h 168"/>
                  <a:gd name="T24" fmla="*/ 190 w 196"/>
                  <a:gd name="T25" fmla="*/ 6 h 168"/>
                  <a:gd name="T26" fmla="*/ 185 w 196"/>
                  <a:gd name="T27" fmla="*/ 11 h 168"/>
                  <a:gd name="T28" fmla="*/ 196 w 196"/>
                  <a:gd name="T29" fmla="*/ 11 h 168"/>
                  <a:gd name="T30" fmla="*/ 196 w 196"/>
                  <a:gd name="T31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6" h="168">
                    <a:moveTo>
                      <a:pt x="78" y="123"/>
                    </a:moveTo>
                    <a:lnTo>
                      <a:pt x="39" y="145"/>
                    </a:lnTo>
                    <a:lnTo>
                      <a:pt x="0" y="168"/>
                    </a:lnTo>
                    <a:lnTo>
                      <a:pt x="39" y="151"/>
                    </a:lnTo>
                    <a:lnTo>
                      <a:pt x="78" y="123"/>
                    </a:lnTo>
                    <a:moveTo>
                      <a:pt x="179" y="50"/>
                    </a:moveTo>
                    <a:lnTo>
                      <a:pt x="168" y="56"/>
                    </a:lnTo>
                    <a:lnTo>
                      <a:pt x="162" y="67"/>
                    </a:lnTo>
                    <a:lnTo>
                      <a:pt x="162" y="67"/>
                    </a:lnTo>
                    <a:lnTo>
                      <a:pt x="173" y="62"/>
                    </a:lnTo>
                    <a:lnTo>
                      <a:pt x="179" y="50"/>
                    </a:lnTo>
                    <a:moveTo>
                      <a:pt x="196" y="0"/>
                    </a:moveTo>
                    <a:lnTo>
                      <a:pt x="190" y="6"/>
                    </a:lnTo>
                    <a:lnTo>
                      <a:pt x="185" y="11"/>
                    </a:lnTo>
                    <a:lnTo>
                      <a:pt x="196" y="11"/>
                    </a:lnTo>
                    <a:lnTo>
                      <a:pt x="19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459">
                <a:extLst>
                  <a:ext uri="{FF2B5EF4-FFF2-40B4-BE49-F238E27FC236}">
                    <a16:creationId xmlns:a16="http://schemas.microsoft.com/office/drawing/2014/main" xmlns="" id="{50FBB99C-14A5-4C85-9315-101F7B85E7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5538" y="4314826"/>
                <a:ext cx="52388" cy="34925"/>
              </a:xfrm>
              <a:custGeom>
                <a:avLst/>
                <a:gdLst>
                  <a:gd name="T0" fmla="*/ 5 w 33"/>
                  <a:gd name="T1" fmla="*/ 0 h 22"/>
                  <a:gd name="T2" fmla="*/ 0 w 33"/>
                  <a:gd name="T3" fmla="*/ 0 h 22"/>
                  <a:gd name="T4" fmla="*/ 28 w 33"/>
                  <a:gd name="T5" fmla="*/ 22 h 22"/>
                  <a:gd name="T6" fmla="*/ 33 w 33"/>
                  <a:gd name="T7" fmla="*/ 17 h 22"/>
                  <a:gd name="T8" fmla="*/ 5 w 3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2">
                    <a:moveTo>
                      <a:pt x="5" y="0"/>
                    </a:moveTo>
                    <a:lnTo>
                      <a:pt x="0" y="0"/>
                    </a:lnTo>
                    <a:lnTo>
                      <a:pt x="28" y="22"/>
                    </a:lnTo>
                    <a:lnTo>
                      <a:pt x="33" y="17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460">
                <a:extLst>
                  <a:ext uri="{FF2B5EF4-FFF2-40B4-BE49-F238E27FC236}">
                    <a16:creationId xmlns:a16="http://schemas.microsoft.com/office/drawing/2014/main" xmlns="" id="{8117D883-E97D-4575-AF7F-17F34E9DFF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95538" y="4314826"/>
                <a:ext cx="52388" cy="34925"/>
              </a:xfrm>
              <a:custGeom>
                <a:avLst/>
                <a:gdLst>
                  <a:gd name="T0" fmla="*/ 5 w 33"/>
                  <a:gd name="T1" fmla="*/ 0 h 22"/>
                  <a:gd name="T2" fmla="*/ 0 w 33"/>
                  <a:gd name="T3" fmla="*/ 0 h 22"/>
                  <a:gd name="T4" fmla="*/ 28 w 33"/>
                  <a:gd name="T5" fmla="*/ 22 h 22"/>
                  <a:gd name="T6" fmla="*/ 33 w 33"/>
                  <a:gd name="T7" fmla="*/ 17 h 22"/>
                  <a:gd name="T8" fmla="*/ 5 w 33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2">
                    <a:moveTo>
                      <a:pt x="5" y="0"/>
                    </a:moveTo>
                    <a:lnTo>
                      <a:pt x="0" y="0"/>
                    </a:lnTo>
                    <a:lnTo>
                      <a:pt x="28" y="22"/>
                    </a:lnTo>
                    <a:lnTo>
                      <a:pt x="33" y="17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461">
                <a:extLst>
                  <a:ext uri="{FF2B5EF4-FFF2-40B4-BE49-F238E27FC236}">
                    <a16:creationId xmlns:a16="http://schemas.microsoft.com/office/drawing/2014/main" xmlns="" id="{595DADED-78E2-4435-B694-ADB04D1BF3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5063" y="4305301"/>
                <a:ext cx="17463" cy="9525"/>
              </a:xfrm>
              <a:custGeom>
                <a:avLst/>
                <a:gdLst>
                  <a:gd name="T0" fmla="*/ 6 w 11"/>
                  <a:gd name="T1" fmla="*/ 0 h 6"/>
                  <a:gd name="T2" fmla="*/ 0 w 11"/>
                  <a:gd name="T3" fmla="*/ 6 h 6"/>
                  <a:gd name="T4" fmla="*/ 6 w 11"/>
                  <a:gd name="T5" fmla="*/ 6 h 6"/>
                  <a:gd name="T6" fmla="*/ 11 w 11"/>
                  <a:gd name="T7" fmla="*/ 6 h 6"/>
                  <a:gd name="T8" fmla="*/ 6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6"/>
                    </a:lnTo>
                    <a:lnTo>
                      <a:pt x="6" y="6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462">
                <a:extLst>
                  <a:ext uri="{FF2B5EF4-FFF2-40B4-BE49-F238E27FC236}">
                    <a16:creationId xmlns:a16="http://schemas.microsoft.com/office/drawing/2014/main" xmlns="" id="{B2BAA91F-BDA3-4467-BF2E-A394CF2D9F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05063" y="4305301"/>
                <a:ext cx="17463" cy="9525"/>
              </a:xfrm>
              <a:custGeom>
                <a:avLst/>
                <a:gdLst>
                  <a:gd name="T0" fmla="*/ 6 w 11"/>
                  <a:gd name="T1" fmla="*/ 0 h 6"/>
                  <a:gd name="T2" fmla="*/ 0 w 11"/>
                  <a:gd name="T3" fmla="*/ 6 h 6"/>
                  <a:gd name="T4" fmla="*/ 6 w 11"/>
                  <a:gd name="T5" fmla="*/ 6 h 6"/>
                  <a:gd name="T6" fmla="*/ 11 w 11"/>
                  <a:gd name="T7" fmla="*/ 6 h 6"/>
                  <a:gd name="T8" fmla="*/ 6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6"/>
                    </a:lnTo>
                    <a:lnTo>
                      <a:pt x="6" y="6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463">
                <a:extLst>
                  <a:ext uri="{FF2B5EF4-FFF2-40B4-BE49-F238E27FC236}">
                    <a16:creationId xmlns:a16="http://schemas.microsoft.com/office/drawing/2014/main" xmlns="" id="{19078B72-AB1A-413E-A39B-0830B6FE3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1088" y="4341813"/>
                <a:ext cx="7938" cy="793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464">
                <a:extLst>
                  <a:ext uri="{FF2B5EF4-FFF2-40B4-BE49-F238E27FC236}">
                    <a16:creationId xmlns:a16="http://schemas.microsoft.com/office/drawing/2014/main" xmlns="" id="{A6A5498A-C2AF-4CAD-B787-2EAA72254E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90938" y="4154488"/>
                <a:ext cx="744538" cy="266700"/>
              </a:xfrm>
              <a:custGeom>
                <a:avLst/>
                <a:gdLst>
                  <a:gd name="T0" fmla="*/ 0 w 84"/>
                  <a:gd name="T1" fmla="*/ 0 h 30"/>
                  <a:gd name="T2" fmla="*/ 0 w 84"/>
                  <a:gd name="T3" fmla="*/ 0 h 30"/>
                  <a:gd name="T4" fmla="*/ 31 w 84"/>
                  <a:gd name="T5" fmla="*/ 12 h 30"/>
                  <a:gd name="T6" fmla="*/ 83 w 84"/>
                  <a:gd name="T7" fmla="*/ 30 h 30"/>
                  <a:gd name="T8" fmla="*/ 84 w 84"/>
                  <a:gd name="T9" fmla="*/ 29 h 30"/>
                  <a:gd name="T10" fmla="*/ 0 w 84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3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83" y="30"/>
                      <a:pt x="83" y="30"/>
                      <a:pt x="83" y="30"/>
                    </a:cubicBezTo>
                    <a:cubicBezTo>
                      <a:pt x="83" y="29"/>
                      <a:pt x="83" y="29"/>
                      <a:pt x="84" y="2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465">
                <a:extLst>
                  <a:ext uri="{FF2B5EF4-FFF2-40B4-BE49-F238E27FC236}">
                    <a16:creationId xmlns:a16="http://schemas.microsoft.com/office/drawing/2014/main" xmlns="" id="{1D9F3B87-8E89-4BF5-B51D-FBC7F9C28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0463" y="4154488"/>
                <a:ext cx="284163" cy="106363"/>
              </a:xfrm>
              <a:custGeom>
                <a:avLst/>
                <a:gdLst>
                  <a:gd name="T0" fmla="*/ 1 w 32"/>
                  <a:gd name="T1" fmla="*/ 0 h 12"/>
                  <a:gd name="T2" fmla="*/ 0 w 32"/>
                  <a:gd name="T3" fmla="*/ 1 h 12"/>
                  <a:gd name="T4" fmla="*/ 32 w 32"/>
                  <a:gd name="T5" fmla="*/ 12 h 12"/>
                  <a:gd name="T6" fmla="*/ 1 w 32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1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466">
                <a:extLst>
                  <a:ext uri="{FF2B5EF4-FFF2-40B4-BE49-F238E27FC236}">
                    <a16:creationId xmlns:a16="http://schemas.microsoft.com/office/drawing/2014/main" xmlns="" id="{306DCF0A-96BF-4A36-8484-431B408EF9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830513" y="4376738"/>
                <a:ext cx="69850" cy="34925"/>
              </a:xfrm>
              <a:custGeom>
                <a:avLst/>
                <a:gdLst>
                  <a:gd name="T0" fmla="*/ 7 w 8"/>
                  <a:gd name="T1" fmla="*/ 0 h 4"/>
                  <a:gd name="T2" fmla="*/ 0 w 8"/>
                  <a:gd name="T3" fmla="*/ 3 h 4"/>
                  <a:gd name="T4" fmla="*/ 0 w 8"/>
                  <a:gd name="T5" fmla="*/ 4 h 4"/>
                  <a:gd name="T6" fmla="*/ 8 w 8"/>
                  <a:gd name="T7" fmla="*/ 1 h 4"/>
                  <a:gd name="T8" fmla="*/ 7 w 8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7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467">
                <a:extLst>
                  <a:ext uri="{FF2B5EF4-FFF2-40B4-BE49-F238E27FC236}">
                    <a16:creationId xmlns:a16="http://schemas.microsoft.com/office/drawing/2014/main" xmlns="" id="{D73BC85C-FC2F-4B95-B335-4ABA789DAA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68600" y="4367213"/>
                <a:ext cx="17463" cy="19050"/>
              </a:xfrm>
              <a:custGeom>
                <a:avLst/>
                <a:gdLst>
                  <a:gd name="T0" fmla="*/ 5 w 11"/>
                  <a:gd name="T1" fmla="*/ 0 h 12"/>
                  <a:gd name="T2" fmla="*/ 0 w 11"/>
                  <a:gd name="T3" fmla="*/ 6 h 12"/>
                  <a:gd name="T4" fmla="*/ 5 w 11"/>
                  <a:gd name="T5" fmla="*/ 12 h 12"/>
                  <a:gd name="T6" fmla="*/ 11 w 11"/>
                  <a:gd name="T7" fmla="*/ 6 h 12"/>
                  <a:gd name="T8" fmla="*/ 5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0" y="6"/>
                    </a:lnTo>
                    <a:lnTo>
                      <a:pt x="5" y="12"/>
                    </a:lnTo>
                    <a:lnTo>
                      <a:pt x="11" y="6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468">
                <a:extLst>
                  <a:ext uri="{FF2B5EF4-FFF2-40B4-BE49-F238E27FC236}">
                    <a16:creationId xmlns:a16="http://schemas.microsoft.com/office/drawing/2014/main" xmlns="" id="{0ABA00DF-D1B9-4520-9279-B3930F0D9F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68600" y="4367213"/>
                <a:ext cx="17463" cy="19050"/>
              </a:xfrm>
              <a:custGeom>
                <a:avLst/>
                <a:gdLst>
                  <a:gd name="T0" fmla="*/ 5 w 11"/>
                  <a:gd name="T1" fmla="*/ 0 h 12"/>
                  <a:gd name="T2" fmla="*/ 0 w 11"/>
                  <a:gd name="T3" fmla="*/ 6 h 12"/>
                  <a:gd name="T4" fmla="*/ 5 w 11"/>
                  <a:gd name="T5" fmla="*/ 12 h 12"/>
                  <a:gd name="T6" fmla="*/ 11 w 11"/>
                  <a:gd name="T7" fmla="*/ 6 h 12"/>
                  <a:gd name="T8" fmla="*/ 5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0" y="6"/>
                    </a:lnTo>
                    <a:lnTo>
                      <a:pt x="5" y="12"/>
                    </a:lnTo>
                    <a:lnTo>
                      <a:pt x="11" y="6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469">
                <a:extLst>
                  <a:ext uri="{FF2B5EF4-FFF2-40B4-BE49-F238E27FC236}">
                    <a16:creationId xmlns:a16="http://schemas.microsoft.com/office/drawing/2014/main" xmlns="" id="{47DA8CD1-251F-4BDD-8A5F-20B5E8DCC1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905250" y="3452813"/>
                <a:ext cx="2397125" cy="666750"/>
              </a:xfrm>
              <a:custGeom>
                <a:avLst/>
                <a:gdLst>
                  <a:gd name="T0" fmla="*/ 1 w 270"/>
                  <a:gd name="T1" fmla="*/ 71 h 75"/>
                  <a:gd name="T2" fmla="*/ 0 w 270"/>
                  <a:gd name="T3" fmla="*/ 72 h 75"/>
                  <a:gd name="T4" fmla="*/ 4 w 270"/>
                  <a:gd name="T5" fmla="*/ 73 h 75"/>
                  <a:gd name="T6" fmla="*/ 9 w 270"/>
                  <a:gd name="T7" fmla="*/ 75 h 75"/>
                  <a:gd name="T8" fmla="*/ 10 w 270"/>
                  <a:gd name="T9" fmla="*/ 74 h 75"/>
                  <a:gd name="T10" fmla="*/ 7 w 270"/>
                  <a:gd name="T11" fmla="*/ 73 h 75"/>
                  <a:gd name="T12" fmla="*/ 1 w 270"/>
                  <a:gd name="T13" fmla="*/ 71 h 75"/>
                  <a:gd name="T14" fmla="*/ 270 w 270"/>
                  <a:gd name="T15" fmla="*/ 46 h 75"/>
                  <a:gd name="T16" fmla="*/ 254 w 270"/>
                  <a:gd name="T17" fmla="*/ 56 h 75"/>
                  <a:gd name="T18" fmla="*/ 251 w 270"/>
                  <a:gd name="T19" fmla="*/ 59 h 75"/>
                  <a:gd name="T20" fmla="*/ 270 w 270"/>
                  <a:gd name="T21" fmla="*/ 47 h 75"/>
                  <a:gd name="T22" fmla="*/ 270 w 270"/>
                  <a:gd name="T23" fmla="*/ 46 h 75"/>
                  <a:gd name="T24" fmla="*/ 269 w 270"/>
                  <a:gd name="T25" fmla="*/ 44 h 75"/>
                  <a:gd name="T26" fmla="*/ 261 w 270"/>
                  <a:gd name="T27" fmla="*/ 48 h 75"/>
                  <a:gd name="T28" fmla="*/ 259 w 270"/>
                  <a:gd name="T29" fmla="*/ 50 h 75"/>
                  <a:gd name="T30" fmla="*/ 270 w 270"/>
                  <a:gd name="T31" fmla="*/ 45 h 75"/>
                  <a:gd name="T32" fmla="*/ 269 w 270"/>
                  <a:gd name="T33" fmla="*/ 44 h 75"/>
                  <a:gd name="T34" fmla="*/ 33 w 270"/>
                  <a:gd name="T35" fmla="*/ 0 h 75"/>
                  <a:gd name="T36" fmla="*/ 33 w 270"/>
                  <a:gd name="T37" fmla="*/ 1 h 75"/>
                  <a:gd name="T38" fmla="*/ 33 w 270"/>
                  <a:gd name="T39" fmla="*/ 1 h 75"/>
                  <a:gd name="T40" fmla="*/ 35 w 270"/>
                  <a:gd name="T41" fmla="*/ 3 h 75"/>
                  <a:gd name="T42" fmla="*/ 35 w 270"/>
                  <a:gd name="T43" fmla="*/ 3 h 75"/>
                  <a:gd name="T44" fmla="*/ 36 w 270"/>
                  <a:gd name="T45" fmla="*/ 3 h 75"/>
                  <a:gd name="T46" fmla="*/ 63 w 270"/>
                  <a:gd name="T47" fmla="*/ 22 h 75"/>
                  <a:gd name="T48" fmla="*/ 63 w 270"/>
                  <a:gd name="T49" fmla="*/ 21 h 75"/>
                  <a:gd name="T50" fmla="*/ 37 w 270"/>
                  <a:gd name="T51" fmla="*/ 3 h 75"/>
                  <a:gd name="T52" fmla="*/ 36 w 270"/>
                  <a:gd name="T53" fmla="*/ 2 h 75"/>
                  <a:gd name="T54" fmla="*/ 34 w 270"/>
                  <a:gd name="T55" fmla="*/ 1 h 75"/>
                  <a:gd name="T56" fmla="*/ 33 w 270"/>
                  <a:gd name="T5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0" h="75">
                    <a:moveTo>
                      <a:pt x="1" y="71"/>
                    </a:moveTo>
                    <a:cubicBezTo>
                      <a:pt x="0" y="72"/>
                      <a:pt x="0" y="72"/>
                      <a:pt x="0" y="72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10" y="75"/>
                      <a:pt x="10" y="74"/>
                      <a:pt x="10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1" y="71"/>
                      <a:pt x="1" y="71"/>
                      <a:pt x="1" y="71"/>
                    </a:cubicBezTo>
                    <a:moveTo>
                      <a:pt x="270" y="46"/>
                    </a:moveTo>
                    <a:cubicBezTo>
                      <a:pt x="254" y="56"/>
                      <a:pt x="254" y="56"/>
                      <a:pt x="254" y="56"/>
                    </a:cubicBezTo>
                    <a:cubicBezTo>
                      <a:pt x="251" y="59"/>
                      <a:pt x="251" y="59"/>
                      <a:pt x="251" y="59"/>
                    </a:cubicBezTo>
                    <a:cubicBezTo>
                      <a:pt x="270" y="47"/>
                      <a:pt x="270" y="47"/>
                      <a:pt x="270" y="47"/>
                    </a:cubicBezTo>
                    <a:cubicBezTo>
                      <a:pt x="270" y="46"/>
                      <a:pt x="270" y="46"/>
                      <a:pt x="270" y="46"/>
                    </a:cubicBezTo>
                    <a:moveTo>
                      <a:pt x="269" y="44"/>
                    </a:moveTo>
                    <a:cubicBezTo>
                      <a:pt x="261" y="48"/>
                      <a:pt x="261" y="48"/>
                      <a:pt x="261" y="48"/>
                    </a:cubicBezTo>
                    <a:cubicBezTo>
                      <a:pt x="259" y="50"/>
                      <a:pt x="259" y="50"/>
                      <a:pt x="259" y="50"/>
                    </a:cubicBezTo>
                    <a:cubicBezTo>
                      <a:pt x="270" y="45"/>
                      <a:pt x="270" y="45"/>
                      <a:pt x="270" y="45"/>
                    </a:cubicBezTo>
                    <a:cubicBezTo>
                      <a:pt x="270" y="45"/>
                      <a:pt x="269" y="45"/>
                      <a:pt x="269" y="44"/>
                    </a:cubicBezTo>
                    <a:moveTo>
                      <a:pt x="33" y="0"/>
                    </a:move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470">
                <a:extLst>
                  <a:ext uri="{FF2B5EF4-FFF2-40B4-BE49-F238E27FC236}">
                    <a16:creationId xmlns:a16="http://schemas.microsoft.com/office/drawing/2014/main" xmlns="" id="{BB82E692-C6D9-4C31-BE8E-1F4CF5C98E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48025" y="1500188"/>
                <a:ext cx="212725" cy="131763"/>
              </a:xfrm>
              <a:custGeom>
                <a:avLst/>
                <a:gdLst>
                  <a:gd name="T0" fmla="*/ 6 w 134"/>
                  <a:gd name="T1" fmla="*/ 0 h 83"/>
                  <a:gd name="T2" fmla="*/ 0 w 134"/>
                  <a:gd name="T3" fmla="*/ 5 h 83"/>
                  <a:gd name="T4" fmla="*/ 117 w 134"/>
                  <a:gd name="T5" fmla="*/ 83 h 83"/>
                  <a:gd name="T6" fmla="*/ 134 w 134"/>
                  <a:gd name="T7" fmla="*/ 83 h 83"/>
                  <a:gd name="T8" fmla="*/ 6 w 13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83">
                    <a:moveTo>
                      <a:pt x="6" y="0"/>
                    </a:moveTo>
                    <a:lnTo>
                      <a:pt x="0" y="5"/>
                    </a:lnTo>
                    <a:lnTo>
                      <a:pt x="117" y="83"/>
                    </a:lnTo>
                    <a:lnTo>
                      <a:pt x="134" y="8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471">
                <a:extLst>
                  <a:ext uri="{FF2B5EF4-FFF2-40B4-BE49-F238E27FC236}">
                    <a16:creationId xmlns:a16="http://schemas.microsoft.com/office/drawing/2014/main" xmlns="" id="{1E6B532F-4155-4DCF-A695-7AB9F9AE56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48025" y="1500188"/>
                <a:ext cx="212725" cy="131763"/>
              </a:xfrm>
              <a:custGeom>
                <a:avLst/>
                <a:gdLst>
                  <a:gd name="T0" fmla="*/ 6 w 134"/>
                  <a:gd name="T1" fmla="*/ 0 h 83"/>
                  <a:gd name="T2" fmla="*/ 0 w 134"/>
                  <a:gd name="T3" fmla="*/ 5 h 83"/>
                  <a:gd name="T4" fmla="*/ 117 w 134"/>
                  <a:gd name="T5" fmla="*/ 83 h 83"/>
                  <a:gd name="T6" fmla="*/ 134 w 134"/>
                  <a:gd name="T7" fmla="*/ 83 h 83"/>
                  <a:gd name="T8" fmla="*/ 6 w 13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83">
                    <a:moveTo>
                      <a:pt x="6" y="0"/>
                    </a:moveTo>
                    <a:lnTo>
                      <a:pt x="0" y="5"/>
                    </a:lnTo>
                    <a:lnTo>
                      <a:pt x="117" y="83"/>
                    </a:lnTo>
                    <a:lnTo>
                      <a:pt x="134" y="83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472">
                <a:extLst>
                  <a:ext uri="{FF2B5EF4-FFF2-40B4-BE49-F238E27FC236}">
                    <a16:creationId xmlns:a16="http://schemas.microsoft.com/office/drawing/2014/main" xmlns="" id="{FCFDCC2E-57C2-46CB-AE72-60EE3DEA15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65488" y="1490663"/>
                <a:ext cx="26988" cy="17463"/>
              </a:xfrm>
              <a:custGeom>
                <a:avLst/>
                <a:gdLst>
                  <a:gd name="T0" fmla="*/ 11 w 17"/>
                  <a:gd name="T1" fmla="*/ 0 h 11"/>
                  <a:gd name="T2" fmla="*/ 0 w 17"/>
                  <a:gd name="T3" fmla="*/ 6 h 11"/>
                  <a:gd name="T4" fmla="*/ 11 w 17"/>
                  <a:gd name="T5" fmla="*/ 11 h 11"/>
                  <a:gd name="T6" fmla="*/ 17 w 17"/>
                  <a:gd name="T7" fmla="*/ 6 h 11"/>
                  <a:gd name="T8" fmla="*/ 11 w 1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1" y="0"/>
                    </a:moveTo>
                    <a:lnTo>
                      <a:pt x="0" y="6"/>
                    </a:lnTo>
                    <a:lnTo>
                      <a:pt x="11" y="11"/>
                    </a:lnTo>
                    <a:lnTo>
                      <a:pt x="17" y="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473">
                <a:extLst>
                  <a:ext uri="{FF2B5EF4-FFF2-40B4-BE49-F238E27FC236}">
                    <a16:creationId xmlns:a16="http://schemas.microsoft.com/office/drawing/2014/main" xmlns="" id="{B0A87395-AC0D-4022-96A5-B19259A7F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265488" y="1490663"/>
                <a:ext cx="26988" cy="17463"/>
              </a:xfrm>
              <a:custGeom>
                <a:avLst/>
                <a:gdLst>
                  <a:gd name="T0" fmla="*/ 11 w 17"/>
                  <a:gd name="T1" fmla="*/ 0 h 11"/>
                  <a:gd name="T2" fmla="*/ 0 w 17"/>
                  <a:gd name="T3" fmla="*/ 6 h 11"/>
                  <a:gd name="T4" fmla="*/ 11 w 17"/>
                  <a:gd name="T5" fmla="*/ 11 h 11"/>
                  <a:gd name="T6" fmla="*/ 17 w 17"/>
                  <a:gd name="T7" fmla="*/ 6 h 11"/>
                  <a:gd name="T8" fmla="*/ 11 w 1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1" y="0"/>
                    </a:moveTo>
                    <a:lnTo>
                      <a:pt x="0" y="6"/>
                    </a:lnTo>
                    <a:lnTo>
                      <a:pt x="11" y="11"/>
                    </a:lnTo>
                    <a:lnTo>
                      <a:pt x="17" y="6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474">
                <a:extLst>
                  <a:ext uri="{FF2B5EF4-FFF2-40B4-BE49-F238E27FC236}">
                    <a16:creationId xmlns:a16="http://schemas.microsoft.com/office/drawing/2014/main" xmlns="" id="{DBE9566D-3047-4470-909A-90DAA3B3F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3238" y="1641476"/>
                <a:ext cx="452438" cy="293688"/>
              </a:xfrm>
              <a:custGeom>
                <a:avLst/>
                <a:gdLst>
                  <a:gd name="T0" fmla="*/ 0 w 285"/>
                  <a:gd name="T1" fmla="*/ 0 h 185"/>
                  <a:gd name="T2" fmla="*/ 162 w 285"/>
                  <a:gd name="T3" fmla="*/ 112 h 185"/>
                  <a:gd name="T4" fmla="*/ 167 w 285"/>
                  <a:gd name="T5" fmla="*/ 112 h 185"/>
                  <a:gd name="T6" fmla="*/ 167 w 285"/>
                  <a:gd name="T7" fmla="*/ 112 h 185"/>
                  <a:gd name="T8" fmla="*/ 279 w 285"/>
                  <a:gd name="T9" fmla="*/ 185 h 185"/>
                  <a:gd name="T10" fmla="*/ 285 w 285"/>
                  <a:gd name="T11" fmla="*/ 185 h 185"/>
                  <a:gd name="T12" fmla="*/ 173 w 285"/>
                  <a:gd name="T13" fmla="*/ 106 h 185"/>
                  <a:gd name="T14" fmla="*/ 173 w 285"/>
                  <a:gd name="T15" fmla="*/ 106 h 185"/>
                  <a:gd name="T16" fmla="*/ 167 w 285"/>
                  <a:gd name="T17" fmla="*/ 106 h 185"/>
                  <a:gd name="T18" fmla="*/ 16 w 285"/>
                  <a:gd name="T19" fmla="*/ 6 h 185"/>
                  <a:gd name="T20" fmla="*/ 0 w 285"/>
                  <a:gd name="T21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5" h="185">
                    <a:moveTo>
                      <a:pt x="0" y="0"/>
                    </a:moveTo>
                    <a:lnTo>
                      <a:pt x="162" y="112"/>
                    </a:lnTo>
                    <a:lnTo>
                      <a:pt x="167" y="112"/>
                    </a:lnTo>
                    <a:lnTo>
                      <a:pt x="167" y="112"/>
                    </a:lnTo>
                    <a:lnTo>
                      <a:pt x="279" y="185"/>
                    </a:lnTo>
                    <a:lnTo>
                      <a:pt x="285" y="185"/>
                    </a:lnTo>
                    <a:lnTo>
                      <a:pt x="173" y="106"/>
                    </a:lnTo>
                    <a:lnTo>
                      <a:pt x="173" y="106"/>
                    </a:lnTo>
                    <a:lnTo>
                      <a:pt x="167" y="106"/>
                    </a:lnTo>
                    <a:lnTo>
                      <a:pt x="16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475">
                <a:extLst>
                  <a:ext uri="{FF2B5EF4-FFF2-40B4-BE49-F238E27FC236}">
                    <a16:creationId xmlns:a16="http://schemas.microsoft.com/office/drawing/2014/main" xmlns="" id="{0BBBBEC7-A4AB-49BE-88F8-59214E610A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43238" y="1641476"/>
                <a:ext cx="452438" cy="293688"/>
              </a:xfrm>
              <a:custGeom>
                <a:avLst/>
                <a:gdLst>
                  <a:gd name="T0" fmla="*/ 0 w 285"/>
                  <a:gd name="T1" fmla="*/ 0 h 185"/>
                  <a:gd name="T2" fmla="*/ 162 w 285"/>
                  <a:gd name="T3" fmla="*/ 112 h 185"/>
                  <a:gd name="T4" fmla="*/ 167 w 285"/>
                  <a:gd name="T5" fmla="*/ 112 h 185"/>
                  <a:gd name="T6" fmla="*/ 167 w 285"/>
                  <a:gd name="T7" fmla="*/ 112 h 185"/>
                  <a:gd name="T8" fmla="*/ 279 w 285"/>
                  <a:gd name="T9" fmla="*/ 185 h 185"/>
                  <a:gd name="T10" fmla="*/ 285 w 285"/>
                  <a:gd name="T11" fmla="*/ 185 h 185"/>
                  <a:gd name="T12" fmla="*/ 173 w 285"/>
                  <a:gd name="T13" fmla="*/ 106 h 185"/>
                  <a:gd name="T14" fmla="*/ 173 w 285"/>
                  <a:gd name="T15" fmla="*/ 106 h 185"/>
                  <a:gd name="T16" fmla="*/ 167 w 285"/>
                  <a:gd name="T17" fmla="*/ 106 h 185"/>
                  <a:gd name="T18" fmla="*/ 16 w 285"/>
                  <a:gd name="T19" fmla="*/ 6 h 185"/>
                  <a:gd name="T20" fmla="*/ 0 w 285"/>
                  <a:gd name="T21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5" h="185">
                    <a:moveTo>
                      <a:pt x="0" y="0"/>
                    </a:moveTo>
                    <a:lnTo>
                      <a:pt x="162" y="112"/>
                    </a:lnTo>
                    <a:lnTo>
                      <a:pt x="167" y="112"/>
                    </a:lnTo>
                    <a:lnTo>
                      <a:pt x="167" y="112"/>
                    </a:lnTo>
                    <a:lnTo>
                      <a:pt x="279" y="185"/>
                    </a:lnTo>
                    <a:lnTo>
                      <a:pt x="285" y="185"/>
                    </a:lnTo>
                    <a:lnTo>
                      <a:pt x="173" y="106"/>
                    </a:lnTo>
                    <a:lnTo>
                      <a:pt x="173" y="106"/>
                    </a:lnTo>
                    <a:lnTo>
                      <a:pt x="167" y="106"/>
                    </a:lnTo>
                    <a:lnTo>
                      <a:pt x="16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476">
                <a:extLst>
                  <a:ext uri="{FF2B5EF4-FFF2-40B4-BE49-F238E27FC236}">
                    <a16:creationId xmlns:a16="http://schemas.microsoft.com/office/drawing/2014/main" xmlns="" id="{51C57918-5903-460F-987E-4139442CD0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2288" y="1631951"/>
                <a:ext cx="44450" cy="19050"/>
              </a:xfrm>
              <a:custGeom>
                <a:avLst/>
                <a:gdLst>
                  <a:gd name="T0" fmla="*/ 0 w 28"/>
                  <a:gd name="T1" fmla="*/ 0 h 12"/>
                  <a:gd name="T2" fmla="*/ 12 w 28"/>
                  <a:gd name="T3" fmla="*/ 6 h 12"/>
                  <a:gd name="T4" fmla="*/ 28 w 28"/>
                  <a:gd name="T5" fmla="*/ 12 h 12"/>
                  <a:gd name="T6" fmla="*/ 17 w 28"/>
                  <a:gd name="T7" fmla="*/ 0 h 12"/>
                  <a:gd name="T8" fmla="*/ 0 w 28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2">
                    <a:moveTo>
                      <a:pt x="0" y="0"/>
                    </a:moveTo>
                    <a:lnTo>
                      <a:pt x="12" y="6"/>
                    </a:lnTo>
                    <a:lnTo>
                      <a:pt x="28" y="12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477">
                <a:extLst>
                  <a:ext uri="{FF2B5EF4-FFF2-40B4-BE49-F238E27FC236}">
                    <a16:creationId xmlns:a16="http://schemas.microsoft.com/office/drawing/2014/main" xmlns="" id="{524A5C92-FD91-459F-81BE-7D52E2945B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62288" y="1631951"/>
                <a:ext cx="44450" cy="19050"/>
              </a:xfrm>
              <a:custGeom>
                <a:avLst/>
                <a:gdLst>
                  <a:gd name="T0" fmla="*/ 0 w 28"/>
                  <a:gd name="T1" fmla="*/ 0 h 12"/>
                  <a:gd name="T2" fmla="*/ 12 w 28"/>
                  <a:gd name="T3" fmla="*/ 6 h 12"/>
                  <a:gd name="T4" fmla="*/ 28 w 28"/>
                  <a:gd name="T5" fmla="*/ 12 h 12"/>
                  <a:gd name="T6" fmla="*/ 17 w 28"/>
                  <a:gd name="T7" fmla="*/ 0 h 12"/>
                  <a:gd name="T8" fmla="*/ 0 w 28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2">
                    <a:moveTo>
                      <a:pt x="0" y="0"/>
                    </a:moveTo>
                    <a:lnTo>
                      <a:pt x="12" y="6"/>
                    </a:lnTo>
                    <a:lnTo>
                      <a:pt x="28" y="12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478">
                <a:extLst>
                  <a:ext uri="{FF2B5EF4-FFF2-40B4-BE49-F238E27FC236}">
                    <a16:creationId xmlns:a16="http://schemas.microsoft.com/office/drawing/2014/main" xmlns="" id="{A6D40920-3C69-4D0D-BBDA-CE664C0F7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90800" y="1943101"/>
                <a:ext cx="239713" cy="160338"/>
              </a:xfrm>
              <a:custGeom>
                <a:avLst/>
                <a:gdLst>
                  <a:gd name="T0" fmla="*/ 5 w 151"/>
                  <a:gd name="T1" fmla="*/ 0 h 101"/>
                  <a:gd name="T2" fmla="*/ 0 w 151"/>
                  <a:gd name="T3" fmla="*/ 0 h 101"/>
                  <a:gd name="T4" fmla="*/ 100 w 151"/>
                  <a:gd name="T5" fmla="*/ 67 h 101"/>
                  <a:gd name="T6" fmla="*/ 106 w 151"/>
                  <a:gd name="T7" fmla="*/ 73 h 101"/>
                  <a:gd name="T8" fmla="*/ 151 w 151"/>
                  <a:gd name="T9" fmla="*/ 101 h 101"/>
                  <a:gd name="T10" fmla="*/ 151 w 151"/>
                  <a:gd name="T11" fmla="*/ 95 h 101"/>
                  <a:gd name="T12" fmla="*/ 111 w 151"/>
                  <a:gd name="T13" fmla="*/ 67 h 101"/>
                  <a:gd name="T14" fmla="*/ 106 w 151"/>
                  <a:gd name="T15" fmla="*/ 62 h 101"/>
                  <a:gd name="T16" fmla="*/ 5 w 151"/>
                  <a:gd name="T1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01">
                    <a:moveTo>
                      <a:pt x="5" y="0"/>
                    </a:moveTo>
                    <a:lnTo>
                      <a:pt x="0" y="0"/>
                    </a:lnTo>
                    <a:lnTo>
                      <a:pt x="100" y="67"/>
                    </a:lnTo>
                    <a:lnTo>
                      <a:pt x="106" y="73"/>
                    </a:lnTo>
                    <a:lnTo>
                      <a:pt x="151" y="101"/>
                    </a:lnTo>
                    <a:lnTo>
                      <a:pt x="151" y="95"/>
                    </a:lnTo>
                    <a:lnTo>
                      <a:pt x="111" y="67"/>
                    </a:lnTo>
                    <a:lnTo>
                      <a:pt x="106" y="62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479">
                <a:extLst>
                  <a:ext uri="{FF2B5EF4-FFF2-40B4-BE49-F238E27FC236}">
                    <a16:creationId xmlns:a16="http://schemas.microsoft.com/office/drawing/2014/main" xmlns="" id="{4D4A23DB-E209-4F74-AAB9-27B5967AA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90800" y="1943101"/>
                <a:ext cx="239713" cy="160338"/>
              </a:xfrm>
              <a:custGeom>
                <a:avLst/>
                <a:gdLst>
                  <a:gd name="T0" fmla="*/ 5 w 151"/>
                  <a:gd name="T1" fmla="*/ 0 h 101"/>
                  <a:gd name="T2" fmla="*/ 0 w 151"/>
                  <a:gd name="T3" fmla="*/ 0 h 101"/>
                  <a:gd name="T4" fmla="*/ 100 w 151"/>
                  <a:gd name="T5" fmla="*/ 67 h 101"/>
                  <a:gd name="T6" fmla="*/ 106 w 151"/>
                  <a:gd name="T7" fmla="*/ 73 h 101"/>
                  <a:gd name="T8" fmla="*/ 151 w 151"/>
                  <a:gd name="T9" fmla="*/ 101 h 101"/>
                  <a:gd name="T10" fmla="*/ 151 w 151"/>
                  <a:gd name="T11" fmla="*/ 95 h 101"/>
                  <a:gd name="T12" fmla="*/ 111 w 151"/>
                  <a:gd name="T13" fmla="*/ 67 h 101"/>
                  <a:gd name="T14" fmla="*/ 106 w 151"/>
                  <a:gd name="T15" fmla="*/ 62 h 101"/>
                  <a:gd name="T16" fmla="*/ 5 w 151"/>
                  <a:gd name="T1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101">
                    <a:moveTo>
                      <a:pt x="5" y="0"/>
                    </a:moveTo>
                    <a:lnTo>
                      <a:pt x="0" y="0"/>
                    </a:lnTo>
                    <a:lnTo>
                      <a:pt x="100" y="67"/>
                    </a:lnTo>
                    <a:lnTo>
                      <a:pt x="106" y="73"/>
                    </a:lnTo>
                    <a:lnTo>
                      <a:pt x="151" y="101"/>
                    </a:lnTo>
                    <a:lnTo>
                      <a:pt x="151" y="95"/>
                    </a:lnTo>
                    <a:lnTo>
                      <a:pt x="111" y="67"/>
                    </a:lnTo>
                    <a:lnTo>
                      <a:pt x="106" y="62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480">
                <a:extLst>
                  <a:ext uri="{FF2B5EF4-FFF2-40B4-BE49-F238E27FC236}">
                    <a16:creationId xmlns:a16="http://schemas.microsoft.com/office/drawing/2014/main" xmlns="" id="{84DFDE4A-8D0E-4E25-B261-B443424F0F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00325" y="1935163"/>
                <a:ext cx="17463" cy="7938"/>
              </a:xfrm>
              <a:custGeom>
                <a:avLst/>
                <a:gdLst>
                  <a:gd name="T0" fmla="*/ 11 w 11"/>
                  <a:gd name="T1" fmla="*/ 5 h 5"/>
                  <a:gd name="T2" fmla="*/ 6 w 11"/>
                  <a:gd name="T3" fmla="*/ 5 h 5"/>
                  <a:gd name="T4" fmla="*/ 6 w 11"/>
                  <a:gd name="T5" fmla="*/ 5 h 5"/>
                  <a:gd name="T6" fmla="*/ 11 w 11"/>
                  <a:gd name="T7" fmla="*/ 5 h 5"/>
                  <a:gd name="T8" fmla="*/ 11 w 11"/>
                  <a:gd name="T9" fmla="*/ 5 h 5"/>
                  <a:gd name="T10" fmla="*/ 6 w 11"/>
                  <a:gd name="T11" fmla="*/ 0 h 5"/>
                  <a:gd name="T12" fmla="*/ 0 w 11"/>
                  <a:gd name="T13" fmla="*/ 0 h 5"/>
                  <a:gd name="T14" fmla="*/ 0 w 11"/>
                  <a:gd name="T15" fmla="*/ 0 h 5"/>
                  <a:gd name="T16" fmla="*/ 6 w 11"/>
                  <a:gd name="T17" fmla="*/ 0 h 5"/>
                  <a:gd name="T18" fmla="*/ 6 w 11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5">
                    <a:moveTo>
                      <a:pt x="11" y="5"/>
                    </a:moveTo>
                    <a:lnTo>
                      <a:pt x="6" y="5"/>
                    </a:lnTo>
                    <a:lnTo>
                      <a:pt x="6" y="5"/>
                    </a:lnTo>
                    <a:lnTo>
                      <a:pt x="11" y="5"/>
                    </a:lnTo>
                    <a:lnTo>
                      <a:pt x="11" y="5"/>
                    </a:lnTo>
                    <a:close/>
                    <a:moveTo>
                      <a:pt x="6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481">
                <a:extLst>
                  <a:ext uri="{FF2B5EF4-FFF2-40B4-BE49-F238E27FC236}">
                    <a16:creationId xmlns:a16="http://schemas.microsoft.com/office/drawing/2014/main" xmlns="" id="{6ACC1D90-E8A1-4E8E-9841-55A104BEEC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00325" y="1935163"/>
                <a:ext cx="17463" cy="7938"/>
              </a:xfrm>
              <a:custGeom>
                <a:avLst/>
                <a:gdLst>
                  <a:gd name="T0" fmla="*/ 11 w 11"/>
                  <a:gd name="T1" fmla="*/ 5 h 5"/>
                  <a:gd name="T2" fmla="*/ 6 w 11"/>
                  <a:gd name="T3" fmla="*/ 5 h 5"/>
                  <a:gd name="T4" fmla="*/ 6 w 11"/>
                  <a:gd name="T5" fmla="*/ 5 h 5"/>
                  <a:gd name="T6" fmla="*/ 11 w 11"/>
                  <a:gd name="T7" fmla="*/ 5 h 5"/>
                  <a:gd name="T8" fmla="*/ 11 w 11"/>
                  <a:gd name="T9" fmla="*/ 5 h 5"/>
                  <a:gd name="T10" fmla="*/ 6 w 11"/>
                  <a:gd name="T11" fmla="*/ 0 h 5"/>
                  <a:gd name="T12" fmla="*/ 0 w 11"/>
                  <a:gd name="T13" fmla="*/ 0 h 5"/>
                  <a:gd name="T14" fmla="*/ 0 w 11"/>
                  <a:gd name="T15" fmla="*/ 0 h 5"/>
                  <a:gd name="T16" fmla="*/ 6 w 11"/>
                  <a:gd name="T17" fmla="*/ 0 h 5"/>
                  <a:gd name="T18" fmla="*/ 6 w 11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5">
                    <a:moveTo>
                      <a:pt x="11" y="5"/>
                    </a:moveTo>
                    <a:lnTo>
                      <a:pt x="6" y="5"/>
                    </a:lnTo>
                    <a:lnTo>
                      <a:pt x="6" y="5"/>
                    </a:lnTo>
                    <a:lnTo>
                      <a:pt x="11" y="5"/>
                    </a:lnTo>
                    <a:lnTo>
                      <a:pt x="11" y="5"/>
                    </a:lnTo>
                    <a:moveTo>
                      <a:pt x="6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482">
                <a:extLst>
                  <a:ext uri="{FF2B5EF4-FFF2-40B4-BE49-F238E27FC236}">
                    <a16:creationId xmlns:a16="http://schemas.microsoft.com/office/drawing/2014/main" xmlns="" id="{BEF61C5D-AA01-4361-8B38-B8E18B3F8B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0325" y="1935163"/>
                <a:ext cx="17463" cy="7938"/>
              </a:xfrm>
              <a:custGeom>
                <a:avLst/>
                <a:gdLst>
                  <a:gd name="T0" fmla="*/ 6 w 11"/>
                  <a:gd name="T1" fmla="*/ 0 h 5"/>
                  <a:gd name="T2" fmla="*/ 0 w 11"/>
                  <a:gd name="T3" fmla="*/ 0 h 5"/>
                  <a:gd name="T4" fmla="*/ 6 w 11"/>
                  <a:gd name="T5" fmla="*/ 5 h 5"/>
                  <a:gd name="T6" fmla="*/ 11 w 11"/>
                  <a:gd name="T7" fmla="*/ 5 h 5"/>
                  <a:gd name="T8" fmla="*/ 6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6" y="0"/>
                    </a:moveTo>
                    <a:lnTo>
                      <a:pt x="0" y="0"/>
                    </a:lnTo>
                    <a:lnTo>
                      <a:pt x="6" y="5"/>
                    </a:lnTo>
                    <a:lnTo>
                      <a:pt x="11" y="5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483">
                <a:extLst>
                  <a:ext uri="{FF2B5EF4-FFF2-40B4-BE49-F238E27FC236}">
                    <a16:creationId xmlns:a16="http://schemas.microsoft.com/office/drawing/2014/main" xmlns="" id="{67EAF71E-0541-4E5A-9E84-3F50EB3D02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00325" y="1935163"/>
                <a:ext cx="17463" cy="7938"/>
              </a:xfrm>
              <a:custGeom>
                <a:avLst/>
                <a:gdLst>
                  <a:gd name="T0" fmla="*/ 6 w 11"/>
                  <a:gd name="T1" fmla="*/ 0 h 5"/>
                  <a:gd name="T2" fmla="*/ 0 w 11"/>
                  <a:gd name="T3" fmla="*/ 0 h 5"/>
                  <a:gd name="T4" fmla="*/ 6 w 11"/>
                  <a:gd name="T5" fmla="*/ 5 h 5"/>
                  <a:gd name="T6" fmla="*/ 11 w 11"/>
                  <a:gd name="T7" fmla="*/ 5 h 5"/>
                  <a:gd name="T8" fmla="*/ 6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6" y="0"/>
                    </a:moveTo>
                    <a:lnTo>
                      <a:pt x="0" y="0"/>
                    </a:lnTo>
                    <a:lnTo>
                      <a:pt x="6" y="5"/>
                    </a:lnTo>
                    <a:lnTo>
                      <a:pt x="11" y="5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484">
                <a:extLst>
                  <a:ext uri="{FF2B5EF4-FFF2-40B4-BE49-F238E27FC236}">
                    <a16:creationId xmlns:a16="http://schemas.microsoft.com/office/drawing/2014/main" xmlns="" id="{4BE4881F-07F0-4E9F-9ACA-BF463D865B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43150" y="2103438"/>
                <a:ext cx="790575" cy="533400"/>
              </a:xfrm>
              <a:custGeom>
                <a:avLst/>
                <a:gdLst>
                  <a:gd name="T0" fmla="*/ 319 w 498"/>
                  <a:gd name="T1" fmla="*/ 207 h 336"/>
                  <a:gd name="T2" fmla="*/ 319 w 498"/>
                  <a:gd name="T3" fmla="*/ 218 h 336"/>
                  <a:gd name="T4" fmla="*/ 319 w 498"/>
                  <a:gd name="T5" fmla="*/ 218 h 336"/>
                  <a:gd name="T6" fmla="*/ 319 w 498"/>
                  <a:gd name="T7" fmla="*/ 218 h 336"/>
                  <a:gd name="T8" fmla="*/ 324 w 498"/>
                  <a:gd name="T9" fmla="*/ 218 h 336"/>
                  <a:gd name="T10" fmla="*/ 397 w 498"/>
                  <a:gd name="T11" fmla="*/ 268 h 336"/>
                  <a:gd name="T12" fmla="*/ 403 w 498"/>
                  <a:gd name="T13" fmla="*/ 274 h 336"/>
                  <a:gd name="T14" fmla="*/ 498 w 498"/>
                  <a:gd name="T15" fmla="*/ 336 h 336"/>
                  <a:gd name="T16" fmla="*/ 498 w 498"/>
                  <a:gd name="T17" fmla="*/ 330 h 336"/>
                  <a:gd name="T18" fmla="*/ 408 w 498"/>
                  <a:gd name="T19" fmla="*/ 268 h 336"/>
                  <a:gd name="T20" fmla="*/ 403 w 498"/>
                  <a:gd name="T21" fmla="*/ 263 h 336"/>
                  <a:gd name="T22" fmla="*/ 324 w 498"/>
                  <a:gd name="T23" fmla="*/ 212 h 336"/>
                  <a:gd name="T24" fmla="*/ 319 w 498"/>
                  <a:gd name="T25" fmla="*/ 212 h 336"/>
                  <a:gd name="T26" fmla="*/ 319 w 498"/>
                  <a:gd name="T27" fmla="*/ 212 h 336"/>
                  <a:gd name="T28" fmla="*/ 319 w 498"/>
                  <a:gd name="T29" fmla="*/ 207 h 336"/>
                  <a:gd name="T30" fmla="*/ 213 w 498"/>
                  <a:gd name="T31" fmla="*/ 140 h 336"/>
                  <a:gd name="T32" fmla="*/ 218 w 498"/>
                  <a:gd name="T33" fmla="*/ 151 h 336"/>
                  <a:gd name="T34" fmla="*/ 313 w 498"/>
                  <a:gd name="T35" fmla="*/ 212 h 336"/>
                  <a:gd name="T36" fmla="*/ 313 w 498"/>
                  <a:gd name="T37" fmla="*/ 207 h 336"/>
                  <a:gd name="T38" fmla="*/ 213 w 498"/>
                  <a:gd name="T39" fmla="*/ 140 h 336"/>
                  <a:gd name="T40" fmla="*/ 196 w 498"/>
                  <a:gd name="T41" fmla="*/ 129 h 336"/>
                  <a:gd name="T42" fmla="*/ 190 w 498"/>
                  <a:gd name="T43" fmla="*/ 134 h 336"/>
                  <a:gd name="T44" fmla="*/ 207 w 498"/>
                  <a:gd name="T45" fmla="*/ 140 h 336"/>
                  <a:gd name="T46" fmla="*/ 201 w 498"/>
                  <a:gd name="T47" fmla="*/ 129 h 336"/>
                  <a:gd name="T48" fmla="*/ 196 w 498"/>
                  <a:gd name="T49" fmla="*/ 129 h 336"/>
                  <a:gd name="T50" fmla="*/ 134 w 498"/>
                  <a:gd name="T51" fmla="*/ 89 h 336"/>
                  <a:gd name="T52" fmla="*/ 129 w 498"/>
                  <a:gd name="T53" fmla="*/ 89 h 336"/>
                  <a:gd name="T54" fmla="*/ 190 w 498"/>
                  <a:gd name="T55" fmla="*/ 129 h 336"/>
                  <a:gd name="T56" fmla="*/ 190 w 498"/>
                  <a:gd name="T57" fmla="*/ 123 h 336"/>
                  <a:gd name="T58" fmla="*/ 134 w 498"/>
                  <a:gd name="T59" fmla="*/ 89 h 336"/>
                  <a:gd name="T60" fmla="*/ 17 w 498"/>
                  <a:gd name="T61" fmla="*/ 6 h 336"/>
                  <a:gd name="T62" fmla="*/ 11 w 498"/>
                  <a:gd name="T63" fmla="*/ 11 h 336"/>
                  <a:gd name="T64" fmla="*/ 129 w 498"/>
                  <a:gd name="T65" fmla="*/ 89 h 336"/>
                  <a:gd name="T66" fmla="*/ 129 w 498"/>
                  <a:gd name="T67" fmla="*/ 84 h 336"/>
                  <a:gd name="T68" fmla="*/ 17 w 498"/>
                  <a:gd name="T69" fmla="*/ 6 h 336"/>
                  <a:gd name="T70" fmla="*/ 0 w 498"/>
                  <a:gd name="T71" fmla="*/ 0 h 336"/>
                  <a:gd name="T72" fmla="*/ 6 w 498"/>
                  <a:gd name="T73" fmla="*/ 6 h 336"/>
                  <a:gd name="T74" fmla="*/ 6 w 498"/>
                  <a:gd name="T75" fmla="*/ 6 h 336"/>
                  <a:gd name="T76" fmla="*/ 11 w 498"/>
                  <a:gd name="T77" fmla="*/ 6 h 336"/>
                  <a:gd name="T78" fmla="*/ 0 w 498"/>
                  <a:gd name="T79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98" h="336">
                    <a:moveTo>
                      <a:pt x="319" y="207"/>
                    </a:moveTo>
                    <a:lnTo>
                      <a:pt x="319" y="218"/>
                    </a:lnTo>
                    <a:lnTo>
                      <a:pt x="319" y="218"/>
                    </a:lnTo>
                    <a:lnTo>
                      <a:pt x="319" y="218"/>
                    </a:lnTo>
                    <a:lnTo>
                      <a:pt x="324" y="218"/>
                    </a:lnTo>
                    <a:lnTo>
                      <a:pt x="397" y="268"/>
                    </a:lnTo>
                    <a:lnTo>
                      <a:pt x="403" y="274"/>
                    </a:lnTo>
                    <a:lnTo>
                      <a:pt x="498" y="336"/>
                    </a:lnTo>
                    <a:lnTo>
                      <a:pt x="498" y="330"/>
                    </a:lnTo>
                    <a:lnTo>
                      <a:pt x="408" y="268"/>
                    </a:lnTo>
                    <a:lnTo>
                      <a:pt x="403" y="263"/>
                    </a:lnTo>
                    <a:lnTo>
                      <a:pt x="324" y="212"/>
                    </a:lnTo>
                    <a:lnTo>
                      <a:pt x="319" y="212"/>
                    </a:lnTo>
                    <a:lnTo>
                      <a:pt x="319" y="212"/>
                    </a:lnTo>
                    <a:lnTo>
                      <a:pt x="319" y="207"/>
                    </a:lnTo>
                    <a:close/>
                    <a:moveTo>
                      <a:pt x="213" y="140"/>
                    </a:moveTo>
                    <a:lnTo>
                      <a:pt x="218" y="151"/>
                    </a:lnTo>
                    <a:lnTo>
                      <a:pt x="313" y="212"/>
                    </a:lnTo>
                    <a:lnTo>
                      <a:pt x="313" y="207"/>
                    </a:lnTo>
                    <a:lnTo>
                      <a:pt x="213" y="140"/>
                    </a:lnTo>
                    <a:close/>
                    <a:moveTo>
                      <a:pt x="196" y="129"/>
                    </a:moveTo>
                    <a:lnTo>
                      <a:pt x="190" y="134"/>
                    </a:lnTo>
                    <a:lnTo>
                      <a:pt x="207" y="140"/>
                    </a:lnTo>
                    <a:lnTo>
                      <a:pt x="201" y="129"/>
                    </a:lnTo>
                    <a:lnTo>
                      <a:pt x="196" y="129"/>
                    </a:lnTo>
                    <a:close/>
                    <a:moveTo>
                      <a:pt x="134" y="89"/>
                    </a:moveTo>
                    <a:lnTo>
                      <a:pt x="129" y="89"/>
                    </a:lnTo>
                    <a:lnTo>
                      <a:pt x="190" y="129"/>
                    </a:lnTo>
                    <a:lnTo>
                      <a:pt x="190" y="123"/>
                    </a:lnTo>
                    <a:lnTo>
                      <a:pt x="134" y="89"/>
                    </a:lnTo>
                    <a:close/>
                    <a:moveTo>
                      <a:pt x="17" y="6"/>
                    </a:moveTo>
                    <a:lnTo>
                      <a:pt x="11" y="11"/>
                    </a:lnTo>
                    <a:lnTo>
                      <a:pt x="129" y="89"/>
                    </a:lnTo>
                    <a:lnTo>
                      <a:pt x="129" y="84"/>
                    </a:lnTo>
                    <a:lnTo>
                      <a:pt x="17" y="6"/>
                    </a:lnTo>
                    <a:close/>
                    <a:moveTo>
                      <a:pt x="0" y="0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1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485">
                <a:extLst>
                  <a:ext uri="{FF2B5EF4-FFF2-40B4-BE49-F238E27FC236}">
                    <a16:creationId xmlns:a16="http://schemas.microsoft.com/office/drawing/2014/main" xmlns="" id="{FDFBF93D-A375-4A92-9C7D-11896FE285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43150" y="2103438"/>
                <a:ext cx="790575" cy="533400"/>
              </a:xfrm>
              <a:custGeom>
                <a:avLst/>
                <a:gdLst>
                  <a:gd name="T0" fmla="*/ 319 w 498"/>
                  <a:gd name="T1" fmla="*/ 207 h 336"/>
                  <a:gd name="T2" fmla="*/ 319 w 498"/>
                  <a:gd name="T3" fmla="*/ 218 h 336"/>
                  <a:gd name="T4" fmla="*/ 319 w 498"/>
                  <a:gd name="T5" fmla="*/ 218 h 336"/>
                  <a:gd name="T6" fmla="*/ 319 w 498"/>
                  <a:gd name="T7" fmla="*/ 218 h 336"/>
                  <a:gd name="T8" fmla="*/ 324 w 498"/>
                  <a:gd name="T9" fmla="*/ 218 h 336"/>
                  <a:gd name="T10" fmla="*/ 397 w 498"/>
                  <a:gd name="T11" fmla="*/ 268 h 336"/>
                  <a:gd name="T12" fmla="*/ 403 w 498"/>
                  <a:gd name="T13" fmla="*/ 274 h 336"/>
                  <a:gd name="T14" fmla="*/ 498 w 498"/>
                  <a:gd name="T15" fmla="*/ 336 h 336"/>
                  <a:gd name="T16" fmla="*/ 498 w 498"/>
                  <a:gd name="T17" fmla="*/ 330 h 336"/>
                  <a:gd name="T18" fmla="*/ 408 w 498"/>
                  <a:gd name="T19" fmla="*/ 268 h 336"/>
                  <a:gd name="T20" fmla="*/ 403 w 498"/>
                  <a:gd name="T21" fmla="*/ 263 h 336"/>
                  <a:gd name="T22" fmla="*/ 324 w 498"/>
                  <a:gd name="T23" fmla="*/ 212 h 336"/>
                  <a:gd name="T24" fmla="*/ 319 w 498"/>
                  <a:gd name="T25" fmla="*/ 212 h 336"/>
                  <a:gd name="T26" fmla="*/ 319 w 498"/>
                  <a:gd name="T27" fmla="*/ 212 h 336"/>
                  <a:gd name="T28" fmla="*/ 319 w 498"/>
                  <a:gd name="T29" fmla="*/ 207 h 336"/>
                  <a:gd name="T30" fmla="*/ 213 w 498"/>
                  <a:gd name="T31" fmla="*/ 140 h 336"/>
                  <a:gd name="T32" fmla="*/ 218 w 498"/>
                  <a:gd name="T33" fmla="*/ 151 h 336"/>
                  <a:gd name="T34" fmla="*/ 313 w 498"/>
                  <a:gd name="T35" fmla="*/ 212 h 336"/>
                  <a:gd name="T36" fmla="*/ 313 w 498"/>
                  <a:gd name="T37" fmla="*/ 207 h 336"/>
                  <a:gd name="T38" fmla="*/ 213 w 498"/>
                  <a:gd name="T39" fmla="*/ 140 h 336"/>
                  <a:gd name="T40" fmla="*/ 196 w 498"/>
                  <a:gd name="T41" fmla="*/ 129 h 336"/>
                  <a:gd name="T42" fmla="*/ 190 w 498"/>
                  <a:gd name="T43" fmla="*/ 134 h 336"/>
                  <a:gd name="T44" fmla="*/ 207 w 498"/>
                  <a:gd name="T45" fmla="*/ 140 h 336"/>
                  <a:gd name="T46" fmla="*/ 201 w 498"/>
                  <a:gd name="T47" fmla="*/ 129 h 336"/>
                  <a:gd name="T48" fmla="*/ 196 w 498"/>
                  <a:gd name="T49" fmla="*/ 129 h 336"/>
                  <a:gd name="T50" fmla="*/ 134 w 498"/>
                  <a:gd name="T51" fmla="*/ 89 h 336"/>
                  <a:gd name="T52" fmla="*/ 129 w 498"/>
                  <a:gd name="T53" fmla="*/ 89 h 336"/>
                  <a:gd name="T54" fmla="*/ 190 w 498"/>
                  <a:gd name="T55" fmla="*/ 129 h 336"/>
                  <a:gd name="T56" fmla="*/ 190 w 498"/>
                  <a:gd name="T57" fmla="*/ 123 h 336"/>
                  <a:gd name="T58" fmla="*/ 134 w 498"/>
                  <a:gd name="T59" fmla="*/ 89 h 336"/>
                  <a:gd name="T60" fmla="*/ 17 w 498"/>
                  <a:gd name="T61" fmla="*/ 6 h 336"/>
                  <a:gd name="T62" fmla="*/ 11 w 498"/>
                  <a:gd name="T63" fmla="*/ 11 h 336"/>
                  <a:gd name="T64" fmla="*/ 129 w 498"/>
                  <a:gd name="T65" fmla="*/ 89 h 336"/>
                  <a:gd name="T66" fmla="*/ 129 w 498"/>
                  <a:gd name="T67" fmla="*/ 84 h 336"/>
                  <a:gd name="T68" fmla="*/ 17 w 498"/>
                  <a:gd name="T69" fmla="*/ 6 h 336"/>
                  <a:gd name="T70" fmla="*/ 0 w 498"/>
                  <a:gd name="T71" fmla="*/ 0 h 336"/>
                  <a:gd name="T72" fmla="*/ 6 w 498"/>
                  <a:gd name="T73" fmla="*/ 6 h 336"/>
                  <a:gd name="T74" fmla="*/ 6 w 498"/>
                  <a:gd name="T75" fmla="*/ 6 h 336"/>
                  <a:gd name="T76" fmla="*/ 11 w 498"/>
                  <a:gd name="T77" fmla="*/ 6 h 336"/>
                  <a:gd name="T78" fmla="*/ 0 w 498"/>
                  <a:gd name="T79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98" h="336">
                    <a:moveTo>
                      <a:pt x="319" y="207"/>
                    </a:moveTo>
                    <a:lnTo>
                      <a:pt x="319" y="218"/>
                    </a:lnTo>
                    <a:lnTo>
                      <a:pt x="319" y="218"/>
                    </a:lnTo>
                    <a:lnTo>
                      <a:pt x="319" y="218"/>
                    </a:lnTo>
                    <a:lnTo>
                      <a:pt x="324" y="218"/>
                    </a:lnTo>
                    <a:lnTo>
                      <a:pt x="397" y="268"/>
                    </a:lnTo>
                    <a:lnTo>
                      <a:pt x="403" y="274"/>
                    </a:lnTo>
                    <a:lnTo>
                      <a:pt x="498" y="336"/>
                    </a:lnTo>
                    <a:lnTo>
                      <a:pt x="498" y="330"/>
                    </a:lnTo>
                    <a:lnTo>
                      <a:pt x="408" y="268"/>
                    </a:lnTo>
                    <a:lnTo>
                      <a:pt x="403" y="263"/>
                    </a:lnTo>
                    <a:lnTo>
                      <a:pt x="324" y="212"/>
                    </a:lnTo>
                    <a:lnTo>
                      <a:pt x="319" y="212"/>
                    </a:lnTo>
                    <a:lnTo>
                      <a:pt x="319" y="212"/>
                    </a:lnTo>
                    <a:lnTo>
                      <a:pt x="319" y="207"/>
                    </a:lnTo>
                    <a:moveTo>
                      <a:pt x="213" y="140"/>
                    </a:moveTo>
                    <a:lnTo>
                      <a:pt x="218" y="151"/>
                    </a:lnTo>
                    <a:lnTo>
                      <a:pt x="313" y="212"/>
                    </a:lnTo>
                    <a:lnTo>
                      <a:pt x="313" y="207"/>
                    </a:lnTo>
                    <a:lnTo>
                      <a:pt x="213" y="140"/>
                    </a:lnTo>
                    <a:moveTo>
                      <a:pt x="196" y="129"/>
                    </a:moveTo>
                    <a:lnTo>
                      <a:pt x="190" y="134"/>
                    </a:lnTo>
                    <a:lnTo>
                      <a:pt x="207" y="140"/>
                    </a:lnTo>
                    <a:lnTo>
                      <a:pt x="201" y="129"/>
                    </a:lnTo>
                    <a:lnTo>
                      <a:pt x="196" y="129"/>
                    </a:lnTo>
                    <a:moveTo>
                      <a:pt x="134" y="89"/>
                    </a:moveTo>
                    <a:lnTo>
                      <a:pt x="129" y="89"/>
                    </a:lnTo>
                    <a:lnTo>
                      <a:pt x="190" y="129"/>
                    </a:lnTo>
                    <a:lnTo>
                      <a:pt x="190" y="123"/>
                    </a:lnTo>
                    <a:lnTo>
                      <a:pt x="134" y="89"/>
                    </a:lnTo>
                    <a:moveTo>
                      <a:pt x="17" y="6"/>
                    </a:moveTo>
                    <a:lnTo>
                      <a:pt x="11" y="11"/>
                    </a:lnTo>
                    <a:lnTo>
                      <a:pt x="129" y="89"/>
                    </a:lnTo>
                    <a:lnTo>
                      <a:pt x="129" y="84"/>
                    </a:lnTo>
                    <a:lnTo>
                      <a:pt x="17" y="6"/>
                    </a:lnTo>
                    <a:moveTo>
                      <a:pt x="0" y="0"/>
                    </a:moveTo>
                    <a:lnTo>
                      <a:pt x="6" y="6"/>
                    </a:lnTo>
                    <a:lnTo>
                      <a:pt x="6" y="6"/>
                    </a:lnTo>
                    <a:lnTo>
                      <a:pt x="11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486">
                <a:extLst>
                  <a:ext uri="{FF2B5EF4-FFF2-40B4-BE49-F238E27FC236}">
                    <a16:creationId xmlns:a16="http://schemas.microsoft.com/office/drawing/2014/main" xmlns="" id="{1A085993-12A9-42DD-B858-069373BA8C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51088" y="2093913"/>
                <a:ext cx="17463" cy="19050"/>
              </a:xfrm>
              <a:custGeom>
                <a:avLst/>
                <a:gdLst>
                  <a:gd name="T0" fmla="*/ 5 w 11"/>
                  <a:gd name="T1" fmla="*/ 6 h 12"/>
                  <a:gd name="T2" fmla="*/ 11 w 11"/>
                  <a:gd name="T3" fmla="*/ 12 h 12"/>
                  <a:gd name="T4" fmla="*/ 11 w 11"/>
                  <a:gd name="T5" fmla="*/ 12 h 12"/>
                  <a:gd name="T6" fmla="*/ 5 w 11"/>
                  <a:gd name="T7" fmla="*/ 6 h 12"/>
                  <a:gd name="T8" fmla="*/ 5 w 11"/>
                  <a:gd name="T9" fmla="*/ 6 h 12"/>
                  <a:gd name="T10" fmla="*/ 0 w 11"/>
                  <a:gd name="T11" fmla="*/ 0 h 12"/>
                  <a:gd name="T12" fmla="*/ 0 w 11"/>
                  <a:gd name="T13" fmla="*/ 6 h 12"/>
                  <a:gd name="T14" fmla="*/ 0 w 11"/>
                  <a:gd name="T15" fmla="*/ 6 h 12"/>
                  <a:gd name="T16" fmla="*/ 0 w 11"/>
                  <a:gd name="T17" fmla="*/ 0 h 12"/>
                  <a:gd name="T18" fmla="*/ 0 w 11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6"/>
                    </a:moveTo>
                    <a:lnTo>
                      <a:pt x="11" y="12"/>
                    </a:lnTo>
                    <a:lnTo>
                      <a:pt x="11" y="12"/>
                    </a:lnTo>
                    <a:lnTo>
                      <a:pt x="5" y="6"/>
                    </a:lnTo>
                    <a:lnTo>
                      <a:pt x="5" y="6"/>
                    </a:lnTo>
                    <a:close/>
                    <a:moveTo>
                      <a:pt x="0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487">
                <a:extLst>
                  <a:ext uri="{FF2B5EF4-FFF2-40B4-BE49-F238E27FC236}">
                    <a16:creationId xmlns:a16="http://schemas.microsoft.com/office/drawing/2014/main" xmlns="" id="{1A84A6A9-4B46-4B7D-AB8E-630D4BDA7B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51088" y="2093913"/>
                <a:ext cx="17463" cy="19050"/>
              </a:xfrm>
              <a:custGeom>
                <a:avLst/>
                <a:gdLst>
                  <a:gd name="T0" fmla="*/ 5 w 11"/>
                  <a:gd name="T1" fmla="*/ 6 h 12"/>
                  <a:gd name="T2" fmla="*/ 11 w 11"/>
                  <a:gd name="T3" fmla="*/ 12 h 12"/>
                  <a:gd name="T4" fmla="*/ 11 w 11"/>
                  <a:gd name="T5" fmla="*/ 12 h 12"/>
                  <a:gd name="T6" fmla="*/ 5 w 11"/>
                  <a:gd name="T7" fmla="*/ 6 h 12"/>
                  <a:gd name="T8" fmla="*/ 5 w 11"/>
                  <a:gd name="T9" fmla="*/ 6 h 12"/>
                  <a:gd name="T10" fmla="*/ 0 w 11"/>
                  <a:gd name="T11" fmla="*/ 0 h 12"/>
                  <a:gd name="T12" fmla="*/ 0 w 11"/>
                  <a:gd name="T13" fmla="*/ 6 h 12"/>
                  <a:gd name="T14" fmla="*/ 0 w 11"/>
                  <a:gd name="T15" fmla="*/ 6 h 12"/>
                  <a:gd name="T16" fmla="*/ 0 w 11"/>
                  <a:gd name="T17" fmla="*/ 0 h 12"/>
                  <a:gd name="T18" fmla="*/ 0 w 11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2">
                    <a:moveTo>
                      <a:pt x="5" y="6"/>
                    </a:moveTo>
                    <a:lnTo>
                      <a:pt x="11" y="12"/>
                    </a:lnTo>
                    <a:lnTo>
                      <a:pt x="11" y="12"/>
                    </a:lnTo>
                    <a:lnTo>
                      <a:pt x="5" y="6"/>
                    </a:lnTo>
                    <a:lnTo>
                      <a:pt x="5" y="6"/>
                    </a:lnTo>
                    <a:moveTo>
                      <a:pt x="0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488">
                <a:extLst>
                  <a:ext uri="{FF2B5EF4-FFF2-40B4-BE49-F238E27FC236}">
                    <a16:creationId xmlns:a16="http://schemas.microsoft.com/office/drawing/2014/main" xmlns="" id="{3E93BFBB-BAB4-4843-9631-41C7ED2B35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4063" y="2308226"/>
                <a:ext cx="26988" cy="34925"/>
              </a:xfrm>
              <a:custGeom>
                <a:avLst/>
                <a:gdLst>
                  <a:gd name="T0" fmla="*/ 0 w 17"/>
                  <a:gd name="T1" fmla="*/ 0 h 22"/>
                  <a:gd name="T2" fmla="*/ 6 w 17"/>
                  <a:gd name="T3" fmla="*/ 11 h 22"/>
                  <a:gd name="T4" fmla="*/ 17 w 17"/>
                  <a:gd name="T5" fmla="*/ 22 h 22"/>
                  <a:gd name="T6" fmla="*/ 12 w 17"/>
                  <a:gd name="T7" fmla="*/ 11 h 22"/>
                  <a:gd name="T8" fmla="*/ 0 w 17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0" y="0"/>
                    </a:moveTo>
                    <a:lnTo>
                      <a:pt x="6" y="11"/>
                    </a:lnTo>
                    <a:lnTo>
                      <a:pt x="17" y="22"/>
                    </a:lnTo>
                    <a:lnTo>
                      <a:pt x="12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489">
                <a:extLst>
                  <a:ext uri="{FF2B5EF4-FFF2-40B4-BE49-F238E27FC236}">
                    <a16:creationId xmlns:a16="http://schemas.microsoft.com/office/drawing/2014/main" xmlns="" id="{A62A224B-DE10-4688-ABFE-1F577D27B2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24063" y="2308226"/>
                <a:ext cx="26988" cy="34925"/>
              </a:xfrm>
              <a:custGeom>
                <a:avLst/>
                <a:gdLst>
                  <a:gd name="T0" fmla="*/ 0 w 17"/>
                  <a:gd name="T1" fmla="*/ 0 h 22"/>
                  <a:gd name="T2" fmla="*/ 6 w 17"/>
                  <a:gd name="T3" fmla="*/ 11 h 22"/>
                  <a:gd name="T4" fmla="*/ 17 w 17"/>
                  <a:gd name="T5" fmla="*/ 22 h 22"/>
                  <a:gd name="T6" fmla="*/ 12 w 17"/>
                  <a:gd name="T7" fmla="*/ 11 h 22"/>
                  <a:gd name="T8" fmla="*/ 0 w 17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0" y="0"/>
                    </a:moveTo>
                    <a:lnTo>
                      <a:pt x="6" y="11"/>
                    </a:lnTo>
                    <a:lnTo>
                      <a:pt x="17" y="22"/>
                    </a:lnTo>
                    <a:lnTo>
                      <a:pt x="12" y="1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490">
                <a:extLst>
                  <a:ext uri="{FF2B5EF4-FFF2-40B4-BE49-F238E27FC236}">
                    <a16:creationId xmlns:a16="http://schemas.microsoft.com/office/drawing/2014/main" xmlns="" id="{D356A2BF-0FF2-463F-940B-8003F3981C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6263" y="2432051"/>
                <a:ext cx="9525" cy="17463"/>
              </a:xfrm>
              <a:custGeom>
                <a:avLst/>
                <a:gdLst>
                  <a:gd name="T0" fmla="*/ 0 w 6"/>
                  <a:gd name="T1" fmla="*/ 0 h 11"/>
                  <a:gd name="T2" fmla="*/ 0 w 6"/>
                  <a:gd name="T3" fmla="*/ 5 h 11"/>
                  <a:gd name="T4" fmla="*/ 6 w 6"/>
                  <a:gd name="T5" fmla="*/ 11 h 11"/>
                  <a:gd name="T6" fmla="*/ 6 w 6"/>
                  <a:gd name="T7" fmla="*/ 0 h 11"/>
                  <a:gd name="T8" fmla="*/ 0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lnTo>
                      <a:pt x="0" y="5"/>
                    </a:lnTo>
                    <a:lnTo>
                      <a:pt x="6" y="11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491">
                <a:extLst>
                  <a:ext uri="{FF2B5EF4-FFF2-40B4-BE49-F238E27FC236}">
                    <a16:creationId xmlns:a16="http://schemas.microsoft.com/office/drawing/2014/main" xmlns="" id="{B14E41C8-E853-4850-827E-0016761AC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46263" y="2432051"/>
                <a:ext cx="9525" cy="17463"/>
              </a:xfrm>
              <a:custGeom>
                <a:avLst/>
                <a:gdLst>
                  <a:gd name="T0" fmla="*/ 0 w 6"/>
                  <a:gd name="T1" fmla="*/ 0 h 11"/>
                  <a:gd name="T2" fmla="*/ 0 w 6"/>
                  <a:gd name="T3" fmla="*/ 5 h 11"/>
                  <a:gd name="T4" fmla="*/ 6 w 6"/>
                  <a:gd name="T5" fmla="*/ 11 h 11"/>
                  <a:gd name="T6" fmla="*/ 6 w 6"/>
                  <a:gd name="T7" fmla="*/ 0 h 11"/>
                  <a:gd name="T8" fmla="*/ 0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lnTo>
                      <a:pt x="0" y="5"/>
                    </a:lnTo>
                    <a:lnTo>
                      <a:pt x="6" y="11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492">
                <a:extLst>
                  <a:ext uri="{FF2B5EF4-FFF2-40B4-BE49-F238E27FC236}">
                    <a16:creationId xmlns:a16="http://schemas.microsoft.com/office/drawing/2014/main" xmlns="" id="{E632065C-0FB2-4A39-986E-D7E16C0A8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3625" y="2112963"/>
                <a:ext cx="17463" cy="7938"/>
              </a:xfrm>
              <a:custGeom>
                <a:avLst/>
                <a:gdLst>
                  <a:gd name="T0" fmla="*/ 5 w 11"/>
                  <a:gd name="T1" fmla="*/ 0 h 5"/>
                  <a:gd name="T2" fmla="*/ 0 w 11"/>
                  <a:gd name="T3" fmla="*/ 0 h 5"/>
                  <a:gd name="T4" fmla="*/ 5 w 11"/>
                  <a:gd name="T5" fmla="*/ 5 h 5"/>
                  <a:gd name="T6" fmla="*/ 11 w 11"/>
                  <a:gd name="T7" fmla="*/ 0 h 5"/>
                  <a:gd name="T8" fmla="*/ 5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5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11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493">
                <a:extLst>
                  <a:ext uri="{FF2B5EF4-FFF2-40B4-BE49-F238E27FC236}">
                    <a16:creationId xmlns:a16="http://schemas.microsoft.com/office/drawing/2014/main" xmlns="" id="{F29F7B3C-35E8-4C03-B705-9BA5E154B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33625" y="2112963"/>
                <a:ext cx="17463" cy="7938"/>
              </a:xfrm>
              <a:custGeom>
                <a:avLst/>
                <a:gdLst>
                  <a:gd name="T0" fmla="*/ 5 w 11"/>
                  <a:gd name="T1" fmla="*/ 0 h 5"/>
                  <a:gd name="T2" fmla="*/ 0 w 11"/>
                  <a:gd name="T3" fmla="*/ 0 h 5"/>
                  <a:gd name="T4" fmla="*/ 5 w 11"/>
                  <a:gd name="T5" fmla="*/ 5 h 5"/>
                  <a:gd name="T6" fmla="*/ 11 w 11"/>
                  <a:gd name="T7" fmla="*/ 0 h 5"/>
                  <a:gd name="T8" fmla="*/ 5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5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11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494">
                <a:extLst>
                  <a:ext uri="{FF2B5EF4-FFF2-40B4-BE49-F238E27FC236}">
                    <a16:creationId xmlns:a16="http://schemas.microsoft.com/office/drawing/2014/main" xmlns="" id="{2722C9FF-128E-440D-9CC4-BEB92AC82C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51088" y="2093913"/>
                <a:ext cx="319088" cy="222250"/>
              </a:xfrm>
              <a:custGeom>
                <a:avLst/>
                <a:gdLst>
                  <a:gd name="T0" fmla="*/ 195 w 201"/>
                  <a:gd name="T1" fmla="*/ 129 h 140"/>
                  <a:gd name="T2" fmla="*/ 195 w 201"/>
                  <a:gd name="T3" fmla="*/ 135 h 140"/>
                  <a:gd name="T4" fmla="*/ 195 w 201"/>
                  <a:gd name="T5" fmla="*/ 140 h 140"/>
                  <a:gd name="T6" fmla="*/ 201 w 201"/>
                  <a:gd name="T7" fmla="*/ 135 h 140"/>
                  <a:gd name="T8" fmla="*/ 195 w 201"/>
                  <a:gd name="T9" fmla="*/ 129 h 140"/>
                  <a:gd name="T10" fmla="*/ 0 w 201"/>
                  <a:gd name="T11" fmla="*/ 0 h 140"/>
                  <a:gd name="T12" fmla="*/ 0 w 201"/>
                  <a:gd name="T13" fmla="*/ 6 h 140"/>
                  <a:gd name="T14" fmla="*/ 11 w 201"/>
                  <a:gd name="T15" fmla="*/ 12 h 140"/>
                  <a:gd name="T16" fmla="*/ 5 w 201"/>
                  <a:gd name="T17" fmla="*/ 6 h 140"/>
                  <a:gd name="T18" fmla="*/ 0 w 201"/>
                  <a:gd name="T1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1" h="140">
                    <a:moveTo>
                      <a:pt x="195" y="129"/>
                    </a:moveTo>
                    <a:lnTo>
                      <a:pt x="195" y="135"/>
                    </a:lnTo>
                    <a:lnTo>
                      <a:pt x="195" y="140"/>
                    </a:lnTo>
                    <a:lnTo>
                      <a:pt x="201" y="135"/>
                    </a:lnTo>
                    <a:lnTo>
                      <a:pt x="195" y="129"/>
                    </a:lnTo>
                    <a:close/>
                    <a:moveTo>
                      <a:pt x="0" y="0"/>
                    </a:moveTo>
                    <a:lnTo>
                      <a:pt x="0" y="6"/>
                    </a:lnTo>
                    <a:lnTo>
                      <a:pt x="11" y="12"/>
                    </a:lnTo>
                    <a:lnTo>
                      <a:pt x="5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495">
                <a:extLst>
                  <a:ext uri="{FF2B5EF4-FFF2-40B4-BE49-F238E27FC236}">
                    <a16:creationId xmlns:a16="http://schemas.microsoft.com/office/drawing/2014/main" xmlns="" id="{26AB795E-47C4-44FD-9E56-9E8499A8D2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51088" y="2093913"/>
                <a:ext cx="319088" cy="222250"/>
              </a:xfrm>
              <a:custGeom>
                <a:avLst/>
                <a:gdLst>
                  <a:gd name="T0" fmla="*/ 195 w 201"/>
                  <a:gd name="T1" fmla="*/ 129 h 140"/>
                  <a:gd name="T2" fmla="*/ 195 w 201"/>
                  <a:gd name="T3" fmla="*/ 135 h 140"/>
                  <a:gd name="T4" fmla="*/ 195 w 201"/>
                  <a:gd name="T5" fmla="*/ 140 h 140"/>
                  <a:gd name="T6" fmla="*/ 201 w 201"/>
                  <a:gd name="T7" fmla="*/ 135 h 140"/>
                  <a:gd name="T8" fmla="*/ 195 w 201"/>
                  <a:gd name="T9" fmla="*/ 129 h 140"/>
                  <a:gd name="T10" fmla="*/ 0 w 201"/>
                  <a:gd name="T11" fmla="*/ 0 h 140"/>
                  <a:gd name="T12" fmla="*/ 0 w 201"/>
                  <a:gd name="T13" fmla="*/ 6 h 140"/>
                  <a:gd name="T14" fmla="*/ 11 w 201"/>
                  <a:gd name="T15" fmla="*/ 12 h 140"/>
                  <a:gd name="T16" fmla="*/ 5 w 201"/>
                  <a:gd name="T17" fmla="*/ 6 h 140"/>
                  <a:gd name="T18" fmla="*/ 0 w 201"/>
                  <a:gd name="T1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1" h="140">
                    <a:moveTo>
                      <a:pt x="195" y="129"/>
                    </a:moveTo>
                    <a:lnTo>
                      <a:pt x="195" y="135"/>
                    </a:lnTo>
                    <a:lnTo>
                      <a:pt x="195" y="140"/>
                    </a:lnTo>
                    <a:lnTo>
                      <a:pt x="201" y="135"/>
                    </a:lnTo>
                    <a:lnTo>
                      <a:pt x="195" y="129"/>
                    </a:lnTo>
                    <a:moveTo>
                      <a:pt x="0" y="0"/>
                    </a:moveTo>
                    <a:lnTo>
                      <a:pt x="0" y="6"/>
                    </a:lnTo>
                    <a:lnTo>
                      <a:pt x="11" y="12"/>
                    </a:lnTo>
                    <a:lnTo>
                      <a:pt x="5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496">
                <a:extLst>
                  <a:ext uri="{FF2B5EF4-FFF2-40B4-BE49-F238E27FC236}">
                    <a16:creationId xmlns:a16="http://schemas.microsoft.com/office/drawing/2014/main" xmlns="" id="{C718A823-CF69-484C-8F89-B822C43CD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363" y="2236788"/>
                <a:ext cx="7938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0 w 5"/>
                  <a:gd name="T5" fmla="*/ 5 h 5"/>
                  <a:gd name="T6" fmla="*/ 5 w 5"/>
                  <a:gd name="T7" fmla="*/ 5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497">
                <a:extLst>
                  <a:ext uri="{FF2B5EF4-FFF2-40B4-BE49-F238E27FC236}">
                    <a16:creationId xmlns:a16="http://schemas.microsoft.com/office/drawing/2014/main" xmlns="" id="{513DE172-2173-4AED-9C1B-B377EB6B39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38363" y="2236788"/>
                <a:ext cx="7938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5 h 5"/>
                  <a:gd name="T4" fmla="*/ 0 w 5"/>
                  <a:gd name="T5" fmla="*/ 5 h 5"/>
                  <a:gd name="T6" fmla="*/ 5 w 5"/>
                  <a:gd name="T7" fmla="*/ 5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498">
                <a:extLst>
                  <a:ext uri="{FF2B5EF4-FFF2-40B4-BE49-F238E27FC236}">
                    <a16:creationId xmlns:a16="http://schemas.microsoft.com/office/drawing/2014/main" xmlns="" id="{E6200EDD-D8F3-4A8F-9278-F5258645A4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75150" y="2200276"/>
                <a:ext cx="488950" cy="862013"/>
              </a:xfrm>
              <a:custGeom>
                <a:avLst/>
                <a:gdLst>
                  <a:gd name="T0" fmla="*/ 56 w 308"/>
                  <a:gd name="T1" fmla="*/ 107 h 543"/>
                  <a:gd name="T2" fmla="*/ 0 w 308"/>
                  <a:gd name="T3" fmla="*/ 521 h 543"/>
                  <a:gd name="T4" fmla="*/ 0 w 308"/>
                  <a:gd name="T5" fmla="*/ 537 h 543"/>
                  <a:gd name="T6" fmla="*/ 0 w 308"/>
                  <a:gd name="T7" fmla="*/ 537 h 543"/>
                  <a:gd name="T8" fmla="*/ 11 w 308"/>
                  <a:gd name="T9" fmla="*/ 543 h 543"/>
                  <a:gd name="T10" fmla="*/ 11 w 308"/>
                  <a:gd name="T11" fmla="*/ 543 h 543"/>
                  <a:gd name="T12" fmla="*/ 23 w 308"/>
                  <a:gd name="T13" fmla="*/ 543 h 543"/>
                  <a:gd name="T14" fmla="*/ 185 w 308"/>
                  <a:gd name="T15" fmla="*/ 532 h 543"/>
                  <a:gd name="T16" fmla="*/ 190 w 308"/>
                  <a:gd name="T17" fmla="*/ 532 h 543"/>
                  <a:gd name="T18" fmla="*/ 296 w 308"/>
                  <a:gd name="T19" fmla="*/ 526 h 543"/>
                  <a:gd name="T20" fmla="*/ 308 w 308"/>
                  <a:gd name="T21" fmla="*/ 515 h 543"/>
                  <a:gd name="T22" fmla="*/ 190 w 308"/>
                  <a:gd name="T23" fmla="*/ 526 h 543"/>
                  <a:gd name="T24" fmla="*/ 185 w 308"/>
                  <a:gd name="T25" fmla="*/ 526 h 543"/>
                  <a:gd name="T26" fmla="*/ 23 w 308"/>
                  <a:gd name="T27" fmla="*/ 537 h 543"/>
                  <a:gd name="T28" fmla="*/ 11 w 308"/>
                  <a:gd name="T29" fmla="*/ 537 h 543"/>
                  <a:gd name="T30" fmla="*/ 6 w 308"/>
                  <a:gd name="T31" fmla="*/ 537 h 543"/>
                  <a:gd name="T32" fmla="*/ 6 w 308"/>
                  <a:gd name="T33" fmla="*/ 537 h 543"/>
                  <a:gd name="T34" fmla="*/ 6 w 308"/>
                  <a:gd name="T35" fmla="*/ 521 h 543"/>
                  <a:gd name="T36" fmla="*/ 62 w 308"/>
                  <a:gd name="T37" fmla="*/ 107 h 543"/>
                  <a:gd name="T38" fmla="*/ 56 w 308"/>
                  <a:gd name="T39" fmla="*/ 107 h 543"/>
                  <a:gd name="T40" fmla="*/ 67 w 308"/>
                  <a:gd name="T41" fmla="*/ 51 h 543"/>
                  <a:gd name="T42" fmla="*/ 62 w 308"/>
                  <a:gd name="T43" fmla="*/ 51 h 543"/>
                  <a:gd name="T44" fmla="*/ 56 w 308"/>
                  <a:gd name="T45" fmla="*/ 96 h 543"/>
                  <a:gd name="T46" fmla="*/ 62 w 308"/>
                  <a:gd name="T47" fmla="*/ 101 h 543"/>
                  <a:gd name="T48" fmla="*/ 67 w 308"/>
                  <a:gd name="T49" fmla="*/ 51 h 543"/>
                  <a:gd name="T50" fmla="*/ 73 w 308"/>
                  <a:gd name="T51" fmla="*/ 0 h 543"/>
                  <a:gd name="T52" fmla="*/ 67 w 308"/>
                  <a:gd name="T53" fmla="*/ 6 h 543"/>
                  <a:gd name="T54" fmla="*/ 62 w 308"/>
                  <a:gd name="T55" fmla="*/ 45 h 543"/>
                  <a:gd name="T56" fmla="*/ 67 w 308"/>
                  <a:gd name="T57" fmla="*/ 45 h 543"/>
                  <a:gd name="T58" fmla="*/ 73 w 308"/>
                  <a:gd name="T59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08" h="543">
                    <a:moveTo>
                      <a:pt x="56" y="107"/>
                    </a:moveTo>
                    <a:lnTo>
                      <a:pt x="0" y="521"/>
                    </a:lnTo>
                    <a:lnTo>
                      <a:pt x="0" y="537"/>
                    </a:lnTo>
                    <a:lnTo>
                      <a:pt x="0" y="537"/>
                    </a:lnTo>
                    <a:lnTo>
                      <a:pt x="11" y="543"/>
                    </a:lnTo>
                    <a:lnTo>
                      <a:pt x="11" y="543"/>
                    </a:lnTo>
                    <a:lnTo>
                      <a:pt x="23" y="543"/>
                    </a:lnTo>
                    <a:lnTo>
                      <a:pt x="185" y="532"/>
                    </a:lnTo>
                    <a:lnTo>
                      <a:pt x="190" y="532"/>
                    </a:lnTo>
                    <a:lnTo>
                      <a:pt x="296" y="526"/>
                    </a:lnTo>
                    <a:lnTo>
                      <a:pt x="308" y="515"/>
                    </a:lnTo>
                    <a:lnTo>
                      <a:pt x="190" y="526"/>
                    </a:lnTo>
                    <a:lnTo>
                      <a:pt x="185" y="526"/>
                    </a:lnTo>
                    <a:lnTo>
                      <a:pt x="23" y="537"/>
                    </a:lnTo>
                    <a:lnTo>
                      <a:pt x="11" y="537"/>
                    </a:lnTo>
                    <a:lnTo>
                      <a:pt x="6" y="537"/>
                    </a:lnTo>
                    <a:lnTo>
                      <a:pt x="6" y="537"/>
                    </a:lnTo>
                    <a:lnTo>
                      <a:pt x="6" y="521"/>
                    </a:lnTo>
                    <a:lnTo>
                      <a:pt x="62" y="107"/>
                    </a:lnTo>
                    <a:lnTo>
                      <a:pt x="56" y="107"/>
                    </a:lnTo>
                    <a:close/>
                    <a:moveTo>
                      <a:pt x="67" y="51"/>
                    </a:moveTo>
                    <a:lnTo>
                      <a:pt x="62" y="51"/>
                    </a:lnTo>
                    <a:lnTo>
                      <a:pt x="56" y="96"/>
                    </a:lnTo>
                    <a:lnTo>
                      <a:pt x="62" y="101"/>
                    </a:lnTo>
                    <a:lnTo>
                      <a:pt x="67" y="51"/>
                    </a:lnTo>
                    <a:close/>
                    <a:moveTo>
                      <a:pt x="73" y="0"/>
                    </a:moveTo>
                    <a:lnTo>
                      <a:pt x="67" y="6"/>
                    </a:lnTo>
                    <a:lnTo>
                      <a:pt x="62" y="45"/>
                    </a:lnTo>
                    <a:lnTo>
                      <a:pt x="67" y="45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499">
                <a:extLst>
                  <a:ext uri="{FF2B5EF4-FFF2-40B4-BE49-F238E27FC236}">
                    <a16:creationId xmlns:a16="http://schemas.microsoft.com/office/drawing/2014/main" xmlns="" id="{7B6EF12F-46A4-4A02-9321-64BE10CF3D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75150" y="2200276"/>
                <a:ext cx="488950" cy="862013"/>
              </a:xfrm>
              <a:custGeom>
                <a:avLst/>
                <a:gdLst>
                  <a:gd name="T0" fmla="*/ 56 w 308"/>
                  <a:gd name="T1" fmla="*/ 107 h 543"/>
                  <a:gd name="T2" fmla="*/ 0 w 308"/>
                  <a:gd name="T3" fmla="*/ 521 h 543"/>
                  <a:gd name="T4" fmla="*/ 0 w 308"/>
                  <a:gd name="T5" fmla="*/ 537 h 543"/>
                  <a:gd name="T6" fmla="*/ 0 w 308"/>
                  <a:gd name="T7" fmla="*/ 537 h 543"/>
                  <a:gd name="T8" fmla="*/ 11 w 308"/>
                  <a:gd name="T9" fmla="*/ 543 h 543"/>
                  <a:gd name="T10" fmla="*/ 11 w 308"/>
                  <a:gd name="T11" fmla="*/ 543 h 543"/>
                  <a:gd name="T12" fmla="*/ 23 w 308"/>
                  <a:gd name="T13" fmla="*/ 543 h 543"/>
                  <a:gd name="T14" fmla="*/ 185 w 308"/>
                  <a:gd name="T15" fmla="*/ 532 h 543"/>
                  <a:gd name="T16" fmla="*/ 190 w 308"/>
                  <a:gd name="T17" fmla="*/ 532 h 543"/>
                  <a:gd name="T18" fmla="*/ 296 w 308"/>
                  <a:gd name="T19" fmla="*/ 526 h 543"/>
                  <a:gd name="T20" fmla="*/ 308 w 308"/>
                  <a:gd name="T21" fmla="*/ 515 h 543"/>
                  <a:gd name="T22" fmla="*/ 190 w 308"/>
                  <a:gd name="T23" fmla="*/ 526 h 543"/>
                  <a:gd name="T24" fmla="*/ 185 w 308"/>
                  <a:gd name="T25" fmla="*/ 526 h 543"/>
                  <a:gd name="T26" fmla="*/ 23 w 308"/>
                  <a:gd name="T27" fmla="*/ 537 h 543"/>
                  <a:gd name="T28" fmla="*/ 11 w 308"/>
                  <a:gd name="T29" fmla="*/ 537 h 543"/>
                  <a:gd name="T30" fmla="*/ 6 w 308"/>
                  <a:gd name="T31" fmla="*/ 537 h 543"/>
                  <a:gd name="T32" fmla="*/ 6 w 308"/>
                  <a:gd name="T33" fmla="*/ 537 h 543"/>
                  <a:gd name="T34" fmla="*/ 6 w 308"/>
                  <a:gd name="T35" fmla="*/ 521 h 543"/>
                  <a:gd name="T36" fmla="*/ 62 w 308"/>
                  <a:gd name="T37" fmla="*/ 107 h 543"/>
                  <a:gd name="T38" fmla="*/ 56 w 308"/>
                  <a:gd name="T39" fmla="*/ 107 h 543"/>
                  <a:gd name="T40" fmla="*/ 67 w 308"/>
                  <a:gd name="T41" fmla="*/ 51 h 543"/>
                  <a:gd name="T42" fmla="*/ 62 w 308"/>
                  <a:gd name="T43" fmla="*/ 51 h 543"/>
                  <a:gd name="T44" fmla="*/ 56 w 308"/>
                  <a:gd name="T45" fmla="*/ 96 h 543"/>
                  <a:gd name="T46" fmla="*/ 62 w 308"/>
                  <a:gd name="T47" fmla="*/ 101 h 543"/>
                  <a:gd name="T48" fmla="*/ 67 w 308"/>
                  <a:gd name="T49" fmla="*/ 51 h 543"/>
                  <a:gd name="T50" fmla="*/ 73 w 308"/>
                  <a:gd name="T51" fmla="*/ 0 h 543"/>
                  <a:gd name="T52" fmla="*/ 67 w 308"/>
                  <a:gd name="T53" fmla="*/ 6 h 543"/>
                  <a:gd name="T54" fmla="*/ 62 w 308"/>
                  <a:gd name="T55" fmla="*/ 45 h 543"/>
                  <a:gd name="T56" fmla="*/ 67 w 308"/>
                  <a:gd name="T57" fmla="*/ 45 h 543"/>
                  <a:gd name="T58" fmla="*/ 73 w 308"/>
                  <a:gd name="T59" fmla="*/ 0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08" h="543">
                    <a:moveTo>
                      <a:pt x="56" y="107"/>
                    </a:moveTo>
                    <a:lnTo>
                      <a:pt x="0" y="521"/>
                    </a:lnTo>
                    <a:lnTo>
                      <a:pt x="0" y="537"/>
                    </a:lnTo>
                    <a:lnTo>
                      <a:pt x="0" y="537"/>
                    </a:lnTo>
                    <a:lnTo>
                      <a:pt x="11" y="543"/>
                    </a:lnTo>
                    <a:lnTo>
                      <a:pt x="11" y="543"/>
                    </a:lnTo>
                    <a:lnTo>
                      <a:pt x="23" y="543"/>
                    </a:lnTo>
                    <a:lnTo>
                      <a:pt x="185" y="532"/>
                    </a:lnTo>
                    <a:lnTo>
                      <a:pt x="190" y="532"/>
                    </a:lnTo>
                    <a:lnTo>
                      <a:pt x="296" y="526"/>
                    </a:lnTo>
                    <a:lnTo>
                      <a:pt x="308" y="515"/>
                    </a:lnTo>
                    <a:lnTo>
                      <a:pt x="190" y="526"/>
                    </a:lnTo>
                    <a:lnTo>
                      <a:pt x="185" y="526"/>
                    </a:lnTo>
                    <a:lnTo>
                      <a:pt x="23" y="537"/>
                    </a:lnTo>
                    <a:lnTo>
                      <a:pt x="11" y="537"/>
                    </a:lnTo>
                    <a:lnTo>
                      <a:pt x="6" y="537"/>
                    </a:lnTo>
                    <a:lnTo>
                      <a:pt x="6" y="537"/>
                    </a:lnTo>
                    <a:lnTo>
                      <a:pt x="6" y="521"/>
                    </a:lnTo>
                    <a:lnTo>
                      <a:pt x="62" y="107"/>
                    </a:lnTo>
                    <a:lnTo>
                      <a:pt x="56" y="107"/>
                    </a:lnTo>
                    <a:moveTo>
                      <a:pt x="67" y="51"/>
                    </a:moveTo>
                    <a:lnTo>
                      <a:pt x="62" y="51"/>
                    </a:lnTo>
                    <a:lnTo>
                      <a:pt x="56" y="96"/>
                    </a:lnTo>
                    <a:lnTo>
                      <a:pt x="62" y="101"/>
                    </a:lnTo>
                    <a:lnTo>
                      <a:pt x="67" y="51"/>
                    </a:lnTo>
                    <a:moveTo>
                      <a:pt x="73" y="0"/>
                    </a:moveTo>
                    <a:lnTo>
                      <a:pt x="67" y="6"/>
                    </a:lnTo>
                    <a:lnTo>
                      <a:pt x="62" y="45"/>
                    </a:lnTo>
                    <a:lnTo>
                      <a:pt x="67" y="45"/>
                    </a:lnTo>
                    <a:lnTo>
                      <a:pt x="7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500">
                <a:extLst>
                  <a:ext uri="{FF2B5EF4-FFF2-40B4-BE49-F238E27FC236}">
                    <a16:creationId xmlns:a16="http://schemas.microsoft.com/office/drawing/2014/main" xmlns="" id="{078D7C00-C53E-4B98-A34F-692603E01B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86250" y="2192338"/>
                <a:ext cx="26988" cy="177800"/>
              </a:xfrm>
              <a:custGeom>
                <a:avLst/>
                <a:gdLst>
                  <a:gd name="T0" fmla="*/ 0 w 17"/>
                  <a:gd name="T1" fmla="*/ 101 h 112"/>
                  <a:gd name="T2" fmla="*/ 0 w 17"/>
                  <a:gd name="T3" fmla="*/ 112 h 112"/>
                  <a:gd name="T4" fmla="*/ 6 w 17"/>
                  <a:gd name="T5" fmla="*/ 112 h 112"/>
                  <a:gd name="T6" fmla="*/ 6 w 17"/>
                  <a:gd name="T7" fmla="*/ 106 h 112"/>
                  <a:gd name="T8" fmla="*/ 0 w 17"/>
                  <a:gd name="T9" fmla="*/ 101 h 112"/>
                  <a:gd name="T10" fmla="*/ 17 w 17"/>
                  <a:gd name="T11" fmla="*/ 0 h 112"/>
                  <a:gd name="T12" fmla="*/ 11 w 17"/>
                  <a:gd name="T13" fmla="*/ 5 h 112"/>
                  <a:gd name="T14" fmla="*/ 11 w 17"/>
                  <a:gd name="T15" fmla="*/ 11 h 112"/>
                  <a:gd name="T16" fmla="*/ 17 w 17"/>
                  <a:gd name="T17" fmla="*/ 5 h 112"/>
                  <a:gd name="T18" fmla="*/ 17 w 17"/>
                  <a:gd name="T1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12">
                    <a:moveTo>
                      <a:pt x="0" y="101"/>
                    </a:moveTo>
                    <a:lnTo>
                      <a:pt x="0" y="112"/>
                    </a:lnTo>
                    <a:lnTo>
                      <a:pt x="6" y="112"/>
                    </a:lnTo>
                    <a:lnTo>
                      <a:pt x="6" y="106"/>
                    </a:lnTo>
                    <a:lnTo>
                      <a:pt x="0" y="101"/>
                    </a:lnTo>
                    <a:close/>
                    <a:moveTo>
                      <a:pt x="17" y="0"/>
                    </a:moveTo>
                    <a:lnTo>
                      <a:pt x="11" y="5"/>
                    </a:lnTo>
                    <a:lnTo>
                      <a:pt x="11" y="11"/>
                    </a:lnTo>
                    <a:lnTo>
                      <a:pt x="17" y="5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501">
                <a:extLst>
                  <a:ext uri="{FF2B5EF4-FFF2-40B4-BE49-F238E27FC236}">
                    <a16:creationId xmlns:a16="http://schemas.microsoft.com/office/drawing/2014/main" xmlns="" id="{EF25F54F-F985-424F-8DA1-311C6F5B6E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86250" y="2192338"/>
                <a:ext cx="26988" cy="177800"/>
              </a:xfrm>
              <a:custGeom>
                <a:avLst/>
                <a:gdLst>
                  <a:gd name="T0" fmla="*/ 0 w 17"/>
                  <a:gd name="T1" fmla="*/ 101 h 112"/>
                  <a:gd name="T2" fmla="*/ 0 w 17"/>
                  <a:gd name="T3" fmla="*/ 112 h 112"/>
                  <a:gd name="T4" fmla="*/ 6 w 17"/>
                  <a:gd name="T5" fmla="*/ 112 h 112"/>
                  <a:gd name="T6" fmla="*/ 6 w 17"/>
                  <a:gd name="T7" fmla="*/ 106 h 112"/>
                  <a:gd name="T8" fmla="*/ 0 w 17"/>
                  <a:gd name="T9" fmla="*/ 101 h 112"/>
                  <a:gd name="T10" fmla="*/ 17 w 17"/>
                  <a:gd name="T11" fmla="*/ 0 h 112"/>
                  <a:gd name="T12" fmla="*/ 11 w 17"/>
                  <a:gd name="T13" fmla="*/ 5 h 112"/>
                  <a:gd name="T14" fmla="*/ 11 w 17"/>
                  <a:gd name="T15" fmla="*/ 11 h 112"/>
                  <a:gd name="T16" fmla="*/ 17 w 17"/>
                  <a:gd name="T17" fmla="*/ 5 h 112"/>
                  <a:gd name="T18" fmla="*/ 17 w 17"/>
                  <a:gd name="T1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12">
                    <a:moveTo>
                      <a:pt x="0" y="101"/>
                    </a:moveTo>
                    <a:lnTo>
                      <a:pt x="0" y="112"/>
                    </a:lnTo>
                    <a:lnTo>
                      <a:pt x="6" y="112"/>
                    </a:lnTo>
                    <a:lnTo>
                      <a:pt x="6" y="106"/>
                    </a:lnTo>
                    <a:lnTo>
                      <a:pt x="0" y="101"/>
                    </a:lnTo>
                    <a:moveTo>
                      <a:pt x="17" y="0"/>
                    </a:moveTo>
                    <a:lnTo>
                      <a:pt x="11" y="5"/>
                    </a:lnTo>
                    <a:lnTo>
                      <a:pt x="11" y="11"/>
                    </a:lnTo>
                    <a:lnTo>
                      <a:pt x="17" y="5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502">
                <a:extLst>
                  <a:ext uri="{FF2B5EF4-FFF2-40B4-BE49-F238E27FC236}">
                    <a16:creationId xmlns:a16="http://schemas.microsoft.com/office/drawing/2014/main" xmlns="" id="{1E77884C-660B-466F-B607-579C7DC621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76725" y="2271713"/>
                <a:ext cx="7938" cy="9525"/>
              </a:xfrm>
              <a:custGeom>
                <a:avLst/>
                <a:gdLst>
                  <a:gd name="T0" fmla="*/ 5 w 5"/>
                  <a:gd name="T1" fmla="*/ 6 h 6"/>
                  <a:gd name="T2" fmla="*/ 0 w 5"/>
                  <a:gd name="T3" fmla="*/ 6 h 6"/>
                  <a:gd name="T4" fmla="*/ 0 w 5"/>
                  <a:gd name="T5" fmla="*/ 6 h 6"/>
                  <a:gd name="T6" fmla="*/ 5 w 5"/>
                  <a:gd name="T7" fmla="*/ 6 h 6"/>
                  <a:gd name="T8" fmla="*/ 5 w 5"/>
                  <a:gd name="T9" fmla="*/ 6 h 6"/>
                  <a:gd name="T10" fmla="*/ 5 w 5"/>
                  <a:gd name="T11" fmla="*/ 0 h 6"/>
                  <a:gd name="T12" fmla="*/ 0 w 5"/>
                  <a:gd name="T13" fmla="*/ 0 h 6"/>
                  <a:gd name="T14" fmla="*/ 0 w 5"/>
                  <a:gd name="T15" fmla="*/ 0 h 6"/>
                  <a:gd name="T16" fmla="*/ 5 w 5"/>
                  <a:gd name="T17" fmla="*/ 0 h 6"/>
                  <a:gd name="T18" fmla="*/ 5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5" y="6"/>
                    </a:lnTo>
                    <a:lnTo>
                      <a:pt x="5" y="6"/>
                    </a:lnTo>
                    <a:close/>
                    <a:moveTo>
                      <a:pt x="5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503">
                <a:extLst>
                  <a:ext uri="{FF2B5EF4-FFF2-40B4-BE49-F238E27FC236}">
                    <a16:creationId xmlns:a16="http://schemas.microsoft.com/office/drawing/2014/main" xmlns="" id="{77BE00E1-5CDB-467A-AA57-1064AA9F75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76725" y="2271713"/>
                <a:ext cx="7938" cy="9525"/>
              </a:xfrm>
              <a:custGeom>
                <a:avLst/>
                <a:gdLst>
                  <a:gd name="T0" fmla="*/ 5 w 5"/>
                  <a:gd name="T1" fmla="*/ 6 h 6"/>
                  <a:gd name="T2" fmla="*/ 0 w 5"/>
                  <a:gd name="T3" fmla="*/ 6 h 6"/>
                  <a:gd name="T4" fmla="*/ 0 w 5"/>
                  <a:gd name="T5" fmla="*/ 6 h 6"/>
                  <a:gd name="T6" fmla="*/ 5 w 5"/>
                  <a:gd name="T7" fmla="*/ 6 h 6"/>
                  <a:gd name="T8" fmla="*/ 5 w 5"/>
                  <a:gd name="T9" fmla="*/ 6 h 6"/>
                  <a:gd name="T10" fmla="*/ 5 w 5"/>
                  <a:gd name="T11" fmla="*/ 0 h 6"/>
                  <a:gd name="T12" fmla="*/ 0 w 5"/>
                  <a:gd name="T13" fmla="*/ 0 h 6"/>
                  <a:gd name="T14" fmla="*/ 0 w 5"/>
                  <a:gd name="T15" fmla="*/ 0 h 6"/>
                  <a:gd name="T16" fmla="*/ 5 w 5"/>
                  <a:gd name="T17" fmla="*/ 0 h 6"/>
                  <a:gd name="T18" fmla="*/ 5 w 5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5" y="6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5" y="6"/>
                    </a:lnTo>
                    <a:lnTo>
                      <a:pt x="5" y="6"/>
                    </a:lnTo>
                    <a:moveTo>
                      <a:pt x="5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Rectangle 504">
                <a:extLst>
                  <a:ext uri="{FF2B5EF4-FFF2-40B4-BE49-F238E27FC236}">
                    <a16:creationId xmlns:a16="http://schemas.microsoft.com/office/drawing/2014/main" xmlns="" id="{5768AD51-7E02-4F34-BDEB-469F3806FF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276725" y="2271713"/>
                <a:ext cx="7938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Rectangle 505">
                <a:extLst>
                  <a:ext uri="{FF2B5EF4-FFF2-40B4-BE49-F238E27FC236}">
                    <a16:creationId xmlns:a16="http://schemas.microsoft.com/office/drawing/2014/main" xmlns="" id="{4675EF80-AF5A-44C4-9D37-2C0122197E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276725" y="2271713"/>
                <a:ext cx="7938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506">
                <a:extLst>
                  <a:ext uri="{FF2B5EF4-FFF2-40B4-BE49-F238E27FC236}">
                    <a16:creationId xmlns:a16="http://schemas.microsoft.com/office/drawing/2014/main" xmlns="" id="{09CE707D-426D-44E3-AA41-274D2A11FF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44638" y="2636838"/>
                <a:ext cx="231775" cy="212725"/>
              </a:xfrm>
              <a:custGeom>
                <a:avLst/>
                <a:gdLst>
                  <a:gd name="T0" fmla="*/ 25 w 26"/>
                  <a:gd name="T1" fmla="*/ 22 h 24"/>
                  <a:gd name="T2" fmla="*/ 15 w 26"/>
                  <a:gd name="T3" fmla="*/ 22 h 24"/>
                  <a:gd name="T4" fmla="*/ 13 w 26"/>
                  <a:gd name="T5" fmla="*/ 24 h 24"/>
                  <a:gd name="T6" fmla="*/ 25 w 26"/>
                  <a:gd name="T7" fmla="*/ 23 h 24"/>
                  <a:gd name="T8" fmla="*/ 25 w 26"/>
                  <a:gd name="T9" fmla="*/ 22 h 24"/>
                  <a:gd name="T10" fmla="*/ 23 w 26"/>
                  <a:gd name="T11" fmla="*/ 15 h 24"/>
                  <a:gd name="T12" fmla="*/ 22 w 26"/>
                  <a:gd name="T13" fmla="*/ 16 h 24"/>
                  <a:gd name="T14" fmla="*/ 26 w 26"/>
                  <a:gd name="T15" fmla="*/ 18 h 24"/>
                  <a:gd name="T16" fmla="*/ 26 w 26"/>
                  <a:gd name="T17" fmla="*/ 17 h 24"/>
                  <a:gd name="T18" fmla="*/ 23 w 26"/>
                  <a:gd name="T19" fmla="*/ 15 h 24"/>
                  <a:gd name="T20" fmla="*/ 0 w 26"/>
                  <a:gd name="T21" fmla="*/ 0 h 24"/>
                  <a:gd name="T22" fmla="*/ 0 w 26"/>
                  <a:gd name="T23" fmla="*/ 1 h 24"/>
                  <a:gd name="T24" fmla="*/ 21 w 26"/>
                  <a:gd name="T25" fmla="*/ 15 h 24"/>
                  <a:gd name="T26" fmla="*/ 22 w 26"/>
                  <a:gd name="T27" fmla="*/ 14 h 24"/>
                  <a:gd name="T28" fmla="*/ 0 w 26"/>
                  <a:gd name="T2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24">
                    <a:moveTo>
                      <a:pt x="25" y="22"/>
                    </a:moveTo>
                    <a:cubicBezTo>
                      <a:pt x="15" y="22"/>
                      <a:pt x="15" y="22"/>
                      <a:pt x="15" y="22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2"/>
                      <a:pt x="25" y="22"/>
                      <a:pt x="25" y="22"/>
                    </a:cubicBezTo>
                    <a:moveTo>
                      <a:pt x="23" y="15"/>
                    </a:moveTo>
                    <a:cubicBezTo>
                      <a:pt x="22" y="16"/>
                      <a:pt x="22" y="16"/>
                      <a:pt x="22" y="16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6" y="17"/>
                      <a:pt x="26" y="17"/>
                    </a:cubicBezTo>
                    <a:cubicBezTo>
                      <a:pt x="23" y="15"/>
                      <a:pt x="23" y="15"/>
                      <a:pt x="23" y="1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507">
                <a:extLst>
                  <a:ext uri="{FF2B5EF4-FFF2-40B4-BE49-F238E27FC236}">
                    <a16:creationId xmlns:a16="http://schemas.microsoft.com/office/drawing/2014/main" xmlns="" id="{60C3EE25-F69B-4F16-8A90-623825289A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57313" y="2760663"/>
                <a:ext cx="17463" cy="17463"/>
              </a:xfrm>
              <a:custGeom>
                <a:avLst/>
                <a:gdLst>
                  <a:gd name="T0" fmla="*/ 5 w 11"/>
                  <a:gd name="T1" fmla="*/ 0 h 11"/>
                  <a:gd name="T2" fmla="*/ 0 w 11"/>
                  <a:gd name="T3" fmla="*/ 5 h 11"/>
                  <a:gd name="T4" fmla="*/ 5 w 11"/>
                  <a:gd name="T5" fmla="*/ 11 h 11"/>
                  <a:gd name="T6" fmla="*/ 11 w 11"/>
                  <a:gd name="T7" fmla="*/ 5 h 11"/>
                  <a:gd name="T8" fmla="*/ 5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0" y="5"/>
                    </a:lnTo>
                    <a:lnTo>
                      <a:pt x="5" y="11"/>
                    </a:lnTo>
                    <a:lnTo>
                      <a:pt x="11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508">
                <a:extLst>
                  <a:ext uri="{FF2B5EF4-FFF2-40B4-BE49-F238E27FC236}">
                    <a16:creationId xmlns:a16="http://schemas.microsoft.com/office/drawing/2014/main" xmlns="" id="{9D1416B5-2AFE-4162-ADAB-C68681686E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57313" y="2760663"/>
                <a:ext cx="17463" cy="17463"/>
              </a:xfrm>
              <a:custGeom>
                <a:avLst/>
                <a:gdLst>
                  <a:gd name="T0" fmla="*/ 5 w 11"/>
                  <a:gd name="T1" fmla="*/ 0 h 11"/>
                  <a:gd name="T2" fmla="*/ 0 w 11"/>
                  <a:gd name="T3" fmla="*/ 5 h 11"/>
                  <a:gd name="T4" fmla="*/ 5 w 11"/>
                  <a:gd name="T5" fmla="*/ 11 h 11"/>
                  <a:gd name="T6" fmla="*/ 11 w 11"/>
                  <a:gd name="T7" fmla="*/ 5 h 11"/>
                  <a:gd name="T8" fmla="*/ 5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0" y="5"/>
                    </a:lnTo>
                    <a:lnTo>
                      <a:pt x="5" y="11"/>
                    </a:lnTo>
                    <a:lnTo>
                      <a:pt x="11" y="5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509">
                <a:extLst>
                  <a:ext uri="{FF2B5EF4-FFF2-40B4-BE49-F238E27FC236}">
                    <a16:creationId xmlns:a16="http://schemas.microsoft.com/office/drawing/2014/main" xmlns="" id="{D1260DD0-3930-4185-9A53-CCE73E537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2575" y="2627313"/>
                <a:ext cx="7938" cy="17463"/>
              </a:xfrm>
              <a:custGeom>
                <a:avLst/>
                <a:gdLst>
                  <a:gd name="T0" fmla="*/ 0 w 5"/>
                  <a:gd name="T1" fmla="*/ 0 h 11"/>
                  <a:gd name="T2" fmla="*/ 0 w 5"/>
                  <a:gd name="T3" fmla="*/ 6 h 11"/>
                  <a:gd name="T4" fmla="*/ 5 w 5"/>
                  <a:gd name="T5" fmla="*/ 11 h 11"/>
                  <a:gd name="T6" fmla="*/ 5 w 5"/>
                  <a:gd name="T7" fmla="*/ 6 h 11"/>
                  <a:gd name="T8" fmla="*/ 0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0" y="6"/>
                    </a:lnTo>
                    <a:lnTo>
                      <a:pt x="5" y="11"/>
                    </a:lnTo>
                    <a:lnTo>
                      <a:pt x="5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510">
                <a:extLst>
                  <a:ext uri="{FF2B5EF4-FFF2-40B4-BE49-F238E27FC236}">
                    <a16:creationId xmlns:a16="http://schemas.microsoft.com/office/drawing/2014/main" xmlns="" id="{0581B244-248A-4BB0-ACDC-0800BE399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2575" y="2627313"/>
                <a:ext cx="7938" cy="17463"/>
              </a:xfrm>
              <a:custGeom>
                <a:avLst/>
                <a:gdLst>
                  <a:gd name="T0" fmla="*/ 0 w 5"/>
                  <a:gd name="T1" fmla="*/ 0 h 11"/>
                  <a:gd name="T2" fmla="*/ 0 w 5"/>
                  <a:gd name="T3" fmla="*/ 6 h 11"/>
                  <a:gd name="T4" fmla="*/ 5 w 5"/>
                  <a:gd name="T5" fmla="*/ 11 h 11"/>
                  <a:gd name="T6" fmla="*/ 5 w 5"/>
                  <a:gd name="T7" fmla="*/ 6 h 11"/>
                  <a:gd name="T8" fmla="*/ 0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0" y="6"/>
                    </a:lnTo>
                    <a:lnTo>
                      <a:pt x="5" y="11"/>
                    </a:lnTo>
                    <a:lnTo>
                      <a:pt x="5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511">
                <a:extLst>
                  <a:ext uri="{FF2B5EF4-FFF2-40B4-BE49-F238E27FC236}">
                    <a16:creationId xmlns:a16="http://schemas.microsoft.com/office/drawing/2014/main" xmlns="" id="{422C47C6-6BD3-410E-ACF1-018879A80F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16113" y="2840038"/>
                <a:ext cx="487363" cy="44450"/>
              </a:xfrm>
              <a:custGeom>
                <a:avLst/>
                <a:gdLst>
                  <a:gd name="T0" fmla="*/ 111 w 307"/>
                  <a:gd name="T1" fmla="*/ 11 h 28"/>
                  <a:gd name="T2" fmla="*/ 72 w 307"/>
                  <a:gd name="T3" fmla="*/ 17 h 28"/>
                  <a:gd name="T4" fmla="*/ 67 w 307"/>
                  <a:gd name="T5" fmla="*/ 17 h 28"/>
                  <a:gd name="T6" fmla="*/ 0 w 307"/>
                  <a:gd name="T7" fmla="*/ 23 h 28"/>
                  <a:gd name="T8" fmla="*/ 0 w 307"/>
                  <a:gd name="T9" fmla="*/ 28 h 28"/>
                  <a:gd name="T10" fmla="*/ 61 w 307"/>
                  <a:gd name="T11" fmla="*/ 23 h 28"/>
                  <a:gd name="T12" fmla="*/ 67 w 307"/>
                  <a:gd name="T13" fmla="*/ 23 h 28"/>
                  <a:gd name="T14" fmla="*/ 111 w 307"/>
                  <a:gd name="T15" fmla="*/ 17 h 28"/>
                  <a:gd name="T16" fmla="*/ 111 w 307"/>
                  <a:gd name="T17" fmla="*/ 11 h 28"/>
                  <a:gd name="T18" fmla="*/ 257 w 307"/>
                  <a:gd name="T19" fmla="*/ 0 h 28"/>
                  <a:gd name="T20" fmla="*/ 117 w 307"/>
                  <a:gd name="T21" fmla="*/ 11 h 28"/>
                  <a:gd name="T22" fmla="*/ 122 w 307"/>
                  <a:gd name="T23" fmla="*/ 17 h 28"/>
                  <a:gd name="T24" fmla="*/ 257 w 307"/>
                  <a:gd name="T25" fmla="*/ 6 h 28"/>
                  <a:gd name="T26" fmla="*/ 257 w 307"/>
                  <a:gd name="T27" fmla="*/ 0 h 28"/>
                  <a:gd name="T28" fmla="*/ 307 w 307"/>
                  <a:gd name="T29" fmla="*/ 0 h 28"/>
                  <a:gd name="T30" fmla="*/ 262 w 307"/>
                  <a:gd name="T31" fmla="*/ 0 h 28"/>
                  <a:gd name="T32" fmla="*/ 262 w 307"/>
                  <a:gd name="T33" fmla="*/ 6 h 28"/>
                  <a:gd name="T34" fmla="*/ 296 w 307"/>
                  <a:gd name="T35" fmla="*/ 6 h 28"/>
                  <a:gd name="T36" fmla="*/ 307 w 307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7" h="28">
                    <a:moveTo>
                      <a:pt x="111" y="11"/>
                    </a:moveTo>
                    <a:lnTo>
                      <a:pt x="72" y="17"/>
                    </a:lnTo>
                    <a:lnTo>
                      <a:pt x="67" y="17"/>
                    </a:lnTo>
                    <a:lnTo>
                      <a:pt x="0" y="23"/>
                    </a:lnTo>
                    <a:lnTo>
                      <a:pt x="0" y="28"/>
                    </a:lnTo>
                    <a:lnTo>
                      <a:pt x="61" y="23"/>
                    </a:lnTo>
                    <a:lnTo>
                      <a:pt x="67" y="23"/>
                    </a:lnTo>
                    <a:lnTo>
                      <a:pt x="111" y="17"/>
                    </a:lnTo>
                    <a:lnTo>
                      <a:pt x="111" y="11"/>
                    </a:lnTo>
                    <a:close/>
                    <a:moveTo>
                      <a:pt x="257" y="0"/>
                    </a:moveTo>
                    <a:lnTo>
                      <a:pt x="117" y="11"/>
                    </a:lnTo>
                    <a:lnTo>
                      <a:pt x="122" y="17"/>
                    </a:lnTo>
                    <a:lnTo>
                      <a:pt x="257" y="6"/>
                    </a:lnTo>
                    <a:lnTo>
                      <a:pt x="257" y="0"/>
                    </a:lnTo>
                    <a:close/>
                    <a:moveTo>
                      <a:pt x="307" y="0"/>
                    </a:moveTo>
                    <a:lnTo>
                      <a:pt x="262" y="0"/>
                    </a:lnTo>
                    <a:lnTo>
                      <a:pt x="262" y="6"/>
                    </a:lnTo>
                    <a:lnTo>
                      <a:pt x="296" y="6"/>
                    </a:lnTo>
                    <a:lnTo>
                      <a:pt x="30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512">
                <a:extLst>
                  <a:ext uri="{FF2B5EF4-FFF2-40B4-BE49-F238E27FC236}">
                    <a16:creationId xmlns:a16="http://schemas.microsoft.com/office/drawing/2014/main" xmlns="" id="{31A0BD4B-E67F-404C-8309-74C7DC85A7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16113" y="2840038"/>
                <a:ext cx="487363" cy="44450"/>
              </a:xfrm>
              <a:custGeom>
                <a:avLst/>
                <a:gdLst>
                  <a:gd name="T0" fmla="*/ 111 w 307"/>
                  <a:gd name="T1" fmla="*/ 11 h 28"/>
                  <a:gd name="T2" fmla="*/ 72 w 307"/>
                  <a:gd name="T3" fmla="*/ 17 h 28"/>
                  <a:gd name="T4" fmla="*/ 67 w 307"/>
                  <a:gd name="T5" fmla="*/ 17 h 28"/>
                  <a:gd name="T6" fmla="*/ 0 w 307"/>
                  <a:gd name="T7" fmla="*/ 23 h 28"/>
                  <a:gd name="T8" fmla="*/ 0 w 307"/>
                  <a:gd name="T9" fmla="*/ 28 h 28"/>
                  <a:gd name="T10" fmla="*/ 61 w 307"/>
                  <a:gd name="T11" fmla="*/ 23 h 28"/>
                  <a:gd name="T12" fmla="*/ 67 w 307"/>
                  <a:gd name="T13" fmla="*/ 23 h 28"/>
                  <a:gd name="T14" fmla="*/ 111 w 307"/>
                  <a:gd name="T15" fmla="*/ 17 h 28"/>
                  <a:gd name="T16" fmla="*/ 111 w 307"/>
                  <a:gd name="T17" fmla="*/ 11 h 28"/>
                  <a:gd name="T18" fmla="*/ 257 w 307"/>
                  <a:gd name="T19" fmla="*/ 0 h 28"/>
                  <a:gd name="T20" fmla="*/ 117 w 307"/>
                  <a:gd name="T21" fmla="*/ 11 h 28"/>
                  <a:gd name="T22" fmla="*/ 122 w 307"/>
                  <a:gd name="T23" fmla="*/ 17 h 28"/>
                  <a:gd name="T24" fmla="*/ 257 w 307"/>
                  <a:gd name="T25" fmla="*/ 6 h 28"/>
                  <a:gd name="T26" fmla="*/ 257 w 307"/>
                  <a:gd name="T27" fmla="*/ 0 h 28"/>
                  <a:gd name="T28" fmla="*/ 307 w 307"/>
                  <a:gd name="T29" fmla="*/ 0 h 28"/>
                  <a:gd name="T30" fmla="*/ 262 w 307"/>
                  <a:gd name="T31" fmla="*/ 0 h 28"/>
                  <a:gd name="T32" fmla="*/ 262 w 307"/>
                  <a:gd name="T33" fmla="*/ 6 h 28"/>
                  <a:gd name="T34" fmla="*/ 296 w 307"/>
                  <a:gd name="T35" fmla="*/ 6 h 28"/>
                  <a:gd name="T36" fmla="*/ 307 w 307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7" h="28">
                    <a:moveTo>
                      <a:pt x="111" y="11"/>
                    </a:moveTo>
                    <a:lnTo>
                      <a:pt x="72" y="17"/>
                    </a:lnTo>
                    <a:lnTo>
                      <a:pt x="67" y="17"/>
                    </a:lnTo>
                    <a:lnTo>
                      <a:pt x="0" y="23"/>
                    </a:lnTo>
                    <a:lnTo>
                      <a:pt x="0" y="28"/>
                    </a:lnTo>
                    <a:lnTo>
                      <a:pt x="61" y="23"/>
                    </a:lnTo>
                    <a:lnTo>
                      <a:pt x="67" y="23"/>
                    </a:lnTo>
                    <a:lnTo>
                      <a:pt x="111" y="17"/>
                    </a:lnTo>
                    <a:lnTo>
                      <a:pt x="111" y="11"/>
                    </a:lnTo>
                    <a:moveTo>
                      <a:pt x="257" y="0"/>
                    </a:moveTo>
                    <a:lnTo>
                      <a:pt x="117" y="11"/>
                    </a:lnTo>
                    <a:lnTo>
                      <a:pt x="122" y="17"/>
                    </a:lnTo>
                    <a:lnTo>
                      <a:pt x="257" y="6"/>
                    </a:lnTo>
                    <a:lnTo>
                      <a:pt x="257" y="0"/>
                    </a:lnTo>
                    <a:moveTo>
                      <a:pt x="307" y="0"/>
                    </a:moveTo>
                    <a:lnTo>
                      <a:pt x="262" y="0"/>
                    </a:lnTo>
                    <a:lnTo>
                      <a:pt x="262" y="6"/>
                    </a:lnTo>
                    <a:lnTo>
                      <a:pt x="296" y="6"/>
                    </a:lnTo>
                    <a:lnTo>
                      <a:pt x="30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513">
                <a:extLst>
                  <a:ext uri="{FF2B5EF4-FFF2-40B4-BE49-F238E27FC236}">
                    <a16:creationId xmlns:a16="http://schemas.microsoft.com/office/drawing/2014/main" xmlns="" id="{A7204FA6-DE30-44E4-93CA-1C23A7926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46213" y="2832101"/>
                <a:ext cx="34925" cy="17463"/>
              </a:xfrm>
              <a:custGeom>
                <a:avLst/>
                <a:gdLst>
                  <a:gd name="T0" fmla="*/ 22 w 22"/>
                  <a:gd name="T1" fmla="*/ 0 h 11"/>
                  <a:gd name="T2" fmla="*/ 11 w 22"/>
                  <a:gd name="T3" fmla="*/ 5 h 11"/>
                  <a:gd name="T4" fmla="*/ 0 w 22"/>
                  <a:gd name="T5" fmla="*/ 11 h 11"/>
                  <a:gd name="T6" fmla="*/ 11 w 22"/>
                  <a:gd name="T7" fmla="*/ 11 h 11"/>
                  <a:gd name="T8" fmla="*/ 22 w 2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22" y="0"/>
                    </a:moveTo>
                    <a:lnTo>
                      <a:pt x="11" y="5"/>
                    </a:lnTo>
                    <a:lnTo>
                      <a:pt x="0" y="11"/>
                    </a:lnTo>
                    <a:lnTo>
                      <a:pt x="11" y="1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514">
                <a:extLst>
                  <a:ext uri="{FF2B5EF4-FFF2-40B4-BE49-F238E27FC236}">
                    <a16:creationId xmlns:a16="http://schemas.microsoft.com/office/drawing/2014/main" xmlns="" id="{D1956612-9C65-4CD4-87BF-8E80268353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46213" y="2832101"/>
                <a:ext cx="34925" cy="17463"/>
              </a:xfrm>
              <a:custGeom>
                <a:avLst/>
                <a:gdLst>
                  <a:gd name="T0" fmla="*/ 22 w 22"/>
                  <a:gd name="T1" fmla="*/ 0 h 11"/>
                  <a:gd name="T2" fmla="*/ 11 w 22"/>
                  <a:gd name="T3" fmla="*/ 5 h 11"/>
                  <a:gd name="T4" fmla="*/ 0 w 22"/>
                  <a:gd name="T5" fmla="*/ 11 h 11"/>
                  <a:gd name="T6" fmla="*/ 11 w 22"/>
                  <a:gd name="T7" fmla="*/ 11 h 11"/>
                  <a:gd name="T8" fmla="*/ 22 w 2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22" y="0"/>
                    </a:moveTo>
                    <a:lnTo>
                      <a:pt x="11" y="5"/>
                    </a:lnTo>
                    <a:lnTo>
                      <a:pt x="0" y="11"/>
                    </a:lnTo>
                    <a:lnTo>
                      <a:pt x="11" y="11"/>
                    </a:lnTo>
                    <a:lnTo>
                      <a:pt x="2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515">
                <a:extLst>
                  <a:ext uri="{FF2B5EF4-FFF2-40B4-BE49-F238E27FC236}">
                    <a16:creationId xmlns:a16="http://schemas.microsoft.com/office/drawing/2014/main" xmlns="" id="{BE93AA4C-5673-43D8-A96B-D2611128A4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900" y="2857501"/>
                <a:ext cx="17463" cy="9525"/>
              </a:xfrm>
              <a:custGeom>
                <a:avLst/>
                <a:gdLst>
                  <a:gd name="T0" fmla="*/ 6 w 11"/>
                  <a:gd name="T1" fmla="*/ 0 h 6"/>
                  <a:gd name="T2" fmla="*/ 0 w 11"/>
                  <a:gd name="T3" fmla="*/ 0 h 6"/>
                  <a:gd name="T4" fmla="*/ 0 w 11"/>
                  <a:gd name="T5" fmla="*/ 6 h 6"/>
                  <a:gd name="T6" fmla="*/ 11 w 11"/>
                  <a:gd name="T7" fmla="*/ 6 h 6"/>
                  <a:gd name="T8" fmla="*/ 6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516">
                <a:extLst>
                  <a:ext uri="{FF2B5EF4-FFF2-40B4-BE49-F238E27FC236}">
                    <a16:creationId xmlns:a16="http://schemas.microsoft.com/office/drawing/2014/main" xmlns="" id="{B3656841-2711-4B00-9D44-F211E7F875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900" y="2857501"/>
                <a:ext cx="17463" cy="9525"/>
              </a:xfrm>
              <a:custGeom>
                <a:avLst/>
                <a:gdLst>
                  <a:gd name="T0" fmla="*/ 6 w 11"/>
                  <a:gd name="T1" fmla="*/ 0 h 6"/>
                  <a:gd name="T2" fmla="*/ 0 w 11"/>
                  <a:gd name="T3" fmla="*/ 0 h 6"/>
                  <a:gd name="T4" fmla="*/ 0 w 11"/>
                  <a:gd name="T5" fmla="*/ 6 h 6"/>
                  <a:gd name="T6" fmla="*/ 11 w 11"/>
                  <a:gd name="T7" fmla="*/ 6 h 6"/>
                  <a:gd name="T8" fmla="*/ 6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Rectangle 517">
                <a:extLst>
                  <a:ext uri="{FF2B5EF4-FFF2-40B4-BE49-F238E27FC236}">
                    <a16:creationId xmlns:a16="http://schemas.microsoft.com/office/drawing/2014/main" xmlns="" id="{EB781504-25F3-4458-B7F5-9CB257222C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08125" y="2840038"/>
                <a:ext cx="7938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Rectangle 518">
                <a:extLst>
                  <a:ext uri="{FF2B5EF4-FFF2-40B4-BE49-F238E27FC236}">
                    <a16:creationId xmlns:a16="http://schemas.microsoft.com/office/drawing/2014/main" xmlns="" id="{95618AAC-F73C-46E0-803D-7C62090F77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08125" y="2840038"/>
                <a:ext cx="7938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519">
                <a:extLst>
                  <a:ext uri="{FF2B5EF4-FFF2-40B4-BE49-F238E27FC236}">
                    <a16:creationId xmlns:a16="http://schemas.microsoft.com/office/drawing/2014/main" xmlns="" id="{74320970-CEF8-4945-BA3E-EBB06AF86B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900" y="2876551"/>
                <a:ext cx="195263" cy="17463"/>
              </a:xfrm>
              <a:custGeom>
                <a:avLst/>
                <a:gdLst>
                  <a:gd name="T0" fmla="*/ 123 w 123"/>
                  <a:gd name="T1" fmla="*/ 0 h 11"/>
                  <a:gd name="T2" fmla="*/ 28 w 123"/>
                  <a:gd name="T3" fmla="*/ 5 h 11"/>
                  <a:gd name="T4" fmla="*/ 22 w 123"/>
                  <a:gd name="T5" fmla="*/ 5 h 11"/>
                  <a:gd name="T6" fmla="*/ 22 w 123"/>
                  <a:gd name="T7" fmla="*/ 5 h 11"/>
                  <a:gd name="T8" fmla="*/ 0 w 123"/>
                  <a:gd name="T9" fmla="*/ 5 h 11"/>
                  <a:gd name="T10" fmla="*/ 0 w 123"/>
                  <a:gd name="T11" fmla="*/ 11 h 11"/>
                  <a:gd name="T12" fmla="*/ 17 w 123"/>
                  <a:gd name="T13" fmla="*/ 11 h 11"/>
                  <a:gd name="T14" fmla="*/ 17 w 123"/>
                  <a:gd name="T15" fmla="*/ 11 h 11"/>
                  <a:gd name="T16" fmla="*/ 28 w 123"/>
                  <a:gd name="T17" fmla="*/ 11 h 11"/>
                  <a:gd name="T18" fmla="*/ 123 w 123"/>
                  <a:gd name="T19" fmla="*/ 5 h 11"/>
                  <a:gd name="T20" fmla="*/ 123 w 123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1">
                    <a:moveTo>
                      <a:pt x="123" y="0"/>
                    </a:moveTo>
                    <a:lnTo>
                      <a:pt x="28" y="5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0" y="5"/>
                    </a:lnTo>
                    <a:lnTo>
                      <a:pt x="0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28" y="11"/>
                    </a:lnTo>
                    <a:lnTo>
                      <a:pt x="123" y="5"/>
                    </a:lnTo>
                    <a:lnTo>
                      <a:pt x="1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520">
                <a:extLst>
                  <a:ext uri="{FF2B5EF4-FFF2-40B4-BE49-F238E27FC236}">
                    <a16:creationId xmlns:a16="http://schemas.microsoft.com/office/drawing/2014/main" xmlns="" id="{659EFBFB-3875-4FA3-B943-C8C326DA4D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20900" y="2876551"/>
                <a:ext cx="195263" cy="17463"/>
              </a:xfrm>
              <a:custGeom>
                <a:avLst/>
                <a:gdLst>
                  <a:gd name="T0" fmla="*/ 123 w 123"/>
                  <a:gd name="T1" fmla="*/ 0 h 11"/>
                  <a:gd name="T2" fmla="*/ 28 w 123"/>
                  <a:gd name="T3" fmla="*/ 5 h 11"/>
                  <a:gd name="T4" fmla="*/ 22 w 123"/>
                  <a:gd name="T5" fmla="*/ 5 h 11"/>
                  <a:gd name="T6" fmla="*/ 22 w 123"/>
                  <a:gd name="T7" fmla="*/ 5 h 11"/>
                  <a:gd name="T8" fmla="*/ 0 w 123"/>
                  <a:gd name="T9" fmla="*/ 5 h 11"/>
                  <a:gd name="T10" fmla="*/ 0 w 123"/>
                  <a:gd name="T11" fmla="*/ 11 h 11"/>
                  <a:gd name="T12" fmla="*/ 17 w 123"/>
                  <a:gd name="T13" fmla="*/ 11 h 11"/>
                  <a:gd name="T14" fmla="*/ 17 w 123"/>
                  <a:gd name="T15" fmla="*/ 11 h 11"/>
                  <a:gd name="T16" fmla="*/ 28 w 123"/>
                  <a:gd name="T17" fmla="*/ 11 h 11"/>
                  <a:gd name="T18" fmla="*/ 123 w 123"/>
                  <a:gd name="T19" fmla="*/ 5 h 11"/>
                  <a:gd name="T20" fmla="*/ 123 w 123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1">
                    <a:moveTo>
                      <a:pt x="123" y="0"/>
                    </a:moveTo>
                    <a:lnTo>
                      <a:pt x="28" y="5"/>
                    </a:lnTo>
                    <a:lnTo>
                      <a:pt x="22" y="5"/>
                    </a:lnTo>
                    <a:lnTo>
                      <a:pt x="22" y="5"/>
                    </a:lnTo>
                    <a:lnTo>
                      <a:pt x="0" y="5"/>
                    </a:lnTo>
                    <a:lnTo>
                      <a:pt x="0" y="11"/>
                    </a:lnTo>
                    <a:lnTo>
                      <a:pt x="17" y="11"/>
                    </a:lnTo>
                    <a:lnTo>
                      <a:pt x="17" y="11"/>
                    </a:lnTo>
                    <a:lnTo>
                      <a:pt x="28" y="11"/>
                    </a:lnTo>
                    <a:lnTo>
                      <a:pt x="123" y="5"/>
                    </a:lnTo>
                    <a:lnTo>
                      <a:pt x="12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Rectangle 521">
                <a:extLst>
                  <a:ext uri="{FF2B5EF4-FFF2-40B4-BE49-F238E27FC236}">
                    <a16:creationId xmlns:a16="http://schemas.microsoft.com/office/drawing/2014/main" xmlns="" id="{E4B1DD16-B708-40E2-9782-9413D699C7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25638" y="2876551"/>
                <a:ext cx="952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Rectangle 522">
                <a:extLst>
                  <a:ext uri="{FF2B5EF4-FFF2-40B4-BE49-F238E27FC236}">
                    <a16:creationId xmlns:a16="http://schemas.microsoft.com/office/drawing/2014/main" xmlns="" id="{59623A32-4872-4ED0-AF6D-9958B59EA1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25638" y="2876551"/>
                <a:ext cx="952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523">
                <a:extLst>
                  <a:ext uri="{FF2B5EF4-FFF2-40B4-BE49-F238E27FC236}">
                    <a16:creationId xmlns:a16="http://schemas.microsoft.com/office/drawing/2014/main" xmlns="" id="{7D1CCA00-BA7D-47E1-B36B-412861CD30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33675" y="2884488"/>
                <a:ext cx="603250" cy="61913"/>
              </a:xfrm>
              <a:custGeom>
                <a:avLst/>
                <a:gdLst>
                  <a:gd name="T0" fmla="*/ 213 w 380"/>
                  <a:gd name="T1" fmla="*/ 17 h 39"/>
                  <a:gd name="T2" fmla="*/ 157 w 380"/>
                  <a:gd name="T3" fmla="*/ 17 h 39"/>
                  <a:gd name="T4" fmla="*/ 151 w 380"/>
                  <a:gd name="T5" fmla="*/ 23 h 39"/>
                  <a:gd name="T6" fmla="*/ 6 w 380"/>
                  <a:gd name="T7" fmla="*/ 28 h 39"/>
                  <a:gd name="T8" fmla="*/ 0 w 380"/>
                  <a:gd name="T9" fmla="*/ 39 h 39"/>
                  <a:gd name="T10" fmla="*/ 151 w 380"/>
                  <a:gd name="T11" fmla="*/ 28 h 39"/>
                  <a:gd name="T12" fmla="*/ 157 w 380"/>
                  <a:gd name="T13" fmla="*/ 28 h 39"/>
                  <a:gd name="T14" fmla="*/ 213 w 380"/>
                  <a:gd name="T15" fmla="*/ 23 h 39"/>
                  <a:gd name="T16" fmla="*/ 213 w 380"/>
                  <a:gd name="T17" fmla="*/ 17 h 39"/>
                  <a:gd name="T18" fmla="*/ 229 w 380"/>
                  <a:gd name="T19" fmla="*/ 11 h 39"/>
                  <a:gd name="T20" fmla="*/ 224 w 380"/>
                  <a:gd name="T21" fmla="*/ 17 h 39"/>
                  <a:gd name="T22" fmla="*/ 218 w 380"/>
                  <a:gd name="T23" fmla="*/ 23 h 39"/>
                  <a:gd name="T24" fmla="*/ 235 w 380"/>
                  <a:gd name="T25" fmla="*/ 17 h 39"/>
                  <a:gd name="T26" fmla="*/ 229 w 380"/>
                  <a:gd name="T27" fmla="*/ 11 h 39"/>
                  <a:gd name="T28" fmla="*/ 380 w 380"/>
                  <a:gd name="T29" fmla="*/ 0 h 39"/>
                  <a:gd name="T30" fmla="*/ 241 w 380"/>
                  <a:gd name="T31" fmla="*/ 11 h 39"/>
                  <a:gd name="T32" fmla="*/ 246 w 380"/>
                  <a:gd name="T33" fmla="*/ 17 h 39"/>
                  <a:gd name="T34" fmla="*/ 380 w 380"/>
                  <a:gd name="T35" fmla="*/ 11 h 39"/>
                  <a:gd name="T36" fmla="*/ 380 w 380"/>
                  <a:gd name="T3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0" h="39">
                    <a:moveTo>
                      <a:pt x="213" y="17"/>
                    </a:moveTo>
                    <a:lnTo>
                      <a:pt x="157" y="17"/>
                    </a:lnTo>
                    <a:lnTo>
                      <a:pt x="151" y="23"/>
                    </a:lnTo>
                    <a:lnTo>
                      <a:pt x="6" y="28"/>
                    </a:lnTo>
                    <a:lnTo>
                      <a:pt x="0" y="39"/>
                    </a:lnTo>
                    <a:lnTo>
                      <a:pt x="151" y="28"/>
                    </a:lnTo>
                    <a:lnTo>
                      <a:pt x="157" y="28"/>
                    </a:lnTo>
                    <a:lnTo>
                      <a:pt x="213" y="23"/>
                    </a:lnTo>
                    <a:lnTo>
                      <a:pt x="213" y="17"/>
                    </a:lnTo>
                    <a:close/>
                    <a:moveTo>
                      <a:pt x="229" y="11"/>
                    </a:moveTo>
                    <a:lnTo>
                      <a:pt x="224" y="17"/>
                    </a:lnTo>
                    <a:lnTo>
                      <a:pt x="218" y="23"/>
                    </a:lnTo>
                    <a:lnTo>
                      <a:pt x="235" y="17"/>
                    </a:lnTo>
                    <a:lnTo>
                      <a:pt x="229" y="11"/>
                    </a:lnTo>
                    <a:close/>
                    <a:moveTo>
                      <a:pt x="380" y="0"/>
                    </a:moveTo>
                    <a:lnTo>
                      <a:pt x="241" y="11"/>
                    </a:lnTo>
                    <a:lnTo>
                      <a:pt x="246" y="17"/>
                    </a:lnTo>
                    <a:lnTo>
                      <a:pt x="380" y="11"/>
                    </a:lnTo>
                    <a:lnTo>
                      <a:pt x="38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524">
                <a:extLst>
                  <a:ext uri="{FF2B5EF4-FFF2-40B4-BE49-F238E27FC236}">
                    <a16:creationId xmlns:a16="http://schemas.microsoft.com/office/drawing/2014/main" xmlns="" id="{23D4B618-18D1-4B8D-BDE2-B37DC236A5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33675" y="2884488"/>
                <a:ext cx="603250" cy="61913"/>
              </a:xfrm>
              <a:custGeom>
                <a:avLst/>
                <a:gdLst>
                  <a:gd name="T0" fmla="*/ 213 w 380"/>
                  <a:gd name="T1" fmla="*/ 17 h 39"/>
                  <a:gd name="T2" fmla="*/ 157 w 380"/>
                  <a:gd name="T3" fmla="*/ 17 h 39"/>
                  <a:gd name="T4" fmla="*/ 151 w 380"/>
                  <a:gd name="T5" fmla="*/ 23 h 39"/>
                  <a:gd name="T6" fmla="*/ 6 w 380"/>
                  <a:gd name="T7" fmla="*/ 28 h 39"/>
                  <a:gd name="T8" fmla="*/ 0 w 380"/>
                  <a:gd name="T9" fmla="*/ 39 h 39"/>
                  <a:gd name="T10" fmla="*/ 151 w 380"/>
                  <a:gd name="T11" fmla="*/ 28 h 39"/>
                  <a:gd name="T12" fmla="*/ 157 w 380"/>
                  <a:gd name="T13" fmla="*/ 28 h 39"/>
                  <a:gd name="T14" fmla="*/ 213 w 380"/>
                  <a:gd name="T15" fmla="*/ 23 h 39"/>
                  <a:gd name="T16" fmla="*/ 213 w 380"/>
                  <a:gd name="T17" fmla="*/ 17 h 39"/>
                  <a:gd name="T18" fmla="*/ 229 w 380"/>
                  <a:gd name="T19" fmla="*/ 11 h 39"/>
                  <a:gd name="T20" fmla="*/ 224 w 380"/>
                  <a:gd name="T21" fmla="*/ 17 h 39"/>
                  <a:gd name="T22" fmla="*/ 218 w 380"/>
                  <a:gd name="T23" fmla="*/ 23 h 39"/>
                  <a:gd name="T24" fmla="*/ 235 w 380"/>
                  <a:gd name="T25" fmla="*/ 17 h 39"/>
                  <a:gd name="T26" fmla="*/ 229 w 380"/>
                  <a:gd name="T27" fmla="*/ 11 h 39"/>
                  <a:gd name="T28" fmla="*/ 380 w 380"/>
                  <a:gd name="T29" fmla="*/ 0 h 39"/>
                  <a:gd name="T30" fmla="*/ 241 w 380"/>
                  <a:gd name="T31" fmla="*/ 11 h 39"/>
                  <a:gd name="T32" fmla="*/ 246 w 380"/>
                  <a:gd name="T33" fmla="*/ 17 h 39"/>
                  <a:gd name="T34" fmla="*/ 380 w 380"/>
                  <a:gd name="T35" fmla="*/ 11 h 39"/>
                  <a:gd name="T36" fmla="*/ 380 w 380"/>
                  <a:gd name="T3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0" h="39">
                    <a:moveTo>
                      <a:pt x="213" y="17"/>
                    </a:moveTo>
                    <a:lnTo>
                      <a:pt x="157" y="17"/>
                    </a:lnTo>
                    <a:lnTo>
                      <a:pt x="151" y="23"/>
                    </a:lnTo>
                    <a:lnTo>
                      <a:pt x="6" y="28"/>
                    </a:lnTo>
                    <a:lnTo>
                      <a:pt x="0" y="39"/>
                    </a:lnTo>
                    <a:lnTo>
                      <a:pt x="151" y="28"/>
                    </a:lnTo>
                    <a:lnTo>
                      <a:pt x="157" y="28"/>
                    </a:lnTo>
                    <a:lnTo>
                      <a:pt x="213" y="23"/>
                    </a:lnTo>
                    <a:lnTo>
                      <a:pt x="213" y="17"/>
                    </a:lnTo>
                    <a:moveTo>
                      <a:pt x="229" y="11"/>
                    </a:moveTo>
                    <a:lnTo>
                      <a:pt x="224" y="17"/>
                    </a:lnTo>
                    <a:lnTo>
                      <a:pt x="218" y="23"/>
                    </a:lnTo>
                    <a:lnTo>
                      <a:pt x="235" y="17"/>
                    </a:lnTo>
                    <a:lnTo>
                      <a:pt x="229" y="11"/>
                    </a:lnTo>
                    <a:moveTo>
                      <a:pt x="380" y="0"/>
                    </a:moveTo>
                    <a:lnTo>
                      <a:pt x="241" y="11"/>
                    </a:lnTo>
                    <a:lnTo>
                      <a:pt x="246" y="17"/>
                    </a:lnTo>
                    <a:lnTo>
                      <a:pt x="380" y="11"/>
                    </a:lnTo>
                    <a:lnTo>
                      <a:pt x="38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Rectangle 525">
                <a:extLst>
                  <a:ext uri="{FF2B5EF4-FFF2-40B4-BE49-F238E27FC236}">
                    <a16:creationId xmlns:a16="http://schemas.microsoft.com/office/drawing/2014/main" xmlns="" id="{7AE93FEA-483F-48DC-89B3-5D4E659864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130425" y="2884488"/>
                <a:ext cx="1588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Rectangle 526">
                <a:extLst>
                  <a:ext uri="{FF2B5EF4-FFF2-40B4-BE49-F238E27FC236}">
                    <a16:creationId xmlns:a16="http://schemas.microsoft.com/office/drawing/2014/main" xmlns="" id="{5B832D51-5C58-413B-ACBA-5C2AD55C97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130425" y="2884488"/>
                <a:ext cx="1588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527">
                <a:extLst>
                  <a:ext uri="{FF2B5EF4-FFF2-40B4-BE49-F238E27FC236}">
                    <a16:creationId xmlns:a16="http://schemas.microsoft.com/office/drawing/2014/main" xmlns="" id="{507BB274-EC8D-4878-AF66-823830F54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0138" y="2901951"/>
                <a:ext cx="26988" cy="9525"/>
              </a:xfrm>
              <a:custGeom>
                <a:avLst/>
                <a:gdLst>
                  <a:gd name="T0" fmla="*/ 12 w 17"/>
                  <a:gd name="T1" fmla="*/ 0 h 6"/>
                  <a:gd name="T2" fmla="*/ 0 w 17"/>
                  <a:gd name="T3" fmla="*/ 0 h 6"/>
                  <a:gd name="T4" fmla="*/ 6 w 17"/>
                  <a:gd name="T5" fmla="*/ 6 h 6"/>
                  <a:gd name="T6" fmla="*/ 17 w 17"/>
                  <a:gd name="T7" fmla="*/ 6 h 6"/>
                  <a:gd name="T8" fmla="*/ 12 w 1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12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17" y="6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528">
                <a:extLst>
                  <a:ext uri="{FF2B5EF4-FFF2-40B4-BE49-F238E27FC236}">
                    <a16:creationId xmlns:a16="http://schemas.microsoft.com/office/drawing/2014/main" xmlns="" id="{76DB1C0E-6760-474D-8924-435FB00E20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70138" y="2901951"/>
                <a:ext cx="26988" cy="9525"/>
              </a:xfrm>
              <a:custGeom>
                <a:avLst/>
                <a:gdLst>
                  <a:gd name="T0" fmla="*/ 12 w 17"/>
                  <a:gd name="T1" fmla="*/ 0 h 6"/>
                  <a:gd name="T2" fmla="*/ 0 w 17"/>
                  <a:gd name="T3" fmla="*/ 0 h 6"/>
                  <a:gd name="T4" fmla="*/ 6 w 17"/>
                  <a:gd name="T5" fmla="*/ 6 h 6"/>
                  <a:gd name="T6" fmla="*/ 17 w 17"/>
                  <a:gd name="T7" fmla="*/ 6 h 6"/>
                  <a:gd name="T8" fmla="*/ 12 w 1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12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17" y="6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529">
                <a:extLst>
                  <a:ext uri="{FF2B5EF4-FFF2-40B4-BE49-F238E27FC236}">
                    <a16:creationId xmlns:a16="http://schemas.microsoft.com/office/drawing/2014/main" xmlns="" id="{5741B2FC-C7D3-41BE-97FB-D2EBC361A4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95538" y="2884488"/>
                <a:ext cx="274638" cy="36513"/>
              </a:xfrm>
              <a:custGeom>
                <a:avLst/>
                <a:gdLst>
                  <a:gd name="T0" fmla="*/ 11 w 173"/>
                  <a:gd name="T1" fmla="*/ 17 h 23"/>
                  <a:gd name="T2" fmla="*/ 0 w 173"/>
                  <a:gd name="T3" fmla="*/ 17 h 23"/>
                  <a:gd name="T4" fmla="*/ 0 w 173"/>
                  <a:gd name="T5" fmla="*/ 23 h 23"/>
                  <a:gd name="T6" fmla="*/ 5 w 173"/>
                  <a:gd name="T7" fmla="*/ 23 h 23"/>
                  <a:gd name="T8" fmla="*/ 11 w 173"/>
                  <a:gd name="T9" fmla="*/ 17 h 23"/>
                  <a:gd name="T10" fmla="*/ 173 w 173"/>
                  <a:gd name="T11" fmla="*/ 0 h 23"/>
                  <a:gd name="T12" fmla="*/ 167 w 173"/>
                  <a:gd name="T13" fmla="*/ 0 h 23"/>
                  <a:gd name="T14" fmla="*/ 167 w 173"/>
                  <a:gd name="T15" fmla="*/ 11 h 23"/>
                  <a:gd name="T16" fmla="*/ 173 w 173"/>
                  <a:gd name="T17" fmla="*/ 6 h 23"/>
                  <a:gd name="T18" fmla="*/ 173 w 173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3" h="23">
                    <a:moveTo>
                      <a:pt x="11" y="17"/>
                    </a:moveTo>
                    <a:lnTo>
                      <a:pt x="0" y="17"/>
                    </a:lnTo>
                    <a:lnTo>
                      <a:pt x="0" y="23"/>
                    </a:lnTo>
                    <a:lnTo>
                      <a:pt x="5" y="23"/>
                    </a:lnTo>
                    <a:lnTo>
                      <a:pt x="11" y="17"/>
                    </a:lnTo>
                    <a:close/>
                    <a:moveTo>
                      <a:pt x="173" y="0"/>
                    </a:moveTo>
                    <a:lnTo>
                      <a:pt x="167" y="0"/>
                    </a:lnTo>
                    <a:lnTo>
                      <a:pt x="167" y="11"/>
                    </a:lnTo>
                    <a:lnTo>
                      <a:pt x="173" y="6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530">
                <a:extLst>
                  <a:ext uri="{FF2B5EF4-FFF2-40B4-BE49-F238E27FC236}">
                    <a16:creationId xmlns:a16="http://schemas.microsoft.com/office/drawing/2014/main" xmlns="" id="{1019C495-AF61-4F6F-9C54-BC2E2744D7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95538" y="2884488"/>
                <a:ext cx="274638" cy="36513"/>
              </a:xfrm>
              <a:custGeom>
                <a:avLst/>
                <a:gdLst>
                  <a:gd name="T0" fmla="*/ 11 w 173"/>
                  <a:gd name="T1" fmla="*/ 17 h 23"/>
                  <a:gd name="T2" fmla="*/ 0 w 173"/>
                  <a:gd name="T3" fmla="*/ 17 h 23"/>
                  <a:gd name="T4" fmla="*/ 0 w 173"/>
                  <a:gd name="T5" fmla="*/ 23 h 23"/>
                  <a:gd name="T6" fmla="*/ 5 w 173"/>
                  <a:gd name="T7" fmla="*/ 23 h 23"/>
                  <a:gd name="T8" fmla="*/ 11 w 173"/>
                  <a:gd name="T9" fmla="*/ 17 h 23"/>
                  <a:gd name="T10" fmla="*/ 173 w 173"/>
                  <a:gd name="T11" fmla="*/ 0 h 23"/>
                  <a:gd name="T12" fmla="*/ 167 w 173"/>
                  <a:gd name="T13" fmla="*/ 0 h 23"/>
                  <a:gd name="T14" fmla="*/ 167 w 173"/>
                  <a:gd name="T15" fmla="*/ 11 h 23"/>
                  <a:gd name="T16" fmla="*/ 173 w 173"/>
                  <a:gd name="T17" fmla="*/ 6 h 23"/>
                  <a:gd name="T18" fmla="*/ 173 w 173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3" h="23">
                    <a:moveTo>
                      <a:pt x="11" y="17"/>
                    </a:moveTo>
                    <a:lnTo>
                      <a:pt x="0" y="17"/>
                    </a:lnTo>
                    <a:lnTo>
                      <a:pt x="0" y="23"/>
                    </a:lnTo>
                    <a:lnTo>
                      <a:pt x="5" y="23"/>
                    </a:lnTo>
                    <a:lnTo>
                      <a:pt x="11" y="17"/>
                    </a:lnTo>
                    <a:moveTo>
                      <a:pt x="173" y="0"/>
                    </a:moveTo>
                    <a:lnTo>
                      <a:pt x="167" y="0"/>
                    </a:lnTo>
                    <a:lnTo>
                      <a:pt x="167" y="11"/>
                    </a:lnTo>
                    <a:lnTo>
                      <a:pt x="173" y="6"/>
                    </a:lnTo>
                    <a:lnTo>
                      <a:pt x="17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531">
                <a:extLst>
                  <a:ext uri="{FF2B5EF4-FFF2-40B4-BE49-F238E27FC236}">
                    <a16:creationId xmlns:a16="http://schemas.microsoft.com/office/drawing/2014/main" xmlns="" id="{13C499E7-EA2F-4A26-9E55-7F443826B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225" y="2938463"/>
                <a:ext cx="336550" cy="26988"/>
              </a:xfrm>
              <a:custGeom>
                <a:avLst/>
                <a:gdLst>
                  <a:gd name="T0" fmla="*/ 212 w 212"/>
                  <a:gd name="T1" fmla="*/ 0 h 17"/>
                  <a:gd name="T2" fmla="*/ 84 w 212"/>
                  <a:gd name="T3" fmla="*/ 5 h 17"/>
                  <a:gd name="T4" fmla="*/ 78 w 212"/>
                  <a:gd name="T5" fmla="*/ 5 h 17"/>
                  <a:gd name="T6" fmla="*/ 0 w 212"/>
                  <a:gd name="T7" fmla="*/ 11 h 17"/>
                  <a:gd name="T8" fmla="*/ 17 w 212"/>
                  <a:gd name="T9" fmla="*/ 17 h 17"/>
                  <a:gd name="T10" fmla="*/ 78 w 212"/>
                  <a:gd name="T11" fmla="*/ 11 h 17"/>
                  <a:gd name="T12" fmla="*/ 84 w 212"/>
                  <a:gd name="T13" fmla="*/ 11 h 17"/>
                  <a:gd name="T14" fmla="*/ 207 w 212"/>
                  <a:gd name="T15" fmla="*/ 5 h 17"/>
                  <a:gd name="T16" fmla="*/ 212 w 212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" h="17">
                    <a:moveTo>
                      <a:pt x="212" y="0"/>
                    </a:moveTo>
                    <a:lnTo>
                      <a:pt x="84" y="5"/>
                    </a:lnTo>
                    <a:lnTo>
                      <a:pt x="78" y="5"/>
                    </a:lnTo>
                    <a:lnTo>
                      <a:pt x="0" y="11"/>
                    </a:lnTo>
                    <a:lnTo>
                      <a:pt x="17" y="17"/>
                    </a:lnTo>
                    <a:lnTo>
                      <a:pt x="78" y="11"/>
                    </a:lnTo>
                    <a:lnTo>
                      <a:pt x="84" y="11"/>
                    </a:lnTo>
                    <a:lnTo>
                      <a:pt x="207" y="5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532">
                <a:extLst>
                  <a:ext uri="{FF2B5EF4-FFF2-40B4-BE49-F238E27FC236}">
                    <a16:creationId xmlns:a16="http://schemas.microsoft.com/office/drawing/2014/main" xmlns="" id="{48F39542-6945-4FEA-9494-1964E4D65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70225" y="2938463"/>
                <a:ext cx="336550" cy="26988"/>
              </a:xfrm>
              <a:custGeom>
                <a:avLst/>
                <a:gdLst>
                  <a:gd name="T0" fmla="*/ 212 w 212"/>
                  <a:gd name="T1" fmla="*/ 0 h 17"/>
                  <a:gd name="T2" fmla="*/ 84 w 212"/>
                  <a:gd name="T3" fmla="*/ 5 h 17"/>
                  <a:gd name="T4" fmla="*/ 78 w 212"/>
                  <a:gd name="T5" fmla="*/ 5 h 17"/>
                  <a:gd name="T6" fmla="*/ 0 w 212"/>
                  <a:gd name="T7" fmla="*/ 11 h 17"/>
                  <a:gd name="T8" fmla="*/ 17 w 212"/>
                  <a:gd name="T9" fmla="*/ 17 h 17"/>
                  <a:gd name="T10" fmla="*/ 78 w 212"/>
                  <a:gd name="T11" fmla="*/ 11 h 17"/>
                  <a:gd name="T12" fmla="*/ 84 w 212"/>
                  <a:gd name="T13" fmla="*/ 11 h 17"/>
                  <a:gd name="T14" fmla="*/ 207 w 212"/>
                  <a:gd name="T15" fmla="*/ 5 h 17"/>
                  <a:gd name="T16" fmla="*/ 212 w 212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" h="17">
                    <a:moveTo>
                      <a:pt x="212" y="0"/>
                    </a:moveTo>
                    <a:lnTo>
                      <a:pt x="84" y="5"/>
                    </a:lnTo>
                    <a:lnTo>
                      <a:pt x="78" y="5"/>
                    </a:lnTo>
                    <a:lnTo>
                      <a:pt x="0" y="11"/>
                    </a:lnTo>
                    <a:lnTo>
                      <a:pt x="17" y="17"/>
                    </a:lnTo>
                    <a:lnTo>
                      <a:pt x="78" y="11"/>
                    </a:lnTo>
                    <a:lnTo>
                      <a:pt x="84" y="11"/>
                    </a:lnTo>
                    <a:lnTo>
                      <a:pt x="207" y="5"/>
                    </a:lnTo>
                    <a:lnTo>
                      <a:pt x="2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533">
                <a:extLst>
                  <a:ext uri="{FF2B5EF4-FFF2-40B4-BE49-F238E27FC236}">
                    <a16:creationId xmlns:a16="http://schemas.microsoft.com/office/drawing/2014/main" xmlns="" id="{BC52FF5C-F2B0-4DB0-B2A5-251614DCF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613" y="2928938"/>
                <a:ext cx="17463" cy="17463"/>
              </a:xfrm>
              <a:custGeom>
                <a:avLst/>
                <a:gdLst>
                  <a:gd name="T0" fmla="*/ 11 w 11"/>
                  <a:gd name="T1" fmla="*/ 0 h 11"/>
                  <a:gd name="T2" fmla="*/ 5 w 11"/>
                  <a:gd name="T3" fmla="*/ 6 h 11"/>
                  <a:gd name="T4" fmla="*/ 0 w 11"/>
                  <a:gd name="T5" fmla="*/ 11 h 11"/>
                  <a:gd name="T6" fmla="*/ 5 w 11"/>
                  <a:gd name="T7" fmla="*/ 11 h 11"/>
                  <a:gd name="T8" fmla="*/ 11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lnTo>
                      <a:pt x="5" y="6"/>
                    </a:lnTo>
                    <a:lnTo>
                      <a:pt x="0" y="11"/>
                    </a:lnTo>
                    <a:lnTo>
                      <a:pt x="5" y="11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534">
                <a:extLst>
                  <a:ext uri="{FF2B5EF4-FFF2-40B4-BE49-F238E27FC236}">
                    <a16:creationId xmlns:a16="http://schemas.microsoft.com/office/drawing/2014/main" xmlns="" id="{72F8FB59-65DE-45CE-B945-0B6550A2E3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41613" y="2928938"/>
                <a:ext cx="17463" cy="17463"/>
              </a:xfrm>
              <a:custGeom>
                <a:avLst/>
                <a:gdLst>
                  <a:gd name="T0" fmla="*/ 11 w 11"/>
                  <a:gd name="T1" fmla="*/ 0 h 11"/>
                  <a:gd name="T2" fmla="*/ 5 w 11"/>
                  <a:gd name="T3" fmla="*/ 6 h 11"/>
                  <a:gd name="T4" fmla="*/ 0 w 11"/>
                  <a:gd name="T5" fmla="*/ 11 h 11"/>
                  <a:gd name="T6" fmla="*/ 5 w 11"/>
                  <a:gd name="T7" fmla="*/ 11 h 11"/>
                  <a:gd name="T8" fmla="*/ 11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lnTo>
                      <a:pt x="5" y="6"/>
                    </a:lnTo>
                    <a:lnTo>
                      <a:pt x="0" y="11"/>
                    </a:lnTo>
                    <a:lnTo>
                      <a:pt x="5" y="11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535">
                <a:extLst>
                  <a:ext uri="{FF2B5EF4-FFF2-40B4-BE49-F238E27FC236}">
                    <a16:creationId xmlns:a16="http://schemas.microsoft.com/office/drawing/2014/main" xmlns="" id="{6AF506DF-1A9F-421A-968B-81D7B8D0AD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1225" y="2965451"/>
                <a:ext cx="381000" cy="34925"/>
              </a:xfrm>
              <a:custGeom>
                <a:avLst/>
                <a:gdLst>
                  <a:gd name="T0" fmla="*/ 229 w 240"/>
                  <a:gd name="T1" fmla="*/ 0 h 22"/>
                  <a:gd name="T2" fmla="*/ 95 w 240"/>
                  <a:gd name="T3" fmla="*/ 5 h 22"/>
                  <a:gd name="T4" fmla="*/ 83 w 240"/>
                  <a:gd name="T5" fmla="*/ 5 h 22"/>
                  <a:gd name="T6" fmla="*/ 0 w 240"/>
                  <a:gd name="T7" fmla="*/ 16 h 22"/>
                  <a:gd name="T8" fmla="*/ 5 w 240"/>
                  <a:gd name="T9" fmla="*/ 22 h 22"/>
                  <a:gd name="T10" fmla="*/ 89 w 240"/>
                  <a:gd name="T11" fmla="*/ 16 h 22"/>
                  <a:gd name="T12" fmla="*/ 100 w 240"/>
                  <a:gd name="T13" fmla="*/ 11 h 22"/>
                  <a:gd name="T14" fmla="*/ 240 w 240"/>
                  <a:gd name="T15" fmla="*/ 0 h 22"/>
                  <a:gd name="T16" fmla="*/ 229 w 240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0" h="22">
                    <a:moveTo>
                      <a:pt x="229" y="0"/>
                    </a:moveTo>
                    <a:lnTo>
                      <a:pt x="95" y="5"/>
                    </a:lnTo>
                    <a:lnTo>
                      <a:pt x="83" y="5"/>
                    </a:lnTo>
                    <a:lnTo>
                      <a:pt x="0" y="16"/>
                    </a:lnTo>
                    <a:lnTo>
                      <a:pt x="5" y="22"/>
                    </a:lnTo>
                    <a:lnTo>
                      <a:pt x="89" y="16"/>
                    </a:lnTo>
                    <a:lnTo>
                      <a:pt x="100" y="11"/>
                    </a:lnTo>
                    <a:lnTo>
                      <a:pt x="240" y="0"/>
                    </a:lnTo>
                    <a:lnTo>
                      <a:pt x="22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536">
                <a:extLst>
                  <a:ext uri="{FF2B5EF4-FFF2-40B4-BE49-F238E27FC236}">
                    <a16:creationId xmlns:a16="http://schemas.microsoft.com/office/drawing/2014/main" xmlns="" id="{D543E282-883A-4132-A6BB-7317432AEE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51225" y="2965451"/>
                <a:ext cx="381000" cy="34925"/>
              </a:xfrm>
              <a:custGeom>
                <a:avLst/>
                <a:gdLst>
                  <a:gd name="T0" fmla="*/ 229 w 240"/>
                  <a:gd name="T1" fmla="*/ 0 h 22"/>
                  <a:gd name="T2" fmla="*/ 95 w 240"/>
                  <a:gd name="T3" fmla="*/ 5 h 22"/>
                  <a:gd name="T4" fmla="*/ 83 w 240"/>
                  <a:gd name="T5" fmla="*/ 5 h 22"/>
                  <a:gd name="T6" fmla="*/ 0 w 240"/>
                  <a:gd name="T7" fmla="*/ 16 h 22"/>
                  <a:gd name="T8" fmla="*/ 5 w 240"/>
                  <a:gd name="T9" fmla="*/ 22 h 22"/>
                  <a:gd name="T10" fmla="*/ 89 w 240"/>
                  <a:gd name="T11" fmla="*/ 16 h 22"/>
                  <a:gd name="T12" fmla="*/ 100 w 240"/>
                  <a:gd name="T13" fmla="*/ 11 h 22"/>
                  <a:gd name="T14" fmla="*/ 240 w 240"/>
                  <a:gd name="T15" fmla="*/ 0 h 22"/>
                  <a:gd name="T16" fmla="*/ 229 w 240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0" h="22">
                    <a:moveTo>
                      <a:pt x="229" y="0"/>
                    </a:moveTo>
                    <a:lnTo>
                      <a:pt x="95" y="5"/>
                    </a:lnTo>
                    <a:lnTo>
                      <a:pt x="83" y="5"/>
                    </a:lnTo>
                    <a:lnTo>
                      <a:pt x="0" y="16"/>
                    </a:lnTo>
                    <a:lnTo>
                      <a:pt x="5" y="22"/>
                    </a:lnTo>
                    <a:lnTo>
                      <a:pt x="89" y="16"/>
                    </a:lnTo>
                    <a:lnTo>
                      <a:pt x="100" y="11"/>
                    </a:lnTo>
                    <a:lnTo>
                      <a:pt x="240" y="0"/>
                    </a:lnTo>
                    <a:lnTo>
                      <a:pt x="22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537">
                <a:extLst>
                  <a:ext uri="{FF2B5EF4-FFF2-40B4-BE49-F238E27FC236}">
                    <a16:creationId xmlns:a16="http://schemas.microsoft.com/office/drawing/2014/main" xmlns="" id="{AF69EA95-824D-4C49-8510-84454C1709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7688" y="2955926"/>
                <a:ext cx="44450" cy="9525"/>
              </a:xfrm>
              <a:custGeom>
                <a:avLst/>
                <a:gdLst>
                  <a:gd name="T0" fmla="*/ 11 w 28"/>
                  <a:gd name="T1" fmla="*/ 0 h 6"/>
                  <a:gd name="T2" fmla="*/ 0 w 28"/>
                  <a:gd name="T3" fmla="*/ 6 h 6"/>
                  <a:gd name="T4" fmla="*/ 11 w 28"/>
                  <a:gd name="T5" fmla="*/ 6 h 6"/>
                  <a:gd name="T6" fmla="*/ 28 w 28"/>
                  <a:gd name="T7" fmla="*/ 6 h 6"/>
                  <a:gd name="T8" fmla="*/ 11 w 2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">
                    <a:moveTo>
                      <a:pt x="11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28" y="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538">
                <a:extLst>
                  <a:ext uri="{FF2B5EF4-FFF2-40B4-BE49-F238E27FC236}">
                    <a16:creationId xmlns:a16="http://schemas.microsoft.com/office/drawing/2014/main" xmlns="" id="{52B2D8F0-1371-49EB-893C-F0D11D682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087688" y="2955926"/>
                <a:ext cx="44450" cy="9525"/>
              </a:xfrm>
              <a:custGeom>
                <a:avLst/>
                <a:gdLst>
                  <a:gd name="T0" fmla="*/ 11 w 28"/>
                  <a:gd name="T1" fmla="*/ 0 h 6"/>
                  <a:gd name="T2" fmla="*/ 0 w 28"/>
                  <a:gd name="T3" fmla="*/ 6 h 6"/>
                  <a:gd name="T4" fmla="*/ 11 w 28"/>
                  <a:gd name="T5" fmla="*/ 6 h 6"/>
                  <a:gd name="T6" fmla="*/ 28 w 28"/>
                  <a:gd name="T7" fmla="*/ 6 h 6"/>
                  <a:gd name="T8" fmla="*/ 11 w 2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">
                    <a:moveTo>
                      <a:pt x="11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28" y="6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539">
                <a:extLst>
                  <a:ext uri="{FF2B5EF4-FFF2-40B4-BE49-F238E27FC236}">
                    <a16:creationId xmlns:a16="http://schemas.microsoft.com/office/drawing/2014/main" xmlns="" id="{5E4F3E5D-878B-4AF8-BDB0-472F12426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94100" y="2990851"/>
                <a:ext cx="133350" cy="17463"/>
              </a:xfrm>
              <a:custGeom>
                <a:avLst/>
                <a:gdLst>
                  <a:gd name="T0" fmla="*/ 84 w 84"/>
                  <a:gd name="T1" fmla="*/ 0 h 11"/>
                  <a:gd name="T2" fmla="*/ 67 w 84"/>
                  <a:gd name="T3" fmla="*/ 0 h 11"/>
                  <a:gd name="T4" fmla="*/ 62 w 84"/>
                  <a:gd name="T5" fmla="*/ 0 h 11"/>
                  <a:gd name="T6" fmla="*/ 0 w 84"/>
                  <a:gd name="T7" fmla="*/ 6 h 11"/>
                  <a:gd name="T8" fmla="*/ 0 w 84"/>
                  <a:gd name="T9" fmla="*/ 11 h 11"/>
                  <a:gd name="T10" fmla="*/ 62 w 84"/>
                  <a:gd name="T11" fmla="*/ 6 h 11"/>
                  <a:gd name="T12" fmla="*/ 67 w 84"/>
                  <a:gd name="T13" fmla="*/ 6 h 11"/>
                  <a:gd name="T14" fmla="*/ 84 w 84"/>
                  <a:gd name="T15" fmla="*/ 6 h 11"/>
                  <a:gd name="T16" fmla="*/ 84 w 84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11">
                    <a:moveTo>
                      <a:pt x="84" y="0"/>
                    </a:moveTo>
                    <a:lnTo>
                      <a:pt x="67" y="0"/>
                    </a:lnTo>
                    <a:lnTo>
                      <a:pt x="62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62" y="6"/>
                    </a:lnTo>
                    <a:lnTo>
                      <a:pt x="67" y="6"/>
                    </a:lnTo>
                    <a:lnTo>
                      <a:pt x="84" y="6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540">
                <a:extLst>
                  <a:ext uri="{FF2B5EF4-FFF2-40B4-BE49-F238E27FC236}">
                    <a16:creationId xmlns:a16="http://schemas.microsoft.com/office/drawing/2014/main" xmlns="" id="{0144C55D-0281-4FF9-AF26-6BFCF3AC47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94100" y="2990851"/>
                <a:ext cx="133350" cy="17463"/>
              </a:xfrm>
              <a:custGeom>
                <a:avLst/>
                <a:gdLst>
                  <a:gd name="T0" fmla="*/ 84 w 84"/>
                  <a:gd name="T1" fmla="*/ 0 h 11"/>
                  <a:gd name="T2" fmla="*/ 67 w 84"/>
                  <a:gd name="T3" fmla="*/ 0 h 11"/>
                  <a:gd name="T4" fmla="*/ 62 w 84"/>
                  <a:gd name="T5" fmla="*/ 0 h 11"/>
                  <a:gd name="T6" fmla="*/ 0 w 84"/>
                  <a:gd name="T7" fmla="*/ 6 h 11"/>
                  <a:gd name="T8" fmla="*/ 0 w 84"/>
                  <a:gd name="T9" fmla="*/ 11 h 11"/>
                  <a:gd name="T10" fmla="*/ 62 w 84"/>
                  <a:gd name="T11" fmla="*/ 6 h 11"/>
                  <a:gd name="T12" fmla="*/ 67 w 84"/>
                  <a:gd name="T13" fmla="*/ 6 h 11"/>
                  <a:gd name="T14" fmla="*/ 84 w 84"/>
                  <a:gd name="T15" fmla="*/ 6 h 11"/>
                  <a:gd name="T16" fmla="*/ 84 w 84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11">
                    <a:moveTo>
                      <a:pt x="84" y="0"/>
                    </a:moveTo>
                    <a:lnTo>
                      <a:pt x="67" y="0"/>
                    </a:lnTo>
                    <a:lnTo>
                      <a:pt x="62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62" y="6"/>
                    </a:lnTo>
                    <a:lnTo>
                      <a:pt x="67" y="6"/>
                    </a:lnTo>
                    <a:lnTo>
                      <a:pt x="84" y="6"/>
                    </a:lnTo>
                    <a:lnTo>
                      <a:pt x="8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541">
                <a:extLst>
                  <a:ext uri="{FF2B5EF4-FFF2-40B4-BE49-F238E27FC236}">
                    <a16:creationId xmlns:a16="http://schemas.microsoft.com/office/drawing/2014/main" xmlns="" id="{3986C7BB-C423-4AA6-AF5A-43F8FC8F7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60750" y="2990851"/>
                <a:ext cx="17463" cy="9525"/>
              </a:xfrm>
              <a:custGeom>
                <a:avLst/>
                <a:gdLst>
                  <a:gd name="T0" fmla="*/ 6 w 11"/>
                  <a:gd name="T1" fmla="*/ 0 h 6"/>
                  <a:gd name="T2" fmla="*/ 0 w 11"/>
                  <a:gd name="T3" fmla="*/ 0 h 6"/>
                  <a:gd name="T4" fmla="*/ 0 w 11"/>
                  <a:gd name="T5" fmla="*/ 6 h 6"/>
                  <a:gd name="T6" fmla="*/ 11 w 11"/>
                  <a:gd name="T7" fmla="*/ 6 h 6"/>
                  <a:gd name="T8" fmla="*/ 6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542">
                <a:extLst>
                  <a:ext uri="{FF2B5EF4-FFF2-40B4-BE49-F238E27FC236}">
                    <a16:creationId xmlns:a16="http://schemas.microsoft.com/office/drawing/2014/main" xmlns="" id="{A33E358B-2103-40B2-9E51-C2D6C34D0A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460750" y="2990851"/>
                <a:ext cx="17463" cy="9525"/>
              </a:xfrm>
              <a:custGeom>
                <a:avLst/>
                <a:gdLst>
                  <a:gd name="T0" fmla="*/ 6 w 11"/>
                  <a:gd name="T1" fmla="*/ 0 h 6"/>
                  <a:gd name="T2" fmla="*/ 0 w 11"/>
                  <a:gd name="T3" fmla="*/ 0 h 6"/>
                  <a:gd name="T4" fmla="*/ 0 w 11"/>
                  <a:gd name="T5" fmla="*/ 6 h 6"/>
                  <a:gd name="T6" fmla="*/ 11 w 11"/>
                  <a:gd name="T7" fmla="*/ 6 h 6"/>
                  <a:gd name="T8" fmla="*/ 6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543">
                <a:extLst>
                  <a:ext uri="{FF2B5EF4-FFF2-40B4-BE49-F238E27FC236}">
                    <a16:creationId xmlns:a16="http://schemas.microsoft.com/office/drawing/2014/main" xmlns="" id="{43645BEE-BE43-47AE-AC56-2D47BAD142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6200" y="3000376"/>
                <a:ext cx="282575" cy="26988"/>
              </a:xfrm>
              <a:custGeom>
                <a:avLst/>
                <a:gdLst>
                  <a:gd name="T0" fmla="*/ 178 w 178"/>
                  <a:gd name="T1" fmla="*/ 0 h 17"/>
                  <a:gd name="T2" fmla="*/ 11 w 178"/>
                  <a:gd name="T3" fmla="*/ 11 h 17"/>
                  <a:gd name="T4" fmla="*/ 0 w 178"/>
                  <a:gd name="T5" fmla="*/ 17 h 17"/>
                  <a:gd name="T6" fmla="*/ 178 w 178"/>
                  <a:gd name="T7" fmla="*/ 5 h 17"/>
                  <a:gd name="T8" fmla="*/ 178 w 178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17">
                    <a:moveTo>
                      <a:pt x="178" y="0"/>
                    </a:moveTo>
                    <a:lnTo>
                      <a:pt x="11" y="11"/>
                    </a:lnTo>
                    <a:lnTo>
                      <a:pt x="0" y="17"/>
                    </a:lnTo>
                    <a:lnTo>
                      <a:pt x="178" y="5"/>
                    </a:lnTo>
                    <a:lnTo>
                      <a:pt x="17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544">
                <a:extLst>
                  <a:ext uri="{FF2B5EF4-FFF2-40B4-BE49-F238E27FC236}">
                    <a16:creationId xmlns:a16="http://schemas.microsoft.com/office/drawing/2014/main" xmlns="" id="{9124BE0C-5409-4FDF-830A-2772331B05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6200" y="3000376"/>
                <a:ext cx="282575" cy="26988"/>
              </a:xfrm>
              <a:custGeom>
                <a:avLst/>
                <a:gdLst>
                  <a:gd name="T0" fmla="*/ 178 w 178"/>
                  <a:gd name="T1" fmla="*/ 0 h 17"/>
                  <a:gd name="T2" fmla="*/ 11 w 178"/>
                  <a:gd name="T3" fmla="*/ 11 h 17"/>
                  <a:gd name="T4" fmla="*/ 0 w 178"/>
                  <a:gd name="T5" fmla="*/ 17 h 17"/>
                  <a:gd name="T6" fmla="*/ 178 w 178"/>
                  <a:gd name="T7" fmla="*/ 5 h 17"/>
                  <a:gd name="T8" fmla="*/ 178 w 178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17">
                    <a:moveTo>
                      <a:pt x="178" y="0"/>
                    </a:moveTo>
                    <a:lnTo>
                      <a:pt x="11" y="11"/>
                    </a:lnTo>
                    <a:lnTo>
                      <a:pt x="0" y="17"/>
                    </a:lnTo>
                    <a:lnTo>
                      <a:pt x="178" y="5"/>
                    </a:lnTo>
                    <a:lnTo>
                      <a:pt x="17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Rectangle 545">
                <a:extLst>
                  <a:ext uri="{FF2B5EF4-FFF2-40B4-BE49-F238E27FC236}">
                    <a16:creationId xmlns:a16="http://schemas.microsoft.com/office/drawing/2014/main" xmlns="" id="{356577B6-4963-43B4-A21D-1EA943F86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603625" y="3000376"/>
                <a:ext cx="952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Rectangle 546">
                <a:extLst>
                  <a:ext uri="{FF2B5EF4-FFF2-40B4-BE49-F238E27FC236}">
                    <a16:creationId xmlns:a16="http://schemas.microsoft.com/office/drawing/2014/main" xmlns="" id="{073FD6BA-A5CC-42E8-B273-21D1FD1A66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603625" y="3000376"/>
                <a:ext cx="9525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547">
                <a:extLst>
                  <a:ext uri="{FF2B5EF4-FFF2-40B4-BE49-F238E27FC236}">
                    <a16:creationId xmlns:a16="http://schemas.microsoft.com/office/drawing/2014/main" xmlns="" id="{E0F93C36-6644-41E6-9EF2-FFD674F43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05250" y="3017838"/>
                <a:ext cx="36513" cy="17463"/>
              </a:xfrm>
              <a:custGeom>
                <a:avLst/>
                <a:gdLst>
                  <a:gd name="T0" fmla="*/ 23 w 23"/>
                  <a:gd name="T1" fmla="*/ 0 h 11"/>
                  <a:gd name="T2" fmla="*/ 12 w 23"/>
                  <a:gd name="T3" fmla="*/ 0 h 11"/>
                  <a:gd name="T4" fmla="*/ 0 w 23"/>
                  <a:gd name="T5" fmla="*/ 11 h 11"/>
                  <a:gd name="T6" fmla="*/ 12 w 23"/>
                  <a:gd name="T7" fmla="*/ 6 h 11"/>
                  <a:gd name="T8" fmla="*/ 23 w 23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1">
                    <a:moveTo>
                      <a:pt x="23" y="0"/>
                    </a:moveTo>
                    <a:lnTo>
                      <a:pt x="12" y="0"/>
                    </a:lnTo>
                    <a:lnTo>
                      <a:pt x="0" y="11"/>
                    </a:lnTo>
                    <a:lnTo>
                      <a:pt x="12" y="6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548">
                <a:extLst>
                  <a:ext uri="{FF2B5EF4-FFF2-40B4-BE49-F238E27FC236}">
                    <a16:creationId xmlns:a16="http://schemas.microsoft.com/office/drawing/2014/main" xmlns="" id="{E5204DD2-673F-4A3F-A9AC-900FDAC68A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905250" y="3017838"/>
                <a:ext cx="36513" cy="17463"/>
              </a:xfrm>
              <a:custGeom>
                <a:avLst/>
                <a:gdLst>
                  <a:gd name="T0" fmla="*/ 23 w 23"/>
                  <a:gd name="T1" fmla="*/ 0 h 11"/>
                  <a:gd name="T2" fmla="*/ 12 w 23"/>
                  <a:gd name="T3" fmla="*/ 0 h 11"/>
                  <a:gd name="T4" fmla="*/ 0 w 23"/>
                  <a:gd name="T5" fmla="*/ 11 h 11"/>
                  <a:gd name="T6" fmla="*/ 12 w 23"/>
                  <a:gd name="T7" fmla="*/ 6 h 11"/>
                  <a:gd name="T8" fmla="*/ 23 w 23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1">
                    <a:moveTo>
                      <a:pt x="23" y="0"/>
                    </a:moveTo>
                    <a:lnTo>
                      <a:pt x="12" y="0"/>
                    </a:lnTo>
                    <a:lnTo>
                      <a:pt x="0" y="11"/>
                    </a:lnTo>
                    <a:lnTo>
                      <a:pt x="12" y="6"/>
                    </a:lnTo>
                    <a:lnTo>
                      <a:pt x="2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549">
                <a:extLst>
                  <a:ext uri="{FF2B5EF4-FFF2-40B4-BE49-F238E27FC236}">
                    <a16:creationId xmlns:a16="http://schemas.microsoft.com/office/drawing/2014/main" xmlns="" id="{03BBDCD3-BBCC-4CB4-A1A3-1AF142C34F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83088" y="1347788"/>
                <a:ext cx="1135063" cy="1724025"/>
              </a:xfrm>
              <a:custGeom>
                <a:avLst/>
                <a:gdLst>
                  <a:gd name="T0" fmla="*/ 1 w 128"/>
                  <a:gd name="T1" fmla="*/ 193 h 194"/>
                  <a:gd name="T2" fmla="*/ 1 w 128"/>
                  <a:gd name="T3" fmla="*/ 193 h 194"/>
                  <a:gd name="T4" fmla="*/ 0 w 128"/>
                  <a:gd name="T5" fmla="*/ 194 h 194"/>
                  <a:gd name="T6" fmla="*/ 1 w 128"/>
                  <a:gd name="T7" fmla="*/ 194 h 194"/>
                  <a:gd name="T8" fmla="*/ 1 w 128"/>
                  <a:gd name="T9" fmla="*/ 193 h 194"/>
                  <a:gd name="T10" fmla="*/ 92 w 128"/>
                  <a:gd name="T11" fmla="*/ 1 h 194"/>
                  <a:gd name="T12" fmla="*/ 16 w 128"/>
                  <a:gd name="T13" fmla="*/ 77 h 194"/>
                  <a:gd name="T14" fmla="*/ 15 w 128"/>
                  <a:gd name="T15" fmla="*/ 78 h 194"/>
                  <a:gd name="T16" fmla="*/ 15 w 128"/>
                  <a:gd name="T17" fmla="*/ 78 h 194"/>
                  <a:gd name="T18" fmla="*/ 15 w 128"/>
                  <a:gd name="T19" fmla="*/ 78 h 194"/>
                  <a:gd name="T20" fmla="*/ 15 w 128"/>
                  <a:gd name="T21" fmla="*/ 82 h 194"/>
                  <a:gd name="T22" fmla="*/ 13 w 128"/>
                  <a:gd name="T23" fmla="*/ 96 h 194"/>
                  <a:gd name="T24" fmla="*/ 14 w 128"/>
                  <a:gd name="T25" fmla="*/ 95 h 194"/>
                  <a:gd name="T26" fmla="*/ 16 w 128"/>
                  <a:gd name="T27" fmla="*/ 82 h 194"/>
                  <a:gd name="T28" fmla="*/ 16 w 128"/>
                  <a:gd name="T29" fmla="*/ 82 h 194"/>
                  <a:gd name="T30" fmla="*/ 16 w 128"/>
                  <a:gd name="T31" fmla="*/ 78 h 194"/>
                  <a:gd name="T32" fmla="*/ 17 w 128"/>
                  <a:gd name="T33" fmla="*/ 78 h 194"/>
                  <a:gd name="T34" fmla="*/ 92 w 128"/>
                  <a:gd name="T35" fmla="*/ 2 h 194"/>
                  <a:gd name="T36" fmla="*/ 92 w 128"/>
                  <a:gd name="T37" fmla="*/ 1 h 194"/>
                  <a:gd name="T38" fmla="*/ 104 w 128"/>
                  <a:gd name="T39" fmla="*/ 0 h 194"/>
                  <a:gd name="T40" fmla="*/ 103 w 128"/>
                  <a:gd name="T41" fmla="*/ 1 h 194"/>
                  <a:gd name="T42" fmla="*/ 126 w 128"/>
                  <a:gd name="T43" fmla="*/ 17 h 194"/>
                  <a:gd name="T44" fmla="*/ 128 w 128"/>
                  <a:gd name="T45" fmla="*/ 16 h 194"/>
                  <a:gd name="T46" fmla="*/ 104 w 128"/>
                  <a:gd name="T47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8" h="194">
                    <a:moveTo>
                      <a:pt x="1" y="193"/>
                    </a:moveTo>
                    <a:cubicBezTo>
                      <a:pt x="1" y="193"/>
                      <a:pt x="1" y="193"/>
                      <a:pt x="1" y="193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1" y="194"/>
                      <a:pt x="1" y="194"/>
                      <a:pt x="1" y="194"/>
                    </a:cubicBezTo>
                    <a:cubicBezTo>
                      <a:pt x="1" y="193"/>
                      <a:pt x="1" y="193"/>
                      <a:pt x="1" y="193"/>
                    </a:cubicBezTo>
                    <a:moveTo>
                      <a:pt x="92" y="1"/>
                    </a:moveTo>
                    <a:cubicBezTo>
                      <a:pt x="16" y="77"/>
                      <a:pt x="16" y="77"/>
                      <a:pt x="16" y="77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5" y="82"/>
                      <a:pt x="15" y="82"/>
                      <a:pt x="15" y="82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92" y="2"/>
                      <a:pt x="92" y="2"/>
                      <a:pt x="92" y="2"/>
                    </a:cubicBezTo>
                    <a:cubicBezTo>
                      <a:pt x="92" y="2"/>
                      <a:pt x="92" y="2"/>
                      <a:pt x="92" y="1"/>
                    </a:cubicBezTo>
                    <a:moveTo>
                      <a:pt x="104" y="0"/>
                    </a:moveTo>
                    <a:cubicBezTo>
                      <a:pt x="103" y="1"/>
                      <a:pt x="103" y="1"/>
                      <a:pt x="103" y="1"/>
                    </a:cubicBezTo>
                    <a:cubicBezTo>
                      <a:pt x="126" y="17"/>
                      <a:pt x="126" y="17"/>
                      <a:pt x="126" y="17"/>
                    </a:cubicBezTo>
                    <a:cubicBezTo>
                      <a:pt x="128" y="16"/>
                      <a:pt x="128" y="16"/>
                      <a:pt x="128" y="16"/>
                    </a:cubicBezTo>
                    <a:cubicBezTo>
                      <a:pt x="104" y="0"/>
                      <a:pt x="104" y="0"/>
                      <a:pt x="10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550">
                <a:extLst>
                  <a:ext uri="{FF2B5EF4-FFF2-40B4-BE49-F238E27FC236}">
                    <a16:creationId xmlns:a16="http://schemas.microsoft.com/office/drawing/2014/main" xmlns="" id="{EFFB8B25-BEBA-43B4-931A-AC6D1E7DD9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83088" y="3052763"/>
                <a:ext cx="514350" cy="266700"/>
              </a:xfrm>
              <a:custGeom>
                <a:avLst/>
                <a:gdLst>
                  <a:gd name="T0" fmla="*/ 156 w 324"/>
                  <a:gd name="T1" fmla="*/ 79 h 168"/>
                  <a:gd name="T2" fmla="*/ 145 w 324"/>
                  <a:gd name="T3" fmla="*/ 84 h 168"/>
                  <a:gd name="T4" fmla="*/ 212 w 324"/>
                  <a:gd name="T5" fmla="*/ 112 h 168"/>
                  <a:gd name="T6" fmla="*/ 218 w 324"/>
                  <a:gd name="T7" fmla="*/ 118 h 168"/>
                  <a:gd name="T8" fmla="*/ 307 w 324"/>
                  <a:gd name="T9" fmla="*/ 168 h 168"/>
                  <a:gd name="T10" fmla="*/ 324 w 324"/>
                  <a:gd name="T11" fmla="*/ 168 h 168"/>
                  <a:gd name="T12" fmla="*/ 218 w 324"/>
                  <a:gd name="T13" fmla="*/ 112 h 168"/>
                  <a:gd name="T14" fmla="*/ 206 w 324"/>
                  <a:gd name="T15" fmla="*/ 107 h 168"/>
                  <a:gd name="T16" fmla="*/ 156 w 324"/>
                  <a:gd name="T17" fmla="*/ 79 h 168"/>
                  <a:gd name="T18" fmla="*/ 0 w 324"/>
                  <a:gd name="T19" fmla="*/ 0 h 168"/>
                  <a:gd name="T20" fmla="*/ 0 w 324"/>
                  <a:gd name="T21" fmla="*/ 0 h 168"/>
                  <a:gd name="T22" fmla="*/ 0 w 324"/>
                  <a:gd name="T23" fmla="*/ 6 h 168"/>
                  <a:gd name="T24" fmla="*/ 5 w 324"/>
                  <a:gd name="T25" fmla="*/ 6 h 168"/>
                  <a:gd name="T26" fmla="*/ 5 w 324"/>
                  <a:gd name="T27" fmla="*/ 12 h 168"/>
                  <a:gd name="T28" fmla="*/ 11 w 324"/>
                  <a:gd name="T29" fmla="*/ 28 h 168"/>
                  <a:gd name="T30" fmla="*/ 55 w 324"/>
                  <a:gd name="T31" fmla="*/ 129 h 168"/>
                  <a:gd name="T32" fmla="*/ 61 w 324"/>
                  <a:gd name="T33" fmla="*/ 124 h 168"/>
                  <a:gd name="T34" fmla="*/ 16 w 324"/>
                  <a:gd name="T35" fmla="*/ 28 h 168"/>
                  <a:gd name="T36" fmla="*/ 11 w 324"/>
                  <a:gd name="T37" fmla="*/ 12 h 168"/>
                  <a:gd name="T38" fmla="*/ 139 w 324"/>
                  <a:gd name="T39" fmla="*/ 79 h 168"/>
                  <a:gd name="T40" fmla="*/ 145 w 324"/>
                  <a:gd name="T41" fmla="*/ 73 h 168"/>
                  <a:gd name="T42" fmla="*/ 16 w 324"/>
                  <a:gd name="T43" fmla="*/ 6 h 168"/>
                  <a:gd name="T44" fmla="*/ 5 w 324"/>
                  <a:gd name="T45" fmla="*/ 0 h 168"/>
                  <a:gd name="T46" fmla="*/ 5 w 324"/>
                  <a:gd name="T47" fmla="*/ 0 h 168"/>
                  <a:gd name="T48" fmla="*/ 0 w 324"/>
                  <a:gd name="T49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4" h="168">
                    <a:moveTo>
                      <a:pt x="156" y="79"/>
                    </a:moveTo>
                    <a:lnTo>
                      <a:pt x="145" y="84"/>
                    </a:lnTo>
                    <a:lnTo>
                      <a:pt x="212" y="112"/>
                    </a:lnTo>
                    <a:lnTo>
                      <a:pt x="218" y="118"/>
                    </a:lnTo>
                    <a:lnTo>
                      <a:pt x="307" y="168"/>
                    </a:lnTo>
                    <a:lnTo>
                      <a:pt x="324" y="168"/>
                    </a:lnTo>
                    <a:lnTo>
                      <a:pt x="218" y="112"/>
                    </a:lnTo>
                    <a:lnTo>
                      <a:pt x="206" y="107"/>
                    </a:lnTo>
                    <a:lnTo>
                      <a:pt x="156" y="79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5" y="6"/>
                    </a:lnTo>
                    <a:lnTo>
                      <a:pt x="5" y="12"/>
                    </a:lnTo>
                    <a:lnTo>
                      <a:pt x="11" y="28"/>
                    </a:lnTo>
                    <a:lnTo>
                      <a:pt x="55" y="129"/>
                    </a:lnTo>
                    <a:lnTo>
                      <a:pt x="61" y="124"/>
                    </a:lnTo>
                    <a:lnTo>
                      <a:pt x="16" y="28"/>
                    </a:lnTo>
                    <a:lnTo>
                      <a:pt x="11" y="12"/>
                    </a:lnTo>
                    <a:lnTo>
                      <a:pt x="139" y="79"/>
                    </a:lnTo>
                    <a:lnTo>
                      <a:pt x="145" y="73"/>
                    </a:lnTo>
                    <a:lnTo>
                      <a:pt x="16" y="6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551">
                <a:extLst>
                  <a:ext uri="{FF2B5EF4-FFF2-40B4-BE49-F238E27FC236}">
                    <a16:creationId xmlns:a16="http://schemas.microsoft.com/office/drawing/2014/main" xmlns="" id="{2051EAFF-E8DC-4189-A6C0-FCFF5BE749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383088" y="3052763"/>
                <a:ext cx="514350" cy="266700"/>
              </a:xfrm>
              <a:custGeom>
                <a:avLst/>
                <a:gdLst>
                  <a:gd name="T0" fmla="*/ 156 w 324"/>
                  <a:gd name="T1" fmla="*/ 79 h 168"/>
                  <a:gd name="T2" fmla="*/ 145 w 324"/>
                  <a:gd name="T3" fmla="*/ 84 h 168"/>
                  <a:gd name="T4" fmla="*/ 212 w 324"/>
                  <a:gd name="T5" fmla="*/ 112 h 168"/>
                  <a:gd name="T6" fmla="*/ 218 w 324"/>
                  <a:gd name="T7" fmla="*/ 118 h 168"/>
                  <a:gd name="T8" fmla="*/ 307 w 324"/>
                  <a:gd name="T9" fmla="*/ 168 h 168"/>
                  <a:gd name="T10" fmla="*/ 324 w 324"/>
                  <a:gd name="T11" fmla="*/ 168 h 168"/>
                  <a:gd name="T12" fmla="*/ 218 w 324"/>
                  <a:gd name="T13" fmla="*/ 112 h 168"/>
                  <a:gd name="T14" fmla="*/ 206 w 324"/>
                  <a:gd name="T15" fmla="*/ 107 h 168"/>
                  <a:gd name="T16" fmla="*/ 156 w 324"/>
                  <a:gd name="T17" fmla="*/ 79 h 168"/>
                  <a:gd name="T18" fmla="*/ 0 w 324"/>
                  <a:gd name="T19" fmla="*/ 0 h 168"/>
                  <a:gd name="T20" fmla="*/ 0 w 324"/>
                  <a:gd name="T21" fmla="*/ 0 h 168"/>
                  <a:gd name="T22" fmla="*/ 0 w 324"/>
                  <a:gd name="T23" fmla="*/ 6 h 168"/>
                  <a:gd name="T24" fmla="*/ 5 w 324"/>
                  <a:gd name="T25" fmla="*/ 6 h 168"/>
                  <a:gd name="T26" fmla="*/ 5 w 324"/>
                  <a:gd name="T27" fmla="*/ 12 h 168"/>
                  <a:gd name="T28" fmla="*/ 11 w 324"/>
                  <a:gd name="T29" fmla="*/ 28 h 168"/>
                  <a:gd name="T30" fmla="*/ 55 w 324"/>
                  <a:gd name="T31" fmla="*/ 129 h 168"/>
                  <a:gd name="T32" fmla="*/ 61 w 324"/>
                  <a:gd name="T33" fmla="*/ 124 h 168"/>
                  <a:gd name="T34" fmla="*/ 16 w 324"/>
                  <a:gd name="T35" fmla="*/ 28 h 168"/>
                  <a:gd name="T36" fmla="*/ 11 w 324"/>
                  <a:gd name="T37" fmla="*/ 12 h 168"/>
                  <a:gd name="T38" fmla="*/ 139 w 324"/>
                  <a:gd name="T39" fmla="*/ 79 h 168"/>
                  <a:gd name="T40" fmla="*/ 145 w 324"/>
                  <a:gd name="T41" fmla="*/ 73 h 168"/>
                  <a:gd name="T42" fmla="*/ 16 w 324"/>
                  <a:gd name="T43" fmla="*/ 6 h 168"/>
                  <a:gd name="T44" fmla="*/ 5 w 324"/>
                  <a:gd name="T45" fmla="*/ 0 h 168"/>
                  <a:gd name="T46" fmla="*/ 5 w 324"/>
                  <a:gd name="T47" fmla="*/ 0 h 168"/>
                  <a:gd name="T48" fmla="*/ 0 w 324"/>
                  <a:gd name="T49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4" h="168">
                    <a:moveTo>
                      <a:pt x="156" y="79"/>
                    </a:moveTo>
                    <a:lnTo>
                      <a:pt x="145" y="84"/>
                    </a:lnTo>
                    <a:lnTo>
                      <a:pt x="212" y="112"/>
                    </a:lnTo>
                    <a:lnTo>
                      <a:pt x="218" y="118"/>
                    </a:lnTo>
                    <a:lnTo>
                      <a:pt x="307" y="168"/>
                    </a:lnTo>
                    <a:lnTo>
                      <a:pt x="324" y="168"/>
                    </a:lnTo>
                    <a:lnTo>
                      <a:pt x="218" y="112"/>
                    </a:lnTo>
                    <a:lnTo>
                      <a:pt x="206" y="107"/>
                    </a:lnTo>
                    <a:lnTo>
                      <a:pt x="156" y="79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5" y="6"/>
                    </a:lnTo>
                    <a:lnTo>
                      <a:pt x="5" y="12"/>
                    </a:lnTo>
                    <a:lnTo>
                      <a:pt x="11" y="28"/>
                    </a:lnTo>
                    <a:lnTo>
                      <a:pt x="55" y="129"/>
                    </a:lnTo>
                    <a:lnTo>
                      <a:pt x="61" y="124"/>
                    </a:lnTo>
                    <a:lnTo>
                      <a:pt x="16" y="28"/>
                    </a:lnTo>
                    <a:lnTo>
                      <a:pt x="11" y="12"/>
                    </a:lnTo>
                    <a:lnTo>
                      <a:pt x="139" y="79"/>
                    </a:lnTo>
                    <a:lnTo>
                      <a:pt x="145" y="73"/>
                    </a:lnTo>
                    <a:lnTo>
                      <a:pt x="16" y="6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552">
                <a:extLst>
                  <a:ext uri="{FF2B5EF4-FFF2-40B4-BE49-F238E27FC236}">
                    <a16:creationId xmlns:a16="http://schemas.microsoft.com/office/drawing/2014/main" xmlns="" id="{16C66C10-E575-4B0F-90D5-5A1D55D60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62425" y="3168651"/>
                <a:ext cx="26988" cy="17463"/>
              </a:xfrm>
              <a:custGeom>
                <a:avLst/>
                <a:gdLst>
                  <a:gd name="T0" fmla="*/ 6 w 17"/>
                  <a:gd name="T1" fmla="*/ 0 h 11"/>
                  <a:gd name="T2" fmla="*/ 0 w 17"/>
                  <a:gd name="T3" fmla="*/ 6 h 11"/>
                  <a:gd name="T4" fmla="*/ 6 w 17"/>
                  <a:gd name="T5" fmla="*/ 11 h 11"/>
                  <a:gd name="T6" fmla="*/ 17 w 17"/>
                  <a:gd name="T7" fmla="*/ 6 h 11"/>
                  <a:gd name="T8" fmla="*/ 6 w 1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6" y="0"/>
                    </a:moveTo>
                    <a:lnTo>
                      <a:pt x="0" y="6"/>
                    </a:lnTo>
                    <a:lnTo>
                      <a:pt x="6" y="11"/>
                    </a:lnTo>
                    <a:lnTo>
                      <a:pt x="17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553">
                <a:extLst>
                  <a:ext uri="{FF2B5EF4-FFF2-40B4-BE49-F238E27FC236}">
                    <a16:creationId xmlns:a16="http://schemas.microsoft.com/office/drawing/2014/main" xmlns="" id="{215EE4F3-9C1E-4B50-963D-DAF4C2695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162425" y="3168651"/>
                <a:ext cx="26988" cy="17463"/>
              </a:xfrm>
              <a:custGeom>
                <a:avLst/>
                <a:gdLst>
                  <a:gd name="T0" fmla="*/ 6 w 17"/>
                  <a:gd name="T1" fmla="*/ 0 h 11"/>
                  <a:gd name="T2" fmla="*/ 0 w 17"/>
                  <a:gd name="T3" fmla="*/ 6 h 11"/>
                  <a:gd name="T4" fmla="*/ 6 w 17"/>
                  <a:gd name="T5" fmla="*/ 11 h 11"/>
                  <a:gd name="T6" fmla="*/ 17 w 17"/>
                  <a:gd name="T7" fmla="*/ 6 h 11"/>
                  <a:gd name="T8" fmla="*/ 6 w 1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6" y="0"/>
                    </a:moveTo>
                    <a:lnTo>
                      <a:pt x="0" y="6"/>
                    </a:lnTo>
                    <a:lnTo>
                      <a:pt x="6" y="11"/>
                    </a:lnTo>
                    <a:lnTo>
                      <a:pt x="17" y="6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554">
                <a:extLst>
                  <a:ext uri="{FF2B5EF4-FFF2-40B4-BE49-F238E27FC236}">
                    <a16:creationId xmlns:a16="http://schemas.microsoft.com/office/drawing/2014/main" xmlns="" id="{FB45C456-3F9E-4C3B-8FE2-BDA771172E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78263" y="3328988"/>
                <a:ext cx="266700" cy="292100"/>
              </a:xfrm>
              <a:custGeom>
                <a:avLst/>
                <a:gdLst>
                  <a:gd name="T0" fmla="*/ 140 w 168"/>
                  <a:gd name="T1" fmla="*/ 61 h 184"/>
                  <a:gd name="T2" fmla="*/ 140 w 168"/>
                  <a:gd name="T3" fmla="*/ 67 h 184"/>
                  <a:gd name="T4" fmla="*/ 146 w 168"/>
                  <a:gd name="T5" fmla="*/ 73 h 184"/>
                  <a:gd name="T6" fmla="*/ 162 w 168"/>
                  <a:gd name="T7" fmla="*/ 84 h 184"/>
                  <a:gd name="T8" fmla="*/ 157 w 168"/>
                  <a:gd name="T9" fmla="*/ 101 h 184"/>
                  <a:gd name="T10" fmla="*/ 123 w 168"/>
                  <a:gd name="T11" fmla="*/ 162 h 184"/>
                  <a:gd name="T12" fmla="*/ 123 w 168"/>
                  <a:gd name="T13" fmla="*/ 184 h 184"/>
                  <a:gd name="T14" fmla="*/ 162 w 168"/>
                  <a:gd name="T15" fmla="*/ 101 h 184"/>
                  <a:gd name="T16" fmla="*/ 168 w 168"/>
                  <a:gd name="T17" fmla="*/ 84 h 184"/>
                  <a:gd name="T18" fmla="*/ 168 w 168"/>
                  <a:gd name="T19" fmla="*/ 84 h 184"/>
                  <a:gd name="T20" fmla="*/ 168 w 168"/>
                  <a:gd name="T21" fmla="*/ 84 h 184"/>
                  <a:gd name="T22" fmla="*/ 168 w 168"/>
                  <a:gd name="T23" fmla="*/ 84 h 184"/>
                  <a:gd name="T24" fmla="*/ 168 w 168"/>
                  <a:gd name="T25" fmla="*/ 78 h 184"/>
                  <a:gd name="T26" fmla="*/ 168 w 168"/>
                  <a:gd name="T27" fmla="*/ 78 h 184"/>
                  <a:gd name="T28" fmla="*/ 168 w 168"/>
                  <a:gd name="T29" fmla="*/ 78 h 184"/>
                  <a:gd name="T30" fmla="*/ 140 w 168"/>
                  <a:gd name="T31" fmla="*/ 61 h 184"/>
                  <a:gd name="T32" fmla="*/ 0 w 168"/>
                  <a:gd name="T33" fmla="*/ 0 h 184"/>
                  <a:gd name="T34" fmla="*/ 118 w 168"/>
                  <a:gd name="T35" fmla="*/ 61 h 184"/>
                  <a:gd name="T36" fmla="*/ 134 w 168"/>
                  <a:gd name="T37" fmla="*/ 67 h 184"/>
                  <a:gd name="T38" fmla="*/ 134 w 168"/>
                  <a:gd name="T39" fmla="*/ 61 h 184"/>
                  <a:gd name="T40" fmla="*/ 17 w 168"/>
                  <a:gd name="T41" fmla="*/ 0 h 184"/>
                  <a:gd name="T42" fmla="*/ 0 w 168"/>
                  <a:gd name="T43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8" h="184">
                    <a:moveTo>
                      <a:pt x="140" y="61"/>
                    </a:moveTo>
                    <a:lnTo>
                      <a:pt x="140" y="67"/>
                    </a:lnTo>
                    <a:lnTo>
                      <a:pt x="146" y="73"/>
                    </a:lnTo>
                    <a:lnTo>
                      <a:pt x="162" y="84"/>
                    </a:lnTo>
                    <a:lnTo>
                      <a:pt x="157" y="101"/>
                    </a:lnTo>
                    <a:lnTo>
                      <a:pt x="123" y="162"/>
                    </a:lnTo>
                    <a:lnTo>
                      <a:pt x="123" y="184"/>
                    </a:lnTo>
                    <a:lnTo>
                      <a:pt x="162" y="101"/>
                    </a:lnTo>
                    <a:lnTo>
                      <a:pt x="168" y="84"/>
                    </a:lnTo>
                    <a:lnTo>
                      <a:pt x="168" y="84"/>
                    </a:lnTo>
                    <a:lnTo>
                      <a:pt x="168" y="84"/>
                    </a:lnTo>
                    <a:lnTo>
                      <a:pt x="168" y="84"/>
                    </a:lnTo>
                    <a:lnTo>
                      <a:pt x="168" y="78"/>
                    </a:lnTo>
                    <a:lnTo>
                      <a:pt x="168" y="78"/>
                    </a:lnTo>
                    <a:lnTo>
                      <a:pt x="168" y="78"/>
                    </a:lnTo>
                    <a:lnTo>
                      <a:pt x="140" y="61"/>
                    </a:lnTo>
                    <a:close/>
                    <a:moveTo>
                      <a:pt x="0" y="0"/>
                    </a:moveTo>
                    <a:lnTo>
                      <a:pt x="118" y="61"/>
                    </a:lnTo>
                    <a:lnTo>
                      <a:pt x="134" y="67"/>
                    </a:lnTo>
                    <a:lnTo>
                      <a:pt x="134" y="61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555">
                <a:extLst>
                  <a:ext uri="{FF2B5EF4-FFF2-40B4-BE49-F238E27FC236}">
                    <a16:creationId xmlns:a16="http://schemas.microsoft.com/office/drawing/2014/main" xmlns="" id="{9E3C175C-D6CC-45BB-A857-021229D0F3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78263" y="3328988"/>
                <a:ext cx="266700" cy="292100"/>
              </a:xfrm>
              <a:custGeom>
                <a:avLst/>
                <a:gdLst>
                  <a:gd name="T0" fmla="*/ 140 w 168"/>
                  <a:gd name="T1" fmla="*/ 61 h 184"/>
                  <a:gd name="T2" fmla="*/ 140 w 168"/>
                  <a:gd name="T3" fmla="*/ 67 h 184"/>
                  <a:gd name="T4" fmla="*/ 146 w 168"/>
                  <a:gd name="T5" fmla="*/ 73 h 184"/>
                  <a:gd name="T6" fmla="*/ 162 w 168"/>
                  <a:gd name="T7" fmla="*/ 84 h 184"/>
                  <a:gd name="T8" fmla="*/ 157 w 168"/>
                  <a:gd name="T9" fmla="*/ 101 h 184"/>
                  <a:gd name="T10" fmla="*/ 123 w 168"/>
                  <a:gd name="T11" fmla="*/ 162 h 184"/>
                  <a:gd name="T12" fmla="*/ 123 w 168"/>
                  <a:gd name="T13" fmla="*/ 184 h 184"/>
                  <a:gd name="T14" fmla="*/ 162 w 168"/>
                  <a:gd name="T15" fmla="*/ 101 h 184"/>
                  <a:gd name="T16" fmla="*/ 168 w 168"/>
                  <a:gd name="T17" fmla="*/ 84 h 184"/>
                  <a:gd name="T18" fmla="*/ 168 w 168"/>
                  <a:gd name="T19" fmla="*/ 84 h 184"/>
                  <a:gd name="T20" fmla="*/ 168 w 168"/>
                  <a:gd name="T21" fmla="*/ 84 h 184"/>
                  <a:gd name="T22" fmla="*/ 168 w 168"/>
                  <a:gd name="T23" fmla="*/ 84 h 184"/>
                  <a:gd name="T24" fmla="*/ 168 w 168"/>
                  <a:gd name="T25" fmla="*/ 78 h 184"/>
                  <a:gd name="T26" fmla="*/ 168 w 168"/>
                  <a:gd name="T27" fmla="*/ 78 h 184"/>
                  <a:gd name="T28" fmla="*/ 168 w 168"/>
                  <a:gd name="T29" fmla="*/ 78 h 184"/>
                  <a:gd name="T30" fmla="*/ 140 w 168"/>
                  <a:gd name="T31" fmla="*/ 61 h 184"/>
                  <a:gd name="T32" fmla="*/ 0 w 168"/>
                  <a:gd name="T33" fmla="*/ 0 h 184"/>
                  <a:gd name="T34" fmla="*/ 118 w 168"/>
                  <a:gd name="T35" fmla="*/ 61 h 184"/>
                  <a:gd name="T36" fmla="*/ 134 w 168"/>
                  <a:gd name="T37" fmla="*/ 67 h 184"/>
                  <a:gd name="T38" fmla="*/ 134 w 168"/>
                  <a:gd name="T39" fmla="*/ 61 h 184"/>
                  <a:gd name="T40" fmla="*/ 17 w 168"/>
                  <a:gd name="T41" fmla="*/ 0 h 184"/>
                  <a:gd name="T42" fmla="*/ 0 w 168"/>
                  <a:gd name="T43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8" h="184">
                    <a:moveTo>
                      <a:pt x="140" y="61"/>
                    </a:moveTo>
                    <a:lnTo>
                      <a:pt x="140" y="67"/>
                    </a:lnTo>
                    <a:lnTo>
                      <a:pt x="146" y="73"/>
                    </a:lnTo>
                    <a:lnTo>
                      <a:pt x="162" y="84"/>
                    </a:lnTo>
                    <a:lnTo>
                      <a:pt x="157" y="101"/>
                    </a:lnTo>
                    <a:lnTo>
                      <a:pt x="123" y="162"/>
                    </a:lnTo>
                    <a:lnTo>
                      <a:pt x="123" y="184"/>
                    </a:lnTo>
                    <a:lnTo>
                      <a:pt x="162" y="101"/>
                    </a:lnTo>
                    <a:lnTo>
                      <a:pt x="168" y="84"/>
                    </a:lnTo>
                    <a:lnTo>
                      <a:pt x="168" y="84"/>
                    </a:lnTo>
                    <a:lnTo>
                      <a:pt x="168" y="84"/>
                    </a:lnTo>
                    <a:lnTo>
                      <a:pt x="168" y="84"/>
                    </a:lnTo>
                    <a:lnTo>
                      <a:pt x="168" y="78"/>
                    </a:lnTo>
                    <a:lnTo>
                      <a:pt x="168" y="78"/>
                    </a:lnTo>
                    <a:lnTo>
                      <a:pt x="168" y="78"/>
                    </a:lnTo>
                    <a:lnTo>
                      <a:pt x="140" y="61"/>
                    </a:lnTo>
                    <a:moveTo>
                      <a:pt x="0" y="0"/>
                    </a:moveTo>
                    <a:lnTo>
                      <a:pt x="118" y="61"/>
                    </a:lnTo>
                    <a:lnTo>
                      <a:pt x="134" y="67"/>
                    </a:lnTo>
                    <a:lnTo>
                      <a:pt x="134" y="61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556">
                <a:extLst>
                  <a:ext uri="{FF2B5EF4-FFF2-40B4-BE49-F238E27FC236}">
                    <a16:creationId xmlns:a16="http://schemas.microsoft.com/office/drawing/2014/main" xmlns="" id="{313A11D2-82DD-4692-9ADC-E3D9A427C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5725" y="3319463"/>
                <a:ext cx="44450" cy="9525"/>
              </a:xfrm>
              <a:custGeom>
                <a:avLst/>
                <a:gdLst>
                  <a:gd name="T0" fmla="*/ 0 w 28"/>
                  <a:gd name="T1" fmla="*/ 0 h 6"/>
                  <a:gd name="T2" fmla="*/ 11 w 28"/>
                  <a:gd name="T3" fmla="*/ 6 h 6"/>
                  <a:gd name="T4" fmla="*/ 28 w 28"/>
                  <a:gd name="T5" fmla="*/ 6 h 6"/>
                  <a:gd name="T6" fmla="*/ 17 w 28"/>
                  <a:gd name="T7" fmla="*/ 0 h 6"/>
                  <a:gd name="T8" fmla="*/ 0 w 2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">
                    <a:moveTo>
                      <a:pt x="0" y="0"/>
                    </a:moveTo>
                    <a:lnTo>
                      <a:pt x="11" y="6"/>
                    </a:lnTo>
                    <a:lnTo>
                      <a:pt x="28" y="6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557">
                <a:extLst>
                  <a:ext uri="{FF2B5EF4-FFF2-40B4-BE49-F238E27FC236}">
                    <a16:creationId xmlns:a16="http://schemas.microsoft.com/office/drawing/2014/main" xmlns="" id="{63CFDCDC-B36D-41F0-A698-3DDDB740BA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95725" y="3319463"/>
                <a:ext cx="44450" cy="9525"/>
              </a:xfrm>
              <a:custGeom>
                <a:avLst/>
                <a:gdLst>
                  <a:gd name="T0" fmla="*/ 0 w 28"/>
                  <a:gd name="T1" fmla="*/ 0 h 6"/>
                  <a:gd name="T2" fmla="*/ 11 w 28"/>
                  <a:gd name="T3" fmla="*/ 6 h 6"/>
                  <a:gd name="T4" fmla="*/ 28 w 28"/>
                  <a:gd name="T5" fmla="*/ 6 h 6"/>
                  <a:gd name="T6" fmla="*/ 17 w 28"/>
                  <a:gd name="T7" fmla="*/ 0 h 6"/>
                  <a:gd name="T8" fmla="*/ 0 w 28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">
                    <a:moveTo>
                      <a:pt x="0" y="0"/>
                    </a:moveTo>
                    <a:lnTo>
                      <a:pt x="11" y="6"/>
                    </a:lnTo>
                    <a:lnTo>
                      <a:pt x="28" y="6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Rectangle 558">
                <a:extLst>
                  <a:ext uri="{FF2B5EF4-FFF2-40B4-BE49-F238E27FC236}">
                    <a16:creationId xmlns:a16="http://schemas.microsoft.com/office/drawing/2014/main" xmlns="" id="{FB874131-9449-49FB-8537-0591D38740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665538" y="3425826"/>
                <a:ext cx="952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Rectangle 559">
                <a:extLst>
                  <a:ext uri="{FF2B5EF4-FFF2-40B4-BE49-F238E27FC236}">
                    <a16:creationId xmlns:a16="http://schemas.microsoft.com/office/drawing/2014/main" xmlns="" id="{1501F980-63C1-45B9-846F-960628BFC9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665538" y="3425826"/>
                <a:ext cx="9525" cy="9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560">
                <a:extLst>
                  <a:ext uri="{FF2B5EF4-FFF2-40B4-BE49-F238E27FC236}">
                    <a16:creationId xmlns:a16="http://schemas.microsoft.com/office/drawing/2014/main" xmlns="" id="{32FBA356-BB92-4E3A-9AFC-E2F84092DC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86250" y="3257551"/>
                <a:ext cx="425450" cy="844550"/>
              </a:xfrm>
              <a:custGeom>
                <a:avLst/>
                <a:gdLst>
                  <a:gd name="T0" fmla="*/ 140 w 268"/>
                  <a:gd name="T1" fmla="*/ 313 h 532"/>
                  <a:gd name="T2" fmla="*/ 229 w 268"/>
                  <a:gd name="T3" fmla="*/ 504 h 532"/>
                  <a:gd name="T4" fmla="*/ 235 w 268"/>
                  <a:gd name="T5" fmla="*/ 520 h 532"/>
                  <a:gd name="T6" fmla="*/ 240 w 268"/>
                  <a:gd name="T7" fmla="*/ 526 h 532"/>
                  <a:gd name="T8" fmla="*/ 240 w 268"/>
                  <a:gd name="T9" fmla="*/ 532 h 532"/>
                  <a:gd name="T10" fmla="*/ 240 w 268"/>
                  <a:gd name="T11" fmla="*/ 526 h 532"/>
                  <a:gd name="T12" fmla="*/ 246 w 268"/>
                  <a:gd name="T13" fmla="*/ 520 h 532"/>
                  <a:gd name="T14" fmla="*/ 246 w 268"/>
                  <a:gd name="T15" fmla="*/ 520 h 532"/>
                  <a:gd name="T16" fmla="*/ 252 w 268"/>
                  <a:gd name="T17" fmla="*/ 504 h 532"/>
                  <a:gd name="T18" fmla="*/ 268 w 268"/>
                  <a:gd name="T19" fmla="*/ 476 h 532"/>
                  <a:gd name="T20" fmla="*/ 263 w 268"/>
                  <a:gd name="T21" fmla="*/ 470 h 532"/>
                  <a:gd name="T22" fmla="*/ 246 w 268"/>
                  <a:gd name="T23" fmla="*/ 498 h 532"/>
                  <a:gd name="T24" fmla="*/ 240 w 268"/>
                  <a:gd name="T25" fmla="*/ 509 h 532"/>
                  <a:gd name="T26" fmla="*/ 240 w 268"/>
                  <a:gd name="T27" fmla="*/ 515 h 532"/>
                  <a:gd name="T28" fmla="*/ 235 w 268"/>
                  <a:gd name="T29" fmla="*/ 498 h 532"/>
                  <a:gd name="T30" fmla="*/ 235 w 268"/>
                  <a:gd name="T31" fmla="*/ 498 h 532"/>
                  <a:gd name="T32" fmla="*/ 157 w 268"/>
                  <a:gd name="T33" fmla="*/ 336 h 532"/>
                  <a:gd name="T34" fmla="*/ 140 w 268"/>
                  <a:gd name="T35" fmla="*/ 313 h 532"/>
                  <a:gd name="T36" fmla="*/ 56 w 268"/>
                  <a:gd name="T37" fmla="*/ 129 h 532"/>
                  <a:gd name="T38" fmla="*/ 129 w 268"/>
                  <a:gd name="T39" fmla="*/ 285 h 532"/>
                  <a:gd name="T40" fmla="*/ 145 w 268"/>
                  <a:gd name="T41" fmla="*/ 308 h 532"/>
                  <a:gd name="T42" fmla="*/ 67 w 268"/>
                  <a:gd name="T43" fmla="*/ 140 h 532"/>
                  <a:gd name="T44" fmla="*/ 56 w 268"/>
                  <a:gd name="T45" fmla="*/ 129 h 532"/>
                  <a:gd name="T46" fmla="*/ 17 w 268"/>
                  <a:gd name="T47" fmla="*/ 39 h 532"/>
                  <a:gd name="T48" fmla="*/ 50 w 268"/>
                  <a:gd name="T49" fmla="*/ 118 h 532"/>
                  <a:gd name="T50" fmla="*/ 62 w 268"/>
                  <a:gd name="T51" fmla="*/ 129 h 532"/>
                  <a:gd name="T52" fmla="*/ 22 w 268"/>
                  <a:gd name="T53" fmla="*/ 39 h 532"/>
                  <a:gd name="T54" fmla="*/ 17 w 268"/>
                  <a:gd name="T55" fmla="*/ 39 h 532"/>
                  <a:gd name="T56" fmla="*/ 6 w 268"/>
                  <a:gd name="T57" fmla="*/ 0 h 532"/>
                  <a:gd name="T58" fmla="*/ 0 w 268"/>
                  <a:gd name="T59" fmla="*/ 6 h 532"/>
                  <a:gd name="T60" fmla="*/ 17 w 268"/>
                  <a:gd name="T61" fmla="*/ 34 h 532"/>
                  <a:gd name="T62" fmla="*/ 22 w 268"/>
                  <a:gd name="T63" fmla="*/ 34 h 532"/>
                  <a:gd name="T64" fmla="*/ 6 w 268"/>
                  <a:gd name="T65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8" h="532">
                    <a:moveTo>
                      <a:pt x="140" y="313"/>
                    </a:moveTo>
                    <a:lnTo>
                      <a:pt x="229" y="504"/>
                    </a:lnTo>
                    <a:lnTo>
                      <a:pt x="235" y="520"/>
                    </a:lnTo>
                    <a:lnTo>
                      <a:pt x="240" y="526"/>
                    </a:lnTo>
                    <a:lnTo>
                      <a:pt x="240" y="532"/>
                    </a:lnTo>
                    <a:lnTo>
                      <a:pt x="240" y="526"/>
                    </a:lnTo>
                    <a:lnTo>
                      <a:pt x="246" y="520"/>
                    </a:lnTo>
                    <a:lnTo>
                      <a:pt x="246" y="520"/>
                    </a:lnTo>
                    <a:lnTo>
                      <a:pt x="252" y="504"/>
                    </a:lnTo>
                    <a:lnTo>
                      <a:pt x="268" y="476"/>
                    </a:lnTo>
                    <a:lnTo>
                      <a:pt x="263" y="470"/>
                    </a:lnTo>
                    <a:lnTo>
                      <a:pt x="246" y="498"/>
                    </a:lnTo>
                    <a:lnTo>
                      <a:pt x="240" y="509"/>
                    </a:lnTo>
                    <a:lnTo>
                      <a:pt x="240" y="515"/>
                    </a:lnTo>
                    <a:lnTo>
                      <a:pt x="235" y="498"/>
                    </a:lnTo>
                    <a:lnTo>
                      <a:pt x="235" y="498"/>
                    </a:lnTo>
                    <a:lnTo>
                      <a:pt x="157" y="336"/>
                    </a:lnTo>
                    <a:lnTo>
                      <a:pt x="140" y="313"/>
                    </a:lnTo>
                    <a:close/>
                    <a:moveTo>
                      <a:pt x="56" y="129"/>
                    </a:moveTo>
                    <a:lnTo>
                      <a:pt x="129" y="285"/>
                    </a:lnTo>
                    <a:lnTo>
                      <a:pt x="145" y="308"/>
                    </a:lnTo>
                    <a:lnTo>
                      <a:pt x="67" y="140"/>
                    </a:lnTo>
                    <a:lnTo>
                      <a:pt x="56" y="129"/>
                    </a:lnTo>
                    <a:close/>
                    <a:moveTo>
                      <a:pt x="17" y="39"/>
                    </a:moveTo>
                    <a:lnTo>
                      <a:pt x="50" y="118"/>
                    </a:lnTo>
                    <a:lnTo>
                      <a:pt x="62" y="129"/>
                    </a:lnTo>
                    <a:lnTo>
                      <a:pt x="22" y="39"/>
                    </a:lnTo>
                    <a:lnTo>
                      <a:pt x="17" y="39"/>
                    </a:lnTo>
                    <a:close/>
                    <a:moveTo>
                      <a:pt x="6" y="0"/>
                    </a:moveTo>
                    <a:lnTo>
                      <a:pt x="0" y="6"/>
                    </a:lnTo>
                    <a:lnTo>
                      <a:pt x="17" y="34"/>
                    </a:lnTo>
                    <a:lnTo>
                      <a:pt x="22" y="3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561">
                <a:extLst>
                  <a:ext uri="{FF2B5EF4-FFF2-40B4-BE49-F238E27FC236}">
                    <a16:creationId xmlns:a16="http://schemas.microsoft.com/office/drawing/2014/main" xmlns="" id="{B2EF5FE6-56D5-4C10-84E8-3969ADD367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86250" y="3257551"/>
                <a:ext cx="425450" cy="844550"/>
              </a:xfrm>
              <a:custGeom>
                <a:avLst/>
                <a:gdLst>
                  <a:gd name="T0" fmla="*/ 140 w 268"/>
                  <a:gd name="T1" fmla="*/ 313 h 532"/>
                  <a:gd name="T2" fmla="*/ 229 w 268"/>
                  <a:gd name="T3" fmla="*/ 504 h 532"/>
                  <a:gd name="T4" fmla="*/ 235 w 268"/>
                  <a:gd name="T5" fmla="*/ 520 h 532"/>
                  <a:gd name="T6" fmla="*/ 240 w 268"/>
                  <a:gd name="T7" fmla="*/ 526 h 532"/>
                  <a:gd name="T8" fmla="*/ 240 w 268"/>
                  <a:gd name="T9" fmla="*/ 532 h 532"/>
                  <a:gd name="T10" fmla="*/ 240 w 268"/>
                  <a:gd name="T11" fmla="*/ 526 h 532"/>
                  <a:gd name="T12" fmla="*/ 246 w 268"/>
                  <a:gd name="T13" fmla="*/ 520 h 532"/>
                  <a:gd name="T14" fmla="*/ 246 w 268"/>
                  <a:gd name="T15" fmla="*/ 520 h 532"/>
                  <a:gd name="T16" fmla="*/ 252 w 268"/>
                  <a:gd name="T17" fmla="*/ 504 h 532"/>
                  <a:gd name="T18" fmla="*/ 268 w 268"/>
                  <a:gd name="T19" fmla="*/ 476 h 532"/>
                  <a:gd name="T20" fmla="*/ 263 w 268"/>
                  <a:gd name="T21" fmla="*/ 470 h 532"/>
                  <a:gd name="T22" fmla="*/ 246 w 268"/>
                  <a:gd name="T23" fmla="*/ 498 h 532"/>
                  <a:gd name="T24" fmla="*/ 240 w 268"/>
                  <a:gd name="T25" fmla="*/ 509 h 532"/>
                  <a:gd name="T26" fmla="*/ 240 w 268"/>
                  <a:gd name="T27" fmla="*/ 515 h 532"/>
                  <a:gd name="T28" fmla="*/ 235 w 268"/>
                  <a:gd name="T29" fmla="*/ 498 h 532"/>
                  <a:gd name="T30" fmla="*/ 235 w 268"/>
                  <a:gd name="T31" fmla="*/ 498 h 532"/>
                  <a:gd name="T32" fmla="*/ 157 w 268"/>
                  <a:gd name="T33" fmla="*/ 336 h 532"/>
                  <a:gd name="T34" fmla="*/ 140 w 268"/>
                  <a:gd name="T35" fmla="*/ 313 h 532"/>
                  <a:gd name="T36" fmla="*/ 56 w 268"/>
                  <a:gd name="T37" fmla="*/ 129 h 532"/>
                  <a:gd name="T38" fmla="*/ 129 w 268"/>
                  <a:gd name="T39" fmla="*/ 285 h 532"/>
                  <a:gd name="T40" fmla="*/ 145 w 268"/>
                  <a:gd name="T41" fmla="*/ 308 h 532"/>
                  <a:gd name="T42" fmla="*/ 67 w 268"/>
                  <a:gd name="T43" fmla="*/ 140 h 532"/>
                  <a:gd name="T44" fmla="*/ 56 w 268"/>
                  <a:gd name="T45" fmla="*/ 129 h 532"/>
                  <a:gd name="T46" fmla="*/ 17 w 268"/>
                  <a:gd name="T47" fmla="*/ 39 h 532"/>
                  <a:gd name="T48" fmla="*/ 50 w 268"/>
                  <a:gd name="T49" fmla="*/ 118 h 532"/>
                  <a:gd name="T50" fmla="*/ 62 w 268"/>
                  <a:gd name="T51" fmla="*/ 129 h 532"/>
                  <a:gd name="T52" fmla="*/ 22 w 268"/>
                  <a:gd name="T53" fmla="*/ 39 h 532"/>
                  <a:gd name="T54" fmla="*/ 17 w 268"/>
                  <a:gd name="T55" fmla="*/ 39 h 532"/>
                  <a:gd name="T56" fmla="*/ 6 w 268"/>
                  <a:gd name="T57" fmla="*/ 0 h 532"/>
                  <a:gd name="T58" fmla="*/ 0 w 268"/>
                  <a:gd name="T59" fmla="*/ 6 h 532"/>
                  <a:gd name="T60" fmla="*/ 17 w 268"/>
                  <a:gd name="T61" fmla="*/ 34 h 532"/>
                  <a:gd name="T62" fmla="*/ 22 w 268"/>
                  <a:gd name="T63" fmla="*/ 34 h 532"/>
                  <a:gd name="T64" fmla="*/ 6 w 268"/>
                  <a:gd name="T65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8" h="532">
                    <a:moveTo>
                      <a:pt x="140" y="313"/>
                    </a:moveTo>
                    <a:lnTo>
                      <a:pt x="229" y="504"/>
                    </a:lnTo>
                    <a:lnTo>
                      <a:pt x="235" y="520"/>
                    </a:lnTo>
                    <a:lnTo>
                      <a:pt x="240" y="526"/>
                    </a:lnTo>
                    <a:lnTo>
                      <a:pt x="240" y="532"/>
                    </a:lnTo>
                    <a:lnTo>
                      <a:pt x="240" y="526"/>
                    </a:lnTo>
                    <a:lnTo>
                      <a:pt x="246" y="520"/>
                    </a:lnTo>
                    <a:lnTo>
                      <a:pt x="246" y="520"/>
                    </a:lnTo>
                    <a:lnTo>
                      <a:pt x="252" y="504"/>
                    </a:lnTo>
                    <a:lnTo>
                      <a:pt x="268" y="476"/>
                    </a:lnTo>
                    <a:lnTo>
                      <a:pt x="263" y="470"/>
                    </a:lnTo>
                    <a:lnTo>
                      <a:pt x="246" y="498"/>
                    </a:lnTo>
                    <a:lnTo>
                      <a:pt x="240" y="509"/>
                    </a:lnTo>
                    <a:lnTo>
                      <a:pt x="240" y="515"/>
                    </a:lnTo>
                    <a:lnTo>
                      <a:pt x="235" y="498"/>
                    </a:lnTo>
                    <a:lnTo>
                      <a:pt x="235" y="498"/>
                    </a:lnTo>
                    <a:lnTo>
                      <a:pt x="157" y="336"/>
                    </a:lnTo>
                    <a:lnTo>
                      <a:pt x="140" y="313"/>
                    </a:lnTo>
                    <a:moveTo>
                      <a:pt x="56" y="129"/>
                    </a:moveTo>
                    <a:lnTo>
                      <a:pt x="129" y="285"/>
                    </a:lnTo>
                    <a:lnTo>
                      <a:pt x="145" y="308"/>
                    </a:lnTo>
                    <a:lnTo>
                      <a:pt x="67" y="140"/>
                    </a:lnTo>
                    <a:lnTo>
                      <a:pt x="56" y="129"/>
                    </a:lnTo>
                    <a:moveTo>
                      <a:pt x="17" y="39"/>
                    </a:moveTo>
                    <a:lnTo>
                      <a:pt x="50" y="118"/>
                    </a:lnTo>
                    <a:lnTo>
                      <a:pt x="62" y="129"/>
                    </a:lnTo>
                    <a:lnTo>
                      <a:pt x="22" y="39"/>
                    </a:lnTo>
                    <a:lnTo>
                      <a:pt x="17" y="39"/>
                    </a:lnTo>
                    <a:moveTo>
                      <a:pt x="6" y="0"/>
                    </a:moveTo>
                    <a:lnTo>
                      <a:pt x="0" y="6"/>
                    </a:lnTo>
                    <a:lnTo>
                      <a:pt x="17" y="34"/>
                    </a:lnTo>
                    <a:lnTo>
                      <a:pt x="22" y="34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Rectangle 562">
                <a:extLst>
                  <a:ext uri="{FF2B5EF4-FFF2-40B4-BE49-F238E27FC236}">
                    <a16:creationId xmlns:a16="http://schemas.microsoft.com/office/drawing/2014/main" xmlns="" id="{F2D275CB-E11E-4D5D-AF6D-8E206322C1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259263" y="3311526"/>
                <a:ext cx="7938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Rectangle 563">
                <a:extLst>
                  <a:ext uri="{FF2B5EF4-FFF2-40B4-BE49-F238E27FC236}">
                    <a16:creationId xmlns:a16="http://schemas.microsoft.com/office/drawing/2014/main" xmlns="" id="{7699F82A-2776-4E7C-99A0-83D1316ED8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4259263" y="3311526"/>
                <a:ext cx="7938" cy="7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564">
                <a:extLst>
                  <a:ext uri="{FF2B5EF4-FFF2-40B4-BE49-F238E27FC236}">
                    <a16:creationId xmlns:a16="http://schemas.microsoft.com/office/drawing/2014/main" xmlns="" id="{9B82FBD9-30F8-4838-8023-6ACF5FDB16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95775" y="3249613"/>
                <a:ext cx="115888" cy="230188"/>
              </a:xfrm>
              <a:custGeom>
                <a:avLst/>
                <a:gdLst>
                  <a:gd name="T0" fmla="*/ 56 w 73"/>
                  <a:gd name="T1" fmla="*/ 123 h 145"/>
                  <a:gd name="T2" fmla="*/ 62 w 73"/>
                  <a:gd name="T3" fmla="*/ 134 h 145"/>
                  <a:gd name="T4" fmla="*/ 73 w 73"/>
                  <a:gd name="T5" fmla="*/ 145 h 145"/>
                  <a:gd name="T6" fmla="*/ 68 w 73"/>
                  <a:gd name="T7" fmla="*/ 134 h 145"/>
                  <a:gd name="T8" fmla="*/ 56 w 73"/>
                  <a:gd name="T9" fmla="*/ 123 h 145"/>
                  <a:gd name="T10" fmla="*/ 6 w 73"/>
                  <a:gd name="T11" fmla="*/ 0 h 145"/>
                  <a:gd name="T12" fmla="*/ 0 w 73"/>
                  <a:gd name="T13" fmla="*/ 5 h 145"/>
                  <a:gd name="T14" fmla="*/ 6 w 73"/>
                  <a:gd name="T15" fmla="*/ 11 h 145"/>
                  <a:gd name="T16" fmla="*/ 12 w 73"/>
                  <a:gd name="T17" fmla="*/ 5 h 145"/>
                  <a:gd name="T18" fmla="*/ 6 w 73"/>
                  <a:gd name="T1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45">
                    <a:moveTo>
                      <a:pt x="56" y="123"/>
                    </a:moveTo>
                    <a:lnTo>
                      <a:pt x="62" y="134"/>
                    </a:lnTo>
                    <a:lnTo>
                      <a:pt x="73" y="145"/>
                    </a:lnTo>
                    <a:lnTo>
                      <a:pt x="68" y="134"/>
                    </a:lnTo>
                    <a:lnTo>
                      <a:pt x="56" y="123"/>
                    </a:lnTo>
                    <a:close/>
                    <a:moveTo>
                      <a:pt x="6" y="0"/>
                    </a:moveTo>
                    <a:lnTo>
                      <a:pt x="0" y="5"/>
                    </a:lnTo>
                    <a:lnTo>
                      <a:pt x="6" y="11"/>
                    </a:lnTo>
                    <a:lnTo>
                      <a:pt x="12" y="5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565">
                <a:extLst>
                  <a:ext uri="{FF2B5EF4-FFF2-40B4-BE49-F238E27FC236}">
                    <a16:creationId xmlns:a16="http://schemas.microsoft.com/office/drawing/2014/main" xmlns="" id="{3CFA3868-40A0-4C26-AB2F-5F9381B83B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95775" y="3249613"/>
                <a:ext cx="115888" cy="230188"/>
              </a:xfrm>
              <a:custGeom>
                <a:avLst/>
                <a:gdLst>
                  <a:gd name="T0" fmla="*/ 56 w 73"/>
                  <a:gd name="T1" fmla="*/ 123 h 145"/>
                  <a:gd name="T2" fmla="*/ 62 w 73"/>
                  <a:gd name="T3" fmla="*/ 134 h 145"/>
                  <a:gd name="T4" fmla="*/ 73 w 73"/>
                  <a:gd name="T5" fmla="*/ 145 h 145"/>
                  <a:gd name="T6" fmla="*/ 68 w 73"/>
                  <a:gd name="T7" fmla="*/ 134 h 145"/>
                  <a:gd name="T8" fmla="*/ 56 w 73"/>
                  <a:gd name="T9" fmla="*/ 123 h 145"/>
                  <a:gd name="T10" fmla="*/ 6 w 73"/>
                  <a:gd name="T11" fmla="*/ 0 h 145"/>
                  <a:gd name="T12" fmla="*/ 0 w 73"/>
                  <a:gd name="T13" fmla="*/ 5 h 145"/>
                  <a:gd name="T14" fmla="*/ 6 w 73"/>
                  <a:gd name="T15" fmla="*/ 11 h 145"/>
                  <a:gd name="T16" fmla="*/ 12 w 73"/>
                  <a:gd name="T17" fmla="*/ 5 h 145"/>
                  <a:gd name="T18" fmla="*/ 6 w 73"/>
                  <a:gd name="T1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45">
                    <a:moveTo>
                      <a:pt x="56" y="123"/>
                    </a:moveTo>
                    <a:lnTo>
                      <a:pt x="62" y="134"/>
                    </a:lnTo>
                    <a:lnTo>
                      <a:pt x="73" y="145"/>
                    </a:lnTo>
                    <a:lnTo>
                      <a:pt x="68" y="134"/>
                    </a:lnTo>
                    <a:lnTo>
                      <a:pt x="56" y="123"/>
                    </a:lnTo>
                    <a:moveTo>
                      <a:pt x="6" y="0"/>
                    </a:moveTo>
                    <a:lnTo>
                      <a:pt x="0" y="5"/>
                    </a:lnTo>
                    <a:lnTo>
                      <a:pt x="6" y="11"/>
                    </a:lnTo>
                    <a:lnTo>
                      <a:pt x="12" y="5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566">
                <a:extLst>
                  <a:ext uri="{FF2B5EF4-FFF2-40B4-BE49-F238E27FC236}">
                    <a16:creationId xmlns:a16="http://schemas.microsoft.com/office/drawing/2014/main" xmlns="" id="{9D94249D-1F29-451A-AA84-072FA9E8A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81463" y="3709988"/>
                <a:ext cx="44450" cy="80963"/>
              </a:xfrm>
              <a:custGeom>
                <a:avLst/>
                <a:gdLst>
                  <a:gd name="T0" fmla="*/ 0 w 28"/>
                  <a:gd name="T1" fmla="*/ 0 h 51"/>
                  <a:gd name="T2" fmla="*/ 11 w 28"/>
                  <a:gd name="T3" fmla="*/ 28 h 51"/>
                  <a:gd name="T4" fmla="*/ 28 w 28"/>
                  <a:gd name="T5" fmla="*/ 51 h 51"/>
                  <a:gd name="T6" fmla="*/ 16 w 28"/>
                  <a:gd name="T7" fmla="*/ 23 h 51"/>
                  <a:gd name="T8" fmla="*/ 0 w 28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1">
                    <a:moveTo>
                      <a:pt x="0" y="0"/>
                    </a:moveTo>
                    <a:lnTo>
                      <a:pt x="11" y="28"/>
                    </a:lnTo>
                    <a:lnTo>
                      <a:pt x="28" y="51"/>
                    </a:lnTo>
                    <a:lnTo>
                      <a:pt x="16" y="2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567">
                <a:extLst>
                  <a:ext uri="{FF2B5EF4-FFF2-40B4-BE49-F238E27FC236}">
                    <a16:creationId xmlns:a16="http://schemas.microsoft.com/office/drawing/2014/main" xmlns="" id="{E5ECF128-D5AF-4BEB-A44D-411F6900B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081463" y="3709988"/>
                <a:ext cx="44450" cy="80963"/>
              </a:xfrm>
              <a:custGeom>
                <a:avLst/>
                <a:gdLst>
                  <a:gd name="T0" fmla="*/ 0 w 28"/>
                  <a:gd name="T1" fmla="*/ 0 h 51"/>
                  <a:gd name="T2" fmla="*/ 11 w 28"/>
                  <a:gd name="T3" fmla="*/ 28 h 51"/>
                  <a:gd name="T4" fmla="*/ 28 w 28"/>
                  <a:gd name="T5" fmla="*/ 51 h 51"/>
                  <a:gd name="T6" fmla="*/ 16 w 28"/>
                  <a:gd name="T7" fmla="*/ 23 h 51"/>
                  <a:gd name="T8" fmla="*/ 0 w 28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1">
                    <a:moveTo>
                      <a:pt x="0" y="0"/>
                    </a:moveTo>
                    <a:lnTo>
                      <a:pt x="11" y="28"/>
                    </a:lnTo>
                    <a:lnTo>
                      <a:pt x="28" y="51"/>
                    </a:lnTo>
                    <a:lnTo>
                      <a:pt x="16" y="2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568">
                <a:extLst>
                  <a:ext uri="{FF2B5EF4-FFF2-40B4-BE49-F238E27FC236}">
                    <a16:creationId xmlns:a16="http://schemas.microsoft.com/office/drawing/2014/main" xmlns="" id="{4E5DE591-3D78-4026-B701-50AC54AD5E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68738" y="3613151"/>
                <a:ext cx="177800" cy="390525"/>
              </a:xfrm>
              <a:custGeom>
                <a:avLst/>
                <a:gdLst>
                  <a:gd name="T0" fmla="*/ 67 w 112"/>
                  <a:gd name="T1" fmla="*/ 101 h 246"/>
                  <a:gd name="T2" fmla="*/ 0 w 112"/>
                  <a:gd name="T3" fmla="*/ 240 h 246"/>
                  <a:gd name="T4" fmla="*/ 5 w 112"/>
                  <a:gd name="T5" fmla="*/ 246 h 246"/>
                  <a:gd name="T6" fmla="*/ 72 w 112"/>
                  <a:gd name="T7" fmla="*/ 106 h 246"/>
                  <a:gd name="T8" fmla="*/ 67 w 112"/>
                  <a:gd name="T9" fmla="*/ 101 h 246"/>
                  <a:gd name="T10" fmla="*/ 112 w 112"/>
                  <a:gd name="T11" fmla="*/ 0 h 246"/>
                  <a:gd name="T12" fmla="*/ 67 w 112"/>
                  <a:gd name="T13" fmla="*/ 95 h 246"/>
                  <a:gd name="T14" fmla="*/ 72 w 112"/>
                  <a:gd name="T15" fmla="*/ 101 h 246"/>
                  <a:gd name="T16" fmla="*/ 106 w 112"/>
                  <a:gd name="T17" fmla="*/ 22 h 246"/>
                  <a:gd name="T18" fmla="*/ 112 w 112"/>
                  <a:gd name="T1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246">
                    <a:moveTo>
                      <a:pt x="67" y="101"/>
                    </a:moveTo>
                    <a:lnTo>
                      <a:pt x="0" y="240"/>
                    </a:lnTo>
                    <a:lnTo>
                      <a:pt x="5" y="246"/>
                    </a:lnTo>
                    <a:lnTo>
                      <a:pt x="72" y="106"/>
                    </a:lnTo>
                    <a:lnTo>
                      <a:pt x="67" y="101"/>
                    </a:lnTo>
                    <a:close/>
                    <a:moveTo>
                      <a:pt x="112" y="0"/>
                    </a:moveTo>
                    <a:lnTo>
                      <a:pt x="67" y="95"/>
                    </a:lnTo>
                    <a:lnTo>
                      <a:pt x="72" y="101"/>
                    </a:lnTo>
                    <a:lnTo>
                      <a:pt x="106" y="22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569">
                <a:extLst>
                  <a:ext uri="{FF2B5EF4-FFF2-40B4-BE49-F238E27FC236}">
                    <a16:creationId xmlns:a16="http://schemas.microsoft.com/office/drawing/2014/main" xmlns="" id="{7AD3F743-098A-4EE7-816B-A1661B681B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68738" y="3613151"/>
                <a:ext cx="177800" cy="390525"/>
              </a:xfrm>
              <a:custGeom>
                <a:avLst/>
                <a:gdLst>
                  <a:gd name="T0" fmla="*/ 67 w 112"/>
                  <a:gd name="T1" fmla="*/ 101 h 246"/>
                  <a:gd name="T2" fmla="*/ 0 w 112"/>
                  <a:gd name="T3" fmla="*/ 240 h 246"/>
                  <a:gd name="T4" fmla="*/ 5 w 112"/>
                  <a:gd name="T5" fmla="*/ 246 h 246"/>
                  <a:gd name="T6" fmla="*/ 72 w 112"/>
                  <a:gd name="T7" fmla="*/ 106 h 246"/>
                  <a:gd name="T8" fmla="*/ 67 w 112"/>
                  <a:gd name="T9" fmla="*/ 101 h 246"/>
                  <a:gd name="T10" fmla="*/ 112 w 112"/>
                  <a:gd name="T11" fmla="*/ 0 h 246"/>
                  <a:gd name="T12" fmla="*/ 67 w 112"/>
                  <a:gd name="T13" fmla="*/ 95 h 246"/>
                  <a:gd name="T14" fmla="*/ 72 w 112"/>
                  <a:gd name="T15" fmla="*/ 101 h 246"/>
                  <a:gd name="T16" fmla="*/ 106 w 112"/>
                  <a:gd name="T17" fmla="*/ 22 h 246"/>
                  <a:gd name="T18" fmla="*/ 112 w 112"/>
                  <a:gd name="T1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2" h="246">
                    <a:moveTo>
                      <a:pt x="67" y="101"/>
                    </a:moveTo>
                    <a:lnTo>
                      <a:pt x="0" y="240"/>
                    </a:lnTo>
                    <a:lnTo>
                      <a:pt x="5" y="246"/>
                    </a:lnTo>
                    <a:lnTo>
                      <a:pt x="72" y="106"/>
                    </a:lnTo>
                    <a:lnTo>
                      <a:pt x="67" y="101"/>
                    </a:lnTo>
                    <a:moveTo>
                      <a:pt x="112" y="0"/>
                    </a:moveTo>
                    <a:lnTo>
                      <a:pt x="67" y="95"/>
                    </a:lnTo>
                    <a:lnTo>
                      <a:pt x="72" y="101"/>
                    </a:lnTo>
                    <a:lnTo>
                      <a:pt x="106" y="22"/>
                    </a:lnTo>
                    <a:lnTo>
                      <a:pt x="1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570">
                <a:extLst>
                  <a:ext uri="{FF2B5EF4-FFF2-40B4-BE49-F238E27FC236}">
                    <a16:creationId xmlns:a16="http://schemas.microsoft.com/office/drawing/2014/main" xmlns="" id="{EBE622E6-FA5E-4E0B-A08D-73602E6BF3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0463" y="3586163"/>
                <a:ext cx="17463" cy="61913"/>
              </a:xfrm>
              <a:custGeom>
                <a:avLst/>
                <a:gdLst>
                  <a:gd name="T0" fmla="*/ 11 w 11"/>
                  <a:gd name="T1" fmla="*/ 0 h 39"/>
                  <a:gd name="T2" fmla="*/ 6 w 11"/>
                  <a:gd name="T3" fmla="*/ 17 h 39"/>
                  <a:gd name="T4" fmla="*/ 0 w 11"/>
                  <a:gd name="T5" fmla="*/ 39 h 39"/>
                  <a:gd name="T6" fmla="*/ 11 w 11"/>
                  <a:gd name="T7" fmla="*/ 22 h 39"/>
                  <a:gd name="T8" fmla="*/ 11 w 11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9">
                    <a:moveTo>
                      <a:pt x="11" y="0"/>
                    </a:moveTo>
                    <a:lnTo>
                      <a:pt x="6" y="17"/>
                    </a:lnTo>
                    <a:lnTo>
                      <a:pt x="0" y="39"/>
                    </a:lnTo>
                    <a:lnTo>
                      <a:pt x="11" y="22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571">
                <a:extLst>
                  <a:ext uri="{FF2B5EF4-FFF2-40B4-BE49-F238E27FC236}">
                    <a16:creationId xmlns:a16="http://schemas.microsoft.com/office/drawing/2014/main" xmlns="" id="{C6BC8D44-7EBB-4652-8786-750F3F5201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00463" y="3586163"/>
                <a:ext cx="17463" cy="61913"/>
              </a:xfrm>
              <a:custGeom>
                <a:avLst/>
                <a:gdLst>
                  <a:gd name="T0" fmla="*/ 11 w 11"/>
                  <a:gd name="T1" fmla="*/ 0 h 39"/>
                  <a:gd name="T2" fmla="*/ 6 w 11"/>
                  <a:gd name="T3" fmla="*/ 17 h 39"/>
                  <a:gd name="T4" fmla="*/ 0 w 11"/>
                  <a:gd name="T5" fmla="*/ 39 h 39"/>
                  <a:gd name="T6" fmla="*/ 11 w 11"/>
                  <a:gd name="T7" fmla="*/ 22 h 39"/>
                  <a:gd name="T8" fmla="*/ 11 w 11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9">
                    <a:moveTo>
                      <a:pt x="11" y="0"/>
                    </a:moveTo>
                    <a:lnTo>
                      <a:pt x="6" y="17"/>
                    </a:lnTo>
                    <a:lnTo>
                      <a:pt x="0" y="39"/>
                    </a:lnTo>
                    <a:lnTo>
                      <a:pt x="11" y="22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572">
                <a:extLst>
                  <a:ext uri="{FF2B5EF4-FFF2-40B4-BE49-F238E27FC236}">
                    <a16:creationId xmlns:a16="http://schemas.microsoft.com/office/drawing/2014/main" xmlns="" id="{D0CD7973-4D99-4880-8A1E-0AF63F31B5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2375" y="3763963"/>
                <a:ext cx="7938" cy="17463"/>
              </a:xfrm>
              <a:custGeom>
                <a:avLst/>
                <a:gdLst>
                  <a:gd name="T0" fmla="*/ 0 w 5"/>
                  <a:gd name="T1" fmla="*/ 0 h 11"/>
                  <a:gd name="T2" fmla="*/ 0 w 5"/>
                  <a:gd name="T3" fmla="*/ 6 h 11"/>
                  <a:gd name="T4" fmla="*/ 5 w 5"/>
                  <a:gd name="T5" fmla="*/ 11 h 11"/>
                  <a:gd name="T6" fmla="*/ 5 w 5"/>
                  <a:gd name="T7" fmla="*/ 6 h 11"/>
                  <a:gd name="T8" fmla="*/ 0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0" y="6"/>
                    </a:lnTo>
                    <a:lnTo>
                      <a:pt x="5" y="11"/>
                    </a:lnTo>
                    <a:lnTo>
                      <a:pt x="5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573">
                <a:extLst>
                  <a:ext uri="{FF2B5EF4-FFF2-40B4-BE49-F238E27FC236}">
                    <a16:creationId xmlns:a16="http://schemas.microsoft.com/office/drawing/2014/main" xmlns="" id="{59967487-9717-4F1F-9A02-E0F10DBF43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762375" y="3763963"/>
                <a:ext cx="7938" cy="17463"/>
              </a:xfrm>
              <a:custGeom>
                <a:avLst/>
                <a:gdLst>
                  <a:gd name="T0" fmla="*/ 0 w 5"/>
                  <a:gd name="T1" fmla="*/ 0 h 11"/>
                  <a:gd name="T2" fmla="*/ 0 w 5"/>
                  <a:gd name="T3" fmla="*/ 6 h 11"/>
                  <a:gd name="T4" fmla="*/ 5 w 5"/>
                  <a:gd name="T5" fmla="*/ 11 h 11"/>
                  <a:gd name="T6" fmla="*/ 5 w 5"/>
                  <a:gd name="T7" fmla="*/ 6 h 11"/>
                  <a:gd name="T8" fmla="*/ 0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0" y="6"/>
                    </a:lnTo>
                    <a:lnTo>
                      <a:pt x="5" y="11"/>
                    </a:lnTo>
                    <a:lnTo>
                      <a:pt x="5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574">
                <a:extLst>
                  <a:ext uri="{FF2B5EF4-FFF2-40B4-BE49-F238E27FC236}">
                    <a16:creationId xmlns:a16="http://schemas.microsoft.com/office/drawing/2014/main" xmlns="" id="{2EF44656-B329-4E11-962F-BCCD83A58F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8738" y="3994151"/>
                <a:ext cx="7938" cy="19050"/>
              </a:xfrm>
              <a:custGeom>
                <a:avLst/>
                <a:gdLst>
                  <a:gd name="T0" fmla="*/ 0 w 5"/>
                  <a:gd name="T1" fmla="*/ 0 h 12"/>
                  <a:gd name="T2" fmla="*/ 0 w 5"/>
                  <a:gd name="T3" fmla="*/ 6 h 12"/>
                  <a:gd name="T4" fmla="*/ 5 w 5"/>
                  <a:gd name="T5" fmla="*/ 12 h 12"/>
                  <a:gd name="T6" fmla="*/ 5 w 5"/>
                  <a:gd name="T7" fmla="*/ 6 h 12"/>
                  <a:gd name="T8" fmla="*/ 0 w 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0" y="6"/>
                    </a:lnTo>
                    <a:lnTo>
                      <a:pt x="5" y="12"/>
                    </a:lnTo>
                    <a:lnTo>
                      <a:pt x="5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575">
                <a:extLst>
                  <a:ext uri="{FF2B5EF4-FFF2-40B4-BE49-F238E27FC236}">
                    <a16:creationId xmlns:a16="http://schemas.microsoft.com/office/drawing/2014/main" xmlns="" id="{CD65B941-47B9-4584-B1E0-699DF1DE3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68738" y="3994151"/>
                <a:ext cx="7938" cy="19050"/>
              </a:xfrm>
              <a:custGeom>
                <a:avLst/>
                <a:gdLst>
                  <a:gd name="T0" fmla="*/ 0 w 5"/>
                  <a:gd name="T1" fmla="*/ 0 h 12"/>
                  <a:gd name="T2" fmla="*/ 0 w 5"/>
                  <a:gd name="T3" fmla="*/ 6 h 12"/>
                  <a:gd name="T4" fmla="*/ 5 w 5"/>
                  <a:gd name="T5" fmla="*/ 12 h 12"/>
                  <a:gd name="T6" fmla="*/ 5 w 5"/>
                  <a:gd name="T7" fmla="*/ 6 h 12"/>
                  <a:gd name="T8" fmla="*/ 0 w 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lnTo>
                      <a:pt x="0" y="6"/>
                    </a:lnTo>
                    <a:lnTo>
                      <a:pt x="5" y="12"/>
                    </a:lnTo>
                    <a:lnTo>
                      <a:pt x="5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576">
                <a:extLst>
                  <a:ext uri="{FF2B5EF4-FFF2-40B4-BE49-F238E27FC236}">
                    <a16:creationId xmlns:a16="http://schemas.microsoft.com/office/drawing/2014/main" xmlns="" id="{600C0B01-028B-4DA1-ACAB-7A7BE42B72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584575" y="1250951"/>
                <a:ext cx="133350" cy="133350"/>
              </a:xfrm>
              <a:custGeom>
                <a:avLst/>
                <a:gdLst>
                  <a:gd name="T0" fmla="*/ 7 w 15"/>
                  <a:gd name="T1" fmla="*/ 0 h 15"/>
                  <a:gd name="T2" fmla="*/ 0 w 15"/>
                  <a:gd name="T3" fmla="*/ 8 h 15"/>
                  <a:gd name="T4" fmla="*/ 2 w 15"/>
                  <a:gd name="T5" fmla="*/ 12 h 15"/>
                  <a:gd name="T6" fmla="*/ 2 w 15"/>
                  <a:gd name="T7" fmla="*/ 12 h 15"/>
                  <a:gd name="T8" fmla="*/ 2 w 15"/>
                  <a:gd name="T9" fmla="*/ 13 h 15"/>
                  <a:gd name="T10" fmla="*/ 7 w 15"/>
                  <a:gd name="T11" fmla="*/ 8 h 15"/>
                  <a:gd name="T12" fmla="*/ 2 w 15"/>
                  <a:gd name="T13" fmla="*/ 13 h 15"/>
                  <a:gd name="T14" fmla="*/ 7 w 15"/>
                  <a:gd name="T15" fmla="*/ 15 h 15"/>
                  <a:gd name="T16" fmla="*/ 8 w 15"/>
                  <a:gd name="T17" fmla="*/ 15 h 15"/>
                  <a:gd name="T18" fmla="*/ 9 w 15"/>
                  <a:gd name="T19" fmla="*/ 15 h 15"/>
                  <a:gd name="T20" fmla="*/ 13 w 15"/>
                  <a:gd name="T21" fmla="*/ 12 h 15"/>
                  <a:gd name="T22" fmla="*/ 14 w 15"/>
                  <a:gd name="T23" fmla="*/ 11 h 15"/>
                  <a:gd name="T24" fmla="*/ 14 w 15"/>
                  <a:gd name="T25" fmla="*/ 9 h 15"/>
                  <a:gd name="T26" fmla="*/ 14 w 15"/>
                  <a:gd name="T27" fmla="*/ 8 h 15"/>
                  <a:gd name="T28" fmla="*/ 15 w 15"/>
                  <a:gd name="T29" fmla="*/ 8 h 15"/>
                  <a:gd name="T30" fmla="*/ 7 w 15"/>
                  <a:gd name="T3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cubicBezTo>
                      <a:pt x="3" y="0"/>
                      <a:pt x="0" y="4"/>
                      <a:pt x="0" y="8"/>
                    </a:cubicBezTo>
                    <a:cubicBezTo>
                      <a:pt x="0" y="9"/>
                      <a:pt x="1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4" y="14"/>
                      <a:pt x="5" y="15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4"/>
                      <a:pt x="12" y="13"/>
                      <a:pt x="13" y="12"/>
                    </a:cubicBezTo>
                    <a:cubicBezTo>
                      <a:pt x="13" y="12"/>
                      <a:pt x="13" y="12"/>
                      <a:pt x="14" y="11"/>
                    </a:cubicBezTo>
                    <a:cubicBezTo>
                      <a:pt x="14" y="11"/>
                      <a:pt x="14" y="10"/>
                      <a:pt x="14" y="9"/>
                    </a:cubicBezTo>
                    <a:cubicBezTo>
                      <a:pt x="14" y="9"/>
                      <a:pt x="14" y="8"/>
                      <a:pt x="14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4"/>
                      <a:pt x="11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577">
                <a:extLst>
                  <a:ext uri="{FF2B5EF4-FFF2-40B4-BE49-F238E27FC236}">
                    <a16:creationId xmlns:a16="http://schemas.microsoft.com/office/drawing/2014/main" xmlns="" id="{CB6AFC56-5E09-4C6F-B537-92FD68652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39988" y="1411288"/>
                <a:ext cx="133350" cy="133350"/>
              </a:xfrm>
              <a:custGeom>
                <a:avLst/>
                <a:gdLst>
                  <a:gd name="T0" fmla="*/ 7 w 15"/>
                  <a:gd name="T1" fmla="*/ 0 h 15"/>
                  <a:gd name="T2" fmla="*/ 0 w 15"/>
                  <a:gd name="T3" fmla="*/ 6 h 15"/>
                  <a:gd name="T4" fmla="*/ 0 w 15"/>
                  <a:gd name="T5" fmla="*/ 7 h 15"/>
                  <a:gd name="T6" fmla="*/ 0 w 15"/>
                  <a:gd name="T7" fmla="*/ 7 h 15"/>
                  <a:gd name="T8" fmla="*/ 1 w 15"/>
                  <a:gd name="T9" fmla="*/ 12 h 15"/>
                  <a:gd name="T10" fmla="*/ 1 w 15"/>
                  <a:gd name="T11" fmla="*/ 12 h 15"/>
                  <a:gd name="T12" fmla="*/ 2 w 15"/>
                  <a:gd name="T13" fmla="*/ 12 h 15"/>
                  <a:gd name="T14" fmla="*/ 2 w 15"/>
                  <a:gd name="T15" fmla="*/ 12 h 15"/>
                  <a:gd name="T16" fmla="*/ 6 w 15"/>
                  <a:gd name="T17" fmla="*/ 15 h 15"/>
                  <a:gd name="T18" fmla="*/ 7 w 15"/>
                  <a:gd name="T19" fmla="*/ 15 h 15"/>
                  <a:gd name="T20" fmla="*/ 7 w 15"/>
                  <a:gd name="T21" fmla="*/ 15 h 15"/>
                  <a:gd name="T22" fmla="*/ 11 w 15"/>
                  <a:gd name="T23" fmla="*/ 13 h 15"/>
                  <a:gd name="T24" fmla="*/ 12 w 15"/>
                  <a:gd name="T25" fmla="*/ 13 h 15"/>
                  <a:gd name="T26" fmla="*/ 14 w 15"/>
                  <a:gd name="T27" fmla="*/ 10 h 15"/>
                  <a:gd name="T28" fmla="*/ 14 w 15"/>
                  <a:gd name="T29" fmla="*/ 9 h 15"/>
                  <a:gd name="T30" fmla="*/ 15 w 15"/>
                  <a:gd name="T31" fmla="*/ 7 h 15"/>
                  <a:gd name="T32" fmla="*/ 7 w 15"/>
                  <a:gd name="T3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cubicBezTo>
                      <a:pt x="4" y="0"/>
                      <a:pt x="1" y="2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4"/>
                      <a:pt x="5" y="14"/>
                      <a:pt x="6" y="15"/>
                    </a:cubicBezTo>
                    <a:cubicBezTo>
                      <a:pt x="6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0" y="14"/>
                      <a:pt x="11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2"/>
                      <a:pt x="14" y="11"/>
                      <a:pt x="14" y="10"/>
                    </a:cubicBezTo>
                    <a:cubicBezTo>
                      <a:pt x="14" y="10"/>
                      <a:pt x="14" y="10"/>
                      <a:pt x="14" y="9"/>
                    </a:cubicBezTo>
                    <a:cubicBezTo>
                      <a:pt x="14" y="9"/>
                      <a:pt x="15" y="8"/>
                      <a:pt x="15" y="7"/>
                    </a:cubicBezTo>
                    <a:cubicBezTo>
                      <a:pt x="15" y="3"/>
                      <a:pt x="11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578">
                <a:extLst>
                  <a:ext uri="{FF2B5EF4-FFF2-40B4-BE49-F238E27FC236}">
                    <a16:creationId xmlns:a16="http://schemas.microsoft.com/office/drawing/2014/main" xmlns="" id="{6C8C642F-3042-4253-B8BB-99145F2C4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44638" y="1739901"/>
                <a:ext cx="133350" cy="131763"/>
              </a:xfrm>
              <a:custGeom>
                <a:avLst/>
                <a:gdLst>
                  <a:gd name="T0" fmla="*/ 8 w 15"/>
                  <a:gd name="T1" fmla="*/ 0 h 15"/>
                  <a:gd name="T2" fmla="*/ 1 w 15"/>
                  <a:gd name="T3" fmla="*/ 5 h 15"/>
                  <a:gd name="T4" fmla="*/ 1 w 15"/>
                  <a:gd name="T5" fmla="*/ 6 h 15"/>
                  <a:gd name="T6" fmla="*/ 0 w 15"/>
                  <a:gd name="T7" fmla="*/ 8 h 15"/>
                  <a:gd name="T8" fmla="*/ 4 w 15"/>
                  <a:gd name="T9" fmla="*/ 14 h 15"/>
                  <a:gd name="T10" fmla="*/ 4 w 15"/>
                  <a:gd name="T11" fmla="*/ 14 h 15"/>
                  <a:gd name="T12" fmla="*/ 5 w 15"/>
                  <a:gd name="T13" fmla="*/ 14 h 15"/>
                  <a:gd name="T14" fmla="*/ 5 w 15"/>
                  <a:gd name="T15" fmla="*/ 15 h 15"/>
                  <a:gd name="T16" fmla="*/ 6 w 15"/>
                  <a:gd name="T17" fmla="*/ 15 h 15"/>
                  <a:gd name="T18" fmla="*/ 8 w 15"/>
                  <a:gd name="T19" fmla="*/ 15 h 15"/>
                  <a:gd name="T20" fmla="*/ 9 w 15"/>
                  <a:gd name="T21" fmla="*/ 15 h 15"/>
                  <a:gd name="T22" fmla="*/ 10 w 15"/>
                  <a:gd name="T23" fmla="*/ 15 h 15"/>
                  <a:gd name="T24" fmla="*/ 15 w 15"/>
                  <a:gd name="T25" fmla="*/ 8 h 15"/>
                  <a:gd name="T26" fmla="*/ 8 w 15"/>
                  <a:gd name="T2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5">
                    <a:moveTo>
                      <a:pt x="8" y="0"/>
                    </a:moveTo>
                    <a:cubicBezTo>
                      <a:pt x="5" y="0"/>
                      <a:pt x="2" y="2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10"/>
                      <a:pt x="2" y="12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5" y="14"/>
                    </a:cubicBezTo>
                    <a:cubicBezTo>
                      <a:pt x="5" y="14"/>
                      <a:pt x="5" y="14"/>
                      <a:pt x="5" y="15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6" y="15"/>
                      <a:pt x="7" y="15"/>
                      <a:pt x="8" y="15"/>
                    </a:cubicBezTo>
                    <a:cubicBezTo>
                      <a:pt x="8" y="15"/>
                      <a:pt x="8" y="15"/>
                      <a:pt x="9" y="15"/>
                    </a:cubicBezTo>
                    <a:cubicBezTo>
                      <a:pt x="9" y="15"/>
                      <a:pt x="9" y="15"/>
                      <a:pt x="10" y="15"/>
                    </a:cubicBezTo>
                    <a:cubicBezTo>
                      <a:pt x="13" y="14"/>
                      <a:pt x="15" y="11"/>
                      <a:pt x="15" y="8"/>
                    </a:cubicBezTo>
                    <a:cubicBezTo>
                      <a:pt x="15" y="4"/>
                      <a:pt x="12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579">
                <a:extLst>
                  <a:ext uri="{FF2B5EF4-FFF2-40B4-BE49-F238E27FC236}">
                    <a16:creationId xmlns:a16="http://schemas.microsoft.com/office/drawing/2014/main" xmlns="" id="{5A49DB06-F39F-45CC-9F04-6F65C2726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22388" y="2760663"/>
                <a:ext cx="133350" cy="133350"/>
              </a:xfrm>
              <a:custGeom>
                <a:avLst/>
                <a:gdLst>
                  <a:gd name="T0" fmla="*/ 7 w 15"/>
                  <a:gd name="T1" fmla="*/ 0 h 15"/>
                  <a:gd name="T2" fmla="*/ 6 w 15"/>
                  <a:gd name="T3" fmla="*/ 0 h 15"/>
                  <a:gd name="T4" fmla="*/ 5 w 15"/>
                  <a:gd name="T5" fmla="*/ 1 h 15"/>
                  <a:gd name="T6" fmla="*/ 3 w 15"/>
                  <a:gd name="T7" fmla="*/ 2 h 15"/>
                  <a:gd name="T8" fmla="*/ 2 w 15"/>
                  <a:gd name="T9" fmla="*/ 2 h 15"/>
                  <a:gd name="T10" fmla="*/ 1 w 15"/>
                  <a:gd name="T11" fmla="*/ 3 h 15"/>
                  <a:gd name="T12" fmla="*/ 1 w 15"/>
                  <a:gd name="T13" fmla="*/ 4 h 15"/>
                  <a:gd name="T14" fmla="*/ 0 w 15"/>
                  <a:gd name="T15" fmla="*/ 5 h 15"/>
                  <a:gd name="T16" fmla="*/ 0 w 15"/>
                  <a:gd name="T17" fmla="*/ 6 h 15"/>
                  <a:gd name="T18" fmla="*/ 0 w 15"/>
                  <a:gd name="T19" fmla="*/ 8 h 15"/>
                  <a:gd name="T20" fmla="*/ 0 w 15"/>
                  <a:gd name="T21" fmla="*/ 8 h 15"/>
                  <a:gd name="T22" fmla="*/ 0 w 15"/>
                  <a:gd name="T23" fmla="*/ 9 h 15"/>
                  <a:gd name="T24" fmla="*/ 0 w 15"/>
                  <a:gd name="T25" fmla="*/ 9 h 15"/>
                  <a:gd name="T26" fmla="*/ 0 w 15"/>
                  <a:gd name="T27" fmla="*/ 10 h 15"/>
                  <a:gd name="T28" fmla="*/ 1 w 15"/>
                  <a:gd name="T29" fmla="*/ 11 h 15"/>
                  <a:gd name="T30" fmla="*/ 2 w 15"/>
                  <a:gd name="T31" fmla="*/ 12 h 15"/>
                  <a:gd name="T32" fmla="*/ 3 w 15"/>
                  <a:gd name="T33" fmla="*/ 13 h 15"/>
                  <a:gd name="T34" fmla="*/ 4 w 15"/>
                  <a:gd name="T35" fmla="*/ 14 h 15"/>
                  <a:gd name="T36" fmla="*/ 5 w 15"/>
                  <a:gd name="T37" fmla="*/ 15 h 15"/>
                  <a:gd name="T38" fmla="*/ 5 w 15"/>
                  <a:gd name="T39" fmla="*/ 15 h 15"/>
                  <a:gd name="T40" fmla="*/ 6 w 15"/>
                  <a:gd name="T41" fmla="*/ 15 h 15"/>
                  <a:gd name="T42" fmla="*/ 6 w 15"/>
                  <a:gd name="T43" fmla="*/ 15 h 15"/>
                  <a:gd name="T44" fmla="*/ 7 w 15"/>
                  <a:gd name="T45" fmla="*/ 15 h 15"/>
                  <a:gd name="T46" fmla="*/ 12 w 15"/>
                  <a:gd name="T47" fmla="*/ 13 h 15"/>
                  <a:gd name="T48" fmla="*/ 14 w 15"/>
                  <a:gd name="T49" fmla="*/ 11 h 15"/>
                  <a:gd name="T50" fmla="*/ 15 w 15"/>
                  <a:gd name="T51" fmla="*/ 8 h 15"/>
                  <a:gd name="T52" fmla="*/ 14 w 15"/>
                  <a:gd name="T53" fmla="*/ 7 h 15"/>
                  <a:gd name="T54" fmla="*/ 14 w 15"/>
                  <a:gd name="T55" fmla="*/ 4 h 15"/>
                  <a:gd name="T56" fmla="*/ 12 w 15"/>
                  <a:gd name="T57" fmla="*/ 2 h 15"/>
                  <a:gd name="T58" fmla="*/ 11 w 15"/>
                  <a:gd name="T59" fmla="*/ 1 h 15"/>
                  <a:gd name="T60" fmla="*/ 7 w 15"/>
                  <a:gd name="T6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1"/>
                      <a:pt x="5" y="1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4"/>
                      <a:pt x="3" y="14"/>
                      <a:pt x="4" y="14"/>
                    </a:cubicBezTo>
                    <a:cubicBezTo>
                      <a:pt x="4" y="14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3" y="13"/>
                      <a:pt x="13" y="12"/>
                      <a:pt x="14" y="11"/>
                    </a:cubicBezTo>
                    <a:cubicBezTo>
                      <a:pt x="14" y="10"/>
                      <a:pt x="15" y="9"/>
                      <a:pt x="15" y="8"/>
                    </a:cubicBezTo>
                    <a:cubicBezTo>
                      <a:pt x="15" y="7"/>
                      <a:pt x="15" y="7"/>
                      <a:pt x="14" y="7"/>
                    </a:cubicBezTo>
                    <a:cubicBezTo>
                      <a:pt x="14" y="6"/>
                      <a:pt x="14" y="5"/>
                      <a:pt x="14" y="4"/>
                    </a:cubicBezTo>
                    <a:cubicBezTo>
                      <a:pt x="13" y="3"/>
                      <a:pt x="13" y="2"/>
                      <a:pt x="12" y="2"/>
                    </a:cubicBezTo>
                    <a:cubicBezTo>
                      <a:pt x="11" y="2"/>
                      <a:pt x="11" y="1"/>
                      <a:pt x="11" y="1"/>
                    </a:cubicBezTo>
                    <a:cubicBezTo>
                      <a:pt x="10" y="1"/>
                      <a:pt x="8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580">
                <a:extLst>
                  <a:ext uri="{FF2B5EF4-FFF2-40B4-BE49-F238E27FC236}">
                    <a16:creationId xmlns:a16="http://schemas.microsoft.com/office/drawing/2014/main" xmlns="" id="{EB742D95-C504-47FF-8285-881A1FF99B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17650" y="3763963"/>
                <a:ext cx="133350" cy="123825"/>
              </a:xfrm>
              <a:custGeom>
                <a:avLst/>
                <a:gdLst>
                  <a:gd name="T0" fmla="*/ 7 w 15"/>
                  <a:gd name="T1" fmla="*/ 0 h 14"/>
                  <a:gd name="T2" fmla="*/ 0 w 15"/>
                  <a:gd name="T3" fmla="*/ 6 h 14"/>
                  <a:gd name="T4" fmla="*/ 0 w 15"/>
                  <a:gd name="T5" fmla="*/ 7 h 14"/>
                  <a:gd name="T6" fmla="*/ 0 w 15"/>
                  <a:gd name="T7" fmla="*/ 7 h 14"/>
                  <a:gd name="T8" fmla="*/ 0 w 15"/>
                  <a:gd name="T9" fmla="*/ 9 h 14"/>
                  <a:gd name="T10" fmla="*/ 1 w 15"/>
                  <a:gd name="T11" fmla="*/ 10 h 14"/>
                  <a:gd name="T12" fmla="*/ 1 w 15"/>
                  <a:gd name="T13" fmla="*/ 11 h 14"/>
                  <a:gd name="T14" fmla="*/ 1 w 15"/>
                  <a:gd name="T15" fmla="*/ 12 h 14"/>
                  <a:gd name="T16" fmla="*/ 7 w 15"/>
                  <a:gd name="T17" fmla="*/ 14 h 14"/>
                  <a:gd name="T18" fmla="*/ 15 w 15"/>
                  <a:gd name="T19" fmla="*/ 7 h 14"/>
                  <a:gd name="T20" fmla="*/ 9 w 15"/>
                  <a:gd name="T21" fmla="*/ 0 h 14"/>
                  <a:gd name="T22" fmla="*/ 8 w 15"/>
                  <a:gd name="T23" fmla="*/ 0 h 14"/>
                  <a:gd name="T24" fmla="*/ 7 w 15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cubicBezTo>
                      <a:pt x="4" y="0"/>
                      <a:pt x="1" y="2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3" y="13"/>
                      <a:pt x="5" y="14"/>
                      <a:pt x="7" y="14"/>
                    </a:cubicBezTo>
                    <a:cubicBezTo>
                      <a:pt x="11" y="14"/>
                      <a:pt x="15" y="11"/>
                      <a:pt x="15" y="7"/>
                    </a:cubicBezTo>
                    <a:cubicBezTo>
                      <a:pt x="15" y="4"/>
                      <a:pt x="12" y="1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581">
                <a:extLst>
                  <a:ext uri="{FF2B5EF4-FFF2-40B4-BE49-F238E27FC236}">
                    <a16:creationId xmlns:a16="http://schemas.microsoft.com/office/drawing/2014/main" xmlns="" id="{40740AB3-1E30-4E6A-B9CF-D67BE321A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351088" y="4314826"/>
                <a:ext cx="123825" cy="133350"/>
              </a:xfrm>
              <a:custGeom>
                <a:avLst/>
                <a:gdLst>
                  <a:gd name="T0" fmla="*/ 7 w 14"/>
                  <a:gd name="T1" fmla="*/ 0 h 15"/>
                  <a:gd name="T2" fmla="*/ 6 w 14"/>
                  <a:gd name="T3" fmla="*/ 1 h 15"/>
                  <a:gd name="T4" fmla="*/ 2 w 14"/>
                  <a:gd name="T5" fmla="*/ 3 h 15"/>
                  <a:gd name="T6" fmla="*/ 1 w 14"/>
                  <a:gd name="T7" fmla="*/ 3 h 15"/>
                  <a:gd name="T8" fmla="*/ 1 w 14"/>
                  <a:gd name="T9" fmla="*/ 4 h 15"/>
                  <a:gd name="T10" fmla="*/ 1 w 14"/>
                  <a:gd name="T11" fmla="*/ 5 h 15"/>
                  <a:gd name="T12" fmla="*/ 0 w 14"/>
                  <a:gd name="T13" fmla="*/ 6 h 15"/>
                  <a:gd name="T14" fmla="*/ 0 w 14"/>
                  <a:gd name="T15" fmla="*/ 7 h 15"/>
                  <a:gd name="T16" fmla="*/ 0 w 14"/>
                  <a:gd name="T17" fmla="*/ 8 h 15"/>
                  <a:gd name="T18" fmla="*/ 0 w 14"/>
                  <a:gd name="T19" fmla="*/ 8 h 15"/>
                  <a:gd name="T20" fmla="*/ 0 w 14"/>
                  <a:gd name="T21" fmla="*/ 9 h 15"/>
                  <a:gd name="T22" fmla="*/ 7 w 14"/>
                  <a:gd name="T23" fmla="*/ 15 h 15"/>
                  <a:gd name="T24" fmla="*/ 14 w 14"/>
                  <a:gd name="T25" fmla="*/ 8 h 15"/>
                  <a:gd name="T26" fmla="*/ 14 w 14"/>
                  <a:gd name="T27" fmla="*/ 4 h 15"/>
                  <a:gd name="T28" fmla="*/ 13 w 14"/>
                  <a:gd name="T29" fmla="*/ 3 h 15"/>
                  <a:gd name="T30" fmla="*/ 12 w 14"/>
                  <a:gd name="T31" fmla="*/ 2 h 15"/>
                  <a:gd name="T32" fmla="*/ 11 w 14"/>
                  <a:gd name="T33" fmla="*/ 1 h 15"/>
                  <a:gd name="T34" fmla="*/ 10 w 14"/>
                  <a:gd name="T35" fmla="*/ 1 h 15"/>
                  <a:gd name="T36" fmla="*/ 9 w 14"/>
                  <a:gd name="T37" fmla="*/ 1 h 15"/>
                  <a:gd name="T38" fmla="*/ 9 w 14"/>
                  <a:gd name="T39" fmla="*/ 1 h 15"/>
                  <a:gd name="T40" fmla="*/ 7 w 14"/>
                  <a:gd name="T4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15">
                    <a:moveTo>
                      <a:pt x="7" y="0"/>
                    </a:moveTo>
                    <a:cubicBezTo>
                      <a:pt x="7" y="0"/>
                      <a:pt x="7" y="1"/>
                      <a:pt x="6" y="1"/>
                    </a:cubicBezTo>
                    <a:cubicBezTo>
                      <a:pt x="5" y="1"/>
                      <a:pt x="3" y="2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0" y="9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4" y="12"/>
                      <a:pt x="14" y="8"/>
                    </a:cubicBezTo>
                    <a:cubicBezTo>
                      <a:pt x="14" y="7"/>
                      <a:pt x="14" y="5"/>
                      <a:pt x="14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3" y="3"/>
                      <a:pt x="12" y="2"/>
                      <a:pt x="12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582">
                <a:extLst>
                  <a:ext uri="{FF2B5EF4-FFF2-40B4-BE49-F238E27FC236}">
                    <a16:creationId xmlns:a16="http://schemas.microsoft.com/office/drawing/2014/main" xmlns="" id="{4177B695-00C9-421C-8B24-23017AB6D7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24288" y="4065588"/>
                <a:ext cx="133350" cy="133350"/>
              </a:xfrm>
              <a:custGeom>
                <a:avLst/>
                <a:gdLst>
                  <a:gd name="T0" fmla="*/ 9 w 15"/>
                  <a:gd name="T1" fmla="*/ 8 h 15"/>
                  <a:gd name="T2" fmla="*/ 9 w 15"/>
                  <a:gd name="T3" fmla="*/ 8 h 15"/>
                  <a:gd name="T4" fmla="*/ 5 w 15"/>
                  <a:gd name="T5" fmla="*/ 8 h 15"/>
                  <a:gd name="T6" fmla="*/ 5 w 15"/>
                  <a:gd name="T7" fmla="*/ 8 h 15"/>
                  <a:gd name="T8" fmla="*/ 8 w 15"/>
                  <a:gd name="T9" fmla="*/ 0 h 15"/>
                  <a:gd name="T10" fmla="*/ 8 w 15"/>
                  <a:gd name="T11" fmla="*/ 0 h 15"/>
                  <a:gd name="T12" fmla="*/ 3 w 15"/>
                  <a:gd name="T13" fmla="*/ 2 h 15"/>
                  <a:gd name="T14" fmla="*/ 2 w 15"/>
                  <a:gd name="T15" fmla="*/ 3 h 15"/>
                  <a:gd name="T16" fmla="*/ 2 w 15"/>
                  <a:gd name="T17" fmla="*/ 4 h 15"/>
                  <a:gd name="T18" fmla="*/ 1 w 15"/>
                  <a:gd name="T19" fmla="*/ 5 h 15"/>
                  <a:gd name="T20" fmla="*/ 1 w 15"/>
                  <a:gd name="T21" fmla="*/ 5 h 15"/>
                  <a:gd name="T22" fmla="*/ 0 w 15"/>
                  <a:gd name="T23" fmla="*/ 6 h 15"/>
                  <a:gd name="T24" fmla="*/ 0 w 15"/>
                  <a:gd name="T25" fmla="*/ 8 h 15"/>
                  <a:gd name="T26" fmla="*/ 8 w 15"/>
                  <a:gd name="T27" fmla="*/ 15 h 15"/>
                  <a:gd name="T28" fmla="*/ 14 w 15"/>
                  <a:gd name="T29" fmla="*/ 11 h 15"/>
                  <a:gd name="T30" fmla="*/ 14 w 15"/>
                  <a:gd name="T31" fmla="*/ 11 h 15"/>
                  <a:gd name="T32" fmla="*/ 15 w 15"/>
                  <a:gd name="T33" fmla="*/ 10 h 15"/>
                  <a:gd name="T34" fmla="*/ 15 w 15"/>
                  <a:gd name="T35" fmla="*/ 10 h 15"/>
                  <a:gd name="T36" fmla="*/ 15 w 15"/>
                  <a:gd name="T37" fmla="*/ 8 h 15"/>
                  <a:gd name="T38" fmla="*/ 15 w 15"/>
                  <a:gd name="T39" fmla="*/ 7 h 15"/>
                  <a:gd name="T40" fmla="*/ 15 w 15"/>
                  <a:gd name="T41" fmla="*/ 6 h 15"/>
                  <a:gd name="T42" fmla="*/ 15 w 15"/>
                  <a:gd name="T43" fmla="*/ 6 h 15"/>
                  <a:gd name="T44" fmla="*/ 15 w 15"/>
                  <a:gd name="T45" fmla="*/ 6 h 15"/>
                  <a:gd name="T46" fmla="*/ 14 w 15"/>
                  <a:gd name="T47" fmla="*/ 5 h 15"/>
                  <a:gd name="T48" fmla="*/ 14 w 15"/>
                  <a:gd name="T49" fmla="*/ 5 h 15"/>
                  <a:gd name="T50" fmla="*/ 14 w 15"/>
                  <a:gd name="T51" fmla="*/ 5 h 15"/>
                  <a:gd name="T52" fmla="*/ 12 w 15"/>
                  <a:gd name="T53" fmla="*/ 2 h 15"/>
                  <a:gd name="T54" fmla="*/ 12 w 15"/>
                  <a:gd name="T55" fmla="*/ 2 h 15"/>
                  <a:gd name="T56" fmla="*/ 9 w 15"/>
                  <a:gd name="T57" fmla="*/ 1 h 15"/>
                  <a:gd name="T58" fmla="*/ 8 w 15"/>
                  <a:gd name="T5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" h="15"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moveTo>
                      <a:pt x="5" y="8"/>
                    </a:moveTo>
                    <a:cubicBezTo>
                      <a:pt x="5" y="8"/>
                      <a:pt x="5" y="8"/>
                      <a:pt x="5" y="8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2"/>
                      <a:pt x="4" y="15"/>
                      <a:pt x="8" y="15"/>
                    </a:cubicBezTo>
                    <a:cubicBezTo>
                      <a:pt x="11" y="15"/>
                      <a:pt x="13" y="13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5" y="8"/>
                      <a:pt x="15" y="8"/>
                    </a:cubicBezTo>
                    <a:cubicBezTo>
                      <a:pt x="15" y="8"/>
                      <a:pt x="15" y="7"/>
                      <a:pt x="15" y="7"/>
                    </a:cubicBezTo>
                    <a:cubicBezTo>
                      <a:pt x="15" y="7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3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583">
                <a:extLst>
                  <a:ext uri="{FF2B5EF4-FFF2-40B4-BE49-F238E27FC236}">
                    <a16:creationId xmlns:a16="http://schemas.microsoft.com/office/drawing/2014/main" xmlns="" id="{DABC38DA-ED95-4AEC-89AA-020C82CB4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454525" y="3257551"/>
                <a:ext cx="133350" cy="123825"/>
              </a:xfrm>
              <a:custGeom>
                <a:avLst/>
                <a:gdLst>
                  <a:gd name="T0" fmla="*/ 7 w 15"/>
                  <a:gd name="T1" fmla="*/ 0 h 14"/>
                  <a:gd name="T2" fmla="*/ 7 w 15"/>
                  <a:gd name="T3" fmla="*/ 0 h 14"/>
                  <a:gd name="T4" fmla="*/ 7 w 15"/>
                  <a:gd name="T5" fmla="*/ 7 h 14"/>
                  <a:gd name="T6" fmla="*/ 7 w 15"/>
                  <a:gd name="T7" fmla="*/ 0 h 14"/>
                  <a:gd name="T8" fmla="*/ 0 w 15"/>
                  <a:gd name="T9" fmla="*/ 7 h 14"/>
                  <a:gd name="T10" fmla="*/ 7 w 15"/>
                  <a:gd name="T11" fmla="*/ 14 h 14"/>
                  <a:gd name="T12" fmla="*/ 11 w 15"/>
                  <a:gd name="T13" fmla="*/ 13 h 14"/>
                  <a:gd name="T14" fmla="*/ 12 w 15"/>
                  <a:gd name="T15" fmla="*/ 12 h 14"/>
                  <a:gd name="T16" fmla="*/ 13 w 15"/>
                  <a:gd name="T17" fmla="*/ 12 h 14"/>
                  <a:gd name="T18" fmla="*/ 13 w 15"/>
                  <a:gd name="T19" fmla="*/ 11 h 14"/>
                  <a:gd name="T20" fmla="*/ 14 w 15"/>
                  <a:gd name="T21" fmla="*/ 7 h 14"/>
                  <a:gd name="T22" fmla="*/ 15 w 15"/>
                  <a:gd name="T23" fmla="*/ 7 h 14"/>
                  <a:gd name="T24" fmla="*/ 14 w 15"/>
                  <a:gd name="T25" fmla="*/ 6 h 14"/>
                  <a:gd name="T26" fmla="*/ 14 w 15"/>
                  <a:gd name="T27" fmla="*/ 4 h 14"/>
                  <a:gd name="T28" fmla="*/ 13 w 15"/>
                  <a:gd name="T29" fmla="*/ 3 h 14"/>
                  <a:gd name="T30" fmla="*/ 8 w 15"/>
                  <a:gd name="T31" fmla="*/ 0 h 14"/>
                  <a:gd name="T32" fmla="*/ 7 w 15"/>
                  <a:gd name="T3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9" y="14"/>
                      <a:pt x="10" y="14"/>
                      <a:pt x="11" y="13"/>
                    </a:cubicBezTo>
                    <a:cubicBezTo>
                      <a:pt x="12" y="13"/>
                      <a:pt x="12" y="13"/>
                      <a:pt x="12" y="12"/>
                    </a:cubicBezTo>
                    <a:cubicBezTo>
                      <a:pt x="12" y="12"/>
                      <a:pt x="13" y="12"/>
                      <a:pt x="13" y="12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0"/>
                      <a:pt x="14" y="9"/>
                      <a:pt x="14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4" y="6"/>
                    </a:cubicBezTo>
                    <a:cubicBezTo>
                      <a:pt x="14" y="5"/>
                      <a:pt x="14" y="5"/>
                      <a:pt x="14" y="4"/>
                    </a:cubicBezTo>
                    <a:cubicBezTo>
                      <a:pt x="14" y="3"/>
                      <a:pt x="13" y="3"/>
                      <a:pt x="13" y="3"/>
                    </a:cubicBezTo>
                    <a:cubicBezTo>
                      <a:pt x="12" y="1"/>
                      <a:pt x="10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584">
                <a:extLst>
                  <a:ext uri="{FF2B5EF4-FFF2-40B4-BE49-F238E27FC236}">
                    <a16:creationId xmlns:a16="http://schemas.microsoft.com/office/drawing/2014/main" xmlns="" id="{1D0334EE-7480-49F2-AAB1-0D822227F2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954338" y="4367213"/>
                <a:ext cx="131763" cy="133350"/>
              </a:xfrm>
              <a:custGeom>
                <a:avLst/>
                <a:gdLst>
                  <a:gd name="T0" fmla="*/ 7 w 15"/>
                  <a:gd name="T1" fmla="*/ 0 h 15"/>
                  <a:gd name="T2" fmla="*/ 5 w 15"/>
                  <a:gd name="T3" fmla="*/ 1 h 15"/>
                  <a:gd name="T4" fmla="*/ 4 w 15"/>
                  <a:gd name="T5" fmla="*/ 1 h 15"/>
                  <a:gd name="T6" fmla="*/ 3 w 15"/>
                  <a:gd name="T7" fmla="*/ 1 h 15"/>
                  <a:gd name="T8" fmla="*/ 3 w 15"/>
                  <a:gd name="T9" fmla="*/ 1 h 15"/>
                  <a:gd name="T10" fmla="*/ 3 w 15"/>
                  <a:gd name="T11" fmla="*/ 2 h 15"/>
                  <a:gd name="T12" fmla="*/ 3 w 15"/>
                  <a:gd name="T13" fmla="*/ 2 h 15"/>
                  <a:gd name="T14" fmla="*/ 1 w 15"/>
                  <a:gd name="T15" fmla="*/ 5 h 15"/>
                  <a:gd name="T16" fmla="*/ 0 w 15"/>
                  <a:gd name="T17" fmla="*/ 6 h 15"/>
                  <a:gd name="T18" fmla="*/ 0 w 15"/>
                  <a:gd name="T19" fmla="*/ 7 h 15"/>
                  <a:gd name="T20" fmla="*/ 0 w 15"/>
                  <a:gd name="T21" fmla="*/ 7 h 15"/>
                  <a:gd name="T22" fmla="*/ 0 w 15"/>
                  <a:gd name="T23" fmla="*/ 8 h 15"/>
                  <a:gd name="T24" fmla="*/ 7 w 15"/>
                  <a:gd name="T25" fmla="*/ 15 h 15"/>
                  <a:gd name="T26" fmla="*/ 12 w 15"/>
                  <a:gd name="T27" fmla="*/ 13 h 15"/>
                  <a:gd name="T28" fmla="*/ 13 w 15"/>
                  <a:gd name="T29" fmla="*/ 12 h 15"/>
                  <a:gd name="T30" fmla="*/ 15 w 15"/>
                  <a:gd name="T31" fmla="*/ 9 h 15"/>
                  <a:gd name="T32" fmla="*/ 15 w 15"/>
                  <a:gd name="T33" fmla="*/ 8 h 15"/>
                  <a:gd name="T34" fmla="*/ 15 w 15"/>
                  <a:gd name="T35" fmla="*/ 7 h 15"/>
                  <a:gd name="T36" fmla="*/ 15 w 15"/>
                  <a:gd name="T37" fmla="*/ 7 h 15"/>
                  <a:gd name="T38" fmla="*/ 15 w 15"/>
                  <a:gd name="T39" fmla="*/ 6 h 15"/>
                  <a:gd name="T40" fmla="*/ 14 w 15"/>
                  <a:gd name="T41" fmla="*/ 5 h 15"/>
                  <a:gd name="T42" fmla="*/ 14 w 15"/>
                  <a:gd name="T43" fmla="*/ 4 h 15"/>
                  <a:gd name="T44" fmla="*/ 11 w 15"/>
                  <a:gd name="T45" fmla="*/ 1 h 15"/>
                  <a:gd name="T46" fmla="*/ 10 w 15"/>
                  <a:gd name="T47" fmla="*/ 0 h 15"/>
                  <a:gd name="T48" fmla="*/ 7 w 15"/>
                  <a:gd name="T4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" h="15">
                    <a:moveTo>
                      <a:pt x="7" y="0"/>
                    </a:moveTo>
                    <a:cubicBezTo>
                      <a:pt x="6" y="0"/>
                      <a:pt x="6" y="0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1" y="3"/>
                      <a:pt x="1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4" y="15"/>
                      <a:pt x="7" y="15"/>
                    </a:cubicBezTo>
                    <a:cubicBezTo>
                      <a:pt x="9" y="15"/>
                      <a:pt x="11" y="14"/>
                      <a:pt x="12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4" y="11"/>
                      <a:pt x="14" y="10"/>
                      <a:pt x="15" y="9"/>
                    </a:cubicBezTo>
                    <a:cubicBezTo>
                      <a:pt x="15" y="9"/>
                      <a:pt x="15" y="8"/>
                      <a:pt x="15" y="8"/>
                    </a:cubicBezTo>
                    <a:cubicBezTo>
                      <a:pt x="15" y="8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6"/>
                    </a:cubicBezTo>
                    <a:cubicBezTo>
                      <a:pt x="15" y="6"/>
                      <a:pt x="14" y="5"/>
                      <a:pt x="14" y="5"/>
                    </a:cubicBezTo>
                    <a:cubicBezTo>
                      <a:pt x="14" y="5"/>
                      <a:pt x="14" y="4"/>
                      <a:pt x="14" y="4"/>
                    </a:cubicBezTo>
                    <a:cubicBezTo>
                      <a:pt x="13" y="3"/>
                      <a:pt x="12" y="2"/>
                      <a:pt x="11" y="1"/>
                    </a:cubicBezTo>
                    <a:cubicBezTo>
                      <a:pt x="11" y="1"/>
                      <a:pt x="10" y="1"/>
                      <a:pt x="10" y="0"/>
                    </a:cubicBezTo>
                    <a:cubicBezTo>
                      <a:pt x="9" y="0"/>
                      <a:pt x="8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585">
                <a:extLst>
                  <a:ext uri="{FF2B5EF4-FFF2-40B4-BE49-F238E27FC236}">
                    <a16:creationId xmlns:a16="http://schemas.microsoft.com/office/drawing/2014/main" xmlns="" id="{5F10B2B1-C46F-4E57-8E77-BD14C05DAA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454525" y="2236788"/>
                <a:ext cx="133350" cy="123825"/>
              </a:xfrm>
              <a:custGeom>
                <a:avLst/>
                <a:gdLst>
                  <a:gd name="T0" fmla="*/ 7 w 15"/>
                  <a:gd name="T1" fmla="*/ 0 h 14"/>
                  <a:gd name="T2" fmla="*/ 0 w 15"/>
                  <a:gd name="T3" fmla="*/ 7 h 14"/>
                  <a:gd name="T4" fmla="*/ 7 w 15"/>
                  <a:gd name="T5" fmla="*/ 14 h 14"/>
                  <a:gd name="T6" fmla="*/ 7 w 15"/>
                  <a:gd name="T7" fmla="*/ 7 h 14"/>
                  <a:gd name="T8" fmla="*/ 7 w 15"/>
                  <a:gd name="T9" fmla="*/ 14 h 14"/>
                  <a:gd name="T10" fmla="*/ 7 w 15"/>
                  <a:gd name="T11" fmla="*/ 14 h 14"/>
                  <a:gd name="T12" fmla="*/ 8 w 15"/>
                  <a:gd name="T13" fmla="*/ 14 h 14"/>
                  <a:gd name="T14" fmla="*/ 13 w 15"/>
                  <a:gd name="T15" fmla="*/ 11 h 14"/>
                  <a:gd name="T16" fmla="*/ 14 w 15"/>
                  <a:gd name="T17" fmla="*/ 10 h 14"/>
                  <a:gd name="T18" fmla="*/ 15 w 15"/>
                  <a:gd name="T19" fmla="*/ 7 h 14"/>
                  <a:gd name="T20" fmla="*/ 14 w 15"/>
                  <a:gd name="T21" fmla="*/ 6 h 14"/>
                  <a:gd name="T22" fmla="*/ 14 w 15"/>
                  <a:gd name="T23" fmla="*/ 6 h 14"/>
                  <a:gd name="T24" fmla="*/ 14 w 15"/>
                  <a:gd name="T25" fmla="*/ 5 h 14"/>
                  <a:gd name="T26" fmla="*/ 14 w 15"/>
                  <a:gd name="T27" fmla="*/ 5 h 14"/>
                  <a:gd name="T28" fmla="*/ 13 w 15"/>
                  <a:gd name="T29" fmla="*/ 3 h 14"/>
                  <a:gd name="T30" fmla="*/ 13 w 15"/>
                  <a:gd name="T31" fmla="*/ 2 h 14"/>
                  <a:gd name="T32" fmla="*/ 7 w 15"/>
                  <a:gd name="T3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10" y="14"/>
                      <a:pt x="12" y="13"/>
                      <a:pt x="13" y="11"/>
                    </a:cubicBezTo>
                    <a:cubicBezTo>
                      <a:pt x="13" y="11"/>
                      <a:pt x="14" y="11"/>
                      <a:pt x="14" y="10"/>
                    </a:cubicBezTo>
                    <a:cubicBezTo>
                      <a:pt x="14" y="9"/>
                      <a:pt x="15" y="8"/>
                      <a:pt x="15" y="7"/>
                    </a:cubicBezTo>
                    <a:cubicBezTo>
                      <a:pt x="15" y="7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4"/>
                      <a:pt x="13" y="3"/>
                    </a:cubicBezTo>
                    <a:cubicBezTo>
                      <a:pt x="13" y="3"/>
                      <a:pt x="13" y="2"/>
                      <a:pt x="13" y="2"/>
                    </a:cubicBezTo>
                    <a:cubicBezTo>
                      <a:pt x="11" y="1"/>
                      <a:pt x="9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BFE40D63-DE80-408B-ABE5-B32A7D148B4B}"/>
                </a:ext>
              </a:extLst>
            </p:cNvPr>
            <p:cNvSpPr/>
            <p:nvPr/>
          </p:nvSpPr>
          <p:spPr>
            <a:xfrm>
              <a:off x="3886200" y="3750126"/>
              <a:ext cx="2022412" cy="2022412"/>
            </a:xfrm>
            <a:prstGeom prst="ellipse">
              <a:avLst/>
            </a:prstGeom>
            <a:noFill/>
            <a:ln>
              <a:solidFill>
                <a:srgbClr val="4BFFE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6" name="矩形 605">
              <a:extLst>
                <a:ext uri="{FF2B5EF4-FFF2-40B4-BE49-F238E27FC236}">
                  <a16:creationId xmlns:a16="http://schemas.microsoft.com/office/drawing/2014/main" xmlns="" id="{10AB6B01-487C-4BFD-AB06-683784B405BB}"/>
                </a:ext>
              </a:extLst>
            </p:cNvPr>
            <p:cNvSpPr/>
            <p:nvPr/>
          </p:nvSpPr>
          <p:spPr>
            <a:xfrm>
              <a:off x="3963669" y="4485262"/>
              <a:ext cx="1971073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133"/>
                </a:lnSpc>
                <a:buClr>
                  <a:srgbClr val="C00000"/>
                </a:buClr>
              </a:pPr>
              <a:r>
                <a:rPr lang="zh-CN" altLang="en-US" sz="20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创意的</a:t>
              </a:r>
              <a:endParaRPr lang="en-US" altLang="zh-CN" sz="20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ts val="2133"/>
                </a:lnSpc>
                <a:buClr>
                  <a:srgbClr val="C00000"/>
                </a:buClr>
              </a:pPr>
              <a:r>
                <a:rPr lang="zh-CN" altLang="en-US" sz="20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动画效果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6145005-6D79-4236-A36F-2445BCC77CC0}"/>
              </a:ext>
            </a:extLst>
          </p:cNvPr>
          <p:cNvGrpSpPr/>
          <p:nvPr/>
        </p:nvGrpSpPr>
        <p:grpSpPr>
          <a:xfrm>
            <a:off x="1104900" y="3750126"/>
            <a:ext cx="2022412" cy="2022412"/>
            <a:chOff x="1104900" y="3750126"/>
            <a:chExt cx="2022412" cy="2022412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7CDE9CB6-43EE-48DA-B0E4-94414AF6B7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2048" t="1684" r="23998" b="2385"/>
            <a:stretch>
              <a:fillRect/>
            </a:stretch>
          </p:blipFill>
          <p:spPr>
            <a:xfrm>
              <a:off x="1104900" y="3750126"/>
              <a:ext cx="2022412" cy="2022412"/>
            </a:xfrm>
            <a:custGeom>
              <a:avLst/>
              <a:gdLst>
                <a:gd name="connsiteX0" fmla="*/ 1011206 w 2022412"/>
                <a:gd name="connsiteY0" fmla="*/ 0 h 2022412"/>
                <a:gd name="connsiteX1" fmla="*/ 2022412 w 2022412"/>
                <a:gd name="connsiteY1" fmla="*/ 1011206 h 2022412"/>
                <a:gd name="connsiteX2" fmla="*/ 1011206 w 2022412"/>
                <a:gd name="connsiteY2" fmla="*/ 2022412 h 2022412"/>
                <a:gd name="connsiteX3" fmla="*/ 0 w 2022412"/>
                <a:gd name="connsiteY3" fmla="*/ 1011206 h 2022412"/>
                <a:gd name="connsiteX4" fmla="*/ 1011206 w 2022412"/>
                <a:gd name="connsiteY4" fmla="*/ 0 h 2022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2412" h="2022412">
                  <a:moveTo>
                    <a:pt x="1011206" y="0"/>
                  </a:moveTo>
                  <a:cubicBezTo>
                    <a:pt x="1569680" y="0"/>
                    <a:pt x="2022412" y="452732"/>
                    <a:pt x="2022412" y="1011206"/>
                  </a:cubicBezTo>
                  <a:cubicBezTo>
                    <a:pt x="2022412" y="1569680"/>
                    <a:pt x="1569680" y="2022412"/>
                    <a:pt x="1011206" y="2022412"/>
                  </a:cubicBezTo>
                  <a:cubicBezTo>
                    <a:pt x="452732" y="2022412"/>
                    <a:pt x="0" y="1569680"/>
                    <a:pt x="0" y="1011206"/>
                  </a:cubicBezTo>
                  <a:cubicBezTo>
                    <a:pt x="0" y="452732"/>
                    <a:pt x="452732" y="0"/>
                    <a:pt x="1011206" y="0"/>
                  </a:cubicBezTo>
                  <a:close/>
                </a:path>
              </a:pathLst>
            </a:custGeom>
          </p:spPr>
        </p:pic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7F8A5C7E-1C9E-4765-9937-4515CB9ED936}"/>
                </a:ext>
              </a:extLst>
            </p:cNvPr>
            <p:cNvSpPr/>
            <p:nvPr/>
          </p:nvSpPr>
          <p:spPr>
            <a:xfrm>
              <a:off x="1104900" y="3750126"/>
              <a:ext cx="2022412" cy="2022412"/>
            </a:xfrm>
            <a:prstGeom prst="ellipse">
              <a:avLst/>
            </a:prstGeom>
            <a:solidFill>
              <a:srgbClr val="06162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7" name="矩形 606">
              <a:extLst>
                <a:ext uri="{FF2B5EF4-FFF2-40B4-BE49-F238E27FC236}">
                  <a16:creationId xmlns:a16="http://schemas.microsoft.com/office/drawing/2014/main" xmlns="" id="{DE1C2E28-CEC0-454F-99A7-AB90287D6E52}"/>
                </a:ext>
              </a:extLst>
            </p:cNvPr>
            <p:cNvSpPr/>
            <p:nvPr/>
          </p:nvSpPr>
          <p:spPr>
            <a:xfrm>
              <a:off x="1130570" y="4485263"/>
              <a:ext cx="1971073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133"/>
                </a:lnSpc>
                <a:buClr>
                  <a:srgbClr val="C00000"/>
                </a:buClr>
              </a:pPr>
              <a:r>
                <a:rPr lang="zh-CN" altLang="en-US" sz="20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有效的</a:t>
              </a:r>
              <a:endParaRPr lang="en-US" altLang="zh-CN" sz="20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lnSpc>
                  <a:spcPts val="2133"/>
                </a:lnSpc>
                <a:buClr>
                  <a:srgbClr val="C00000"/>
                </a:buClr>
              </a:pPr>
              <a:r>
                <a:rPr lang="zh-CN" altLang="en-US" sz="20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内容展现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410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DF736EE8-D2C9-4DE6-A9C0-F95EA40B2265}"/>
              </a:ext>
            </a:extLst>
          </p:cNvPr>
          <p:cNvSpPr/>
          <p:nvPr/>
        </p:nvSpPr>
        <p:spPr>
          <a:xfrm>
            <a:off x="769855" y="2110932"/>
            <a:ext cx="6532645" cy="4073968"/>
          </a:xfrm>
          <a:prstGeom prst="rect">
            <a:avLst/>
          </a:prstGeom>
          <a:solidFill>
            <a:schemeClr val="bg1">
              <a:alpha val="3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F2DF6AA-B4CC-4F60-885F-41709615234A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9AACD5CD-1041-4D41-8D1D-9C47C3081B50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8FBAE53F-4F3D-41D5-913F-3D1E95E44ECE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0" name="Freeform 43">
                <a:extLst>
                  <a:ext uri="{FF2B5EF4-FFF2-40B4-BE49-F238E27FC236}">
                    <a16:creationId xmlns:a16="http://schemas.microsoft.com/office/drawing/2014/main" xmlns="" id="{66B1E433-3B08-4E95-B91D-93F0C0AF3C43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Freeform 44">
                <a:extLst>
                  <a:ext uri="{FF2B5EF4-FFF2-40B4-BE49-F238E27FC236}">
                    <a16:creationId xmlns:a16="http://schemas.microsoft.com/office/drawing/2014/main" xmlns="" id="{DADCB7F1-18DA-40F6-A52C-00467B0754EC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314DD651-99E8-401A-9FA7-680438C897AD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8" name="弧形 7">
                <a:extLst>
                  <a:ext uri="{FF2B5EF4-FFF2-40B4-BE49-F238E27FC236}">
                    <a16:creationId xmlns:a16="http://schemas.microsoft.com/office/drawing/2014/main" xmlns="" id="{6F44BE94-9F70-4236-B568-454F8887D151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弧形 8">
                <a:extLst>
                  <a:ext uri="{FF2B5EF4-FFF2-40B4-BE49-F238E27FC236}">
                    <a16:creationId xmlns:a16="http://schemas.microsoft.com/office/drawing/2014/main" xmlns="" id="{554F11EB-4911-4037-B310-1FB01705CC87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aphicFrame>
        <p:nvGraphicFramePr>
          <p:cNvPr id="13" name="Chart 10">
            <a:extLst>
              <a:ext uri="{FF2B5EF4-FFF2-40B4-BE49-F238E27FC236}">
                <a16:creationId xmlns:a16="http://schemas.microsoft.com/office/drawing/2014/main" xmlns="" id="{069B25BF-BE72-4F90-94F5-FE0F613CAC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7190526"/>
              </p:ext>
            </p:extLst>
          </p:nvPr>
        </p:nvGraphicFramePr>
        <p:xfrm>
          <a:off x="795256" y="2220228"/>
          <a:ext cx="6291769" cy="4142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 Placeholder 5">
            <a:extLst>
              <a:ext uri="{FF2B5EF4-FFF2-40B4-BE49-F238E27FC236}">
                <a16:creationId xmlns:a16="http://schemas.microsoft.com/office/drawing/2014/main" xmlns="" id="{05AD8481-5F8C-46B9-88DA-F59EB04CA07D}"/>
              </a:ext>
            </a:extLst>
          </p:cNvPr>
          <p:cNvSpPr txBox="1">
            <a:spLocks/>
          </p:cNvSpPr>
          <p:nvPr/>
        </p:nvSpPr>
        <p:spPr>
          <a:xfrm>
            <a:off x="8231160" y="2373857"/>
            <a:ext cx="1114998" cy="7974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D" sz="48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Poppins" panose="02000000000000000000" pitchFamily="2" charset="0"/>
              </a:rPr>
              <a:t>58%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1A66722-C2EB-4AD3-8226-289DD36AB140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D531A86-01F1-41CD-ADC1-ED76314502F0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TextBox 22">
            <a:extLst>
              <a:ext uri="{FF2B5EF4-FFF2-40B4-BE49-F238E27FC236}">
                <a16:creationId xmlns:a16="http://schemas.microsoft.com/office/drawing/2014/main" xmlns="" id="{2BBCCD54-7EF8-4403-9449-E7D1547614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4282380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演示传播</a:t>
            </a:r>
            <a:endParaRPr lang="en-US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机构</a:t>
            </a:r>
            <a:endParaRPr lang="zh-CN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0" name="TextBox 9">
            <a:extLst>
              <a:ext uri="{FF2B5EF4-FFF2-40B4-BE49-F238E27FC236}">
                <a16:creationId xmlns:a16="http://schemas.microsoft.com/office/drawing/2014/main" xmlns="" id="{20806ABF-B23B-4853-A56F-1C506A5C2EAE}"/>
              </a:ext>
            </a:extLst>
          </p:cNvPr>
          <p:cNvSpPr txBox="1"/>
          <p:nvPr/>
        </p:nvSpPr>
        <p:spPr>
          <a:xfrm>
            <a:off x="9419935" y="2688848"/>
            <a:ext cx="2021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锐普</a:t>
            </a:r>
            <a:r>
              <a:rPr lang="zh-CN" altLang="zh-CN" sz="2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研究院</a:t>
            </a: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Rectangle 10">
            <a:extLst>
              <a:ext uri="{FF2B5EF4-FFF2-40B4-BE49-F238E27FC236}">
                <a16:creationId xmlns:a16="http://schemas.microsoft.com/office/drawing/2014/main" xmlns="" id="{C485A6A6-18BB-4414-8309-4EC03C679B4C}"/>
              </a:ext>
            </a:extLst>
          </p:cNvPr>
          <p:cNvSpPr/>
          <p:nvPr/>
        </p:nvSpPr>
        <p:spPr>
          <a:xfrm>
            <a:off x="7401983" y="3367893"/>
            <a:ext cx="41028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buClr>
                <a:srgbClr val="C00000"/>
              </a:buClr>
            </a:pP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研究院督促学员完成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制作等作业，并有专门的指导老师点评指导，作业合格后即可上传到演界网平台出售赚取收入。优秀学员可在各小组或者部门担任服务生或者指导老师，锻炼自己的指导、组织及管理等能力，提高综合素质。</a:t>
            </a:r>
            <a:endParaRPr lang="en-US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hlinkClick r:id="rId3" tooltip="Gentium Book Basic"/>
            </a:endParaRPr>
          </a:p>
        </p:txBody>
      </p:sp>
      <p:sp>
        <p:nvSpPr>
          <p:cNvPr id="22" name="Rectangle 10">
            <a:extLst>
              <a:ext uri="{FF2B5EF4-FFF2-40B4-BE49-F238E27FC236}">
                <a16:creationId xmlns:a16="http://schemas.microsoft.com/office/drawing/2014/main" xmlns="" id="{EF630F59-4A70-4DA7-8061-E4DB8523D031}"/>
              </a:ext>
            </a:extLst>
          </p:cNvPr>
          <p:cNvSpPr/>
          <p:nvPr/>
        </p:nvSpPr>
        <p:spPr>
          <a:xfrm>
            <a:off x="7401983" y="4738007"/>
            <a:ext cx="4102870" cy="833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buClr>
                <a:srgbClr val="C00000"/>
              </a:buClr>
            </a:pP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研究院提供适合学员发展的平台，实现人尽其才的效果，最终输出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种人才：设计人才、个性人才及管理人才。</a:t>
            </a:r>
            <a:endParaRPr lang="en-US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hlinkClick r:id="rId3" tooltip="Gentium Book Basic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E61C6525-AA62-4CDD-BBBC-50216F73895A}"/>
              </a:ext>
            </a:extLst>
          </p:cNvPr>
          <p:cNvCxnSpPr>
            <a:cxnSpLocks/>
          </p:cNvCxnSpPr>
          <p:nvPr/>
        </p:nvCxnSpPr>
        <p:spPr>
          <a:xfrm>
            <a:off x="7488281" y="3251200"/>
            <a:ext cx="3814719" cy="0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BE5B4EC3-1D33-4348-A504-4CF5DE85A65F}"/>
              </a:ext>
            </a:extLst>
          </p:cNvPr>
          <p:cNvCxnSpPr>
            <a:cxnSpLocks/>
          </p:cNvCxnSpPr>
          <p:nvPr/>
        </p:nvCxnSpPr>
        <p:spPr>
          <a:xfrm>
            <a:off x="7488281" y="5651500"/>
            <a:ext cx="3814719" cy="0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Shape 3783">
            <a:extLst>
              <a:ext uri="{FF2B5EF4-FFF2-40B4-BE49-F238E27FC236}">
                <a16:creationId xmlns:a16="http://schemas.microsoft.com/office/drawing/2014/main" xmlns="" id="{4064EC45-3C11-4551-8C0E-9FAED6D76BAD}"/>
              </a:ext>
            </a:extLst>
          </p:cNvPr>
          <p:cNvSpPr/>
          <p:nvPr/>
        </p:nvSpPr>
        <p:spPr>
          <a:xfrm>
            <a:off x="7568684" y="2605437"/>
            <a:ext cx="558655" cy="45713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24761" y="113333"/>
                </a:moveTo>
                <a:cubicBezTo>
                  <a:pt x="26033" y="103950"/>
                  <a:pt x="32761" y="100200"/>
                  <a:pt x="39633" y="97183"/>
                </a:cubicBezTo>
                <a:lnTo>
                  <a:pt x="39850" y="97094"/>
                </a:lnTo>
                <a:cubicBezTo>
                  <a:pt x="44750" y="95500"/>
                  <a:pt x="53477" y="89105"/>
                  <a:pt x="53477" y="75383"/>
                </a:cubicBezTo>
                <a:cubicBezTo>
                  <a:pt x="53477" y="63744"/>
                  <a:pt x="49622" y="58066"/>
                  <a:pt x="47544" y="55011"/>
                </a:cubicBezTo>
                <a:cubicBezTo>
                  <a:pt x="47133" y="54394"/>
                  <a:pt x="46633" y="53605"/>
                  <a:pt x="46744" y="53777"/>
                </a:cubicBezTo>
                <a:cubicBezTo>
                  <a:pt x="46577" y="53327"/>
                  <a:pt x="45761" y="50716"/>
                  <a:pt x="46938" y="44638"/>
                </a:cubicBezTo>
                <a:cubicBezTo>
                  <a:pt x="47494" y="41788"/>
                  <a:pt x="46555" y="40227"/>
                  <a:pt x="46555" y="40227"/>
                </a:cubicBezTo>
                <a:cubicBezTo>
                  <a:pt x="45066" y="36138"/>
                  <a:pt x="42300" y="28516"/>
                  <a:pt x="44377" y="22361"/>
                </a:cubicBezTo>
                <a:cubicBezTo>
                  <a:pt x="47166" y="13844"/>
                  <a:pt x="49638" y="12166"/>
                  <a:pt x="54116" y="9705"/>
                </a:cubicBezTo>
                <a:cubicBezTo>
                  <a:pt x="54377" y="9561"/>
                  <a:pt x="54633" y="9394"/>
                  <a:pt x="54872" y="9205"/>
                </a:cubicBezTo>
                <a:cubicBezTo>
                  <a:pt x="55716" y="8527"/>
                  <a:pt x="59300" y="6666"/>
                  <a:pt x="63350" y="6666"/>
                </a:cubicBezTo>
                <a:cubicBezTo>
                  <a:pt x="65377" y="6666"/>
                  <a:pt x="67083" y="7138"/>
                  <a:pt x="68433" y="8077"/>
                </a:cubicBezTo>
                <a:cubicBezTo>
                  <a:pt x="70055" y="9194"/>
                  <a:pt x="71611" y="11327"/>
                  <a:pt x="73961" y="18172"/>
                </a:cubicBezTo>
                <a:cubicBezTo>
                  <a:pt x="78338" y="30383"/>
                  <a:pt x="75566" y="37211"/>
                  <a:pt x="74166" y="39577"/>
                </a:cubicBezTo>
                <a:cubicBezTo>
                  <a:pt x="73238" y="41150"/>
                  <a:pt x="72922" y="43133"/>
                  <a:pt x="73283" y="45011"/>
                </a:cubicBezTo>
                <a:cubicBezTo>
                  <a:pt x="74366" y="50605"/>
                  <a:pt x="73666" y="52966"/>
                  <a:pt x="73483" y="53438"/>
                </a:cubicBezTo>
                <a:cubicBezTo>
                  <a:pt x="73438" y="53505"/>
                  <a:pt x="72783" y="54522"/>
                  <a:pt x="72450" y="55011"/>
                </a:cubicBezTo>
                <a:cubicBezTo>
                  <a:pt x="70377" y="58066"/>
                  <a:pt x="66516" y="63744"/>
                  <a:pt x="66516" y="75383"/>
                </a:cubicBezTo>
                <a:cubicBezTo>
                  <a:pt x="66516" y="89105"/>
                  <a:pt x="75250" y="95500"/>
                  <a:pt x="80150" y="97094"/>
                </a:cubicBezTo>
                <a:lnTo>
                  <a:pt x="80366" y="97183"/>
                </a:lnTo>
                <a:cubicBezTo>
                  <a:pt x="87238" y="100200"/>
                  <a:pt x="93966" y="103950"/>
                  <a:pt x="95238" y="113333"/>
                </a:cubicBezTo>
                <a:cubicBezTo>
                  <a:pt x="95238" y="113333"/>
                  <a:pt x="24761" y="113333"/>
                  <a:pt x="24761" y="113333"/>
                </a:cubicBezTo>
                <a:close/>
                <a:moveTo>
                  <a:pt x="81750" y="90711"/>
                </a:moveTo>
                <a:cubicBezTo>
                  <a:pt x="81750" y="90711"/>
                  <a:pt x="71972" y="87861"/>
                  <a:pt x="71972" y="75383"/>
                </a:cubicBezTo>
                <a:cubicBezTo>
                  <a:pt x="71972" y="64422"/>
                  <a:pt x="75988" y="60561"/>
                  <a:pt x="77538" y="57894"/>
                </a:cubicBezTo>
                <a:cubicBezTo>
                  <a:pt x="77538" y="57894"/>
                  <a:pt x="80727" y="54483"/>
                  <a:pt x="78588" y="43477"/>
                </a:cubicBezTo>
                <a:cubicBezTo>
                  <a:pt x="82150" y="37444"/>
                  <a:pt x="83305" y="27622"/>
                  <a:pt x="78950" y="15494"/>
                </a:cubicBezTo>
                <a:cubicBezTo>
                  <a:pt x="76522" y="8411"/>
                  <a:pt x="74383" y="4527"/>
                  <a:pt x="71116" y="2272"/>
                </a:cubicBezTo>
                <a:cubicBezTo>
                  <a:pt x="68722" y="611"/>
                  <a:pt x="66000" y="0"/>
                  <a:pt x="63350" y="0"/>
                </a:cubicBezTo>
                <a:cubicBezTo>
                  <a:pt x="58422" y="0"/>
                  <a:pt x="53750" y="2133"/>
                  <a:pt x="51883" y="3627"/>
                </a:cubicBezTo>
                <a:cubicBezTo>
                  <a:pt x="46427" y="6622"/>
                  <a:pt x="42761" y="9377"/>
                  <a:pt x="39316" y="19883"/>
                </a:cubicBezTo>
                <a:cubicBezTo>
                  <a:pt x="36333" y="28711"/>
                  <a:pt x="39883" y="38288"/>
                  <a:pt x="41633" y="43100"/>
                </a:cubicBezTo>
                <a:cubicBezTo>
                  <a:pt x="39500" y="54111"/>
                  <a:pt x="42455" y="57894"/>
                  <a:pt x="42455" y="57894"/>
                </a:cubicBezTo>
                <a:cubicBezTo>
                  <a:pt x="44011" y="60561"/>
                  <a:pt x="48022" y="64422"/>
                  <a:pt x="48022" y="75383"/>
                </a:cubicBezTo>
                <a:cubicBezTo>
                  <a:pt x="48022" y="87861"/>
                  <a:pt x="38250" y="90711"/>
                  <a:pt x="38250" y="90711"/>
                </a:cubicBezTo>
                <a:cubicBezTo>
                  <a:pt x="32044" y="93438"/>
                  <a:pt x="19088" y="98666"/>
                  <a:pt x="19088" y="116666"/>
                </a:cubicBezTo>
                <a:cubicBezTo>
                  <a:pt x="19088" y="116666"/>
                  <a:pt x="19088" y="120000"/>
                  <a:pt x="21816" y="120000"/>
                </a:cubicBezTo>
                <a:lnTo>
                  <a:pt x="98183" y="120000"/>
                </a:lnTo>
                <a:cubicBezTo>
                  <a:pt x="100911" y="120000"/>
                  <a:pt x="100911" y="116666"/>
                  <a:pt x="100911" y="116666"/>
                </a:cubicBezTo>
                <a:cubicBezTo>
                  <a:pt x="100911" y="98666"/>
                  <a:pt x="87955" y="93438"/>
                  <a:pt x="81750" y="90711"/>
                </a:cubicBezTo>
                <a:moveTo>
                  <a:pt x="108422" y="83366"/>
                </a:moveTo>
                <a:cubicBezTo>
                  <a:pt x="108422" y="83366"/>
                  <a:pt x="102311" y="81672"/>
                  <a:pt x="102311" y="71966"/>
                </a:cubicBezTo>
                <a:cubicBezTo>
                  <a:pt x="102311" y="63438"/>
                  <a:pt x="104411" y="60438"/>
                  <a:pt x="105650" y="58366"/>
                </a:cubicBezTo>
                <a:cubicBezTo>
                  <a:pt x="105650" y="58366"/>
                  <a:pt x="108016" y="55416"/>
                  <a:pt x="106311" y="46861"/>
                </a:cubicBezTo>
                <a:cubicBezTo>
                  <a:pt x="107711" y="43111"/>
                  <a:pt x="110555" y="35661"/>
                  <a:pt x="108166" y="28800"/>
                </a:cubicBezTo>
                <a:cubicBezTo>
                  <a:pt x="105411" y="20633"/>
                  <a:pt x="103583" y="18483"/>
                  <a:pt x="99222" y="16155"/>
                </a:cubicBezTo>
                <a:cubicBezTo>
                  <a:pt x="97727" y="14994"/>
                  <a:pt x="93988" y="13333"/>
                  <a:pt x="90044" y="13333"/>
                </a:cubicBezTo>
                <a:cubicBezTo>
                  <a:pt x="88183" y="13333"/>
                  <a:pt x="86283" y="13738"/>
                  <a:pt x="84544" y="14705"/>
                </a:cubicBezTo>
                <a:cubicBezTo>
                  <a:pt x="85238" y="16861"/>
                  <a:pt x="85827" y="19000"/>
                  <a:pt x="86250" y="21105"/>
                </a:cubicBezTo>
                <a:cubicBezTo>
                  <a:pt x="86316" y="21055"/>
                  <a:pt x="86388" y="20994"/>
                  <a:pt x="86461" y="20944"/>
                </a:cubicBezTo>
                <a:cubicBezTo>
                  <a:pt x="87388" y="20316"/>
                  <a:pt x="88600" y="20000"/>
                  <a:pt x="90044" y="20000"/>
                </a:cubicBezTo>
                <a:cubicBezTo>
                  <a:pt x="92866" y="20000"/>
                  <a:pt x="95616" y="21250"/>
                  <a:pt x="96288" y="21772"/>
                </a:cubicBezTo>
                <a:cubicBezTo>
                  <a:pt x="96527" y="21961"/>
                  <a:pt x="96783" y="22127"/>
                  <a:pt x="97038" y="22266"/>
                </a:cubicBezTo>
                <a:cubicBezTo>
                  <a:pt x="99722" y="23694"/>
                  <a:pt x="100727" y="24233"/>
                  <a:pt x="103122" y="31338"/>
                </a:cubicBezTo>
                <a:cubicBezTo>
                  <a:pt x="104566" y="35483"/>
                  <a:pt x="102511" y="40988"/>
                  <a:pt x="101405" y="43950"/>
                </a:cubicBezTo>
                <a:cubicBezTo>
                  <a:pt x="100894" y="45311"/>
                  <a:pt x="100722" y="46983"/>
                  <a:pt x="101011" y="48433"/>
                </a:cubicBezTo>
                <a:cubicBezTo>
                  <a:pt x="101755" y="52177"/>
                  <a:pt x="101411" y="53922"/>
                  <a:pt x="101288" y="54355"/>
                </a:cubicBezTo>
                <a:cubicBezTo>
                  <a:pt x="101277" y="54377"/>
                  <a:pt x="101261" y="54405"/>
                  <a:pt x="101244" y="54433"/>
                </a:cubicBezTo>
                <a:lnTo>
                  <a:pt x="101061" y="54738"/>
                </a:lnTo>
                <a:cubicBezTo>
                  <a:pt x="99588" y="57166"/>
                  <a:pt x="96855" y="61700"/>
                  <a:pt x="96855" y="71966"/>
                </a:cubicBezTo>
                <a:cubicBezTo>
                  <a:pt x="96855" y="83438"/>
                  <a:pt x="103166" y="88516"/>
                  <a:pt x="106827" y="89750"/>
                </a:cubicBezTo>
                <a:cubicBezTo>
                  <a:pt x="110311" y="91272"/>
                  <a:pt x="113527" y="93661"/>
                  <a:pt x="114344" y="99994"/>
                </a:cubicBezTo>
                <a:lnTo>
                  <a:pt x="102550" y="100000"/>
                </a:lnTo>
                <a:cubicBezTo>
                  <a:pt x="103594" y="101961"/>
                  <a:pt x="104455" y="104194"/>
                  <a:pt x="105111" y="106666"/>
                </a:cubicBezTo>
                <a:lnTo>
                  <a:pt x="117272" y="106661"/>
                </a:lnTo>
                <a:cubicBezTo>
                  <a:pt x="120000" y="106661"/>
                  <a:pt x="120000" y="103327"/>
                  <a:pt x="120000" y="103327"/>
                </a:cubicBezTo>
                <a:cubicBezTo>
                  <a:pt x="120000" y="89994"/>
                  <a:pt x="113388" y="85488"/>
                  <a:pt x="108422" y="83366"/>
                </a:cubicBezTo>
                <a:moveTo>
                  <a:pt x="13172" y="89750"/>
                </a:moveTo>
                <a:cubicBezTo>
                  <a:pt x="16833" y="88516"/>
                  <a:pt x="23144" y="83438"/>
                  <a:pt x="23144" y="71966"/>
                </a:cubicBezTo>
                <a:cubicBezTo>
                  <a:pt x="23144" y="61700"/>
                  <a:pt x="20405" y="57166"/>
                  <a:pt x="18938" y="54738"/>
                </a:cubicBezTo>
                <a:lnTo>
                  <a:pt x="18755" y="54433"/>
                </a:lnTo>
                <a:cubicBezTo>
                  <a:pt x="18738" y="54405"/>
                  <a:pt x="18722" y="54377"/>
                  <a:pt x="18705" y="54355"/>
                </a:cubicBezTo>
                <a:cubicBezTo>
                  <a:pt x="18588" y="53922"/>
                  <a:pt x="18238" y="52177"/>
                  <a:pt x="18988" y="48433"/>
                </a:cubicBezTo>
                <a:cubicBezTo>
                  <a:pt x="19277" y="46983"/>
                  <a:pt x="19105" y="45311"/>
                  <a:pt x="18594" y="43950"/>
                </a:cubicBezTo>
                <a:cubicBezTo>
                  <a:pt x="17488" y="40988"/>
                  <a:pt x="15433" y="35483"/>
                  <a:pt x="16877" y="31338"/>
                </a:cubicBezTo>
                <a:cubicBezTo>
                  <a:pt x="19272" y="24233"/>
                  <a:pt x="20272" y="23694"/>
                  <a:pt x="22961" y="22266"/>
                </a:cubicBezTo>
                <a:cubicBezTo>
                  <a:pt x="23222" y="22127"/>
                  <a:pt x="23472" y="21961"/>
                  <a:pt x="23711" y="21772"/>
                </a:cubicBezTo>
                <a:cubicBezTo>
                  <a:pt x="24383" y="21250"/>
                  <a:pt x="27133" y="20000"/>
                  <a:pt x="29955" y="20000"/>
                </a:cubicBezTo>
                <a:cubicBezTo>
                  <a:pt x="31311" y="20000"/>
                  <a:pt x="32438" y="20305"/>
                  <a:pt x="33344" y="20861"/>
                </a:cubicBezTo>
                <a:cubicBezTo>
                  <a:pt x="33583" y="19711"/>
                  <a:pt x="33866" y="18561"/>
                  <a:pt x="34250" y="17411"/>
                </a:cubicBezTo>
                <a:cubicBezTo>
                  <a:pt x="34583" y="16388"/>
                  <a:pt x="34938" y="15516"/>
                  <a:pt x="35283" y="14611"/>
                </a:cubicBezTo>
                <a:cubicBezTo>
                  <a:pt x="33588" y="13711"/>
                  <a:pt x="31755" y="13333"/>
                  <a:pt x="29955" y="13333"/>
                </a:cubicBezTo>
                <a:cubicBezTo>
                  <a:pt x="26011" y="13333"/>
                  <a:pt x="22272" y="14994"/>
                  <a:pt x="20777" y="16155"/>
                </a:cubicBezTo>
                <a:cubicBezTo>
                  <a:pt x="16416" y="18483"/>
                  <a:pt x="14583" y="20633"/>
                  <a:pt x="11833" y="28800"/>
                </a:cubicBezTo>
                <a:cubicBezTo>
                  <a:pt x="9444" y="35661"/>
                  <a:pt x="12288" y="43111"/>
                  <a:pt x="13688" y="46861"/>
                </a:cubicBezTo>
                <a:cubicBezTo>
                  <a:pt x="11977" y="55416"/>
                  <a:pt x="14350" y="58366"/>
                  <a:pt x="14350" y="58366"/>
                </a:cubicBezTo>
                <a:cubicBezTo>
                  <a:pt x="15588" y="60438"/>
                  <a:pt x="17694" y="63438"/>
                  <a:pt x="17694" y="71966"/>
                </a:cubicBezTo>
                <a:cubicBezTo>
                  <a:pt x="17694" y="81672"/>
                  <a:pt x="11577" y="83366"/>
                  <a:pt x="11577" y="83366"/>
                </a:cubicBezTo>
                <a:cubicBezTo>
                  <a:pt x="6616" y="85488"/>
                  <a:pt x="0" y="89994"/>
                  <a:pt x="0" y="103327"/>
                </a:cubicBezTo>
                <a:cubicBezTo>
                  <a:pt x="0" y="103327"/>
                  <a:pt x="0" y="106661"/>
                  <a:pt x="2727" y="106661"/>
                </a:cubicBezTo>
                <a:lnTo>
                  <a:pt x="14888" y="106666"/>
                </a:lnTo>
                <a:cubicBezTo>
                  <a:pt x="15544" y="104194"/>
                  <a:pt x="16400" y="101961"/>
                  <a:pt x="17450" y="100000"/>
                </a:cubicBezTo>
                <a:lnTo>
                  <a:pt x="5655" y="99994"/>
                </a:lnTo>
                <a:cubicBezTo>
                  <a:pt x="6472" y="93661"/>
                  <a:pt x="9688" y="91272"/>
                  <a:pt x="13172" y="89750"/>
                </a:cubicBezTo>
              </a:path>
            </a:pathLst>
          </a:custGeom>
          <a:solidFill>
            <a:srgbClr val="4BFFEE"/>
          </a:solidFill>
          <a:ln>
            <a:noFill/>
          </a:ln>
        </p:spPr>
        <p:txBody>
          <a:bodyPr lIns="38075" tIns="38075" rIns="38075" bIns="380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000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C6BA1F2F-F52A-424D-A116-F4A6293E83C9}"/>
              </a:ext>
            </a:extLst>
          </p:cNvPr>
          <p:cNvCxnSpPr>
            <a:cxnSpLocks/>
          </p:cNvCxnSpPr>
          <p:nvPr/>
        </p:nvCxnSpPr>
        <p:spPr>
          <a:xfrm flipV="1">
            <a:off x="9436100" y="2616200"/>
            <a:ext cx="266700" cy="431800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66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Graphic spid="13" grpId="0">
        <p:bldAsOne/>
      </p:bldGraphic>
      <p:bldP spid="16" grpId="0"/>
      <p:bldP spid="20" grpId="0"/>
      <p:bldP spid="21" grpId="0"/>
      <p:bldP spid="22" grpId="0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3E615D7-A7B9-4519-8408-22E3C5AB4C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15627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F58C20A-B2BE-4B62-BD8A-0DA4B7471233}"/>
              </a:ext>
            </a:extLst>
          </p:cNvPr>
          <p:cNvSpPr/>
          <p:nvPr/>
        </p:nvSpPr>
        <p:spPr>
          <a:xfrm rot="10800000">
            <a:off x="0" y="-1"/>
            <a:ext cx="11944350" cy="6858000"/>
          </a:xfrm>
          <a:prstGeom prst="rect">
            <a:avLst/>
          </a:prstGeom>
          <a:gradFill flip="none" rotWithShape="1">
            <a:gsLst>
              <a:gs pos="0">
                <a:srgbClr val="06162D"/>
              </a:gs>
              <a:gs pos="84000">
                <a:srgbClr val="06162D">
                  <a:alpha val="0"/>
                </a:srgb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2718880C-2C32-4157-91B3-48A6AFA80342}"/>
              </a:ext>
            </a:extLst>
          </p:cNvPr>
          <p:cNvSpPr/>
          <p:nvPr/>
        </p:nvSpPr>
        <p:spPr>
          <a:xfrm>
            <a:off x="1303485" y="3846763"/>
            <a:ext cx="3625810" cy="455782"/>
          </a:xfrm>
          <a:prstGeom prst="rect">
            <a:avLst/>
          </a:prstGeom>
          <a:solidFill>
            <a:srgbClr val="BC121A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ADA67548-4657-4419-977D-47A7C5DA2E9B}"/>
              </a:ext>
            </a:extLst>
          </p:cNvPr>
          <p:cNvSpPr/>
          <p:nvPr/>
        </p:nvSpPr>
        <p:spPr>
          <a:xfrm>
            <a:off x="1163088" y="3365500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演示方案定制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701E2654-3ED9-44C0-A923-D389A254AE0C}"/>
              </a:ext>
            </a:extLst>
          </p:cNvPr>
          <p:cNvSpPr/>
          <p:nvPr/>
        </p:nvSpPr>
        <p:spPr>
          <a:xfrm rot="16200000">
            <a:off x="-3073562" y="2921170"/>
            <a:ext cx="69071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6000" kern="1500" spc="150" dirty="0">
                <a:gradFill flip="none" rotWithShape="1">
                  <a:gsLst>
                    <a:gs pos="49000">
                      <a:schemeClr val="bg1">
                        <a:alpha val="5000"/>
                      </a:schemeClr>
                    </a:gs>
                    <a:gs pos="0">
                      <a:schemeClr val="bg1">
                        <a:alpha val="25000"/>
                      </a:schemeClr>
                    </a:gs>
                    <a:gs pos="91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ea typeface="Roboto Th" pitchFamily="2" charset="0"/>
                <a:cs typeface="Arial" panose="020B0604020202020204" pitchFamily="34" charset="0"/>
              </a:rPr>
              <a:t>RAPIDESIGN</a:t>
            </a:r>
            <a:endParaRPr lang="zh-CN" altLang="en-US" sz="6000" kern="1500" spc="150" dirty="0">
              <a:gradFill flip="none" rotWithShape="1">
                <a:gsLst>
                  <a:gs pos="49000">
                    <a:schemeClr val="bg1">
                      <a:alpha val="5000"/>
                    </a:schemeClr>
                  </a:gs>
                  <a:gs pos="0">
                    <a:schemeClr val="bg1">
                      <a:alpha val="25000"/>
                    </a:schemeClr>
                  </a:gs>
                  <a:gs pos="91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36EC472-9CE5-4E03-996F-1B608AC83397}"/>
              </a:ext>
            </a:extLst>
          </p:cNvPr>
          <p:cNvSpPr txBox="1"/>
          <p:nvPr/>
        </p:nvSpPr>
        <p:spPr>
          <a:xfrm>
            <a:off x="2562102" y="1926261"/>
            <a:ext cx="25008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kern="1500" spc="150" dirty="0">
                <a:gradFill flip="none" rotWithShape="1">
                  <a:gsLst>
                    <a:gs pos="47000">
                      <a:schemeClr val="bg1">
                        <a:alpha val="55000"/>
                      </a:schemeClr>
                    </a:gs>
                    <a:gs pos="2000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  <a:ea typeface="Roboto Th" pitchFamily="2" charset="0"/>
                <a:cs typeface="Arial" panose="020B0604020202020204" pitchFamily="34" charset="0"/>
              </a:rPr>
              <a:t>01</a:t>
            </a:r>
            <a:endParaRPr lang="zh-CN" altLang="en-US" sz="11500" kern="1500" spc="150" dirty="0">
              <a:gradFill flip="none" rotWithShape="1">
                <a:gsLst>
                  <a:gs pos="47000">
                    <a:schemeClr val="bg1">
                      <a:alpha val="55000"/>
                    </a:schemeClr>
                  </a:gs>
                  <a:gs pos="2000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79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5" grpId="0" animBg="1"/>
      <p:bldP spid="30" grpId="0"/>
      <p:bldP spid="39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5568FDB3-C1E3-473E-819F-6D27018BBEBD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38A3C41B-B0A6-474A-881A-0B502E9AC83A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3962E728-A31D-4C64-85F7-09B51F859181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46" name="Freeform 43">
                <a:extLst>
                  <a:ext uri="{FF2B5EF4-FFF2-40B4-BE49-F238E27FC236}">
                    <a16:creationId xmlns:a16="http://schemas.microsoft.com/office/drawing/2014/main" xmlns="" id="{923D3AC1-FC8A-48B1-97E2-0316479141DA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4">
                <a:extLst>
                  <a:ext uri="{FF2B5EF4-FFF2-40B4-BE49-F238E27FC236}">
                    <a16:creationId xmlns:a16="http://schemas.microsoft.com/office/drawing/2014/main" xmlns="" id="{8AFCE29F-5981-491E-8F11-01B8B3132EFC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8B02460D-9770-4906-814C-D5D4C3ACF2B7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37" name="弧形 36">
                <a:extLst>
                  <a:ext uri="{FF2B5EF4-FFF2-40B4-BE49-F238E27FC236}">
                    <a16:creationId xmlns:a16="http://schemas.microsoft.com/office/drawing/2014/main" xmlns="" id="{8FD6656F-E217-4FCD-A05A-7A29B08C0C0D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弧形 37">
                <a:extLst>
                  <a:ext uri="{FF2B5EF4-FFF2-40B4-BE49-F238E27FC236}">
                    <a16:creationId xmlns:a16="http://schemas.microsoft.com/office/drawing/2014/main" xmlns="" id="{699091F0-3DB6-42C7-B69C-1AC803CC1367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6AA84649-0113-497C-B6CF-3C8F454421B0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89E0A981-0CCE-4211-936F-F42AA95BAC37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7" name="TextBox 22">
            <a:extLst>
              <a:ext uri="{FF2B5EF4-FFF2-40B4-BE49-F238E27FC236}">
                <a16:creationId xmlns:a16="http://schemas.microsoft.com/office/drawing/2014/main" xmlns="" id="{C4AB96CE-7578-473D-9439-CF31759C9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4282380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演示传播</a:t>
            </a:r>
            <a:endParaRPr lang="en-US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机构</a:t>
            </a:r>
            <a:endParaRPr lang="zh-CN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AFA330E-D8E8-4601-8FFB-31C25ECFFA54}"/>
              </a:ext>
            </a:extLst>
          </p:cNvPr>
          <p:cNvGrpSpPr/>
          <p:nvPr/>
        </p:nvGrpSpPr>
        <p:grpSpPr>
          <a:xfrm>
            <a:off x="596829" y="2405339"/>
            <a:ext cx="2441818" cy="2372202"/>
            <a:chOff x="596829" y="2405339"/>
            <a:chExt cx="2441818" cy="2372202"/>
          </a:xfrm>
        </p:grpSpPr>
        <p:graphicFrame>
          <p:nvGraphicFramePr>
            <p:cNvPr id="53" name="Chart 40">
              <a:extLst>
                <a:ext uri="{FF2B5EF4-FFF2-40B4-BE49-F238E27FC236}">
                  <a16:creationId xmlns:a16="http://schemas.microsoft.com/office/drawing/2014/main" xmlns="" id="{F76CBAFA-8100-4D1B-9E13-579A39FBD7E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27598629"/>
                </p:ext>
              </p:extLst>
            </p:nvPr>
          </p:nvGraphicFramePr>
          <p:xfrm>
            <a:off x="596829" y="2573947"/>
            <a:ext cx="2441818" cy="22035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55" name="TextBox 45">
              <a:extLst>
                <a:ext uri="{FF2B5EF4-FFF2-40B4-BE49-F238E27FC236}">
                  <a16:creationId xmlns:a16="http://schemas.microsoft.com/office/drawing/2014/main" xmlns="" id="{9D0EDAD8-925C-4FF5-8598-651FB9B9A87F}"/>
                </a:ext>
              </a:extLst>
            </p:cNvPr>
            <p:cNvSpPr txBox="1"/>
            <p:nvPr/>
          </p:nvSpPr>
          <p:spPr>
            <a:xfrm>
              <a:off x="720487" y="2405339"/>
              <a:ext cx="1326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Poppins" panose="02000000000000000000" pitchFamily="2" charset="0"/>
                </a:rPr>
                <a:t>69%</a:t>
              </a:r>
              <a:endParaRPr lang="id-ID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Poppins" panose="02000000000000000000" pitchFamily="2" charset="0"/>
              </a:endParaRPr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xmlns="" id="{A41F6A70-3AB3-4267-8A45-83527E1BD6AC}"/>
                </a:ext>
              </a:extLst>
            </p:cNvPr>
            <p:cNvGrpSpPr/>
            <p:nvPr/>
          </p:nvGrpSpPr>
          <p:grpSpPr>
            <a:xfrm>
              <a:off x="1568050" y="3400864"/>
              <a:ext cx="612814" cy="602676"/>
              <a:chOff x="0" y="3014663"/>
              <a:chExt cx="863601" cy="849313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98" name="Freeform 3530">
                <a:extLst>
                  <a:ext uri="{FF2B5EF4-FFF2-40B4-BE49-F238E27FC236}">
                    <a16:creationId xmlns:a16="http://schemas.microsoft.com/office/drawing/2014/main" xmlns="" id="{8257759A-AD20-4C47-8B29-64B224F71A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588" y="3067050"/>
                <a:ext cx="28575" cy="28575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5 h 17"/>
                  <a:gd name="T12" fmla="*/ 5 w 17"/>
                  <a:gd name="T13" fmla="*/ 8 h 17"/>
                  <a:gd name="T14" fmla="*/ 9 w 17"/>
                  <a:gd name="T15" fmla="*/ 12 h 17"/>
                  <a:gd name="T16" fmla="*/ 12 w 17"/>
                  <a:gd name="T17" fmla="*/ 8 h 17"/>
                  <a:gd name="T18" fmla="*/ 9 w 17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7" y="4"/>
                      <a:pt x="17" y="8"/>
                    </a:cubicBezTo>
                    <a:cubicBezTo>
                      <a:pt x="17" y="13"/>
                      <a:pt x="14" y="17"/>
                      <a:pt x="9" y="17"/>
                    </a:cubicBezTo>
                    <a:close/>
                    <a:moveTo>
                      <a:pt x="9" y="5"/>
                    </a:moveTo>
                    <a:cubicBezTo>
                      <a:pt x="7" y="5"/>
                      <a:pt x="5" y="7"/>
                      <a:pt x="5" y="8"/>
                    </a:cubicBezTo>
                    <a:cubicBezTo>
                      <a:pt x="5" y="10"/>
                      <a:pt x="7" y="12"/>
                      <a:pt x="9" y="12"/>
                    </a:cubicBezTo>
                    <a:cubicBezTo>
                      <a:pt x="11" y="12"/>
                      <a:pt x="12" y="10"/>
                      <a:pt x="12" y="8"/>
                    </a:cubicBezTo>
                    <a:cubicBezTo>
                      <a:pt x="12" y="7"/>
                      <a:pt x="11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3531">
                <a:extLst>
                  <a:ext uri="{FF2B5EF4-FFF2-40B4-BE49-F238E27FC236}">
                    <a16:creationId xmlns:a16="http://schemas.microsoft.com/office/drawing/2014/main" xmlns="" id="{A8B5865D-7C3D-43E6-9B59-C46A158691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1463" y="3452813"/>
                <a:ext cx="30163" cy="28575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9 h 17"/>
                  <a:gd name="T4" fmla="*/ 9 w 17"/>
                  <a:gd name="T5" fmla="*/ 0 h 17"/>
                  <a:gd name="T6" fmla="*/ 17 w 17"/>
                  <a:gd name="T7" fmla="*/ 9 h 17"/>
                  <a:gd name="T8" fmla="*/ 9 w 17"/>
                  <a:gd name="T9" fmla="*/ 17 h 17"/>
                  <a:gd name="T10" fmla="*/ 9 w 17"/>
                  <a:gd name="T11" fmla="*/ 5 h 17"/>
                  <a:gd name="T12" fmla="*/ 5 w 17"/>
                  <a:gd name="T13" fmla="*/ 9 h 17"/>
                  <a:gd name="T14" fmla="*/ 9 w 17"/>
                  <a:gd name="T15" fmla="*/ 12 h 17"/>
                  <a:gd name="T16" fmla="*/ 12 w 17"/>
                  <a:gd name="T17" fmla="*/ 9 h 17"/>
                  <a:gd name="T18" fmla="*/ 9 w 17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5"/>
                    </a:moveTo>
                    <a:cubicBezTo>
                      <a:pt x="7" y="5"/>
                      <a:pt x="5" y="7"/>
                      <a:pt x="5" y="9"/>
                    </a:cubicBezTo>
                    <a:cubicBezTo>
                      <a:pt x="5" y="11"/>
                      <a:pt x="7" y="12"/>
                      <a:pt x="9" y="12"/>
                    </a:cubicBezTo>
                    <a:cubicBezTo>
                      <a:pt x="11" y="12"/>
                      <a:pt x="12" y="11"/>
                      <a:pt x="12" y="9"/>
                    </a:cubicBezTo>
                    <a:cubicBezTo>
                      <a:pt x="12" y="7"/>
                      <a:pt x="11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532">
                <a:extLst>
                  <a:ext uri="{FF2B5EF4-FFF2-40B4-BE49-F238E27FC236}">
                    <a16:creationId xmlns:a16="http://schemas.microsoft.com/office/drawing/2014/main" xmlns="" id="{8F554935-988D-4098-A4B1-0C13E4E4F1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3703638"/>
                <a:ext cx="573088" cy="160338"/>
              </a:xfrm>
              <a:custGeom>
                <a:avLst/>
                <a:gdLst>
                  <a:gd name="T0" fmla="*/ 331 w 337"/>
                  <a:gd name="T1" fmla="*/ 93 h 93"/>
                  <a:gd name="T2" fmla="*/ 6 w 337"/>
                  <a:gd name="T3" fmla="*/ 93 h 93"/>
                  <a:gd name="T4" fmla="*/ 0 w 337"/>
                  <a:gd name="T5" fmla="*/ 87 h 93"/>
                  <a:gd name="T6" fmla="*/ 0 w 337"/>
                  <a:gd name="T7" fmla="*/ 49 h 93"/>
                  <a:gd name="T8" fmla="*/ 49 w 337"/>
                  <a:gd name="T9" fmla="*/ 0 h 93"/>
                  <a:gd name="T10" fmla="*/ 289 w 337"/>
                  <a:gd name="T11" fmla="*/ 0 h 93"/>
                  <a:gd name="T12" fmla="*/ 337 w 337"/>
                  <a:gd name="T13" fmla="*/ 49 h 93"/>
                  <a:gd name="T14" fmla="*/ 337 w 337"/>
                  <a:gd name="T15" fmla="*/ 87 h 93"/>
                  <a:gd name="T16" fmla="*/ 331 w 337"/>
                  <a:gd name="T17" fmla="*/ 93 h 93"/>
                  <a:gd name="T18" fmla="*/ 12 w 337"/>
                  <a:gd name="T19" fmla="*/ 81 h 93"/>
                  <a:gd name="T20" fmla="*/ 325 w 337"/>
                  <a:gd name="T21" fmla="*/ 81 h 93"/>
                  <a:gd name="T22" fmla="*/ 325 w 337"/>
                  <a:gd name="T23" fmla="*/ 49 h 93"/>
                  <a:gd name="T24" fmla="*/ 289 w 337"/>
                  <a:gd name="T25" fmla="*/ 12 h 93"/>
                  <a:gd name="T26" fmla="*/ 49 w 337"/>
                  <a:gd name="T27" fmla="*/ 12 h 93"/>
                  <a:gd name="T28" fmla="*/ 12 w 337"/>
                  <a:gd name="T29" fmla="*/ 49 h 93"/>
                  <a:gd name="T30" fmla="*/ 12 w 337"/>
                  <a:gd name="T31" fmla="*/ 8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7" h="93">
                    <a:moveTo>
                      <a:pt x="331" y="93"/>
                    </a:moveTo>
                    <a:cubicBezTo>
                      <a:pt x="6" y="93"/>
                      <a:pt x="6" y="93"/>
                      <a:pt x="6" y="93"/>
                    </a:cubicBezTo>
                    <a:cubicBezTo>
                      <a:pt x="3" y="93"/>
                      <a:pt x="0" y="90"/>
                      <a:pt x="0" y="8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2"/>
                      <a:pt x="22" y="0"/>
                      <a:pt x="49" y="0"/>
                    </a:cubicBezTo>
                    <a:cubicBezTo>
                      <a:pt x="289" y="0"/>
                      <a:pt x="289" y="0"/>
                      <a:pt x="289" y="0"/>
                    </a:cubicBezTo>
                    <a:cubicBezTo>
                      <a:pt x="316" y="0"/>
                      <a:pt x="337" y="22"/>
                      <a:pt x="337" y="49"/>
                    </a:cubicBezTo>
                    <a:cubicBezTo>
                      <a:pt x="337" y="87"/>
                      <a:pt x="337" y="87"/>
                      <a:pt x="337" y="87"/>
                    </a:cubicBezTo>
                    <a:cubicBezTo>
                      <a:pt x="337" y="90"/>
                      <a:pt x="335" y="93"/>
                      <a:pt x="331" y="93"/>
                    </a:cubicBezTo>
                    <a:close/>
                    <a:moveTo>
                      <a:pt x="12" y="81"/>
                    </a:moveTo>
                    <a:cubicBezTo>
                      <a:pt x="325" y="81"/>
                      <a:pt x="325" y="81"/>
                      <a:pt x="325" y="81"/>
                    </a:cubicBezTo>
                    <a:cubicBezTo>
                      <a:pt x="325" y="49"/>
                      <a:pt x="325" y="49"/>
                      <a:pt x="325" y="49"/>
                    </a:cubicBezTo>
                    <a:cubicBezTo>
                      <a:pt x="325" y="29"/>
                      <a:pt x="309" y="12"/>
                      <a:pt x="28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28" y="12"/>
                      <a:pt x="12" y="29"/>
                      <a:pt x="12" y="49"/>
                    </a:cubicBezTo>
                    <a:lnTo>
                      <a:pt x="12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533">
                <a:extLst>
                  <a:ext uri="{FF2B5EF4-FFF2-40B4-BE49-F238E27FC236}">
                    <a16:creationId xmlns:a16="http://schemas.microsoft.com/office/drawing/2014/main" xmlns="" id="{FBC56B72-984C-459D-9F4B-62DB87CF29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5413" y="3489325"/>
                <a:ext cx="322263" cy="234950"/>
              </a:xfrm>
              <a:custGeom>
                <a:avLst/>
                <a:gdLst>
                  <a:gd name="T0" fmla="*/ 183 w 189"/>
                  <a:gd name="T1" fmla="*/ 138 h 138"/>
                  <a:gd name="T2" fmla="*/ 6 w 189"/>
                  <a:gd name="T3" fmla="*/ 138 h 138"/>
                  <a:gd name="T4" fmla="*/ 2 w 189"/>
                  <a:gd name="T5" fmla="*/ 136 h 138"/>
                  <a:gd name="T6" fmla="*/ 0 w 189"/>
                  <a:gd name="T7" fmla="*/ 131 h 138"/>
                  <a:gd name="T8" fmla="*/ 19 w 189"/>
                  <a:gd name="T9" fmla="*/ 5 h 138"/>
                  <a:gd name="T10" fmla="*/ 25 w 189"/>
                  <a:gd name="T11" fmla="*/ 0 h 138"/>
                  <a:gd name="T12" fmla="*/ 31 w 189"/>
                  <a:gd name="T13" fmla="*/ 5 h 138"/>
                  <a:gd name="T14" fmla="*/ 95 w 189"/>
                  <a:gd name="T15" fmla="*/ 53 h 138"/>
                  <a:gd name="T16" fmla="*/ 158 w 189"/>
                  <a:gd name="T17" fmla="*/ 5 h 138"/>
                  <a:gd name="T18" fmla="*/ 164 w 189"/>
                  <a:gd name="T19" fmla="*/ 0 h 138"/>
                  <a:gd name="T20" fmla="*/ 170 w 189"/>
                  <a:gd name="T21" fmla="*/ 5 h 138"/>
                  <a:gd name="T22" fmla="*/ 189 w 189"/>
                  <a:gd name="T23" fmla="*/ 131 h 138"/>
                  <a:gd name="T24" fmla="*/ 188 w 189"/>
                  <a:gd name="T25" fmla="*/ 136 h 138"/>
                  <a:gd name="T26" fmla="*/ 183 w 189"/>
                  <a:gd name="T27" fmla="*/ 138 h 138"/>
                  <a:gd name="T28" fmla="*/ 13 w 189"/>
                  <a:gd name="T29" fmla="*/ 126 h 138"/>
                  <a:gd name="T30" fmla="*/ 176 w 189"/>
                  <a:gd name="T31" fmla="*/ 126 h 138"/>
                  <a:gd name="T32" fmla="*/ 161 w 189"/>
                  <a:gd name="T33" fmla="*/ 28 h 138"/>
                  <a:gd name="T34" fmla="*/ 95 w 189"/>
                  <a:gd name="T35" fmla="*/ 65 h 138"/>
                  <a:gd name="T36" fmla="*/ 28 w 189"/>
                  <a:gd name="T37" fmla="*/ 28 h 138"/>
                  <a:gd name="T38" fmla="*/ 13 w 189"/>
                  <a:gd name="T39" fmla="*/ 12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9" h="138">
                    <a:moveTo>
                      <a:pt x="183" y="138"/>
                    </a:moveTo>
                    <a:cubicBezTo>
                      <a:pt x="6" y="138"/>
                      <a:pt x="6" y="138"/>
                      <a:pt x="6" y="138"/>
                    </a:cubicBezTo>
                    <a:cubicBezTo>
                      <a:pt x="5" y="138"/>
                      <a:pt x="3" y="138"/>
                      <a:pt x="2" y="136"/>
                    </a:cubicBezTo>
                    <a:cubicBezTo>
                      <a:pt x="1" y="135"/>
                      <a:pt x="0" y="133"/>
                      <a:pt x="0" y="131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3"/>
                      <a:pt x="22" y="1"/>
                      <a:pt x="25" y="0"/>
                    </a:cubicBezTo>
                    <a:cubicBezTo>
                      <a:pt x="28" y="0"/>
                      <a:pt x="30" y="2"/>
                      <a:pt x="31" y="5"/>
                    </a:cubicBezTo>
                    <a:cubicBezTo>
                      <a:pt x="39" y="33"/>
                      <a:pt x="65" y="53"/>
                      <a:pt x="95" y="53"/>
                    </a:cubicBezTo>
                    <a:cubicBezTo>
                      <a:pt x="124" y="53"/>
                      <a:pt x="150" y="33"/>
                      <a:pt x="158" y="5"/>
                    </a:cubicBezTo>
                    <a:cubicBezTo>
                      <a:pt x="159" y="2"/>
                      <a:pt x="161" y="0"/>
                      <a:pt x="164" y="0"/>
                    </a:cubicBezTo>
                    <a:cubicBezTo>
                      <a:pt x="167" y="1"/>
                      <a:pt x="169" y="3"/>
                      <a:pt x="170" y="5"/>
                    </a:cubicBezTo>
                    <a:cubicBezTo>
                      <a:pt x="189" y="131"/>
                      <a:pt x="189" y="131"/>
                      <a:pt x="189" y="131"/>
                    </a:cubicBezTo>
                    <a:cubicBezTo>
                      <a:pt x="189" y="133"/>
                      <a:pt x="189" y="135"/>
                      <a:pt x="188" y="136"/>
                    </a:cubicBezTo>
                    <a:cubicBezTo>
                      <a:pt x="186" y="138"/>
                      <a:pt x="185" y="138"/>
                      <a:pt x="183" y="138"/>
                    </a:cubicBezTo>
                    <a:close/>
                    <a:moveTo>
                      <a:pt x="13" y="126"/>
                    </a:moveTo>
                    <a:cubicBezTo>
                      <a:pt x="176" y="126"/>
                      <a:pt x="176" y="126"/>
                      <a:pt x="176" y="126"/>
                    </a:cubicBezTo>
                    <a:cubicBezTo>
                      <a:pt x="161" y="28"/>
                      <a:pt x="161" y="28"/>
                      <a:pt x="161" y="28"/>
                    </a:cubicBezTo>
                    <a:cubicBezTo>
                      <a:pt x="147" y="51"/>
                      <a:pt x="122" y="65"/>
                      <a:pt x="95" y="65"/>
                    </a:cubicBezTo>
                    <a:cubicBezTo>
                      <a:pt x="67" y="65"/>
                      <a:pt x="42" y="51"/>
                      <a:pt x="28" y="28"/>
                    </a:cubicBezTo>
                    <a:lnTo>
                      <a:pt x="13" y="1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534">
                <a:extLst>
                  <a:ext uri="{FF2B5EF4-FFF2-40B4-BE49-F238E27FC236}">
                    <a16:creationId xmlns:a16="http://schemas.microsoft.com/office/drawing/2014/main" xmlns="" id="{2C99CF04-4DB9-47E8-9EAC-14A6FFEF08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0663" y="3402013"/>
                <a:ext cx="131763" cy="131763"/>
              </a:xfrm>
              <a:custGeom>
                <a:avLst/>
                <a:gdLst>
                  <a:gd name="T0" fmla="*/ 39 w 77"/>
                  <a:gd name="T1" fmla="*/ 77 h 77"/>
                  <a:gd name="T2" fmla="*/ 0 w 77"/>
                  <a:gd name="T3" fmla="*/ 39 h 77"/>
                  <a:gd name="T4" fmla="*/ 39 w 77"/>
                  <a:gd name="T5" fmla="*/ 0 h 77"/>
                  <a:gd name="T6" fmla="*/ 77 w 77"/>
                  <a:gd name="T7" fmla="*/ 39 h 77"/>
                  <a:gd name="T8" fmla="*/ 39 w 77"/>
                  <a:gd name="T9" fmla="*/ 77 h 77"/>
                  <a:gd name="T10" fmla="*/ 39 w 77"/>
                  <a:gd name="T11" fmla="*/ 12 h 77"/>
                  <a:gd name="T12" fmla="*/ 12 w 77"/>
                  <a:gd name="T13" fmla="*/ 39 h 77"/>
                  <a:gd name="T14" fmla="*/ 39 w 77"/>
                  <a:gd name="T15" fmla="*/ 65 h 77"/>
                  <a:gd name="T16" fmla="*/ 65 w 77"/>
                  <a:gd name="T17" fmla="*/ 39 h 77"/>
                  <a:gd name="T18" fmla="*/ 39 w 77"/>
                  <a:gd name="T19" fmla="*/ 1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77">
                    <a:moveTo>
                      <a:pt x="39" y="77"/>
                    </a:moveTo>
                    <a:cubicBezTo>
                      <a:pt x="17" y="77"/>
                      <a:pt x="0" y="60"/>
                      <a:pt x="0" y="39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60" y="0"/>
                      <a:pt x="77" y="17"/>
                      <a:pt x="77" y="39"/>
                    </a:cubicBezTo>
                    <a:cubicBezTo>
                      <a:pt x="77" y="60"/>
                      <a:pt x="60" y="77"/>
                      <a:pt x="39" y="77"/>
                    </a:cubicBezTo>
                    <a:close/>
                    <a:moveTo>
                      <a:pt x="39" y="12"/>
                    </a:moveTo>
                    <a:cubicBezTo>
                      <a:pt x="24" y="12"/>
                      <a:pt x="12" y="24"/>
                      <a:pt x="12" y="39"/>
                    </a:cubicBezTo>
                    <a:cubicBezTo>
                      <a:pt x="12" y="53"/>
                      <a:pt x="24" y="65"/>
                      <a:pt x="39" y="65"/>
                    </a:cubicBezTo>
                    <a:cubicBezTo>
                      <a:pt x="53" y="65"/>
                      <a:pt x="65" y="53"/>
                      <a:pt x="65" y="39"/>
                    </a:cubicBezTo>
                    <a:cubicBezTo>
                      <a:pt x="65" y="24"/>
                      <a:pt x="53" y="12"/>
                      <a:pt x="3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3535">
                <a:extLst>
                  <a:ext uri="{FF2B5EF4-FFF2-40B4-BE49-F238E27FC236}">
                    <a16:creationId xmlns:a16="http://schemas.microsoft.com/office/drawing/2014/main" xmlns="" id="{08AE5B81-9E46-43FD-864B-4A407591B7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1788" y="3014663"/>
                <a:ext cx="131763" cy="131763"/>
              </a:xfrm>
              <a:custGeom>
                <a:avLst/>
                <a:gdLst>
                  <a:gd name="T0" fmla="*/ 39 w 78"/>
                  <a:gd name="T1" fmla="*/ 77 h 77"/>
                  <a:gd name="T2" fmla="*/ 0 w 78"/>
                  <a:gd name="T3" fmla="*/ 38 h 77"/>
                  <a:gd name="T4" fmla="*/ 39 w 78"/>
                  <a:gd name="T5" fmla="*/ 0 h 77"/>
                  <a:gd name="T6" fmla="*/ 78 w 78"/>
                  <a:gd name="T7" fmla="*/ 38 h 77"/>
                  <a:gd name="T8" fmla="*/ 39 w 78"/>
                  <a:gd name="T9" fmla="*/ 77 h 77"/>
                  <a:gd name="T10" fmla="*/ 39 w 78"/>
                  <a:gd name="T11" fmla="*/ 12 h 77"/>
                  <a:gd name="T12" fmla="*/ 12 w 78"/>
                  <a:gd name="T13" fmla="*/ 38 h 77"/>
                  <a:gd name="T14" fmla="*/ 39 w 78"/>
                  <a:gd name="T15" fmla="*/ 65 h 77"/>
                  <a:gd name="T16" fmla="*/ 66 w 78"/>
                  <a:gd name="T17" fmla="*/ 38 h 77"/>
                  <a:gd name="T18" fmla="*/ 39 w 78"/>
                  <a:gd name="T19" fmla="*/ 1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8" y="0"/>
                      <a:pt x="39" y="0"/>
                    </a:cubicBezTo>
                    <a:cubicBezTo>
                      <a:pt x="60" y="0"/>
                      <a:pt x="78" y="17"/>
                      <a:pt x="78" y="38"/>
                    </a:cubicBezTo>
                    <a:cubicBezTo>
                      <a:pt x="78" y="60"/>
                      <a:pt x="60" y="77"/>
                      <a:pt x="39" y="77"/>
                    </a:cubicBezTo>
                    <a:close/>
                    <a:moveTo>
                      <a:pt x="39" y="12"/>
                    </a:moveTo>
                    <a:cubicBezTo>
                      <a:pt x="24" y="12"/>
                      <a:pt x="12" y="24"/>
                      <a:pt x="12" y="38"/>
                    </a:cubicBezTo>
                    <a:cubicBezTo>
                      <a:pt x="12" y="53"/>
                      <a:pt x="24" y="65"/>
                      <a:pt x="39" y="65"/>
                    </a:cubicBezTo>
                    <a:cubicBezTo>
                      <a:pt x="54" y="65"/>
                      <a:pt x="66" y="53"/>
                      <a:pt x="66" y="38"/>
                    </a:cubicBezTo>
                    <a:cubicBezTo>
                      <a:pt x="66" y="24"/>
                      <a:pt x="54" y="12"/>
                      <a:pt x="3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536">
                <a:extLst>
                  <a:ext uri="{FF2B5EF4-FFF2-40B4-BE49-F238E27FC236}">
                    <a16:creationId xmlns:a16="http://schemas.microsoft.com/office/drawing/2014/main" xmlns="" id="{53725D32-85A7-411F-9907-C35E82FB64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188" y="3101975"/>
                <a:ext cx="184150" cy="20638"/>
              </a:xfrm>
              <a:custGeom>
                <a:avLst/>
                <a:gdLst>
                  <a:gd name="T0" fmla="*/ 102 w 108"/>
                  <a:gd name="T1" fmla="*/ 12 h 12"/>
                  <a:gd name="T2" fmla="*/ 6 w 108"/>
                  <a:gd name="T3" fmla="*/ 12 h 12"/>
                  <a:gd name="T4" fmla="*/ 0 w 108"/>
                  <a:gd name="T5" fmla="*/ 6 h 12"/>
                  <a:gd name="T6" fmla="*/ 6 w 108"/>
                  <a:gd name="T7" fmla="*/ 0 h 12"/>
                  <a:gd name="T8" fmla="*/ 102 w 108"/>
                  <a:gd name="T9" fmla="*/ 0 h 12"/>
                  <a:gd name="T10" fmla="*/ 108 w 108"/>
                  <a:gd name="T11" fmla="*/ 6 h 12"/>
                  <a:gd name="T12" fmla="*/ 102 w 10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2">
                    <a:moveTo>
                      <a:pt x="10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5" y="0"/>
                      <a:pt x="108" y="2"/>
                      <a:pt x="108" y="6"/>
                    </a:cubicBezTo>
                    <a:cubicBezTo>
                      <a:pt x="108" y="9"/>
                      <a:pt x="105" y="12"/>
                      <a:pt x="10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3537">
                <a:extLst>
                  <a:ext uri="{FF2B5EF4-FFF2-40B4-BE49-F238E27FC236}">
                    <a16:creationId xmlns:a16="http://schemas.microsoft.com/office/drawing/2014/main" xmlns="" id="{0215A3F5-EC56-46A6-891B-B5A7C24947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075" y="3014663"/>
                <a:ext cx="296863" cy="20638"/>
              </a:xfrm>
              <a:custGeom>
                <a:avLst/>
                <a:gdLst>
                  <a:gd name="T0" fmla="*/ 169 w 175"/>
                  <a:gd name="T1" fmla="*/ 12 h 12"/>
                  <a:gd name="T2" fmla="*/ 6 w 175"/>
                  <a:gd name="T3" fmla="*/ 12 h 12"/>
                  <a:gd name="T4" fmla="*/ 0 w 175"/>
                  <a:gd name="T5" fmla="*/ 6 h 12"/>
                  <a:gd name="T6" fmla="*/ 6 w 175"/>
                  <a:gd name="T7" fmla="*/ 0 h 12"/>
                  <a:gd name="T8" fmla="*/ 169 w 175"/>
                  <a:gd name="T9" fmla="*/ 0 h 12"/>
                  <a:gd name="T10" fmla="*/ 175 w 175"/>
                  <a:gd name="T11" fmla="*/ 6 h 12"/>
                  <a:gd name="T12" fmla="*/ 169 w 17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" h="12">
                    <a:moveTo>
                      <a:pt x="16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2" y="0"/>
                      <a:pt x="175" y="3"/>
                      <a:pt x="175" y="6"/>
                    </a:cubicBezTo>
                    <a:cubicBezTo>
                      <a:pt x="175" y="9"/>
                      <a:pt x="172" y="12"/>
                      <a:pt x="16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3538">
                <a:extLst>
                  <a:ext uri="{FF2B5EF4-FFF2-40B4-BE49-F238E27FC236}">
                    <a16:creationId xmlns:a16="http://schemas.microsoft.com/office/drawing/2014/main" xmlns="" id="{77A7E563-9157-449C-882A-0F7871D2D1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63" y="3128963"/>
                <a:ext cx="201613" cy="247650"/>
              </a:xfrm>
              <a:custGeom>
                <a:avLst/>
                <a:gdLst>
                  <a:gd name="T0" fmla="*/ 6 w 118"/>
                  <a:gd name="T1" fmla="*/ 144 h 145"/>
                  <a:gd name="T2" fmla="*/ 2 w 118"/>
                  <a:gd name="T3" fmla="*/ 143 h 145"/>
                  <a:gd name="T4" fmla="*/ 0 w 118"/>
                  <a:gd name="T5" fmla="*/ 136 h 145"/>
                  <a:gd name="T6" fmla="*/ 50 w 118"/>
                  <a:gd name="T7" fmla="*/ 5 h 145"/>
                  <a:gd name="T8" fmla="*/ 58 w 118"/>
                  <a:gd name="T9" fmla="*/ 2 h 145"/>
                  <a:gd name="T10" fmla="*/ 61 w 118"/>
                  <a:gd name="T11" fmla="*/ 9 h 145"/>
                  <a:gd name="T12" fmla="*/ 17 w 118"/>
                  <a:gd name="T13" fmla="*/ 127 h 145"/>
                  <a:gd name="T14" fmla="*/ 68 w 118"/>
                  <a:gd name="T15" fmla="*/ 130 h 145"/>
                  <a:gd name="T16" fmla="*/ 106 w 118"/>
                  <a:gd name="T17" fmla="*/ 29 h 145"/>
                  <a:gd name="T18" fmla="*/ 114 w 118"/>
                  <a:gd name="T19" fmla="*/ 26 h 145"/>
                  <a:gd name="T20" fmla="*/ 117 w 118"/>
                  <a:gd name="T21" fmla="*/ 34 h 145"/>
                  <a:gd name="T22" fmla="*/ 77 w 118"/>
                  <a:gd name="T23" fmla="*/ 140 h 145"/>
                  <a:gd name="T24" fmla="*/ 73 w 118"/>
                  <a:gd name="T25" fmla="*/ 144 h 145"/>
                  <a:gd name="T26" fmla="*/ 68 w 118"/>
                  <a:gd name="T27" fmla="*/ 144 h 145"/>
                  <a:gd name="T28" fmla="*/ 9 w 118"/>
                  <a:gd name="T29" fmla="*/ 144 h 145"/>
                  <a:gd name="T30" fmla="*/ 6 w 118"/>
                  <a:gd name="T3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8" h="145">
                    <a:moveTo>
                      <a:pt x="6" y="144"/>
                    </a:moveTo>
                    <a:cubicBezTo>
                      <a:pt x="5" y="144"/>
                      <a:pt x="3" y="144"/>
                      <a:pt x="2" y="143"/>
                    </a:cubicBezTo>
                    <a:cubicBezTo>
                      <a:pt x="0" y="141"/>
                      <a:pt x="0" y="139"/>
                      <a:pt x="0" y="136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1" y="2"/>
                      <a:pt x="55" y="0"/>
                      <a:pt x="58" y="2"/>
                    </a:cubicBezTo>
                    <a:cubicBezTo>
                      <a:pt x="61" y="3"/>
                      <a:pt x="62" y="6"/>
                      <a:pt x="61" y="9"/>
                    </a:cubicBezTo>
                    <a:cubicBezTo>
                      <a:pt x="17" y="127"/>
                      <a:pt x="17" y="127"/>
                      <a:pt x="17" y="127"/>
                    </a:cubicBezTo>
                    <a:cubicBezTo>
                      <a:pt x="33" y="122"/>
                      <a:pt x="52" y="123"/>
                      <a:pt x="68" y="130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7" y="26"/>
                      <a:pt x="111" y="25"/>
                      <a:pt x="114" y="26"/>
                    </a:cubicBezTo>
                    <a:cubicBezTo>
                      <a:pt x="117" y="27"/>
                      <a:pt x="118" y="31"/>
                      <a:pt x="117" y="34"/>
                    </a:cubicBezTo>
                    <a:cubicBezTo>
                      <a:pt x="77" y="140"/>
                      <a:pt x="77" y="140"/>
                      <a:pt x="77" y="140"/>
                    </a:cubicBezTo>
                    <a:cubicBezTo>
                      <a:pt x="76" y="142"/>
                      <a:pt x="75" y="143"/>
                      <a:pt x="73" y="144"/>
                    </a:cubicBezTo>
                    <a:cubicBezTo>
                      <a:pt x="72" y="145"/>
                      <a:pt x="70" y="144"/>
                      <a:pt x="68" y="144"/>
                    </a:cubicBezTo>
                    <a:cubicBezTo>
                      <a:pt x="50" y="134"/>
                      <a:pt x="27" y="134"/>
                      <a:pt x="9" y="144"/>
                    </a:cubicBezTo>
                    <a:cubicBezTo>
                      <a:pt x="8" y="144"/>
                      <a:pt x="7" y="144"/>
                      <a:pt x="6" y="1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3539">
                <a:extLst>
                  <a:ext uri="{FF2B5EF4-FFF2-40B4-BE49-F238E27FC236}">
                    <a16:creationId xmlns:a16="http://schemas.microsoft.com/office/drawing/2014/main" xmlns="" id="{02E42487-F645-4850-8ED4-219AAFC656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738" y="3014663"/>
                <a:ext cx="133350" cy="185738"/>
              </a:xfrm>
              <a:custGeom>
                <a:avLst/>
                <a:gdLst>
                  <a:gd name="T0" fmla="*/ 72 w 78"/>
                  <a:gd name="T1" fmla="*/ 108 h 108"/>
                  <a:gd name="T2" fmla="*/ 6 w 78"/>
                  <a:gd name="T3" fmla="*/ 108 h 108"/>
                  <a:gd name="T4" fmla="*/ 0 w 78"/>
                  <a:gd name="T5" fmla="*/ 102 h 108"/>
                  <a:gd name="T6" fmla="*/ 0 w 78"/>
                  <a:gd name="T7" fmla="*/ 57 h 108"/>
                  <a:gd name="T8" fmla="*/ 6 w 78"/>
                  <a:gd name="T9" fmla="*/ 51 h 108"/>
                  <a:gd name="T10" fmla="*/ 12 w 78"/>
                  <a:gd name="T11" fmla="*/ 57 h 108"/>
                  <a:gd name="T12" fmla="*/ 12 w 78"/>
                  <a:gd name="T13" fmla="*/ 96 h 108"/>
                  <a:gd name="T14" fmla="*/ 66 w 78"/>
                  <a:gd name="T15" fmla="*/ 96 h 108"/>
                  <a:gd name="T16" fmla="*/ 66 w 78"/>
                  <a:gd name="T17" fmla="*/ 39 h 108"/>
                  <a:gd name="T18" fmla="*/ 39 w 78"/>
                  <a:gd name="T19" fmla="*/ 12 h 108"/>
                  <a:gd name="T20" fmla="*/ 33 w 78"/>
                  <a:gd name="T21" fmla="*/ 6 h 108"/>
                  <a:gd name="T22" fmla="*/ 39 w 78"/>
                  <a:gd name="T23" fmla="*/ 0 h 108"/>
                  <a:gd name="T24" fmla="*/ 78 w 78"/>
                  <a:gd name="T25" fmla="*/ 39 h 108"/>
                  <a:gd name="T26" fmla="*/ 78 w 78"/>
                  <a:gd name="T27" fmla="*/ 102 h 108"/>
                  <a:gd name="T28" fmla="*/ 72 w 78"/>
                  <a:gd name="T2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8" h="108">
                    <a:moveTo>
                      <a:pt x="72" y="108"/>
                    </a:moveTo>
                    <a:cubicBezTo>
                      <a:pt x="6" y="108"/>
                      <a:pt x="6" y="108"/>
                      <a:pt x="6" y="108"/>
                    </a:cubicBezTo>
                    <a:cubicBezTo>
                      <a:pt x="2" y="108"/>
                      <a:pt x="0" y="105"/>
                      <a:pt x="0" y="102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3"/>
                      <a:pt x="2" y="51"/>
                      <a:pt x="6" y="51"/>
                    </a:cubicBezTo>
                    <a:cubicBezTo>
                      <a:pt x="9" y="51"/>
                      <a:pt x="12" y="53"/>
                      <a:pt x="12" y="57"/>
                    </a:cubicBezTo>
                    <a:cubicBezTo>
                      <a:pt x="12" y="96"/>
                      <a:pt x="12" y="96"/>
                      <a:pt x="12" y="96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24"/>
                      <a:pt x="54" y="12"/>
                      <a:pt x="39" y="12"/>
                    </a:cubicBezTo>
                    <a:cubicBezTo>
                      <a:pt x="36" y="12"/>
                      <a:pt x="33" y="9"/>
                      <a:pt x="33" y="6"/>
                    </a:cubicBezTo>
                    <a:cubicBezTo>
                      <a:pt x="33" y="3"/>
                      <a:pt x="36" y="0"/>
                      <a:pt x="39" y="0"/>
                    </a:cubicBezTo>
                    <a:cubicBezTo>
                      <a:pt x="61" y="0"/>
                      <a:pt x="78" y="18"/>
                      <a:pt x="78" y="39"/>
                    </a:cubicBezTo>
                    <a:cubicBezTo>
                      <a:pt x="78" y="102"/>
                      <a:pt x="78" y="102"/>
                      <a:pt x="78" y="102"/>
                    </a:cubicBezTo>
                    <a:cubicBezTo>
                      <a:pt x="78" y="105"/>
                      <a:pt x="76" y="108"/>
                      <a:pt x="72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540">
                <a:extLst>
                  <a:ext uri="{FF2B5EF4-FFF2-40B4-BE49-F238E27FC236}">
                    <a16:creationId xmlns:a16="http://schemas.microsoft.com/office/drawing/2014/main" xmlns="" id="{916CAE39-81C8-4F39-A7F2-4B5FC0C8A3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3263" y="3230563"/>
                <a:ext cx="111125" cy="66675"/>
              </a:xfrm>
              <a:custGeom>
                <a:avLst/>
                <a:gdLst>
                  <a:gd name="T0" fmla="*/ 33 w 65"/>
                  <a:gd name="T1" fmla="*/ 39 h 39"/>
                  <a:gd name="T2" fmla="*/ 0 w 65"/>
                  <a:gd name="T3" fmla="*/ 6 h 39"/>
                  <a:gd name="T4" fmla="*/ 6 w 65"/>
                  <a:gd name="T5" fmla="*/ 0 h 39"/>
                  <a:gd name="T6" fmla="*/ 12 w 65"/>
                  <a:gd name="T7" fmla="*/ 6 h 39"/>
                  <a:gd name="T8" fmla="*/ 33 w 65"/>
                  <a:gd name="T9" fmla="*/ 27 h 39"/>
                  <a:gd name="T10" fmla="*/ 53 w 65"/>
                  <a:gd name="T11" fmla="*/ 6 h 39"/>
                  <a:gd name="T12" fmla="*/ 59 w 65"/>
                  <a:gd name="T13" fmla="*/ 0 h 39"/>
                  <a:gd name="T14" fmla="*/ 65 w 65"/>
                  <a:gd name="T15" fmla="*/ 6 h 39"/>
                  <a:gd name="T16" fmla="*/ 33 w 65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39">
                    <a:moveTo>
                      <a:pt x="33" y="39"/>
                    </a:moveTo>
                    <a:cubicBezTo>
                      <a:pt x="15" y="39"/>
                      <a:pt x="0" y="24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17"/>
                      <a:pt x="22" y="27"/>
                      <a:pt x="33" y="27"/>
                    </a:cubicBezTo>
                    <a:cubicBezTo>
                      <a:pt x="44" y="27"/>
                      <a:pt x="53" y="17"/>
                      <a:pt x="53" y="6"/>
                    </a:cubicBezTo>
                    <a:cubicBezTo>
                      <a:pt x="53" y="3"/>
                      <a:pt x="56" y="0"/>
                      <a:pt x="59" y="0"/>
                    </a:cubicBezTo>
                    <a:cubicBezTo>
                      <a:pt x="63" y="0"/>
                      <a:pt x="65" y="3"/>
                      <a:pt x="65" y="6"/>
                    </a:cubicBezTo>
                    <a:cubicBezTo>
                      <a:pt x="65" y="24"/>
                      <a:pt x="51" y="39"/>
                      <a:pt x="33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541">
                <a:extLst>
                  <a:ext uri="{FF2B5EF4-FFF2-40B4-BE49-F238E27FC236}">
                    <a16:creationId xmlns:a16="http://schemas.microsoft.com/office/drawing/2014/main" xmlns="" id="{2C38E082-4F0F-4665-9D5E-8BA86AB00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300" y="3276600"/>
                <a:ext cx="20638" cy="74613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3" y="43"/>
                      <a:pt x="0" y="40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0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3542">
                <a:extLst>
                  <a:ext uri="{FF2B5EF4-FFF2-40B4-BE49-F238E27FC236}">
                    <a16:creationId xmlns:a16="http://schemas.microsoft.com/office/drawing/2014/main" xmlns="" id="{DC4F495D-8771-4D0E-A39D-DFD5AC9C7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388" y="3279775"/>
                <a:ext cx="49213" cy="117475"/>
              </a:xfrm>
              <a:custGeom>
                <a:avLst/>
                <a:gdLst>
                  <a:gd name="T0" fmla="*/ 23 w 29"/>
                  <a:gd name="T1" fmla="*/ 68 h 68"/>
                  <a:gd name="T2" fmla="*/ 17 w 29"/>
                  <a:gd name="T3" fmla="*/ 62 h 68"/>
                  <a:gd name="T4" fmla="*/ 17 w 29"/>
                  <a:gd name="T5" fmla="*/ 21 h 68"/>
                  <a:gd name="T6" fmla="*/ 4 w 29"/>
                  <a:gd name="T7" fmla="*/ 11 h 68"/>
                  <a:gd name="T8" fmla="*/ 2 w 29"/>
                  <a:gd name="T9" fmla="*/ 3 h 68"/>
                  <a:gd name="T10" fmla="*/ 11 w 29"/>
                  <a:gd name="T11" fmla="*/ 2 h 68"/>
                  <a:gd name="T12" fmla="*/ 27 w 29"/>
                  <a:gd name="T13" fmla="*/ 13 h 68"/>
                  <a:gd name="T14" fmla="*/ 29 w 29"/>
                  <a:gd name="T15" fmla="*/ 18 h 68"/>
                  <a:gd name="T16" fmla="*/ 29 w 29"/>
                  <a:gd name="T17" fmla="*/ 62 h 68"/>
                  <a:gd name="T18" fmla="*/ 23 w 29"/>
                  <a:gd name="T1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68">
                    <a:moveTo>
                      <a:pt x="23" y="68"/>
                    </a:moveTo>
                    <a:cubicBezTo>
                      <a:pt x="20" y="68"/>
                      <a:pt x="17" y="65"/>
                      <a:pt x="17" y="6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" y="9"/>
                      <a:pt x="0" y="6"/>
                      <a:pt x="2" y="3"/>
                    </a:cubicBezTo>
                    <a:cubicBezTo>
                      <a:pt x="4" y="0"/>
                      <a:pt x="8" y="0"/>
                      <a:pt x="11" y="2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5"/>
                      <a:pt x="29" y="16"/>
                      <a:pt x="29" y="18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9" y="65"/>
                      <a:pt x="26" y="68"/>
                      <a:pt x="23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3543">
                <a:extLst>
                  <a:ext uri="{FF2B5EF4-FFF2-40B4-BE49-F238E27FC236}">
                    <a16:creationId xmlns:a16="http://schemas.microsoft.com/office/drawing/2014/main" xmlns="" id="{36B6A9C7-582D-428C-93DB-3BE5D0F8A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225" y="3279775"/>
                <a:ext cx="49213" cy="117475"/>
              </a:xfrm>
              <a:custGeom>
                <a:avLst/>
                <a:gdLst>
                  <a:gd name="T0" fmla="*/ 6 w 29"/>
                  <a:gd name="T1" fmla="*/ 68 h 68"/>
                  <a:gd name="T2" fmla="*/ 0 w 29"/>
                  <a:gd name="T3" fmla="*/ 62 h 68"/>
                  <a:gd name="T4" fmla="*/ 0 w 29"/>
                  <a:gd name="T5" fmla="*/ 18 h 68"/>
                  <a:gd name="T6" fmla="*/ 2 w 29"/>
                  <a:gd name="T7" fmla="*/ 13 h 68"/>
                  <a:gd name="T8" fmla="*/ 18 w 29"/>
                  <a:gd name="T9" fmla="*/ 2 h 68"/>
                  <a:gd name="T10" fmla="*/ 27 w 29"/>
                  <a:gd name="T11" fmla="*/ 3 h 68"/>
                  <a:gd name="T12" fmla="*/ 25 w 29"/>
                  <a:gd name="T13" fmla="*/ 11 h 68"/>
                  <a:gd name="T14" fmla="*/ 12 w 29"/>
                  <a:gd name="T15" fmla="*/ 21 h 68"/>
                  <a:gd name="T16" fmla="*/ 12 w 29"/>
                  <a:gd name="T17" fmla="*/ 62 h 68"/>
                  <a:gd name="T18" fmla="*/ 6 w 29"/>
                  <a:gd name="T1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68">
                    <a:moveTo>
                      <a:pt x="6" y="68"/>
                    </a:moveTo>
                    <a:cubicBezTo>
                      <a:pt x="2" y="68"/>
                      <a:pt x="0" y="65"/>
                      <a:pt x="0" y="6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6"/>
                      <a:pt x="1" y="15"/>
                      <a:pt x="2" y="13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1" y="0"/>
                      <a:pt x="25" y="0"/>
                      <a:pt x="27" y="3"/>
                    </a:cubicBezTo>
                    <a:cubicBezTo>
                      <a:pt x="29" y="6"/>
                      <a:pt x="28" y="9"/>
                      <a:pt x="25" y="1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5"/>
                      <a:pt x="9" y="68"/>
                      <a:pt x="6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4E6B83B-5591-44FE-8CBC-0A783B72D9A3}"/>
              </a:ext>
            </a:extLst>
          </p:cNvPr>
          <p:cNvGrpSpPr/>
          <p:nvPr/>
        </p:nvGrpSpPr>
        <p:grpSpPr>
          <a:xfrm>
            <a:off x="3446247" y="2405339"/>
            <a:ext cx="2441818" cy="2372202"/>
            <a:chOff x="3446247" y="2405339"/>
            <a:chExt cx="2441818" cy="2372202"/>
          </a:xfrm>
        </p:grpSpPr>
        <p:graphicFrame>
          <p:nvGraphicFramePr>
            <p:cNvPr id="56" name="Chart 46">
              <a:extLst>
                <a:ext uri="{FF2B5EF4-FFF2-40B4-BE49-F238E27FC236}">
                  <a16:creationId xmlns:a16="http://schemas.microsoft.com/office/drawing/2014/main" xmlns="" id="{CB9A23D3-0A0B-48D5-959D-754C17C2927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11710452"/>
                </p:ext>
              </p:extLst>
            </p:nvPr>
          </p:nvGraphicFramePr>
          <p:xfrm>
            <a:off x="3446247" y="2573947"/>
            <a:ext cx="2441818" cy="22035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58" name="TextBox 48">
              <a:extLst>
                <a:ext uri="{FF2B5EF4-FFF2-40B4-BE49-F238E27FC236}">
                  <a16:creationId xmlns:a16="http://schemas.microsoft.com/office/drawing/2014/main" xmlns="" id="{F71D0E4D-2DBF-4985-82F6-352CE44AB4FD}"/>
                </a:ext>
              </a:extLst>
            </p:cNvPr>
            <p:cNvSpPr txBox="1"/>
            <p:nvPr/>
          </p:nvSpPr>
          <p:spPr>
            <a:xfrm>
              <a:off x="3655253" y="2405339"/>
              <a:ext cx="1223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Poppins" panose="02000000000000000000" pitchFamily="2" charset="0"/>
                </a:rPr>
                <a:t>74%</a:t>
              </a:r>
              <a:endParaRPr lang="id-ID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Poppins" panose="02000000000000000000" pitchFamily="2" charset="0"/>
              </a:endParaRPr>
            </a:p>
          </p:txBody>
        </p: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xmlns="" id="{749508F9-B6CD-4D49-A024-315981E807BC}"/>
                </a:ext>
              </a:extLst>
            </p:cNvPr>
            <p:cNvGrpSpPr/>
            <p:nvPr/>
          </p:nvGrpSpPr>
          <p:grpSpPr>
            <a:xfrm>
              <a:off x="4397140" y="3283263"/>
              <a:ext cx="519312" cy="710572"/>
              <a:chOff x="1384300" y="2994025"/>
              <a:chExt cx="650875" cy="890588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137" name="Freeform 3559">
                <a:extLst>
                  <a:ext uri="{FF2B5EF4-FFF2-40B4-BE49-F238E27FC236}">
                    <a16:creationId xmlns:a16="http://schemas.microsoft.com/office/drawing/2014/main" xmlns="" id="{212C1FAF-443D-49D8-8243-57039A9062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4300" y="3092450"/>
                <a:ext cx="650875" cy="792163"/>
              </a:xfrm>
              <a:custGeom>
                <a:avLst/>
                <a:gdLst>
                  <a:gd name="T0" fmla="*/ 303 w 383"/>
                  <a:gd name="T1" fmla="*/ 463 h 463"/>
                  <a:gd name="T2" fmla="*/ 291 w 383"/>
                  <a:gd name="T3" fmla="*/ 463 h 463"/>
                  <a:gd name="T4" fmla="*/ 291 w 383"/>
                  <a:gd name="T5" fmla="*/ 361 h 463"/>
                  <a:gd name="T6" fmla="*/ 316 w 383"/>
                  <a:gd name="T7" fmla="*/ 287 h 463"/>
                  <a:gd name="T8" fmla="*/ 338 w 383"/>
                  <a:gd name="T9" fmla="*/ 247 h 463"/>
                  <a:gd name="T10" fmla="*/ 267 w 383"/>
                  <a:gd name="T11" fmla="*/ 69 h 463"/>
                  <a:gd name="T12" fmla="*/ 80 w 383"/>
                  <a:gd name="T13" fmla="*/ 88 h 463"/>
                  <a:gd name="T14" fmla="*/ 49 w 383"/>
                  <a:gd name="T15" fmla="*/ 138 h 463"/>
                  <a:gd name="T16" fmla="*/ 45 w 383"/>
                  <a:gd name="T17" fmla="*/ 195 h 463"/>
                  <a:gd name="T18" fmla="*/ 46 w 383"/>
                  <a:gd name="T19" fmla="*/ 203 h 463"/>
                  <a:gd name="T20" fmla="*/ 46 w 383"/>
                  <a:gd name="T21" fmla="*/ 203 h 463"/>
                  <a:gd name="T22" fmla="*/ 37 w 383"/>
                  <a:gd name="T23" fmla="*/ 250 h 463"/>
                  <a:gd name="T24" fmla="*/ 15 w 383"/>
                  <a:gd name="T25" fmla="*/ 283 h 463"/>
                  <a:gd name="T26" fmla="*/ 14 w 383"/>
                  <a:gd name="T27" fmla="*/ 288 h 463"/>
                  <a:gd name="T28" fmla="*/ 20 w 383"/>
                  <a:gd name="T29" fmla="*/ 291 h 463"/>
                  <a:gd name="T30" fmla="*/ 31 w 383"/>
                  <a:gd name="T31" fmla="*/ 293 h 463"/>
                  <a:gd name="T32" fmla="*/ 36 w 383"/>
                  <a:gd name="T33" fmla="*/ 300 h 463"/>
                  <a:gd name="T34" fmla="*/ 34 w 383"/>
                  <a:gd name="T35" fmla="*/ 309 h 463"/>
                  <a:gd name="T36" fmla="*/ 33 w 383"/>
                  <a:gd name="T37" fmla="*/ 311 h 463"/>
                  <a:gd name="T38" fmla="*/ 35 w 383"/>
                  <a:gd name="T39" fmla="*/ 312 h 463"/>
                  <a:gd name="T40" fmla="*/ 40 w 383"/>
                  <a:gd name="T41" fmla="*/ 318 h 463"/>
                  <a:gd name="T42" fmla="*/ 39 w 383"/>
                  <a:gd name="T43" fmla="*/ 326 h 463"/>
                  <a:gd name="T44" fmla="*/ 38 w 383"/>
                  <a:gd name="T45" fmla="*/ 328 h 463"/>
                  <a:gd name="T46" fmla="*/ 42 w 383"/>
                  <a:gd name="T47" fmla="*/ 329 h 463"/>
                  <a:gd name="T48" fmla="*/ 49 w 383"/>
                  <a:gd name="T49" fmla="*/ 341 h 463"/>
                  <a:gd name="T50" fmla="*/ 53 w 383"/>
                  <a:gd name="T51" fmla="*/ 374 h 463"/>
                  <a:gd name="T52" fmla="*/ 68 w 383"/>
                  <a:gd name="T53" fmla="*/ 380 h 463"/>
                  <a:gd name="T54" fmla="*/ 94 w 383"/>
                  <a:gd name="T55" fmla="*/ 377 h 463"/>
                  <a:gd name="T56" fmla="*/ 139 w 383"/>
                  <a:gd name="T57" fmla="*/ 411 h 463"/>
                  <a:gd name="T58" fmla="*/ 143 w 383"/>
                  <a:gd name="T59" fmla="*/ 463 h 463"/>
                  <a:gd name="T60" fmla="*/ 131 w 383"/>
                  <a:gd name="T61" fmla="*/ 463 h 463"/>
                  <a:gd name="T62" fmla="*/ 127 w 383"/>
                  <a:gd name="T63" fmla="*/ 413 h 463"/>
                  <a:gd name="T64" fmla="*/ 95 w 383"/>
                  <a:gd name="T65" fmla="*/ 389 h 463"/>
                  <a:gd name="T66" fmla="*/ 68 w 383"/>
                  <a:gd name="T67" fmla="*/ 392 h 463"/>
                  <a:gd name="T68" fmla="*/ 43 w 383"/>
                  <a:gd name="T69" fmla="*/ 381 h 463"/>
                  <a:gd name="T70" fmla="*/ 37 w 383"/>
                  <a:gd name="T71" fmla="*/ 340 h 463"/>
                  <a:gd name="T72" fmla="*/ 27 w 383"/>
                  <a:gd name="T73" fmla="*/ 332 h 463"/>
                  <a:gd name="T74" fmla="*/ 28 w 383"/>
                  <a:gd name="T75" fmla="*/ 321 h 463"/>
                  <a:gd name="T76" fmla="*/ 22 w 383"/>
                  <a:gd name="T77" fmla="*/ 313 h 463"/>
                  <a:gd name="T78" fmla="*/ 24 w 383"/>
                  <a:gd name="T79" fmla="*/ 304 h 463"/>
                  <a:gd name="T80" fmla="*/ 19 w 383"/>
                  <a:gd name="T81" fmla="*/ 303 h 463"/>
                  <a:gd name="T82" fmla="*/ 18 w 383"/>
                  <a:gd name="T83" fmla="*/ 303 h 463"/>
                  <a:gd name="T84" fmla="*/ 4 w 383"/>
                  <a:gd name="T85" fmla="*/ 293 h 463"/>
                  <a:gd name="T86" fmla="*/ 4 w 383"/>
                  <a:gd name="T87" fmla="*/ 277 h 463"/>
                  <a:gd name="T88" fmla="*/ 4 w 383"/>
                  <a:gd name="T89" fmla="*/ 276 h 463"/>
                  <a:gd name="T90" fmla="*/ 27 w 383"/>
                  <a:gd name="T91" fmla="*/ 244 h 463"/>
                  <a:gd name="T92" fmla="*/ 34 w 383"/>
                  <a:gd name="T93" fmla="*/ 205 h 463"/>
                  <a:gd name="T94" fmla="*/ 34 w 383"/>
                  <a:gd name="T95" fmla="*/ 205 h 463"/>
                  <a:gd name="T96" fmla="*/ 33 w 383"/>
                  <a:gd name="T97" fmla="*/ 197 h 463"/>
                  <a:gd name="T98" fmla="*/ 37 w 383"/>
                  <a:gd name="T99" fmla="*/ 135 h 463"/>
                  <a:gd name="T100" fmla="*/ 72 w 383"/>
                  <a:gd name="T101" fmla="*/ 79 h 463"/>
                  <a:gd name="T102" fmla="*/ 272 w 383"/>
                  <a:gd name="T103" fmla="*/ 58 h 463"/>
                  <a:gd name="T104" fmla="*/ 349 w 383"/>
                  <a:gd name="T105" fmla="*/ 251 h 463"/>
                  <a:gd name="T106" fmla="*/ 326 w 383"/>
                  <a:gd name="T107" fmla="*/ 295 h 463"/>
                  <a:gd name="T108" fmla="*/ 303 w 383"/>
                  <a:gd name="T109" fmla="*/ 361 h 463"/>
                  <a:gd name="T110" fmla="*/ 303 w 383"/>
                  <a:gd name="T111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3" h="463">
                    <a:moveTo>
                      <a:pt x="303" y="463"/>
                    </a:moveTo>
                    <a:cubicBezTo>
                      <a:pt x="291" y="463"/>
                      <a:pt x="291" y="463"/>
                      <a:pt x="291" y="463"/>
                    </a:cubicBezTo>
                    <a:cubicBezTo>
                      <a:pt x="291" y="361"/>
                      <a:pt x="291" y="361"/>
                      <a:pt x="291" y="361"/>
                    </a:cubicBezTo>
                    <a:cubicBezTo>
                      <a:pt x="291" y="359"/>
                      <a:pt x="291" y="321"/>
                      <a:pt x="316" y="287"/>
                    </a:cubicBezTo>
                    <a:cubicBezTo>
                      <a:pt x="327" y="274"/>
                      <a:pt x="334" y="261"/>
                      <a:pt x="338" y="247"/>
                    </a:cubicBezTo>
                    <a:cubicBezTo>
                      <a:pt x="350" y="211"/>
                      <a:pt x="366" y="122"/>
                      <a:pt x="267" y="69"/>
                    </a:cubicBezTo>
                    <a:cubicBezTo>
                      <a:pt x="266" y="68"/>
                      <a:pt x="160" y="15"/>
                      <a:pt x="80" y="88"/>
                    </a:cubicBezTo>
                    <a:cubicBezTo>
                      <a:pt x="64" y="102"/>
                      <a:pt x="54" y="119"/>
                      <a:pt x="49" y="138"/>
                    </a:cubicBezTo>
                    <a:cubicBezTo>
                      <a:pt x="44" y="156"/>
                      <a:pt x="43" y="175"/>
                      <a:pt x="45" y="195"/>
                    </a:cubicBezTo>
                    <a:cubicBezTo>
                      <a:pt x="45" y="198"/>
                      <a:pt x="46" y="200"/>
                      <a:pt x="46" y="203"/>
                    </a:cubicBezTo>
                    <a:cubicBezTo>
                      <a:pt x="46" y="203"/>
                      <a:pt x="46" y="203"/>
                      <a:pt x="46" y="203"/>
                    </a:cubicBezTo>
                    <a:cubicBezTo>
                      <a:pt x="48" y="211"/>
                      <a:pt x="49" y="231"/>
                      <a:pt x="37" y="250"/>
                    </a:cubicBezTo>
                    <a:cubicBezTo>
                      <a:pt x="15" y="283"/>
                      <a:pt x="15" y="283"/>
                      <a:pt x="15" y="283"/>
                    </a:cubicBezTo>
                    <a:cubicBezTo>
                      <a:pt x="14" y="284"/>
                      <a:pt x="13" y="286"/>
                      <a:pt x="14" y="288"/>
                    </a:cubicBezTo>
                    <a:cubicBezTo>
                      <a:pt x="15" y="290"/>
                      <a:pt x="18" y="291"/>
                      <a:pt x="20" y="291"/>
                    </a:cubicBezTo>
                    <a:cubicBezTo>
                      <a:pt x="21" y="291"/>
                      <a:pt x="26" y="292"/>
                      <a:pt x="31" y="293"/>
                    </a:cubicBezTo>
                    <a:cubicBezTo>
                      <a:pt x="34" y="295"/>
                      <a:pt x="36" y="297"/>
                      <a:pt x="36" y="300"/>
                    </a:cubicBezTo>
                    <a:cubicBezTo>
                      <a:pt x="37" y="304"/>
                      <a:pt x="36" y="307"/>
                      <a:pt x="34" y="309"/>
                    </a:cubicBezTo>
                    <a:cubicBezTo>
                      <a:pt x="34" y="310"/>
                      <a:pt x="34" y="310"/>
                      <a:pt x="33" y="311"/>
                    </a:cubicBezTo>
                    <a:cubicBezTo>
                      <a:pt x="34" y="311"/>
                      <a:pt x="34" y="311"/>
                      <a:pt x="35" y="312"/>
                    </a:cubicBezTo>
                    <a:cubicBezTo>
                      <a:pt x="37" y="313"/>
                      <a:pt x="39" y="315"/>
                      <a:pt x="40" y="318"/>
                    </a:cubicBezTo>
                    <a:cubicBezTo>
                      <a:pt x="41" y="320"/>
                      <a:pt x="40" y="323"/>
                      <a:pt x="39" y="326"/>
                    </a:cubicBezTo>
                    <a:cubicBezTo>
                      <a:pt x="38" y="327"/>
                      <a:pt x="38" y="328"/>
                      <a:pt x="38" y="328"/>
                    </a:cubicBezTo>
                    <a:cubicBezTo>
                      <a:pt x="38" y="328"/>
                      <a:pt x="39" y="329"/>
                      <a:pt x="42" y="329"/>
                    </a:cubicBezTo>
                    <a:cubicBezTo>
                      <a:pt x="47" y="331"/>
                      <a:pt x="50" y="336"/>
                      <a:pt x="49" y="341"/>
                    </a:cubicBezTo>
                    <a:cubicBezTo>
                      <a:pt x="48" y="346"/>
                      <a:pt x="45" y="365"/>
                      <a:pt x="53" y="374"/>
                    </a:cubicBezTo>
                    <a:cubicBezTo>
                      <a:pt x="56" y="378"/>
                      <a:pt x="61" y="380"/>
                      <a:pt x="68" y="380"/>
                    </a:cubicBezTo>
                    <a:cubicBezTo>
                      <a:pt x="94" y="377"/>
                      <a:pt x="94" y="377"/>
                      <a:pt x="94" y="377"/>
                    </a:cubicBezTo>
                    <a:cubicBezTo>
                      <a:pt x="115" y="375"/>
                      <a:pt x="135" y="390"/>
                      <a:pt x="139" y="411"/>
                    </a:cubicBezTo>
                    <a:cubicBezTo>
                      <a:pt x="141" y="425"/>
                      <a:pt x="143" y="442"/>
                      <a:pt x="143" y="463"/>
                    </a:cubicBezTo>
                    <a:cubicBezTo>
                      <a:pt x="131" y="463"/>
                      <a:pt x="131" y="463"/>
                      <a:pt x="131" y="463"/>
                    </a:cubicBezTo>
                    <a:cubicBezTo>
                      <a:pt x="131" y="443"/>
                      <a:pt x="129" y="426"/>
                      <a:pt x="127" y="413"/>
                    </a:cubicBezTo>
                    <a:cubicBezTo>
                      <a:pt x="124" y="398"/>
                      <a:pt x="110" y="387"/>
                      <a:pt x="95" y="389"/>
                    </a:cubicBezTo>
                    <a:cubicBezTo>
                      <a:pt x="68" y="392"/>
                      <a:pt x="68" y="392"/>
                      <a:pt x="68" y="392"/>
                    </a:cubicBezTo>
                    <a:cubicBezTo>
                      <a:pt x="57" y="392"/>
                      <a:pt x="49" y="388"/>
                      <a:pt x="43" y="381"/>
                    </a:cubicBezTo>
                    <a:cubicBezTo>
                      <a:pt x="34" y="370"/>
                      <a:pt x="35" y="351"/>
                      <a:pt x="37" y="340"/>
                    </a:cubicBezTo>
                    <a:cubicBezTo>
                      <a:pt x="32" y="339"/>
                      <a:pt x="28" y="336"/>
                      <a:pt x="27" y="332"/>
                    </a:cubicBezTo>
                    <a:cubicBezTo>
                      <a:pt x="26" y="330"/>
                      <a:pt x="25" y="326"/>
                      <a:pt x="28" y="321"/>
                    </a:cubicBezTo>
                    <a:cubicBezTo>
                      <a:pt x="24" y="319"/>
                      <a:pt x="22" y="316"/>
                      <a:pt x="22" y="313"/>
                    </a:cubicBezTo>
                    <a:cubicBezTo>
                      <a:pt x="21" y="311"/>
                      <a:pt x="21" y="307"/>
                      <a:pt x="24" y="304"/>
                    </a:cubicBezTo>
                    <a:cubicBezTo>
                      <a:pt x="22" y="303"/>
                      <a:pt x="20" y="303"/>
                      <a:pt x="19" y="303"/>
                    </a:cubicBezTo>
                    <a:cubicBezTo>
                      <a:pt x="18" y="303"/>
                      <a:pt x="18" y="303"/>
                      <a:pt x="18" y="303"/>
                    </a:cubicBezTo>
                    <a:cubicBezTo>
                      <a:pt x="9" y="301"/>
                      <a:pt x="5" y="297"/>
                      <a:pt x="4" y="293"/>
                    </a:cubicBezTo>
                    <a:cubicBezTo>
                      <a:pt x="0" y="286"/>
                      <a:pt x="3" y="278"/>
                      <a:pt x="4" y="277"/>
                    </a:cubicBezTo>
                    <a:cubicBezTo>
                      <a:pt x="4" y="276"/>
                      <a:pt x="4" y="276"/>
                      <a:pt x="4" y="276"/>
                    </a:cubicBezTo>
                    <a:cubicBezTo>
                      <a:pt x="27" y="244"/>
                      <a:pt x="27" y="244"/>
                      <a:pt x="27" y="244"/>
                    </a:cubicBezTo>
                    <a:cubicBezTo>
                      <a:pt x="37" y="228"/>
                      <a:pt x="36" y="212"/>
                      <a:pt x="34" y="205"/>
                    </a:cubicBezTo>
                    <a:cubicBezTo>
                      <a:pt x="34" y="205"/>
                      <a:pt x="34" y="205"/>
                      <a:pt x="34" y="205"/>
                    </a:cubicBezTo>
                    <a:cubicBezTo>
                      <a:pt x="34" y="202"/>
                      <a:pt x="33" y="199"/>
                      <a:pt x="33" y="197"/>
                    </a:cubicBezTo>
                    <a:cubicBezTo>
                      <a:pt x="30" y="175"/>
                      <a:pt x="32" y="154"/>
                      <a:pt x="37" y="135"/>
                    </a:cubicBezTo>
                    <a:cubicBezTo>
                      <a:pt x="43" y="114"/>
                      <a:pt x="55" y="95"/>
                      <a:pt x="72" y="79"/>
                    </a:cubicBezTo>
                    <a:cubicBezTo>
                      <a:pt x="158" y="0"/>
                      <a:pt x="271" y="57"/>
                      <a:pt x="272" y="58"/>
                    </a:cubicBezTo>
                    <a:cubicBezTo>
                      <a:pt x="383" y="117"/>
                      <a:pt x="359" y="221"/>
                      <a:pt x="349" y="251"/>
                    </a:cubicBezTo>
                    <a:cubicBezTo>
                      <a:pt x="345" y="266"/>
                      <a:pt x="337" y="280"/>
                      <a:pt x="326" y="295"/>
                    </a:cubicBezTo>
                    <a:cubicBezTo>
                      <a:pt x="303" y="325"/>
                      <a:pt x="303" y="360"/>
                      <a:pt x="303" y="361"/>
                    </a:cubicBezTo>
                    <a:lnTo>
                      <a:pt x="303" y="4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560">
                <a:extLst>
                  <a:ext uri="{FF2B5EF4-FFF2-40B4-BE49-F238E27FC236}">
                    <a16:creationId xmlns:a16="http://schemas.microsoft.com/office/drawing/2014/main" xmlns="" id="{2E7DAE9D-59CB-48A2-9F39-EE5AB6F114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65288" y="3328988"/>
                <a:ext cx="106363" cy="106363"/>
              </a:xfrm>
              <a:custGeom>
                <a:avLst/>
                <a:gdLst>
                  <a:gd name="T0" fmla="*/ 63 w 63"/>
                  <a:gd name="T1" fmla="*/ 63 h 63"/>
                  <a:gd name="T2" fmla="*/ 0 w 63"/>
                  <a:gd name="T3" fmla="*/ 63 h 63"/>
                  <a:gd name="T4" fmla="*/ 0 w 63"/>
                  <a:gd name="T5" fmla="*/ 16 h 63"/>
                  <a:gd name="T6" fmla="*/ 4 w 63"/>
                  <a:gd name="T7" fmla="*/ 14 h 63"/>
                  <a:gd name="T8" fmla="*/ 14 w 63"/>
                  <a:gd name="T9" fmla="*/ 4 h 63"/>
                  <a:gd name="T10" fmla="*/ 15 w 63"/>
                  <a:gd name="T11" fmla="*/ 0 h 63"/>
                  <a:gd name="T12" fmla="*/ 63 w 63"/>
                  <a:gd name="T13" fmla="*/ 0 h 63"/>
                  <a:gd name="T14" fmla="*/ 63 w 63"/>
                  <a:gd name="T15" fmla="*/ 63 h 63"/>
                  <a:gd name="T16" fmla="*/ 12 w 63"/>
                  <a:gd name="T17" fmla="*/ 51 h 63"/>
                  <a:gd name="T18" fmla="*/ 51 w 63"/>
                  <a:gd name="T19" fmla="*/ 51 h 63"/>
                  <a:gd name="T20" fmla="*/ 51 w 63"/>
                  <a:gd name="T21" fmla="*/ 12 h 63"/>
                  <a:gd name="T22" fmla="*/ 24 w 63"/>
                  <a:gd name="T23" fmla="*/ 12 h 63"/>
                  <a:gd name="T24" fmla="*/ 12 w 63"/>
                  <a:gd name="T25" fmla="*/ 24 h 63"/>
                  <a:gd name="T26" fmla="*/ 12 w 63"/>
                  <a:gd name="T27" fmla="*/ 5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63">
                    <a:moveTo>
                      <a:pt x="63" y="63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9" y="13"/>
                      <a:pt x="12" y="9"/>
                      <a:pt x="14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63" y="0"/>
                      <a:pt x="63" y="0"/>
                      <a:pt x="63" y="0"/>
                    </a:cubicBezTo>
                    <a:lnTo>
                      <a:pt x="63" y="63"/>
                    </a:lnTo>
                    <a:close/>
                    <a:moveTo>
                      <a:pt x="12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1" y="17"/>
                      <a:pt x="17" y="21"/>
                      <a:pt x="12" y="24"/>
                    </a:cubicBezTo>
                    <a:lnTo>
                      <a:pt x="12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561">
                <a:extLst>
                  <a:ext uri="{FF2B5EF4-FFF2-40B4-BE49-F238E27FC236}">
                    <a16:creationId xmlns:a16="http://schemas.microsoft.com/office/drawing/2014/main" xmlns="" id="{2CFD7778-C2B5-4882-A655-14C2757241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0225" y="3322638"/>
                <a:ext cx="46038" cy="20638"/>
              </a:xfrm>
              <a:custGeom>
                <a:avLst/>
                <a:gdLst>
                  <a:gd name="T0" fmla="*/ 21 w 27"/>
                  <a:gd name="T1" fmla="*/ 12 h 12"/>
                  <a:gd name="T2" fmla="*/ 6 w 27"/>
                  <a:gd name="T3" fmla="*/ 12 h 12"/>
                  <a:gd name="T4" fmla="*/ 0 w 27"/>
                  <a:gd name="T5" fmla="*/ 6 h 12"/>
                  <a:gd name="T6" fmla="*/ 6 w 27"/>
                  <a:gd name="T7" fmla="*/ 0 h 12"/>
                  <a:gd name="T8" fmla="*/ 21 w 27"/>
                  <a:gd name="T9" fmla="*/ 0 h 12"/>
                  <a:gd name="T10" fmla="*/ 27 w 27"/>
                  <a:gd name="T11" fmla="*/ 6 h 12"/>
                  <a:gd name="T12" fmla="*/ 21 w 2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2">
                    <a:moveTo>
                      <a:pt x="2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5" y="0"/>
                      <a:pt x="27" y="3"/>
                      <a:pt x="27" y="6"/>
                    </a:cubicBezTo>
                    <a:cubicBezTo>
                      <a:pt x="27" y="10"/>
                      <a:pt x="25" y="12"/>
                      <a:pt x="2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562">
                <a:extLst>
                  <a:ext uri="{FF2B5EF4-FFF2-40B4-BE49-F238E27FC236}">
                    <a16:creationId xmlns:a16="http://schemas.microsoft.com/office/drawing/2014/main" xmlns="" id="{9BE63BA6-5ABB-4CA3-A401-69CFE1A28E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0225" y="3373438"/>
                <a:ext cx="46038" cy="19050"/>
              </a:xfrm>
              <a:custGeom>
                <a:avLst/>
                <a:gdLst>
                  <a:gd name="T0" fmla="*/ 21 w 27"/>
                  <a:gd name="T1" fmla="*/ 12 h 12"/>
                  <a:gd name="T2" fmla="*/ 6 w 27"/>
                  <a:gd name="T3" fmla="*/ 12 h 12"/>
                  <a:gd name="T4" fmla="*/ 0 w 27"/>
                  <a:gd name="T5" fmla="*/ 6 h 12"/>
                  <a:gd name="T6" fmla="*/ 6 w 27"/>
                  <a:gd name="T7" fmla="*/ 0 h 12"/>
                  <a:gd name="T8" fmla="*/ 21 w 27"/>
                  <a:gd name="T9" fmla="*/ 0 h 12"/>
                  <a:gd name="T10" fmla="*/ 27 w 27"/>
                  <a:gd name="T11" fmla="*/ 6 h 12"/>
                  <a:gd name="T12" fmla="*/ 21 w 2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2">
                    <a:moveTo>
                      <a:pt x="2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5" y="0"/>
                      <a:pt x="27" y="2"/>
                      <a:pt x="27" y="6"/>
                    </a:cubicBezTo>
                    <a:cubicBezTo>
                      <a:pt x="27" y="9"/>
                      <a:pt x="25" y="12"/>
                      <a:pt x="2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3563">
                <a:extLst>
                  <a:ext uri="{FF2B5EF4-FFF2-40B4-BE49-F238E27FC236}">
                    <a16:creationId xmlns:a16="http://schemas.microsoft.com/office/drawing/2014/main" xmlns="" id="{51D2FADB-6081-4AFC-815D-FF4C45C0EF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0225" y="3421063"/>
                <a:ext cx="46038" cy="20638"/>
              </a:xfrm>
              <a:custGeom>
                <a:avLst/>
                <a:gdLst>
                  <a:gd name="T0" fmla="*/ 21 w 27"/>
                  <a:gd name="T1" fmla="*/ 12 h 12"/>
                  <a:gd name="T2" fmla="*/ 6 w 27"/>
                  <a:gd name="T3" fmla="*/ 12 h 12"/>
                  <a:gd name="T4" fmla="*/ 0 w 27"/>
                  <a:gd name="T5" fmla="*/ 6 h 12"/>
                  <a:gd name="T6" fmla="*/ 6 w 27"/>
                  <a:gd name="T7" fmla="*/ 0 h 12"/>
                  <a:gd name="T8" fmla="*/ 21 w 27"/>
                  <a:gd name="T9" fmla="*/ 0 h 12"/>
                  <a:gd name="T10" fmla="*/ 27 w 27"/>
                  <a:gd name="T11" fmla="*/ 6 h 12"/>
                  <a:gd name="T12" fmla="*/ 21 w 2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2">
                    <a:moveTo>
                      <a:pt x="2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5" y="0"/>
                      <a:pt x="27" y="3"/>
                      <a:pt x="27" y="6"/>
                    </a:cubicBezTo>
                    <a:cubicBezTo>
                      <a:pt x="27" y="10"/>
                      <a:pt x="25" y="12"/>
                      <a:pt x="2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3564">
                <a:extLst>
                  <a:ext uri="{FF2B5EF4-FFF2-40B4-BE49-F238E27FC236}">
                    <a16:creationId xmlns:a16="http://schemas.microsoft.com/office/drawing/2014/main" xmlns="" id="{C91815FA-37BF-44EE-A232-63B4649B11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675" y="3322638"/>
                <a:ext cx="47625" cy="20638"/>
              </a:xfrm>
              <a:custGeom>
                <a:avLst/>
                <a:gdLst>
                  <a:gd name="T0" fmla="*/ 22 w 28"/>
                  <a:gd name="T1" fmla="*/ 12 h 12"/>
                  <a:gd name="T2" fmla="*/ 6 w 28"/>
                  <a:gd name="T3" fmla="*/ 12 h 12"/>
                  <a:gd name="T4" fmla="*/ 0 w 28"/>
                  <a:gd name="T5" fmla="*/ 6 h 12"/>
                  <a:gd name="T6" fmla="*/ 6 w 28"/>
                  <a:gd name="T7" fmla="*/ 0 h 12"/>
                  <a:gd name="T8" fmla="*/ 22 w 28"/>
                  <a:gd name="T9" fmla="*/ 0 h 12"/>
                  <a:gd name="T10" fmla="*/ 28 w 28"/>
                  <a:gd name="T11" fmla="*/ 6 h 12"/>
                  <a:gd name="T12" fmla="*/ 22 w 2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2">
                    <a:moveTo>
                      <a:pt x="2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3"/>
                      <a:pt x="28" y="6"/>
                    </a:cubicBezTo>
                    <a:cubicBezTo>
                      <a:pt x="28" y="10"/>
                      <a:pt x="25" y="12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565">
                <a:extLst>
                  <a:ext uri="{FF2B5EF4-FFF2-40B4-BE49-F238E27FC236}">
                    <a16:creationId xmlns:a16="http://schemas.microsoft.com/office/drawing/2014/main" xmlns="" id="{F7365CD3-3BAD-4B24-93AB-C352523D8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675" y="3373438"/>
                <a:ext cx="47625" cy="19050"/>
              </a:xfrm>
              <a:custGeom>
                <a:avLst/>
                <a:gdLst>
                  <a:gd name="T0" fmla="*/ 22 w 28"/>
                  <a:gd name="T1" fmla="*/ 12 h 12"/>
                  <a:gd name="T2" fmla="*/ 6 w 28"/>
                  <a:gd name="T3" fmla="*/ 12 h 12"/>
                  <a:gd name="T4" fmla="*/ 0 w 28"/>
                  <a:gd name="T5" fmla="*/ 6 h 12"/>
                  <a:gd name="T6" fmla="*/ 6 w 28"/>
                  <a:gd name="T7" fmla="*/ 0 h 12"/>
                  <a:gd name="T8" fmla="*/ 22 w 28"/>
                  <a:gd name="T9" fmla="*/ 0 h 12"/>
                  <a:gd name="T10" fmla="*/ 28 w 28"/>
                  <a:gd name="T11" fmla="*/ 6 h 12"/>
                  <a:gd name="T12" fmla="*/ 22 w 2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2">
                    <a:moveTo>
                      <a:pt x="2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2"/>
                      <a:pt x="28" y="6"/>
                    </a:cubicBezTo>
                    <a:cubicBezTo>
                      <a:pt x="28" y="9"/>
                      <a:pt x="25" y="12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566">
                <a:extLst>
                  <a:ext uri="{FF2B5EF4-FFF2-40B4-BE49-F238E27FC236}">
                    <a16:creationId xmlns:a16="http://schemas.microsoft.com/office/drawing/2014/main" xmlns="" id="{120B9C02-8796-45C1-8991-D90B99EA1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675" y="3421063"/>
                <a:ext cx="47625" cy="20638"/>
              </a:xfrm>
              <a:custGeom>
                <a:avLst/>
                <a:gdLst>
                  <a:gd name="T0" fmla="*/ 22 w 28"/>
                  <a:gd name="T1" fmla="*/ 12 h 12"/>
                  <a:gd name="T2" fmla="*/ 6 w 28"/>
                  <a:gd name="T3" fmla="*/ 12 h 12"/>
                  <a:gd name="T4" fmla="*/ 0 w 28"/>
                  <a:gd name="T5" fmla="*/ 6 h 12"/>
                  <a:gd name="T6" fmla="*/ 6 w 28"/>
                  <a:gd name="T7" fmla="*/ 0 h 12"/>
                  <a:gd name="T8" fmla="*/ 22 w 28"/>
                  <a:gd name="T9" fmla="*/ 0 h 12"/>
                  <a:gd name="T10" fmla="*/ 28 w 28"/>
                  <a:gd name="T11" fmla="*/ 6 h 12"/>
                  <a:gd name="T12" fmla="*/ 22 w 2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2">
                    <a:moveTo>
                      <a:pt x="2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3"/>
                      <a:pt x="28" y="6"/>
                    </a:cubicBezTo>
                    <a:cubicBezTo>
                      <a:pt x="28" y="10"/>
                      <a:pt x="25" y="12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567">
                <a:extLst>
                  <a:ext uri="{FF2B5EF4-FFF2-40B4-BE49-F238E27FC236}">
                    <a16:creationId xmlns:a16="http://schemas.microsoft.com/office/drawing/2014/main" xmlns="" id="{DD6275ED-6E5D-46D0-AC5F-C84DEA51D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8938" y="3254375"/>
                <a:ext cx="20638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9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568">
                <a:extLst>
                  <a:ext uri="{FF2B5EF4-FFF2-40B4-BE49-F238E27FC236}">
                    <a16:creationId xmlns:a16="http://schemas.microsoft.com/office/drawing/2014/main" xmlns="" id="{C4428883-56FC-4BC4-A47A-E1BFCD0F5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6563" y="3254375"/>
                <a:ext cx="20638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10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569">
                <a:extLst>
                  <a:ext uri="{FF2B5EF4-FFF2-40B4-BE49-F238E27FC236}">
                    <a16:creationId xmlns:a16="http://schemas.microsoft.com/office/drawing/2014/main" xmlns="" id="{DA6DEE42-6866-4373-AB34-C55EB3A85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7363" y="3254375"/>
                <a:ext cx="19050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9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3570">
                <a:extLst>
                  <a:ext uri="{FF2B5EF4-FFF2-40B4-BE49-F238E27FC236}">
                    <a16:creationId xmlns:a16="http://schemas.microsoft.com/office/drawing/2014/main" xmlns="" id="{D470E4C2-D59F-4D96-828B-3178A93424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8938" y="3467100"/>
                <a:ext cx="20638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9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571">
                <a:extLst>
                  <a:ext uri="{FF2B5EF4-FFF2-40B4-BE49-F238E27FC236}">
                    <a16:creationId xmlns:a16="http://schemas.microsoft.com/office/drawing/2014/main" xmlns="" id="{B3CD8ABD-151B-48A1-894B-8C5BB8464E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6563" y="3467100"/>
                <a:ext cx="20638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10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572">
                <a:extLst>
                  <a:ext uri="{FF2B5EF4-FFF2-40B4-BE49-F238E27FC236}">
                    <a16:creationId xmlns:a16="http://schemas.microsoft.com/office/drawing/2014/main" xmlns="" id="{737E141B-DB81-4140-ABF5-C3CEA1BA87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7363" y="3467100"/>
                <a:ext cx="19050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9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573">
                <a:extLst>
                  <a:ext uri="{FF2B5EF4-FFF2-40B4-BE49-F238E27FC236}">
                    <a16:creationId xmlns:a16="http://schemas.microsoft.com/office/drawing/2014/main" xmlns="" id="{E7EFB638-798E-441B-82FE-7F77F18875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0188" y="3381375"/>
                <a:ext cx="325438" cy="238125"/>
              </a:xfrm>
              <a:custGeom>
                <a:avLst/>
                <a:gdLst>
                  <a:gd name="T0" fmla="*/ 142 w 192"/>
                  <a:gd name="T1" fmla="*/ 139 h 139"/>
                  <a:gd name="T2" fmla="*/ 37 w 192"/>
                  <a:gd name="T3" fmla="*/ 99 h 139"/>
                  <a:gd name="T4" fmla="*/ 3 w 192"/>
                  <a:gd name="T5" fmla="*/ 6 h 139"/>
                  <a:gd name="T6" fmla="*/ 10 w 192"/>
                  <a:gd name="T7" fmla="*/ 0 h 139"/>
                  <a:gd name="T8" fmla="*/ 15 w 192"/>
                  <a:gd name="T9" fmla="*/ 7 h 139"/>
                  <a:gd name="T10" fmla="*/ 45 w 192"/>
                  <a:gd name="T11" fmla="*/ 91 h 139"/>
                  <a:gd name="T12" fmla="*/ 183 w 192"/>
                  <a:gd name="T13" fmla="*/ 120 h 139"/>
                  <a:gd name="T14" fmla="*/ 191 w 192"/>
                  <a:gd name="T15" fmla="*/ 123 h 139"/>
                  <a:gd name="T16" fmla="*/ 187 w 192"/>
                  <a:gd name="T17" fmla="*/ 131 h 139"/>
                  <a:gd name="T18" fmla="*/ 142 w 192"/>
                  <a:gd name="T1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39">
                    <a:moveTo>
                      <a:pt x="142" y="139"/>
                    </a:moveTo>
                    <a:cubicBezTo>
                      <a:pt x="101" y="139"/>
                      <a:pt x="60" y="122"/>
                      <a:pt x="37" y="99"/>
                    </a:cubicBezTo>
                    <a:cubicBezTo>
                      <a:pt x="12" y="74"/>
                      <a:pt x="0" y="40"/>
                      <a:pt x="3" y="6"/>
                    </a:cubicBezTo>
                    <a:cubicBezTo>
                      <a:pt x="4" y="2"/>
                      <a:pt x="7" y="0"/>
                      <a:pt x="10" y="0"/>
                    </a:cubicBezTo>
                    <a:cubicBezTo>
                      <a:pt x="13" y="1"/>
                      <a:pt x="16" y="3"/>
                      <a:pt x="15" y="7"/>
                    </a:cubicBezTo>
                    <a:cubicBezTo>
                      <a:pt x="12" y="38"/>
                      <a:pt x="23" y="69"/>
                      <a:pt x="45" y="91"/>
                    </a:cubicBezTo>
                    <a:cubicBezTo>
                      <a:pt x="74" y="119"/>
                      <a:pt x="136" y="138"/>
                      <a:pt x="183" y="120"/>
                    </a:cubicBezTo>
                    <a:cubicBezTo>
                      <a:pt x="186" y="119"/>
                      <a:pt x="190" y="120"/>
                      <a:pt x="191" y="123"/>
                    </a:cubicBezTo>
                    <a:cubicBezTo>
                      <a:pt x="192" y="126"/>
                      <a:pt x="190" y="130"/>
                      <a:pt x="187" y="131"/>
                    </a:cubicBezTo>
                    <a:cubicBezTo>
                      <a:pt x="173" y="137"/>
                      <a:pt x="157" y="139"/>
                      <a:pt x="142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3574">
                <a:extLst>
                  <a:ext uri="{FF2B5EF4-FFF2-40B4-BE49-F238E27FC236}">
                    <a16:creationId xmlns:a16="http://schemas.microsoft.com/office/drawing/2014/main" xmlns="" id="{BB892856-2471-4D89-95C2-1891C1845F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4313" y="2994025"/>
                <a:ext cx="42863" cy="125413"/>
              </a:xfrm>
              <a:custGeom>
                <a:avLst/>
                <a:gdLst>
                  <a:gd name="T0" fmla="*/ 0 w 27"/>
                  <a:gd name="T1" fmla="*/ 13 h 79"/>
                  <a:gd name="T2" fmla="*/ 15 w 27"/>
                  <a:gd name="T3" fmla="*/ 12 h 79"/>
                  <a:gd name="T4" fmla="*/ 15 w 27"/>
                  <a:gd name="T5" fmla="*/ 79 h 79"/>
                  <a:gd name="T6" fmla="*/ 27 w 27"/>
                  <a:gd name="T7" fmla="*/ 79 h 79"/>
                  <a:gd name="T8" fmla="*/ 27 w 27"/>
                  <a:gd name="T9" fmla="*/ 0 h 79"/>
                  <a:gd name="T10" fmla="*/ 0 w 27"/>
                  <a:gd name="T11" fmla="*/ 4 h 79"/>
                  <a:gd name="T12" fmla="*/ 0 w 27"/>
                  <a:gd name="T13" fmla="*/ 1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79">
                    <a:moveTo>
                      <a:pt x="0" y="13"/>
                    </a:moveTo>
                    <a:lnTo>
                      <a:pt x="15" y="12"/>
                    </a:lnTo>
                    <a:lnTo>
                      <a:pt x="15" y="79"/>
                    </a:lnTo>
                    <a:lnTo>
                      <a:pt x="27" y="79"/>
                    </a:lnTo>
                    <a:lnTo>
                      <a:pt x="27" y="0"/>
                    </a:lnTo>
                    <a:lnTo>
                      <a:pt x="0" y="4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575">
                <a:extLst>
                  <a:ext uri="{FF2B5EF4-FFF2-40B4-BE49-F238E27FC236}">
                    <a16:creationId xmlns:a16="http://schemas.microsoft.com/office/drawing/2014/main" xmlns="" id="{468653B3-CE60-4740-BCC3-48CCD83100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3213" y="2994025"/>
                <a:ext cx="71438" cy="127000"/>
              </a:xfrm>
              <a:custGeom>
                <a:avLst/>
                <a:gdLst>
                  <a:gd name="T0" fmla="*/ 21 w 42"/>
                  <a:gd name="T1" fmla="*/ 0 h 74"/>
                  <a:gd name="T2" fmla="*/ 5 w 42"/>
                  <a:gd name="T3" fmla="*/ 7 h 74"/>
                  <a:gd name="T4" fmla="*/ 0 w 42"/>
                  <a:gd name="T5" fmla="*/ 27 h 74"/>
                  <a:gd name="T6" fmla="*/ 0 w 42"/>
                  <a:gd name="T7" fmla="*/ 47 h 74"/>
                  <a:gd name="T8" fmla="*/ 5 w 42"/>
                  <a:gd name="T9" fmla="*/ 66 h 74"/>
                  <a:gd name="T10" fmla="*/ 21 w 42"/>
                  <a:gd name="T11" fmla="*/ 74 h 74"/>
                  <a:gd name="T12" fmla="*/ 36 w 42"/>
                  <a:gd name="T13" fmla="*/ 66 h 74"/>
                  <a:gd name="T14" fmla="*/ 42 w 42"/>
                  <a:gd name="T15" fmla="*/ 47 h 74"/>
                  <a:gd name="T16" fmla="*/ 42 w 42"/>
                  <a:gd name="T17" fmla="*/ 27 h 74"/>
                  <a:gd name="T18" fmla="*/ 36 w 42"/>
                  <a:gd name="T19" fmla="*/ 7 h 74"/>
                  <a:gd name="T20" fmla="*/ 21 w 42"/>
                  <a:gd name="T21" fmla="*/ 0 h 74"/>
                  <a:gd name="T22" fmla="*/ 11 w 42"/>
                  <a:gd name="T23" fmla="*/ 48 h 74"/>
                  <a:gd name="T24" fmla="*/ 11 w 42"/>
                  <a:gd name="T25" fmla="*/ 25 h 74"/>
                  <a:gd name="T26" fmla="*/ 14 w 42"/>
                  <a:gd name="T27" fmla="*/ 13 h 74"/>
                  <a:gd name="T28" fmla="*/ 21 w 42"/>
                  <a:gd name="T29" fmla="*/ 9 h 74"/>
                  <a:gd name="T30" fmla="*/ 28 w 42"/>
                  <a:gd name="T31" fmla="*/ 13 h 74"/>
                  <a:gd name="T32" fmla="*/ 31 w 42"/>
                  <a:gd name="T33" fmla="*/ 25 h 74"/>
                  <a:gd name="T34" fmla="*/ 31 w 42"/>
                  <a:gd name="T35" fmla="*/ 48 h 74"/>
                  <a:gd name="T36" fmla="*/ 28 w 42"/>
                  <a:gd name="T37" fmla="*/ 61 h 74"/>
                  <a:gd name="T38" fmla="*/ 21 w 42"/>
                  <a:gd name="T39" fmla="*/ 65 h 74"/>
                  <a:gd name="T40" fmla="*/ 14 w 42"/>
                  <a:gd name="T41" fmla="*/ 60 h 74"/>
                  <a:gd name="T42" fmla="*/ 11 w 42"/>
                  <a:gd name="T43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74">
                    <a:moveTo>
                      <a:pt x="21" y="0"/>
                    </a:moveTo>
                    <a:cubicBezTo>
                      <a:pt x="14" y="0"/>
                      <a:pt x="9" y="3"/>
                      <a:pt x="5" y="7"/>
                    </a:cubicBezTo>
                    <a:cubicBezTo>
                      <a:pt x="1" y="12"/>
                      <a:pt x="0" y="19"/>
                      <a:pt x="0" y="2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5"/>
                      <a:pt x="1" y="62"/>
                      <a:pt x="5" y="66"/>
                    </a:cubicBezTo>
                    <a:cubicBezTo>
                      <a:pt x="9" y="71"/>
                      <a:pt x="14" y="74"/>
                      <a:pt x="21" y="74"/>
                    </a:cubicBezTo>
                    <a:cubicBezTo>
                      <a:pt x="27" y="74"/>
                      <a:pt x="33" y="71"/>
                      <a:pt x="36" y="66"/>
                    </a:cubicBezTo>
                    <a:cubicBezTo>
                      <a:pt x="40" y="62"/>
                      <a:pt x="42" y="55"/>
                      <a:pt x="42" y="4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19"/>
                      <a:pt x="40" y="12"/>
                      <a:pt x="36" y="7"/>
                    </a:cubicBezTo>
                    <a:cubicBezTo>
                      <a:pt x="33" y="3"/>
                      <a:pt x="27" y="0"/>
                      <a:pt x="21" y="0"/>
                    </a:cubicBezTo>
                    <a:close/>
                    <a:moveTo>
                      <a:pt x="11" y="48"/>
                    </a:move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0"/>
                      <a:pt x="12" y="16"/>
                      <a:pt x="14" y="13"/>
                    </a:cubicBezTo>
                    <a:cubicBezTo>
                      <a:pt x="15" y="11"/>
                      <a:pt x="18" y="9"/>
                      <a:pt x="21" y="9"/>
                    </a:cubicBezTo>
                    <a:cubicBezTo>
                      <a:pt x="24" y="9"/>
                      <a:pt x="26" y="11"/>
                      <a:pt x="28" y="13"/>
                    </a:cubicBezTo>
                    <a:cubicBezTo>
                      <a:pt x="30" y="16"/>
                      <a:pt x="31" y="20"/>
                      <a:pt x="31" y="25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54"/>
                      <a:pt x="30" y="58"/>
                      <a:pt x="28" y="61"/>
                    </a:cubicBezTo>
                    <a:cubicBezTo>
                      <a:pt x="26" y="63"/>
                      <a:pt x="24" y="65"/>
                      <a:pt x="21" y="65"/>
                    </a:cubicBezTo>
                    <a:cubicBezTo>
                      <a:pt x="18" y="65"/>
                      <a:pt x="15" y="63"/>
                      <a:pt x="14" y="60"/>
                    </a:cubicBezTo>
                    <a:cubicBezTo>
                      <a:pt x="12" y="58"/>
                      <a:pt x="11" y="53"/>
                      <a:pt x="1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576">
                <a:extLst>
                  <a:ext uri="{FF2B5EF4-FFF2-40B4-BE49-F238E27FC236}">
                    <a16:creationId xmlns:a16="http://schemas.microsoft.com/office/drawing/2014/main" xmlns="" id="{A9C56735-7A40-4AF6-B4BA-003416B08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3225" y="2994025"/>
                <a:ext cx="42863" cy="125413"/>
              </a:xfrm>
              <a:custGeom>
                <a:avLst/>
                <a:gdLst>
                  <a:gd name="T0" fmla="*/ 0 w 27"/>
                  <a:gd name="T1" fmla="*/ 13 h 79"/>
                  <a:gd name="T2" fmla="*/ 15 w 27"/>
                  <a:gd name="T3" fmla="*/ 12 h 79"/>
                  <a:gd name="T4" fmla="*/ 15 w 27"/>
                  <a:gd name="T5" fmla="*/ 79 h 79"/>
                  <a:gd name="T6" fmla="*/ 27 w 27"/>
                  <a:gd name="T7" fmla="*/ 79 h 79"/>
                  <a:gd name="T8" fmla="*/ 27 w 27"/>
                  <a:gd name="T9" fmla="*/ 0 h 79"/>
                  <a:gd name="T10" fmla="*/ 0 w 27"/>
                  <a:gd name="T11" fmla="*/ 4 h 79"/>
                  <a:gd name="T12" fmla="*/ 0 w 27"/>
                  <a:gd name="T13" fmla="*/ 1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79">
                    <a:moveTo>
                      <a:pt x="0" y="13"/>
                    </a:moveTo>
                    <a:lnTo>
                      <a:pt x="15" y="12"/>
                    </a:lnTo>
                    <a:lnTo>
                      <a:pt x="15" y="79"/>
                    </a:lnTo>
                    <a:lnTo>
                      <a:pt x="27" y="79"/>
                    </a:lnTo>
                    <a:lnTo>
                      <a:pt x="27" y="0"/>
                    </a:lnTo>
                    <a:lnTo>
                      <a:pt x="0" y="4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577">
                <a:extLst>
                  <a:ext uri="{FF2B5EF4-FFF2-40B4-BE49-F238E27FC236}">
                    <a16:creationId xmlns:a16="http://schemas.microsoft.com/office/drawing/2014/main" xmlns="" id="{4394B333-CD29-4B67-A79B-A7AF7C2673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62125" y="2994025"/>
                <a:ext cx="73025" cy="127000"/>
              </a:xfrm>
              <a:custGeom>
                <a:avLst/>
                <a:gdLst>
                  <a:gd name="T0" fmla="*/ 21 w 43"/>
                  <a:gd name="T1" fmla="*/ 0 h 74"/>
                  <a:gd name="T2" fmla="*/ 6 w 43"/>
                  <a:gd name="T3" fmla="*/ 7 h 74"/>
                  <a:gd name="T4" fmla="*/ 0 w 43"/>
                  <a:gd name="T5" fmla="*/ 27 h 74"/>
                  <a:gd name="T6" fmla="*/ 0 w 43"/>
                  <a:gd name="T7" fmla="*/ 47 h 74"/>
                  <a:gd name="T8" fmla="*/ 6 w 43"/>
                  <a:gd name="T9" fmla="*/ 66 h 74"/>
                  <a:gd name="T10" fmla="*/ 21 w 43"/>
                  <a:gd name="T11" fmla="*/ 74 h 74"/>
                  <a:gd name="T12" fmla="*/ 37 w 43"/>
                  <a:gd name="T13" fmla="*/ 66 h 74"/>
                  <a:gd name="T14" fmla="*/ 43 w 43"/>
                  <a:gd name="T15" fmla="*/ 47 h 74"/>
                  <a:gd name="T16" fmla="*/ 43 w 43"/>
                  <a:gd name="T17" fmla="*/ 27 h 74"/>
                  <a:gd name="T18" fmla="*/ 37 w 43"/>
                  <a:gd name="T19" fmla="*/ 7 h 74"/>
                  <a:gd name="T20" fmla="*/ 21 w 43"/>
                  <a:gd name="T21" fmla="*/ 0 h 74"/>
                  <a:gd name="T22" fmla="*/ 11 w 43"/>
                  <a:gd name="T23" fmla="*/ 48 h 74"/>
                  <a:gd name="T24" fmla="*/ 11 w 43"/>
                  <a:gd name="T25" fmla="*/ 25 h 74"/>
                  <a:gd name="T26" fmla="*/ 14 w 43"/>
                  <a:gd name="T27" fmla="*/ 13 h 74"/>
                  <a:gd name="T28" fmla="*/ 21 w 43"/>
                  <a:gd name="T29" fmla="*/ 9 h 74"/>
                  <a:gd name="T30" fmla="*/ 28 w 43"/>
                  <a:gd name="T31" fmla="*/ 13 h 74"/>
                  <a:gd name="T32" fmla="*/ 31 w 43"/>
                  <a:gd name="T33" fmla="*/ 25 h 74"/>
                  <a:gd name="T34" fmla="*/ 31 w 43"/>
                  <a:gd name="T35" fmla="*/ 48 h 74"/>
                  <a:gd name="T36" fmla="*/ 28 w 43"/>
                  <a:gd name="T37" fmla="*/ 61 h 74"/>
                  <a:gd name="T38" fmla="*/ 21 w 43"/>
                  <a:gd name="T39" fmla="*/ 65 h 74"/>
                  <a:gd name="T40" fmla="*/ 14 w 43"/>
                  <a:gd name="T41" fmla="*/ 60 h 74"/>
                  <a:gd name="T42" fmla="*/ 11 w 43"/>
                  <a:gd name="T43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74">
                    <a:moveTo>
                      <a:pt x="21" y="0"/>
                    </a:moveTo>
                    <a:cubicBezTo>
                      <a:pt x="15" y="0"/>
                      <a:pt x="10" y="3"/>
                      <a:pt x="6" y="7"/>
                    </a:cubicBezTo>
                    <a:cubicBezTo>
                      <a:pt x="2" y="12"/>
                      <a:pt x="0" y="19"/>
                      <a:pt x="0" y="2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5"/>
                      <a:pt x="2" y="62"/>
                      <a:pt x="6" y="66"/>
                    </a:cubicBezTo>
                    <a:cubicBezTo>
                      <a:pt x="10" y="71"/>
                      <a:pt x="15" y="74"/>
                      <a:pt x="21" y="74"/>
                    </a:cubicBezTo>
                    <a:cubicBezTo>
                      <a:pt x="28" y="74"/>
                      <a:pt x="33" y="71"/>
                      <a:pt x="37" y="66"/>
                    </a:cubicBezTo>
                    <a:cubicBezTo>
                      <a:pt x="41" y="62"/>
                      <a:pt x="43" y="55"/>
                      <a:pt x="43" y="4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19"/>
                      <a:pt x="41" y="12"/>
                      <a:pt x="37" y="7"/>
                    </a:cubicBezTo>
                    <a:cubicBezTo>
                      <a:pt x="33" y="3"/>
                      <a:pt x="28" y="0"/>
                      <a:pt x="21" y="0"/>
                    </a:cubicBezTo>
                    <a:close/>
                    <a:moveTo>
                      <a:pt x="11" y="48"/>
                    </a:move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0"/>
                      <a:pt x="12" y="16"/>
                      <a:pt x="14" y="13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4" y="9"/>
                      <a:pt x="27" y="11"/>
                      <a:pt x="28" y="13"/>
                    </a:cubicBezTo>
                    <a:cubicBezTo>
                      <a:pt x="30" y="16"/>
                      <a:pt x="31" y="20"/>
                      <a:pt x="31" y="25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54"/>
                      <a:pt x="30" y="58"/>
                      <a:pt x="28" y="61"/>
                    </a:cubicBezTo>
                    <a:cubicBezTo>
                      <a:pt x="27" y="63"/>
                      <a:pt x="24" y="65"/>
                      <a:pt x="21" y="65"/>
                    </a:cubicBezTo>
                    <a:cubicBezTo>
                      <a:pt x="18" y="65"/>
                      <a:pt x="16" y="63"/>
                      <a:pt x="14" y="60"/>
                    </a:cubicBezTo>
                    <a:cubicBezTo>
                      <a:pt x="12" y="58"/>
                      <a:pt x="11" y="53"/>
                      <a:pt x="1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578">
                <a:extLst>
                  <a:ext uri="{FF2B5EF4-FFF2-40B4-BE49-F238E27FC236}">
                    <a16:creationId xmlns:a16="http://schemas.microsoft.com/office/drawing/2014/main" xmlns="" id="{947ECDFE-B690-424E-9AE2-F538FBD95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3725" y="2994025"/>
                <a:ext cx="42863" cy="125413"/>
              </a:xfrm>
              <a:custGeom>
                <a:avLst/>
                <a:gdLst>
                  <a:gd name="T0" fmla="*/ 0 w 27"/>
                  <a:gd name="T1" fmla="*/ 4 h 79"/>
                  <a:gd name="T2" fmla="*/ 0 w 27"/>
                  <a:gd name="T3" fmla="*/ 13 h 79"/>
                  <a:gd name="T4" fmla="*/ 14 w 27"/>
                  <a:gd name="T5" fmla="*/ 12 h 79"/>
                  <a:gd name="T6" fmla="*/ 14 w 27"/>
                  <a:gd name="T7" fmla="*/ 79 h 79"/>
                  <a:gd name="T8" fmla="*/ 27 w 27"/>
                  <a:gd name="T9" fmla="*/ 79 h 79"/>
                  <a:gd name="T10" fmla="*/ 27 w 27"/>
                  <a:gd name="T11" fmla="*/ 0 h 79"/>
                  <a:gd name="T12" fmla="*/ 0 w 27"/>
                  <a:gd name="T13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79">
                    <a:moveTo>
                      <a:pt x="0" y="4"/>
                    </a:moveTo>
                    <a:lnTo>
                      <a:pt x="0" y="13"/>
                    </a:lnTo>
                    <a:lnTo>
                      <a:pt x="14" y="12"/>
                    </a:lnTo>
                    <a:lnTo>
                      <a:pt x="14" y="79"/>
                    </a:lnTo>
                    <a:lnTo>
                      <a:pt x="27" y="79"/>
                    </a:lnTo>
                    <a:lnTo>
                      <a:pt x="27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053619C-B552-4286-B4D2-4DFC93806A9B}"/>
              </a:ext>
            </a:extLst>
          </p:cNvPr>
          <p:cNvGrpSpPr/>
          <p:nvPr/>
        </p:nvGrpSpPr>
        <p:grpSpPr>
          <a:xfrm>
            <a:off x="9148508" y="2402999"/>
            <a:ext cx="2441818" cy="2372202"/>
            <a:chOff x="9148508" y="2402999"/>
            <a:chExt cx="2441818" cy="2372202"/>
          </a:xfrm>
        </p:grpSpPr>
        <p:graphicFrame>
          <p:nvGraphicFramePr>
            <p:cNvPr id="62" name="Chart 52">
              <a:extLst>
                <a:ext uri="{FF2B5EF4-FFF2-40B4-BE49-F238E27FC236}">
                  <a16:creationId xmlns:a16="http://schemas.microsoft.com/office/drawing/2014/main" xmlns="" id="{5AB85D46-CC53-4FB0-9247-DFF5E2D10E6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983664213"/>
                </p:ext>
              </p:extLst>
            </p:nvPr>
          </p:nvGraphicFramePr>
          <p:xfrm>
            <a:off x="9148508" y="2571607"/>
            <a:ext cx="2441818" cy="22035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64" name="TextBox 54">
              <a:extLst>
                <a:ext uri="{FF2B5EF4-FFF2-40B4-BE49-F238E27FC236}">
                  <a16:creationId xmlns:a16="http://schemas.microsoft.com/office/drawing/2014/main" xmlns="" id="{F46DE7BF-5D4C-4C1D-9FC3-4B0ED8F2130C}"/>
                </a:ext>
              </a:extLst>
            </p:cNvPr>
            <p:cNvSpPr txBox="1"/>
            <p:nvPr/>
          </p:nvSpPr>
          <p:spPr>
            <a:xfrm>
              <a:off x="9357514" y="2402999"/>
              <a:ext cx="1223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Poppins" panose="02000000000000000000" pitchFamily="2" charset="0"/>
                </a:rPr>
                <a:t>82%</a:t>
              </a:r>
              <a:endParaRPr lang="id-ID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Poppins" panose="02000000000000000000" pitchFamily="2" charset="0"/>
              </a:endParaRPr>
            </a:p>
          </p:txBody>
        </p: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xmlns="" id="{01B4D6F9-7548-4E43-BC2B-9B3248624C01}"/>
                </a:ext>
              </a:extLst>
            </p:cNvPr>
            <p:cNvGrpSpPr/>
            <p:nvPr/>
          </p:nvGrpSpPr>
          <p:grpSpPr>
            <a:xfrm>
              <a:off x="10014460" y="3331224"/>
              <a:ext cx="707356" cy="643988"/>
              <a:chOff x="13265150" y="4059238"/>
              <a:chExt cx="868363" cy="790575"/>
            </a:xfrm>
            <a:gradFill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</a:gradFill>
            <a:effectLst/>
          </p:grpSpPr>
          <p:sp>
            <p:nvSpPr>
              <p:cNvPr id="162" name="Freeform 24">
                <a:extLst>
                  <a:ext uri="{FF2B5EF4-FFF2-40B4-BE49-F238E27FC236}">
                    <a16:creationId xmlns:a16="http://schemas.microsoft.com/office/drawing/2014/main" xmlns="" id="{D6532657-E57A-443E-8F19-FB4F70ED29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65150" y="4473575"/>
                <a:ext cx="173038" cy="376237"/>
              </a:xfrm>
              <a:custGeom>
                <a:avLst/>
                <a:gdLst>
                  <a:gd name="T0" fmla="*/ 6 w 104"/>
                  <a:gd name="T1" fmla="*/ 225 h 225"/>
                  <a:gd name="T2" fmla="*/ 0 w 104"/>
                  <a:gd name="T3" fmla="*/ 219 h 225"/>
                  <a:gd name="T4" fmla="*/ 11 w 104"/>
                  <a:gd name="T5" fmla="*/ 122 h 225"/>
                  <a:gd name="T6" fmla="*/ 86 w 104"/>
                  <a:gd name="T7" fmla="*/ 6 h 225"/>
                  <a:gd name="T8" fmla="*/ 95 w 104"/>
                  <a:gd name="T9" fmla="*/ 1 h 225"/>
                  <a:gd name="T10" fmla="*/ 103 w 104"/>
                  <a:gd name="T11" fmla="*/ 4 h 225"/>
                  <a:gd name="T12" fmla="*/ 100 w 104"/>
                  <a:gd name="T13" fmla="*/ 12 h 225"/>
                  <a:gd name="T14" fmla="*/ 92 w 104"/>
                  <a:gd name="T15" fmla="*/ 17 h 225"/>
                  <a:gd name="T16" fmla="*/ 23 w 104"/>
                  <a:gd name="T17" fmla="*/ 125 h 225"/>
                  <a:gd name="T18" fmla="*/ 12 w 104"/>
                  <a:gd name="T19" fmla="*/ 219 h 225"/>
                  <a:gd name="T20" fmla="*/ 6 w 104"/>
                  <a:gd name="T21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225">
                    <a:moveTo>
                      <a:pt x="6" y="225"/>
                    </a:moveTo>
                    <a:cubicBezTo>
                      <a:pt x="3" y="225"/>
                      <a:pt x="0" y="222"/>
                      <a:pt x="0" y="219"/>
                    </a:cubicBezTo>
                    <a:cubicBezTo>
                      <a:pt x="0" y="174"/>
                      <a:pt x="4" y="154"/>
                      <a:pt x="11" y="122"/>
                    </a:cubicBezTo>
                    <a:cubicBezTo>
                      <a:pt x="20" y="81"/>
                      <a:pt x="50" y="26"/>
                      <a:pt x="86" y="6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8" y="0"/>
                      <a:pt x="101" y="1"/>
                      <a:pt x="103" y="4"/>
                    </a:cubicBezTo>
                    <a:cubicBezTo>
                      <a:pt x="104" y="7"/>
                      <a:pt x="103" y="10"/>
                      <a:pt x="100" y="12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59" y="35"/>
                      <a:pt x="31" y="86"/>
                      <a:pt x="23" y="125"/>
                    </a:cubicBezTo>
                    <a:cubicBezTo>
                      <a:pt x="16" y="156"/>
                      <a:pt x="12" y="175"/>
                      <a:pt x="12" y="219"/>
                    </a:cubicBezTo>
                    <a:cubicBezTo>
                      <a:pt x="12" y="222"/>
                      <a:pt x="10" y="225"/>
                      <a:pt x="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25">
                <a:extLst>
                  <a:ext uri="{FF2B5EF4-FFF2-40B4-BE49-F238E27FC236}">
                    <a16:creationId xmlns:a16="http://schemas.microsoft.com/office/drawing/2014/main" xmlns="" id="{0F89C20D-4DF6-4E6C-A09C-3D2BABC096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33438" y="4649788"/>
                <a:ext cx="176213" cy="19050"/>
              </a:xfrm>
              <a:custGeom>
                <a:avLst/>
                <a:gdLst>
                  <a:gd name="T0" fmla="*/ 100 w 106"/>
                  <a:gd name="T1" fmla="*/ 12 h 12"/>
                  <a:gd name="T2" fmla="*/ 6 w 106"/>
                  <a:gd name="T3" fmla="*/ 12 h 12"/>
                  <a:gd name="T4" fmla="*/ 0 w 106"/>
                  <a:gd name="T5" fmla="*/ 6 h 12"/>
                  <a:gd name="T6" fmla="*/ 6 w 106"/>
                  <a:gd name="T7" fmla="*/ 0 h 12"/>
                  <a:gd name="T8" fmla="*/ 100 w 106"/>
                  <a:gd name="T9" fmla="*/ 0 h 12"/>
                  <a:gd name="T10" fmla="*/ 106 w 106"/>
                  <a:gd name="T11" fmla="*/ 6 h 12"/>
                  <a:gd name="T12" fmla="*/ 100 w 10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2">
                    <a:moveTo>
                      <a:pt x="10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3" y="0"/>
                      <a:pt x="106" y="3"/>
                      <a:pt x="106" y="6"/>
                    </a:cubicBezTo>
                    <a:cubicBezTo>
                      <a:pt x="106" y="10"/>
                      <a:pt x="103" y="12"/>
                      <a:pt x="10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26">
                <a:extLst>
                  <a:ext uri="{FF2B5EF4-FFF2-40B4-BE49-F238E27FC236}">
                    <a16:creationId xmlns:a16="http://schemas.microsoft.com/office/drawing/2014/main" xmlns="" id="{47CB9255-05B4-4AEB-AE0F-9E697E1B75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60475" y="4473575"/>
                <a:ext cx="173038" cy="376237"/>
              </a:xfrm>
              <a:custGeom>
                <a:avLst/>
                <a:gdLst>
                  <a:gd name="T0" fmla="*/ 98 w 104"/>
                  <a:gd name="T1" fmla="*/ 225 h 225"/>
                  <a:gd name="T2" fmla="*/ 92 w 104"/>
                  <a:gd name="T3" fmla="*/ 219 h 225"/>
                  <a:gd name="T4" fmla="*/ 81 w 104"/>
                  <a:gd name="T5" fmla="*/ 125 h 225"/>
                  <a:gd name="T6" fmla="*/ 12 w 104"/>
                  <a:gd name="T7" fmla="*/ 17 h 225"/>
                  <a:gd name="T8" fmla="*/ 4 w 104"/>
                  <a:gd name="T9" fmla="*/ 12 h 225"/>
                  <a:gd name="T10" fmla="*/ 1 w 104"/>
                  <a:gd name="T11" fmla="*/ 4 h 225"/>
                  <a:gd name="T12" fmla="*/ 10 w 104"/>
                  <a:gd name="T13" fmla="*/ 1 h 225"/>
                  <a:gd name="T14" fmla="*/ 18 w 104"/>
                  <a:gd name="T15" fmla="*/ 6 h 225"/>
                  <a:gd name="T16" fmla="*/ 93 w 104"/>
                  <a:gd name="T17" fmla="*/ 122 h 225"/>
                  <a:gd name="T18" fmla="*/ 104 w 104"/>
                  <a:gd name="T19" fmla="*/ 219 h 225"/>
                  <a:gd name="T20" fmla="*/ 98 w 104"/>
                  <a:gd name="T21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225">
                    <a:moveTo>
                      <a:pt x="98" y="225"/>
                    </a:moveTo>
                    <a:cubicBezTo>
                      <a:pt x="94" y="225"/>
                      <a:pt x="92" y="222"/>
                      <a:pt x="92" y="219"/>
                    </a:cubicBezTo>
                    <a:cubicBezTo>
                      <a:pt x="92" y="175"/>
                      <a:pt x="88" y="156"/>
                      <a:pt x="81" y="125"/>
                    </a:cubicBezTo>
                    <a:cubicBezTo>
                      <a:pt x="73" y="86"/>
                      <a:pt x="46" y="35"/>
                      <a:pt x="12" y="17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3" y="1"/>
                      <a:pt x="7" y="0"/>
                      <a:pt x="10" y="1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54" y="26"/>
                      <a:pt x="84" y="81"/>
                      <a:pt x="93" y="122"/>
                    </a:cubicBezTo>
                    <a:cubicBezTo>
                      <a:pt x="100" y="154"/>
                      <a:pt x="104" y="174"/>
                      <a:pt x="104" y="219"/>
                    </a:cubicBezTo>
                    <a:cubicBezTo>
                      <a:pt x="104" y="222"/>
                      <a:pt x="101" y="225"/>
                      <a:pt x="98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27">
                <a:extLst>
                  <a:ext uri="{FF2B5EF4-FFF2-40B4-BE49-F238E27FC236}">
                    <a16:creationId xmlns:a16="http://schemas.microsoft.com/office/drawing/2014/main" xmlns="" id="{350E3177-7154-481C-8827-17C3253BDC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90600" y="4649788"/>
                <a:ext cx="176213" cy="19050"/>
              </a:xfrm>
              <a:custGeom>
                <a:avLst/>
                <a:gdLst>
                  <a:gd name="T0" fmla="*/ 100 w 106"/>
                  <a:gd name="T1" fmla="*/ 12 h 12"/>
                  <a:gd name="T2" fmla="*/ 6 w 106"/>
                  <a:gd name="T3" fmla="*/ 12 h 12"/>
                  <a:gd name="T4" fmla="*/ 0 w 106"/>
                  <a:gd name="T5" fmla="*/ 6 h 12"/>
                  <a:gd name="T6" fmla="*/ 6 w 106"/>
                  <a:gd name="T7" fmla="*/ 0 h 12"/>
                  <a:gd name="T8" fmla="*/ 100 w 106"/>
                  <a:gd name="T9" fmla="*/ 0 h 12"/>
                  <a:gd name="T10" fmla="*/ 106 w 106"/>
                  <a:gd name="T11" fmla="*/ 6 h 12"/>
                  <a:gd name="T12" fmla="*/ 100 w 10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2">
                    <a:moveTo>
                      <a:pt x="10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3" y="0"/>
                      <a:pt x="106" y="3"/>
                      <a:pt x="106" y="6"/>
                    </a:cubicBezTo>
                    <a:cubicBezTo>
                      <a:pt x="106" y="10"/>
                      <a:pt x="103" y="12"/>
                      <a:pt x="10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28">
                <a:extLst>
                  <a:ext uri="{FF2B5EF4-FFF2-40B4-BE49-F238E27FC236}">
                    <a16:creationId xmlns:a16="http://schemas.microsoft.com/office/drawing/2014/main" xmlns="" id="{FF5C5724-587E-4B4C-9D9F-EFEFB2A434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69925" y="4248150"/>
                <a:ext cx="658813" cy="98425"/>
              </a:xfrm>
              <a:custGeom>
                <a:avLst/>
                <a:gdLst>
                  <a:gd name="T0" fmla="*/ 389 w 395"/>
                  <a:gd name="T1" fmla="*/ 59 h 59"/>
                  <a:gd name="T2" fmla="*/ 383 w 395"/>
                  <a:gd name="T3" fmla="*/ 53 h 59"/>
                  <a:gd name="T4" fmla="*/ 343 w 395"/>
                  <a:gd name="T5" fmla="*/ 12 h 59"/>
                  <a:gd name="T6" fmla="*/ 52 w 395"/>
                  <a:gd name="T7" fmla="*/ 12 h 59"/>
                  <a:gd name="T8" fmla="*/ 12 w 395"/>
                  <a:gd name="T9" fmla="*/ 53 h 59"/>
                  <a:gd name="T10" fmla="*/ 6 w 395"/>
                  <a:gd name="T11" fmla="*/ 59 h 59"/>
                  <a:gd name="T12" fmla="*/ 0 w 395"/>
                  <a:gd name="T13" fmla="*/ 53 h 59"/>
                  <a:gd name="T14" fmla="*/ 52 w 395"/>
                  <a:gd name="T15" fmla="*/ 0 h 59"/>
                  <a:gd name="T16" fmla="*/ 343 w 395"/>
                  <a:gd name="T17" fmla="*/ 0 h 59"/>
                  <a:gd name="T18" fmla="*/ 395 w 395"/>
                  <a:gd name="T19" fmla="*/ 53 h 59"/>
                  <a:gd name="T20" fmla="*/ 389 w 395"/>
                  <a:gd name="T21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5" h="59">
                    <a:moveTo>
                      <a:pt x="389" y="59"/>
                    </a:moveTo>
                    <a:cubicBezTo>
                      <a:pt x="386" y="59"/>
                      <a:pt x="383" y="56"/>
                      <a:pt x="383" y="53"/>
                    </a:cubicBezTo>
                    <a:cubicBezTo>
                      <a:pt x="383" y="30"/>
                      <a:pt x="365" y="12"/>
                      <a:pt x="343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30" y="12"/>
                      <a:pt x="12" y="30"/>
                      <a:pt x="12" y="53"/>
                    </a:cubicBezTo>
                    <a:cubicBezTo>
                      <a:pt x="12" y="56"/>
                      <a:pt x="9" y="59"/>
                      <a:pt x="6" y="59"/>
                    </a:cubicBezTo>
                    <a:cubicBezTo>
                      <a:pt x="2" y="59"/>
                      <a:pt x="0" y="56"/>
                      <a:pt x="0" y="53"/>
                    </a:cubicBezTo>
                    <a:cubicBezTo>
                      <a:pt x="0" y="24"/>
                      <a:pt x="23" y="0"/>
                      <a:pt x="52" y="0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72" y="0"/>
                      <a:pt x="395" y="24"/>
                      <a:pt x="395" y="53"/>
                    </a:cubicBezTo>
                    <a:cubicBezTo>
                      <a:pt x="395" y="56"/>
                      <a:pt x="393" y="59"/>
                      <a:pt x="389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29">
                <a:extLst>
                  <a:ext uri="{FF2B5EF4-FFF2-40B4-BE49-F238E27FC236}">
                    <a16:creationId xmlns:a16="http://schemas.microsoft.com/office/drawing/2014/main" xmlns="" id="{02713396-82FA-4F13-ADFF-6A1D0CF5F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96913" y="4300538"/>
                <a:ext cx="604838" cy="549275"/>
              </a:xfrm>
              <a:custGeom>
                <a:avLst/>
                <a:gdLst>
                  <a:gd name="T0" fmla="*/ 351 w 363"/>
                  <a:gd name="T1" fmla="*/ 323 h 329"/>
                  <a:gd name="T2" fmla="*/ 339 w 363"/>
                  <a:gd name="T3" fmla="*/ 303 h 329"/>
                  <a:gd name="T4" fmla="*/ 273 w 363"/>
                  <a:gd name="T5" fmla="*/ 220 h 329"/>
                  <a:gd name="T6" fmla="*/ 251 w 363"/>
                  <a:gd name="T7" fmla="*/ 188 h 329"/>
                  <a:gd name="T8" fmla="*/ 252 w 363"/>
                  <a:gd name="T9" fmla="*/ 153 h 329"/>
                  <a:gd name="T10" fmla="*/ 286 w 363"/>
                  <a:gd name="T11" fmla="*/ 156 h 329"/>
                  <a:gd name="T12" fmla="*/ 330 w 363"/>
                  <a:gd name="T13" fmla="*/ 202 h 329"/>
                  <a:gd name="T14" fmla="*/ 339 w 363"/>
                  <a:gd name="T15" fmla="*/ 198 h 329"/>
                  <a:gd name="T16" fmla="*/ 327 w 363"/>
                  <a:gd name="T17" fmla="*/ 12 h 329"/>
                  <a:gd name="T18" fmla="*/ 25 w 363"/>
                  <a:gd name="T19" fmla="*/ 24 h 329"/>
                  <a:gd name="T20" fmla="*/ 28 w 363"/>
                  <a:gd name="T21" fmla="*/ 203 h 329"/>
                  <a:gd name="T22" fmla="*/ 76 w 363"/>
                  <a:gd name="T23" fmla="*/ 158 h 329"/>
                  <a:gd name="T24" fmla="*/ 93 w 363"/>
                  <a:gd name="T25" fmla="*/ 147 h 329"/>
                  <a:gd name="T26" fmla="*/ 111 w 363"/>
                  <a:gd name="T27" fmla="*/ 153 h 329"/>
                  <a:gd name="T28" fmla="*/ 101 w 363"/>
                  <a:gd name="T29" fmla="*/ 204 h 329"/>
                  <a:gd name="T30" fmla="*/ 76 w 363"/>
                  <a:gd name="T31" fmla="*/ 248 h 329"/>
                  <a:gd name="T32" fmla="*/ 12 w 363"/>
                  <a:gd name="T33" fmla="*/ 323 h 329"/>
                  <a:gd name="T34" fmla="*/ 0 w 363"/>
                  <a:gd name="T35" fmla="*/ 323 h 329"/>
                  <a:gd name="T36" fmla="*/ 65 w 363"/>
                  <a:gd name="T37" fmla="*/ 243 h 329"/>
                  <a:gd name="T38" fmla="*/ 91 w 363"/>
                  <a:gd name="T39" fmla="*/ 197 h 329"/>
                  <a:gd name="T40" fmla="*/ 103 w 363"/>
                  <a:gd name="T41" fmla="*/ 162 h 329"/>
                  <a:gd name="T42" fmla="*/ 95 w 363"/>
                  <a:gd name="T43" fmla="*/ 159 h 329"/>
                  <a:gd name="T44" fmla="*/ 86 w 363"/>
                  <a:gd name="T45" fmla="*/ 165 h 329"/>
                  <a:gd name="T46" fmla="*/ 22 w 363"/>
                  <a:gd name="T47" fmla="*/ 213 h 329"/>
                  <a:gd name="T48" fmla="*/ 13 w 363"/>
                  <a:gd name="T49" fmla="*/ 24 h 329"/>
                  <a:gd name="T50" fmla="*/ 327 w 363"/>
                  <a:gd name="T51" fmla="*/ 0 h 329"/>
                  <a:gd name="T52" fmla="*/ 351 w 363"/>
                  <a:gd name="T53" fmla="*/ 198 h 329"/>
                  <a:gd name="T54" fmla="*/ 323 w 363"/>
                  <a:gd name="T55" fmla="*/ 212 h 329"/>
                  <a:gd name="T56" fmla="*/ 276 w 363"/>
                  <a:gd name="T57" fmla="*/ 163 h 329"/>
                  <a:gd name="T58" fmla="*/ 260 w 363"/>
                  <a:gd name="T59" fmla="*/ 161 h 329"/>
                  <a:gd name="T60" fmla="*/ 261 w 363"/>
                  <a:gd name="T61" fmla="*/ 181 h 329"/>
                  <a:gd name="T62" fmla="*/ 283 w 363"/>
                  <a:gd name="T63" fmla="*/ 213 h 329"/>
                  <a:gd name="T64" fmla="*/ 343 w 363"/>
                  <a:gd name="T65" fmla="*/ 292 h 329"/>
                  <a:gd name="T66" fmla="*/ 357 w 363"/>
                  <a:gd name="T67" fmla="*/ 329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3" h="329">
                    <a:moveTo>
                      <a:pt x="357" y="329"/>
                    </a:moveTo>
                    <a:cubicBezTo>
                      <a:pt x="354" y="329"/>
                      <a:pt x="351" y="326"/>
                      <a:pt x="351" y="323"/>
                    </a:cubicBezTo>
                    <a:cubicBezTo>
                      <a:pt x="351" y="323"/>
                      <a:pt x="351" y="323"/>
                      <a:pt x="351" y="323"/>
                    </a:cubicBezTo>
                    <a:cubicBezTo>
                      <a:pt x="351" y="314"/>
                      <a:pt x="346" y="306"/>
                      <a:pt x="339" y="303"/>
                    </a:cubicBezTo>
                    <a:cubicBezTo>
                      <a:pt x="323" y="297"/>
                      <a:pt x="301" y="282"/>
                      <a:pt x="287" y="248"/>
                    </a:cubicBezTo>
                    <a:cubicBezTo>
                      <a:pt x="282" y="236"/>
                      <a:pt x="278" y="227"/>
                      <a:pt x="273" y="220"/>
                    </a:cubicBezTo>
                    <a:cubicBezTo>
                      <a:pt x="270" y="215"/>
                      <a:pt x="266" y="210"/>
                      <a:pt x="262" y="204"/>
                    </a:cubicBezTo>
                    <a:cubicBezTo>
                      <a:pt x="258" y="199"/>
                      <a:pt x="254" y="193"/>
                      <a:pt x="251" y="188"/>
                    </a:cubicBezTo>
                    <a:cubicBezTo>
                      <a:pt x="244" y="177"/>
                      <a:pt x="238" y="165"/>
                      <a:pt x="252" y="153"/>
                    </a:cubicBezTo>
                    <a:cubicBezTo>
                      <a:pt x="252" y="153"/>
                      <a:pt x="252" y="153"/>
                      <a:pt x="252" y="153"/>
                    </a:cubicBezTo>
                    <a:cubicBezTo>
                      <a:pt x="257" y="148"/>
                      <a:pt x="263" y="146"/>
                      <a:pt x="270" y="147"/>
                    </a:cubicBezTo>
                    <a:cubicBezTo>
                      <a:pt x="276" y="148"/>
                      <a:pt x="282" y="151"/>
                      <a:pt x="286" y="156"/>
                    </a:cubicBezTo>
                    <a:cubicBezTo>
                      <a:pt x="287" y="158"/>
                      <a:pt x="287" y="158"/>
                      <a:pt x="287" y="158"/>
                    </a:cubicBezTo>
                    <a:cubicBezTo>
                      <a:pt x="296" y="170"/>
                      <a:pt x="309" y="187"/>
                      <a:pt x="330" y="202"/>
                    </a:cubicBezTo>
                    <a:cubicBezTo>
                      <a:pt x="332" y="204"/>
                      <a:pt x="335" y="203"/>
                      <a:pt x="335" y="203"/>
                    </a:cubicBezTo>
                    <a:cubicBezTo>
                      <a:pt x="337" y="202"/>
                      <a:pt x="339" y="200"/>
                      <a:pt x="339" y="198"/>
                    </a:cubicBezTo>
                    <a:cubicBezTo>
                      <a:pt x="339" y="24"/>
                      <a:pt x="339" y="24"/>
                      <a:pt x="339" y="24"/>
                    </a:cubicBezTo>
                    <a:cubicBezTo>
                      <a:pt x="339" y="17"/>
                      <a:pt x="333" y="12"/>
                      <a:pt x="327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0" y="12"/>
                      <a:pt x="25" y="17"/>
                      <a:pt x="25" y="24"/>
                    </a:cubicBezTo>
                    <a:cubicBezTo>
                      <a:pt x="25" y="198"/>
                      <a:pt x="25" y="198"/>
                      <a:pt x="25" y="198"/>
                    </a:cubicBezTo>
                    <a:cubicBezTo>
                      <a:pt x="25" y="200"/>
                      <a:pt x="26" y="202"/>
                      <a:pt x="28" y="203"/>
                    </a:cubicBezTo>
                    <a:cubicBezTo>
                      <a:pt x="29" y="203"/>
                      <a:pt x="31" y="204"/>
                      <a:pt x="33" y="202"/>
                    </a:cubicBezTo>
                    <a:cubicBezTo>
                      <a:pt x="55" y="187"/>
                      <a:pt x="67" y="170"/>
                      <a:pt x="76" y="158"/>
                    </a:cubicBezTo>
                    <a:cubicBezTo>
                      <a:pt x="78" y="156"/>
                      <a:pt x="78" y="156"/>
                      <a:pt x="78" y="156"/>
                    </a:cubicBezTo>
                    <a:cubicBezTo>
                      <a:pt x="81" y="151"/>
                      <a:pt x="87" y="148"/>
                      <a:pt x="93" y="147"/>
                    </a:cubicBezTo>
                    <a:cubicBezTo>
                      <a:pt x="100" y="146"/>
                      <a:pt x="106" y="148"/>
                      <a:pt x="111" y="152"/>
                    </a:cubicBezTo>
                    <a:cubicBezTo>
                      <a:pt x="111" y="153"/>
                      <a:pt x="111" y="153"/>
                      <a:pt x="111" y="153"/>
                    </a:cubicBezTo>
                    <a:cubicBezTo>
                      <a:pt x="125" y="165"/>
                      <a:pt x="119" y="177"/>
                      <a:pt x="112" y="188"/>
                    </a:cubicBezTo>
                    <a:cubicBezTo>
                      <a:pt x="109" y="193"/>
                      <a:pt x="105" y="199"/>
                      <a:pt x="101" y="204"/>
                    </a:cubicBezTo>
                    <a:cubicBezTo>
                      <a:pt x="97" y="210"/>
                      <a:pt x="93" y="215"/>
                      <a:pt x="90" y="220"/>
                    </a:cubicBezTo>
                    <a:cubicBezTo>
                      <a:pt x="85" y="227"/>
                      <a:pt x="81" y="236"/>
                      <a:pt x="76" y="248"/>
                    </a:cubicBezTo>
                    <a:cubicBezTo>
                      <a:pt x="63" y="282"/>
                      <a:pt x="41" y="297"/>
                      <a:pt x="25" y="303"/>
                    </a:cubicBezTo>
                    <a:cubicBezTo>
                      <a:pt x="17" y="306"/>
                      <a:pt x="12" y="314"/>
                      <a:pt x="12" y="323"/>
                    </a:cubicBezTo>
                    <a:cubicBezTo>
                      <a:pt x="12" y="326"/>
                      <a:pt x="9" y="329"/>
                      <a:pt x="6" y="329"/>
                    </a:cubicBezTo>
                    <a:cubicBezTo>
                      <a:pt x="2" y="329"/>
                      <a:pt x="0" y="326"/>
                      <a:pt x="0" y="323"/>
                    </a:cubicBezTo>
                    <a:cubicBezTo>
                      <a:pt x="0" y="309"/>
                      <a:pt x="8" y="297"/>
                      <a:pt x="20" y="292"/>
                    </a:cubicBezTo>
                    <a:cubicBezTo>
                      <a:pt x="34" y="286"/>
                      <a:pt x="53" y="273"/>
                      <a:pt x="65" y="243"/>
                    </a:cubicBezTo>
                    <a:cubicBezTo>
                      <a:pt x="70" y="231"/>
                      <a:pt x="75" y="222"/>
                      <a:pt x="80" y="213"/>
                    </a:cubicBezTo>
                    <a:cubicBezTo>
                      <a:pt x="83" y="208"/>
                      <a:pt x="87" y="203"/>
                      <a:pt x="91" y="197"/>
                    </a:cubicBezTo>
                    <a:cubicBezTo>
                      <a:pt x="95" y="192"/>
                      <a:pt x="99" y="186"/>
                      <a:pt x="102" y="181"/>
                    </a:cubicBezTo>
                    <a:cubicBezTo>
                      <a:pt x="110" y="170"/>
                      <a:pt x="108" y="166"/>
                      <a:pt x="103" y="162"/>
                    </a:cubicBezTo>
                    <a:cubicBezTo>
                      <a:pt x="103" y="162"/>
                      <a:pt x="103" y="162"/>
                      <a:pt x="103" y="161"/>
                    </a:cubicBezTo>
                    <a:cubicBezTo>
                      <a:pt x="101" y="160"/>
                      <a:pt x="98" y="159"/>
                      <a:pt x="95" y="159"/>
                    </a:cubicBezTo>
                    <a:cubicBezTo>
                      <a:pt x="92" y="159"/>
                      <a:pt x="89" y="161"/>
                      <a:pt x="87" y="163"/>
                    </a:cubicBezTo>
                    <a:cubicBezTo>
                      <a:pt x="86" y="165"/>
                      <a:pt x="86" y="165"/>
                      <a:pt x="86" y="165"/>
                    </a:cubicBezTo>
                    <a:cubicBezTo>
                      <a:pt x="76" y="178"/>
                      <a:pt x="63" y="195"/>
                      <a:pt x="40" y="212"/>
                    </a:cubicBezTo>
                    <a:cubicBezTo>
                      <a:pt x="35" y="216"/>
                      <a:pt x="28" y="216"/>
                      <a:pt x="22" y="213"/>
                    </a:cubicBezTo>
                    <a:cubicBezTo>
                      <a:pt x="16" y="210"/>
                      <a:pt x="13" y="204"/>
                      <a:pt x="13" y="198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11"/>
                      <a:pt x="23" y="0"/>
                      <a:pt x="36" y="0"/>
                    </a:cubicBezTo>
                    <a:cubicBezTo>
                      <a:pt x="327" y="0"/>
                      <a:pt x="327" y="0"/>
                      <a:pt x="327" y="0"/>
                    </a:cubicBezTo>
                    <a:cubicBezTo>
                      <a:pt x="340" y="0"/>
                      <a:pt x="351" y="11"/>
                      <a:pt x="351" y="24"/>
                    </a:cubicBezTo>
                    <a:cubicBezTo>
                      <a:pt x="351" y="198"/>
                      <a:pt x="351" y="198"/>
                      <a:pt x="351" y="198"/>
                    </a:cubicBezTo>
                    <a:cubicBezTo>
                      <a:pt x="351" y="204"/>
                      <a:pt x="347" y="210"/>
                      <a:pt x="341" y="213"/>
                    </a:cubicBezTo>
                    <a:cubicBezTo>
                      <a:pt x="335" y="216"/>
                      <a:pt x="328" y="216"/>
                      <a:pt x="323" y="212"/>
                    </a:cubicBezTo>
                    <a:cubicBezTo>
                      <a:pt x="300" y="195"/>
                      <a:pt x="287" y="178"/>
                      <a:pt x="277" y="165"/>
                    </a:cubicBezTo>
                    <a:cubicBezTo>
                      <a:pt x="276" y="163"/>
                      <a:pt x="276" y="163"/>
                      <a:pt x="276" y="163"/>
                    </a:cubicBezTo>
                    <a:cubicBezTo>
                      <a:pt x="274" y="161"/>
                      <a:pt x="271" y="159"/>
                      <a:pt x="268" y="159"/>
                    </a:cubicBezTo>
                    <a:cubicBezTo>
                      <a:pt x="265" y="159"/>
                      <a:pt x="263" y="160"/>
                      <a:pt x="260" y="161"/>
                    </a:cubicBezTo>
                    <a:cubicBezTo>
                      <a:pt x="260" y="162"/>
                      <a:pt x="260" y="162"/>
                      <a:pt x="260" y="162"/>
                    </a:cubicBezTo>
                    <a:cubicBezTo>
                      <a:pt x="255" y="166"/>
                      <a:pt x="253" y="170"/>
                      <a:pt x="261" y="181"/>
                    </a:cubicBezTo>
                    <a:cubicBezTo>
                      <a:pt x="264" y="186"/>
                      <a:pt x="268" y="192"/>
                      <a:pt x="272" y="197"/>
                    </a:cubicBezTo>
                    <a:cubicBezTo>
                      <a:pt x="276" y="203"/>
                      <a:pt x="280" y="208"/>
                      <a:pt x="283" y="213"/>
                    </a:cubicBezTo>
                    <a:cubicBezTo>
                      <a:pt x="288" y="222"/>
                      <a:pt x="293" y="231"/>
                      <a:pt x="298" y="243"/>
                    </a:cubicBezTo>
                    <a:cubicBezTo>
                      <a:pt x="310" y="273"/>
                      <a:pt x="329" y="286"/>
                      <a:pt x="343" y="292"/>
                    </a:cubicBezTo>
                    <a:cubicBezTo>
                      <a:pt x="355" y="297"/>
                      <a:pt x="363" y="309"/>
                      <a:pt x="363" y="323"/>
                    </a:cubicBezTo>
                    <a:cubicBezTo>
                      <a:pt x="363" y="326"/>
                      <a:pt x="361" y="329"/>
                      <a:pt x="357" y="3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30">
                <a:extLst>
                  <a:ext uri="{FF2B5EF4-FFF2-40B4-BE49-F238E27FC236}">
                    <a16:creationId xmlns:a16="http://schemas.microsoft.com/office/drawing/2014/main" xmlns="" id="{813F3552-C658-48E6-8A5F-FAAB4AE93A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35038" y="4551363"/>
                <a:ext cx="20638" cy="25400"/>
              </a:xfrm>
              <a:custGeom>
                <a:avLst/>
                <a:gdLst>
                  <a:gd name="T0" fmla="*/ 6 w 12"/>
                  <a:gd name="T1" fmla="*/ 16 h 16"/>
                  <a:gd name="T2" fmla="*/ 0 w 12"/>
                  <a:gd name="T3" fmla="*/ 10 h 16"/>
                  <a:gd name="T4" fmla="*/ 0 w 12"/>
                  <a:gd name="T5" fmla="*/ 6 h 16"/>
                  <a:gd name="T6" fmla="*/ 6 w 12"/>
                  <a:gd name="T7" fmla="*/ 0 h 16"/>
                  <a:gd name="T8" fmla="*/ 12 w 12"/>
                  <a:gd name="T9" fmla="*/ 6 h 16"/>
                  <a:gd name="T10" fmla="*/ 12 w 12"/>
                  <a:gd name="T11" fmla="*/ 10 h 16"/>
                  <a:gd name="T12" fmla="*/ 6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6" y="16"/>
                    </a:moveTo>
                    <a:cubicBezTo>
                      <a:pt x="3" y="16"/>
                      <a:pt x="0" y="13"/>
                      <a:pt x="0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3"/>
                      <a:pt x="9" y="16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1">
                <a:extLst>
                  <a:ext uri="{FF2B5EF4-FFF2-40B4-BE49-F238E27FC236}">
                    <a16:creationId xmlns:a16="http://schemas.microsoft.com/office/drawing/2014/main" xmlns="" id="{A39109F5-A0FC-4BA5-932A-4F38F9BA2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90600" y="4551363"/>
                <a:ext cx="19050" cy="25400"/>
              </a:xfrm>
              <a:custGeom>
                <a:avLst/>
                <a:gdLst>
                  <a:gd name="T0" fmla="*/ 6 w 12"/>
                  <a:gd name="T1" fmla="*/ 16 h 16"/>
                  <a:gd name="T2" fmla="*/ 0 w 12"/>
                  <a:gd name="T3" fmla="*/ 10 h 16"/>
                  <a:gd name="T4" fmla="*/ 0 w 12"/>
                  <a:gd name="T5" fmla="*/ 6 h 16"/>
                  <a:gd name="T6" fmla="*/ 6 w 12"/>
                  <a:gd name="T7" fmla="*/ 0 h 16"/>
                  <a:gd name="T8" fmla="*/ 12 w 12"/>
                  <a:gd name="T9" fmla="*/ 6 h 16"/>
                  <a:gd name="T10" fmla="*/ 12 w 12"/>
                  <a:gd name="T11" fmla="*/ 10 h 16"/>
                  <a:gd name="T12" fmla="*/ 6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6" y="16"/>
                    </a:moveTo>
                    <a:cubicBezTo>
                      <a:pt x="2" y="16"/>
                      <a:pt x="0" y="13"/>
                      <a:pt x="0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3"/>
                      <a:pt x="9" y="16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32">
                <a:extLst>
                  <a:ext uri="{FF2B5EF4-FFF2-40B4-BE49-F238E27FC236}">
                    <a16:creationId xmlns:a16="http://schemas.microsoft.com/office/drawing/2014/main" xmlns="" id="{276BE57B-6055-4280-8D19-4ED90CEEC3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42988" y="4551363"/>
                <a:ext cx="20638" cy="25400"/>
              </a:xfrm>
              <a:custGeom>
                <a:avLst/>
                <a:gdLst>
                  <a:gd name="T0" fmla="*/ 6 w 12"/>
                  <a:gd name="T1" fmla="*/ 16 h 16"/>
                  <a:gd name="T2" fmla="*/ 0 w 12"/>
                  <a:gd name="T3" fmla="*/ 10 h 16"/>
                  <a:gd name="T4" fmla="*/ 0 w 12"/>
                  <a:gd name="T5" fmla="*/ 6 h 16"/>
                  <a:gd name="T6" fmla="*/ 6 w 12"/>
                  <a:gd name="T7" fmla="*/ 0 h 16"/>
                  <a:gd name="T8" fmla="*/ 12 w 12"/>
                  <a:gd name="T9" fmla="*/ 6 h 16"/>
                  <a:gd name="T10" fmla="*/ 12 w 12"/>
                  <a:gd name="T11" fmla="*/ 10 h 16"/>
                  <a:gd name="T12" fmla="*/ 6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6" y="16"/>
                    </a:moveTo>
                    <a:cubicBezTo>
                      <a:pt x="3" y="16"/>
                      <a:pt x="0" y="13"/>
                      <a:pt x="0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3"/>
                      <a:pt x="9" y="16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3">
                <a:extLst>
                  <a:ext uri="{FF2B5EF4-FFF2-40B4-BE49-F238E27FC236}">
                    <a16:creationId xmlns:a16="http://schemas.microsoft.com/office/drawing/2014/main" xmlns="" id="{021CE483-7C2A-4159-BEF8-F7AE78E789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549313" y="4438650"/>
                <a:ext cx="82550" cy="82550"/>
              </a:xfrm>
              <a:custGeom>
                <a:avLst/>
                <a:gdLst>
                  <a:gd name="T0" fmla="*/ 34 w 49"/>
                  <a:gd name="T1" fmla="*/ 49 h 49"/>
                  <a:gd name="T2" fmla="*/ 15 w 49"/>
                  <a:gd name="T3" fmla="*/ 49 h 49"/>
                  <a:gd name="T4" fmla="*/ 0 w 49"/>
                  <a:gd name="T5" fmla="*/ 34 h 49"/>
                  <a:gd name="T6" fmla="*/ 0 w 49"/>
                  <a:gd name="T7" fmla="*/ 15 h 49"/>
                  <a:gd name="T8" fmla="*/ 15 w 49"/>
                  <a:gd name="T9" fmla="*/ 0 h 49"/>
                  <a:gd name="T10" fmla="*/ 34 w 49"/>
                  <a:gd name="T11" fmla="*/ 0 h 49"/>
                  <a:gd name="T12" fmla="*/ 49 w 49"/>
                  <a:gd name="T13" fmla="*/ 15 h 49"/>
                  <a:gd name="T14" fmla="*/ 49 w 49"/>
                  <a:gd name="T15" fmla="*/ 34 h 49"/>
                  <a:gd name="T16" fmla="*/ 34 w 49"/>
                  <a:gd name="T17" fmla="*/ 49 h 49"/>
                  <a:gd name="T18" fmla="*/ 15 w 49"/>
                  <a:gd name="T19" fmla="*/ 12 h 49"/>
                  <a:gd name="T20" fmla="*/ 12 w 49"/>
                  <a:gd name="T21" fmla="*/ 15 h 49"/>
                  <a:gd name="T22" fmla="*/ 12 w 49"/>
                  <a:gd name="T23" fmla="*/ 34 h 49"/>
                  <a:gd name="T24" fmla="*/ 15 w 49"/>
                  <a:gd name="T25" fmla="*/ 37 h 49"/>
                  <a:gd name="T26" fmla="*/ 34 w 49"/>
                  <a:gd name="T27" fmla="*/ 37 h 49"/>
                  <a:gd name="T28" fmla="*/ 37 w 49"/>
                  <a:gd name="T29" fmla="*/ 34 h 49"/>
                  <a:gd name="T30" fmla="*/ 37 w 49"/>
                  <a:gd name="T31" fmla="*/ 15 h 49"/>
                  <a:gd name="T32" fmla="*/ 34 w 49"/>
                  <a:gd name="T33" fmla="*/ 12 h 49"/>
                  <a:gd name="T34" fmla="*/ 15 w 49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49">
                    <a:moveTo>
                      <a:pt x="34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6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9" y="7"/>
                      <a:pt x="49" y="15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42"/>
                      <a:pt x="42" y="49"/>
                      <a:pt x="34" y="49"/>
                    </a:cubicBezTo>
                    <a:close/>
                    <a:moveTo>
                      <a:pt x="15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6"/>
                      <a:pt x="13" y="37"/>
                      <a:pt x="1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7" y="36"/>
                      <a:pt x="37" y="3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3"/>
                      <a:pt x="35" y="12"/>
                      <a:pt x="34" y="12"/>
                    </a:cubicBez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34">
                <a:extLst>
                  <a:ext uri="{FF2B5EF4-FFF2-40B4-BE49-F238E27FC236}">
                    <a16:creationId xmlns:a16="http://schemas.microsoft.com/office/drawing/2014/main" xmlns="" id="{1DDA440A-4B5C-4BDF-8732-6AF7CCC6B2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58850" y="4438650"/>
                <a:ext cx="80963" cy="82550"/>
              </a:xfrm>
              <a:custGeom>
                <a:avLst/>
                <a:gdLst>
                  <a:gd name="T0" fmla="*/ 34 w 49"/>
                  <a:gd name="T1" fmla="*/ 49 h 49"/>
                  <a:gd name="T2" fmla="*/ 15 w 49"/>
                  <a:gd name="T3" fmla="*/ 49 h 49"/>
                  <a:gd name="T4" fmla="*/ 0 w 49"/>
                  <a:gd name="T5" fmla="*/ 34 h 49"/>
                  <a:gd name="T6" fmla="*/ 0 w 49"/>
                  <a:gd name="T7" fmla="*/ 15 h 49"/>
                  <a:gd name="T8" fmla="*/ 15 w 49"/>
                  <a:gd name="T9" fmla="*/ 0 h 49"/>
                  <a:gd name="T10" fmla="*/ 34 w 49"/>
                  <a:gd name="T11" fmla="*/ 0 h 49"/>
                  <a:gd name="T12" fmla="*/ 49 w 49"/>
                  <a:gd name="T13" fmla="*/ 15 h 49"/>
                  <a:gd name="T14" fmla="*/ 49 w 49"/>
                  <a:gd name="T15" fmla="*/ 34 h 49"/>
                  <a:gd name="T16" fmla="*/ 34 w 49"/>
                  <a:gd name="T17" fmla="*/ 49 h 49"/>
                  <a:gd name="T18" fmla="*/ 15 w 49"/>
                  <a:gd name="T19" fmla="*/ 12 h 49"/>
                  <a:gd name="T20" fmla="*/ 12 w 49"/>
                  <a:gd name="T21" fmla="*/ 15 h 49"/>
                  <a:gd name="T22" fmla="*/ 12 w 49"/>
                  <a:gd name="T23" fmla="*/ 34 h 49"/>
                  <a:gd name="T24" fmla="*/ 15 w 49"/>
                  <a:gd name="T25" fmla="*/ 37 h 49"/>
                  <a:gd name="T26" fmla="*/ 34 w 49"/>
                  <a:gd name="T27" fmla="*/ 37 h 49"/>
                  <a:gd name="T28" fmla="*/ 37 w 49"/>
                  <a:gd name="T29" fmla="*/ 34 h 49"/>
                  <a:gd name="T30" fmla="*/ 37 w 49"/>
                  <a:gd name="T31" fmla="*/ 15 h 49"/>
                  <a:gd name="T32" fmla="*/ 34 w 49"/>
                  <a:gd name="T33" fmla="*/ 12 h 49"/>
                  <a:gd name="T34" fmla="*/ 15 w 49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49">
                    <a:moveTo>
                      <a:pt x="34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7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9" y="7"/>
                      <a:pt x="49" y="15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42"/>
                      <a:pt x="42" y="49"/>
                      <a:pt x="34" y="49"/>
                    </a:cubicBezTo>
                    <a:close/>
                    <a:moveTo>
                      <a:pt x="15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6"/>
                      <a:pt x="13" y="37"/>
                      <a:pt x="1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6" y="37"/>
                      <a:pt x="37" y="36"/>
                      <a:pt x="37" y="3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3"/>
                      <a:pt x="36" y="12"/>
                      <a:pt x="34" y="12"/>
                    </a:cubicBez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5">
                <a:extLst>
                  <a:ext uri="{FF2B5EF4-FFF2-40B4-BE49-F238E27FC236}">
                    <a16:creationId xmlns:a16="http://schemas.microsoft.com/office/drawing/2014/main" xmlns="" id="{5AB0E8F3-BECB-406C-9724-07BE616C9DF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68388" y="4438650"/>
                <a:ext cx="79375" cy="82550"/>
              </a:xfrm>
              <a:custGeom>
                <a:avLst/>
                <a:gdLst>
                  <a:gd name="T0" fmla="*/ 34 w 48"/>
                  <a:gd name="T1" fmla="*/ 49 h 49"/>
                  <a:gd name="T2" fmla="*/ 14 w 48"/>
                  <a:gd name="T3" fmla="*/ 49 h 49"/>
                  <a:gd name="T4" fmla="*/ 0 w 48"/>
                  <a:gd name="T5" fmla="*/ 34 h 49"/>
                  <a:gd name="T6" fmla="*/ 0 w 48"/>
                  <a:gd name="T7" fmla="*/ 15 h 49"/>
                  <a:gd name="T8" fmla="*/ 14 w 48"/>
                  <a:gd name="T9" fmla="*/ 0 h 49"/>
                  <a:gd name="T10" fmla="*/ 34 w 48"/>
                  <a:gd name="T11" fmla="*/ 0 h 49"/>
                  <a:gd name="T12" fmla="*/ 48 w 48"/>
                  <a:gd name="T13" fmla="*/ 15 h 49"/>
                  <a:gd name="T14" fmla="*/ 48 w 48"/>
                  <a:gd name="T15" fmla="*/ 34 h 49"/>
                  <a:gd name="T16" fmla="*/ 34 w 48"/>
                  <a:gd name="T17" fmla="*/ 49 h 49"/>
                  <a:gd name="T18" fmla="*/ 14 w 48"/>
                  <a:gd name="T19" fmla="*/ 12 h 49"/>
                  <a:gd name="T20" fmla="*/ 12 w 48"/>
                  <a:gd name="T21" fmla="*/ 15 h 49"/>
                  <a:gd name="T22" fmla="*/ 12 w 48"/>
                  <a:gd name="T23" fmla="*/ 34 h 49"/>
                  <a:gd name="T24" fmla="*/ 14 w 48"/>
                  <a:gd name="T25" fmla="*/ 37 h 49"/>
                  <a:gd name="T26" fmla="*/ 34 w 48"/>
                  <a:gd name="T27" fmla="*/ 37 h 49"/>
                  <a:gd name="T28" fmla="*/ 36 w 48"/>
                  <a:gd name="T29" fmla="*/ 34 h 49"/>
                  <a:gd name="T30" fmla="*/ 36 w 48"/>
                  <a:gd name="T31" fmla="*/ 15 h 49"/>
                  <a:gd name="T32" fmla="*/ 34 w 48"/>
                  <a:gd name="T33" fmla="*/ 12 h 49"/>
                  <a:gd name="T34" fmla="*/ 14 w 48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49">
                    <a:moveTo>
                      <a:pt x="34" y="49"/>
                    </a:moveTo>
                    <a:cubicBezTo>
                      <a:pt x="14" y="49"/>
                      <a:pt x="14" y="49"/>
                      <a:pt x="14" y="49"/>
                    </a:cubicBezTo>
                    <a:cubicBezTo>
                      <a:pt x="6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8" y="7"/>
                      <a:pt x="48" y="15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42"/>
                      <a:pt x="42" y="49"/>
                      <a:pt x="34" y="49"/>
                    </a:cubicBezTo>
                    <a:close/>
                    <a:moveTo>
                      <a:pt x="14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6"/>
                      <a:pt x="13" y="37"/>
                      <a:pt x="1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6" y="36"/>
                      <a:pt x="36" y="34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3"/>
                      <a:pt x="35" y="12"/>
                      <a:pt x="34" y="12"/>
                    </a:cubicBez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6">
                <a:extLst>
                  <a:ext uri="{FF2B5EF4-FFF2-40B4-BE49-F238E27FC236}">
                    <a16:creationId xmlns:a16="http://schemas.microsoft.com/office/drawing/2014/main" xmlns="" id="{37B4885F-469A-4FA1-A0AF-7195F66A7A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549313" y="4340225"/>
                <a:ext cx="82550" cy="82550"/>
              </a:xfrm>
              <a:custGeom>
                <a:avLst/>
                <a:gdLst>
                  <a:gd name="T0" fmla="*/ 34 w 49"/>
                  <a:gd name="T1" fmla="*/ 49 h 49"/>
                  <a:gd name="T2" fmla="*/ 15 w 49"/>
                  <a:gd name="T3" fmla="*/ 49 h 49"/>
                  <a:gd name="T4" fmla="*/ 0 w 49"/>
                  <a:gd name="T5" fmla="*/ 34 h 49"/>
                  <a:gd name="T6" fmla="*/ 0 w 49"/>
                  <a:gd name="T7" fmla="*/ 15 h 49"/>
                  <a:gd name="T8" fmla="*/ 15 w 49"/>
                  <a:gd name="T9" fmla="*/ 0 h 49"/>
                  <a:gd name="T10" fmla="*/ 34 w 49"/>
                  <a:gd name="T11" fmla="*/ 0 h 49"/>
                  <a:gd name="T12" fmla="*/ 49 w 49"/>
                  <a:gd name="T13" fmla="*/ 15 h 49"/>
                  <a:gd name="T14" fmla="*/ 49 w 49"/>
                  <a:gd name="T15" fmla="*/ 34 h 49"/>
                  <a:gd name="T16" fmla="*/ 34 w 49"/>
                  <a:gd name="T17" fmla="*/ 49 h 49"/>
                  <a:gd name="T18" fmla="*/ 15 w 49"/>
                  <a:gd name="T19" fmla="*/ 12 h 49"/>
                  <a:gd name="T20" fmla="*/ 12 w 49"/>
                  <a:gd name="T21" fmla="*/ 15 h 49"/>
                  <a:gd name="T22" fmla="*/ 12 w 49"/>
                  <a:gd name="T23" fmla="*/ 34 h 49"/>
                  <a:gd name="T24" fmla="*/ 15 w 49"/>
                  <a:gd name="T25" fmla="*/ 37 h 49"/>
                  <a:gd name="T26" fmla="*/ 34 w 49"/>
                  <a:gd name="T27" fmla="*/ 37 h 49"/>
                  <a:gd name="T28" fmla="*/ 37 w 49"/>
                  <a:gd name="T29" fmla="*/ 34 h 49"/>
                  <a:gd name="T30" fmla="*/ 37 w 49"/>
                  <a:gd name="T31" fmla="*/ 15 h 49"/>
                  <a:gd name="T32" fmla="*/ 34 w 49"/>
                  <a:gd name="T33" fmla="*/ 12 h 49"/>
                  <a:gd name="T34" fmla="*/ 15 w 49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49">
                    <a:moveTo>
                      <a:pt x="34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6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9" y="7"/>
                      <a:pt x="49" y="15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42"/>
                      <a:pt x="42" y="49"/>
                      <a:pt x="34" y="49"/>
                    </a:cubicBezTo>
                    <a:close/>
                    <a:moveTo>
                      <a:pt x="15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5"/>
                      <a:pt x="13" y="37"/>
                      <a:pt x="1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7" y="35"/>
                      <a:pt x="37" y="3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3"/>
                      <a:pt x="35" y="12"/>
                      <a:pt x="34" y="12"/>
                    </a:cubicBez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7">
                <a:extLst>
                  <a:ext uri="{FF2B5EF4-FFF2-40B4-BE49-F238E27FC236}">
                    <a16:creationId xmlns:a16="http://schemas.microsoft.com/office/drawing/2014/main" xmlns="" id="{5578A460-E056-41C6-8863-4BBDA741B5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58850" y="4340225"/>
                <a:ext cx="80963" cy="82550"/>
              </a:xfrm>
              <a:custGeom>
                <a:avLst/>
                <a:gdLst>
                  <a:gd name="T0" fmla="*/ 34 w 49"/>
                  <a:gd name="T1" fmla="*/ 49 h 49"/>
                  <a:gd name="T2" fmla="*/ 15 w 49"/>
                  <a:gd name="T3" fmla="*/ 49 h 49"/>
                  <a:gd name="T4" fmla="*/ 0 w 49"/>
                  <a:gd name="T5" fmla="*/ 34 h 49"/>
                  <a:gd name="T6" fmla="*/ 0 w 49"/>
                  <a:gd name="T7" fmla="*/ 15 h 49"/>
                  <a:gd name="T8" fmla="*/ 15 w 49"/>
                  <a:gd name="T9" fmla="*/ 0 h 49"/>
                  <a:gd name="T10" fmla="*/ 34 w 49"/>
                  <a:gd name="T11" fmla="*/ 0 h 49"/>
                  <a:gd name="T12" fmla="*/ 49 w 49"/>
                  <a:gd name="T13" fmla="*/ 15 h 49"/>
                  <a:gd name="T14" fmla="*/ 49 w 49"/>
                  <a:gd name="T15" fmla="*/ 34 h 49"/>
                  <a:gd name="T16" fmla="*/ 34 w 49"/>
                  <a:gd name="T17" fmla="*/ 49 h 49"/>
                  <a:gd name="T18" fmla="*/ 15 w 49"/>
                  <a:gd name="T19" fmla="*/ 12 h 49"/>
                  <a:gd name="T20" fmla="*/ 12 w 49"/>
                  <a:gd name="T21" fmla="*/ 15 h 49"/>
                  <a:gd name="T22" fmla="*/ 12 w 49"/>
                  <a:gd name="T23" fmla="*/ 34 h 49"/>
                  <a:gd name="T24" fmla="*/ 15 w 49"/>
                  <a:gd name="T25" fmla="*/ 37 h 49"/>
                  <a:gd name="T26" fmla="*/ 34 w 49"/>
                  <a:gd name="T27" fmla="*/ 37 h 49"/>
                  <a:gd name="T28" fmla="*/ 37 w 49"/>
                  <a:gd name="T29" fmla="*/ 34 h 49"/>
                  <a:gd name="T30" fmla="*/ 37 w 49"/>
                  <a:gd name="T31" fmla="*/ 15 h 49"/>
                  <a:gd name="T32" fmla="*/ 34 w 49"/>
                  <a:gd name="T33" fmla="*/ 12 h 49"/>
                  <a:gd name="T34" fmla="*/ 15 w 49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49">
                    <a:moveTo>
                      <a:pt x="34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7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9" y="7"/>
                      <a:pt x="49" y="15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42"/>
                      <a:pt x="42" y="49"/>
                      <a:pt x="34" y="49"/>
                    </a:cubicBezTo>
                    <a:close/>
                    <a:moveTo>
                      <a:pt x="15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5"/>
                      <a:pt x="13" y="37"/>
                      <a:pt x="1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6" y="37"/>
                      <a:pt x="37" y="35"/>
                      <a:pt x="37" y="3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3"/>
                      <a:pt x="36" y="12"/>
                      <a:pt x="34" y="12"/>
                    </a:cubicBez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8">
                <a:extLst>
                  <a:ext uri="{FF2B5EF4-FFF2-40B4-BE49-F238E27FC236}">
                    <a16:creationId xmlns:a16="http://schemas.microsoft.com/office/drawing/2014/main" xmlns="" id="{959FE398-3CF1-4A18-B889-99E8CC4950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68388" y="4340225"/>
                <a:ext cx="79375" cy="82550"/>
              </a:xfrm>
              <a:custGeom>
                <a:avLst/>
                <a:gdLst>
                  <a:gd name="T0" fmla="*/ 34 w 48"/>
                  <a:gd name="T1" fmla="*/ 49 h 49"/>
                  <a:gd name="T2" fmla="*/ 14 w 48"/>
                  <a:gd name="T3" fmla="*/ 49 h 49"/>
                  <a:gd name="T4" fmla="*/ 0 w 48"/>
                  <a:gd name="T5" fmla="*/ 34 h 49"/>
                  <a:gd name="T6" fmla="*/ 0 w 48"/>
                  <a:gd name="T7" fmla="*/ 15 h 49"/>
                  <a:gd name="T8" fmla="*/ 14 w 48"/>
                  <a:gd name="T9" fmla="*/ 0 h 49"/>
                  <a:gd name="T10" fmla="*/ 34 w 48"/>
                  <a:gd name="T11" fmla="*/ 0 h 49"/>
                  <a:gd name="T12" fmla="*/ 48 w 48"/>
                  <a:gd name="T13" fmla="*/ 15 h 49"/>
                  <a:gd name="T14" fmla="*/ 48 w 48"/>
                  <a:gd name="T15" fmla="*/ 34 h 49"/>
                  <a:gd name="T16" fmla="*/ 34 w 48"/>
                  <a:gd name="T17" fmla="*/ 49 h 49"/>
                  <a:gd name="T18" fmla="*/ 14 w 48"/>
                  <a:gd name="T19" fmla="*/ 12 h 49"/>
                  <a:gd name="T20" fmla="*/ 12 w 48"/>
                  <a:gd name="T21" fmla="*/ 15 h 49"/>
                  <a:gd name="T22" fmla="*/ 12 w 48"/>
                  <a:gd name="T23" fmla="*/ 34 h 49"/>
                  <a:gd name="T24" fmla="*/ 14 w 48"/>
                  <a:gd name="T25" fmla="*/ 37 h 49"/>
                  <a:gd name="T26" fmla="*/ 34 w 48"/>
                  <a:gd name="T27" fmla="*/ 37 h 49"/>
                  <a:gd name="T28" fmla="*/ 36 w 48"/>
                  <a:gd name="T29" fmla="*/ 34 h 49"/>
                  <a:gd name="T30" fmla="*/ 36 w 48"/>
                  <a:gd name="T31" fmla="*/ 15 h 49"/>
                  <a:gd name="T32" fmla="*/ 34 w 48"/>
                  <a:gd name="T33" fmla="*/ 12 h 49"/>
                  <a:gd name="T34" fmla="*/ 14 w 48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49">
                    <a:moveTo>
                      <a:pt x="34" y="49"/>
                    </a:moveTo>
                    <a:cubicBezTo>
                      <a:pt x="14" y="49"/>
                      <a:pt x="14" y="49"/>
                      <a:pt x="14" y="49"/>
                    </a:cubicBezTo>
                    <a:cubicBezTo>
                      <a:pt x="6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8" y="7"/>
                      <a:pt x="48" y="15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42"/>
                      <a:pt x="42" y="49"/>
                      <a:pt x="34" y="49"/>
                    </a:cubicBezTo>
                    <a:close/>
                    <a:moveTo>
                      <a:pt x="14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5"/>
                      <a:pt x="13" y="37"/>
                      <a:pt x="1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6" y="35"/>
                      <a:pt x="36" y="34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3"/>
                      <a:pt x="35" y="12"/>
                      <a:pt x="34" y="12"/>
                    </a:cubicBez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9">
                <a:extLst>
                  <a:ext uri="{FF2B5EF4-FFF2-40B4-BE49-F238E27FC236}">
                    <a16:creationId xmlns:a16="http://schemas.microsoft.com/office/drawing/2014/main" xmlns="" id="{4E6388D8-8508-4B7D-9950-B36A4C9BCC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35038" y="4175125"/>
                <a:ext cx="128588" cy="42862"/>
              </a:xfrm>
              <a:custGeom>
                <a:avLst/>
                <a:gdLst>
                  <a:gd name="T0" fmla="*/ 7 w 77"/>
                  <a:gd name="T1" fmla="*/ 25 h 26"/>
                  <a:gd name="T2" fmla="*/ 3 w 77"/>
                  <a:gd name="T3" fmla="*/ 23 h 26"/>
                  <a:gd name="T4" fmla="*/ 3 w 77"/>
                  <a:gd name="T5" fmla="*/ 15 h 26"/>
                  <a:gd name="T6" fmla="*/ 39 w 77"/>
                  <a:gd name="T7" fmla="*/ 0 h 26"/>
                  <a:gd name="T8" fmla="*/ 74 w 77"/>
                  <a:gd name="T9" fmla="*/ 15 h 26"/>
                  <a:gd name="T10" fmla="*/ 74 w 77"/>
                  <a:gd name="T11" fmla="*/ 23 h 26"/>
                  <a:gd name="T12" fmla="*/ 66 w 77"/>
                  <a:gd name="T13" fmla="*/ 23 h 26"/>
                  <a:gd name="T14" fmla="*/ 39 w 77"/>
                  <a:gd name="T15" fmla="*/ 12 h 26"/>
                  <a:gd name="T16" fmla="*/ 11 w 77"/>
                  <a:gd name="T17" fmla="*/ 23 h 26"/>
                  <a:gd name="T18" fmla="*/ 7 w 77"/>
                  <a:gd name="T1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26">
                    <a:moveTo>
                      <a:pt x="7" y="25"/>
                    </a:moveTo>
                    <a:cubicBezTo>
                      <a:pt x="5" y="25"/>
                      <a:pt x="4" y="24"/>
                      <a:pt x="3" y="23"/>
                    </a:cubicBezTo>
                    <a:cubicBezTo>
                      <a:pt x="0" y="21"/>
                      <a:pt x="0" y="17"/>
                      <a:pt x="3" y="15"/>
                    </a:cubicBezTo>
                    <a:cubicBezTo>
                      <a:pt x="12" y="5"/>
                      <a:pt x="25" y="0"/>
                      <a:pt x="39" y="0"/>
                    </a:cubicBezTo>
                    <a:cubicBezTo>
                      <a:pt x="52" y="0"/>
                      <a:pt x="65" y="5"/>
                      <a:pt x="74" y="15"/>
                    </a:cubicBezTo>
                    <a:cubicBezTo>
                      <a:pt x="77" y="17"/>
                      <a:pt x="77" y="21"/>
                      <a:pt x="74" y="23"/>
                    </a:cubicBezTo>
                    <a:cubicBezTo>
                      <a:pt x="72" y="26"/>
                      <a:pt x="68" y="26"/>
                      <a:pt x="66" y="23"/>
                    </a:cubicBezTo>
                    <a:cubicBezTo>
                      <a:pt x="59" y="16"/>
                      <a:pt x="49" y="12"/>
                      <a:pt x="39" y="12"/>
                    </a:cubicBezTo>
                    <a:cubicBezTo>
                      <a:pt x="28" y="12"/>
                      <a:pt x="19" y="16"/>
                      <a:pt x="11" y="23"/>
                    </a:cubicBezTo>
                    <a:cubicBezTo>
                      <a:pt x="10" y="24"/>
                      <a:pt x="9" y="25"/>
                      <a:pt x="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40">
                <a:extLst>
                  <a:ext uri="{FF2B5EF4-FFF2-40B4-BE49-F238E27FC236}">
                    <a16:creationId xmlns:a16="http://schemas.microsoft.com/office/drawing/2014/main" xmlns="" id="{8220C156-EF91-4ADA-ACF4-D2FDFC28D7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96938" y="4117975"/>
                <a:ext cx="206375" cy="60325"/>
              </a:xfrm>
              <a:custGeom>
                <a:avLst/>
                <a:gdLst>
                  <a:gd name="T0" fmla="*/ 117 w 124"/>
                  <a:gd name="T1" fmla="*/ 35 h 36"/>
                  <a:gd name="T2" fmla="*/ 113 w 124"/>
                  <a:gd name="T3" fmla="*/ 33 h 36"/>
                  <a:gd name="T4" fmla="*/ 62 w 124"/>
                  <a:gd name="T5" fmla="*/ 12 h 36"/>
                  <a:gd name="T6" fmla="*/ 10 w 124"/>
                  <a:gd name="T7" fmla="*/ 33 h 36"/>
                  <a:gd name="T8" fmla="*/ 2 w 124"/>
                  <a:gd name="T9" fmla="*/ 33 h 36"/>
                  <a:gd name="T10" fmla="*/ 2 w 124"/>
                  <a:gd name="T11" fmla="*/ 25 h 36"/>
                  <a:gd name="T12" fmla="*/ 62 w 124"/>
                  <a:gd name="T13" fmla="*/ 0 h 36"/>
                  <a:gd name="T14" fmla="*/ 121 w 124"/>
                  <a:gd name="T15" fmla="*/ 25 h 36"/>
                  <a:gd name="T16" fmla="*/ 121 w 124"/>
                  <a:gd name="T17" fmla="*/ 33 h 36"/>
                  <a:gd name="T18" fmla="*/ 117 w 124"/>
                  <a:gd name="T1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4" h="36">
                    <a:moveTo>
                      <a:pt x="117" y="35"/>
                    </a:moveTo>
                    <a:cubicBezTo>
                      <a:pt x="115" y="35"/>
                      <a:pt x="114" y="35"/>
                      <a:pt x="113" y="33"/>
                    </a:cubicBezTo>
                    <a:cubicBezTo>
                      <a:pt x="99" y="20"/>
                      <a:pt x="81" y="12"/>
                      <a:pt x="62" y="12"/>
                    </a:cubicBezTo>
                    <a:cubicBezTo>
                      <a:pt x="42" y="12"/>
                      <a:pt x="24" y="20"/>
                      <a:pt x="10" y="33"/>
                    </a:cubicBezTo>
                    <a:cubicBezTo>
                      <a:pt x="8" y="36"/>
                      <a:pt x="4" y="36"/>
                      <a:pt x="2" y="33"/>
                    </a:cubicBezTo>
                    <a:cubicBezTo>
                      <a:pt x="0" y="31"/>
                      <a:pt x="0" y="27"/>
                      <a:pt x="2" y="25"/>
                    </a:cubicBezTo>
                    <a:cubicBezTo>
                      <a:pt x="18" y="9"/>
                      <a:pt x="39" y="0"/>
                      <a:pt x="62" y="0"/>
                    </a:cubicBezTo>
                    <a:cubicBezTo>
                      <a:pt x="84" y="0"/>
                      <a:pt x="105" y="9"/>
                      <a:pt x="121" y="25"/>
                    </a:cubicBezTo>
                    <a:cubicBezTo>
                      <a:pt x="124" y="27"/>
                      <a:pt x="124" y="31"/>
                      <a:pt x="121" y="33"/>
                    </a:cubicBezTo>
                    <a:cubicBezTo>
                      <a:pt x="120" y="35"/>
                      <a:pt x="118" y="35"/>
                      <a:pt x="11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41">
                <a:extLst>
                  <a:ext uri="{FF2B5EF4-FFF2-40B4-BE49-F238E27FC236}">
                    <a16:creationId xmlns:a16="http://schemas.microsoft.com/office/drawing/2014/main" xmlns="" id="{40BF484B-C623-4963-8FDD-0747A55704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55663" y="4059238"/>
                <a:ext cx="288925" cy="77787"/>
              </a:xfrm>
              <a:custGeom>
                <a:avLst/>
                <a:gdLst>
                  <a:gd name="T0" fmla="*/ 6 w 174"/>
                  <a:gd name="T1" fmla="*/ 45 h 46"/>
                  <a:gd name="T2" fmla="*/ 2 w 174"/>
                  <a:gd name="T3" fmla="*/ 43 h 46"/>
                  <a:gd name="T4" fmla="*/ 2 w 174"/>
                  <a:gd name="T5" fmla="*/ 35 h 46"/>
                  <a:gd name="T6" fmla="*/ 87 w 174"/>
                  <a:gd name="T7" fmla="*/ 0 h 46"/>
                  <a:gd name="T8" fmla="*/ 171 w 174"/>
                  <a:gd name="T9" fmla="*/ 35 h 46"/>
                  <a:gd name="T10" fmla="*/ 171 w 174"/>
                  <a:gd name="T11" fmla="*/ 43 h 46"/>
                  <a:gd name="T12" fmla="*/ 163 w 174"/>
                  <a:gd name="T13" fmla="*/ 43 h 46"/>
                  <a:gd name="T14" fmla="*/ 87 w 174"/>
                  <a:gd name="T15" fmla="*/ 12 h 46"/>
                  <a:gd name="T16" fmla="*/ 10 w 174"/>
                  <a:gd name="T17" fmla="*/ 43 h 46"/>
                  <a:gd name="T18" fmla="*/ 6 w 174"/>
                  <a:gd name="T19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4" h="46">
                    <a:moveTo>
                      <a:pt x="6" y="45"/>
                    </a:moveTo>
                    <a:cubicBezTo>
                      <a:pt x="5" y="45"/>
                      <a:pt x="3" y="45"/>
                      <a:pt x="2" y="43"/>
                    </a:cubicBezTo>
                    <a:cubicBezTo>
                      <a:pt x="0" y="41"/>
                      <a:pt x="0" y="37"/>
                      <a:pt x="2" y="35"/>
                    </a:cubicBezTo>
                    <a:cubicBezTo>
                      <a:pt x="25" y="12"/>
                      <a:pt x="55" y="0"/>
                      <a:pt x="87" y="0"/>
                    </a:cubicBezTo>
                    <a:cubicBezTo>
                      <a:pt x="119" y="0"/>
                      <a:pt x="149" y="12"/>
                      <a:pt x="171" y="35"/>
                    </a:cubicBezTo>
                    <a:cubicBezTo>
                      <a:pt x="174" y="37"/>
                      <a:pt x="174" y="41"/>
                      <a:pt x="171" y="43"/>
                    </a:cubicBezTo>
                    <a:cubicBezTo>
                      <a:pt x="169" y="46"/>
                      <a:pt x="165" y="46"/>
                      <a:pt x="163" y="43"/>
                    </a:cubicBezTo>
                    <a:cubicBezTo>
                      <a:pt x="142" y="23"/>
                      <a:pt x="115" y="12"/>
                      <a:pt x="87" y="12"/>
                    </a:cubicBezTo>
                    <a:cubicBezTo>
                      <a:pt x="58" y="12"/>
                      <a:pt x="31" y="23"/>
                      <a:pt x="10" y="43"/>
                    </a:cubicBezTo>
                    <a:cubicBezTo>
                      <a:pt x="9" y="45"/>
                      <a:pt x="8" y="45"/>
                      <a:pt x="6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5114BE8-EBCB-49CE-882A-608C49093B53}"/>
              </a:ext>
            </a:extLst>
          </p:cNvPr>
          <p:cNvGrpSpPr/>
          <p:nvPr/>
        </p:nvGrpSpPr>
        <p:grpSpPr>
          <a:xfrm>
            <a:off x="6299092" y="2405339"/>
            <a:ext cx="2441818" cy="2372202"/>
            <a:chOff x="6299092" y="2405339"/>
            <a:chExt cx="2441818" cy="2372202"/>
          </a:xfrm>
        </p:grpSpPr>
        <p:graphicFrame>
          <p:nvGraphicFramePr>
            <p:cNvPr id="59" name="Chart 49">
              <a:extLst>
                <a:ext uri="{FF2B5EF4-FFF2-40B4-BE49-F238E27FC236}">
                  <a16:creationId xmlns:a16="http://schemas.microsoft.com/office/drawing/2014/main" xmlns="" id="{7BB2A09B-C672-4410-AAEC-3CA8826E221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53616632"/>
                </p:ext>
              </p:extLst>
            </p:nvPr>
          </p:nvGraphicFramePr>
          <p:xfrm>
            <a:off x="6299092" y="2573947"/>
            <a:ext cx="2441818" cy="220359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61" name="TextBox 51">
              <a:extLst>
                <a:ext uri="{FF2B5EF4-FFF2-40B4-BE49-F238E27FC236}">
                  <a16:creationId xmlns:a16="http://schemas.microsoft.com/office/drawing/2014/main" xmlns="" id="{34E97585-E8DF-497F-B486-E94B447042BD}"/>
                </a:ext>
              </a:extLst>
            </p:cNvPr>
            <p:cNvSpPr txBox="1"/>
            <p:nvPr/>
          </p:nvSpPr>
          <p:spPr>
            <a:xfrm>
              <a:off x="6508098" y="2405339"/>
              <a:ext cx="1223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Poppins" panose="02000000000000000000" pitchFamily="2" charset="0"/>
                </a:rPr>
                <a:t>57%</a:t>
              </a:r>
              <a:endParaRPr lang="id-ID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Poppins" panose="02000000000000000000" pitchFamily="2" charset="0"/>
              </a:endParaRPr>
            </a:p>
          </p:txBody>
        </p: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xmlns="" id="{A16746A5-3BF9-4CEF-B885-4A8D21184977}"/>
                </a:ext>
              </a:extLst>
            </p:cNvPr>
            <p:cNvGrpSpPr/>
            <p:nvPr/>
          </p:nvGrpSpPr>
          <p:grpSpPr>
            <a:xfrm>
              <a:off x="7174631" y="3318934"/>
              <a:ext cx="582564" cy="543794"/>
              <a:chOff x="13271500" y="5286375"/>
              <a:chExt cx="858838" cy="801688"/>
            </a:xfrm>
            <a:gradFill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</a:gradFill>
            <a:effectLst/>
          </p:grpSpPr>
          <p:sp>
            <p:nvSpPr>
              <p:cNvPr id="185" name="Freeform 42">
                <a:extLst>
                  <a:ext uri="{FF2B5EF4-FFF2-40B4-BE49-F238E27FC236}">
                    <a16:creationId xmlns:a16="http://schemas.microsoft.com/office/drawing/2014/main" xmlns="" id="{BAD487E6-D5F2-4BB8-A1C4-7341C9136B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271500" y="5503863"/>
                <a:ext cx="858838" cy="584200"/>
              </a:xfrm>
              <a:custGeom>
                <a:avLst/>
                <a:gdLst>
                  <a:gd name="T0" fmla="*/ 473 w 515"/>
                  <a:gd name="T1" fmla="*/ 350 h 350"/>
                  <a:gd name="T2" fmla="*/ 438 w 515"/>
                  <a:gd name="T3" fmla="*/ 350 h 350"/>
                  <a:gd name="T4" fmla="*/ 377 w 515"/>
                  <a:gd name="T5" fmla="*/ 324 h 350"/>
                  <a:gd name="T6" fmla="*/ 324 w 515"/>
                  <a:gd name="T7" fmla="*/ 302 h 350"/>
                  <a:gd name="T8" fmla="*/ 190 w 515"/>
                  <a:gd name="T9" fmla="*/ 302 h 350"/>
                  <a:gd name="T10" fmla="*/ 138 w 515"/>
                  <a:gd name="T11" fmla="*/ 324 h 350"/>
                  <a:gd name="T12" fmla="*/ 76 w 515"/>
                  <a:gd name="T13" fmla="*/ 350 h 350"/>
                  <a:gd name="T14" fmla="*/ 41 w 515"/>
                  <a:gd name="T15" fmla="*/ 350 h 350"/>
                  <a:gd name="T16" fmla="*/ 0 w 515"/>
                  <a:gd name="T17" fmla="*/ 308 h 350"/>
                  <a:gd name="T18" fmla="*/ 0 w 515"/>
                  <a:gd name="T19" fmla="*/ 128 h 350"/>
                  <a:gd name="T20" fmla="*/ 127 w 515"/>
                  <a:gd name="T21" fmla="*/ 0 h 350"/>
                  <a:gd name="T22" fmla="*/ 388 w 515"/>
                  <a:gd name="T23" fmla="*/ 0 h 350"/>
                  <a:gd name="T24" fmla="*/ 515 w 515"/>
                  <a:gd name="T25" fmla="*/ 128 h 350"/>
                  <a:gd name="T26" fmla="*/ 515 w 515"/>
                  <a:gd name="T27" fmla="*/ 308 h 350"/>
                  <a:gd name="T28" fmla="*/ 473 w 515"/>
                  <a:gd name="T29" fmla="*/ 350 h 350"/>
                  <a:gd name="T30" fmla="*/ 190 w 515"/>
                  <a:gd name="T31" fmla="*/ 290 h 350"/>
                  <a:gd name="T32" fmla="*/ 324 w 515"/>
                  <a:gd name="T33" fmla="*/ 290 h 350"/>
                  <a:gd name="T34" fmla="*/ 385 w 515"/>
                  <a:gd name="T35" fmla="*/ 316 h 350"/>
                  <a:gd name="T36" fmla="*/ 438 w 515"/>
                  <a:gd name="T37" fmla="*/ 338 h 350"/>
                  <a:gd name="T38" fmla="*/ 473 w 515"/>
                  <a:gd name="T39" fmla="*/ 338 h 350"/>
                  <a:gd name="T40" fmla="*/ 503 w 515"/>
                  <a:gd name="T41" fmla="*/ 308 h 350"/>
                  <a:gd name="T42" fmla="*/ 503 w 515"/>
                  <a:gd name="T43" fmla="*/ 128 h 350"/>
                  <a:gd name="T44" fmla="*/ 388 w 515"/>
                  <a:gd name="T45" fmla="*/ 12 h 350"/>
                  <a:gd name="T46" fmla="*/ 127 w 515"/>
                  <a:gd name="T47" fmla="*/ 12 h 350"/>
                  <a:gd name="T48" fmla="*/ 12 w 515"/>
                  <a:gd name="T49" fmla="*/ 128 h 350"/>
                  <a:gd name="T50" fmla="*/ 12 w 515"/>
                  <a:gd name="T51" fmla="*/ 308 h 350"/>
                  <a:gd name="T52" fmla="*/ 41 w 515"/>
                  <a:gd name="T53" fmla="*/ 338 h 350"/>
                  <a:gd name="T54" fmla="*/ 76 w 515"/>
                  <a:gd name="T55" fmla="*/ 338 h 350"/>
                  <a:gd name="T56" fmla="*/ 129 w 515"/>
                  <a:gd name="T57" fmla="*/ 316 h 350"/>
                  <a:gd name="T58" fmla="*/ 190 w 515"/>
                  <a:gd name="T59" fmla="*/ 29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15" h="350">
                    <a:moveTo>
                      <a:pt x="473" y="350"/>
                    </a:moveTo>
                    <a:cubicBezTo>
                      <a:pt x="438" y="350"/>
                      <a:pt x="438" y="350"/>
                      <a:pt x="438" y="350"/>
                    </a:cubicBezTo>
                    <a:cubicBezTo>
                      <a:pt x="415" y="350"/>
                      <a:pt x="393" y="340"/>
                      <a:pt x="377" y="324"/>
                    </a:cubicBezTo>
                    <a:cubicBezTo>
                      <a:pt x="363" y="310"/>
                      <a:pt x="344" y="302"/>
                      <a:pt x="324" y="302"/>
                    </a:cubicBezTo>
                    <a:cubicBezTo>
                      <a:pt x="190" y="302"/>
                      <a:pt x="190" y="302"/>
                      <a:pt x="190" y="302"/>
                    </a:cubicBezTo>
                    <a:cubicBezTo>
                      <a:pt x="170" y="302"/>
                      <a:pt x="151" y="310"/>
                      <a:pt x="138" y="324"/>
                    </a:cubicBezTo>
                    <a:cubicBezTo>
                      <a:pt x="122" y="340"/>
                      <a:pt x="99" y="350"/>
                      <a:pt x="76" y="350"/>
                    </a:cubicBezTo>
                    <a:cubicBezTo>
                      <a:pt x="41" y="350"/>
                      <a:pt x="41" y="350"/>
                      <a:pt x="41" y="350"/>
                    </a:cubicBezTo>
                    <a:cubicBezTo>
                      <a:pt x="18" y="350"/>
                      <a:pt x="0" y="331"/>
                      <a:pt x="0" y="30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58"/>
                      <a:pt x="57" y="0"/>
                      <a:pt x="127" y="0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458" y="0"/>
                      <a:pt x="515" y="58"/>
                      <a:pt x="515" y="128"/>
                    </a:cubicBezTo>
                    <a:cubicBezTo>
                      <a:pt x="515" y="308"/>
                      <a:pt x="515" y="308"/>
                      <a:pt x="515" y="308"/>
                    </a:cubicBezTo>
                    <a:cubicBezTo>
                      <a:pt x="515" y="331"/>
                      <a:pt x="496" y="350"/>
                      <a:pt x="473" y="350"/>
                    </a:cubicBezTo>
                    <a:close/>
                    <a:moveTo>
                      <a:pt x="190" y="290"/>
                    </a:moveTo>
                    <a:cubicBezTo>
                      <a:pt x="324" y="290"/>
                      <a:pt x="324" y="290"/>
                      <a:pt x="324" y="290"/>
                    </a:cubicBezTo>
                    <a:cubicBezTo>
                      <a:pt x="347" y="290"/>
                      <a:pt x="369" y="299"/>
                      <a:pt x="385" y="316"/>
                    </a:cubicBezTo>
                    <a:cubicBezTo>
                      <a:pt x="399" y="330"/>
                      <a:pt x="418" y="338"/>
                      <a:pt x="438" y="338"/>
                    </a:cubicBezTo>
                    <a:cubicBezTo>
                      <a:pt x="473" y="338"/>
                      <a:pt x="473" y="338"/>
                      <a:pt x="473" y="338"/>
                    </a:cubicBezTo>
                    <a:cubicBezTo>
                      <a:pt x="489" y="338"/>
                      <a:pt x="503" y="324"/>
                      <a:pt x="503" y="308"/>
                    </a:cubicBezTo>
                    <a:cubicBezTo>
                      <a:pt x="503" y="128"/>
                      <a:pt x="503" y="128"/>
                      <a:pt x="503" y="128"/>
                    </a:cubicBezTo>
                    <a:cubicBezTo>
                      <a:pt x="503" y="64"/>
                      <a:pt x="451" y="12"/>
                      <a:pt x="388" y="12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63" y="12"/>
                      <a:pt x="12" y="64"/>
                      <a:pt x="12" y="128"/>
                    </a:cubicBezTo>
                    <a:cubicBezTo>
                      <a:pt x="12" y="308"/>
                      <a:pt x="12" y="308"/>
                      <a:pt x="12" y="308"/>
                    </a:cubicBezTo>
                    <a:cubicBezTo>
                      <a:pt x="12" y="324"/>
                      <a:pt x="25" y="338"/>
                      <a:pt x="41" y="338"/>
                    </a:cubicBezTo>
                    <a:cubicBezTo>
                      <a:pt x="76" y="338"/>
                      <a:pt x="76" y="338"/>
                      <a:pt x="76" y="338"/>
                    </a:cubicBezTo>
                    <a:cubicBezTo>
                      <a:pt x="96" y="338"/>
                      <a:pt x="115" y="330"/>
                      <a:pt x="129" y="316"/>
                    </a:cubicBezTo>
                    <a:cubicBezTo>
                      <a:pt x="145" y="299"/>
                      <a:pt x="167" y="290"/>
                      <a:pt x="190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43">
                <a:extLst>
                  <a:ext uri="{FF2B5EF4-FFF2-40B4-BE49-F238E27FC236}">
                    <a16:creationId xmlns:a16="http://schemas.microsoft.com/office/drawing/2014/main" xmlns="" id="{D98BE4AC-5AD6-4066-82B2-2255680981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358813" y="5581650"/>
                <a:ext cx="271463" cy="273050"/>
              </a:xfrm>
              <a:custGeom>
                <a:avLst/>
                <a:gdLst>
                  <a:gd name="T0" fmla="*/ 81 w 163"/>
                  <a:gd name="T1" fmla="*/ 163 h 163"/>
                  <a:gd name="T2" fmla="*/ 0 w 163"/>
                  <a:gd name="T3" fmla="*/ 81 h 163"/>
                  <a:gd name="T4" fmla="*/ 81 w 163"/>
                  <a:gd name="T5" fmla="*/ 0 h 163"/>
                  <a:gd name="T6" fmla="*/ 163 w 163"/>
                  <a:gd name="T7" fmla="*/ 81 h 163"/>
                  <a:gd name="T8" fmla="*/ 81 w 163"/>
                  <a:gd name="T9" fmla="*/ 163 h 163"/>
                  <a:gd name="T10" fmla="*/ 81 w 163"/>
                  <a:gd name="T11" fmla="*/ 12 h 163"/>
                  <a:gd name="T12" fmla="*/ 12 w 163"/>
                  <a:gd name="T13" fmla="*/ 81 h 163"/>
                  <a:gd name="T14" fmla="*/ 81 w 163"/>
                  <a:gd name="T15" fmla="*/ 151 h 163"/>
                  <a:gd name="T16" fmla="*/ 151 w 163"/>
                  <a:gd name="T17" fmla="*/ 81 h 163"/>
                  <a:gd name="T18" fmla="*/ 81 w 163"/>
                  <a:gd name="T19" fmla="*/ 1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3" h="163">
                    <a:moveTo>
                      <a:pt x="81" y="163"/>
                    </a:moveTo>
                    <a:cubicBezTo>
                      <a:pt x="36" y="163"/>
                      <a:pt x="0" y="126"/>
                      <a:pt x="0" y="81"/>
                    </a:cubicBezTo>
                    <a:cubicBezTo>
                      <a:pt x="0" y="36"/>
                      <a:pt x="36" y="0"/>
                      <a:pt x="81" y="0"/>
                    </a:cubicBezTo>
                    <a:cubicBezTo>
                      <a:pt x="126" y="0"/>
                      <a:pt x="163" y="36"/>
                      <a:pt x="163" y="81"/>
                    </a:cubicBezTo>
                    <a:cubicBezTo>
                      <a:pt x="163" y="126"/>
                      <a:pt x="126" y="163"/>
                      <a:pt x="81" y="163"/>
                    </a:cubicBezTo>
                    <a:close/>
                    <a:moveTo>
                      <a:pt x="81" y="12"/>
                    </a:moveTo>
                    <a:cubicBezTo>
                      <a:pt x="43" y="12"/>
                      <a:pt x="12" y="43"/>
                      <a:pt x="12" y="81"/>
                    </a:cubicBezTo>
                    <a:cubicBezTo>
                      <a:pt x="12" y="120"/>
                      <a:pt x="43" y="151"/>
                      <a:pt x="81" y="151"/>
                    </a:cubicBezTo>
                    <a:cubicBezTo>
                      <a:pt x="120" y="151"/>
                      <a:pt x="151" y="120"/>
                      <a:pt x="151" y="81"/>
                    </a:cubicBezTo>
                    <a:cubicBezTo>
                      <a:pt x="151" y="43"/>
                      <a:pt x="120" y="12"/>
                      <a:pt x="8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44">
                <a:extLst>
                  <a:ext uri="{FF2B5EF4-FFF2-40B4-BE49-F238E27FC236}">
                    <a16:creationId xmlns:a16="http://schemas.microsoft.com/office/drawing/2014/main" xmlns="" id="{C4843926-C8FA-44E8-9505-3FC0391B63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12788" y="5637213"/>
                <a:ext cx="161925" cy="161925"/>
              </a:xfrm>
              <a:custGeom>
                <a:avLst/>
                <a:gdLst>
                  <a:gd name="T0" fmla="*/ 53 w 97"/>
                  <a:gd name="T1" fmla="*/ 97 h 97"/>
                  <a:gd name="T2" fmla="*/ 44 w 97"/>
                  <a:gd name="T3" fmla="*/ 97 h 97"/>
                  <a:gd name="T4" fmla="*/ 29 w 97"/>
                  <a:gd name="T5" fmla="*/ 83 h 97"/>
                  <a:gd name="T6" fmla="*/ 29 w 97"/>
                  <a:gd name="T7" fmla="*/ 70 h 97"/>
                  <a:gd name="T8" fmla="*/ 27 w 97"/>
                  <a:gd name="T9" fmla="*/ 67 h 97"/>
                  <a:gd name="T10" fmla="*/ 14 w 97"/>
                  <a:gd name="T11" fmla="*/ 67 h 97"/>
                  <a:gd name="T12" fmla="*/ 0 w 97"/>
                  <a:gd name="T13" fmla="*/ 53 h 97"/>
                  <a:gd name="T14" fmla="*/ 0 w 97"/>
                  <a:gd name="T15" fmla="*/ 44 h 97"/>
                  <a:gd name="T16" fmla="*/ 14 w 97"/>
                  <a:gd name="T17" fmla="*/ 29 h 97"/>
                  <a:gd name="T18" fmla="*/ 27 w 97"/>
                  <a:gd name="T19" fmla="*/ 29 h 97"/>
                  <a:gd name="T20" fmla="*/ 29 w 97"/>
                  <a:gd name="T21" fmla="*/ 27 h 97"/>
                  <a:gd name="T22" fmla="*/ 29 w 97"/>
                  <a:gd name="T23" fmla="*/ 14 h 97"/>
                  <a:gd name="T24" fmla="*/ 44 w 97"/>
                  <a:gd name="T25" fmla="*/ 0 h 97"/>
                  <a:gd name="T26" fmla="*/ 53 w 97"/>
                  <a:gd name="T27" fmla="*/ 0 h 97"/>
                  <a:gd name="T28" fmla="*/ 67 w 97"/>
                  <a:gd name="T29" fmla="*/ 14 h 97"/>
                  <a:gd name="T30" fmla="*/ 67 w 97"/>
                  <a:gd name="T31" fmla="*/ 27 h 97"/>
                  <a:gd name="T32" fmla="*/ 70 w 97"/>
                  <a:gd name="T33" fmla="*/ 29 h 97"/>
                  <a:gd name="T34" fmla="*/ 83 w 97"/>
                  <a:gd name="T35" fmla="*/ 29 h 97"/>
                  <a:gd name="T36" fmla="*/ 97 w 97"/>
                  <a:gd name="T37" fmla="*/ 44 h 97"/>
                  <a:gd name="T38" fmla="*/ 97 w 97"/>
                  <a:gd name="T39" fmla="*/ 53 h 97"/>
                  <a:gd name="T40" fmla="*/ 83 w 97"/>
                  <a:gd name="T41" fmla="*/ 67 h 97"/>
                  <a:gd name="T42" fmla="*/ 70 w 97"/>
                  <a:gd name="T43" fmla="*/ 67 h 97"/>
                  <a:gd name="T44" fmla="*/ 67 w 97"/>
                  <a:gd name="T45" fmla="*/ 70 h 97"/>
                  <a:gd name="T46" fmla="*/ 67 w 97"/>
                  <a:gd name="T47" fmla="*/ 83 h 97"/>
                  <a:gd name="T48" fmla="*/ 53 w 97"/>
                  <a:gd name="T49" fmla="*/ 97 h 97"/>
                  <a:gd name="T50" fmla="*/ 14 w 97"/>
                  <a:gd name="T51" fmla="*/ 41 h 97"/>
                  <a:gd name="T52" fmla="*/ 12 w 97"/>
                  <a:gd name="T53" fmla="*/ 44 h 97"/>
                  <a:gd name="T54" fmla="*/ 12 w 97"/>
                  <a:gd name="T55" fmla="*/ 53 h 97"/>
                  <a:gd name="T56" fmla="*/ 14 w 97"/>
                  <a:gd name="T57" fmla="*/ 55 h 97"/>
                  <a:gd name="T58" fmla="*/ 27 w 97"/>
                  <a:gd name="T59" fmla="*/ 55 h 97"/>
                  <a:gd name="T60" fmla="*/ 41 w 97"/>
                  <a:gd name="T61" fmla="*/ 70 h 97"/>
                  <a:gd name="T62" fmla="*/ 41 w 97"/>
                  <a:gd name="T63" fmla="*/ 83 h 97"/>
                  <a:gd name="T64" fmla="*/ 44 w 97"/>
                  <a:gd name="T65" fmla="*/ 85 h 97"/>
                  <a:gd name="T66" fmla="*/ 53 w 97"/>
                  <a:gd name="T67" fmla="*/ 85 h 97"/>
                  <a:gd name="T68" fmla="*/ 55 w 97"/>
                  <a:gd name="T69" fmla="*/ 83 h 97"/>
                  <a:gd name="T70" fmla="*/ 55 w 97"/>
                  <a:gd name="T71" fmla="*/ 70 h 97"/>
                  <a:gd name="T72" fmla="*/ 70 w 97"/>
                  <a:gd name="T73" fmla="*/ 55 h 97"/>
                  <a:gd name="T74" fmla="*/ 83 w 97"/>
                  <a:gd name="T75" fmla="*/ 55 h 97"/>
                  <a:gd name="T76" fmla="*/ 85 w 97"/>
                  <a:gd name="T77" fmla="*/ 53 h 97"/>
                  <a:gd name="T78" fmla="*/ 85 w 97"/>
                  <a:gd name="T79" fmla="*/ 44 h 97"/>
                  <a:gd name="T80" fmla="*/ 83 w 97"/>
                  <a:gd name="T81" fmla="*/ 41 h 97"/>
                  <a:gd name="T82" fmla="*/ 70 w 97"/>
                  <a:gd name="T83" fmla="*/ 41 h 97"/>
                  <a:gd name="T84" fmla="*/ 55 w 97"/>
                  <a:gd name="T85" fmla="*/ 27 h 97"/>
                  <a:gd name="T86" fmla="*/ 55 w 97"/>
                  <a:gd name="T87" fmla="*/ 14 h 97"/>
                  <a:gd name="T88" fmla="*/ 53 w 97"/>
                  <a:gd name="T89" fmla="*/ 12 h 97"/>
                  <a:gd name="T90" fmla="*/ 44 w 97"/>
                  <a:gd name="T91" fmla="*/ 12 h 97"/>
                  <a:gd name="T92" fmla="*/ 41 w 97"/>
                  <a:gd name="T93" fmla="*/ 14 h 97"/>
                  <a:gd name="T94" fmla="*/ 41 w 97"/>
                  <a:gd name="T95" fmla="*/ 27 h 97"/>
                  <a:gd name="T96" fmla="*/ 27 w 97"/>
                  <a:gd name="T97" fmla="*/ 41 h 97"/>
                  <a:gd name="T98" fmla="*/ 14 w 97"/>
                  <a:gd name="T99" fmla="*/ 4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7" h="97">
                    <a:moveTo>
                      <a:pt x="53" y="97"/>
                    </a:moveTo>
                    <a:cubicBezTo>
                      <a:pt x="44" y="97"/>
                      <a:pt x="44" y="97"/>
                      <a:pt x="44" y="97"/>
                    </a:cubicBezTo>
                    <a:cubicBezTo>
                      <a:pt x="36" y="97"/>
                      <a:pt x="29" y="91"/>
                      <a:pt x="29" y="8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9" y="68"/>
                      <a:pt x="28" y="67"/>
                      <a:pt x="27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6" y="67"/>
                      <a:pt x="0" y="61"/>
                      <a:pt x="0" y="5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36"/>
                      <a:pt x="6" y="29"/>
                      <a:pt x="14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9"/>
                      <a:pt x="29" y="28"/>
                      <a:pt x="29" y="27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6"/>
                      <a:pt x="36" y="0"/>
                      <a:pt x="4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61" y="0"/>
                      <a:pt x="67" y="6"/>
                      <a:pt x="67" y="14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8"/>
                      <a:pt x="68" y="29"/>
                      <a:pt x="7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91" y="29"/>
                      <a:pt x="97" y="36"/>
                      <a:pt x="97" y="44"/>
                    </a:cubicBezTo>
                    <a:cubicBezTo>
                      <a:pt x="97" y="53"/>
                      <a:pt x="97" y="53"/>
                      <a:pt x="97" y="53"/>
                    </a:cubicBezTo>
                    <a:cubicBezTo>
                      <a:pt x="97" y="61"/>
                      <a:pt x="91" y="67"/>
                      <a:pt x="83" y="67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68" y="67"/>
                      <a:pt x="67" y="68"/>
                      <a:pt x="67" y="70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7" y="91"/>
                      <a:pt x="61" y="97"/>
                      <a:pt x="53" y="97"/>
                    </a:cubicBezTo>
                    <a:close/>
                    <a:moveTo>
                      <a:pt x="14" y="41"/>
                    </a:moveTo>
                    <a:cubicBezTo>
                      <a:pt x="13" y="41"/>
                      <a:pt x="12" y="42"/>
                      <a:pt x="12" y="44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4"/>
                      <a:pt x="13" y="55"/>
                      <a:pt x="14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35" y="55"/>
                      <a:pt x="41" y="62"/>
                      <a:pt x="41" y="70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4"/>
                      <a:pt x="42" y="85"/>
                      <a:pt x="44" y="85"/>
                    </a:cubicBezTo>
                    <a:cubicBezTo>
                      <a:pt x="53" y="85"/>
                      <a:pt x="53" y="85"/>
                      <a:pt x="53" y="85"/>
                    </a:cubicBezTo>
                    <a:cubicBezTo>
                      <a:pt x="54" y="85"/>
                      <a:pt x="55" y="84"/>
                      <a:pt x="55" y="83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62"/>
                      <a:pt x="62" y="55"/>
                      <a:pt x="70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4" y="55"/>
                      <a:pt x="85" y="54"/>
                      <a:pt x="85" y="53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5" y="42"/>
                      <a:pt x="84" y="41"/>
                      <a:pt x="83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62" y="41"/>
                      <a:pt x="55" y="35"/>
                      <a:pt x="55" y="27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3"/>
                      <a:pt x="54" y="12"/>
                      <a:pt x="53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2" y="12"/>
                      <a:pt x="41" y="13"/>
                      <a:pt x="41" y="14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35"/>
                      <a:pt x="35" y="41"/>
                      <a:pt x="27" y="41"/>
                    </a:cubicBezTo>
                    <a:lnTo>
                      <a:pt x="14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45">
                <a:extLst>
                  <a:ext uri="{FF2B5EF4-FFF2-40B4-BE49-F238E27FC236}">
                    <a16:creationId xmlns:a16="http://schemas.microsoft.com/office/drawing/2014/main" xmlns="" id="{3F63D655-0BBF-4F28-86A2-332399817C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271500" y="5503863"/>
                <a:ext cx="858838" cy="584200"/>
              </a:xfrm>
              <a:custGeom>
                <a:avLst/>
                <a:gdLst>
                  <a:gd name="T0" fmla="*/ 473 w 515"/>
                  <a:gd name="T1" fmla="*/ 350 h 350"/>
                  <a:gd name="T2" fmla="*/ 438 w 515"/>
                  <a:gd name="T3" fmla="*/ 350 h 350"/>
                  <a:gd name="T4" fmla="*/ 377 w 515"/>
                  <a:gd name="T5" fmla="*/ 324 h 350"/>
                  <a:gd name="T6" fmla="*/ 324 w 515"/>
                  <a:gd name="T7" fmla="*/ 302 h 350"/>
                  <a:gd name="T8" fmla="*/ 190 w 515"/>
                  <a:gd name="T9" fmla="*/ 302 h 350"/>
                  <a:gd name="T10" fmla="*/ 138 w 515"/>
                  <a:gd name="T11" fmla="*/ 324 h 350"/>
                  <a:gd name="T12" fmla="*/ 76 w 515"/>
                  <a:gd name="T13" fmla="*/ 350 h 350"/>
                  <a:gd name="T14" fmla="*/ 41 w 515"/>
                  <a:gd name="T15" fmla="*/ 350 h 350"/>
                  <a:gd name="T16" fmla="*/ 0 w 515"/>
                  <a:gd name="T17" fmla="*/ 308 h 350"/>
                  <a:gd name="T18" fmla="*/ 0 w 515"/>
                  <a:gd name="T19" fmla="*/ 128 h 350"/>
                  <a:gd name="T20" fmla="*/ 127 w 515"/>
                  <a:gd name="T21" fmla="*/ 0 h 350"/>
                  <a:gd name="T22" fmla="*/ 388 w 515"/>
                  <a:gd name="T23" fmla="*/ 0 h 350"/>
                  <a:gd name="T24" fmla="*/ 515 w 515"/>
                  <a:gd name="T25" fmla="*/ 128 h 350"/>
                  <a:gd name="T26" fmla="*/ 515 w 515"/>
                  <a:gd name="T27" fmla="*/ 308 h 350"/>
                  <a:gd name="T28" fmla="*/ 473 w 515"/>
                  <a:gd name="T29" fmla="*/ 350 h 350"/>
                  <a:gd name="T30" fmla="*/ 190 w 515"/>
                  <a:gd name="T31" fmla="*/ 290 h 350"/>
                  <a:gd name="T32" fmla="*/ 324 w 515"/>
                  <a:gd name="T33" fmla="*/ 290 h 350"/>
                  <a:gd name="T34" fmla="*/ 385 w 515"/>
                  <a:gd name="T35" fmla="*/ 316 h 350"/>
                  <a:gd name="T36" fmla="*/ 438 w 515"/>
                  <a:gd name="T37" fmla="*/ 338 h 350"/>
                  <a:gd name="T38" fmla="*/ 473 w 515"/>
                  <a:gd name="T39" fmla="*/ 338 h 350"/>
                  <a:gd name="T40" fmla="*/ 503 w 515"/>
                  <a:gd name="T41" fmla="*/ 308 h 350"/>
                  <a:gd name="T42" fmla="*/ 503 w 515"/>
                  <a:gd name="T43" fmla="*/ 128 h 350"/>
                  <a:gd name="T44" fmla="*/ 388 w 515"/>
                  <a:gd name="T45" fmla="*/ 12 h 350"/>
                  <a:gd name="T46" fmla="*/ 127 w 515"/>
                  <a:gd name="T47" fmla="*/ 12 h 350"/>
                  <a:gd name="T48" fmla="*/ 12 w 515"/>
                  <a:gd name="T49" fmla="*/ 128 h 350"/>
                  <a:gd name="T50" fmla="*/ 12 w 515"/>
                  <a:gd name="T51" fmla="*/ 308 h 350"/>
                  <a:gd name="T52" fmla="*/ 41 w 515"/>
                  <a:gd name="T53" fmla="*/ 338 h 350"/>
                  <a:gd name="T54" fmla="*/ 76 w 515"/>
                  <a:gd name="T55" fmla="*/ 338 h 350"/>
                  <a:gd name="T56" fmla="*/ 129 w 515"/>
                  <a:gd name="T57" fmla="*/ 316 h 350"/>
                  <a:gd name="T58" fmla="*/ 190 w 515"/>
                  <a:gd name="T59" fmla="*/ 29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15" h="350">
                    <a:moveTo>
                      <a:pt x="473" y="350"/>
                    </a:moveTo>
                    <a:cubicBezTo>
                      <a:pt x="438" y="350"/>
                      <a:pt x="438" y="350"/>
                      <a:pt x="438" y="350"/>
                    </a:cubicBezTo>
                    <a:cubicBezTo>
                      <a:pt x="415" y="350"/>
                      <a:pt x="393" y="340"/>
                      <a:pt x="377" y="324"/>
                    </a:cubicBezTo>
                    <a:cubicBezTo>
                      <a:pt x="363" y="310"/>
                      <a:pt x="344" y="302"/>
                      <a:pt x="324" y="302"/>
                    </a:cubicBezTo>
                    <a:cubicBezTo>
                      <a:pt x="190" y="302"/>
                      <a:pt x="190" y="302"/>
                      <a:pt x="190" y="302"/>
                    </a:cubicBezTo>
                    <a:cubicBezTo>
                      <a:pt x="170" y="302"/>
                      <a:pt x="151" y="310"/>
                      <a:pt x="138" y="324"/>
                    </a:cubicBezTo>
                    <a:cubicBezTo>
                      <a:pt x="122" y="340"/>
                      <a:pt x="99" y="350"/>
                      <a:pt x="76" y="350"/>
                    </a:cubicBezTo>
                    <a:cubicBezTo>
                      <a:pt x="41" y="350"/>
                      <a:pt x="41" y="350"/>
                      <a:pt x="41" y="350"/>
                    </a:cubicBezTo>
                    <a:cubicBezTo>
                      <a:pt x="18" y="350"/>
                      <a:pt x="0" y="331"/>
                      <a:pt x="0" y="30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58"/>
                      <a:pt x="57" y="0"/>
                      <a:pt x="127" y="0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458" y="0"/>
                      <a:pt x="515" y="58"/>
                      <a:pt x="515" y="128"/>
                    </a:cubicBezTo>
                    <a:cubicBezTo>
                      <a:pt x="515" y="308"/>
                      <a:pt x="515" y="308"/>
                      <a:pt x="515" y="308"/>
                    </a:cubicBezTo>
                    <a:cubicBezTo>
                      <a:pt x="515" y="331"/>
                      <a:pt x="496" y="350"/>
                      <a:pt x="473" y="350"/>
                    </a:cubicBezTo>
                    <a:close/>
                    <a:moveTo>
                      <a:pt x="190" y="290"/>
                    </a:moveTo>
                    <a:cubicBezTo>
                      <a:pt x="324" y="290"/>
                      <a:pt x="324" y="290"/>
                      <a:pt x="324" y="290"/>
                    </a:cubicBezTo>
                    <a:cubicBezTo>
                      <a:pt x="347" y="290"/>
                      <a:pt x="369" y="299"/>
                      <a:pt x="385" y="316"/>
                    </a:cubicBezTo>
                    <a:cubicBezTo>
                      <a:pt x="399" y="330"/>
                      <a:pt x="418" y="338"/>
                      <a:pt x="438" y="338"/>
                    </a:cubicBezTo>
                    <a:cubicBezTo>
                      <a:pt x="473" y="338"/>
                      <a:pt x="473" y="338"/>
                      <a:pt x="473" y="338"/>
                    </a:cubicBezTo>
                    <a:cubicBezTo>
                      <a:pt x="489" y="338"/>
                      <a:pt x="503" y="324"/>
                      <a:pt x="503" y="308"/>
                    </a:cubicBezTo>
                    <a:cubicBezTo>
                      <a:pt x="503" y="128"/>
                      <a:pt x="503" y="128"/>
                      <a:pt x="503" y="128"/>
                    </a:cubicBezTo>
                    <a:cubicBezTo>
                      <a:pt x="503" y="64"/>
                      <a:pt x="451" y="12"/>
                      <a:pt x="388" y="12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63" y="12"/>
                      <a:pt x="12" y="64"/>
                      <a:pt x="12" y="128"/>
                    </a:cubicBezTo>
                    <a:cubicBezTo>
                      <a:pt x="12" y="308"/>
                      <a:pt x="12" y="308"/>
                      <a:pt x="12" y="308"/>
                    </a:cubicBezTo>
                    <a:cubicBezTo>
                      <a:pt x="12" y="324"/>
                      <a:pt x="25" y="338"/>
                      <a:pt x="41" y="338"/>
                    </a:cubicBezTo>
                    <a:cubicBezTo>
                      <a:pt x="76" y="338"/>
                      <a:pt x="76" y="338"/>
                      <a:pt x="76" y="338"/>
                    </a:cubicBezTo>
                    <a:cubicBezTo>
                      <a:pt x="96" y="338"/>
                      <a:pt x="115" y="330"/>
                      <a:pt x="129" y="316"/>
                    </a:cubicBezTo>
                    <a:cubicBezTo>
                      <a:pt x="145" y="299"/>
                      <a:pt x="167" y="290"/>
                      <a:pt x="190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46">
                <a:extLst>
                  <a:ext uri="{FF2B5EF4-FFF2-40B4-BE49-F238E27FC236}">
                    <a16:creationId xmlns:a16="http://schemas.microsoft.com/office/drawing/2014/main" xmlns="" id="{949854C4-6AB9-43D8-84BE-F40367212E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69975" y="5581650"/>
                <a:ext cx="273050" cy="273050"/>
              </a:xfrm>
              <a:custGeom>
                <a:avLst/>
                <a:gdLst>
                  <a:gd name="T0" fmla="*/ 82 w 164"/>
                  <a:gd name="T1" fmla="*/ 163 h 163"/>
                  <a:gd name="T2" fmla="*/ 0 w 164"/>
                  <a:gd name="T3" fmla="*/ 81 h 163"/>
                  <a:gd name="T4" fmla="*/ 82 w 164"/>
                  <a:gd name="T5" fmla="*/ 0 h 163"/>
                  <a:gd name="T6" fmla="*/ 164 w 164"/>
                  <a:gd name="T7" fmla="*/ 81 h 163"/>
                  <a:gd name="T8" fmla="*/ 82 w 164"/>
                  <a:gd name="T9" fmla="*/ 163 h 163"/>
                  <a:gd name="T10" fmla="*/ 82 w 164"/>
                  <a:gd name="T11" fmla="*/ 12 h 163"/>
                  <a:gd name="T12" fmla="*/ 12 w 164"/>
                  <a:gd name="T13" fmla="*/ 81 h 163"/>
                  <a:gd name="T14" fmla="*/ 82 w 164"/>
                  <a:gd name="T15" fmla="*/ 151 h 163"/>
                  <a:gd name="T16" fmla="*/ 152 w 164"/>
                  <a:gd name="T17" fmla="*/ 81 h 163"/>
                  <a:gd name="T18" fmla="*/ 82 w 164"/>
                  <a:gd name="T19" fmla="*/ 1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163">
                    <a:moveTo>
                      <a:pt x="82" y="163"/>
                    </a:moveTo>
                    <a:cubicBezTo>
                      <a:pt x="37" y="163"/>
                      <a:pt x="0" y="126"/>
                      <a:pt x="0" y="81"/>
                    </a:cubicBezTo>
                    <a:cubicBezTo>
                      <a:pt x="0" y="36"/>
                      <a:pt x="37" y="0"/>
                      <a:pt x="82" y="0"/>
                    </a:cubicBezTo>
                    <a:cubicBezTo>
                      <a:pt x="127" y="0"/>
                      <a:pt x="164" y="36"/>
                      <a:pt x="164" y="81"/>
                    </a:cubicBezTo>
                    <a:cubicBezTo>
                      <a:pt x="164" y="126"/>
                      <a:pt x="127" y="163"/>
                      <a:pt x="82" y="163"/>
                    </a:cubicBezTo>
                    <a:close/>
                    <a:moveTo>
                      <a:pt x="82" y="12"/>
                    </a:moveTo>
                    <a:cubicBezTo>
                      <a:pt x="44" y="12"/>
                      <a:pt x="12" y="43"/>
                      <a:pt x="12" y="81"/>
                    </a:cubicBezTo>
                    <a:cubicBezTo>
                      <a:pt x="12" y="120"/>
                      <a:pt x="44" y="151"/>
                      <a:pt x="82" y="151"/>
                    </a:cubicBezTo>
                    <a:cubicBezTo>
                      <a:pt x="120" y="151"/>
                      <a:pt x="152" y="120"/>
                      <a:pt x="152" y="81"/>
                    </a:cubicBezTo>
                    <a:cubicBezTo>
                      <a:pt x="152" y="43"/>
                      <a:pt x="120" y="12"/>
                      <a:pt x="8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47">
                <a:extLst>
                  <a:ext uri="{FF2B5EF4-FFF2-40B4-BE49-F238E27FC236}">
                    <a16:creationId xmlns:a16="http://schemas.microsoft.com/office/drawing/2014/main" xmlns="" id="{7E5D2A68-DB26-495A-8392-B48F864D40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833475" y="5699125"/>
                <a:ext cx="36513" cy="38100"/>
              </a:xfrm>
              <a:custGeom>
                <a:avLst/>
                <a:gdLst>
                  <a:gd name="T0" fmla="*/ 11 w 22"/>
                  <a:gd name="T1" fmla="*/ 23 h 23"/>
                  <a:gd name="T2" fmla="*/ 0 w 22"/>
                  <a:gd name="T3" fmla="*/ 11 h 23"/>
                  <a:gd name="T4" fmla="*/ 11 w 22"/>
                  <a:gd name="T5" fmla="*/ 0 h 23"/>
                  <a:gd name="T6" fmla="*/ 22 w 22"/>
                  <a:gd name="T7" fmla="*/ 11 h 23"/>
                  <a:gd name="T8" fmla="*/ 11 w 22"/>
                  <a:gd name="T9" fmla="*/ 23 h 23"/>
                  <a:gd name="T10" fmla="*/ 11 w 22"/>
                  <a:gd name="T11" fmla="*/ 11 h 23"/>
                  <a:gd name="T12" fmla="*/ 10 w 22"/>
                  <a:gd name="T13" fmla="*/ 11 h 23"/>
                  <a:gd name="T14" fmla="*/ 12 w 22"/>
                  <a:gd name="T15" fmla="*/ 11 h 23"/>
                  <a:gd name="T16" fmla="*/ 11 w 22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11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2"/>
                      <a:pt x="12" y="12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48">
                <a:extLst>
                  <a:ext uri="{FF2B5EF4-FFF2-40B4-BE49-F238E27FC236}">
                    <a16:creationId xmlns:a16="http://schemas.microsoft.com/office/drawing/2014/main" xmlns="" id="{2D0356EB-FE2B-4C29-82EF-022BEB2DB1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43013" y="5699125"/>
                <a:ext cx="36513" cy="38100"/>
              </a:xfrm>
              <a:custGeom>
                <a:avLst/>
                <a:gdLst>
                  <a:gd name="T0" fmla="*/ 11 w 22"/>
                  <a:gd name="T1" fmla="*/ 23 h 23"/>
                  <a:gd name="T2" fmla="*/ 0 w 22"/>
                  <a:gd name="T3" fmla="*/ 11 h 23"/>
                  <a:gd name="T4" fmla="*/ 11 w 22"/>
                  <a:gd name="T5" fmla="*/ 0 h 23"/>
                  <a:gd name="T6" fmla="*/ 22 w 22"/>
                  <a:gd name="T7" fmla="*/ 11 h 23"/>
                  <a:gd name="T8" fmla="*/ 11 w 22"/>
                  <a:gd name="T9" fmla="*/ 23 h 23"/>
                  <a:gd name="T10" fmla="*/ 11 w 22"/>
                  <a:gd name="T11" fmla="*/ 11 h 23"/>
                  <a:gd name="T12" fmla="*/ 10 w 22"/>
                  <a:gd name="T13" fmla="*/ 11 h 23"/>
                  <a:gd name="T14" fmla="*/ 12 w 22"/>
                  <a:gd name="T15" fmla="*/ 11 h 23"/>
                  <a:gd name="T16" fmla="*/ 11 w 22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11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2"/>
                      <a:pt x="12" y="12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49">
                <a:extLst>
                  <a:ext uri="{FF2B5EF4-FFF2-40B4-BE49-F238E27FC236}">
                    <a16:creationId xmlns:a16="http://schemas.microsoft.com/office/drawing/2014/main" xmlns="" id="{4EAF28A6-CF69-4491-80D2-6C13009830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889038" y="5646738"/>
                <a:ext cx="36513" cy="39687"/>
              </a:xfrm>
              <a:custGeom>
                <a:avLst/>
                <a:gdLst>
                  <a:gd name="T0" fmla="*/ 11 w 22"/>
                  <a:gd name="T1" fmla="*/ 23 h 23"/>
                  <a:gd name="T2" fmla="*/ 0 w 22"/>
                  <a:gd name="T3" fmla="*/ 11 h 23"/>
                  <a:gd name="T4" fmla="*/ 11 w 22"/>
                  <a:gd name="T5" fmla="*/ 0 h 23"/>
                  <a:gd name="T6" fmla="*/ 22 w 22"/>
                  <a:gd name="T7" fmla="*/ 11 h 23"/>
                  <a:gd name="T8" fmla="*/ 11 w 22"/>
                  <a:gd name="T9" fmla="*/ 23 h 23"/>
                  <a:gd name="T10" fmla="*/ 11 w 22"/>
                  <a:gd name="T11" fmla="*/ 11 h 23"/>
                  <a:gd name="T12" fmla="*/ 10 w 22"/>
                  <a:gd name="T13" fmla="*/ 11 h 23"/>
                  <a:gd name="T14" fmla="*/ 12 w 22"/>
                  <a:gd name="T15" fmla="*/ 11 h 23"/>
                  <a:gd name="T16" fmla="*/ 11 w 22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11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2"/>
                      <a:pt x="12" y="12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50">
                <a:extLst>
                  <a:ext uri="{FF2B5EF4-FFF2-40B4-BE49-F238E27FC236}">
                    <a16:creationId xmlns:a16="http://schemas.microsoft.com/office/drawing/2014/main" xmlns="" id="{819EFB71-690E-411B-96DE-5C370C3CD37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889038" y="5751513"/>
                <a:ext cx="36513" cy="38100"/>
              </a:xfrm>
              <a:custGeom>
                <a:avLst/>
                <a:gdLst>
                  <a:gd name="T0" fmla="*/ 11 w 22"/>
                  <a:gd name="T1" fmla="*/ 23 h 23"/>
                  <a:gd name="T2" fmla="*/ 0 w 22"/>
                  <a:gd name="T3" fmla="*/ 12 h 23"/>
                  <a:gd name="T4" fmla="*/ 11 w 22"/>
                  <a:gd name="T5" fmla="*/ 0 h 23"/>
                  <a:gd name="T6" fmla="*/ 22 w 22"/>
                  <a:gd name="T7" fmla="*/ 12 h 23"/>
                  <a:gd name="T8" fmla="*/ 11 w 22"/>
                  <a:gd name="T9" fmla="*/ 23 h 23"/>
                  <a:gd name="T10" fmla="*/ 11 w 22"/>
                  <a:gd name="T11" fmla="*/ 11 h 23"/>
                  <a:gd name="T12" fmla="*/ 10 w 22"/>
                  <a:gd name="T13" fmla="*/ 12 h 23"/>
                  <a:gd name="T14" fmla="*/ 12 w 22"/>
                  <a:gd name="T15" fmla="*/ 12 h 23"/>
                  <a:gd name="T16" fmla="*/ 11 w 22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11" y="23"/>
                    </a:moveTo>
                    <a:cubicBezTo>
                      <a:pt x="5" y="23"/>
                      <a:pt x="0" y="18"/>
                      <a:pt x="0" y="12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2"/>
                    </a:cubicBezTo>
                    <a:cubicBezTo>
                      <a:pt x="22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0" y="12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Rectangle 51">
                <a:extLst>
                  <a:ext uri="{FF2B5EF4-FFF2-40B4-BE49-F238E27FC236}">
                    <a16:creationId xmlns:a16="http://schemas.microsoft.com/office/drawing/2014/main" xmlns="" id="{D3E2E56F-21ED-4583-8225-542002EA54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20750" y="5908675"/>
                <a:ext cx="28575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Rectangle 52">
                <a:extLst>
                  <a:ext uri="{FF2B5EF4-FFF2-40B4-BE49-F238E27FC236}">
                    <a16:creationId xmlns:a16="http://schemas.microsoft.com/office/drawing/2014/main" xmlns="" id="{9A617F3C-B716-4FAD-A4FA-10DE5FD750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87425" y="5908675"/>
                <a:ext cx="26988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Rectangle 53">
                <a:extLst>
                  <a:ext uri="{FF2B5EF4-FFF2-40B4-BE49-F238E27FC236}">
                    <a16:creationId xmlns:a16="http://schemas.microsoft.com/office/drawing/2014/main" xmlns="" id="{224818C9-CCAC-44EA-B33F-85804BBDA0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50925" y="5908675"/>
                <a:ext cx="28575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54">
                <a:extLst>
                  <a:ext uri="{FF2B5EF4-FFF2-40B4-BE49-F238E27FC236}">
                    <a16:creationId xmlns:a16="http://schemas.microsoft.com/office/drawing/2014/main" xmlns="" id="{3D2052AC-DA12-47A4-A5FF-D3C5F723CC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79463" y="5435600"/>
                <a:ext cx="411163" cy="88900"/>
              </a:xfrm>
              <a:custGeom>
                <a:avLst/>
                <a:gdLst>
                  <a:gd name="T0" fmla="*/ 259 w 259"/>
                  <a:gd name="T1" fmla="*/ 56 h 56"/>
                  <a:gd name="T2" fmla="*/ 0 w 259"/>
                  <a:gd name="T3" fmla="*/ 56 h 56"/>
                  <a:gd name="T4" fmla="*/ 30 w 259"/>
                  <a:gd name="T5" fmla="*/ 0 h 56"/>
                  <a:gd name="T6" fmla="*/ 229 w 259"/>
                  <a:gd name="T7" fmla="*/ 0 h 56"/>
                  <a:gd name="T8" fmla="*/ 259 w 259"/>
                  <a:gd name="T9" fmla="*/ 56 h 56"/>
                  <a:gd name="T10" fmla="*/ 21 w 259"/>
                  <a:gd name="T11" fmla="*/ 43 h 56"/>
                  <a:gd name="T12" fmla="*/ 238 w 259"/>
                  <a:gd name="T13" fmla="*/ 43 h 56"/>
                  <a:gd name="T14" fmla="*/ 222 w 259"/>
                  <a:gd name="T15" fmla="*/ 13 h 56"/>
                  <a:gd name="T16" fmla="*/ 38 w 259"/>
                  <a:gd name="T17" fmla="*/ 13 h 56"/>
                  <a:gd name="T18" fmla="*/ 21 w 259"/>
                  <a:gd name="T19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9" h="56">
                    <a:moveTo>
                      <a:pt x="259" y="56"/>
                    </a:moveTo>
                    <a:lnTo>
                      <a:pt x="0" y="56"/>
                    </a:lnTo>
                    <a:lnTo>
                      <a:pt x="30" y="0"/>
                    </a:lnTo>
                    <a:lnTo>
                      <a:pt x="229" y="0"/>
                    </a:lnTo>
                    <a:lnTo>
                      <a:pt x="259" y="56"/>
                    </a:lnTo>
                    <a:close/>
                    <a:moveTo>
                      <a:pt x="21" y="43"/>
                    </a:moveTo>
                    <a:lnTo>
                      <a:pt x="238" y="43"/>
                    </a:lnTo>
                    <a:lnTo>
                      <a:pt x="222" y="13"/>
                    </a:lnTo>
                    <a:lnTo>
                      <a:pt x="38" y="13"/>
                    </a:lnTo>
                    <a:lnTo>
                      <a:pt x="2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Rectangle 55">
                <a:extLst>
                  <a:ext uri="{FF2B5EF4-FFF2-40B4-BE49-F238E27FC236}">
                    <a16:creationId xmlns:a16="http://schemas.microsoft.com/office/drawing/2014/main" xmlns="" id="{067FBC86-2655-42B1-8360-373C8DB88E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74725" y="5360988"/>
                <a:ext cx="20638" cy="841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56">
                <a:extLst>
                  <a:ext uri="{FF2B5EF4-FFF2-40B4-BE49-F238E27FC236}">
                    <a16:creationId xmlns:a16="http://schemas.microsoft.com/office/drawing/2014/main" xmlns="" id="{2459889D-130F-44E0-B974-6075EA518E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42975" y="5286375"/>
                <a:ext cx="84138" cy="8413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39" y="0"/>
                      <a:pt x="50" y="12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3"/>
                      <a:pt x="18" y="38"/>
                      <a:pt x="25" y="38"/>
                    </a:cubicBezTo>
                    <a:cubicBezTo>
                      <a:pt x="32" y="38"/>
                      <a:pt x="38" y="33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735CB29-5641-4D4B-A659-C59D83E365A3}"/>
              </a:ext>
            </a:extLst>
          </p:cNvPr>
          <p:cNvGrpSpPr/>
          <p:nvPr/>
        </p:nvGrpSpPr>
        <p:grpSpPr>
          <a:xfrm>
            <a:off x="617873" y="5001891"/>
            <a:ext cx="10956254" cy="1081409"/>
            <a:chOff x="617873" y="5001891"/>
            <a:chExt cx="10956254" cy="1081409"/>
          </a:xfrm>
        </p:grpSpPr>
        <p:sp>
          <p:nvSpPr>
            <p:cNvPr id="202" name="矩形 201">
              <a:extLst>
                <a:ext uri="{FF2B5EF4-FFF2-40B4-BE49-F238E27FC236}">
                  <a16:creationId xmlns:a16="http://schemas.microsoft.com/office/drawing/2014/main" xmlns="" id="{260D365D-1B55-4F97-8828-7699D4A00EB1}"/>
                </a:ext>
              </a:extLst>
            </p:cNvPr>
            <p:cNvSpPr/>
            <p:nvPr/>
          </p:nvSpPr>
          <p:spPr>
            <a:xfrm>
              <a:off x="634072" y="5001891"/>
              <a:ext cx="10881817" cy="10113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zh-CN" sz="14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上海锐普广告有限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公司</a:t>
              </a:r>
              <a:r>
                <a:rPr lang="zh-CN" altLang="zh-CN" sz="14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成立于</a:t>
              </a:r>
              <a:r>
                <a:rPr lang="en-US" altLang="zh-CN" sz="14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2007</a:t>
              </a:r>
              <a:r>
                <a:rPr lang="zh-CN" altLang="zh-CN" sz="14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年，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一直致力于为社会提供专业化的演示设计解决方案，公司始终秉承“锐意进取、普及精品”的理念，在演示设计领域一直处于业界领跑位置，开创了精品</a:t>
              </a:r>
              <a:r>
                <a:rPr lang="en-US" altLang="zh-CN" sz="14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ppt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时代，动画</a:t>
              </a:r>
              <a:r>
                <a:rPr lang="en-US" altLang="zh-CN" sz="14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ppt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时代、创意策划</a:t>
              </a:r>
              <a:r>
                <a:rPr lang="en-US" altLang="zh-CN" sz="14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ppt</a:t>
              </a:r>
              <a:r>
                <a:rPr lang="zh-CN" altLang="en-US" sz="14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时代。拥有成熟的专业演示设计和培训团队，超百万人气的在线演示交流社区以及火爆的演示设计交易平台。</a:t>
              </a:r>
              <a:endPara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7C9531D7-7BF8-43D9-8A83-6A5AF3FB6A7D}"/>
                </a:ext>
              </a:extLst>
            </p:cNvPr>
            <p:cNvSpPr/>
            <p:nvPr/>
          </p:nvSpPr>
          <p:spPr>
            <a:xfrm>
              <a:off x="617873" y="5001891"/>
              <a:ext cx="10956254" cy="1081409"/>
            </a:xfrm>
            <a:prstGeom prst="rect">
              <a:avLst/>
            </a:prstGeom>
            <a:ln>
              <a:solidFill>
                <a:srgbClr val="4BFFE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xmlns="" id="{7128F6E6-3512-42C4-BF7A-A9909D8A3897}"/>
              </a:ext>
            </a:extLst>
          </p:cNvPr>
          <p:cNvGrpSpPr/>
          <p:nvPr/>
        </p:nvGrpSpPr>
        <p:grpSpPr>
          <a:xfrm rot="2700000">
            <a:off x="10757181" y="5528114"/>
            <a:ext cx="965894" cy="1114590"/>
            <a:chOff x="3927703" y="5195625"/>
            <a:chExt cx="1390181" cy="1604194"/>
          </a:xfrm>
        </p:grpSpPr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xmlns="" id="{00BA86ED-6AAB-46BC-A8C2-5395D8B5B1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91097" y="5195625"/>
              <a:ext cx="926787" cy="893900"/>
            </a:xfrm>
            <a:prstGeom prst="line">
              <a:avLst/>
            </a:prstGeom>
            <a:noFill/>
            <a:ln>
              <a:gradFill flip="none" rotWithShape="1">
                <a:gsLst>
                  <a:gs pos="21000">
                    <a:srgbClr val="3C96C7"/>
                  </a:gs>
                  <a:gs pos="72000">
                    <a:srgbClr val="4BFFEE"/>
                  </a:gs>
                </a:gsLst>
                <a:lin ang="0" scaled="1"/>
                <a:tileRect/>
              </a:gradFill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xmlns="" id="{1201200C-3F84-4A3E-A9C4-F82B59344D4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27703" y="5905919"/>
              <a:ext cx="926787" cy="893900"/>
            </a:xfrm>
            <a:prstGeom prst="line">
              <a:avLst/>
            </a:prstGeom>
            <a:noFill/>
            <a:ln>
              <a:gradFill flip="none" rotWithShape="1">
                <a:gsLst>
                  <a:gs pos="21000">
                    <a:srgbClr val="3C96C7"/>
                  </a:gs>
                  <a:gs pos="72000">
                    <a:srgbClr val="4BFFEE"/>
                  </a:gs>
                </a:gsLst>
                <a:lin ang="0" scaled="1"/>
                <a:tileRect/>
              </a:gradFill>
            </a:ln>
            <a:effectLst>
              <a:outerShdw blurRad="50800" dist="38100" dir="5400000" sx="107000" sy="107000" algn="t" rotWithShape="0">
                <a:srgbClr val="06162D">
                  <a:alpha val="5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179707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+.1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>
            <a:extLst>
              <a:ext uri="{FF2B5EF4-FFF2-40B4-BE49-F238E27FC236}">
                <a16:creationId xmlns:a16="http://schemas.microsoft.com/office/drawing/2014/main" xmlns="" id="{26C56EC5-3D36-4232-9872-AC75944624A3}"/>
              </a:ext>
            </a:extLst>
          </p:cNvPr>
          <p:cNvSpPr>
            <a:spLocks noEditPoints="1"/>
          </p:cNvSpPr>
          <p:nvPr/>
        </p:nvSpPr>
        <p:spPr bwMode="auto">
          <a:xfrm>
            <a:off x="4076228" y="1924050"/>
            <a:ext cx="7459662" cy="3889192"/>
          </a:xfrm>
          <a:custGeom>
            <a:avLst/>
            <a:gdLst>
              <a:gd name="T0" fmla="*/ 1822 w 3759"/>
              <a:gd name="T1" fmla="*/ 476 h 1959"/>
              <a:gd name="T2" fmla="*/ 3388 w 3759"/>
              <a:gd name="T3" fmla="*/ 427 h 1959"/>
              <a:gd name="T4" fmla="*/ 2977 w 3759"/>
              <a:gd name="T5" fmla="*/ 737 h 1959"/>
              <a:gd name="T6" fmla="*/ 2792 w 3759"/>
              <a:gd name="T7" fmla="*/ 1081 h 1959"/>
              <a:gd name="T8" fmla="*/ 2451 w 3759"/>
              <a:gd name="T9" fmla="*/ 918 h 1959"/>
              <a:gd name="T10" fmla="*/ 2103 w 3759"/>
              <a:gd name="T11" fmla="*/ 760 h 1959"/>
              <a:gd name="T12" fmla="*/ 2060 w 3759"/>
              <a:gd name="T13" fmla="*/ 631 h 1959"/>
              <a:gd name="T14" fmla="*/ 1865 w 3759"/>
              <a:gd name="T15" fmla="*/ 648 h 1959"/>
              <a:gd name="T16" fmla="*/ 1708 w 3759"/>
              <a:gd name="T17" fmla="*/ 654 h 1959"/>
              <a:gd name="T18" fmla="*/ 1915 w 3759"/>
              <a:gd name="T19" fmla="*/ 525 h 1959"/>
              <a:gd name="T20" fmla="*/ 1916 w 3759"/>
              <a:gd name="T21" fmla="*/ 448 h 1959"/>
              <a:gd name="T22" fmla="*/ 1840 w 3759"/>
              <a:gd name="T23" fmla="*/ 363 h 1959"/>
              <a:gd name="T24" fmla="*/ 2290 w 3759"/>
              <a:gd name="T25" fmla="*/ 293 h 1959"/>
              <a:gd name="T26" fmla="*/ 2741 w 3759"/>
              <a:gd name="T27" fmla="*/ 134 h 1959"/>
              <a:gd name="T28" fmla="*/ 3541 w 3759"/>
              <a:gd name="T29" fmla="*/ 268 h 1959"/>
              <a:gd name="T30" fmla="*/ 2346 w 3759"/>
              <a:gd name="T31" fmla="*/ 168 h 1959"/>
              <a:gd name="T32" fmla="*/ 1890 w 3759"/>
              <a:gd name="T33" fmla="*/ 67 h 1959"/>
              <a:gd name="T34" fmla="*/ 1607 w 3759"/>
              <a:gd name="T35" fmla="*/ 559 h 1959"/>
              <a:gd name="T36" fmla="*/ 1741 w 3759"/>
              <a:gd name="T37" fmla="*/ 763 h 1959"/>
              <a:gd name="T38" fmla="*/ 2140 w 3759"/>
              <a:gd name="T39" fmla="*/ 1354 h 1959"/>
              <a:gd name="T40" fmla="*/ 1578 w 3759"/>
              <a:gd name="T41" fmla="*/ 1081 h 1959"/>
              <a:gd name="T42" fmla="*/ 1473 w 3759"/>
              <a:gd name="T43" fmla="*/ 215 h 1959"/>
              <a:gd name="T44" fmla="*/ 1357 w 3759"/>
              <a:gd name="T45" fmla="*/ 388 h 1959"/>
              <a:gd name="T46" fmla="*/ 1255 w 3759"/>
              <a:gd name="T47" fmla="*/ 456 h 1959"/>
              <a:gd name="T48" fmla="*/ 1207 w 3759"/>
              <a:gd name="T49" fmla="*/ 351 h 1959"/>
              <a:gd name="T50" fmla="*/ 1217 w 3759"/>
              <a:gd name="T51" fmla="*/ 265 h 1959"/>
              <a:gd name="T52" fmla="*/ 1109 w 3759"/>
              <a:gd name="T53" fmla="*/ 134 h 1959"/>
              <a:gd name="T54" fmla="*/ 1272 w 3759"/>
              <a:gd name="T55" fmla="*/ 5 h 1959"/>
              <a:gd name="T56" fmla="*/ 1416 w 3759"/>
              <a:gd name="T57" fmla="*/ 80 h 1959"/>
              <a:gd name="T58" fmla="*/ 1440 w 3759"/>
              <a:gd name="T59" fmla="*/ 187 h 1959"/>
              <a:gd name="T60" fmla="*/ 1462 w 3759"/>
              <a:gd name="T61" fmla="*/ 176 h 1959"/>
              <a:gd name="T62" fmla="*/ 884 w 3759"/>
              <a:gd name="T63" fmla="*/ 179 h 1959"/>
              <a:gd name="T64" fmla="*/ 805 w 3759"/>
              <a:gd name="T65" fmla="*/ 155 h 1959"/>
              <a:gd name="T66" fmla="*/ 632 w 3759"/>
              <a:gd name="T67" fmla="*/ 175 h 1959"/>
              <a:gd name="T68" fmla="*/ 708 w 3759"/>
              <a:gd name="T69" fmla="*/ 363 h 1959"/>
              <a:gd name="T70" fmla="*/ 1142 w 3759"/>
              <a:gd name="T71" fmla="*/ 397 h 1959"/>
              <a:gd name="T72" fmla="*/ 850 w 3759"/>
              <a:gd name="T73" fmla="*/ 299 h 1959"/>
              <a:gd name="T74" fmla="*/ 978 w 3759"/>
              <a:gd name="T75" fmla="*/ 1060 h 1959"/>
              <a:gd name="T76" fmla="*/ 1209 w 3759"/>
              <a:gd name="T77" fmla="*/ 706 h 1959"/>
              <a:gd name="T78" fmla="*/ 785 w 3759"/>
              <a:gd name="T79" fmla="*/ 305 h 1959"/>
              <a:gd name="T80" fmla="*/ 1040 w 3759"/>
              <a:gd name="T81" fmla="*/ 497 h 1959"/>
              <a:gd name="T82" fmla="*/ 1111 w 3759"/>
              <a:gd name="T83" fmla="*/ 751 h 1959"/>
              <a:gd name="T84" fmla="*/ 990 w 3759"/>
              <a:gd name="T85" fmla="*/ 817 h 1959"/>
              <a:gd name="T86" fmla="*/ 935 w 3759"/>
              <a:gd name="T87" fmla="*/ 969 h 1959"/>
              <a:gd name="T88" fmla="*/ 966 w 3759"/>
              <a:gd name="T89" fmla="*/ 1152 h 1959"/>
              <a:gd name="T90" fmla="*/ 1209 w 3759"/>
              <a:gd name="T91" fmla="*/ 1635 h 1959"/>
              <a:gd name="T92" fmla="*/ 969 w 3759"/>
              <a:gd name="T93" fmla="*/ 1822 h 1959"/>
              <a:gd name="T94" fmla="*/ 897 w 3759"/>
              <a:gd name="T95" fmla="*/ 1145 h 1959"/>
              <a:gd name="T96" fmla="*/ 477 w 3759"/>
              <a:gd name="T97" fmla="*/ 737 h 1959"/>
              <a:gd name="T98" fmla="*/ 123 w 3759"/>
              <a:gd name="T99" fmla="*/ 535 h 1959"/>
              <a:gd name="T100" fmla="*/ 995 w 3759"/>
              <a:gd name="T101" fmla="*/ 842 h 1959"/>
              <a:gd name="T102" fmla="*/ 447 w 3759"/>
              <a:gd name="T103" fmla="*/ 665 h 1959"/>
              <a:gd name="T104" fmla="*/ 2925 w 3759"/>
              <a:gd name="T105" fmla="*/ 1230 h 1959"/>
              <a:gd name="T106" fmla="*/ 2982 w 3759"/>
              <a:gd name="T107" fmla="*/ 1110 h 1959"/>
              <a:gd name="T108" fmla="*/ 3115 w 3759"/>
              <a:gd name="T109" fmla="*/ 801 h 1959"/>
              <a:gd name="T110" fmla="*/ 3162 w 3759"/>
              <a:gd name="T111" fmla="*/ 1242 h 1959"/>
              <a:gd name="T112" fmla="*/ 3062 w 3759"/>
              <a:gd name="T113" fmla="*/ 1053 h 1959"/>
              <a:gd name="T114" fmla="*/ 3229 w 3759"/>
              <a:gd name="T115" fmla="*/ 773 h 1959"/>
              <a:gd name="T116" fmla="*/ 3386 w 3759"/>
              <a:gd name="T117" fmla="*/ 1338 h 1959"/>
              <a:gd name="T118" fmla="*/ 3131 w 3759"/>
              <a:gd name="T119" fmla="*/ 1469 h 1959"/>
              <a:gd name="T120" fmla="*/ 3304 w 3759"/>
              <a:gd name="T121" fmla="*/ 1417 h 1959"/>
              <a:gd name="T122" fmla="*/ 3449 w 3759"/>
              <a:gd name="T123" fmla="*/ 1681 h 1959"/>
              <a:gd name="T124" fmla="*/ 3109 w 3759"/>
              <a:gd name="T125" fmla="*/ 1652 h 19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59" h="1959">
                <a:moveTo>
                  <a:pt x="3757" y="1689"/>
                </a:moveTo>
                <a:cubicBezTo>
                  <a:pt x="3756" y="1689"/>
                  <a:pt x="3754" y="1689"/>
                  <a:pt x="3752" y="1689"/>
                </a:cubicBezTo>
                <a:cubicBezTo>
                  <a:pt x="3752" y="1691"/>
                  <a:pt x="3752" y="1693"/>
                  <a:pt x="3751" y="1694"/>
                </a:cubicBezTo>
                <a:cubicBezTo>
                  <a:pt x="3747" y="1694"/>
                  <a:pt x="3745" y="1695"/>
                  <a:pt x="3742" y="1697"/>
                </a:cubicBezTo>
                <a:cubicBezTo>
                  <a:pt x="3743" y="1699"/>
                  <a:pt x="3743" y="1701"/>
                  <a:pt x="3744" y="1704"/>
                </a:cubicBezTo>
                <a:cubicBezTo>
                  <a:pt x="3739" y="1707"/>
                  <a:pt x="3730" y="1726"/>
                  <a:pt x="3724" y="1725"/>
                </a:cubicBezTo>
                <a:cubicBezTo>
                  <a:pt x="3713" y="1721"/>
                  <a:pt x="3726" y="1714"/>
                  <a:pt x="3724" y="1708"/>
                </a:cubicBezTo>
                <a:cubicBezTo>
                  <a:pt x="3721" y="1704"/>
                  <a:pt x="3709" y="1701"/>
                  <a:pt x="3708" y="1696"/>
                </a:cubicBezTo>
                <a:cubicBezTo>
                  <a:pt x="3711" y="1695"/>
                  <a:pt x="3714" y="1693"/>
                  <a:pt x="3717" y="1691"/>
                </a:cubicBezTo>
                <a:cubicBezTo>
                  <a:pt x="3717" y="1689"/>
                  <a:pt x="3717" y="1685"/>
                  <a:pt x="3718" y="1683"/>
                </a:cubicBezTo>
                <a:cubicBezTo>
                  <a:pt x="3718" y="1681"/>
                  <a:pt x="3720" y="1681"/>
                  <a:pt x="3720" y="1678"/>
                </a:cubicBezTo>
                <a:cubicBezTo>
                  <a:pt x="3719" y="1677"/>
                  <a:pt x="3718" y="1675"/>
                  <a:pt x="3717" y="1674"/>
                </a:cubicBezTo>
                <a:cubicBezTo>
                  <a:pt x="3718" y="1672"/>
                  <a:pt x="3718" y="1671"/>
                  <a:pt x="3718" y="1670"/>
                </a:cubicBezTo>
                <a:cubicBezTo>
                  <a:pt x="3716" y="1667"/>
                  <a:pt x="3714" y="1664"/>
                  <a:pt x="3713" y="1662"/>
                </a:cubicBezTo>
                <a:cubicBezTo>
                  <a:pt x="3712" y="1660"/>
                  <a:pt x="3712" y="1658"/>
                  <a:pt x="3711" y="1657"/>
                </a:cubicBezTo>
                <a:cubicBezTo>
                  <a:pt x="3710" y="1656"/>
                  <a:pt x="3709" y="1656"/>
                  <a:pt x="3708" y="1655"/>
                </a:cubicBezTo>
                <a:cubicBezTo>
                  <a:pt x="3709" y="1657"/>
                  <a:pt x="3710" y="1658"/>
                  <a:pt x="3711" y="1660"/>
                </a:cubicBezTo>
                <a:cubicBezTo>
                  <a:pt x="3710" y="1660"/>
                  <a:pt x="3710" y="1660"/>
                  <a:pt x="3710" y="1660"/>
                </a:cubicBezTo>
                <a:cubicBezTo>
                  <a:pt x="3708" y="1655"/>
                  <a:pt x="3703" y="1652"/>
                  <a:pt x="3701" y="1648"/>
                </a:cubicBezTo>
                <a:cubicBezTo>
                  <a:pt x="3700" y="1646"/>
                  <a:pt x="3700" y="1644"/>
                  <a:pt x="3700" y="1643"/>
                </a:cubicBezTo>
                <a:cubicBezTo>
                  <a:pt x="3699" y="1640"/>
                  <a:pt x="3696" y="1639"/>
                  <a:pt x="3695" y="1637"/>
                </a:cubicBezTo>
                <a:cubicBezTo>
                  <a:pt x="3695" y="1637"/>
                  <a:pt x="3695" y="1637"/>
                  <a:pt x="3696" y="1637"/>
                </a:cubicBezTo>
                <a:cubicBezTo>
                  <a:pt x="3696" y="1636"/>
                  <a:pt x="3698" y="1637"/>
                  <a:pt x="3699" y="1636"/>
                </a:cubicBezTo>
                <a:cubicBezTo>
                  <a:pt x="3700" y="1640"/>
                  <a:pt x="3700" y="1641"/>
                  <a:pt x="3702" y="1643"/>
                </a:cubicBezTo>
                <a:cubicBezTo>
                  <a:pt x="3704" y="1642"/>
                  <a:pt x="3708" y="1644"/>
                  <a:pt x="3710" y="1645"/>
                </a:cubicBezTo>
                <a:cubicBezTo>
                  <a:pt x="3710" y="1646"/>
                  <a:pt x="3711" y="1647"/>
                  <a:pt x="3711" y="1647"/>
                </a:cubicBezTo>
                <a:cubicBezTo>
                  <a:pt x="3712" y="1646"/>
                  <a:pt x="3712" y="1647"/>
                  <a:pt x="3713" y="1646"/>
                </a:cubicBezTo>
                <a:cubicBezTo>
                  <a:pt x="3713" y="1646"/>
                  <a:pt x="3713" y="1646"/>
                  <a:pt x="3713" y="1646"/>
                </a:cubicBezTo>
                <a:cubicBezTo>
                  <a:pt x="3713" y="1649"/>
                  <a:pt x="3715" y="1650"/>
                  <a:pt x="3716" y="1652"/>
                </a:cubicBezTo>
                <a:cubicBezTo>
                  <a:pt x="3715" y="1652"/>
                  <a:pt x="3715" y="1653"/>
                  <a:pt x="3716" y="1654"/>
                </a:cubicBezTo>
                <a:cubicBezTo>
                  <a:pt x="3715" y="1654"/>
                  <a:pt x="3715" y="1654"/>
                  <a:pt x="3714" y="1653"/>
                </a:cubicBezTo>
                <a:cubicBezTo>
                  <a:pt x="3714" y="1654"/>
                  <a:pt x="3714" y="1654"/>
                  <a:pt x="3714" y="1654"/>
                </a:cubicBezTo>
                <a:cubicBezTo>
                  <a:pt x="3717" y="1655"/>
                  <a:pt x="3718" y="1658"/>
                  <a:pt x="3719" y="1660"/>
                </a:cubicBezTo>
                <a:cubicBezTo>
                  <a:pt x="3718" y="1660"/>
                  <a:pt x="3718" y="1660"/>
                  <a:pt x="3718" y="1660"/>
                </a:cubicBezTo>
                <a:cubicBezTo>
                  <a:pt x="3718" y="1662"/>
                  <a:pt x="3719" y="1663"/>
                  <a:pt x="3720" y="1664"/>
                </a:cubicBezTo>
                <a:cubicBezTo>
                  <a:pt x="3719" y="1664"/>
                  <a:pt x="3718" y="1664"/>
                  <a:pt x="3717" y="1664"/>
                </a:cubicBezTo>
                <a:cubicBezTo>
                  <a:pt x="3717" y="1664"/>
                  <a:pt x="3717" y="1665"/>
                  <a:pt x="3717" y="1665"/>
                </a:cubicBezTo>
                <a:cubicBezTo>
                  <a:pt x="3718" y="1665"/>
                  <a:pt x="3719" y="1666"/>
                  <a:pt x="3720" y="1666"/>
                </a:cubicBezTo>
                <a:cubicBezTo>
                  <a:pt x="3720" y="1667"/>
                  <a:pt x="3720" y="1667"/>
                  <a:pt x="3720" y="1668"/>
                </a:cubicBezTo>
                <a:cubicBezTo>
                  <a:pt x="3721" y="1667"/>
                  <a:pt x="3723" y="1668"/>
                  <a:pt x="3724" y="1668"/>
                </a:cubicBezTo>
                <a:cubicBezTo>
                  <a:pt x="3723" y="1669"/>
                  <a:pt x="3723" y="1669"/>
                  <a:pt x="3723" y="1670"/>
                </a:cubicBezTo>
                <a:cubicBezTo>
                  <a:pt x="3725" y="1671"/>
                  <a:pt x="3726" y="1671"/>
                  <a:pt x="3728" y="1672"/>
                </a:cubicBezTo>
                <a:cubicBezTo>
                  <a:pt x="3727" y="1669"/>
                  <a:pt x="3726" y="1668"/>
                  <a:pt x="3727" y="1666"/>
                </a:cubicBezTo>
                <a:cubicBezTo>
                  <a:pt x="3727" y="1666"/>
                  <a:pt x="3727" y="1666"/>
                  <a:pt x="3728" y="1666"/>
                </a:cubicBezTo>
                <a:cubicBezTo>
                  <a:pt x="3732" y="1668"/>
                  <a:pt x="3731" y="1673"/>
                  <a:pt x="3733" y="1677"/>
                </a:cubicBezTo>
                <a:cubicBezTo>
                  <a:pt x="3737" y="1678"/>
                  <a:pt x="3742" y="1683"/>
                  <a:pt x="3747" y="1682"/>
                </a:cubicBezTo>
                <a:cubicBezTo>
                  <a:pt x="3751" y="1681"/>
                  <a:pt x="3752" y="1677"/>
                  <a:pt x="3758" y="1677"/>
                </a:cubicBezTo>
                <a:cubicBezTo>
                  <a:pt x="3758" y="1677"/>
                  <a:pt x="3758" y="1678"/>
                  <a:pt x="3759" y="1678"/>
                </a:cubicBezTo>
                <a:cubicBezTo>
                  <a:pt x="3759" y="1682"/>
                  <a:pt x="3758" y="1685"/>
                  <a:pt x="3757" y="1689"/>
                </a:cubicBezTo>
                <a:close/>
                <a:moveTo>
                  <a:pt x="3702" y="1724"/>
                </a:moveTo>
                <a:cubicBezTo>
                  <a:pt x="3703" y="1722"/>
                  <a:pt x="3705" y="1721"/>
                  <a:pt x="3706" y="1720"/>
                </a:cubicBezTo>
                <a:cubicBezTo>
                  <a:pt x="3708" y="1720"/>
                  <a:pt x="3709" y="1720"/>
                  <a:pt x="3710" y="1720"/>
                </a:cubicBezTo>
                <a:cubicBezTo>
                  <a:pt x="3711" y="1721"/>
                  <a:pt x="3711" y="1723"/>
                  <a:pt x="3712" y="1724"/>
                </a:cubicBezTo>
                <a:cubicBezTo>
                  <a:pt x="3711" y="1724"/>
                  <a:pt x="3711" y="1725"/>
                  <a:pt x="3711" y="1726"/>
                </a:cubicBezTo>
                <a:cubicBezTo>
                  <a:pt x="3711" y="1727"/>
                  <a:pt x="3712" y="1728"/>
                  <a:pt x="3712" y="1730"/>
                </a:cubicBezTo>
                <a:cubicBezTo>
                  <a:pt x="3708" y="1734"/>
                  <a:pt x="3706" y="1739"/>
                  <a:pt x="3702" y="1743"/>
                </a:cubicBezTo>
                <a:cubicBezTo>
                  <a:pt x="3699" y="1745"/>
                  <a:pt x="3694" y="1746"/>
                  <a:pt x="3693" y="1750"/>
                </a:cubicBezTo>
                <a:cubicBezTo>
                  <a:pt x="3695" y="1751"/>
                  <a:pt x="3697" y="1752"/>
                  <a:pt x="3699" y="1753"/>
                </a:cubicBezTo>
                <a:cubicBezTo>
                  <a:pt x="3699" y="1753"/>
                  <a:pt x="3699" y="1754"/>
                  <a:pt x="3699" y="1754"/>
                </a:cubicBezTo>
                <a:cubicBezTo>
                  <a:pt x="3698" y="1754"/>
                  <a:pt x="3697" y="1754"/>
                  <a:pt x="3696" y="1755"/>
                </a:cubicBezTo>
                <a:cubicBezTo>
                  <a:pt x="3695" y="1754"/>
                  <a:pt x="3694" y="1754"/>
                  <a:pt x="3693" y="1753"/>
                </a:cubicBezTo>
                <a:cubicBezTo>
                  <a:pt x="3689" y="1754"/>
                  <a:pt x="3685" y="1757"/>
                  <a:pt x="3682" y="1760"/>
                </a:cubicBezTo>
                <a:cubicBezTo>
                  <a:pt x="3680" y="1759"/>
                  <a:pt x="3679" y="1759"/>
                  <a:pt x="3678" y="1759"/>
                </a:cubicBezTo>
                <a:cubicBezTo>
                  <a:pt x="3679" y="1760"/>
                  <a:pt x="3680" y="1762"/>
                  <a:pt x="3681" y="1763"/>
                </a:cubicBezTo>
                <a:cubicBezTo>
                  <a:pt x="3680" y="1764"/>
                  <a:pt x="3680" y="1766"/>
                  <a:pt x="3680" y="1768"/>
                </a:cubicBezTo>
                <a:cubicBezTo>
                  <a:pt x="3678" y="1767"/>
                  <a:pt x="3676" y="1767"/>
                  <a:pt x="3674" y="1767"/>
                </a:cubicBezTo>
                <a:cubicBezTo>
                  <a:pt x="3674" y="1767"/>
                  <a:pt x="3674" y="1768"/>
                  <a:pt x="3674" y="1768"/>
                </a:cubicBezTo>
                <a:cubicBezTo>
                  <a:pt x="3676" y="1768"/>
                  <a:pt x="3677" y="1769"/>
                  <a:pt x="3678" y="1770"/>
                </a:cubicBezTo>
                <a:cubicBezTo>
                  <a:pt x="3677" y="1774"/>
                  <a:pt x="3675" y="1778"/>
                  <a:pt x="3674" y="1781"/>
                </a:cubicBezTo>
                <a:cubicBezTo>
                  <a:pt x="3672" y="1784"/>
                  <a:pt x="3663" y="1790"/>
                  <a:pt x="3660" y="1792"/>
                </a:cubicBezTo>
                <a:cubicBezTo>
                  <a:pt x="3653" y="1792"/>
                  <a:pt x="3648" y="1789"/>
                  <a:pt x="3641" y="1787"/>
                </a:cubicBezTo>
                <a:cubicBezTo>
                  <a:pt x="3641" y="1786"/>
                  <a:pt x="3641" y="1785"/>
                  <a:pt x="3640" y="1785"/>
                </a:cubicBezTo>
                <a:cubicBezTo>
                  <a:pt x="3639" y="1784"/>
                  <a:pt x="3638" y="1784"/>
                  <a:pt x="3638" y="1785"/>
                </a:cubicBezTo>
                <a:cubicBezTo>
                  <a:pt x="3635" y="1787"/>
                  <a:pt x="3631" y="1788"/>
                  <a:pt x="3629" y="1784"/>
                </a:cubicBezTo>
                <a:cubicBezTo>
                  <a:pt x="3629" y="1784"/>
                  <a:pt x="3629" y="1784"/>
                  <a:pt x="3629" y="1784"/>
                </a:cubicBezTo>
                <a:cubicBezTo>
                  <a:pt x="3630" y="1783"/>
                  <a:pt x="3630" y="1783"/>
                  <a:pt x="3631" y="1783"/>
                </a:cubicBezTo>
                <a:cubicBezTo>
                  <a:pt x="3630" y="1783"/>
                  <a:pt x="3630" y="1782"/>
                  <a:pt x="3630" y="1782"/>
                </a:cubicBezTo>
                <a:cubicBezTo>
                  <a:pt x="3631" y="1781"/>
                  <a:pt x="3632" y="1781"/>
                  <a:pt x="3633" y="1781"/>
                </a:cubicBezTo>
                <a:cubicBezTo>
                  <a:pt x="3633" y="1781"/>
                  <a:pt x="3633" y="1781"/>
                  <a:pt x="3633" y="1780"/>
                </a:cubicBezTo>
                <a:cubicBezTo>
                  <a:pt x="3632" y="1780"/>
                  <a:pt x="3632" y="1779"/>
                  <a:pt x="3631" y="1778"/>
                </a:cubicBezTo>
                <a:cubicBezTo>
                  <a:pt x="3631" y="1778"/>
                  <a:pt x="3631" y="1778"/>
                  <a:pt x="3631" y="1778"/>
                </a:cubicBezTo>
                <a:cubicBezTo>
                  <a:pt x="3632" y="1779"/>
                  <a:pt x="3633" y="1779"/>
                  <a:pt x="3635" y="1780"/>
                </a:cubicBezTo>
                <a:cubicBezTo>
                  <a:pt x="3634" y="1778"/>
                  <a:pt x="3633" y="1777"/>
                  <a:pt x="3632" y="1776"/>
                </a:cubicBezTo>
                <a:cubicBezTo>
                  <a:pt x="3633" y="1776"/>
                  <a:pt x="3633" y="1775"/>
                  <a:pt x="3633" y="1775"/>
                </a:cubicBezTo>
                <a:cubicBezTo>
                  <a:pt x="3635" y="1776"/>
                  <a:pt x="3637" y="1776"/>
                  <a:pt x="3638" y="1776"/>
                </a:cubicBezTo>
                <a:cubicBezTo>
                  <a:pt x="3637" y="1775"/>
                  <a:pt x="3635" y="1773"/>
                  <a:pt x="3636" y="1771"/>
                </a:cubicBezTo>
                <a:cubicBezTo>
                  <a:pt x="3636" y="1771"/>
                  <a:pt x="3636" y="1771"/>
                  <a:pt x="3637" y="1771"/>
                </a:cubicBezTo>
                <a:cubicBezTo>
                  <a:pt x="3639" y="1768"/>
                  <a:pt x="3642" y="1766"/>
                  <a:pt x="3645" y="1764"/>
                </a:cubicBezTo>
                <a:cubicBezTo>
                  <a:pt x="3645" y="1763"/>
                  <a:pt x="3645" y="1762"/>
                  <a:pt x="3645" y="1762"/>
                </a:cubicBezTo>
                <a:cubicBezTo>
                  <a:pt x="3648" y="1759"/>
                  <a:pt x="3653" y="1758"/>
                  <a:pt x="3657" y="1756"/>
                </a:cubicBezTo>
                <a:cubicBezTo>
                  <a:pt x="3660" y="1754"/>
                  <a:pt x="3664" y="1752"/>
                  <a:pt x="3666" y="1749"/>
                </a:cubicBezTo>
                <a:cubicBezTo>
                  <a:pt x="3667" y="1748"/>
                  <a:pt x="3667" y="1747"/>
                  <a:pt x="3668" y="1746"/>
                </a:cubicBezTo>
                <a:cubicBezTo>
                  <a:pt x="3670" y="1745"/>
                  <a:pt x="3672" y="1745"/>
                  <a:pt x="3674" y="1744"/>
                </a:cubicBezTo>
                <a:cubicBezTo>
                  <a:pt x="3675" y="1743"/>
                  <a:pt x="3681" y="1737"/>
                  <a:pt x="3682" y="1736"/>
                </a:cubicBezTo>
                <a:cubicBezTo>
                  <a:pt x="3682" y="1735"/>
                  <a:pt x="3682" y="1731"/>
                  <a:pt x="3682" y="1730"/>
                </a:cubicBezTo>
                <a:cubicBezTo>
                  <a:pt x="3684" y="1730"/>
                  <a:pt x="3688" y="1727"/>
                  <a:pt x="3689" y="1726"/>
                </a:cubicBezTo>
                <a:cubicBezTo>
                  <a:pt x="3690" y="1724"/>
                  <a:pt x="3690" y="1721"/>
                  <a:pt x="3690" y="1718"/>
                </a:cubicBezTo>
                <a:cubicBezTo>
                  <a:pt x="3691" y="1716"/>
                  <a:pt x="3692" y="1715"/>
                  <a:pt x="3693" y="1714"/>
                </a:cubicBezTo>
                <a:cubicBezTo>
                  <a:pt x="3699" y="1715"/>
                  <a:pt x="3698" y="1720"/>
                  <a:pt x="3702" y="1724"/>
                </a:cubicBezTo>
                <a:close/>
                <a:moveTo>
                  <a:pt x="1850" y="511"/>
                </a:moveTo>
                <a:cubicBezTo>
                  <a:pt x="1850" y="512"/>
                  <a:pt x="1850" y="511"/>
                  <a:pt x="1850" y="512"/>
                </a:cubicBezTo>
                <a:cubicBezTo>
                  <a:pt x="1849" y="513"/>
                  <a:pt x="1847" y="515"/>
                  <a:pt x="1845" y="516"/>
                </a:cubicBezTo>
                <a:cubicBezTo>
                  <a:pt x="1844" y="515"/>
                  <a:pt x="1844" y="514"/>
                  <a:pt x="1843" y="512"/>
                </a:cubicBezTo>
                <a:cubicBezTo>
                  <a:pt x="1842" y="513"/>
                  <a:pt x="1839" y="513"/>
                  <a:pt x="1838" y="512"/>
                </a:cubicBezTo>
                <a:cubicBezTo>
                  <a:pt x="1834" y="505"/>
                  <a:pt x="1838" y="506"/>
                  <a:pt x="1841" y="502"/>
                </a:cubicBezTo>
                <a:cubicBezTo>
                  <a:pt x="1841" y="502"/>
                  <a:pt x="1841" y="502"/>
                  <a:pt x="1841" y="502"/>
                </a:cubicBezTo>
                <a:cubicBezTo>
                  <a:pt x="1842" y="505"/>
                  <a:pt x="1843" y="505"/>
                  <a:pt x="1845" y="506"/>
                </a:cubicBezTo>
                <a:cubicBezTo>
                  <a:pt x="1846" y="505"/>
                  <a:pt x="1846" y="501"/>
                  <a:pt x="1847" y="500"/>
                </a:cubicBezTo>
                <a:cubicBezTo>
                  <a:pt x="1848" y="500"/>
                  <a:pt x="1849" y="500"/>
                  <a:pt x="1850" y="501"/>
                </a:cubicBezTo>
                <a:cubicBezTo>
                  <a:pt x="1851" y="505"/>
                  <a:pt x="1850" y="507"/>
                  <a:pt x="1847" y="509"/>
                </a:cubicBezTo>
                <a:cubicBezTo>
                  <a:pt x="1848" y="509"/>
                  <a:pt x="1848" y="510"/>
                  <a:pt x="1848" y="510"/>
                </a:cubicBezTo>
                <a:cubicBezTo>
                  <a:pt x="1849" y="510"/>
                  <a:pt x="1849" y="511"/>
                  <a:pt x="1850" y="511"/>
                </a:cubicBezTo>
                <a:close/>
                <a:moveTo>
                  <a:pt x="1827" y="485"/>
                </a:moveTo>
                <a:cubicBezTo>
                  <a:pt x="1821" y="485"/>
                  <a:pt x="1816" y="484"/>
                  <a:pt x="1812" y="485"/>
                </a:cubicBezTo>
                <a:cubicBezTo>
                  <a:pt x="1811" y="488"/>
                  <a:pt x="1809" y="489"/>
                  <a:pt x="1808" y="491"/>
                </a:cubicBezTo>
                <a:cubicBezTo>
                  <a:pt x="1807" y="490"/>
                  <a:pt x="1806" y="489"/>
                  <a:pt x="1805" y="488"/>
                </a:cubicBezTo>
                <a:cubicBezTo>
                  <a:pt x="1805" y="486"/>
                  <a:pt x="1806" y="484"/>
                  <a:pt x="1808" y="483"/>
                </a:cubicBezTo>
                <a:cubicBezTo>
                  <a:pt x="1811" y="483"/>
                  <a:pt x="1814" y="482"/>
                  <a:pt x="1817" y="482"/>
                </a:cubicBezTo>
                <a:cubicBezTo>
                  <a:pt x="1819" y="481"/>
                  <a:pt x="1820" y="477"/>
                  <a:pt x="1822" y="476"/>
                </a:cubicBezTo>
                <a:cubicBezTo>
                  <a:pt x="1824" y="475"/>
                  <a:pt x="1826" y="475"/>
                  <a:pt x="1828" y="474"/>
                </a:cubicBezTo>
                <a:cubicBezTo>
                  <a:pt x="1829" y="474"/>
                  <a:pt x="1829" y="473"/>
                  <a:pt x="1829" y="473"/>
                </a:cubicBezTo>
                <a:cubicBezTo>
                  <a:pt x="1829" y="473"/>
                  <a:pt x="1830" y="473"/>
                  <a:pt x="1830" y="473"/>
                </a:cubicBezTo>
                <a:cubicBezTo>
                  <a:pt x="1828" y="476"/>
                  <a:pt x="1829" y="477"/>
                  <a:pt x="1829" y="481"/>
                </a:cubicBezTo>
                <a:cubicBezTo>
                  <a:pt x="1828" y="482"/>
                  <a:pt x="1828" y="483"/>
                  <a:pt x="1827" y="485"/>
                </a:cubicBezTo>
                <a:close/>
                <a:moveTo>
                  <a:pt x="3638" y="356"/>
                </a:moveTo>
                <a:cubicBezTo>
                  <a:pt x="3637" y="357"/>
                  <a:pt x="3636" y="358"/>
                  <a:pt x="3635" y="359"/>
                </a:cubicBezTo>
                <a:cubicBezTo>
                  <a:pt x="3632" y="361"/>
                  <a:pt x="3624" y="360"/>
                  <a:pt x="3620" y="359"/>
                </a:cubicBezTo>
                <a:cubicBezTo>
                  <a:pt x="3620" y="357"/>
                  <a:pt x="3620" y="356"/>
                  <a:pt x="3619" y="355"/>
                </a:cubicBezTo>
                <a:cubicBezTo>
                  <a:pt x="3618" y="355"/>
                  <a:pt x="3617" y="355"/>
                  <a:pt x="3616" y="355"/>
                </a:cubicBezTo>
                <a:cubicBezTo>
                  <a:pt x="3617" y="355"/>
                  <a:pt x="3617" y="355"/>
                  <a:pt x="3617" y="354"/>
                </a:cubicBezTo>
                <a:cubicBezTo>
                  <a:pt x="3615" y="356"/>
                  <a:pt x="3613" y="356"/>
                  <a:pt x="3609" y="357"/>
                </a:cubicBezTo>
                <a:cubicBezTo>
                  <a:pt x="3608" y="355"/>
                  <a:pt x="3607" y="355"/>
                  <a:pt x="3605" y="354"/>
                </a:cubicBezTo>
                <a:cubicBezTo>
                  <a:pt x="3606" y="356"/>
                  <a:pt x="3607" y="357"/>
                  <a:pt x="3607" y="359"/>
                </a:cubicBezTo>
                <a:cubicBezTo>
                  <a:pt x="3606" y="359"/>
                  <a:pt x="3605" y="360"/>
                  <a:pt x="3605" y="361"/>
                </a:cubicBezTo>
                <a:cubicBezTo>
                  <a:pt x="3607" y="361"/>
                  <a:pt x="3609" y="362"/>
                  <a:pt x="3610" y="363"/>
                </a:cubicBezTo>
                <a:cubicBezTo>
                  <a:pt x="3611" y="362"/>
                  <a:pt x="3612" y="361"/>
                  <a:pt x="3613" y="360"/>
                </a:cubicBezTo>
                <a:cubicBezTo>
                  <a:pt x="3614" y="360"/>
                  <a:pt x="3616" y="361"/>
                  <a:pt x="3617" y="361"/>
                </a:cubicBezTo>
                <a:cubicBezTo>
                  <a:pt x="3618" y="366"/>
                  <a:pt x="3618" y="366"/>
                  <a:pt x="3622" y="368"/>
                </a:cubicBezTo>
                <a:cubicBezTo>
                  <a:pt x="3623" y="368"/>
                  <a:pt x="3625" y="367"/>
                  <a:pt x="3627" y="367"/>
                </a:cubicBezTo>
                <a:cubicBezTo>
                  <a:pt x="3626" y="367"/>
                  <a:pt x="3626" y="368"/>
                  <a:pt x="3625" y="369"/>
                </a:cubicBezTo>
                <a:cubicBezTo>
                  <a:pt x="3626" y="368"/>
                  <a:pt x="3627" y="368"/>
                  <a:pt x="3628" y="367"/>
                </a:cubicBezTo>
                <a:cubicBezTo>
                  <a:pt x="3629" y="371"/>
                  <a:pt x="3631" y="372"/>
                  <a:pt x="3631" y="376"/>
                </a:cubicBezTo>
                <a:cubicBezTo>
                  <a:pt x="3630" y="377"/>
                  <a:pt x="3629" y="378"/>
                  <a:pt x="3628" y="379"/>
                </a:cubicBezTo>
                <a:cubicBezTo>
                  <a:pt x="3633" y="379"/>
                  <a:pt x="3633" y="383"/>
                  <a:pt x="3637" y="385"/>
                </a:cubicBezTo>
                <a:cubicBezTo>
                  <a:pt x="3637" y="387"/>
                  <a:pt x="3637" y="389"/>
                  <a:pt x="3637" y="391"/>
                </a:cubicBezTo>
                <a:cubicBezTo>
                  <a:pt x="3638" y="390"/>
                  <a:pt x="3639" y="390"/>
                  <a:pt x="3641" y="390"/>
                </a:cubicBezTo>
                <a:cubicBezTo>
                  <a:pt x="3640" y="401"/>
                  <a:pt x="3633" y="398"/>
                  <a:pt x="3625" y="396"/>
                </a:cubicBezTo>
                <a:cubicBezTo>
                  <a:pt x="3622" y="396"/>
                  <a:pt x="3619" y="396"/>
                  <a:pt x="3617" y="394"/>
                </a:cubicBezTo>
                <a:cubicBezTo>
                  <a:pt x="3617" y="394"/>
                  <a:pt x="3618" y="393"/>
                  <a:pt x="3618" y="392"/>
                </a:cubicBezTo>
                <a:cubicBezTo>
                  <a:pt x="3616" y="392"/>
                  <a:pt x="3615" y="392"/>
                  <a:pt x="3614" y="393"/>
                </a:cubicBezTo>
                <a:cubicBezTo>
                  <a:pt x="3613" y="394"/>
                  <a:pt x="3612" y="396"/>
                  <a:pt x="3611" y="397"/>
                </a:cubicBezTo>
                <a:cubicBezTo>
                  <a:pt x="3606" y="400"/>
                  <a:pt x="3601" y="402"/>
                  <a:pt x="3596" y="404"/>
                </a:cubicBezTo>
                <a:cubicBezTo>
                  <a:pt x="3594" y="405"/>
                  <a:pt x="3592" y="405"/>
                  <a:pt x="3589" y="405"/>
                </a:cubicBezTo>
                <a:cubicBezTo>
                  <a:pt x="3587" y="406"/>
                  <a:pt x="3586" y="409"/>
                  <a:pt x="3583" y="410"/>
                </a:cubicBezTo>
                <a:cubicBezTo>
                  <a:pt x="3580" y="411"/>
                  <a:pt x="3578" y="410"/>
                  <a:pt x="3577" y="411"/>
                </a:cubicBezTo>
                <a:cubicBezTo>
                  <a:pt x="3575" y="412"/>
                  <a:pt x="3575" y="415"/>
                  <a:pt x="3572" y="415"/>
                </a:cubicBezTo>
                <a:cubicBezTo>
                  <a:pt x="3571" y="415"/>
                  <a:pt x="3569" y="415"/>
                  <a:pt x="3568" y="416"/>
                </a:cubicBezTo>
                <a:cubicBezTo>
                  <a:pt x="3565" y="417"/>
                  <a:pt x="3564" y="421"/>
                  <a:pt x="3562" y="423"/>
                </a:cubicBezTo>
                <a:cubicBezTo>
                  <a:pt x="3560" y="424"/>
                  <a:pt x="3557" y="425"/>
                  <a:pt x="3554" y="426"/>
                </a:cubicBezTo>
                <a:cubicBezTo>
                  <a:pt x="3554" y="427"/>
                  <a:pt x="3553" y="428"/>
                  <a:pt x="3552" y="429"/>
                </a:cubicBezTo>
                <a:cubicBezTo>
                  <a:pt x="3550" y="431"/>
                  <a:pt x="3546" y="430"/>
                  <a:pt x="3545" y="432"/>
                </a:cubicBezTo>
                <a:cubicBezTo>
                  <a:pt x="3544" y="433"/>
                  <a:pt x="3544" y="435"/>
                  <a:pt x="3543" y="436"/>
                </a:cubicBezTo>
                <a:cubicBezTo>
                  <a:pt x="3543" y="437"/>
                  <a:pt x="3542" y="437"/>
                  <a:pt x="3542" y="438"/>
                </a:cubicBezTo>
                <a:cubicBezTo>
                  <a:pt x="3541" y="438"/>
                  <a:pt x="3540" y="438"/>
                  <a:pt x="3539" y="438"/>
                </a:cubicBezTo>
                <a:cubicBezTo>
                  <a:pt x="3536" y="436"/>
                  <a:pt x="3536" y="431"/>
                  <a:pt x="3532" y="429"/>
                </a:cubicBezTo>
                <a:cubicBezTo>
                  <a:pt x="3528" y="428"/>
                  <a:pt x="3513" y="430"/>
                  <a:pt x="3510" y="432"/>
                </a:cubicBezTo>
                <a:cubicBezTo>
                  <a:pt x="3506" y="435"/>
                  <a:pt x="3502" y="438"/>
                  <a:pt x="3498" y="441"/>
                </a:cubicBezTo>
                <a:cubicBezTo>
                  <a:pt x="3498" y="441"/>
                  <a:pt x="3498" y="440"/>
                  <a:pt x="3497" y="440"/>
                </a:cubicBezTo>
                <a:cubicBezTo>
                  <a:pt x="3498" y="437"/>
                  <a:pt x="3499" y="434"/>
                  <a:pt x="3500" y="431"/>
                </a:cubicBezTo>
                <a:cubicBezTo>
                  <a:pt x="3500" y="431"/>
                  <a:pt x="3500" y="431"/>
                  <a:pt x="3500" y="431"/>
                </a:cubicBezTo>
                <a:cubicBezTo>
                  <a:pt x="3498" y="431"/>
                  <a:pt x="3497" y="431"/>
                  <a:pt x="3495" y="431"/>
                </a:cubicBezTo>
                <a:cubicBezTo>
                  <a:pt x="3493" y="434"/>
                  <a:pt x="3490" y="435"/>
                  <a:pt x="3486" y="437"/>
                </a:cubicBezTo>
                <a:cubicBezTo>
                  <a:pt x="3486" y="438"/>
                  <a:pt x="3486" y="439"/>
                  <a:pt x="3486" y="440"/>
                </a:cubicBezTo>
                <a:cubicBezTo>
                  <a:pt x="3485" y="441"/>
                  <a:pt x="3484" y="441"/>
                  <a:pt x="3482" y="441"/>
                </a:cubicBezTo>
                <a:cubicBezTo>
                  <a:pt x="3481" y="439"/>
                  <a:pt x="3480" y="436"/>
                  <a:pt x="3478" y="435"/>
                </a:cubicBezTo>
                <a:cubicBezTo>
                  <a:pt x="3476" y="436"/>
                  <a:pt x="3475" y="438"/>
                  <a:pt x="3473" y="439"/>
                </a:cubicBezTo>
                <a:cubicBezTo>
                  <a:pt x="3473" y="439"/>
                  <a:pt x="3473" y="438"/>
                  <a:pt x="3474" y="438"/>
                </a:cubicBezTo>
                <a:cubicBezTo>
                  <a:pt x="3469" y="438"/>
                  <a:pt x="3468" y="442"/>
                  <a:pt x="3466" y="445"/>
                </a:cubicBezTo>
                <a:cubicBezTo>
                  <a:pt x="3467" y="447"/>
                  <a:pt x="3468" y="447"/>
                  <a:pt x="3468" y="448"/>
                </a:cubicBezTo>
                <a:cubicBezTo>
                  <a:pt x="3466" y="450"/>
                  <a:pt x="3465" y="451"/>
                  <a:pt x="3463" y="452"/>
                </a:cubicBezTo>
                <a:cubicBezTo>
                  <a:pt x="3464" y="453"/>
                  <a:pt x="3464" y="453"/>
                  <a:pt x="3465" y="454"/>
                </a:cubicBezTo>
                <a:cubicBezTo>
                  <a:pt x="3460" y="459"/>
                  <a:pt x="3453" y="461"/>
                  <a:pt x="3453" y="470"/>
                </a:cubicBezTo>
                <a:cubicBezTo>
                  <a:pt x="3457" y="473"/>
                  <a:pt x="3461" y="472"/>
                  <a:pt x="3467" y="473"/>
                </a:cubicBezTo>
                <a:cubicBezTo>
                  <a:pt x="3467" y="474"/>
                  <a:pt x="3467" y="474"/>
                  <a:pt x="3467" y="475"/>
                </a:cubicBezTo>
                <a:cubicBezTo>
                  <a:pt x="3465" y="478"/>
                  <a:pt x="3461" y="479"/>
                  <a:pt x="3461" y="484"/>
                </a:cubicBezTo>
                <a:cubicBezTo>
                  <a:pt x="3462" y="486"/>
                  <a:pt x="3462" y="488"/>
                  <a:pt x="3463" y="490"/>
                </a:cubicBezTo>
                <a:cubicBezTo>
                  <a:pt x="3464" y="490"/>
                  <a:pt x="3466" y="490"/>
                  <a:pt x="3467" y="490"/>
                </a:cubicBezTo>
                <a:cubicBezTo>
                  <a:pt x="3467" y="492"/>
                  <a:pt x="3469" y="495"/>
                  <a:pt x="3468" y="497"/>
                </a:cubicBezTo>
                <a:cubicBezTo>
                  <a:pt x="3467" y="499"/>
                  <a:pt x="3464" y="501"/>
                  <a:pt x="3463" y="500"/>
                </a:cubicBezTo>
                <a:cubicBezTo>
                  <a:pt x="3462" y="499"/>
                  <a:pt x="3461" y="499"/>
                  <a:pt x="3461" y="498"/>
                </a:cubicBezTo>
                <a:cubicBezTo>
                  <a:pt x="3461" y="496"/>
                  <a:pt x="3462" y="495"/>
                  <a:pt x="3463" y="494"/>
                </a:cubicBezTo>
                <a:cubicBezTo>
                  <a:pt x="3463" y="494"/>
                  <a:pt x="3462" y="493"/>
                  <a:pt x="3462" y="493"/>
                </a:cubicBezTo>
                <a:cubicBezTo>
                  <a:pt x="3462" y="493"/>
                  <a:pt x="3461" y="493"/>
                  <a:pt x="3460" y="494"/>
                </a:cubicBezTo>
                <a:cubicBezTo>
                  <a:pt x="3456" y="495"/>
                  <a:pt x="3448" y="507"/>
                  <a:pt x="3451" y="513"/>
                </a:cubicBezTo>
                <a:cubicBezTo>
                  <a:pt x="3452" y="515"/>
                  <a:pt x="3454" y="516"/>
                  <a:pt x="3455" y="517"/>
                </a:cubicBezTo>
                <a:cubicBezTo>
                  <a:pt x="3451" y="526"/>
                  <a:pt x="3448" y="520"/>
                  <a:pt x="3440" y="522"/>
                </a:cubicBezTo>
                <a:cubicBezTo>
                  <a:pt x="3436" y="523"/>
                  <a:pt x="3429" y="529"/>
                  <a:pt x="3430" y="535"/>
                </a:cubicBezTo>
                <a:cubicBezTo>
                  <a:pt x="3431" y="536"/>
                  <a:pt x="3432" y="537"/>
                  <a:pt x="3433" y="538"/>
                </a:cubicBezTo>
                <a:cubicBezTo>
                  <a:pt x="3433" y="538"/>
                  <a:pt x="3432" y="539"/>
                  <a:pt x="3432" y="540"/>
                </a:cubicBezTo>
                <a:cubicBezTo>
                  <a:pt x="3427" y="542"/>
                  <a:pt x="3422" y="544"/>
                  <a:pt x="3417" y="546"/>
                </a:cubicBezTo>
                <a:cubicBezTo>
                  <a:pt x="3417" y="549"/>
                  <a:pt x="3417" y="552"/>
                  <a:pt x="3417" y="555"/>
                </a:cubicBezTo>
                <a:cubicBezTo>
                  <a:pt x="3415" y="559"/>
                  <a:pt x="3403" y="571"/>
                  <a:pt x="3398" y="572"/>
                </a:cubicBezTo>
                <a:cubicBezTo>
                  <a:pt x="3397" y="568"/>
                  <a:pt x="3396" y="564"/>
                  <a:pt x="3395" y="559"/>
                </a:cubicBezTo>
                <a:cubicBezTo>
                  <a:pt x="3395" y="557"/>
                  <a:pt x="3394" y="555"/>
                  <a:pt x="3394" y="553"/>
                </a:cubicBezTo>
                <a:cubicBezTo>
                  <a:pt x="3393" y="551"/>
                  <a:pt x="3392" y="548"/>
                  <a:pt x="3391" y="546"/>
                </a:cubicBezTo>
                <a:cubicBezTo>
                  <a:pt x="3389" y="539"/>
                  <a:pt x="3389" y="534"/>
                  <a:pt x="3387" y="526"/>
                </a:cubicBezTo>
                <a:cubicBezTo>
                  <a:pt x="3386" y="518"/>
                  <a:pt x="3384" y="510"/>
                  <a:pt x="3386" y="501"/>
                </a:cubicBezTo>
                <a:cubicBezTo>
                  <a:pt x="3386" y="499"/>
                  <a:pt x="3386" y="497"/>
                  <a:pt x="3386" y="494"/>
                </a:cubicBezTo>
                <a:cubicBezTo>
                  <a:pt x="3388" y="490"/>
                  <a:pt x="3394" y="488"/>
                  <a:pt x="3397" y="484"/>
                </a:cubicBezTo>
                <a:cubicBezTo>
                  <a:pt x="3398" y="482"/>
                  <a:pt x="3399" y="480"/>
                  <a:pt x="3400" y="478"/>
                </a:cubicBezTo>
                <a:cubicBezTo>
                  <a:pt x="3400" y="477"/>
                  <a:pt x="3399" y="475"/>
                  <a:pt x="3399" y="474"/>
                </a:cubicBezTo>
                <a:cubicBezTo>
                  <a:pt x="3410" y="472"/>
                  <a:pt x="3421" y="465"/>
                  <a:pt x="3427" y="458"/>
                </a:cubicBezTo>
                <a:cubicBezTo>
                  <a:pt x="3428" y="456"/>
                  <a:pt x="3429" y="454"/>
                  <a:pt x="3431" y="452"/>
                </a:cubicBezTo>
                <a:cubicBezTo>
                  <a:pt x="3437" y="447"/>
                  <a:pt x="3444" y="442"/>
                  <a:pt x="3450" y="437"/>
                </a:cubicBezTo>
                <a:cubicBezTo>
                  <a:pt x="3452" y="436"/>
                  <a:pt x="3452" y="433"/>
                  <a:pt x="3453" y="432"/>
                </a:cubicBezTo>
                <a:cubicBezTo>
                  <a:pt x="3457" y="428"/>
                  <a:pt x="3465" y="429"/>
                  <a:pt x="3469" y="425"/>
                </a:cubicBezTo>
                <a:cubicBezTo>
                  <a:pt x="3469" y="425"/>
                  <a:pt x="3469" y="425"/>
                  <a:pt x="3469" y="425"/>
                </a:cubicBezTo>
                <a:cubicBezTo>
                  <a:pt x="3470" y="424"/>
                  <a:pt x="3474" y="417"/>
                  <a:pt x="3475" y="416"/>
                </a:cubicBezTo>
                <a:cubicBezTo>
                  <a:pt x="3474" y="416"/>
                  <a:pt x="3473" y="415"/>
                  <a:pt x="3472" y="415"/>
                </a:cubicBezTo>
                <a:cubicBezTo>
                  <a:pt x="3473" y="413"/>
                  <a:pt x="3474" y="410"/>
                  <a:pt x="3476" y="408"/>
                </a:cubicBezTo>
                <a:cubicBezTo>
                  <a:pt x="3476" y="405"/>
                  <a:pt x="3476" y="403"/>
                  <a:pt x="3477" y="401"/>
                </a:cubicBezTo>
                <a:cubicBezTo>
                  <a:pt x="3480" y="400"/>
                  <a:pt x="3485" y="399"/>
                  <a:pt x="3490" y="399"/>
                </a:cubicBezTo>
                <a:cubicBezTo>
                  <a:pt x="3489" y="398"/>
                  <a:pt x="3489" y="397"/>
                  <a:pt x="3488" y="396"/>
                </a:cubicBezTo>
                <a:cubicBezTo>
                  <a:pt x="3484" y="396"/>
                  <a:pt x="3481" y="395"/>
                  <a:pt x="3478" y="395"/>
                </a:cubicBezTo>
                <a:cubicBezTo>
                  <a:pt x="3474" y="396"/>
                  <a:pt x="3470" y="397"/>
                  <a:pt x="3466" y="398"/>
                </a:cubicBezTo>
                <a:cubicBezTo>
                  <a:pt x="3466" y="404"/>
                  <a:pt x="3463" y="405"/>
                  <a:pt x="3463" y="410"/>
                </a:cubicBezTo>
                <a:cubicBezTo>
                  <a:pt x="3463" y="410"/>
                  <a:pt x="3463" y="410"/>
                  <a:pt x="3463" y="410"/>
                </a:cubicBezTo>
                <a:cubicBezTo>
                  <a:pt x="3461" y="411"/>
                  <a:pt x="3459" y="411"/>
                  <a:pt x="3457" y="412"/>
                </a:cubicBezTo>
                <a:cubicBezTo>
                  <a:pt x="3452" y="415"/>
                  <a:pt x="3441" y="427"/>
                  <a:pt x="3434" y="427"/>
                </a:cubicBezTo>
                <a:cubicBezTo>
                  <a:pt x="3434" y="425"/>
                  <a:pt x="3435" y="423"/>
                  <a:pt x="3436" y="421"/>
                </a:cubicBezTo>
                <a:cubicBezTo>
                  <a:pt x="3434" y="421"/>
                  <a:pt x="3432" y="421"/>
                  <a:pt x="3432" y="420"/>
                </a:cubicBezTo>
                <a:cubicBezTo>
                  <a:pt x="3431" y="419"/>
                  <a:pt x="3431" y="419"/>
                  <a:pt x="3431" y="418"/>
                </a:cubicBezTo>
                <a:cubicBezTo>
                  <a:pt x="3432" y="415"/>
                  <a:pt x="3436" y="411"/>
                  <a:pt x="3435" y="408"/>
                </a:cubicBezTo>
                <a:cubicBezTo>
                  <a:pt x="3431" y="408"/>
                  <a:pt x="3430" y="411"/>
                  <a:pt x="3425" y="411"/>
                </a:cubicBezTo>
                <a:cubicBezTo>
                  <a:pt x="3422" y="403"/>
                  <a:pt x="3400" y="411"/>
                  <a:pt x="3395" y="413"/>
                </a:cubicBezTo>
                <a:cubicBezTo>
                  <a:pt x="3395" y="415"/>
                  <a:pt x="3395" y="417"/>
                  <a:pt x="3395" y="418"/>
                </a:cubicBezTo>
                <a:cubicBezTo>
                  <a:pt x="3392" y="419"/>
                  <a:pt x="3389" y="422"/>
                  <a:pt x="3387" y="424"/>
                </a:cubicBezTo>
                <a:cubicBezTo>
                  <a:pt x="3388" y="425"/>
                  <a:pt x="3388" y="426"/>
                  <a:pt x="3388" y="427"/>
                </a:cubicBezTo>
                <a:cubicBezTo>
                  <a:pt x="3383" y="429"/>
                  <a:pt x="3365" y="438"/>
                  <a:pt x="3369" y="446"/>
                </a:cubicBezTo>
                <a:cubicBezTo>
                  <a:pt x="3370" y="448"/>
                  <a:pt x="3375" y="447"/>
                  <a:pt x="3378" y="448"/>
                </a:cubicBezTo>
                <a:cubicBezTo>
                  <a:pt x="3378" y="449"/>
                  <a:pt x="3378" y="450"/>
                  <a:pt x="3379" y="450"/>
                </a:cubicBezTo>
                <a:cubicBezTo>
                  <a:pt x="3379" y="450"/>
                  <a:pt x="3378" y="450"/>
                  <a:pt x="3378" y="450"/>
                </a:cubicBezTo>
                <a:cubicBezTo>
                  <a:pt x="3377" y="451"/>
                  <a:pt x="3369" y="453"/>
                  <a:pt x="3368" y="453"/>
                </a:cubicBezTo>
                <a:cubicBezTo>
                  <a:pt x="3365" y="454"/>
                  <a:pt x="3361" y="451"/>
                  <a:pt x="3358" y="452"/>
                </a:cubicBezTo>
                <a:cubicBezTo>
                  <a:pt x="3356" y="453"/>
                  <a:pt x="3355" y="455"/>
                  <a:pt x="3353" y="456"/>
                </a:cubicBezTo>
                <a:cubicBezTo>
                  <a:pt x="3353" y="456"/>
                  <a:pt x="3353" y="456"/>
                  <a:pt x="3353" y="455"/>
                </a:cubicBezTo>
                <a:cubicBezTo>
                  <a:pt x="3352" y="455"/>
                  <a:pt x="3351" y="454"/>
                  <a:pt x="3350" y="453"/>
                </a:cubicBezTo>
                <a:cubicBezTo>
                  <a:pt x="3346" y="455"/>
                  <a:pt x="3341" y="459"/>
                  <a:pt x="3337" y="455"/>
                </a:cubicBezTo>
                <a:cubicBezTo>
                  <a:pt x="3338" y="452"/>
                  <a:pt x="3343" y="452"/>
                  <a:pt x="3346" y="451"/>
                </a:cubicBezTo>
                <a:cubicBezTo>
                  <a:pt x="3346" y="451"/>
                  <a:pt x="3346" y="451"/>
                  <a:pt x="3346" y="451"/>
                </a:cubicBezTo>
                <a:cubicBezTo>
                  <a:pt x="3344" y="447"/>
                  <a:pt x="3340" y="444"/>
                  <a:pt x="3333" y="445"/>
                </a:cubicBezTo>
                <a:cubicBezTo>
                  <a:pt x="3331" y="446"/>
                  <a:pt x="3330" y="446"/>
                  <a:pt x="3329" y="446"/>
                </a:cubicBezTo>
                <a:cubicBezTo>
                  <a:pt x="3327" y="445"/>
                  <a:pt x="3325" y="444"/>
                  <a:pt x="3323" y="443"/>
                </a:cubicBezTo>
                <a:cubicBezTo>
                  <a:pt x="3319" y="443"/>
                  <a:pt x="3316" y="443"/>
                  <a:pt x="3313" y="445"/>
                </a:cubicBezTo>
                <a:cubicBezTo>
                  <a:pt x="3313" y="446"/>
                  <a:pt x="3313" y="448"/>
                  <a:pt x="3312" y="448"/>
                </a:cubicBezTo>
                <a:cubicBezTo>
                  <a:pt x="3311" y="450"/>
                  <a:pt x="3310" y="450"/>
                  <a:pt x="3310" y="451"/>
                </a:cubicBezTo>
                <a:cubicBezTo>
                  <a:pt x="3308" y="450"/>
                  <a:pt x="3306" y="449"/>
                  <a:pt x="3304" y="448"/>
                </a:cubicBezTo>
                <a:cubicBezTo>
                  <a:pt x="3301" y="448"/>
                  <a:pt x="3298" y="449"/>
                  <a:pt x="3296" y="449"/>
                </a:cubicBezTo>
                <a:cubicBezTo>
                  <a:pt x="3291" y="450"/>
                  <a:pt x="3288" y="447"/>
                  <a:pt x="3284" y="448"/>
                </a:cubicBezTo>
                <a:cubicBezTo>
                  <a:pt x="3284" y="449"/>
                  <a:pt x="3283" y="451"/>
                  <a:pt x="3283" y="452"/>
                </a:cubicBezTo>
                <a:cubicBezTo>
                  <a:pt x="3277" y="452"/>
                  <a:pt x="3279" y="450"/>
                  <a:pt x="3277" y="447"/>
                </a:cubicBezTo>
                <a:cubicBezTo>
                  <a:pt x="3269" y="447"/>
                  <a:pt x="3254" y="446"/>
                  <a:pt x="3247" y="449"/>
                </a:cubicBezTo>
                <a:cubicBezTo>
                  <a:pt x="3242" y="450"/>
                  <a:pt x="3238" y="453"/>
                  <a:pt x="3236" y="457"/>
                </a:cubicBezTo>
                <a:cubicBezTo>
                  <a:pt x="3235" y="458"/>
                  <a:pt x="3234" y="459"/>
                  <a:pt x="3233" y="460"/>
                </a:cubicBezTo>
                <a:cubicBezTo>
                  <a:pt x="3231" y="462"/>
                  <a:pt x="3226" y="462"/>
                  <a:pt x="3224" y="465"/>
                </a:cubicBezTo>
                <a:cubicBezTo>
                  <a:pt x="3223" y="468"/>
                  <a:pt x="3221" y="470"/>
                  <a:pt x="3219" y="473"/>
                </a:cubicBezTo>
                <a:cubicBezTo>
                  <a:pt x="3215" y="476"/>
                  <a:pt x="3211" y="479"/>
                  <a:pt x="3206" y="482"/>
                </a:cubicBezTo>
                <a:cubicBezTo>
                  <a:pt x="3200" y="487"/>
                  <a:pt x="3194" y="493"/>
                  <a:pt x="3188" y="499"/>
                </a:cubicBezTo>
                <a:cubicBezTo>
                  <a:pt x="3186" y="501"/>
                  <a:pt x="3184" y="503"/>
                  <a:pt x="3182" y="505"/>
                </a:cubicBezTo>
                <a:cubicBezTo>
                  <a:pt x="3176" y="509"/>
                  <a:pt x="3164" y="512"/>
                  <a:pt x="3164" y="520"/>
                </a:cubicBezTo>
                <a:cubicBezTo>
                  <a:pt x="3165" y="521"/>
                  <a:pt x="3166" y="521"/>
                  <a:pt x="3166" y="522"/>
                </a:cubicBezTo>
                <a:cubicBezTo>
                  <a:pt x="3172" y="522"/>
                  <a:pt x="3176" y="521"/>
                  <a:pt x="3181" y="522"/>
                </a:cubicBezTo>
                <a:cubicBezTo>
                  <a:pt x="3181" y="526"/>
                  <a:pt x="3180" y="529"/>
                  <a:pt x="3180" y="533"/>
                </a:cubicBezTo>
                <a:cubicBezTo>
                  <a:pt x="3180" y="533"/>
                  <a:pt x="3180" y="533"/>
                  <a:pt x="3180" y="533"/>
                </a:cubicBezTo>
                <a:cubicBezTo>
                  <a:pt x="3185" y="534"/>
                  <a:pt x="3186" y="529"/>
                  <a:pt x="3191" y="531"/>
                </a:cubicBezTo>
                <a:cubicBezTo>
                  <a:pt x="3191" y="531"/>
                  <a:pt x="3191" y="531"/>
                  <a:pt x="3190" y="532"/>
                </a:cubicBezTo>
                <a:cubicBezTo>
                  <a:pt x="3190" y="533"/>
                  <a:pt x="3189" y="534"/>
                  <a:pt x="3188" y="535"/>
                </a:cubicBezTo>
                <a:cubicBezTo>
                  <a:pt x="3188" y="535"/>
                  <a:pt x="3188" y="536"/>
                  <a:pt x="3188" y="536"/>
                </a:cubicBezTo>
                <a:cubicBezTo>
                  <a:pt x="3195" y="537"/>
                  <a:pt x="3200" y="537"/>
                  <a:pt x="3202" y="531"/>
                </a:cubicBezTo>
                <a:cubicBezTo>
                  <a:pt x="3202" y="530"/>
                  <a:pt x="3202" y="528"/>
                  <a:pt x="3202" y="527"/>
                </a:cubicBezTo>
                <a:cubicBezTo>
                  <a:pt x="3207" y="528"/>
                  <a:pt x="3213" y="527"/>
                  <a:pt x="3217" y="529"/>
                </a:cubicBezTo>
                <a:cubicBezTo>
                  <a:pt x="3222" y="532"/>
                  <a:pt x="3225" y="539"/>
                  <a:pt x="3231" y="542"/>
                </a:cubicBezTo>
                <a:cubicBezTo>
                  <a:pt x="3231" y="542"/>
                  <a:pt x="3231" y="542"/>
                  <a:pt x="3231" y="542"/>
                </a:cubicBezTo>
                <a:cubicBezTo>
                  <a:pt x="3230" y="543"/>
                  <a:pt x="3229" y="545"/>
                  <a:pt x="3228" y="546"/>
                </a:cubicBezTo>
                <a:cubicBezTo>
                  <a:pt x="3229" y="546"/>
                  <a:pt x="3230" y="547"/>
                  <a:pt x="3230" y="547"/>
                </a:cubicBezTo>
                <a:cubicBezTo>
                  <a:pt x="3230" y="550"/>
                  <a:pt x="3230" y="551"/>
                  <a:pt x="3229" y="554"/>
                </a:cubicBezTo>
                <a:cubicBezTo>
                  <a:pt x="3231" y="554"/>
                  <a:pt x="3232" y="555"/>
                  <a:pt x="3233" y="556"/>
                </a:cubicBezTo>
                <a:cubicBezTo>
                  <a:pt x="3229" y="563"/>
                  <a:pt x="3224" y="569"/>
                  <a:pt x="3222" y="578"/>
                </a:cubicBezTo>
                <a:cubicBezTo>
                  <a:pt x="3223" y="580"/>
                  <a:pt x="3224" y="582"/>
                  <a:pt x="3224" y="584"/>
                </a:cubicBezTo>
                <a:cubicBezTo>
                  <a:pt x="3223" y="592"/>
                  <a:pt x="3221" y="599"/>
                  <a:pt x="3220" y="607"/>
                </a:cubicBezTo>
                <a:cubicBezTo>
                  <a:pt x="3217" y="610"/>
                  <a:pt x="3213" y="613"/>
                  <a:pt x="3210" y="616"/>
                </a:cubicBezTo>
                <a:cubicBezTo>
                  <a:pt x="3209" y="618"/>
                  <a:pt x="3209" y="621"/>
                  <a:pt x="3208" y="623"/>
                </a:cubicBezTo>
                <a:cubicBezTo>
                  <a:pt x="3206" y="625"/>
                  <a:pt x="3203" y="627"/>
                  <a:pt x="3201" y="629"/>
                </a:cubicBezTo>
                <a:cubicBezTo>
                  <a:pt x="3200" y="632"/>
                  <a:pt x="3199" y="635"/>
                  <a:pt x="3197" y="637"/>
                </a:cubicBezTo>
                <a:cubicBezTo>
                  <a:pt x="3193" y="644"/>
                  <a:pt x="3187" y="648"/>
                  <a:pt x="3182" y="653"/>
                </a:cubicBezTo>
                <a:cubicBezTo>
                  <a:pt x="3178" y="658"/>
                  <a:pt x="3178" y="660"/>
                  <a:pt x="3173" y="664"/>
                </a:cubicBezTo>
                <a:cubicBezTo>
                  <a:pt x="3170" y="666"/>
                  <a:pt x="3168" y="670"/>
                  <a:pt x="3165" y="673"/>
                </a:cubicBezTo>
                <a:cubicBezTo>
                  <a:pt x="3162" y="678"/>
                  <a:pt x="3157" y="680"/>
                  <a:pt x="3151" y="682"/>
                </a:cubicBezTo>
                <a:cubicBezTo>
                  <a:pt x="3149" y="683"/>
                  <a:pt x="3145" y="685"/>
                  <a:pt x="3143" y="684"/>
                </a:cubicBezTo>
                <a:cubicBezTo>
                  <a:pt x="3143" y="683"/>
                  <a:pt x="3142" y="683"/>
                  <a:pt x="3141" y="682"/>
                </a:cubicBezTo>
                <a:cubicBezTo>
                  <a:pt x="3138" y="681"/>
                  <a:pt x="3137" y="681"/>
                  <a:pt x="3135" y="678"/>
                </a:cubicBezTo>
                <a:cubicBezTo>
                  <a:pt x="3133" y="679"/>
                  <a:pt x="3131" y="679"/>
                  <a:pt x="3130" y="680"/>
                </a:cubicBezTo>
                <a:cubicBezTo>
                  <a:pt x="3130" y="680"/>
                  <a:pt x="3130" y="680"/>
                  <a:pt x="3130" y="680"/>
                </a:cubicBezTo>
                <a:cubicBezTo>
                  <a:pt x="3130" y="679"/>
                  <a:pt x="3131" y="678"/>
                  <a:pt x="3131" y="677"/>
                </a:cubicBezTo>
                <a:cubicBezTo>
                  <a:pt x="3130" y="677"/>
                  <a:pt x="3129" y="677"/>
                  <a:pt x="3129" y="677"/>
                </a:cubicBezTo>
                <a:cubicBezTo>
                  <a:pt x="3127" y="678"/>
                  <a:pt x="3109" y="697"/>
                  <a:pt x="3108" y="698"/>
                </a:cubicBezTo>
                <a:cubicBezTo>
                  <a:pt x="3107" y="701"/>
                  <a:pt x="3109" y="709"/>
                  <a:pt x="3107" y="711"/>
                </a:cubicBezTo>
                <a:cubicBezTo>
                  <a:pt x="3105" y="711"/>
                  <a:pt x="3104" y="711"/>
                  <a:pt x="3103" y="711"/>
                </a:cubicBezTo>
                <a:cubicBezTo>
                  <a:pt x="3101" y="713"/>
                  <a:pt x="3099" y="716"/>
                  <a:pt x="3096" y="718"/>
                </a:cubicBezTo>
                <a:cubicBezTo>
                  <a:pt x="3092" y="722"/>
                  <a:pt x="3087" y="718"/>
                  <a:pt x="3084" y="726"/>
                </a:cubicBezTo>
                <a:cubicBezTo>
                  <a:pt x="3084" y="727"/>
                  <a:pt x="3083" y="728"/>
                  <a:pt x="3084" y="729"/>
                </a:cubicBezTo>
                <a:cubicBezTo>
                  <a:pt x="3085" y="733"/>
                  <a:pt x="3089" y="734"/>
                  <a:pt x="3091" y="736"/>
                </a:cubicBezTo>
                <a:cubicBezTo>
                  <a:pt x="3096" y="741"/>
                  <a:pt x="3100" y="747"/>
                  <a:pt x="3103" y="752"/>
                </a:cubicBezTo>
                <a:cubicBezTo>
                  <a:pt x="3105" y="757"/>
                  <a:pt x="3102" y="765"/>
                  <a:pt x="3104" y="770"/>
                </a:cubicBezTo>
                <a:cubicBezTo>
                  <a:pt x="3105" y="770"/>
                  <a:pt x="3106" y="770"/>
                  <a:pt x="3107" y="770"/>
                </a:cubicBezTo>
                <a:cubicBezTo>
                  <a:pt x="3105" y="774"/>
                  <a:pt x="3104" y="778"/>
                  <a:pt x="3101" y="781"/>
                </a:cubicBezTo>
                <a:cubicBezTo>
                  <a:pt x="3099" y="781"/>
                  <a:pt x="3098" y="780"/>
                  <a:pt x="3097" y="780"/>
                </a:cubicBezTo>
                <a:cubicBezTo>
                  <a:pt x="3095" y="781"/>
                  <a:pt x="3094" y="782"/>
                  <a:pt x="3093" y="783"/>
                </a:cubicBezTo>
                <a:cubicBezTo>
                  <a:pt x="3090" y="783"/>
                  <a:pt x="3090" y="782"/>
                  <a:pt x="3088" y="782"/>
                </a:cubicBezTo>
                <a:cubicBezTo>
                  <a:pt x="3083" y="783"/>
                  <a:pt x="3082" y="787"/>
                  <a:pt x="3079" y="788"/>
                </a:cubicBezTo>
                <a:cubicBezTo>
                  <a:pt x="3077" y="789"/>
                  <a:pt x="3075" y="789"/>
                  <a:pt x="3074" y="790"/>
                </a:cubicBezTo>
                <a:cubicBezTo>
                  <a:pt x="3074" y="790"/>
                  <a:pt x="3074" y="790"/>
                  <a:pt x="3074" y="790"/>
                </a:cubicBezTo>
                <a:cubicBezTo>
                  <a:pt x="3073" y="786"/>
                  <a:pt x="3072" y="783"/>
                  <a:pt x="3072" y="779"/>
                </a:cubicBezTo>
                <a:cubicBezTo>
                  <a:pt x="3072" y="776"/>
                  <a:pt x="3077" y="773"/>
                  <a:pt x="3076" y="769"/>
                </a:cubicBezTo>
                <a:cubicBezTo>
                  <a:pt x="3075" y="768"/>
                  <a:pt x="3074" y="767"/>
                  <a:pt x="3073" y="766"/>
                </a:cubicBezTo>
                <a:cubicBezTo>
                  <a:pt x="3073" y="764"/>
                  <a:pt x="3074" y="763"/>
                  <a:pt x="3073" y="761"/>
                </a:cubicBezTo>
                <a:cubicBezTo>
                  <a:pt x="3072" y="761"/>
                  <a:pt x="3071" y="760"/>
                  <a:pt x="3069" y="760"/>
                </a:cubicBezTo>
                <a:cubicBezTo>
                  <a:pt x="3069" y="760"/>
                  <a:pt x="3069" y="760"/>
                  <a:pt x="3070" y="759"/>
                </a:cubicBezTo>
                <a:cubicBezTo>
                  <a:pt x="3071" y="759"/>
                  <a:pt x="3072" y="758"/>
                  <a:pt x="3073" y="757"/>
                </a:cubicBezTo>
                <a:cubicBezTo>
                  <a:pt x="3074" y="758"/>
                  <a:pt x="3076" y="758"/>
                  <a:pt x="3077" y="758"/>
                </a:cubicBezTo>
                <a:cubicBezTo>
                  <a:pt x="3077" y="758"/>
                  <a:pt x="3078" y="758"/>
                  <a:pt x="3078" y="758"/>
                </a:cubicBezTo>
                <a:cubicBezTo>
                  <a:pt x="3078" y="754"/>
                  <a:pt x="3074" y="749"/>
                  <a:pt x="3072" y="747"/>
                </a:cubicBezTo>
                <a:cubicBezTo>
                  <a:pt x="3070" y="748"/>
                  <a:pt x="3070" y="750"/>
                  <a:pt x="3068" y="750"/>
                </a:cubicBezTo>
                <a:cubicBezTo>
                  <a:pt x="3068" y="748"/>
                  <a:pt x="3067" y="747"/>
                  <a:pt x="3065" y="746"/>
                </a:cubicBezTo>
                <a:cubicBezTo>
                  <a:pt x="3063" y="748"/>
                  <a:pt x="3062" y="749"/>
                  <a:pt x="3061" y="751"/>
                </a:cubicBezTo>
                <a:cubicBezTo>
                  <a:pt x="3061" y="747"/>
                  <a:pt x="3057" y="745"/>
                  <a:pt x="3055" y="743"/>
                </a:cubicBezTo>
                <a:cubicBezTo>
                  <a:pt x="3057" y="738"/>
                  <a:pt x="3060" y="739"/>
                  <a:pt x="3062" y="736"/>
                </a:cubicBezTo>
                <a:cubicBezTo>
                  <a:pt x="3061" y="735"/>
                  <a:pt x="3060" y="735"/>
                  <a:pt x="3059" y="734"/>
                </a:cubicBezTo>
                <a:cubicBezTo>
                  <a:pt x="3059" y="732"/>
                  <a:pt x="3062" y="728"/>
                  <a:pt x="3061" y="727"/>
                </a:cubicBezTo>
                <a:cubicBezTo>
                  <a:pt x="3058" y="721"/>
                  <a:pt x="3053" y="728"/>
                  <a:pt x="3049" y="721"/>
                </a:cubicBezTo>
                <a:cubicBezTo>
                  <a:pt x="3047" y="722"/>
                  <a:pt x="3043" y="722"/>
                  <a:pt x="3040" y="722"/>
                </a:cubicBezTo>
                <a:cubicBezTo>
                  <a:pt x="3035" y="725"/>
                  <a:pt x="3030" y="728"/>
                  <a:pt x="3024" y="730"/>
                </a:cubicBezTo>
                <a:cubicBezTo>
                  <a:pt x="3022" y="732"/>
                  <a:pt x="3020" y="736"/>
                  <a:pt x="3016" y="735"/>
                </a:cubicBezTo>
                <a:cubicBezTo>
                  <a:pt x="3018" y="732"/>
                  <a:pt x="3021" y="730"/>
                  <a:pt x="3023" y="728"/>
                </a:cubicBezTo>
                <a:cubicBezTo>
                  <a:pt x="3021" y="727"/>
                  <a:pt x="3020" y="727"/>
                  <a:pt x="3019" y="727"/>
                </a:cubicBezTo>
                <a:cubicBezTo>
                  <a:pt x="3018" y="727"/>
                  <a:pt x="3018" y="727"/>
                  <a:pt x="3018" y="727"/>
                </a:cubicBezTo>
                <a:cubicBezTo>
                  <a:pt x="3018" y="726"/>
                  <a:pt x="3018" y="726"/>
                  <a:pt x="3018" y="725"/>
                </a:cubicBezTo>
                <a:cubicBezTo>
                  <a:pt x="3021" y="722"/>
                  <a:pt x="3025" y="718"/>
                  <a:pt x="3028" y="715"/>
                </a:cubicBezTo>
                <a:cubicBezTo>
                  <a:pt x="3027" y="710"/>
                  <a:pt x="3021" y="708"/>
                  <a:pt x="3016" y="708"/>
                </a:cubicBezTo>
                <a:cubicBezTo>
                  <a:pt x="3013" y="711"/>
                  <a:pt x="3010" y="715"/>
                  <a:pt x="3008" y="718"/>
                </a:cubicBezTo>
                <a:cubicBezTo>
                  <a:pt x="3005" y="719"/>
                  <a:pt x="3001" y="719"/>
                  <a:pt x="2999" y="721"/>
                </a:cubicBezTo>
                <a:cubicBezTo>
                  <a:pt x="2997" y="723"/>
                  <a:pt x="2997" y="727"/>
                  <a:pt x="2994" y="729"/>
                </a:cubicBezTo>
                <a:cubicBezTo>
                  <a:pt x="2993" y="730"/>
                  <a:pt x="2991" y="729"/>
                  <a:pt x="2989" y="730"/>
                </a:cubicBezTo>
                <a:cubicBezTo>
                  <a:pt x="2988" y="730"/>
                  <a:pt x="2988" y="731"/>
                  <a:pt x="2986" y="732"/>
                </a:cubicBezTo>
                <a:cubicBezTo>
                  <a:pt x="2986" y="731"/>
                  <a:pt x="2985" y="730"/>
                  <a:pt x="2984" y="729"/>
                </a:cubicBezTo>
                <a:cubicBezTo>
                  <a:pt x="2983" y="729"/>
                  <a:pt x="2983" y="728"/>
                  <a:pt x="2982" y="729"/>
                </a:cubicBezTo>
                <a:cubicBezTo>
                  <a:pt x="2980" y="730"/>
                  <a:pt x="2978" y="734"/>
                  <a:pt x="2977" y="737"/>
                </a:cubicBezTo>
                <a:cubicBezTo>
                  <a:pt x="2978" y="738"/>
                  <a:pt x="2979" y="739"/>
                  <a:pt x="2979" y="741"/>
                </a:cubicBezTo>
                <a:cubicBezTo>
                  <a:pt x="2982" y="744"/>
                  <a:pt x="2989" y="742"/>
                  <a:pt x="2993" y="745"/>
                </a:cubicBezTo>
                <a:cubicBezTo>
                  <a:pt x="2993" y="749"/>
                  <a:pt x="2992" y="753"/>
                  <a:pt x="2994" y="756"/>
                </a:cubicBezTo>
                <a:cubicBezTo>
                  <a:pt x="2996" y="756"/>
                  <a:pt x="2998" y="756"/>
                  <a:pt x="3001" y="755"/>
                </a:cubicBezTo>
                <a:cubicBezTo>
                  <a:pt x="3004" y="754"/>
                  <a:pt x="3007" y="746"/>
                  <a:pt x="3013" y="748"/>
                </a:cubicBezTo>
                <a:cubicBezTo>
                  <a:pt x="3016" y="748"/>
                  <a:pt x="3017" y="752"/>
                  <a:pt x="3020" y="752"/>
                </a:cubicBezTo>
                <a:cubicBezTo>
                  <a:pt x="3024" y="753"/>
                  <a:pt x="3027" y="752"/>
                  <a:pt x="3031" y="753"/>
                </a:cubicBezTo>
                <a:cubicBezTo>
                  <a:pt x="3030" y="755"/>
                  <a:pt x="3029" y="757"/>
                  <a:pt x="3030" y="760"/>
                </a:cubicBezTo>
                <a:cubicBezTo>
                  <a:pt x="3023" y="758"/>
                  <a:pt x="3015" y="760"/>
                  <a:pt x="3011" y="764"/>
                </a:cubicBezTo>
                <a:cubicBezTo>
                  <a:pt x="3011" y="766"/>
                  <a:pt x="3011" y="767"/>
                  <a:pt x="3010" y="768"/>
                </a:cubicBezTo>
                <a:cubicBezTo>
                  <a:pt x="3010" y="769"/>
                  <a:pt x="3009" y="769"/>
                  <a:pt x="3008" y="769"/>
                </a:cubicBezTo>
                <a:cubicBezTo>
                  <a:pt x="3007" y="768"/>
                  <a:pt x="3007" y="767"/>
                  <a:pt x="3006" y="767"/>
                </a:cubicBezTo>
                <a:cubicBezTo>
                  <a:pt x="3006" y="767"/>
                  <a:pt x="3005" y="767"/>
                  <a:pt x="3004" y="767"/>
                </a:cubicBezTo>
                <a:cubicBezTo>
                  <a:pt x="3007" y="776"/>
                  <a:pt x="2994" y="776"/>
                  <a:pt x="2995" y="785"/>
                </a:cubicBezTo>
                <a:cubicBezTo>
                  <a:pt x="2999" y="786"/>
                  <a:pt x="3005" y="791"/>
                  <a:pt x="3007" y="795"/>
                </a:cubicBezTo>
                <a:cubicBezTo>
                  <a:pt x="3007" y="797"/>
                  <a:pt x="3008" y="799"/>
                  <a:pt x="3009" y="802"/>
                </a:cubicBezTo>
                <a:cubicBezTo>
                  <a:pt x="3010" y="803"/>
                  <a:pt x="3011" y="804"/>
                  <a:pt x="3012" y="805"/>
                </a:cubicBezTo>
                <a:cubicBezTo>
                  <a:pt x="3013" y="807"/>
                  <a:pt x="3012" y="810"/>
                  <a:pt x="3013" y="811"/>
                </a:cubicBezTo>
                <a:cubicBezTo>
                  <a:pt x="3014" y="812"/>
                  <a:pt x="3015" y="812"/>
                  <a:pt x="3016" y="813"/>
                </a:cubicBezTo>
                <a:cubicBezTo>
                  <a:pt x="3017" y="814"/>
                  <a:pt x="3017" y="815"/>
                  <a:pt x="3018" y="816"/>
                </a:cubicBezTo>
                <a:cubicBezTo>
                  <a:pt x="3019" y="818"/>
                  <a:pt x="3021" y="818"/>
                  <a:pt x="3022" y="820"/>
                </a:cubicBezTo>
                <a:cubicBezTo>
                  <a:pt x="3022" y="820"/>
                  <a:pt x="3022" y="821"/>
                  <a:pt x="3022" y="822"/>
                </a:cubicBezTo>
                <a:cubicBezTo>
                  <a:pt x="3021" y="823"/>
                  <a:pt x="3020" y="823"/>
                  <a:pt x="3019" y="824"/>
                </a:cubicBezTo>
                <a:cubicBezTo>
                  <a:pt x="3021" y="826"/>
                  <a:pt x="3023" y="828"/>
                  <a:pt x="3022" y="832"/>
                </a:cubicBezTo>
                <a:cubicBezTo>
                  <a:pt x="3018" y="834"/>
                  <a:pt x="3008" y="837"/>
                  <a:pt x="3005" y="840"/>
                </a:cubicBezTo>
                <a:cubicBezTo>
                  <a:pt x="3005" y="840"/>
                  <a:pt x="3005" y="840"/>
                  <a:pt x="3005" y="840"/>
                </a:cubicBezTo>
                <a:cubicBezTo>
                  <a:pt x="3010" y="842"/>
                  <a:pt x="3012" y="839"/>
                  <a:pt x="3017" y="838"/>
                </a:cubicBezTo>
                <a:cubicBezTo>
                  <a:pt x="3019" y="841"/>
                  <a:pt x="3020" y="843"/>
                  <a:pt x="3024" y="843"/>
                </a:cubicBezTo>
                <a:cubicBezTo>
                  <a:pt x="3024" y="843"/>
                  <a:pt x="3024" y="843"/>
                  <a:pt x="3024" y="844"/>
                </a:cubicBezTo>
                <a:cubicBezTo>
                  <a:pt x="3023" y="845"/>
                  <a:pt x="3021" y="846"/>
                  <a:pt x="3020" y="848"/>
                </a:cubicBezTo>
                <a:cubicBezTo>
                  <a:pt x="3020" y="848"/>
                  <a:pt x="3020" y="848"/>
                  <a:pt x="3020" y="848"/>
                </a:cubicBezTo>
                <a:cubicBezTo>
                  <a:pt x="3021" y="848"/>
                  <a:pt x="3022" y="849"/>
                  <a:pt x="3023" y="849"/>
                </a:cubicBezTo>
                <a:cubicBezTo>
                  <a:pt x="3022" y="851"/>
                  <a:pt x="3019" y="862"/>
                  <a:pt x="3017" y="863"/>
                </a:cubicBezTo>
                <a:cubicBezTo>
                  <a:pt x="3017" y="862"/>
                  <a:pt x="3016" y="862"/>
                  <a:pt x="3016" y="861"/>
                </a:cubicBezTo>
                <a:cubicBezTo>
                  <a:pt x="3016" y="861"/>
                  <a:pt x="3015" y="862"/>
                  <a:pt x="3015" y="862"/>
                </a:cubicBezTo>
                <a:cubicBezTo>
                  <a:pt x="3014" y="865"/>
                  <a:pt x="3007" y="878"/>
                  <a:pt x="3004" y="879"/>
                </a:cubicBezTo>
                <a:cubicBezTo>
                  <a:pt x="3003" y="880"/>
                  <a:pt x="3000" y="880"/>
                  <a:pt x="2999" y="880"/>
                </a:cubicBezTo>
                <a:cubicBezTo>
                  <a:pt x="3000" y="883"/>
                  <a:pt x="3000" y="890"/>
                  <a:pt x="2998" y="892"/>
                </a:cubicBezTo>
                <a:cubicBezTo>
                  <a:pt x="2997" y="893"/>
                  <a:pt x="2996" y="893"/>
                  <a:pt x="2995" y="894"/>
                </a:cubicBezTo>
                <a:cubicBezTo>
                  <a:pt x="2994" y="896"/>
                  <a:pt x="2993" y="898"/>
                  <a:pt x="2993" y="900"/>
                </a:cubicBezTo>
                <a:cubicBezTo>
                  <a:pt x="2992" y="901"/>
                  <a:pt x="2988" y="904"/>
                  <a:pt x="2987" y="905"/>
                </a:cubicBezTo>
                <a:cubicBezTo>
                  <a:pt x="2986" y="904"/>
                  <a:pt x="2983" y="904"/>
                  <a:pt x="2982" y="904"/>
                </a:cubicBezTo>
                <a:cubicBezTo>
                  <a:pt x="2982" y="904"/>
                  <a:pt x="2982" y="904"/>
                  <a:pt x="2982" y="904"/>
                </a:cubicBezTo>
                <a:cubicBezTo>
                  <a:pt x="2981" y="906"/>
                  <a:pt x="2982" y="908"/>
                  <a:pt x="2982" y="910"/>
                </a:cubicBezTo>
                <a:cubicBezTo>
                  <a:pt x="2980" y="911"/>
                  <a:pt x="2979" y="913"/>
                  <a:pt x="2977" y="914"/>
                </a:cubicBezTo>
                <a:cubicBezTo>
                  <a:pt x="2973" y="916"/>
                  <a:pt x="2970" y="917"/>
                  <a:pt x="2966" y="919"/>
                </a:cubicBezTo>
                <a:cubicBezTo>
                  <a:pt x="2966" y="921"/>
                  <a:pt x="2966" y="922"/>
                  <a:pt x="2966" y="922"/>
                </a:cubicBezTo>
                <a:cubicBezTo>
                  <a:pt x="2963" y="923"/>
                  <a:pt x="2960" y="923"/>
                  <a:pt x="2959" y="926"/>
                </a:cubicBezTo>
                <a:cubicBezTo>
                  <a:pt x="2957" y="925"/>
                  <a:pt x="2956" y="925"/>
                  <a:pt x="2954" y="924"/>
                </a:cubicBezTo>
                <a:cubicBezTo>
                  <a:pt x="2952" y="926"/>
                  <a:pt x="2950" y="927"/>
                  <a:pt x="2947" y="928"/>
                </a:cubicBezTo>
                <a:cubicBezTo>
                  <a:pt x="2946" y="927"/>
                  <a:pt x="2946" y="926"/>
                  <a:pt x="2946" y="925"/>
                </a:cubicBezTo>
                <a:cubicBezTo>
                  <a:pt x="2938" y="926"/>
                  <a:pt x="2940" y="929"/>
                  <a:pt x="2935" y="924"/>
                </a:cubicBezTo>
                <a:cubicBezTo>
                  <a:pt x="2935" y="924"/>
                  <a:pt x="2935" y="924"/>
                  <a:pt x="2935" y="924"/>
                </a:cubicBezTo>
                <a:cubicBezTo>
                  <a:pt x="2934" y="928"/>
                  <a:pt x="2935" y="931"/>
                  <a:pt x="2931" y="933"/>
                </a:cubicBezTo>
                <a:cubicBezTo>
                  <a:pt x="2930" y="933"/>
                  <a:pt x="2929" y="933"/>
                  <a:pt x="2928" y="932"/>
                </a:cubicBezTo>
                <a:cubicBezTo>
                  <a:pt x="2928" y="933"/>
                  <a:pt x="2928" y="935"/>
                  <a:pt x="2927" y="935"/>
                </a:cubicBezTo>
                <a:cubicBezTo>
                  <a:pt x="2925" y="936"/>
                  <a:pt x="2923" y="936"/>
                  <a:pt x="2921" y="937"/>
                </a:cubicBezTo>
                <a:cubicBezTo>
                  <a:pt x="2920" y="936"/>
                  <a:pt x="2918" y="936"/>
                  <a:pt x="2917" y="936"/>
                </a:cubicBezTo>
                <a:cubicBezTo>
                  <a:pt x="2916" y="937"/>
                  <a:pt x="2915" y="938"/>
                  <a:pt x="2914" y="939"/>
                </a:cubicBezTo>
                <a:cubicBezTo>
                  <a:pt x="2912" y="939"/>
                  <a:pt x="2911" y="939"/>
                  <a:pt x="2909" y="939"/>
                </a:cubicBezTo>
                <a:cubicBezTo>
                  <a:pt x="2906" y="939"/>
                  <a:pt x="2905" y="942"/>
                  <a:pt x="2902" y="941"/>
                </a:cubicBezTo>
                <a:cubicBezTo>
                  <a:pt x="2902" y="941"/>
                  <a:pt x="2901" y="941"/>
                  <a:pt x="2901" y="941"/>
                </a:cubicBezTo>
                <a:cubicBezTo>
                  <a:pt x="2900" y="941"/>
                  <a:pt x="2900" y="941"/>
                  <a:pt x="2900" y="941"/>
                </a:cubicBezTo>
                <a:cubicBezTo>
                  <a:pt x="2900" y="943"/>
                  <a:pt x="2899" y="944"/>
                  <a:pt x="2899" y="946"/>
                </a:cubicBezTo>
                <a:cubicBezTo>
                  <a:pt x="2900" y="947"/>
                  <a:pt x="2901" y="948"/>
                  <a:pt x="2902" y="950"/>
                </a:cubicBezTo>
                <a:cubicBezTo>
                  <a:pt x="2902" y="950"/>
                  <a:pt x="2902" y="950"/>
                  <a:pt x="2902" y="951"/>
                </a:cubicBezTo>
                <a:cubicBezTo>
                  <a:pt x="2900" y="951"/>
                  <a:pt x="2899" y="952"/>
                  <a:pt x="2897" y="953"/>
                </a:cubicBezTo>
                <a:cubicBezTo>
                  <a:pt x="2896" y="950"/>
                  <a:pt x="2894" y="948"/>
                  <a:pt x="2893" y="946"/>
                </a:cubicBezTo>
                <a:cubicBezTo>
                  <a:pt x="2893" y="942"/>
                  <a:pt x="2896" y="941"/>
                  <a:pt x="2895" y="938"/>
                </a:cubicBezTo>
                <a:cubicBezTo>
                  <a:pt x="2894" y="938"/>
                  <a:pt x="2893" y="938"/>
                  <a:pt x="2892" y="937"/>
                </a:cubicBezTo>
                <a:cubicBezTo>
                  <a:pt x="2891" y="938"/>
                  <a:pt x="2891" y="939"/>
                  <a:pt x="2890" y="939"/>
                </a:cubicBezTo>
                <a:cubicBezTo>
                  <a:pt x="2885" y="940"/>
                  <a:pt x="2885" y="937"/>
                  <a:pt x="2882" y="935"/>
                </a:cubicBezTo>
                <a:cubicBezTo>
                  <a:pt x="2882" y="935"/>
                  <a:pt x="2882" y="935"/>
                  <a:pt x="2881" y="935"/>
                </a:cubicBezTo>
                <a:cubicBezTo>
                  <a:pt x="2881" y="936"/>
                  <a:pt x="2881" y="937"/>
                  <a:pt x="2880" y="938"/>
                </a:cubicBezTo>
                <a:cubicBezTo>
                  <a:pt x="2879" y="939"/>
                  <a:pt x="2877" y="938"/>
                  <a:pt x="2875" y="939"/>
                </a:cubicBezTo>
                <a:cubicBezTo>
                  <a:pt x="2874" y="940"/>
                  <a:pt x="2872" y="941"/>
                  <a:pt x="2870" y="942"/>
                </a:cubicBezTo>
                <a:cubicBezTo>
                  <a:pt x="2870" y="944"/>
                  <a:pt x="2870" y="945"/>
                  <a:pt x="2869" y="946"/>
                </a:cubicBezTo>
                <a:cubicBezTo>
                  <a:pt x="2867" y="945"/>
                  <a:pt x="2864" y="945"/>
                  <a:pt x="2863" y="946"/>
                </a:cubicBezTo>
                <a:cubicBezTo>
                  <a:pt x="2864" y="953"/>
                  <a:pt x="2857" y="953"/>
                  <a:pt x="2854" y="957"/>
                </a:cubicBezTo>
                <a:cubicBezTo>
                  <a:pt x="2852" y="959"/>
                  <a:pt x="2850" y="965"/>
                  <a:pt x="2850" y="968"/>
                </a:cubicBezTo>
                <a:cubicBezTo>
                  <a:pt x="2853" y="971"/>
                  <a:pt x="2856" y="974"/>
                  <a:pt x="2859" y="977"/>
                </a:cubicBezTo>
                <a:cubicBezTo>
                  <a:pt x="2860" y="981"/>
                  <a:pt x="2859" y="982"/>
                  <a:pt x="2861" y="985"/>
                </a:cubicBezTo>
                <a:cubicBezTo>
                  <a:pt x="2863" y="986"/>
                  <a:pt x="2865" y="987"/>
                  <a:pt x="2867" y="989"/>
                </a:cubicBezTo>
                <a:cubicBezTo>
                  <a:pt x="2869" y="991"/>
                  <a:pt x="2872" y="994"/>
                  <a:pt x="2874" y="996"/>
                </a:cubicBezTo>
                <a:cubicBezTo>
                  <a:pt x="2876" y="997"/>
                  <a:pt x="2878" y="997"/>
                  <a:pt x="2879" y="999"/>
                </a:cubicBezTo>
                <a:cubicBezTo>
                  <a:pt x="2879" y="1000"/>
                  <a:pt x="2880" y="1002"/>
                  <a:pt x="2880" y="1004"/>
                </a:cubicBezTo>
                <a:cubicBezTo>
                  <a:pt x="2881" y="1006"/>
                  <a:pt x="2884" y="1007"/>
                  <a:pt x="2885" y="1010"/>
                </a:cubicBezTo>
                <a:cubicBezTo>
                  <a:pt x="2887" y="1017"/>
                  <a:pt x="2889" y="1025"/>
                  <a:pt x="2890" y="1033"/>
                </a:cubicBezTo>
                <a:cubicBezTo>
                  <a:pt x="2889" y="1035"/>
                  <a:pt x="2889" y="1036"/>
                  <a:pt x="2888" y="1038"/>
                </a:cubicBezTo>
                <a:cubicBezTo>
                  <a:pt x="2888" y="1041"/>
                  <a:pt x="2888" y="1044"/>
                  <a:pt x="2888" y="1047"/>
                </a:cubicBezTo>
                <a:cubicBezTo>
                  <a:pt x="2886" y="1053"/>
                  <a:pt x="2881" y="1053"/>
                  <a:pt x="2876" y="1056"/>
                </a:cubicBezTo>
                <a:cubicBezTo>
                  <a:pt x="2872" y="1059"/>
                  <a:pt x="2869" y="1065"/>
                  <a:pt x="2863" y="1058"/>
                </a:cubicBezTo>
                <a:cubicBezTo>
                  <a:pt x="2863" y="1058"/>
                  <a:pt x="2863" y="1058"/>
                  <a:pt x="2863" y="1058"/>
                </a:cubicBezTo>
                <a:cubicBezTo>
                  <a:pt x="2862" y="1062"/>
                  <a:pt x="2864" y="1068"/>
                  <a:pt x="2860" y="1070"/>
                </a:cubicBezTo>
                <a:cubicBezTo>
                  <a:pt x="2859" y="1070"/>
                  <a:pt x="2858" y="1070"/>
                  <a:pt x="2857" y="1070"/>
                </a:cubicBezTo>
                <a:cubicBezTo>
                  <a:pt x="2856" y="1070"/>
                  <a:pt x="2856" y="1073"/>
                  <a:pt x="2855" y="1074"/>
                </a:cubicBezTo>
                <a:cubicBezTo>
                  <a:pt x="2853" y="1074"/>
                  <a:pt x="2851" y="1075"/>
                  <a:pt x="2850" y="1075"/>
                </a:cubicBezTo>
                <a:cubicBezTo>
                  <a:pt x="2846" y="1078"/>
                  <a:pt x="2847" y="1081"/>
                  <a:pt x="2841" y="1081"/>
                </a:cubicBezTo>
                <a:cubicBezTo>
                  <a:pt x="2841" y="1076"/>
                  <a:pt x="2842" y="1069"/>
                  <a:pt x="2844" y="1067"/>
                </a:cubicBezTo>
                <a:cubicBezTo>
                  <a:pt x="2844" y="1065"/>
                  <a:pt x="2843" y="1065"/>
                  <a:pt x="2843" y="1064"/>
                </a:cubicBezTo>
                <a:cubicBezTo>
                  <a:pt x="2840" y="1063"/>
                  <a:pt x="2837" y="1061"/>
                  <a:pt x="2835" y="1059"/>
                </a:cubicBezTo>
                <a:cubicBezTo>
                  <a:pt x="2833" y="1060"/>
                  <a:pt x="2831" y="1060"/>
                  <a:pt x="2829" y="1060"/>
                </a:cubicBezTo>
                <a:cubicBezTo>
                  <a:pt x="2829" y="1060"/>
                  <a:pt x="2829" y="1060"/>
                  <a:pt x="2828" y="1059"/>
                </a:cubicBezTo>
                <a:cubicBezTo>
                  <a:pt x="2829" y="1057"/>
                  <a:pt x="2830" y="1056"/>
                  <a:pt x="2828" y="1054"/>
                </a:cubicBezTo>
                <a:cubicBezTo>
                  <a:pt x="2826" y="1054"/>
                  <a:pt x="2826" y="1055"/>
                  <a:pt x="2823" y="1055"/>
                </a:cubicBezTo>
                <a:cubicBezTo>
                  <a:pt x="2823" y="1055"/>
                  <a:pt x="2823" y="1055"/>
                  <a:pt x="2823" y="1055"/>
                </a:cubicBezTo>
                <a:cubicBezTo>
                  <a:pt x="2821" y="1050"/>
                  <a:pt x="2821" y="1046"/>
                  <a:pt x="2819" y="1043"/>
                </a:cubicBezTo>
                <a:cubicBezTo>
                  <a:pt x="2818" y="1042"/>
                  <a:pt x="2817" y="1042"/>
                  <a:pt x="2815" y="1041"/>
                </a:cubicBezTo>
                <a:cubicBezTo>
                  <a:pt x="2814" y="1040"/>
                  <a:pt x="2812" y="1038"/>
                  <a:pt x="2811" y="1037"/>
                </a:cubicBezTo>
                <a:cubicBezTo>
                  <a:pt x="2808" y="1035"/>
                  <a:pt x="2807" y="1038"/>
                  <a:pt x="2804" y="1037"/>
                </a:cubicBezTo>
                <a:cubicBezTo>
                  <a:pt x="2803" y="1037"/>
                  <a:pt x="2802" y="1036"/>
                  <a:pt x="2800" y="1036"/>
                </a:cubicBezTo>
                <a:cubicBezTo>
                  <a:pt x="2800" y="1033"/>
                  <a:pt x="2800" y="1030"/>
                  <a:pt x="2800" y="1028"/>
                </a:cubicBezTo>
                <a:cubicBezTo>
                  <a:pt x="2795" y="1027"/>
                  <a:pt x="2793" y="1027"/>
                  <a:pt x="2790" y="1029"/>
                </a:cubicBezTo>
                <a:cubicBezTo>
                  <a:pt x="2791" y="1033"/>
                  <a:pt x="2789" y="1034"/>
                  <a:pt x="2789" y="1037"/>
                </a:cubicBezTo>
                <a:cubicBezTo>
                  <a:pt x="2789" y="1039"/>
                  <a:pt x="2789" y="1041"/>
                  <a:pt x="2789" y="1043"/>
                </a:cubicBezTo>
                <a:cubicBezTo>
                  <a:pt x="2787" y="1050"/>
                  <a:pt x="2777" y="1064"/>
                  <a:pt x="2782" y="1074"/>
                </a:cubicBezTo>
                <a:cubicBezTo>
                  <a:pt x="2784" y="1074"/>
                  <a:pt x="2786" y="1073"/>
                  <a:pt x="2789" y="1073"/>
                </a:cubicBezTo>
                <a:cubicBezTo>
                  <a:pt x="2789" y="1076"/>
                  <a:pt x="2788" y="1080"/>
                  <a:pt x="2791" y="1081"/>
                </a:cubicBezTo>
                <a:cubicBezTo>
                  <a:pt x="2791" y="1081"/>
                  <a:pt x="2791" y="1081"/>
                  <a:pt x="2792" y="1081"/>
                </a:cubicBezTo>
                <a:cubicBezTo>
                  <a:pt x="2794" y="1091"/>
                  <a:pt x="2793" y="1100"/>
                  <a:pt x="2806" y="1099"/>
                </a:cubicBezTo>
                <a:cubicBezTo>
                  <a:pt x="2808" y="1102"/>
                  <a:pt x="2810" y="1105"/>
                  <a:pt x="2812" y="1106"/>
                </a:cubicBezTo>
                <a:cubicBezTo>
                  <a:pt x="2813" y="1107"/>
                  <a:pt x="2814" y="1107"/>
                  <a:pt x="2815" y="1107"/>
                </a:cubicBezTo>
                <a:cubicBezTo>
                  <a:pt x="2818" y="1110"/>
                  <a:pt x="2820" y="1113"/>
                  <a:pt x="2823" y="1117"/>
                </a:cubicBezTo>
                <a:cubicBezTo>
                  <a:pt x="2824" y="1118"/>
                  <a:pt x="2825" y="1119"/>
                  <a:pt x="2826" y="1121"/>
                </a:cubicBezTo>
                <a:cubicBezTo>
                  <a:pt x="2826" y="1128"/>
                  <a:pt x="2826" y="1135"/>
                  <a:pt x="2826" y="1141"/>
                </a:cubicBezTo>
                <a:cubicBezTo>
                  <a:pt x="2827" y="1145"/>
                  <a:pt x="2829" y="1146"/>
                  <a:pt x="2831" y="1148"/>
                </a:cubicBezTo>
                <a:cubicBezTo>
                  <a:pt x="2832" y="1151"/>
                  <a:pt x="2834" y="1155"/>
                  <a:pt x="2835" y="1158"/>
                </a:cubicBezTo>
                <a:cubicBezTo>
                  <a:pt x="2832" y="1158"/>
                  <a:pt x="2829" y="1158"/>
                  <a:pt x="2826" y="1158"/>
                </a:cubicBezTo>
                <a:cubicBezTo>
                  <a:pt x="2822" y="1154"/>
                  <a:pt x="2818" y="1151"/>
                  <a:pt x="2813" y="1148"/>
                </a:cubicBezTo>
                <a:cubicBezTo>
                  <a:pt x="2810" y="1147"/>
                  <a:pt x="2808" y="1145"/>
                  <a:pt x="2805" y="1144"/>
                </a:cubicBezTo>
                <a:cubicBezTo>
                  <a:pt x="2804" y="1142"/>
                  <a:pt x="2804" y="1137"/>
                  <a:pt x="2802" y="1134"/>
                </a:cubicBezTo>
                <a:cubicBezTo>
                  <a:pt x="2801" y="1133"/>
                  <a:pt x="2799" y="1132"/>
                  <a:pt x="2798" y="1131"/>
                </a:cubicBezTo>
                <a:cubicBezTo>
                  <a:pt x="2796" y="1129"/>
                  <a:pt x="2797" y="1126"/>
                  <a:pt x="2797" y="1124"/>
                </a:cubicBezTo>
                <a:cubicBezTo>
                  <a:pt x="2796" y="1122"/>
                  <a:pt x="2795" y="1120"/>
                  <a:pt x="2794" y="1119"/>
                </a:cubicBezTo>
                <a:cubicBezTo>
                  <a:pt x="2792" y="1113"/>
                  <a:pt x="2792" y="1107"/>
                  <a:pt x="2793" y="1102"/>
                </a:cubicBezTo>
                <a:cubicBezTo>
                  <a:pt x="2793" y="1102"/>
                  <a:pt x="2792" y="1102"/>
                  <a:pt x="2792" y="1102"/>
                </a:cubicBezTo>
                <a:cubicBezTo>
                  <a:pt x="2791" y="1103"/>
                  <a:pt x="2789" y="1103"/>
                  <a:pt x="2788" y="1102"/>
                </a:cubicBezTo>
                <a:cubicBezTo>
                  <a:pt x="2787" y="1101"/>
                  <a:pt x="2787" y="1101"/>
                  <a:pt x="2787" y="1101"/>
                </a:cubicBezTo>
                <a:cubicBezTo>
                  <a:pt x="2787" y="1097"/>
                  <a:pt x="2786" y="1096"/>
                  <a:pt x="2785" y="1094"/>
                </a:cubicBezTo>
                <a:cubicBezTo>
                  <a:pt x="2784" y="1094"/>
                  <a:pt x="2783" y="1094"/>
                  <a:pt x="2782" y="1094"/>
                </a:cubicBezTo>
                <a:cubicBezTo>
                  <a:pt x="2781" y="1089"/>
                  <a:pt x="2778" y="1087"/>
                  <a:pt x="2775" y="1084"/>
                </a:cubicBezTo>
                <a:cubicBezTo>
                  <a:pt x="2774" y="1084"/>
                  <a:pt x="2773" y="1084"/>
                  <a:pt x="2772" y="1085"/>
                </a:cubicBezTo>
                <a:cubicBezTo>
                  <a:pt x="2770" y="1078"/>
                  <a:pt x="2773" y="1070"/>
                  <a:pt x="2776" y="1064"/>
                </a:cubicBezTo>
                <a:cubicBezTo>
                  <a:pt x="2775" y="1063"/>
                  <a:pt x="2774" y="1063"/>
                  <a:pt x="2774" y="1063"/>
                </a:cubicBezTo>
                <a:cubicBezTo>
                  <a:pt x="2773" y="1060"/>
                  <a:pt x="2777" y="1050"/>
                  <a:pt x="2778" y="1047"/>
                </a:cubicBezTo>
                <a:cubicBezTo>
                  <a:pt x="2777" y="1047"/>
                  <a:pt x="2776" y="1047"/>
                  <a:pt x="2775" y="1047"/>
                </a:cubicBezTo>
                <a:cubicBezTo>
                  <a:pt x="2776" y="1042"/>
                  <a:pt x="2776" y="1036"/>
                  <a:pt x="2774" y="1031"/>
                </a:cubicBezTo>
                <a:cubicBezTo>
                  <a:pt x="2772" y="1026"/>
                  <a:pt x="2769" y="1020"/>
                  <a:pt x="2767" y="1014"/>
                </a:cubicBezTo>
                <a:cubicBezTo>
                  <a:pt x="2766" y="1008"/>
                  <a:pt x="2765" y="1001"/>
                  <a:pt x="2764" y="995"/>
                </a:cubicBezTo>
                <a:cubicBezTo>
                  <a:pt x="2760" y="993"/>
                  <a:pt x="2760" y="987"/>
                  <a:pt x="2757" y="985"/>
                </a:cubicBezTo>
                <a:cubicBezTo>
                  <a:pt x="2757" y="985"/>
                  <a:pt x="2756" y="985"/>
                  <a:pt x="2756" y="985"/>
                </a:cubicBezTo>
                <a:cubicBezTo>
                  <a:pt x="2755" y="996"/>
                  <a:pt x="2752" y="993"/>
                  <a:pt x="2745" y="997"/>
                </a:cubicBezTo>
                <a:cubicBezTo>
                  <a:pt x="2743" y="999"/>
                  <a:pt x="2742" y="1005"/>
                  <a:pt x="2739" y="1002"/>
                </a:cubicBezTo>
                <a:cubicBezTo>
                  <a:pt x="2739" y="1001"/>
                  <a:pt x="2739" y="1000"/>
                  <a:pt x="2739" y="1000"/>
                </a:cubicBezTo>
                <a:cubicBezTo>
                  <a:pt x="2737" y="1000"/>
                  <a:pt x="2737" y="1001"/>
                  <a:pt x="2736" y="1001"/>
                </a:cubicBezTo>
                <a:cubicBezTo>
                  <a:pt x="2736" y="1001"/>
                  <a:pt x="2735" y="1001"/>
                  <a:pt x="2735" y="1001"/>
                </a:cubicBezTo>
                <a:cubicBezTo>
                  <a:pt x="2735" y="1001"/>
                  <a:pt x="2734" y="1001"/>
                  <a:pt x="2734" y="1000"/>
                </a:cubicBezTo>
                <a:cubicBezTo>
                  <a:pt x="2734" y="999"/>
                  <a:pt x="2734" y="998"/>
                  <a:pt x="2735" y="997"/>
                </a:cubicBezTo>
                <a:cubicBezTo>
                  <a:pt x="2732" y="998"/>
                  <a:pt x="2731" y="999"/>
                  <a:pt x="2729" y="1000"/>
                </a:cubicBezTo>
                <a:cubicBezTo>
                  <a:pt x="2729" y="1000"/>
                  <a:pt x="2728" y="999"/>
                  <a:pt x="2727" y="999"/>
                </a:cubicBezTo>
                <a:cubicBezTo>
                  <a:pt x="2728" y="994"/>
                  <a:pt x="2731" y="990"/>
                  <a:pt x="2731" y="986"/>
                </a:cubicBezTo>
                <a:cubicBezTo>
                  <a:pt x="2732" y="978"/>
                  <a:pt x="2729" y="969"/>
                  <a:pt x="2726" y="964"/>
                </a:cubicBezTo>
                <a:cubicBezTo>
                  <a:pt x="2726" y="965"/>
                  <a:pt x="2726" y="965"/>
                  <a:pt x="2725" y="965"/>
                </a:cubicBezTo>
                <a:cubicBezTo>
                  <a:pt x="2725" y="965"/>
                  <a:pt x="2725" y="966"/>
                  <a:pt x="2724" y="967"/>
                </a:cubicBezTo>
                <a:cubicBezTo>
                  <a:pt x="2723" y="966"/>
                  <a:pt x="2721" y="965"/>
                  <a:pt x="2720" y="964"/>
                </a:cubicBezTo>
                <a:cubicBezTo>
                  <a:pt x="2721" y="964"/>
                  <a:pt x="2723" y="964"/>
                  <a:pt x="2724" y="964"/>
                </a:cubicBezTo>
                <a:cubicBezTo>
                  <a:pt x="2724" y="963"/>
                  <a:pt x="2724" y="963"/>
                  <a:pt x="2724" y="963"/>
                </a:cubicBezTo>
                <a:cubicBezTo>
                  <a:pt x="2723" y="960"/>
                  <a:pt x="2722" y="956"/>
                  <a:pt x="2719" y="955"/>
                </a:cubicBezTo>
                <a:cubicBezTo>
                  <a:pt x="2717" y="954"/>
                  <a:pt x="2716" y="955"/>
                  <a:pt x="2714" y="954"/>
                </a:cubicBezTo>
                <a:cubicBezTo>
                  <a:pt x="2714" y="953"/>
                  <a:pt x="2714" y="952"/>
                  <a:pt x="2714" y="951"/>
                </a:cubicBezTo>
                <a:cubicBezTo>
                  <a:pt x="2714" y="951"/>
                  <a:pt x="2712" y="951"/>
                  <a:pt x="2712" y="951"/>
                </a:cubicBezTo>
                <a:cubicBezTo>
                  <a:pt x="2703" y="948"/>
                  <a:pt x="2705" y="930"/>
                  <a:pt x="2698" y="925"/>
                </a:cubicBezTo>
                <a:cubicBezTo>
                  <a:pt x="2697" y="926"/>
                  <a:pt x="2695" y="926"/>
                  <a:pt x="2693" y="926"/>
                </a:cubicBezTo>
                <a:cubicBezTo>
                  <a:pt x="2692" y="925"/>
                  <a:pt x="2691" y="923"/>
                  <a:pt x="2689" y="922"/>
                </a:cubicBezTo>
                <a:cubicBezTo>
                  <a:pt x="2689" y="922"/>
                  <a:pt x="2689" y="922"/>
                  <a:pt x="2689" y="922"/>
                </a:cubicBezTo>
                <a:cubicBezTo>
                  <a:pt x="2688" y="923"/>
                  <a:pt x="2688" y="924"/>
                  <a:pt x="2688" y="925"/>
                </a:cubicBezTo>
                <a:cubicBezTo>
                  <a:pt x="2689" y="927"/>
                  <a:pt x="2690" y="929"/>
                  <a:pt x="2690" y="932"/>
                </a:cubicBezTo>
                <a:cubicBezTo>
                  <a:pt x="2687" y="933"/>
                  <a:pt x="2687" y="933"/>
                  <a:pt x="2686" y="935"/>
                </a:cubicBezTo>
                <a:cubicBezTo>
                  <a:pt x="2686" y="935"/>
                  <a:pt x="2685" y="935"/>
                  <a:pt x="2684" y="935"/>
                </a:cubicBezTo>
                <a:cubicBezTo>
                  <a:pt x="2684" y="934"/>
                  <a:pt x="2683" y="933"/>
                  <a:pt x="2682" y="931"/>
                </a:cubicBezTo>
                <a:cubicBezTo>
                  <a:pt x="2682" y="931"/>
                  <a:pt x="2682" y="931"/>
                  <a:pt x="2682" y="932"/>
                </a:cubicBezTo>
                <a:cubicBezTo>
                  <a:pt x="2682" y="934"/>
                  <a:pt x="2681" y="935"/>
                  <a:pt x="2680" y="936"/>
                </a:cubicBezTo>
                <a:cubicBezTo>
                  <a:pt x="2679" y="936"/>
                  <a:pt x="2679" y="936"/>
                  <a:pt x="2678" y="936"/>
                </a:cubicBezTo>
                <a:cubicBezTo>
                  <a:pt x="2678" y="935"/>
                  <a:pt x="2678" y="934"/>
                  <a:pt x="2677" y="934"/>
                </a:cubicBezTo>
                <a:cubicBezTo>
                  <a:pt x="2677" y="934"/>
                  <a:pt x="2677" y="934"/>
                  <a:pt x="2677" y="934"/>
                </a:cubicBezTo>
                <a:cubicBezTo>
                  <a:pt x="2676" y="935"/>
                  <a:pt x="2676" y="936"/>
                  <a:pt x="2675" y="937"/>
                </a:cubicBezTo>
                <a:cubicBezTo>
                  <a:pt x="2674" y="936"/>
                  <a:pt x="2674" y="936"/>
                  <a:pt x="2673" y="935"/>
                </a:cubicBezTo>
                <a:cubicBezTo>
                  <a:pt x="2673" y="936"/>
                  <a:pt x="2673" y="937"/>
                  <a:pt x="2673" y="938"/>
                </a:cubicBezTo>
                <a:cubicBezTo>
                  <a:pt x="2672" y="938"/>
                  <a:pt x="2671" y="938"/>
                  <a:pt x="2670" y="938"/>
                </a:cubicBezTo>
                <a:cubicBezTo>
                  <a:pt x="2669" y="936"/>
                  <a:pt x="2669" y="935"/>
                  <a:pt x="2668" y="934"/>
                </a:cubicBezTo>
                <a:cubicBezTo>
                  <a:pt x="2668" y="934"/>
                  <a:pt x="2667" y="934"/>
                  <a:pt x="2667" y="935"/>
                </a:cubicBezTo>
                <a:cubicBezTo>
                  <a:pt x="2667" y="936"/>
                  <a:pt x="2666" y="937"/>
                  <a:pt x="2666" y="938"/>
                </a:cubicBezTo>
                <a:cubicBezTo>
                  <a:pt x="2665" y="938"/>
                  <a:pt x="2665" y="938"/>
                  <a:pt x="2664" y="937"/>
                </a:cubicBezTo>
                <a:cubicBezTo>
                  <a:pt x="2664" y="936"/>
                  <a:pt x="2663" y="934"/>
                  <a:pt x="2662" y="934"/>
                </a:cubicBezTo>
                <a:cubicBezTo>
                  <a:pt x="2661" y="935"/>
                  <a:pt x="2660" y="936"/>
                  <a:pt x="2659" y="937"/>
                </a:cubicBezTo>
                <a:cubicBezTo>
                  <a:pt x="2655" y="939"/>
                  <a:pt x="2651" y="940"/>
                  <a:pt x="2649" y="942"/>
                </a:cubicBezTo>
                <a:cubicBezTo>
                  <a:pt x="2649" y="944"/>
                  <a:pt x="2650" y="946"/>
                  <a:pt x="2650" y="947"/>
                </a:cubicBezTo>
                <a:cubicBezTo>
                  <a:pt x="2647" y="951"/>
                  <a:pt x="2646" y="955"/>
                  <a:pt x="2642" y="957"/>
                </a:cubicBezTo>
                <a:cubicBezTo>
                  <a:pt x="2639" y="959"/>
                  <a:pt x="2634" y="959"/>
                  <a:pt x="2631" y="961"/>
                </a:cubicBezTo>
                <a:cubicBezTo>
                  <a:pt x="2627" y="965"/>
                  <a:pt x="2624" y="970"/>
                  <a:pt x="2620" y="974"/>
                </a:cubicBezTo>
                <a:cubicBezTo>
                  <a:pt x="2619" y="975"/>
                  <a:pt x="2617" y="975"/>
                  <a:pt x="2616" y="976"/>
                </a:cubicBezTo>
                <a:cubicBezTo>
                  <a:pt x="2613" y="978"/>
                  <a:pt x="2612" y="981"/>
                  <a:pt x="2609" y="983"/>
                </a:cubicBezTo>
                <a:cubicBezTo>
                  <a:pt x="2607" y="984"/>
                  <a:pt x="2604" y="985"/>
                  <a:pt x="2602" y="987"/>
                </a:cubicBezTo>
                <a:cubicBezTo>
                  <a:pt x="2600" y="988"/>
                  <a:pt x="2600" y="993"/>
                  <a:pt x="2598" y="995"/>
                </a:cubicBezTo>
                <a:cubicBezTo>
                  <a:pt x="2596" y="996"/>
                  <a:pt x="2592" y="995"/>
                  <a:pt x="2590" y="996"/>
                </a:cubicBezTo>
                <a:cubicBezTo>
                  <a:pt x="2589" y="999"/>
                  <a:pt x="2588" y="1001"/>
                  <a:pt x="2586" y="1003"/>
                </a:cubicBezTo>
                <a:cubicBezTo>
                  <a:pt x="2583" y="1001"/>
                  <a:pt x="2581" y="1001"/>
                  <a:pt x="2579" y="1003"/>
                </a:cubicBezTo>
                <a:cubicBezTo>
                  <a:pt x="2578" y="1005"/>
                  <a:pt x="2578" y="1007"/>
                  <a:pt x="2577" y="1008"/>
                </a:cubicBezTo>
                <a:cubicBezTo>
                  <a:pt x="2575" y="1014"/>
                  <a:pt x="2579" y="1020"/>
                  <a:pt x="2577" y="1025"/>
                </a:cubicBezTo>
                <a:cubicBezTo>
                  <a:pt x="2583" y="1032"/>
                  <a:pt x="2574" y="1041"/>
                  <a:pt x="2573" y="1049"/>
                </a:cubicBezTo>
                <a:cubicBezTo>
                  <a:pt x="2572" y="1053"/>
                  <a:pt x="2574" y="1058"/>
                  <a:pt x="2574" y="1062"/>
                </a:cubicBezTo>
                <a:cubicBezTo>
                  <a:pt x="2571" y="1062"/>
                  <a:pt x="2569" y="1062"/>
                  <a:pt x="2567" y="1063"/>
                </a:cubicBezTo>
                <a:cubicBezTo>
                  <a:pt x="2566" y="1066"/>
                  <a:pt x="2565" y="1068"/>
                  <a:pt x="2564" y="1071"/>
                </a:cubicBezTo>
                <a:cubicBezTo>
                  <a:pt x="2565" y="1072"/>
                  <a:pt x="2566" y="1072"/>
                  <a:pt x="2567" y="1073"/>
                </a:cubicBezTo>
                <a:cubicBezTo>
                  <a:pt x="2563" y="1074"/>
                  <a:pt x="2560" y="1075"/>
                  <a:pt x="2557" y="1076"/>
                </a:cubicBezTo>
                <a:cubicBezTo>
                  <a:pt x="2556" y="1078"/>
                  <a:pt x="2557" y="1079"/>
                  <a:pt x="2556" y="1081"/>
                </a:cubicBezTo>
                <a:cubicBezTo>
                  <a:pt x="2555" y="1084"/>
                  <a:pt x="2550" y="1086"/>
                  <a:pt x="2547" y="1086"/>
                </a:cubicBezTo>
                <a:cubicBezTo>
                  <a:pt x="2545" y="1084"/>
                  <a:pt x="2543" y="1081"/>
                  <a:pt x="2540" y="1079"/>
                </a:cubicBezTo>
                <a:cubicBezTo>
                  <a:pt x="2539" y="1075"/>
                  <a:pt x="2538" y="1071"/>
                  <a:pt x="2537" y="1067"/>
                </a:cubicBezTo>
                <a:cubicBezTo>
                  <a:pt x="2534" y="1061"/>
                  <a:pt x="2531" y="1055"/>
                  <a:pt x="2529" y="1049"/>
                </a:cubicBezTo>
                <a:cubicBezTo>
                  <a:pt x="2527" y="1047"/>
                  <a:pt x="2526" y="1045"/>
                  <a:pt x="2524" y="1043"/>
                </a:cubicBezTo>
                <a:cubicBezTo>
                  <a:pt x="2524" y="1040"/>
                  <a:pt x="2523" y="1037"/>
                  <a:pt x="2522" y="1034"/>
                </a:cubicBezTo>
                <a:cubicBezTo>
                  <a:pt x="2520" y="1028"/>
                  <a:pt x="2518" y="1023"/>
                  <a:pt x="2516" y="1017"/>
                </a:cubicBezTo>
                <a:cubicBezTo>
                  <a:pt x="2513" y="1010"/>
                  <a:pt x="2507" y="1002"/>
                  <a:pt x="2505" y="993"/>
                </a:cubicBezTo>
                <a:cubicBezTo>
                  <a:pt x="2504" y="986"/>
                  <a:pt x="2502" y="978"/>
                  <a:pt x="2501" y="971"/>
                </a:cubicBezTo>
                <a:cubicBezTo>
                  <a:pt x="2500" y="965"/>
                  <a:pt x="2499" y="960"/>
                  <a:pt x="2498" y="954"/>
                </a:cubicBezTo>
                <a:cubicBezTo>
                  <a:pt x="2498" y="952"/>
                  <a:pt x="2501" y="950"/>
                  <a:pt x="2502" y="947"/>
                </a:cubicBezTo>
                <a:cubicBezTo>
                  <a:pt x="2502" y="945"/>
                  <a:pt x="2499" y="944"/>
                  <a:pt x="2498" y="942"/>
                </a:cubicBezTo>
                <a:cubicBezTo>
                  <a:pt x="2497" y="939"/>
                  <a:pt x="2497" y="934"/>
                  <a:pt x="2498" y="932"/>
                </a:cubicBezTo>
                <a:cubicBezTo>
                  <a:pt x="2495" y="931"/>
                  <a:pt x="2494" y="931"/>
                  <a:pt x="2492" y="932"/>
                </a:cubicBezTo>
                <a:cubicBezTo>
                  <a:pt x="2492" y="933"/>
                  <a:pt x="2492" y="934"/>
                  <a:pt x="2492" y="935"/>
                </a:cubicBezTo>
                <a:cubicBezTo>
                  <a:pt x="2496" y="942"/>
                  <a:pt x="2488" y="945"/>
                  <a:pt x="2482" y="946"/>
                </a:cubicBezTo>
                <a:cubicBezTo>
                  <a:pt x="2481" y="947"/>
                  <a:pt x="2479" y="948"/>
                  <a:pt x="2478" y="948"/>
                </a:cubicBezTo>
                <a:cubicBezTo>
                  <a:pt x="2473" y="948"/>
                  <a:pt x="2459" y="934"/>
                  <a:pt x="2457" y="929"/>
                </a:cubicBezTo>
                <a:cubicBezTo>
                  <a:pt x="2457" y="929"/>
                  <a:pt x="2457" y="929"/>
                  <a:pt x="2457" y="929"/>
                </a:cubicBezTo>
                <a:cubicBezTo>
                  <a:pt x="2463" y="927"/>
                  <a:pt x="2466" y="932"/>
                  <a:pt x="2471" y="927"/>
                </a:cubicBezTo>
                <a:cubicBezTo>
                  <a:pt x="2472" y="925"/>
                  <a:pt x="2473" y="925"/>
                  <a:pt x="2473" y="923"/>
                </a:cubicBezTo>
                <a:cubicBezTo>
                  <a:pt x="2465" y="926"/>
                  <a:pt x="2454" y="922"/>
                  <a:pt x="2451" y="918"/>
                </a:cubicBezTo>
                <a:cubicBezTo>
                  <a:pt x="2450" y="916"/>
                  <a:pt x="2448" y="914"/>
                  <a:pt x="2447" y="913"/>
                </a:cubicBezTo>
                <a:cubicBezTo>
                  <a:pt x="2445" y="911"/>
                  <a:pt x="2442" y="912"/>
                  <a:pt x="2440" y="910"/>
                </a:cubicBezTo>
                <a:cubicBezTo>
                  <a:pt x="2440" y="908"/>
                  <a:pt x="2439" y="905"/>
                  <a:pt x="2438" y="903"/>
                </a:cubicBezTo>
                <a:cubicBezTo>
                  <a:pt x="2436" y="902"/>
                  <a:pt x="2434" y="902"/>
                  <a:pt x="2433" y="901"/>
                </a:cubicBezTo>
                <a:cubicBezTo>
                  <a:pt x="2433" y="897"/>
                  <a:pt x="2433" y="895"/>
                  <a:pt x="2430" y="893"/>
                </a:cubicBezTo>
                <a:cubicBezTo>
                  <a:pt x="2425" y="893"/>
                  <a:pt x="2408" y="900"/>
                  <a:pt x="2405" y="894"/>
                </a:cubicBezTo>
                <a:cubicBezTo>
                  <a:pt x="2402" y="895"/>
                  <a:pt x="2400" y="896"/>
                  <a:pt x="2398" y="897"/>
                </a:cubicBezTo>
                <a:cubicBezTo>
                  <a:pt x="2394" y="897"/>
                  <a:pt x="2391" y="897"/>
                  <a:pt x="2387" y="897"/>
                </a:cubicBezTo>
                <a:cubicBezTo>
                  <a:pt x="2384" y="897"/>
                  <a:pt x="2379" y="899"/>
                  <a:pt x="2374" y="898"/>
                </a:cubicBezTo>
                <a:cubicBezTo>
                  <a:pt x="2371" y="898"/>
                  <a:pt x="2369" y="896"/>
                  <a:pt x="2366" y="895"/>
                </a:cubicBezTo>
                <a:cubicBezTo>
                  <a:pt x="2361" y="895"/>
                  <a:pt x="2356" y="895"/>
                  <a:pt x="2351" y="895"/>
                </a:cubicBezTo>
                <a:cubicBezTo>
                  <a:pt x="2350" y="894"/>
                  <a:pt x="2349" y="893"/>
                  <a:pt x="2348" y="892"/>
                </a:cubicBezTo>
                <a:cubicBezTo>
                  <a:pt x="2345" y="892"/>
                  <a:pt x="2342" y="892"/>
                  <a:pt x="2339" y="892"/>
                </a:cubicBezTo>
                <a:cubicBezTo>
                  <a:pt x="2337" y="892"/>
                  <a:pt x="2334" y="890"/>
                  <a:pt x="2332" y="890"/>
                </a:cubicBezTo>
                <a:cubicBezTo>
                  <a:pt x="2332" y="886"/>
                  <a:pt x="2329" y="885"/>
                  <a:pt x="2328" y="882"/>
                </a:cubicBezTo>
                <a:cubicBezTo>
                  <a:pt x="2327" y="880"/>
                  <a:pt x="2328" y="878"/>
                  <a:pt x="2327" y="876"/>
                </a:cubicBezTo>
                <a:cubicBezTo>
                  <a:pt x="2325" y="876"/>
                  <a:pt x="2326" y="875"/>
                  <a:pt x="2324" y="875"/>
                </a:cubicBezTo>
                <a:cubicBezTo>
                  <a:pt x="2319" y="874"/>
                  <a:pt x="2315" y="875"/>
                  <a:pt x="2312" y="876"/>
                </a:cubicBezTo>
                <a:cubicBezTo>
                  <a:pt x="2311" y="878"/>
                  <a:pt x="2306" y="881"/>
                  <a:pt x="2305" y="883"/>
                </a:cubicBezTo>
                <a:cubicBezTo>
                  <a:pt x="2301" y="882"/>
                  <a:pt x="2300" y="880"/>
                  <a:pt x="2297" y="879"/>
                </a:cubicBezTo>
                <a:cubicBezTo>
                  <a:pt x="2293" y="878"/>
                  <a:pt x="2289" y="878"/>
                  <a:pt x="2285" y="875"/>
                </a:cubicBezTo>
                <a:cubicBezTo>
                  <a:pt x="2283" y="873"/>
                  <a:pt x="2282" y="871"/>
                  <a:pt x="2280" y="869"/>
                </a:cubicBezTo>
                <a:cubicBezTo>
                  <a:pt x="2277" y="867"/>
                  <a:pt x="2271" y="867"/>
                  <a:pt x="2268" y="864"/>
                </a:cubicBezTo>
                <a:cubicBezTo>
                  <a:pt x="2266" y="861"/>
                  <a:pt x="2263" y="854"/>
                  <a:pt x="2261" y="851"/>
                </a:cubicBezTo>
                <a:cubicBezTo>
                  <a:pt x="2261" y="850"/>
                  <a:pt x="2261" y="849"/>
                  <a:pt x="2261" y="848"/>
                </a:cubicBezTo>
                <a:cubicBezTo>
                  <a:pt x="2260" y="845"/>
                  <a:pt x="2257" y="842"/>
                  <a:pt x="2255" y="840"/>
                </a:cubicBezTo>
                <a:cubicBezTo>
                  <a:pt x="2252" y="841"/>
                  <a:pt x="2248" y="841"/>
                  <a:pt x="2246" y="839"/>
                </a:cubicBezTo>
                <a:cubicBezTo>
                  <a:pt x="2246" y="838"/>
                  <a:pt x="2246" y="837"/>
                  <a:pt x="2246" y="835"/>
                </a:cubicBezTo>
                <a:cubicBezTo>
                  <a:pt x="2245" y="835"/>
                  <a:pt x="2245" y="835"/>
                  <a:pt x="2245" y="835"/>
                </a:cubicBezTo>
                <a:cubicBezTo>
                  <a:pt x="2242" y="837"/>
                  <a:pt x="2242" y="839"/>
                  <a:pt x="2240" y="841"/>
                </a:cubicBezTo>
                <a:cubicBezTo>
                  <a:pt x="2238" y="841"/>
                  <a:pt x="2232" y="841"/>
                  <a:pt x="2232" y="842"/>
                </a:cubicBezTo>
                <a:cubicBezTo>
                  <a:pt x="2232" y="844"/>
                  <a:pt x="2232" y="845"/>
                  <a:pt x="2232" y="847"/>
                </a:cubicBezTo>
                <a:cubicBezTo>
                  <a:pt x="2232" y="847"/>
                  <a:pt x="2231" y="847"/>
                  <a:pt x="2231" y="847"/>
                </a:cubicBezTo>
                <a:cubicBezTo>
                  <a:pt x="2230" y="848"/>
                  <a:pt x="2229" y="849"/>
                  <a:pt x="2228" y="850"/>
                </a:cubicBezTo>
                <a:cubicBezTo>
                  <a:pt x="2229" y="850"/>
                  <a:pt x="2229" y="850"/>
                  <a:pt x="2230" y="850"/>
                </a:cubicBezTo>
                <a:cubicBezTo>
                  <a:pt x="2231" y="850"/>
                  <a:pt x="2233" y="850"/>
                  <a:pt x="2234" y="849"/>
                </a:cubicBezTo>
                <a:cubicBezTo>
                  <a:pt x="2236" y="857"/>
                  <a:pt x="2239" y="863"/>
                  <a:pt x="2242" y="870"/>
                </a:cubicBezTo>
                <a:cubicBezTo>
                  <a:pt x="2244" y="870"/>
                  <a:pt x="2244" y="869"/>
                  <a:pt x="2246" y="870"/>
                </a:cubicBezTo>
                <a:cubicBezTo>
                  <a:pt x="2245" y="871"/>
                  <a:pt x="2245" y="871"/>
                  <a:pt x="2246" y="872"/>
                </a:cubicBezTo>
                <a:cubicBezTo>
                  <a:pt x="2248" y="876"/>
                  <a:pt x="2253" y="876"/>
                  <a:pt x="2255" y="879"/>
                </a:cubicBezTo>
                <a:cubicBezTo>
                  <a:pt x="2255" y="880"/>
                  <a:pt x="2254" y="880"/>
                  <a:pt x="2253" y="882"/>
                </a:cubicBezTo>
                <a:cubicBezTo>
                  <a:pt x="2254" y="882"/>
                  <a:pt x="2254" y="883"/>
                  <a:pt x="2255" y="884"/>
                </a:cubicBezTo>
                <a:cubicBezTo>
                  <a:pt x="2253" y="888"/>
                  <a:pt x="2254" y="888"/>
                  <a:pt x="2255" y="892"/>
                </a:cubicBezTo>
                <a:cubicBezTo>
                  <a:pt x="2257" y="892"/>
                  <a:pt x="2257" y="892"/>
                  <a:pt x="2258" y="893"/>
                </a:cubicBezTo>
                <a:cubicBezTo>
                  <a:pt x="2258" y="897"/>
                  <a:pt x="2261" y="903"/>
                  <a:pt x="2262" y="905"/>
                </a:cubicBezTo>
                <a:cubicBezTo>
                  <a:pt x="2265" y="905"/>
                  <a:pt x="2264" y="904"/>
                  <a:pt x="2264" y="902"/>
                </a:cubicBezTo>
                <a:cubicBezTo>
                  <a:pt x="2262" y="897"/>
                  <a:pt x="2264" y="889"/>
                  <a:pt x="2267" y="887"/>
                </a:cubicBezTo>
                <a:cubicBezTo>
                  <a:pt x="2267" y="887"/>
                  <a:pt x="2268" y="887"/>
                  <a:pt x="2268" y="887"/>
                </a:cubicBezTo>
                <a:cubicBezTo>
                  <a:pt x="2269" y="888"/>
                  <a:pt x="2270" y="888"/>
                  <a:pt x="2270" y="889"/>
                </a:cubicBezTo>
                <a:cubicBezTo>
                  <a:pt x="2271" y="889"/>
                  <a:pt x="2271" y="898"/>
                  <a:pt x="2271" y="899"/>
                </a:cubicBezTo>
                <a:cubicBezTo>
                  <a:pt x="2271" y="903"/>
                  <a:pt x="2267" y="904"/>
                  <a:pt x="2268" y="907"/>
                </a:cubicBezTo>
                <a:cubicBezTo>
                  <a:pt x="2270" y="908"/>
                  <a:pt x="2271" y="908"/>
                  <a:pt x="2271" y="910"/>
                </a:cubicBezTo>
                <a:cubicBezTo>
                  <a:pt x="2274" y="910"/>
                  <a:pt x="2276" y="911"/>
                  <a:pt x="2278" y="910"/>
                </a:cubicBezTo>
                <a:cubicBezTo>
                  <a:pt x="2279" y="909"/>
                  <a:pt x="2279" y="909"/>
                  <a:pt x="2279" y="909"/>
                </a:cubicBezTo>
                <a:cubicBezTo>
                  <a:pt x="2282" y="910"/>
                  <a:pt x="2294" y="910"/>
                  <a:pt x="2297" y="909"/>
                </a:cubicBezTo>
                <a:cubicBezTo>
                  <a:pt x="2297" y="909"/>
                  <a:pt x="2297" y="909"/>
                  <a:pt x="2297" y="908"/>
                </a:cubicBezTo>
                <a:cubicBezTo>
                  <a:pt x="2298" y="909"/>
                  <a:pt x="2299" y="909"/>
                  <a:pt x="2301" y="908"/>
                </a:cubicBezTo>
                <a:cubicBezTo>
                  <a:pt x="2301" y="907"/>
                  <a:pt x="2302" y="907"/>
                  <a:pt x="2303" y="906"/>
                </a:cubicBezTo>
                <a:cubicBezTo>
                  <a:pt x="2304" y="904"/>
                  <a:pt x="2305" y="903"/>
                  <a:pt x="2306" y="901"/>
                </a:cubicBezTo>
                <a:cubicBezTo>
                  <a:pt x="2309" y="896"/>
                  <a:pt x="2313" y="894"/>
                  <a:pt x="2317" y="891"/>
                </a:cubicBezTo>
                <a:cubicBezTo>
                  <a:pt x="2319" y="889"/>
                  <a:pt x="2321" y="887"/>
                  <a:pt x="2322" y="885"/>
                </a:cubicBezTo>
                <a:cubicBezTo>
                  <a:pt x="2322" y="885"/>
                  <a:pt x="2322" y="885"/>
                  <a:pt x="2322" y="885"/>
                </a:cubicBezTo>
                <a:cubicBezTo>
                  <a:pt x="2323" y="889"/>
                  <a:pt x="2322" y="891"/>
                  <a:pt x="2320" y="893"/>
                </a:cubicBezTo>
                <a:cubicBezTo>
                  <a:pt x="2322" y="893"/>
                  <a:pt x="2322" y="893"/>
                  <a:pt x="2322" y="894"/>
                </a:cubicBezTo>
                <a:cubicBezTo>
                  <a:pt x="2323" y="896"/>
                  <a:pt x="2322" y="899"/>
                  <a:pt x="2323" y="901"/>
                </a:cubicBezTo>
                <a:cubicBezTo>
                  <a:pt x="2324" y="905"/>
                  <a:pt x="2328" y="909"/>
                  <a:pt x="2331" y="910"/>
                </a:cubicBezTo>
                <a:cubicBezTo>
                  <a:pt x="2334" y="912"/>
                  <a:pt x="2337" y="914"/>
                  <a:pt x="2340" y="916"/>
                </a:cubicBezTo>
                <a:cubicBezTo>
                  <a:pt x="2343" y="916"/>
                  <a:pt x="2345" y="915"/>
                  <a:pt x="2346" y="916"/>
                </a:cubicBezTo>
                <a:cubicBezTo>
                  <a:pt x="2349" y="919"/>
                  <a:pt x="2351" y="922"/>
                  <a:pt x="2353" y="925"/>
                </a:cubicBezTo>
                <a:cubicBezTo>
                  <a:pt x="2355" y="926"/>
                  <a:pt x="2359" y="927"/>
                  <a:pt x="2359" y="930"/>
                </a:cubicBezTo>
                <a:cubicBezTo>
                  <a:pt x="2358" y="933"/>
                  <a:pt x="2356" y="936"/>
                  <a:pt x="2353" y="939"/>
                </a:cubicBezTo>
                <a:cubicBezTo>
                  <a:pt x="2352" y="940"/>
                  <a:pt x="2350" y="941"/>
                  <a:pt x="2349" y="943"/>
                </a:cubicBezTo>
                <a:cubicBezTo>
                  <a:pt x="2347" y="945"/>
                  <a:pt x="2347" y="949"/>
                  <a:pt x="2345" y="951"/>
                </a:cubicBezTo>
                <a:cubicBezTo>
                  <a:pt x="2343" y="952"/>
                  <a:pt x="2341" y="950"/>
                  <a:pt x="2339" y="951"/>
                </a:cubicBezTo>
                <a:cubicBezTo>
                  <a:pt x="2337" y="955"/>
                  <a:pt x="2338" y="962"/>
                  <a:pt x="2338" y="966"/>
                </a:cubicBezTo>
                <a:cubicBezTo>
                  <a:pt x="2332" y="967"/>
                  <a:pt x="2327" y="968"/>
                  <a:pt x="2325" y="972"/>
                </a:cubicBezTo>
                <a:cubicBezTo>
                  <a:pt x="2324" y="974"/>
                  <a:pt x="2325" y="975"/>
                  <a:pt x="2323" y="976"/>
                </a:cubicBezTo>
                <a:cubicBezTo>
                  <a:pt x="2320" y="979"/>
                  <a:pt x="2317" y="977"/>
                  <a:pt x="2313" y="978"/>
                </a:cubicBezTo>
                <a:cubicBezTo>
                  <a:pt x="2310" y="980"/>
                  <a:pt x="2311" y="984"/>
                  <a:pt x="2309" y="987"/>
                </a:cubicBezTo>
                <a:cubicBezTo>
                  <a:pt x="2308" y="988"/>
                  <a:pt x="2307" y="988"/>
                  <a:pt x="2307" y="989"/>
                </a:cubicBezTo>
                <a:cubicBezTo>
                  <a:pt x="2304" y="989"/>
                  <a:pt x="2301" y="988"/>
                  <a:pt x="2299" y="988"/>
                </a:cubicBezTo>
                <a:cubicBezTo>
                  <a:pt x="2294" y="990"/>
                  <a:pt x="2290" y="991"/>
                  <a:pt x="2286" y="992"/>
                </a:cubicBezTo>
                <a:cubicBezTo>
                  <a:pt x="2283" y="994"/>
                  <a:pt x="2279" y="996"/>
                  <a:pt x="2278" y="999"/>
                </a:cubicBezTo>
                <a:cubicBezTo>
                  <a:pt x="2277" y="1001"/>
                  <a:pt x="2277" y="1003"/>
                  <a:pt x="2275" y="1005"/>
                </a:cubicBezTo>
                <a:cubicBezTo>
                  <a:pt x="2267" y="1010"/>
                  <a:pt x="2255" y="1010"/>
                  <a:pt x="2247" y="1014"/>
                </a:cubicBezTo>
                <a:cubicBezTo>
                  <a:pt x="2244" y="1016"/>
                  <a:pt x="2244" y="1019"/>
                  <a:pt x="2241" y="1020"/>
                </a:cubicBezTo>
                <a:cubicBezTo>
                  <a:pt x="2239" y="1022"/>
                  <a:pt x="2236" y="1020"/>
                  <a:pt x="2233" y="1021"/>
                </a:cubicBezTo>
                <a:cubicBezTo>
                  <a:pt x="2228" y="1022"/>
                  <a:pt x="2225" y="1026"/>
                  <a:pt x="2220" y="1027"/>
                </a:cubicBezTo>
                <a:cubicBezTo>
                  <a:pt x="2217" y="1028"/>
                  <a:pt x="2213" y="1027"/>
                  <a:pt x="2209" y="1028"/>
                </a:cubicBezTo>
                <a:cubicBezTo>
                  <a:pt x="2207" y="1029"/>
                  <a:pt x="2205" y="1031"/>
                  <a:pt x="2203" y="1033"/>
                </a:cubicBezTo>
                <a:cubicBezTo>
                  <a:pt x="2197" y="1037"/>
                  <a:pt x="2186" y="1038"/>
                  <a:pt x="2182" y="1031"/>
                </a:cubicBezTo>
                <a:cubicBezTo>
                  <a:pt x="2182" y="1028"/>
                  <a:pt x="2182" y="1025"/>
                  <a:pt x="2182" y="1023"/>
                </a:cubicBezTo>
                <a:cubicBezTo>
                  <a:pt x="2181" y="1018"/>
                  <a:pt x="2178" y="1011"/>
                  <a:pt x="2176" y="1005"/>
                </a:cubicBezTo>
                <a:cubicBezTo>
                  <a:pt x="2176" y="1002"/>
                  <a:pt x="2177" y="1001"/>
                  <a:pt x="2178" y="1000"/>
                </a:cubicBezTo>
                <a:cubicBezTo>
                  <a:pt x="2177" y="997"/>
                  <a:pt x="2177" y="995"/>
                  <a:pt x="2176" y="992"/>
                </a:cubicBezTo>
                <a:cubicBezTo>
                  <a:pt x="2175" y="988"/>
                  <a:pt x="2171" y="982"/>
                  <a:pt x="2168" y="980"/>
                </a:cubicBezTo>
                <a:cubicBezTo>
                  <a:pt x="2167" y="979"/>
                  <a:pt x="2165" y="978"/>
                  <a:pt x="2164" y="977"/>
                </a:cubicBezTo>
                <a:cubicBezTo>
                  <a:pt x="2161" y="970"/>
                  <a:pt x="2157" y="964"/>
                  <a:pt x="2154" y="957"/>
                </a:cubicBezTo>
                <a:cubicBezTo>
                  <a:pt x="2151" y="954"/>
                  <a:pt x="2146" y="953"/>
                  <a:pt x="2143" y="950"/>
                </a:cubicBezTo>
                <a:cubicBezTo>
                  <a:pt x="2141" y="947"/>
                  <a:pt x="2140" y="944"/>
                  <a:pt x="2138" y="942"/>
                </a:cubicBezTo>
                <a:cubicBezTo>
                  <a:pt x="2136" y="936"/>
                  <a:pt x="2138" y="929"/>
                  <a:pt x="2136" y="925"/>
                </a:cubicBezTo>
                <a:cubicBezTo>
                  <a:pt x="2133" y="920"/>
                  <a:pt x="2131" y="916"/>
                  <a:pt x="2129" y="912"/>
                </a:cubicBezTo>
                <a:cubicBezTo>
                  <a:pt x="2125" y="908"/>
                  <a:pt x="2120" y="907"/>
                  <a:pt x="2117" y="903"/>
                </a:cubicBezTo>
                <a:cubicBezTo>
                  <a:pt x="2118" y="896"/>
                  <a:pt x="2114" y="892"/>
                  <a:pt x="2111" y="887"/>
                </a:cubicBezTo>
                <a:cubicBezTo>
                  <a:pt x="2106" y="882"/>
                  <a:pt x="2103" y="876"/>
                  <a:pt x="2100" y="870"/>
                </a:cubicBezTo>
                <a:cubicBezTo>
                  <a:pt x="2098" y="868"/>
                  <a:pt x="2096" y="865"/>
                  <a:pt x="2094" y="863"/>
                </a:cubicBezTo>
                <a:cubicBezTo>
                  <a:pt x="2093" y="863"/>
                  <a:pt x="2092" y="863"/>
                  <a:pt x="2090" y="863"/>
                </a:cubicBezTo>
                <a:cubicBezTo>
                  <a:pt x="2091" y="859"/>
                  <a:pt x="2093" y="853"/>
                  <a:pt x="2094" y="848"/>
                </a:cubicBezTo>
                <a:cubicBezTo>
                  <a:pt x="2093" y="847"/>
                  <a:pt x="2092" y="848"/>
                  <a:pt x="2092" y="847"/>
                </a:cubicBezTo>
                <a:cubicBezTo>
                  <a:pt x="2089" y="840"/>
                  <a:pt x="2087" y="833"/>
                  <a:pt x="2084" y="826"/>
                </a:cubicBezTo>
                <a:cubicBezTo>
                  <a:pt x="2087" y="824"/>
                  <a:pt x="2089" y="819"/>
                  <a:pt x="2090" y="814"/>
                </a:cubicBezTo>
                <a:cubicBezTo>
                  <a:pt x="2090" y="812"/>
                  <a:pt x="2091" y="811"/>
                  <a:pt x="2091" y="809"/>
                </a:cubicBezTo>
                <a:cubicBezTo>
                  <a:pt x="2095" y="803"/>
                  <a:pt x="2097" y="793"/>
                  <a:pt x="2102" y="788"/>
                </a:cubicBezTo>
                <a:cubicBezTo>
                  <a:pt x="2100" y="783"/>
                  <a:pt x="2103" y="780"/>
                  <a:pt x="2100" y="776"/>
                </a:cubicBezTo>
                <a:cubicBezTo>
                  <a:pt x="2100" y="774"/>
                  <a:pt x="2101" y="772"/>
                  <a:pt x="2102" y="770"/>
                </a:cubicBezTo>
                <a:cubicBezTo>
                  <a:pt x="2101" y="769"/>
                  <a:pt x="2101" y="768"/>
                  <a:pt x="2100" y="767"/>
                </a:cubicBezTo>
                <a:cubicBezTo>
                  <a:pt x="2101" y="765"/>
                  <a:pt x="2103" y="764"/>
                  <a:pt x="2105" y="763"/>
                </a:cubicBezTo>
                <a:cubicBezTo>
                  <a:pt x="2105" y="762"/>
                  <a:pt x="2105" y="762"/>
                  <a:pt x="2104" y="761"/>
                </a:cubicBezTo>
                <a:cubicBezTo>
                  <a:pt x="2104" y="761"/>
                  <a:pt x="2104" y="760"/>
                  <a:pt x="2103" y="760"/>
                </a:cubicBezTo>
                <a:cubicBezTo>
                  <a:pt x="2103" y="760"/>
                  <a:pt x="2102" y="760"/>
                  <a:pt x="2102" y="760"/>
                </a:cubicBezTo>
                <a:cubicBezTo>
                  <a:pt x="2101" y="761"/>
                  <a:pt x="2099" y="762"/>
                  <a:pt x="2098" y="764"/>
                </a:cubicBezTo>
                <a:cubicBezTo>
                  <a:pt x="2094" y="763"/>
                  <a:pt x="2092" y="761"/>
                  <a:pt x="2087" y="761"/>
                </a:cubicBezTo>
                <a:cubicBezTo>
                  <a:pt x="2085" y="764"/>
                  <a:pt x="2083" y="764"/>
                  <a:pt x="2081" y="767"/>
                </a:cubicBezTo>
                <a:cubicBezTo>
                  <a:pt x="2078" y="768"/>
                  <a:pt x="2072" y="770"/>
                  <a:pt x="2067" y="769"/>
                </a:cubicBezTo>
                <a:cubicBezTo>
                  <a:pt x="2064" y="768"/>
                  <a:pt x="2063" y="764"/>
                  <a:pt x="2060" y="763"/>
                </a:cubicBezTo>
                <a:cubicBezTo>
                  <a:pt x="2056" y="760"/>
                  <a:pt x="2051" y="759"/>
                  <a:pt x="2046" y="760"/>
                </a:cubicBezTo>
                <a:cubicBezTo>
                  <a:pt x="2045" y="762"/>
                  <a:pt x="2044" y="765"/>
                  <a:pt x="2044" y="768"/>
                </a:cubicBezTo>
                <a:cubicBezTo>
                  <a:pt x="2043" y="768"/>
                  <a:pt x="2043" y="768"/>
                  <a:pt x="2043" y="768"/>
                </a:cubicBezTo>
                <a:cubicBezTo>
                  <a:pt x="2040" y="766"/>
                  <a:pt x="2035" y="768"/>
                  <a:pt x="2032" y="767"/>
                </a:cubicBezTo>
                <a:cubicBezTo>
                  <a:pt x="2031" y="765"/>
                  <a:pt x="2030" y="763"/>
                  <a:pt x="2029" y="761"/>
                </a:cubicBezTo>
                <a:cubicBezTo>
                  <a:pt x="2028" y="761"/>
                  <a:pt x="2027" y="762"/>
                  <a:pt x="2026" y="762"/>
                </a:cubicBezTo>
                <a:cubicBezTo>
                  <a:pt x="2024" y="761"/>
                  <a:pt x="2024" y="760"/>
                  <a:pt x="2021" y="760"/>
                </a:cubicBezTo>
                <a:cubicBezTo>
                  <a:pt x="2020" y="761"/>
                  <a:pt x="2019" y="762"/>
                  <a:pt x="2018" y="762"/>
                </a:cubicBezTo>
                <a:cubicBezTo>
                  <a:pt x="2018" y="762"/>
                  <a:pt x="2018" y="762"/>
                  <a:pt x="2018" y="762"/>
                </a:cubicBezTo>
                <a:cubicBezTo>
                  <a:pt x="2018" y="762"/>
                  <a:pt x="2017" y="761"/>
                  <a:pt x="2017" y="761"/>
                </a:cubicBezTo>
                <a:cubicBezTo>
                  <a:pt x="2017" y="759"/>
                  <a:pt x="2018" y="759"/>
                  <a:pt x="2018" y="759"/>
                </a:cubicBezTo>
                <a:cubicBezTo>
                  <a:pt x="2018" y="759"/>
                  <a:pt x="2018" y="758"/>
                  <a:pt x="2018" y="758"/>
                </a:cubicBezTo>
                <a:cubicBezTo>
                  <a:pt x="2016" y="758"/>
                  <a:pt x="2013" y="758"/>
                  <a:pt x="2011" y="758"/>
                </a:cubicBezTo>
                <a:cubicBezTo>
                  <a:pt x="2010" y="757"/>
                  <a:pt x="2010" y="757"/>
                  <a:pt x="2010" y="756"/>
                </a:cubicBezTo>
                <a:cubicBezTo>
                  <a:pt x="2011" y="756"/>
                  <a:pt x="2012" y="755"/>
                  <a:pt x="2013" y="755"/>
                </a:cubicBezTo>
                <a:cubicBezTo>
                  <a:pt x="2013" y="755"/>
                  <a:pt x="2013" y="754"/>
                  <a:pt x="2013" y="754"/>
                </a:cubicBezTo>
                <a:cubicBezTo>
                  <a:pt x="2011" y="753"/>
                  <a:pt x="2010" y="752"/>
                  <a:pt x="2009" y="752"/>
                </a:cubicBezTo>
                <a:cubicBezTo>
                  <a:pt x="2008" y="750"/>
                  <a:pt x="2009" y="748"/>
                  <a:pt x="2009" y="746"/>
                </a:cubicBezTo>
                <a:cubicBezTo>
                  <a:pt x="2005" y="745"/>
                  <a:pt x="2004" y="744"/>
                  <a:pt x="2000" y="743"/>
                </a:cubicBezTo>
                <a:cubicBezTo>
                  <a:pt x="2000" y="742"/>
                  <a:pt x="2000" y="742"/>
                  <a:pt x="2000" y="741"/>
                </a:cubicBezTo>
                <a:cubicBezTo>
                  <a:pt x="2001" y="741"/>
                  <a:pt x="2001" y="740"/>
                  <a:pt x="2002" y="739"/>
                </a:cubicBezTo>
                <a:cubicBezTo>
                  <a:pt x="2003" y="740"/>
                  <a:pt x="2004" y="740"/>
                  <a:pt x="2005" y="740"/>
                </a:cubicBezTo>
                <a:cubicBezTo>
                  <a:pt x="2007" y="739"/>
                  <a:pt x="2007" y="740"/>
                  <a:pt x="2006" y="738"/>
                </a:cubicBezTo>
                <a:cubicBezTo>
                  <a:pt x="2005" y="737"/>
                  <a:pt x="2004" y="736"/>
                  <a:pt x="2004" y="735"/>
                </a:cubicBezTo>
                <a:cubicBezTo>
                  <a:pt x="2006" y="735"/>
                  <a:pt x="2007" y="735"/>
                  <a:pt x="2007" y="734"/>
                </a:cubicBezTo>
                <a:cubicBezTo>
                  <a:pt x="2007" y="733"/>
                  <a:pt x="2007" y="733"/>
                  <a:pt x="2007" y="733"/>
                </a:cubicBezTo>
                <a:cubicBezTo>
                  <a:pt x="2006" y="733"/>
                  <a:pt x="2005" y="733"/>
                  <a:pt x="2005" y="733"/>
                </a:cubicBezTo>
                <a:cubicBezTo>
                  <a:pt x="2005" y="731"/>
                  <a:pt x="2006" y="731"/>
                  <a:pt x="2005" y="730"/>
                </a:cubicBezTo>
                <a:cubicBezTo>
                  <a:pt x="2005" y="730"/>
                  <a:pt x="2004" y="729"/>
                  <a:pt x="2003" y="729"/>
                </a:cubicBezTo>
                <a:cubicBezTo>
                  <a:pt x="2003" y="728"/>
                  <a:pt x="2004" y="728"/>
                  <a:pt x="2004" y="727"/>
                </a:cubicBezTo>
                <a:cubicBezTo>
                  <a:pt x="2005" y="726"/>
                  <a:pt x="2006" y="726"/>
                  <a:pt x="2007" y="725"/>
                </a:cubicBezTo>
                <a:cubicBezTo>
                  <a:pt x="2007" y="725"/>
                  <a:pt x="2007" y="725"/>
                  <a:pt x="2007" y="725"/>
                </a:cubicBezTo>
                <a:cubicBezTo>
                  <a:pt x="2003" y="725"/>
                  <a:pt x="2000" y="726"/>
                  <a:pt x="1997" y="726"/>
                </a:cubicBezTo>
                <a:cubicBezTo>
                  <a:pt x="1997" y="724"/>
                  <a:pt x="1998" y="722"/>
                  <a:pt x="1998" y="719"/>
                </a:cubicBezTo>
                <a:cubicBezTo>
                  <a:pt x="2001" y="719"/>
                  <a:pt x="1999" y="718"/>
                  <a:pt x="2001" y="717"/>
                </a:cubicBezTo>
                <a:cubicBezTo>
                  <a:pt x="2003" y="715"/>
                  <a:pt x="2007" y="714"/>
                  <a:pt x="2010" y="713"/>
                </a:cubicBezTo>
                <a:cubicBezTo>
                  <a:pt x="2011" y="715"/>
                  <a:pt x="2013" y="716"/>
                  <a:pt x="2016" y="715"/>
                </a:cubicBezTo>
                <a:cubicBezTo>
                  <a:pt x="2016" y="715"/>
                  <a:pt x="2016" y="715"/>
                  <a:pt x="2016" y="714"/>
                </a:cubicBezTo>
                <a:cubicBezTo>
                  <a:pt x="2015" y="714"/>
                  <a:pt x="2015" y="714"/>
                  <a:pt x="2015" y="714"/>
                </a:cubicBezTo>
                <a:cubicBezTo>
                  <a:pt x="2015" y="713"/>
                  <a:pt x="2015" y="713"/>
                  <a:pt x="2015" y="713"/>
                </a:cubicBezTo>
                <a:cubicBezTo>
                  <a:pt x="2016" y="713"/>
                  <a:pt x="2017" y="713"/>
                  <a:pt x="2018" y="713"/>
                </a:cubicBezTo>
                <a:cubicBezTo>
                  <a:pt x="2018" y="714"/>
                  <a:pt x="2017" y="714"/>
                  <a:pt x="2017" y="715"/>
                </a:cubicBezTo>
                <a:cubicBezTo>
                  <a:pt x="2021" y="715"/>
                  <a:pt x="2025" y="714"/>
                  <a:pt x="2029" y="715"/>
                </a:cubicBezTo>
                <a:cubicBezTo>
                  <a:pt x="2029" y="715"/>
                  <a:pt x="2030" y="714"/>
                  <a:pt x="2030" y="714"/>
                </a:cubicBezTo>
                <a:cubicBezTo>
                  <a:pt x="2030" y="714"/>
                  <a:pt x="2029" y="714"/>
                  <a:pt x="2029" y="714"/>
                </a:cubicBezTo>
                <a:cubicBezTo>
                  <a:pt x="2028" y="713"/>
                  <a:pt x="2027" y="713"/>
                  <a:pt x="2026" y="713"/>
                </a:cubicBezTo>
                <a:cubicBezTo>
                  <a:pt x="2026" y="712"/>
                  <a:pt x="2027" y="712"/>
                  <a:pt x="2027" y="711"/>
                </a:cubicBezTo>
                <a:cubicBezTo>
                  <a:pt x="2031" y="711"/>
                  <a:pt x="2035" y="711"/>
                  <a:pt x="2038" y="710"/>
                </a:cubicBezTo>
                <a:cubicBezTo>
                  <a:pt x="2038" y="710"/>
                  <a:pt x="2038" y="710"/>
                  <a:pt x="2038" y="710"/>
                </a:cubicBezTo>
                <a:cubicBezTo>
                  <a:pt x="2036" y="710"/>
                  <a:pt x="2034" y="710"/>
                  <a:pt x="2032" y="710"/>
                </a:cubicBezTo>
                <a:cubicBezTo>
                  <a:pt x="2031" y="708"/>
                  <a:pt x="2030" y="708"/>
                  <a:pt x="2029" y="707"/>
                </a:cubicBezTo>
                <a:cubicBezTo>
                  <a:pt x="2029" y="706"/>
                  <a:pt x="2030" y="705"/>
                  <a:pt x="2030" y="704"/>
                </a:cubicBezTo>
                <a:cubicBezTo>
                  <a:pt x="2034" y="704"/>
                  <a:pt x="2037" y="704"/>
                  <a:pt x="2040" y="705"/>
                </a:cubicBezTo>
                <a:cubicBezTo>
                  <a:pt x="2041" y="704"/>
                  <a:pt x="2042" y="704"/>
                  <a:pt x="2043" y="704"/>
                </a:cubicBezTo>
                <a:cubicBezTo>
                  <a:pt x="2047" y="705"/>
                  <a:pt x="2049" y="707"/>
                  <a:pt x="2054" y="704"/>
                </a:cubicBezTo>
                <a:cubicBezTo>
                  <a:pt x="2054" y="704"/>
                  <a:pt x="2054" y="703"/>
                  <a:pt x="2054" y="703"/>
                </a:cubicBezTo>
                <a:cubicBezTo>
                  <a:pt x="2060" y="701"/>
                  <a:pt x="2066" y="696"/>
                  <a:pt x="2073" y="694"/>
                </a:cubicBezTo>
                <a:cubicBezTo>
                  <a:pt x="2081" y="692"/>
                  <a:pt x="2086" y="697"/>
                  <a:pt x="2093" y="693"/>
                </a:cubicBezTo>
                <a:cubicBezTo>
                  <a:pt x="2094" y="695"/>
                  <a:pt x="2094" y="698"/>
                  <a:pt x="2097" y="698"/>
                </a:cubicBezTo>
                <a:cubicBezTo>
                  <a:pt x="2100" y="699"/>
                  <a:pt x="2102" y="697"/>
                  <a:pt x="2104" y="698"/>
                </a:cubicBezTo>
                <a:cubicBezTo>
                  <a:pt x="2105" y="701"/>
                  <a:pt x="2105" y="702"/>
                  <a:pt x="2108" y="703"/>
                </a:cubicBezTo>
                <a:cubicBezTo>
                  <a:pt x="2113" y="701"/>
                  <a:pt x="2114" y="705"/>
                  <a:pt x="2119" y="706"/>
                </a:cubicBezTo>
                <a:cubicBezTo>
                  <a:pt x="2123" y="707"/>
                  <a:pt x="2129" y="708"/>
                  <a:pt x="2133" y="708"/>
                </a:cubicBezTo>
                <a:cubicBezTo>
                  <a:pt x="2135" y="707"/>
                  <a:pt x="2137" y="706"/>
                  <a:pt x="2139" y="706"/>
                </a:cubicBezTo>
                <a:cubicBezTo>
                  <a:pt x="2143" y="705"/>
                  <a:pt x="2146" y="708"/>
                  <a:pt x="2151" y="707"/>
                </a:cubicBezTo>
                <a:cubicBezTo>
                  <a:pt x="2160" y="705"/>
                  <a:pt x="2166" y="701"/>
                  <a:pt x="2163" y="690"/>
                </a:cubicBezTo>
                <a:cubicBezTo>
                  <a:pt x="2162" y="689"/>
                  <a:pt x="2162" y="687"/>
                  <a:pt x="2161" y="685"/>
                </a:cubicBezTo>
                <a:cubicBezTo>
                  <a:pt x="2159" y="681"/>
                  <a:pt x="2151" y="680"/>
                  <a:pt x="2147" y="677"/>
                </a:cubicBezTo>
                <a:cubicBezTo>
                  <a:pt x="2147" y="676"/>
                  <a:pt x="2148" y="676"/>
                  <a:pt x="2148" y="675"/>
                </a:cubicBezTo>
                <a:cubicBezTo>
                  <a:pt x="2145" y="675"/>
                  <a:pt x="2143" y="671"/>
                  <a:pt x="2141" y="670"/>
                </a:cubicBezTo>
                <a:cubicBezTo>
                  <a:pt x="2138" y="667"/>
                  <a:pt x="2135" y="664"/>
                  <a:pt x="2131" y="662"/>
                </a:cubicBezTo>
                <a:cubicBezTo>
                  <a:pt x="2129" y="662"/>
                  <a:pt x="2128" y="661"/>
                  <a:pt x="2126" y="661"/>
                </a:cubicBezTo>
                <a:cubicBezTo>
                  <a:pt x="2125" y="660"/>
                  <a:pt x="2124" y="658"/>
                  <a:pt x="2122" y="657"/>
                </a:cubicBezTo>
                <a:cubicBezTo>
                  <a:pt x="2121" y="658"/>
                  <a:pt x="2121" y="658"/>
                  <a:pt x="2119" y="658"/>
                </a:cubicBezTo>
                <a:cubicBezTo>
                  <a:pt x="2117" y="656"/>
                  <a:pt x="2115" y="653"/>
                  <a:pt x="2113" y="651"/>
                </a:cubicBezTo>
                <a:cubicBezTo>
                  <a:pt x="2115" y="650"/>
                  <a:pt x="2119" y="650"/>
                  <a:pt x="2121" y="649"/>
                </a:cubicBezTo>
                <a:cubicBezTo>
                  <a:pt x="2121" y="645"/>
                  <a:pt x="2123" y="643"/>
                  <a:pt x="2124" y="640"/>
                </a:cubicBezTo>
                <a:cubicBezTo>
                  <a:pt x="2127" y="641"/>
                  <a:pt x="2128" y="640"/>
                  <a:pt x="2129" y="639"/>
                </a:cubicBezTo>
                <a:cubicBezTo>
                  <a:pt x="2128" y="636"/>
                  <a:pt x="2125" y="635"/>
                  <a:pt x="2122" y="633"/>
                </a:cubicBezTo>
                <a:cubicBezTo>
                  <a:pt x="2123" y="632"/>
                  <a:pt x="2123" y="632"/>
                  <a:pt x="2123" y="632"/>
                </a:cubicBezTo>
                <a:cubicBezTo>
                  <a:pt x="2129" y="631"/>
                  <a:pt x="2135" y="629"/>
                  <a:pt x="2138" y="626"/>
                </a:cubicBezTo>
                <a:cubicBezTo>
                  <a:pt x="2138" y="625"/>
                  <a:pt x="2138" y="624"/>
                  <a:pt x="2137" y="624"/>
                </a:cubicBezTo>
                <a:cubicBezTo>
                  <a:pt x="2134" y="624"/>
                  <a:pt x="2130" y="625"/>
                  <a:pt x="2127" y="626"/>
                </a:cubicBezTo>
                <a:cubicBezTo>
                  <a:pt x="2127" y="626"/>
                  <a:pt x="2127" y="626"/>
                  <a:pt x="2126" y="626"/>
                </a:cubicBezTo>
                <a:cubicBezTo>
                  <a:pt x="2124" y="627"/>
                  <a:pt x="2121" y="627"/>
                  <a:pt x="2118" y="627"/>
                </a:cubicBezTo>
                <a:cubicBezTo>
                  <a:pt x="2117" y="628"/>
                  <a:pt x="2117" y="629"/>
                  <a:pt x="2116" y="630"/>
                </a:cubicBezTo>
                <a:cubicBezTo>
                  <a:pt x="2111" y="631"/>
                  <a:pt x="2106" y="632"/>
                  <a:pt x="2102" y="633"/>
                </a:cubicBezTo>
                <a:cubicBezTo>
                  <a:pt x="2100" y="633"/>
                  <a:pt x="2100" y="635"/>
                  <a:pt x="2098" y="635"/>
                </a:cubicBezTo>
                <a:cubicBezTo>
                  <a:pt x="2097" y="635"/>
                  <a:pt x="2097" y="636"/>
                  <a:pt x="2097" y="635"/>
                </a:cubicBezTo>
                <a:cubicBezTo>
                  <a:pt x="2096" y="635"/>
                  <a:pt x="2095" y="634"/>
                  <a:pt x="2095" y="634"/>
                </a:cubicBezTo>
                <a:cubicBezTo>
                  <a:pt x="2095" y="634"/>
                  <a:pt x="2095" y="634"/>
                  <a:pt x="2094" y="634"/>
                </a:cubicBezTo>
                <a:cubicBezTo>
                  <a:pt x="2094" y="636"/>
                  <a:pt x="2093" y="637"/>
                  <a:pt x="2091" y="639"/>
                </a:cubicBezTo>
                <a:cubicBezTo>
                  <a:pt x="2087" y="639"/>
                  <a:pt x="2084" y="638"/>
                  <a:pt x="2080" y="639"/>
                </a:cubicBezTo>
                <a:cubicBezTo>
                  <a:pt x="2080" y="639"/>
                  <a:pt x="2080" y="640"/>
                  <a:pt x="2080" y="640"/>
                </a:cubicBezTo>
                <a:cubicBezTo>
                  <a:pt x="2085" y="641"/>
                  <a:pt x="2092" y="646"/>
                  <a:pt x="2093" y="651"/>
                </a:cubicBezTo>
                <a:cubicBezTo>
                  <a:pt x="2096" y="652"/>
                  <a:pt x="2099" y="650"/>
                  <a:pt x="2101" y="649"/>
                </a:cubicBezTo>
                <a:cubicBezTo>
                  <a:pt x="2104" y="650"/>
                  <a:pt x="2106" y="650"/>
                  <a:pt x="2108" y="650"/>
                </a:cubicBezTo>
                <a:cubicBezTo>
                  <a:pt x="2108" y="652"/>
                  <a:pt x="2107" y="653"/>
                  <a:pt x="2106" y="654"/>
                </a:cubicBezTo>
                <a:cubicBezTo>
                  <a:pt x="2105" y="655"/>
                  <a:pt x="2103" y="655"/>
                  <a:pt x="2102" y="655"/>
                </a:cubicBezTo>
                <a:cubicBezTo>
                  <a:pt x="2100" y="655"/>
                  <a:pt x="2099" y="654"/>
                  <a:pt x="2097" y="654"/>
                </a:cubicBezTo>
                <a:cubicBezTo>
                  <a:pt x="2096" y="655"/>
                  <a:pt x="2094" y="656"/>
                  <a:pt x="2093" y="657"/>
                </a:cubicBezTo>
                <a:cubicBezTo>
                  <a:pt x="2091" y="657"/>
                  <a:pt x="2089" y="658"/>
                  <a:pt x="2088" y="658"/>
                </a:cubicBezTo>
                <a:cubicBezTo>
                  <a:pt x="2081" y="660"/>
                  <a:pt x="2086" y="663"/>
                  <a:pt x="2075" y="661"/>
                </a:cubicBezTo>
                <a:cubicBezTo>
                  <a:pt x="2075" y="661"/>
                  <a:pt x="2075" y="661"/>
                  <a:pt x="2075" y="660"/>
                </a:cubicBezTo>
                <a:cubicBezTo>
                  <a:pt x="2079" y="651"/>
                  <a:pt x="2073" y="652"/>
                  <a:pt x="2066" y="651"/>
                </a:cubicBezTo>
                <a:cubicBezTo>
                  <a:pt x="2066" y="650"/>
                  <a:pt x="2066" y="650"/>
                  <a:pt x="2065" y="650"/>
                </a:cubicBezTo>
                <a:cubicBezTo>
                  <a:pt x="2068" y="647"/>
                  <a:pt x="2075" y="646"/>
                  <a:pt x="2078" y="643"/>
                </a:cubicBezTo>
                <a:cubicBezTo>
                  <a:pt x="2077" y="642"/>
                  <a:pt x="2077" y="641"/>
                  <a:pt x="2076" y="640"/>
                </a:cubicBezTo>
                <a:cubicBezTo>
                  <a:pt x="2069" y="640"/>
                  <a:pt x="2063" y="642"/>
                  <a:pt x="2059" y="637"/>
                </a:cubicBezTo>
                <a:cubicBezTo>
                  <a:pt x="2059" y="637"/>
                  <a:pt x="2059" y="636"/>
                  <a:pt x="2059" y="636"/>
                </a:cubicBezTo>
                <a:cubicBezTo>
                  <a:pt x="2060" y="636"/>
                  <a:pt x="2061" y="635"/>
                  <a:pt x="2062" y="634"/>
                </a:cubicBezTo>
                <a:cubicBezTo>
                  <a:pt x="2062" y="634"/>
                  <a:pt x="2062" y="634"/>
                  <a:pt x="2062" y="633"/>
                </a:cubicBezTo>
                <a:cubicBezTo>
                  <a:pt x="2061" y="633"/>
                  <a:pt x="2060" y="632"/>
                  <a:pt x="2060" y="631"/>
                </a:cubicBezTo>
                <a:cubicBezTo>
                  <a:pt x="2059" y="631"/>
                  <a:pt x="2059" y="631"/>
                  <a:pt x="2059" y="631"/>
                </a:cubicBezTo>
                <a:cubicBezTo>
                  <a:pt x="2059" y="632"/>
                  <a:pt x="2058" y="632"/>
                  <a:pt x="2058" y="633"/>
                </a:cubicBezTo>
                <a:cubicBezTo>
                  <a:pt x="2043" y="632"/>
                  <a:pt x="2047" y="640"/>
                  <a:pt x="2039" y="644"/>
                </a:cubicBezTo>
                <a:cubicBezTo>
                  <a:pt x="2037" y="646"/>
                  <a:pt x="2032" y="645"/>
                  <a:pt x="2034" y="649"/>
                </a:cubicBezTo>
                <a:cubicBezTo>
                  <a:pt x="2034" y="650"/>
                  <a:pt x="2035" y="650"/>
                  <a:pt x="2036" y="651"/>
                </a:cubicBezTo>
                <a:cubicBezTo>
                  <a:pt x="2035" y="653"/>
                  <a:pt x="2034" y="655"/>
                  <a:pt x="2033" y="657"/>
                </a:cubicBezTo>
                <a:cubicBezTo>
                  <a:pt x="2025" y="657"/>
                  <a:pt x="2024" y="664"/>
                  <a:pt x="2022" y="671"/>
                </a:cubicBezTo>
                <a:cubicBezTo>
                  <a:pt x="2022" y="673"/>
                  <a:pt x="2022" y="674"/>
                  <a:pt x="2022" y="676"/>
                </a:cubicBezTo>
                <a:cubicBezTo>
                  <a:pt x="2021" y="676"/>
                  <a:pt x="2018" y="676"/>
                  <a:pt x="2018" y="677"/>
                </a:cubicBezTo>
                <a:cubicBezTo>
                  <a:pt x="2017" y="679"/>
                  <a:pt x="2016" y="682"/>
                  <a:pt x="2016" y="685"/>
                </a:cubicBezTo>
                <a:cubicBezTo>
                  <a:pt x="2014" y="686"/>
                  <a:pt x="2013" y="687"/>
                  <a:pt x="2012" y="688"/>
                </a:cubicBezTo>
                <a:cubicBezTo>
                  <a:pt x="2012" y="689"/>
                  <a:pt x="2012" y="689"/>
                  <a:pt x="2012" y="690"/>
                </a:cubicBezTo>
                <a:cubicBezTo>
                  <a:pt x="2015" y="689"/>
                  <a:pt x="2019" y="699"/>
                  <a:pt x="2022" y="701"/>
                </a:cubicBezTo>
                <a:cubicBezTo>
                  <a:pt x="2024" y="702"/>
                  <a:pt x="2028" y="702"/>
                  <a:pt x="2029" y="704"/>
                </a:cubicBezTo>
                <a:cubicBezTo>
                  <a:pt x="2029" y="705"/>
                  <a:pt x="2028" y="706"/>
                  <a:pt x="2027" y="708"/>
                </a:cubicBezTo>
                <a:cubicBezTo>
                  <a:pt x="2021" y="707"/>
                  <a:pt x="2022" y="705"/>
                  <a:pt x="2017" y="707"/>
                </a:cubicBezTo>
                <a:cubicBezTo>
                  <a:pt x="2015" y="708"/>
                  <a:pt x="2013" y="707"/>
                  <a:pt x="2011" y="708"/>
                </a:cubicBezTo>
                <a:cubicBezTo>
                  <a:pt x="2011" y="709"/>
                  <a:pt x="2010" y="710"/>
                  <a:pt x="2010" y="711"/>
                </a:cubicBezTo>
                <a:cubicBezTo>
                  <a:pt x="2008" y="712"/>
                  <a:pt x="2005" y="713"/>
                  <a:pt x="2003" y="714"/>
                </a:cubicBezTo>
                <a:cubicBezTo>
                  <a:pt x="2001" y="715"/>
                  <a:pt x="2000" y="718"/>
                  <a:pt x="1998" y="718"/>
                </a:cubicBezTo>
                <a:cubicBezTo>
                  <a:pt x="1998" y="717"/>
                  <a:pt x="1999" y="716"/>
                  <a:pt x="1999" y="715"/>
                </a:cubicBezTo>
                <a:cubicBezTo>
                  <a:pt x="2000" y="714"/>
                  <a:pt x="2001" y="714"/>
                  <a:pt x="2002" y="713"/>
                </a:cubicBezTo>
                <a:cubicBezTo>
                  <a:pt x="2002" y="713"/>
                  <a:pt x="2002" y="713"/>
                  <a:pt x="2002" y="712"/>
                </a:cubicBezTo>
                <a:cubicBezTo>
                  <a:pt x="2001" y="712"/>
                  <a:pt x="1998" y="712"/>
                  <a:pt x="1997" y="711"/>
                </a:cubicBezTo>
                <a:cubicBezTo>
                  <a:pt x="1996" y="711"/>
                  <a:pt x="1996" y="711"/>
                  <a:pt x="1996" y="712"/>
                </a:cubicBezTo>
                <a:cubicBezTo>
                  <a:pt x="1995" y="707"/>
                  <a:pt x="1987" y="711"/>
                  <a:pt x="1985" y="707"/>
                </a:cubicBezTo>
                <a:cubicBezTo>
                  <a:pt x="1983" y="708"/>
                  <a:pt x="1983" y="709"/>
                  <a:pt x="1980" y="709"/>
                </a:cubicBezTo>
                <a:cubicBezTo>
                  <a:pt x="1979" y="708"/>
                  <a:pt x="1980" y="708"/>
                  <a:pt x="1978" y="708"/>
                </a:cubicBezTo>
                <a:cubicBezTo>
                  <a:pt x="1974" y="711"/>
                  <a:pt x="1975" y="710"/>
                  <a:pt x="1970" y="711"/>
                </a:cubicBezTo>
                <a:cubicBezTo>
                  <a:pt x="1970" y="711"/>
                  <a:pt x="1970" y="711"/>
                  <a:pt x="1970" y="711"/>
                </a:cubicBezTo>
                <a:cubicBezTo>
                  <a:pt x="1972" y="715"/>
                  <a:pt x="1975" y="715"/>
                  <a:pt x="1977" y="718"/>
                </a:cubicBezTo>
                <a:cubicBezTo>
                  <a:pt x="1977" y="718"/>
                  <a:pt x="1977" y="718"/>
                  <a:pt x="1977" y="718"/>
                </a:cubicBezTo>
                <a:cubicBezTo>
                  <a:pt x="1977" y="718"/>
                  <a:pt x="1977" y="719"/>
                  <a:pt x="1977" y="719"/>
                </a:cubicBezTo>
                <a:cubicBezTo>
                  <a:pt x="1976" y="718"/>
                  <a:pt x="1975" y="718"/>
                  <a:pt x="1975" y="717"/>
                </a:cubicBezTo>
                <a:cubicBezTo>
                  <a:pt x="1974" y="716"/>
                  <a:pt x="1973" y="716"/>
                  <a:pt x="1972" y="715"/>
                </a:cubicBezTo>
                <a:cubicBezTo>
                  <a:pt x="1971" y="716"/>
                  <a:pt x="1971" y="716"/>
                  <a:pt x="1971" y="716"/>
                </a:cubicBezTo>
                <a:cubicBezTo>
                  <a:pt x="1971" y="718"/>
                  <a:pt x="1973" y="718"/>
                  <a:pt x="1974" y="720"/>
                </a:cubicBezTo>
                <a:cubicBezTo>
                  <a:pt x="1974" y="720"/>
                  <a:pt x="1973" y="720"/>
                  <a:pt x="1973" y="720"/>
                </a:cubicBezTo>
                <a:cubicBezTo>
                  <a:pt x="1973" y="720"/>
                  <a:pt x="1972" y="721"/>
                  <a:pt x="1972" y="721"/>
                </a:cubicBezTo>
                <a:cubicBezTo>
                  <a:pt x="1971" y="719"/>
                  <a:pt x="1969" y="717"/>
                  <a:pt x="1966" y="717"/>
                </a:cubicBezTo>
                <a:cubicBezTo>
                  <a:pt x="1966" y="717"/>
                  <a:pt x="1966" y="717"/>
                  <a:pt x="1966" y="717"/>
                </a:cubicBezTo>
                <a:cubicBezTo>
                  <a:pt x="1967" y="719"/>
                  <a:pt x="1969" y="720"/>
                  <a:pt x="1970" y="721"/>
                </a:cubicBezTo>
                <a:cubicBezTo>
                  <a:pt x="1970" y="721"/>
                  <a:pt x="1970" y="721"/>
                  <a:pt x="1970" y="721"/>
                </a:cubicBezTo>
                <a:cubicBezTo>
                  <a:pt x="1969" y="721"/>
                  <a:pt x="1968" y="721"/>
                  <a:pt x="1966" y="721"/>
                </a:cubicBezTo>
                <a:cubicBezTo>
                  <a:pt x="1966" y="716"/>
                  <a:pt x="1963" y="717"/>
                  <a:pt x="1961" y="714"/>
                </a:cubicBezTo>
                <a:cubicBezTo>
                  <a:pt x="1961" y="714"/>
                  <a:pt x="1962" y="713"/>
                  <a:pt x="1962" y="713"/>
                </a:cubicBezTo>
                <a:cubicBezTo>
                  <a:pt x="1962" y="713"/>
                  <a:pt x="1962" y="713"/>
                  <a:pt x="1962" y="712"/>
                </a:cubicBezTo>
                <a:cubicBezTo>
                  <a:pt x="1962" y="712"/>
                  <a:pt x="1961" y="712"/>
                  <a:pt x="1961" y="712"/>
                </a:cubicBezTo>
                <a:cubicBezTo>
                  <a:pt x="1960" y="713"/>
                  <a:pt x="1960" y="713"/>
                  <a:pt x="1958" y="714"/>
                </a:cubicBezTo>
                <a:cubicBezTo>
                  <a:pt x="1959" y="715"/>
                  <a:pt x="1959" y="715"/>
                  <a:pt x="1959" y="715"/>
                </a:cubicBezTo>
                <a:cubicBezTo>
                  <a:pt x="1959" y="716"/>
                  <a:pt x="1958" y="717"/>
                  <a:pt x="1958" y="719"/>
                </a:cubicBezTo>
                <a:cubicBezTo>
                  <a:pt x="1960" y="723"/>
                  <a:pt x="1963" y="727"/>
                  <a:pt x="1966" y="730"/>
                </a:cubicBezTo>
                <a:cubicBezTo>
                  <a:pt x="1966" y="731"/>
                  <a:pt x="1966" y="731"/>
                  <a:pt x="1965" y="731"/>
                </a:cubicBezTo>
                <a:cubicBezTo>
                  <a:pt x="1965" y="731"/>
                  <a:pt x="1965" y="732"/>
                  <a:pt x="1965" y="732"/>
                </a:cubicBezTo>
                <a:cubicBezTo>
                  <a:pt x="1964" y="732"/>
                  <a:pt x="1964" y="732"/>
                  <a:pt x="1964" y="732"/>
                </a:cubicBezTo>
                <a:cubicBezTo>
                  <a:pt x="1964" y="730"/>
                  <a:pt x="1964" y="730"/>
                  <a:pt x="1964" y="729"/>
                </a:cubicBezTo>
                <a:cubicBezTo>
                  <a:pt x="1962" y="729"/>
                  <a:pt x="1962" y="729"/>
                  <a:pt x="1961" y="729"/>
                </a:cubicBezTo>
                <a:cubicBezTo>
                  <a:pt x="1961" y="729"/>
                  <a:pt x="1961" y="729"/>
                  <a:pt x="1961" y="729"/>
                </a:cubicBezTo>
                <a:cubicBezTo>
                  <a:pt x="1961" y="731"/>
                  <a:pt x="1962" y="732"/>
                  <a:pt x="1962" y="733"/>
                </a:cubicBezTo>
                <a:cubicBezTo>
                  <a:pt x="1961" y="734"/>
                  <a:pt x="1960" y="734"/>
                  <a:pt x="1958" y="734"/>
                </a:cubicBezTo>
                <a:cubicBezTo>
                  <a:pt x="1958" y="734"/>
                  <a:pt x="1958" y="735"/>
                  <a:pt x="1958" y="735"/>
                </a:cubicBezTo>
                <a:cubicBezTo>
                  <a:pt x="1961" y="735"/>
                  <a:pt x="1974" y="742"/>
                  <a:pt x="1974" y="744"/>
                </a:cubicBezTo>
                <a:cubicBezTo>
                  <a:pt x="1974" y="744"/>
                  <a:pt x="1973" y="744"/>
                  <a:pt x="1973" y="744"/>
                </a:cubicBezTo>
                <a:cubicBezTo>
                  <a:pt x="1973" y="745"/>
                  <a:pt x="1974" y="747"/>
                  <a:pt x="1974" y="748"/>
                </a:cubicBezTo>
                <a:cubicBezTo>
                  <a:pt x="1974" y="749"/>
                  <a:pt x="1973" y="749"/>
                  <a:pt x="1973" y="750"/>
                </a:cubicBezTo>
                <a:cubicBezTo>
                  <a:pt x="1973" y="749"/>
                  <a:pt x="1972" y="749"/>
                  <a:pt x="1972" y="749"/>
                </a:cubicBezTo>
                <a:cubicBezTo>
                  <a:pt x="1972" y="748"/>
                  <a:pt x="1970" y="745"/>
                  <a:pt x="1968" y="745"/>
                </a:cubicBezTo>
                <a:cubicBezTo>
                  <a:pt x="1966" y="745"/>
                  <a:pt x="1964" y="746"/>
                  <a:pt x="1963" y="746"/>
                </a:cubicBezTo>
                <a:cubicBezTo>
                  <a:pt x="1964" y="748"/>
                  <a:pt x="1964" y="749"/>
                  <a:pt x="1965" y="750"/>
                </a:cubicBezTo>
                <a:cubicBezTo>
                  <a:pt x="1966" y="750"/>
                  <a:pt x="1966" y="750"/>
                  <a:pt x="1967" y="750"/>
                </a:cubicBezTo>
                <a:cubicBezTo>
                  <a:pt x="1967" y="751"/>
                  <a:pt x="1967" y="751"/>
                  <a:pt x="1968" y="752"/>
                </a:cubicBezTo>
                <a:cubicBezTo>
                  <a:pt x="1966" y="752"/>
                  <a:pt x="1966" y="753"/>
                  <a:pt x="1965" y="754"/>
                </a:cubicBezTo>
                <a:cubicBezTo>
                  <a:pt x="1964" y="754"/>
                  <a:pt x="1964" y="753"/>
                  <a:pt x="1963" y="753"/>
                </a:cubicBezTo>
                <a:cubicBezTo>
                  <a:pt x="1963" y="753"/>
                  <a:pt x="1964" y="752"/>
                  <a:pt x="1964" y="752"/>
                </a:cubicBezTo>
                <a:cubicBezTo>
                  <a:pt x="1964" y="752"/>
                  <a:pt x="1964" y="752"/>
                  <a:pt x="1963" y="752"/>
                </a:cubicBezTo>
                <a:cubicBezTo>
                  <a:pt x="1962" y="751"/>
                  <a:pt x="1961" y="751"/>
                  <a:pt x="1960" y="750"/>
                </a:cubicBezTo>
                <a:cubicBezTo>
                  <a:pt x="1960" y="751"/>
                  <a:pt x="1960" y="751"/>
                  <a:pt x="1960" y="752"/>
                </a:cubicBezTo>
                <a:cubicBezTo>
                  <a:pt x="1961" y="755"/>
                  <a:pt x="1963" y="757"/>
                  <a:pt x="1963" y="762"/>
                </a:cubicBezTo>
                <a:cubicBezTo>
                  <a:pt x="1961" y="761"/>
                  <a:pt x="1960" y="760"/>
                  <a:pt x="1958" y="761"/>
                </a:cubicBezTo>
                <a:cubicBezTo>
                  <a:pt x="1958" y="762"/>
                  <a:pt x="1957" y="763"/>
                  <a:pt x="1957" y="764"/>
                </a:cubicBezTo>
                <a:cubicBezTo>
                  <a:pt x="1957" y="764"/>
                  <a:pt x="1956" y="763"/>
                  <a:pt x="1956" y="763"/>
                </a:cubicBezTo>
                <a:cubicBezTo>
                  <a:pt x="1956" y="761"/>
                  <a:pt x="1954" y="757"/>
                  <a:pt x="1952" y="758"/>
                </a:cubicBezTo>
                <a:cubicBezTo>
                  <a:pt x="1952" y="759"/>
                  <a:pt x="1951" y="759"/>
                  <a:pt x="1950" y="760"/>
                </a:cubicBezTo>
                <a:cubicBezTo>
                  <a:pt x="1950" y="759"/>
                  <a:pt x="1949" y="759"/>
                  <a:pt x="1948" y="758"/>
                </a:cubicBezTo>
                <a:cubicBezTo>
                  <a:pt x="1948" y="756"/>
                  <a:pt x="1949" y="754"/>
                  <a:pt x="1949" y="753"/>
                </a:cubicBezTo>
                <a:cubicBezTo>
                  <a:pt x="1947" y="751"/>
                  <a:pt x="1946" y="749"/>
                  <a:pt x="1944" y="747"/>
                </a:cubicBezTo>
                <a:cubicBezTo>
                  <a:pt x="1945" y="746"/>
                  <a:pt x="1946" y="745"/>
                  <a:pt x="1947" y="743"/>
                </a:cubicBezTo>
                <a:cubicBezTo>
                  <a:pt x="1950" y="743"/>
                  <a:pt x="1951" y="742"/>
                  <a:pt x="1953" y="742"/>
                </a:cubicBezTo>
                <a:cubicBezTo>
                  <a:pt x="1957" y="743"/>
                  <a:pt x="1961" y="748"/>
                  <a:pt x="1965" y="744"/>
                </a:cubicBezTo>
                <a:cubicBezTo>
                  <a:pt x="1965" y="743"/>
                  <a:pt x="1965" y="743"/>
                  <a:pt x="1965" y="743"/>
                </a:cubicBezTo>
                <a:cubicBezTo>
                  <a:pt x="1961" y="743"/>
                  <a:pt x="1959" y="741"/>
                  <a:pt x="1956" y="740"/>
                </a:cubicBezTo>
                <a:cubicBezTo>
                  <a:pt x="1952" y="739"/>
                  <a:pt x="1947" y="741"/>
                  <a:pt x="1944" y="741"/>
                </a:cubicBezTo>
                <a:cubicBezTo>
                  <a:pt x="1942" y="739"/>
                  <a:pt x="1941" y="737"/>
                  <a:pt x="1940" y="735"/>
                </a:cubicBezTo>
                <a:cubicBezTo>
                  <a:pt x="1940" y="735"/>
                  <a:pt x="1940" y="735"/>
                  <a:pt x="1940" y="735"/>
                </a:cubicBezTo>
                <a:cubicBezTo>
                  <a:pt x="1941" y="734"/>
                  <a:pt x="1943" y="734"/>
                  <a:pt x="1944" y="733"/>
                </a:cubicBezTo>
                <a:cubicBezTo>
                  <a:pt x="1944" y="733"/>
                  <a:pt x="1944" y="733"/>
                  <a:pt x="1944" y="733"/>
                </a:cubicBezTo>
                <a:cubicBezTo>
                  <a:pt x="1943" y="732"/>
                  <a:pt x="1943" y="732"/>
                  <a:pt x="1943" y="732"/>
                </a:cubicBezTo>
                <a:cubicBezTo>
                  <a:pt x="1938" y="733"/>
                  <a:pt x="1934" y="729"/>
                  <a:pt x="1932" y="726"/>
                </a:cubicBezTo>
                <a:cubicBezTo>
                  <a:pt x="1932" y="724"/>
                  <a:pt x="1932" y="723"/>
                  <a:pt x="1932" y="722"/>
                </a:cubicBezTo>
                <a:cubicBezTo>
                  <a:pt x="1930" y="720"/>
                  <a:pt x="1926" y="719"/>
                  <a:pt x="1925" y="716"/>
                </a:cubicBezTo>
                <a:cubicBezTo>
                  <a:pt x="1925" y="716"/>
                  <a:pt x="1925" y="717"/>
                  <a:pt x="1926" y="717"/>
                </a:cubicBezTo>
                <a:cubicBezTo>
                  <a:pt x="1926" y="715"/>
                  <a:pt x="1925" y="714"/>
                  <a:pt x="1924" y="713"/>
                </a:cubicBezTo>
                <a:cubicBezTo>
                  <a:pt x="1925" y="712"/>
                  <a:pt x="1926" y="711"/>
                  <a:pt x="1926" y="709"/>
                </a:cubicBezTo>
                <a:cubicBezTo>
                  <a:pt x="1926" y="709"/>
                  <a:pt x="1926" y="702"/>
                  <a:pt x="1926" y="701"/>
                </a:cubicBezTo>
                <a:cubicBezTo>
                  <a:pt x="1927" y="700"/>
                  <a:pt x="1927" y="700"/>
                  <a:pt x="1927" y="698"/>
                </a:cubicBezTo>
                <a:cubicBezTo>
                  <a:pt x="1926" y="697"/>
                  <a:pt x="1924" y="697"/>
                  <a:pt x="1922" y="696"/>
                </a:cubicBezTo>
                <a:cubicBezTo>
                  <a:pt x="1921" y="695"/>
                  <a:pt x="1920" y="693"/>
                  <a:pt x="1919" y="692"/>
                </a:cubicBezTo>
                <a:cubicBezTo>
                  <a:pt x="1914" y="688"/>
                  <a:pt x="1909" y="686"/>
                  <a:pt x="1904" y="683"/>
                </a:cubicBezTo>
                <a:cubicBezTo>
                  <a:pt x="1902" y="681"/>
                  <a:pt x="1901" y="679"/>
                  <a:pt x="1899" y="678"/>
                </a:cubicBezTo>
                <a:cubicBezTo>
                  <a:pt x="1899" y="678"/>
                  <a:pt x="1893" y="675"/>
                  <a:pt x="1893" y="675"/>
                </a:cubicBezTo>
                <a:cubicBezTo>
                  <a:pt x="1891" y="675"/>
                  <a:pt x="1890" y="677"/>
                  <a:pt x="1889" y="676"/>
                </a:cubicBezTo>
                <a:cubicBezTo>
                  <a:pt x="1886" y="672"/>
                  <a:pt x="1882" y="670"/>
                  <a:pt x="1879" y="666"/>
                </a:cubicBezTo>
                <a:cubicBezTo>
                  <a:pt x="1879" y="666"/>
                  <a:pt x="1879" y="666"/>
                  <a:pt x="1879" y="666"/>
                </a:cubicBezTo>
                <a:cubicBezTo>
                  <a:pt x="1881" y="666"/>
                  <a:pt x="1882" y="666"/>
                  <a:pt x="1883" y="665"/>
                </a:cubicBezTo>
                <a:cubicBezTo>
                  <a:pt x="1874" y="663"/>
                  <a:pt x="1880" y="655"/>
                  <a:pt x="1871" y="651"/>
                </a:cubicBezTo>
                <a:cubicBezTo>
                  <a:pt x="1870" y="653"/>
                  <a:pt x="1869" y="655"/>
                  <a:pt x="1869" y="656"/>
                </a:cubicBezTo>
                <a:cubicBezTo>
                  <a:pt x="1868" y="657"/>
                  <a:pt x="1867" y="658"/>
                  <a:pt x="1866" y="659"/>
                </a:cubicBezTo>
                <a:cubicBezTo>
                  <a:pt x="1865" y="656"/>
                  <a:pt x="1863" y="653"/>
                  <a:pt x="1862" y="649"/>
                </a:cubicBezTo>
                <a:cubicBezTo>
                  <a:pt x="1864" y="649"/>
                  <a:pt x="1864" y="649"/>
                  <a:pt x="1865" y="648"/>
                </a:cubicBezTo>
                <a:cubicBezTo>
                  <a:pt x="1864" y="647"/>
                  <a:pt x="1864" y="647"/>
                  <a:pt x="1864" y="646"/>
                </a:cubicBezTo>
                <a:cubicBezTo>
                  <a:pt x="1861" y="646"/>
                  <a:pt x="1861" y="646"/>
                  <a:pt x="1858" y="646"/>
                </a:cubicBezTo>
                <a:cubicBezTo>
                  <a:pt x="1858" y="647"/>
                  <a:pt x="1858" y="647"/>
                  <a:pt x="1858" y="648"/>
                </a:cubicBezTo>
                <a:cubicBezTo>
                  <a:pt x="1854" y="648"/>
                  <a:pt x="1850" y="649"/>
                  <a:pt x="1848" y="651"/>
                </a:cubicBezTo>
                <a:cubicBezTo>
                  <a:pt x="1848" y="651"/>
                  <a:pt x="1848" y="652"/>
                  <a:pt x="1847" y="653"/>
                </a:cubicBezTo>
                <a:cubicBezTo>
                  <a:pt x="1848" y="653"/>
                  <a:pt x="1849" y="653"/>
                  <a:pt x="1849" y="653"/>
                </a:cubicBezTo>
                <a:cubicBezTo>
                  <a:pt x="1849" y="656"/>
                  <a:pt x="1850" y="656"/>
                  <a:pt x="1851" y="657"/>
                </a:cubicBezTo>
                <a:cubicBezTo>
                  <a:pt x="1850" y="659"/>
                  <a:pt x="1849" y="659"/>
                  <a:pt x="1848" y="660"/>
                </a:cubicBezTo>
                <a:cubicBezTo>
                  <a:pt x="1850" y="667"/>
                  <a:pt x="1853" y="670"/>
                  <a:pt x="1858" y="673"/>
                </a:cubicBezTo>
                <a:cubicBezTo>
                  <a:pt x="1860" y="674"/>
                  <a:pt x="1862" y="674"/>
                  <a:pt x="1863" y="676"/>
                </a:cubicBezTo>
                <a:cubicBezTo>
                  <a:pt x="1865" y="677"/>
                  <a:pt x="1865" y="681"/>
                  <a:pt x="1866" y="683"/>
                </a:cubicBezTo>
                <a:cubicBezTo>
                  <a:pt x="1867" y="687"/>
                  <a:pt x="1872" y="691"/>
                  <a:pt x="1875" y="694"/>
                </a:cubicBezTo>
                <a:cubicBezTo>
                  <a:pt x="1878" y="698"/>
                  <a:pt x="1889" y="695"/>
                  <a:pt x="1890" y="697"/>
                </a:cubicBezTo>
                <a:cubicBezTo>
                  <a:pt x="1890" y="698"/>
                  <a:pt x="1890" y="698"/>
                  <a:pt x="1890" y="698"/>
                </a:cubicBezTo>
                <a:cubicBezTo>
                  <a:pt x="1889" y="699"/>
                  <a:pt x="1888" y="700"/>
                  <a:pt x="1887" y="701"/>
                </a:cubicBezTo>
                <a:cubicBezTo>
                  <a:pt x="1887" y="701"/>
                  <a:pt x="1888" y="702"/>
                  <a:pt x="1888" y="702"/>
                </a:cubicBezTo>
                <a:cubicBezTo>
                  <a:pt x="1899" y="705"/>
                  <a:pt x="1908" y="711"/>
                  <a:pt x="1915" y="718"/>
                </a:cubicBezTo>
                <a:cubicBezTo>
                  <a:pt x="1915" y="720"/>
                  <a:pt x="1914" y="722"/>
                  <a:pt x="1914" y="723"/>
                </a:cubicBezTo>
                <a:cubicBezTo>
                  <a:pt x="1913" y="723"/>
                  <a:pt x="1911" y="722"/>
                  <a:pt x="1910" y="721"/>
                </a:cubicBezTo>
                <a:cubicBezTo>
                  <a:pt x="1909" y="720"/>
                  <a:pt x="1910" y="719"/>
                  <a:pt x="1909" y="718"/>
                </a:cubicBezTo>
                <a:cubicBezTo>
                  <a:pt x="1907" y="716"/>
                  <a:pt x="1901" y="718"/>
                  <a:pt x="1901" y="714"/>
                </a:cubicBezTo>
                <a:cubicBezTo>
                  <a:pt x="1897" y="713"/>
                  <a:pt x="1894" y="720"/>
                  <a:pt x="1894" y="724"/>
                </a:cubicBezTo>
                <a:cubicBezTo>
                  <a:pt x="1896" y="725"/>
                  <a:pt x="1899" y="726"/>
                  <a:pt x="1901" y="728"/>
                </a:cubicBezTo>
                <a:cubicBezTo>
                  <a:pt x="1900" y="729"/>
                  <a:pt x="1900" y="731"/>
                  <a:pt x="1901" y="733"/>
                </a:cubicBezTo>
                <a:cubicBezTo>
                  <a:pt x="1901" y="733"/>
                  <a:pt x="1900" y="733"/>
                  <a:pt x="1900" y="734"/>
                </a:cubicBezTo>
                <a:cubicBezTo>
                  <a:pt x="1897" y="734"/>
                  <a:pt x="1896" y="735"/>
                  <a:pt x="1894" y="736"/>
                </a:cubicBezTo>
                <a:cubicBezTo>
                  <a:pt x="1894" y="738"/>
                  <a:pt x="1895" y="739"/>
                  <a:pt x="1894" y="740"/>
                </a:cubicBezTo>
                <a:cubicBezTo>
                  <a:pt x="1891" y="741"/>
                  <a:pt x="1890" y="744"/>
                  <a:pt x="1889" y="746"/>
                </a:cubicBezTo>
                <a:cubicBezTo>
                  <a:pt x="1888" y="746"/>
                  <a:pt x="1887" y="746"/>
                  <a:pt x="1886" y="746"/>
                </a:cubicBezTo>
                <a:cubicBezTo>
                  <a:pt x="1885" y="746"/>
                  <a:pt x="1885" y="746"/>
                  <a:pt x="1884" y="745"/>
                </a:cubicBezTo>
                <a:cubicBezTo>
                  <a:pt x="1884" y="744"/>
                  <a:pt x="1884" y="744"/>
                  <a:pt x="1884" y="743"/>
                </a:cubicBezTo>
                <a:cubicBezTo>
                  <a:pt x="1887" y="741"/>
                  <a:pt x="1887" y="740"/>
                  <a:pt x="1887" y="737"/>
                </a:cubicBezTo>
                <a:cubicBezTo>
                  <a:pt x="1887" y="737"/>
                  <a:pt x="1888" y="737"/>
                  <a:pt x="1888" y="736"/>
                </a:cubicBezTo>
                <a:cubicBezTo>
                  <a:pt x="1889" y="736"/>
                  <a:pt x="1890" y="736"/>
                  <a:pt x="1890" y="736"/>
                </a:cubicBezTo>
                <a:cubicBezTo>
                  <a:pt x="1890" y="736"/>
                  <a:pt x="1890" y="736"/>
                  <a:pt x="1890" y="736"/>
                </a:cubicBezTo>
                <a:cubicBezTo>
                  <a:pt x="1891" y="735"/>
                  <a:pt x="1885" y="720"/>
                  <a:pt x="1884" y="719"/>
                </a:cubicBezTo>
                <a:cubicBezTo>
                  <a:pt x="1883" y="720"/>
                  <a:pt x="1882" y="721"/>
                  <a:pt x="1882" y="720"/>
                </a:cubicBezTo>
                <a:cubicBezTo>
                  <a:pt x="1880" y="719"/>
                  <a:pt x="1878" y="718"/>
                  <a:pt x="1877" y="717"/>
                </a:cubicBezTo>
                <a:cubicBezTo>
                  <a:pt x="1877" y="716"/>
                  <a:pt x="1877" y="715"/>
                  <a:pt x="1877" y="714"/>
                </a:cubicBezTo>
                <a:cubicBezTo>
                  <a:pt x="1876" y="713"/>
                  <a:pt x="1876" y="712"/>
                  <a:pt x="1875" y="711"/>
                </a:cubicBezTo>
                <a:cubicBezTo>
                  <a:pt x="1873" y="712"/>
                  <a:pt x="1872" y="712"/>
                  <a:pt x="1871" y="713"/>
                </a:cubicBezTo>
                <a:cubicBezTo>
                  <a:pt x="1871" y="712"/>
                  <a:pt x="1871" y="712"/>
                  <a:pt x="1871" y="712"/>
                </a:cubicBezTo>
                <a:cubicBezTo>
                  <a:pt x="1871" y="712"/>
                  <a:pt x="1872" y="711"/>
                  <a:pt x="1872" y="711"/>
                </a:cubicBezTo>
                <a:cubicBezTo>
                  <a:pt x="1872" y="711"/>
                  <a:pt x="1871" y="710"/>
                  <a:pt x="1871" y="710"/>
                </a:cubicBezTo>
                <a:cubicBezTo>
                  <a:pt x="1871" y="710"/>
                  <a:pt x="1871" y="710"/>
                  <a:pt x="1871" y="710"/>
                </a:cubicBezTo>
                <a:cubicBezTo>
                  <a:pt x="1870" y="710"/>
                  <a:pt x="1868" y="710"/>
                  <a:pt x="1867" y="711"/>
                </a:cubicBezTo>
                <a:cubicBezTo>
                  <a:pt x="1866" y="703"/>
                  <a:pt x="1860" y="705"/>
                  <a:pt x="1855" y="702"/>
                </a:cubicBezTo>
                <a:cubicBezTo>
                  <a:pt x="1848" y="699"/>
                  <a:pt x="1843" y="692"/>
                  <a:pt x="1836" y="688"/>
                </a:cubicBezTo>
                <a:cubicBezTo>
                  <a:pt x="1829" y="683"/>
                  <a:pt x="1829" y="670"/>
                  <a:pt x="1821" y="666"/>
                </a:cubicBezTo>
                <a:cubicBezTo>
                  <a:pt x="1815" y="663"/>
                  <a:pt x="1810" y="663"/>
                  <a:pt x="1805" y="666"/>
                </a:cubicBezTo>
                <a:cubicBezTo>
                  <a:pt x="1804" y="667"/>
                  <a:pt x="1803" y="668"/>
                  <a:pt x="1802" y="669"/>
                </a:cubicBezTo>
                <a:cubicBezTo>
                  <a:pt x="1801" y="670"/>
                  <a:pt x="1799" y="670"/>
                  <a:pt x="1797" y="671"/>
                </a:cubicBezTo>
                <a:cubicBezTo>
                  <a:pt x="1791" y="675"/>
                  <a:pt x="1789" y="680"/>
                  <a:pt x="1780" y="682"/>
                </a:cubicBezTo>
                <a:cubicBezTo>
                  <a:pt x="1775" y="682"/>
                  <a:pt x="1774" y="678"/>
                  <a:pt x="1771" y="677"/>
                </a:cubicBezTo>
                <a:cubicBezTo>
                  <a:pt x="1769" y="677"/>
                  <a:pt x="1768" y="678"/>
                  <a:pt x="1766" y="678"/>
                </a:cubicBezTo>
                <a:cubicBezTo>
                  <a:pt x="1761" y="678"/>
                  <a:pt x="1760" y="673"/>
                  <a:pt x="1754" y="678"/>
                </a:cubicBezTo>
                <a:cubicBezTo>
                  <a:pt x="1745" y="684"/>
                  <a:pt x="1753" y="689"/>
                  <a:pt x="1750" y="696"/>
                </a:cubicBezTo>
                <a:cubicBezTo>
                  <a:pt x="1748" y="699"/>
                  <a:pt x="1743" y="699"/>
                  <a:pt x="1740" y="702"/>
                </a:cubicBezTo>
                <a:cubicBezTo>
                  <a:pt x="1740" y="702"/>
                  <a:pt x="1739" y="703"/>
                  <a:pt x="1739" y="704"/>
                </a:cubicBezTo>
                <a:cubicBezTo>
                  <a:pt x="1734" y="707"/>
                  <a:pt x="1728" y="704"/>
                  <a:pt x="1725" y="710"/>
                </a:cubicBezTo>
                <a:cubicBezTo>
                  <a:pt x="1725" y="711"/>
                  <a:pt x="1725" y="711"/>
                  <a:pt x="1726" y="711"/>
                </a:cubicBezTo>
                <a:cubicBezTo>
                  <a:pt x="1726" y="711"/>
                  <a:pt x="1726" y="712"/>
                  <a:pt x="1726" y="712"/>
                </a:cubicBezTo>
                <a:cubicBezTo>
                  <a:pt x="1721" y="714"/>
                  <a:pt x="1714" y="722"/>
                  <a:pt x="1712" y="728"/>
                </a:cubicBezTo>
                <a:cubicBezTo>
                  <a:pt x="1713" y="730"/>
                  <a:pt x="1714" y="732"/>
                  <a:pt x="1715" y="734"/>
                </a:cubicBezTo>
                <a:cubicBezTo>
                  <a:pt x="1716" y="734"/>
                  <a:pt x="1717" y="735"/>
                  <a:pt x="1719" y="736"/>
                </a:cubicBezTo>
                <a:cubicBezTo>
                  <a:pt x="1719" y="736"/>
                  <a:pt x="1719" y="736"/>
                  <a:pt x="1719" y="736"/>
                </a:cubicBezTo>
                <a:cubicBezTo>
                  <a:pt x="1714" y="739"/>
                  <a:pt x="1708" y="743"/>
                  <a:pt x="1708" y="748"/>
                </a:cubicBezTo>
                <a:cubicBezTo>
                  <a:pt x="1707" y="749"/>
                  <a:pt x="1708" y="749"/>
                  <a:pt x="1708" y="750"/>
                </a:cubicBezTo>
                <a:cubicBezTo>
                  <a:pt x="1703" y="751"/>
                  <a:pt x="1699" y="751"/>
                  <a:pt x="1697" y="754"/>
                </a:cubicBezTo>
                <a:cubicBezTo>
                  <a:pt x="1695" y="758"/>
                  <a:pt x="1696" y="759"/>
                  <a:pt x="1693" y="761"/>
                </a:cubicBezTo>
                <a:cubicBezTo>
                  <a:pt x="1692" y="761"/>
                  <a:pt x="1692" y="760"/>
                  <a:pt x="1691" y="760"/>
                </a:cubicBezTo>
                <a:cubicBezTo>
                  <a:pt x="1689" y="760"/>
                  <a:pt x="1688" y="761"/>
                  <a:pt x="1687" y="761"/>
                </a:cubicBezTo>
                <a:cubicBezTo>
                  <a:pt x="1681" y="761"/>
                  <a:pt x="1675" y="761"/>
                  <a:pt x="1669" y="761"/>
                </a:cubicBezTo>
                <a:cubicBezTo>
                  <a:pt x="1668" y="762"/>
                  <a:pt x="1666" y="763"/>
                  <a:pt x="1665" y="764"/>
                </a:cubicBezTo>
                <a:cubicBezTo>
                  <a:pt x="1661" y="766"/>
                  <a:pt x="1660" y="765"/>
                  <a:pt x="1659" y="769"/>
                </a:cubicBezTo>
                <a:cubicBezTo>
                  <a:pt x="1659" y="769"/>
                  <a:pt x="1659" y="769"/>
                  <a:pt x="1659" y="769"/>
                </a:cubicBezTo>
                <a:cubicBezTo>
                  <a:pt x="1658" y="769"/>
                  <a:pt x="1658" y="768"/>
                  <a:pt x="1658" y="768"/>
                </a:cubicBezTo>
                <a:cubicBezTo>
                  <a:pt x="1658" y="768"/>
                  <a:pt x="1658" y="768"/>
                  <a:pt x="1658" y="768"/>
                </a:cubicBezTo>
                <a:cubicBezTo>
                  <a:pt x="1658" y="769"/>
                  <a:pt x="1658" y="769"/>
                  <a:pt x="1658" y="769"/>
                </a:cubicBezTo>
                <a:cubicBezTo>
                  <a:pt x="1653" y="771"/>
                  <a:pt x="1650" y="767"/>
                  <a:pt x="1649" y="763"/>
                </a:cubicBezTo>
                <a:cubicBezTo>
                  <a:pt x="1649" y="763"/>
                  <a:pt x="1648" y="762"/>
                  <a:pt x="1647" y="762"/>
                </a:cubicBezTo>
                <a:cubicBezTo>
                  <a:pt x="1648" y="758"/>
                  <a:pt x="1642" y="754"/>
                  <a:pt x="1637" y="755"/>
                </a:cubicBezTo>
                <a:cubicBezTo>
                  <a:pt x="1635" y="756"/>
                  <a:pt x="1634" y="757"/>
                  <a:pt x="1632" y="758"/>
                </a:cubicBezTo>
                <a:cubicBezTo>
                  <a:pt x="1630" y="758"/>
                  <a:pt x="1629" y="757"/>
                  <a:pt x="1628" y="757"/>
                </a:cubicBezTo>
                <a:cubicBezTo>
                  <a:pt x="1625" y="756"/>
                  <a:pt x="1622" y="757"/>
                  <a:pt x="1620" y="758"/>
                </a:cubicBezTo>
                <a:cubicBezTo>
                  <a:pt x="1620" y="758"/>
                  <a:pt x="1620" y="758"/>
                  <a:pt x="1620" y="758"/>
                </a:cubicBezTo>
                <a:cubicBezTo>
                  <a:pt x="1620" y="756"/>
                  <a:pt x="1621" y="753"/>
                  <a:pt x="1622" y="752"/>
                </a:cubicBezTo>
                <a:cubicBezTo>
                  <a:pt x="1622" y="749"/>
                  <a:pt x="1621" y="747"/>
                  <a:pt x="1621" y="746"/>
                </a:cubicBezTo>
                <a:cubicBezTo>
                  <a:pt x="1621" y="746"/>
                  <a:pt x="1621" y="746"/>
                  <a:pt x="1621" y="746"/>
                </a:cubicBezTo>
                <a:cubicBezTo>
                  <a:pt x="1621" y="744"/>
                  <a:pt x="1622" y="741"/>
                  <a:pt x="1622" y="740"/>
                </a:cubicBezTo>
                <a:cubicBezTo>
                  <a:pt x="1622" y="739"/>
                  <a:pt x="1622" y="739"/>
                  <a:pt x="1622" y="739"/>
                </a:cubicBezTo>
                <a:cubicBezTo>
                  <a:pt x="1621" y="740"/>
                  <a:pt x="1619" y="740"/>
                  <a:pt x="1617" y="740"/>
                </a:cubicBezTo>
                <a:cubicBezTo>
                  <a:pt x="1617" y="739"/>
                  <a:pt x="1617" y="739"/>
                  <a:pt x="1617" y="738"/>
                </a:cubicBezTo>
                <a:cubicBezTo>
                  <a:pt x="1617" y="738"/>
                  <a:pt x="1617" y="738"/>
                  <a:pt x="1617" y="738"/>
                </a:cubicBezTo>
                <a:cubicBezTo>
                  <a:pt x="1619" y="738"/>
                  <a:pt x="1620" y="737"/>
                  <a:pt x="1621" y="736"/>
                </a:cubicBezTo>
                <a:cubicBezTo>
                  <a:pt x="1621" y="735"/>
                  <a:pt x="1620" y="735"/>
                  <a:pt x="1620" y="734"/>
                </a:cubicBezTo>
                <a:cubicBezTo>
                  <a:pt x="1620" y="734"/>
                  <a:pt x="1619" y="734"/>
                  <a:pt x="1619" y="735"/>
                </a:cubicBezTo>
                <a:cubicBezTo>
                  <a:pt x="1619" y="736"/>
                  <a:pt x="1618" y="737"/>
                  <a:pt x="1616" y="737"/>
                </a:cubicBezTo>
                <a:cubicBezTo>
                  <a:pt x="1615" y="737"/>
                  <a:pt x="1615" y="737"/>
                  <a:pt x="1614" y="736"/>
                </a:cubicBezTo>
                <a:cubicBezTo>
                  <a:pt x="1615" y="734"/>
                  <a:pt x="1616" y="731"/>
                  <a:pt x="1616" y="728"/>
                </a:cubicBezTo>
                <a:cubicBezTo>
                  <a:pt x="1622" y="725"/>
                  <a:pt x="1624" y="705"/>
                  <a:pt x="1621" y="698"/>
                </a:cubicBezTo>
                <a:cubicBezTo>
                  <a:pt x="1622" y="697"/>
                  <a:pt x="1624" y="690"/>
                  <a:pt x="1624" y="689"/>
                </a:cubicBezTo>
                <a:cubicBezTo>
                  <a:pt x="1623" y="686"/>
                  <a:pt x="1621" y="684"/>
                  <a:pt x="1618" y="683"/>
                </a:cubicBezTo>
                <a:cubicBezTo>
                  <a:pt x="1618" y="683"/>
                  <a:pt x="1617" y="682"/>
                  <a:pt x="1617" y="681"/>
                </a:cubicBezTo>
                <a:cubicBezTo>
                  <a:pt x="1619" y="678"/>
                  <a:pt x="1621" y="677"/>
                  <a:pt x="1625" y="677"/>
                </a:cubicBezTo>
                <a:cubicBezTo>
                  <a:pt x="1626" y="677"/>
                  <a:pt x="1627" y="677"/>
                  <a:pt x="1628" y="677"/>
                </a:cubicBezTo>
                <a:cubicBezTo>
                  <a:pt x="1628" y="676"/>
                  <a:pt x="1629" y="675"/>
                  <a:pt x="1629" y="673"/>
                </a:cubicBezTo>
                <a:cubicBezTo>
                  <a:pt x="1634" y="671"/>
                  <a:pt x="1638" y="674"/>
                  <a:pt x="1643" y="675"/>
                </a:cubicBezTo>
                <a:cubicBezTo>
                  <a:pt x="1647" y="676"/>
                  <a:pt x="1650" y="673"/>
                  <a:pt x="1652" y="672"/>
                </a:cubicBezTo>
                <a:cubicBezTo>
                  <a:pt x="1653" y="672"/>
                  <a:pt x="1663" y="675"/>
                  <a:pt x="1666" y="676"/>
                </a:cubicBezTo>
                <a:cubicBezTo>
                  <a:pt x="1672" y="676"/>
                  <a:pt x="1682" y="678"/>
                  <a:pt x="1684" y="674"/>
                </a:cubicBezTo>
                <a:cubicBezTo>
                  <a:pt x="1689" y="676"/>
                  <a:pt x="1692" y="678"/>
                  <a:pt x="1698" y="677"/>
                </a:cubicBezTo>
                <a:cubicBezTo>
                  <a:pt x="1700" y="673"/>
                  <a:pt x="1701" y="667"/>
                  <a:pt x="1703" y="662"/>
                </a:cubicBezTo>
                <a:cubicBezTo>
                  <a:pt x="1703" y="661"/>
                  <a:pt x="1704" y="661"/>
                  <a:pt x="1705" y="661"/>
                </a:cubicBezTo>
                <a:cubicBezTo>
                  <a:pt x="1704" y="660"/>
                  <a:pt x="1704" y="660"/>
                  <a:pt x="1704" y="659"/>
                </a:cubicBezTo>
                <a:cubicBezTo>
                  <a:pt x="1703" y="660"/>
                  <a:pt x="1703" y="660"/>
                  <a:pt x="1702" y="660"/>
                </a:cubicBezTo>
                <a:cubicBezTo>
                  <a:pt x="1702" y="656"/>
                  <a:pt x="1703" y="652"/>
                  <a:pt x="1704" y="649"/>
                </a:cubicBezTo>
                <a:cubicBezTo>
                  <a:pt x="1704" y="649"/>
                  <a:pt x="1704" y="649"/>
                  <a:pt x="1705" y="649"/>
                </a:cubicBezTo>
                <a:cubicBezTo>
                  <a:pt x="1706" y="651"/>
                  <a:pt x="1707" y="652"/>
                  <a:pt x="1708" y="654"/>
                </a:cubicBezTo>
                <a:cubicBezTo>
                  <a:pt x="1707" y="650"/>
                  <a:pt x="1705" y="649"/>
                  <a:pt x="1703" y="646"/>
                </a:cubicBezTo>
                <a:cubicBezTo>
                  <a:pt x="1704" y="644"/>
                  <a:pt x="1704" y="643"/>
                  <a:pt x="1705" y="642"/>
                </a:cubicBezTo>
                <a:cubicBezTo>
                  <a:pt x="1703" y="636"/>
                  <a:pt x="1703" y="639"/>
                  <a:pt x="1698" y="636"/>
                </a:cubicBezTo>
                <a:cubicBezTo>
                  <a:pt x="1697" y="634"/>
                  <a:pt x="1695" y="632"/>
                  <a:pt x="1694" y="631"/>
                </a:cubicBezTo>
                <a:cubicBezTo>
                  <a:pt x="1694" y="630"/>
                  <a:pt x="1695" y="629"/>
                  <a:pt x="1695" y="628"/>
                </a:cubicBezTo>
                <a:cubicBezTo>
                  <a:pt x="1693" y="627"/>
                  <a:pt x="1690" y="626"/>
                  <a:pt x="1689" y="624"/>
                </a:cubicBezTo>
                <a:cubicBezTo>
                  <a:pt x="1689" y="623"/>
                  <a:pt x="1690" y="623"/>
                  <a:pt x="1690" y="622"/>
                </a:cubicBezTo>
                <a:cubicBezTo>
                  <a:pt x="1690" y="622"/>
                  <a:pt x="1689" y="621"/>
                  <a:pt x="1689" y="621"/>
                </a:cubicBezTo>
                <a:cubicBezTo>
                  <a:pt x="1688" y="621"/>
                  <a:pt x="1687" y="622"/>
                  <a:pt x="1686" y="622"/>
                </a:cubicBezTo>
                <a:cubicBezTo>
                  <a:pt x="1682" y="618"/>
                  <a:pt x="1675" y="617"/>
                  <a:pt x="1670" y="617"/>
                </a:cubicBezTo>
                <a:cubicBezTo>
                  <a:pt x="1670" y="617"/>
                  <a:pt x="1670" y="617"/>
                  <a:pt x="1669" y="616"/>
                </a:cubicBezTo>
                <a:cubicBezTo>
                  <a:pt x="1669" y="615"/>
                  <a:pt x="1667" y="615"/>
                  <a:pt x="1666" y="614"/>
                </a:cubicBezTo>
                <a:cubicBezTo>
                  <a:pt x="1668" y="614"/>
                  <a:pt x="1669" y="614"/>
                  <a:pt x="1670" y="613"/>
                </a:cubicBezTo>
                <a:cubicBezTo>
                  <a:pt x="1670" y="613"/>
                  <a:pt x="1670" y="613"/>
                  <a:pt x="1670" y="613"/>
                </a:cubicBezTo>
                <a:cubicBezTo>
                  <a:pt x="1670" y="613"/>
                  <a:pt x="1670" y="613"/>
                  <a:pt x="1670" y="612"/>
                </a:cubicBezTo>
                <a:cubicBezTo>
                  <a:pt x="1669" y="612"/>
                  <a:pt x="1668" y="612"/>
                  <a:pt x="1668" y="611"/>
                </a:cubicBezTo>
                <a:cubicBezTo>
                  <a:pt x="1670" y="611"/>
                  <a:pt x="1670" y="611"/>
                  <a:pt x="1670" y="610"/>
                </a:cubicBezTo>
                <a:cubicBezTo>
                  <a:pt x="1668" y="610"/>
                  <a:pt x="1667" y="610"/>
                  <a:pt x="1665" y="610"/>
                </a:cubicBezTo>
                <a:cubicBezTo>
                  <a:pt x="1665" y="609"/>
                  <a:pt x="1665" y="608"/>
                  <a:pt x="1666" y="607"/>
                </a:cubicBezTo>
                <a:cubicBezTo>
                  <a:pt x="1669" y="607"/>
                  <a:pt x="1671" y="605"/>
                  <a:pt x="1674" y="605"/>
                </a:cubicBezTo>
                <a:cubicBezTo>
                  <a:pt x="1674" y="605"/>
                  <a:pt x="1674" y="605"/>
                  <a:pt x="1674" y="605"/>
                </a:cubicBezTo>
                <a:cubicBezTo>
                  <a:pt x="1674" y="605"/>
                  <a:pt x="1677" y="606"/>
                  <a:pt x="1678" y="605"/>
                </a:cubicBezTo>
                <a:cubicBezTo>
                  <a:pt x="1678" y="605"/>
                  <a:pt x="1679" y="604"/>
                  <a:pt x="1679" y="604"/>
                </a:cubicBezTo>
                <a:cubicBezTo>
                  <a:pt x="1680" y="603"/>
                  <a:pt x="1682" y="603"/>
                  <a:pt x="1684" y="603"/>
                </a:cubicBezTo>
                <a:cubicBezTo>
                  <a:pt x="1685" y="604"/>
                  <a:pt x="1686" y="606"/>
                  <a:pt x="1687" y="607"/>
                </a:cubicBezTo>
                <a:cubicBezTo>
                  <a:pt x="1689" y="607"/>
                  <a:pt x="1695" y="606"/>
                  <a:pt x="1697" y="605"/>
                </a:cubicBezTo>
                <a:cubicBezTo>
                  <a:pt x="1697" y="606"/>
                  <a:pt x="1697" y="606"/>
                  <a:pt x="1697" y="607"/>
                </a:cubicBezTo>
                <a:cubicBezTo>
                  <a:pt x="1698" y="607"/>
                  <a:pt x="1700" y="606"/>
                  <a:pt x="1701" y="606"/>
                </a:cubicBezTo>
                <a:cubicBezTo>
                  <a:pt x="1699" y="604"/>
                  <a:pt x="1700" y="602"/>
                  <a:pt x="1700" y="598"/>
                </a:cubicBezTo>
                <a:cubicBezTo>
                  <a:pt x="1698" y="597"/>
                  <a:pt x="1696" y="594"/>
                  <a:pt x="1696" y="591"/>
                </a:cubicBezTo>
                <a:cubicBezTo>
                  <a:pt x="1699" y="592"/>
                  <a:pt x="1701" y="592"/>
                  <a:pt x="1703" y="591"/>
                </a:cubicBezTo>
                <a:cubicBezTo>
                  <a:pt x="1703" y="594"/>
                  <a:pt x="1703" y="595"/>
                  <a:pt x="1704" y="597"/>
                </a:cubicBezTo>
                <a:cubicBezTo>
                  <a:pt x="1710" y="594"/>
                  <a:pt x="1716" y="599"/>
                  <a:pt x="1720" y="595"/>
                </a:cubicBezTo>
                <a:cubicBezTo>
                  <a:pt x="1719" y="595"/>
                  <a:pt x="1718" y="594"/>
                  <a:pt x="1718" y="594"/>
                </a:cubicBezTo>
                <a:cubicBezTo>
                  <a:pt x="1718" y="594"/>
                  <a:pt x="1718" y="593"/>
                  <a:pt x="1718" y="593"/>
                </a:cubicBezTo>
                <a:cubicBezTo>
                  <a:pt x="1721" y="589"/>
                  <a:pt x="1727" y="590"/>
                  <a:pt x="1731" y="587"/>
                </a:cubicBezTo>
                <a:cubicBezTo>
                  <a:pt x="1734" y="585"/>
                  <a:pt x="1733" y="580"/>
                  <a:pt x="1734" y="575"/>
                </a:cubicBezTo>
                <a:cubicBezTo>
                  <a:pt x="1736" y="574"/>
                  <a:pt x="1737" y="574"/>
                  <a:pt x="1739" y="573"/>
                </a:cubicBezTo>
                <a:cubicBezTo>
                  <a:pt x="1740" y="573"/>
                  <a:pt x="1742" y="573"/>
                  <a:pt x="1743" y="573"/>
                </a:cubicBezTo>
                <a:cubicBezTo>
                  <a:pt x="1745" y="571"/>
                  <a:pt x="1747" y="570"/>
                  <a:pt x="1749" y="569"/>
                </a:cubicBezTo>
                <a:cubicBezTo>
                  <a:pt x="1752" y="567"/>
                  <a:pt x="1755" y="570"/>
                  <a:pt x="1757" y="568"/>
                </a:cubicBezTo>
                <a:cubicBezTo>
                  <a:pt x="1757" y="566"/>
                  <a:pt x="1756" y="566"/>
                  <a:pt x="1755" y="565"/>
                </a:cubicBezTo>
                <a:cubicBezTo>
                  <a:pt x="1757" y="563"/>
                  <a:pt x="1760" y="560"/>
                  <a:pt x="1763" y="558"/>
                </a:cubicBezTo>
                <a:cubicBezTo>
                  <a:pt x="1764" y="555"/>
                  <a:pt x="1765" y="551"/>
                  <a:pt x="1767" y="548"/>
                </a:cubicBezTo>
                <a:cubicBezTo>
                  <a:pt x="1768" y="547"/>
                  <a:pt x="1769" y="547"/>
                  <a:pt x="1770" y="547"/>
                </a:cubicBezTo>
                <a:cubicBezTo>
                  <a:pt x="1772" y="547"/>
                  <a:pt x="1772" y="548"/>
                  <a:pt x="1773" y="549"/>
                </a:cubicBezTo>
                <a:cubicBezTo>
                  <a:pt x="1773" y="550"/>
                  <a:pt x="1773" y="550"/>
                  <a:pt x="1772" y="551"/>
                </a:cubicBezTo>
                <a:cubicBezTo>
                  <a:pt x="1771" y="551"/>
                  <a:pt x="1772" y="551"/>
                  <a:pt x="1771" y="551"/>
                </a:cubicBezTo>
                <a:cubicBezTo>
                  <a:pt x="1771" y="553"/>
                  <a:pt x="1771" y="554"/>
                  <a:pt x="1770" y="555"/>
                </a:cubicBezTo>
                <a:cubicBezTo>
                  <a:pt x="1773" y="555"/>
                  <a:pt x="1774" y="557"/>
                  <a:pt x="1776" y="555"/>
                </a:cubicBezTo>
                <a:cubicBezTo>
                  <a:pt x="1777" y="554"/>
                  <a:pt x="1779" y="554"/>
                  <a:pt x="1779" y="551"/>
                </a:cubicBezTo>
                <a:cubicBezTo>
                  <a:pt x="1777" y="551"/>
                  <a:pt x="1777" y="551"/>
                  <a:pt x="1776" y="551"/>
                </a:cubicBezTo>
                <a:cubicBezTo>
                  <a:pt x="1776" y="549"/>
                  <a:pt x="1777" y="549"/>
                  <a:pt x="1777" y="548"/>
                </a:cubicBezTo>
                <a:cubicBezTo>
                  <a:pt x="1776" y="548"/>
                  <a:pt x="1775" y="548"/>
                  <a:pt x="1774" y="548"/>
                </a:cubicBezTo>
                <a:cubicBezTo>
                  <a:pt x="1774" y="545"/>
                  <a:pt x="1774" y="544"/>
                  <a:pt x="1775" y="542"/>
                </a:cubicBezTo>
                <a:cubicBezTo>
                  <a:pt x="1778" y="541"/>
                  <a:pt x="1785" y="538"/>
                  <a:pt x="1790" y="539"/>
                </a:cubicBezTo>
                <a:cubicBezTo>
                  <a:pt x="1790" y="540"/>
                  <a:pt x="1792" y="541"/>
                  <a:pt x="1793" y="542"/>
                </a:cubicBezTo>
                <a:cubicBezTo>
                  <a:pt x="1793" y="542"/>
                  <a:pt x="1793" y="542"/>
                  <a:pt x="1794" y="542"/>
                </a:cubicBezTo>
                <a:cubicBezTo>
                  <a:pt x="1794" y="542"/>
                  <a:pt x="1794" y="542"/>
                  <a:pt x="1794" y="541"/>
                </a:cubicBezTo>
                <a:cubicBezTo>
                  <a:pt x="1793" y="540"/>
                  <a:pt x="1792" y="541"/>
                  <a:pt x="1792" y="539"/>
                </a:cubicBezTo>
                <a:cubicBezTo>
                  <a:pt x="1792" y="538"/>
                  <a:pt x="1792" y="538"/>
                  <a:pt x="1792" y="537"/>
                </a:cubicBezTo>
                <a:cubicBezTo>
                  <a:pt x="1795" y="536"/>
                  <a:pt x="1798" y="535"/>
                  <a:pt x="1802" y="535"/>
                </a:cubicBezTo>
                <a:cubicBezTo>
                  <a:pt x="1803" y="537"/>
                  <a:pt x="1803" y="538"/>
                  <a:pt x="1803" y="539"/>
                </a:cubicBezTo>
                <a:cubicBezTo>
                  <a:pt x="1804" y="540"/>
                  <a:pt x="1804" y="540"/>
                  <a:pt x="1804" y="540"/>
                </a:cubicBezTo>
                <a:cubicBezTo>
                  <a:pt x="1804" y="540"/>
                  <a:pt x="1805" y="540"/>
                  <a:pt x="1805" y="540"/>
                </a:cubicBezTo>
                <a:cubicBezTo>
                  <a:pt x="1805" y="539"/>
                  <a:pt x="1805" y="539"/>
                  <a:pt x="1805" y="539"/>
                </a:cubicBezTo>
                <a:cubicBezTo>
                  <a:pt x="1805" y="538"/>
                  <a:pt x="1805" y="537"/>
                  <a:pt x="1805" y="537"/>
                </a:cubicBezTo>
                <a:cubicBezTo>
                  <a:pt x="1806" y="537"/>
                  <a:pt x="1807" y="537"/>
                  <a:pt x="1808" y="538"/>
                </a:cubicBezTo>
                <a:cubicBezTo>
                  <a:pt x="1807" y="536"/>
                  <a:pt x="1808" y="535"/>
                  <a:pt x="1808" y="533"/>
                </a:cubicBezTo>
                <a:cubicBezTo>
                  <a:pt x="1810" y="533"/>
                  <a:pt x="1812" y="534"/>
                  <a:pt x="1814" y="533"/>
                </a:cubicBezTo>
                <a:cubicBezTo>
                  <a:pt x="1813" y="532"/>
                  <a:pt x="1812" y="532"/>
                  <a:pt x="1812" y="532"/>
                </a:cubicBezTo>
                <a:cubicBezTo>
                  <a:pt x="1811" y="531"/>
                  <a:pt x="1811" y="531"/>
                  <a:pt x="1811" y="530"/>
                </a:cubicBezTo>
                <a:cubicBezTo>
                  <a:pt x="1812" y="530"/>
                  <a:pt x="1812" y="530"/>
                  <a:pt x="1812" y="530"/>
                </a:cubicBezTo>
                <a:cubicBezTo>
                  <a:pt x="1812" y="529"/>
                  <a:pt x="1811" y="528"/>
                  <a:pt x="1811" y="528"/>
                </a:cubicBezTo>
                <a:cubicBezTo>
                  <a:pt x="1811" y="527"/>
                  <a:pt x="1812" y="527"/>
                  <a:pt x="1812" y="527"/>
                </a:cubicBezTo>
                <a:cubicBezTo>
                  <a:pt x="1810" y="527"/>
                  <a:pt x="1809" y="527"/>
                  <a:pt x="1808" y="526"/>
                </a:cubicBezTo>
                <a:cubicBezTo>
                  <a:pt x="1810" y="526"/>
                  <a:pt x="1811" y="525"/>
                  <a:pt x="1812" y="524"/>
                </a:cubicBezTo>
                <a:cubicBezTo>
                  <a:pt x="1812" y="522"/>
                  <a:pt x="1810" y="520"/>
                  <a:pt x="1809" y="519"/>
                </a:cubicBezTo>
                <a:cubicBezTo>
                  <a:pt x="1808" y="517"/>
                  <a:pt x="1809" y="512"/>
                  <a:pt x="1809" y="510"/>
                </a:cubicBezTo>
                <a:cubicBezTo>
                  <a:pt x="1807" y="510"/>
                  <a:pt x="1807" y="509"/>
                  <a:pt x="1806" y="508"/>
                </a:cubicBezTo>
                <a:cubicBezTo>
                  <a:pt x="1805" y="508"/>
                  <a:pt x="1805" y="509"/>
                  <a:pt x="1805" y="509"/>
                </a:cubicBezTo>
                <a:cubicBezTo>
                  <a:pt x="1804" y="509"/>
                  <a:pt x="1803" y="508"/>
                  <a:pt x="1803" y="508"/>
                </a:cubicBezTo>
                <a:cubicBezTo>
                  <a:pt x="1804" y="506"/>
                  <a:pt x="1805" y="505"/>
                  <a:pt x="1806" y="504"/>
                </a:cubicBezTo>
                <a:cubicBezTo>
                  <a:pt x="1805" y="500"/>
                  <a:pt x="1802" y="497"/>
                  <a:pt x="1805" y="493"/>
                </a:cubicBezTo>
                <a:cubicBezTo>
                  <a:pt x="1806" y="493"/>
                  <a:pt x="1809" y="495"/>
                  <a:pt x="1810" y="494"/>
                </a:cubicBezTo>
                <a:cubicBezTo>
                  <a:pt x="1811" y="494"/>
                  <a:pt x="1812" y="491"/>
                  <a:pt x="1813" y="490"/>
                </a:cubicBezTo>
                <a:cubicBezTo>
                  <a:pt x="1814" y="491"/>
                  <a:pt x="1814" y="492"/>
                  <a:pt x="1815" y="493"/>
                </a:cubicBezTo>
                <a:cubicBezTo>
                  <a:pt x="1816" y="493"/>
                  <a:pt x="1816" y="493"/>
                  <a:pt x="1816" y="492"/>
                </a:cubicBezTo>
                <a:cubicBezTo>
                  <a:pt x="1817" y="490"/>
                  <a:pt x="1817" y="489"/>
                  <a:pt x="1817" y="487"/>
                </a:cubicBezTo>
                <a:cubicBezTo>
                  <a:pt x="1820" y="486"/>
                  <a:pt x="1824" y="486"/>
                  <a:pt x="1826" y="487"/>
                </a:cubicBezTo>
                <a:cubicBezTo>
                  <a:pt x="1826" y="489"/>
                  <a:pt x="1826" y="492"/>
                  <a:pt x="1828" y="493"/>
                </a:cubicBezTo>
                <a:cubicBezTo>
                  <a:pt x="1830" y="493"/>
                  <a:pt x="1831" y="493"/>
                  <a:pt x="1833" y="493"/>
                </a:cubicBezTo>
                <a:cubicBezTo>
                  <a:pt x="1834" y="494"/>
                  <a:pt x="1832" y="498"/>
                  <a:pt x="1832" y="499"/>
                </a:cubicBezTo>
                <a:cubicBezTo>
                  <a:pt x="1831" y="499"/>
                  <a:pt x="1830" y="499"/>
                  <a:pt x="1830" y="500"/>
                </a:cubicBezTo>
                <a:cubicBezTo>
                  <a:pt x="1829" y="499"/>
                  <a:pt x="1829" y="498"/>
                  <a:pt x="1828" y="498"/>
                </a:cubicBezTo>
                <a:cubicBezTo>
                  <a:pt x="1828" y="498"/>
                  <a:pt x="1827" y="499"/>
                  <a:pt x="1826" y="499"/>
                </a:cubicBezTo>
                <a:cubicBezTo>
                  <a:pt x="1827" y="503"/>
                  <a:pt x="1825" y="503"/>
                  <a:pt x="1824" y="506"/>
                </a:cubicBezTo>
                <a:cubicBezTo>
                  <a:pt x="1823" y="506"/>
                  <a:pt x="1822" y="506"/>
                  <a:pt x="1821" y="506"/>
                </a:cubicBezTo>
                <a:cubicBezTo>
                  <a:pt x="1821" y="507"/>
                  <a:pt x="1821" y="507"/>
                  <a:pt x="1821" y="507"/>
                </a:cubicBezTo>
                <a:cubicBezTo>
                  <a:pt x="1819" y="509"/>
                  <a:pt x="1819" y="512"/>
                  <a:pt x="1818" y="516"/>
                </a:cubicBezTo>
                <a:cubicBezTo>
                  <a:pt x="1821" y="517"/>
                  <a:pt x="1825" y="520"/>
                  <a:pt x="1823" y="523"/>
                </a:cubicBezTo>
                <a:cubicBezTo>
                  <a:pt x="1825" y="523"/>
                  <a:pt x="1825" y="523"/>
                  <a:pt x="1825" y="525"/>
                </a:cubicBezTo>
                <a:cubicBezTo>
                  <a:pt x="1827" y="524"/>
                  <a:pt x="1828" y="525"/>
                  <a:pt x="1830" y="526"/>
                </a:cubicBezTo>
                <a:cubicBezTo>
                  <a:pt x="1832" y="526"/>
                  <a:pt x="1833" y="525"/>
                  <a:pt x="1835" y="525"/>
                </a:cubicBezTo>
                <a:cubicBezTo>
                  <a:pt x="1835" y="526"/>
                  <a:pt x="1836" y="526"/>
                  <a:pt x="1836" y="527"/>
                </a:cubicBezTo>
                <a:cubicBezTo>
                  <a:pt x="1835" y="529"/>
                  <a:pt x="1834" y="529"/>
                  <a:pt x="1832" y="530"/>
                </a:cubicBezTo>
                <a:cubicBezTo>
                  <a:pt x="1832" y="531"/>
                  <a:pt x="1832" y="531"/>
                  <a:pt x="1833" y="531"/>
                </a:cubicBezTo>
                <a:cubicBezTo>
                  <a:pt x="1834" y="532"/>
                  <a:pt x="1835" y="532"/>
                  <a:pt x="1836" y="531"/>
                </a:cubicBezTo>
                <a:cubicBezTo>
                  <a:pt x="1836" y="531"/>
                  <a:pt x="1836" y="531"/>
                  <a:pt x="1836" y="531"/>
                </a:cubicBezTo>
                <a:cubicBezTo>
                  <a:pt x="1836" y="531"/>
                  <a:pt x="1837" y="532"/>
                  <a:pt x="1837" y="532"/>
                </a:cubicBezTo>
                <a:cubicBezTo>
                  <a:pt x="1838" y="532"/>
                  <a:pt x="1838" y="532"/>
                  <a:pt x="1839" y="532"/>
                </a:cubicBezTo>
                <a:cubicBezTo>
                  <a:pt x="1840" y="529"/>
                  <a:pt x="1854" y="525"/>
                  <a:pt x="1856" y="525"/>
                </a:cubicBezTo>
                <a:cubicBezTo>
                  <a:pt x="1858" y="530"/>
                  <a:pt x="1861" y="528"/>
                  <a:pt x="1864" y="529"/>
                </a:cubicBezTo>
                <a:cubicBezTo>
                  <a:pt x="1864" y="531"/>
                  <a:pt x="1865" y="532"/>
                  <a:pt x="1865" y="533"/>
                </a:cubicBezTo>
                <a:cubicBezTo>
                  <a:pt x="1867" y="534"/>
                  <a:pt x="1870" y="535"/>
                  <a:pt x="1872" y="536"/>
                </a:cubicBezTo>
                <a:cubicBezTo>
                  <a:pt x="1872" y="534"/>
                  <a:pt x="1872" y="533"/>
                  <a:pt x="1872" y="531"/>
                </a:cubicBezTo>
                <a:cubicBezTo>
                  <a:pt x="1885" y="530"/>
                  <a:pt x="1893" y="524"/>
                  <a:pt x="1903" y="520"/>
                </a:cubicBezTo>
                <a:cubicBezTo>
                  <a:pt x="1906" y="520"/>
                  <a:pt x="1914" y="518"/>
                  <a:pt x="1914" y="521"/>
                </a:cubicBezTo>
                <a:cubicBezTo>
                  <a:pt x="1915" y="522"/>
                  <a:pt x="1915" y="523"/>
                  <a:pt x="1915" y="525"/>
                </a:cubicBezTo>
                <a:cubicBezTo>
                  <a:pt x="1922" y="528"/>
                  <a:pt x="1925" y="524"/>
                  <a:pt x="1930" y="522"/>
                </a:cubicBezTo>
                <a:cubicBezTo>
                  <a:pt x="1930" y="520"/>
                  <a:pt x="1930" y="518"/>
                  <a:pt x="1931" y="516"/>
                </a:cubicBezTo>
                <a:cubicBezTo>
                  <a:pt x="1935" y="516"/>
                  <a:pt x="1941" y="517"/>
                  <a:pt x="1944" y="516"/>
                </a:cubicBezTo>
                <a:cubicBezTo>
                  <a:pt x="1944" y="514"/>
                  <a:pt x="1944" y="514"/>
                  <a:pt x="1944" y="512"/>
                </a:cubicBezTo>
                <a:cubicBezTo>
                  <a:pt x="1944" y="512"/>
                  <a:pt x="1944" y="512"/>
                  <a:pt x="1945" y="512"/>
                </a:cubicBezTo>
                <a:cubicBezTo>
                  <a:pt x="1944" y="511"/>
                  <a:pt x="1944" y="512"/>
                  <a:pt x="1944" y="511"/>
                </a:cubicBezTo>
                <a:cubicBezTo>
                  <a:pt x="1943" y="508"/>
                  <a:pt x="1939" y="495"/>
                  <a:pt x="1942" y="490"/>
                </a:cubicBezTo>
                <a:cubicBezTo>
                  <a:pt x="1943" y="489"/>
                  <a:pt x="1944" y="488"/>
                  <a:pt x="1945" y="487"/>
                </a:cubicBezTo>
                <a:cubicBezTo>
                  <a:pt x="1945" y="485"/>
                  <a:pt x="1946" y="484"/>
                  <a:pt x="1946" y="482"/>
                </a:cubicBezTo>
                <a:cubicBezTo>
                  <a:pt x="1947" y="481"/>
                  <a:pt x="1948" y="479"/>
                  <a:pt x="1949" y="477"/>
                </a:cubicBezTo>
                <a:cubicBezTo>
                  <a:pt x="1953" y="477"/>
                  <a:pt x="1955" y="475"/>
                  <a:pt x="1959" y="475"/>
                </a:cubicBezTo>
                <a:cubicBezTo>
                  <a:pt x="1959" y="476"/>
                  <a:pt x="1959" y="476"/>
                  <a:pt x="1959" y="477"/>
                </a:cubicBezTo>
                <a:cubicBezTo>
                  <a:pt x="1961" y="478"/>
                  <a:pt x="1963" y="479"/>
                  <a:pt x="1964" y="481"/>
                </a:cubicBezTo>
                <a:cubicBezTo>
                  <a:pt x="1965" y="482"/>
                  <a:pt x="1965" y="484"/>
                  <a:pt x="1966" y="485"/>
                </a:cubicBezTo>
                <a:cubicBezTo>
                  <a:pt x="1970" y="489"/>
                  <a:pt x="1976" y="486"/>
                  <a:pt x="1978" y="482"/>
                </a:cubicBezTo>
                <a:cubicBezTo>
                  <a:pt x="1976" y="476"/>
                  <a:pt x="1978" y="472"/>
                  <a:pt x="1979" y="466"/>
                </a:cubicBezTo>
                <a:cubicBezTo>
                  <a:pt x="1979" y="465"/>
                  <a:pt x="1978" y="465"/>
                  <a:pt x="1978" y="465"/>
                </a:cubicBezTo>
                <a:cubicBezTo>
                  <a:pt x="1977" y="466"/>
                  <a:pt x="1976" y="467"/>
                  <a:pt x="1975" y="467"/>
                </a:cubicBezTo>
                <a:cubicBezTo>
                  <a:pt x="1974" y="467"/>
                  <a:pt x="1973" y="466"/>
                  <a:pt x="1971" y="466"/>
                </a:cubicBezTo>
                <a:cubicBezTo>
                  <a:pt x="1971" y="463"/>
                  <a:pt x="1971" y="461"/>
                  <a:pt x="1971" y="459"/>
                </a:cubicBezTo>
                <a:cubicBezTo>
                  <a:pt x="1970" y="460"/>
                  <a:pt x="1970" y="460"/>
                  <a:pt x="1969" y="460"/>
                </a:cubicBezTo>
                <a:cubicBezTo>
                  <a:pt x="1968" y="458"/>
                  <a:pt x="1968" y="456"/>
                  <a:pt x="1967" y="454"/>
                </a:cubicBezTo>
                <a:cubicBezTo>
                  <a:pt x="1968" y="454"/>
                  <a:pt x="1968" y="453"/>
                  <a:pt x="1968" y="452"/>
                </a:cubicBezTo>
                <a:cubicBezTo>
                  <a:pt x="1973" y="451"/>
                  <a:pt x="1975" y="449"/>
                  <a:pt x="1978" y="448"/>
                </a:cubicBezTo>
                <a:cubicBezTo>
                  <a:pt x="1980" y="448"/>
                  <a:pt x="1980" y="448"/>
                  <a:pt x="1982" y="448"/>
                </a:cubicBezTo>
                <a:cubicBezTo>
                  <a:pt x="1982" y="447"/>
                  <a:pt x="1982" y="447"/>
                  <a:pt x="1983" y="446"/>
                </a:cubicBezTo>
                <a:cubicBezTo>
                  <a:pt x="1984" y="447"/>
                  <a:pt x="1986" y="447"/>
                  <a:pt x="1988" y="448"/>
                </a:cubicBezTo>
                <a:cubicBezTo>
                  <a:pt x="1989" y="447"/>
                  <a:pt x="1989" y="446"/>
                  <a:pt x="1990" y="446"/>
                </a:cubicBezTo>
                <a:cubicBezTo>
                  <a:pt x="1991" y="447"/>
                  <a:pt x="1994" y="446"/>
                  <a:pt x="1997" y="446"/>
                </a:cubicBezTo>
                <a:cubicBezTo>
                  <a:pt x="2003" y="447"/>
                  <a:pt x="2008" y="448"/>
                  <a:pt x="2014" y="449"/>
                </a:cubicBezTo>
                <a:cubicBezTo>
                  <a:pt x="2016" y="449"/>
                  <a:pt x="2017" y="446"/>
                  <a:pt x="2018" y="446"/>
                </a:cubicBezTo>
                <a:cubicBezTo>
                  <a:pt x="2018" y="447"/>
                  <a:pt x="2018" y="447"/>
                  <a:pt x="2019" y="447"/>
                </a:cubicBezTo>
                <a:cubicBezTo>
                  <a:pt x="2019" y="445"/>
                  <a:pt x="2018" y="445"/>
                  <a:pt x="2016" y="443"/>
                </a:cubicBezTo>
                <a:cubicBezTo>
                  <a:pt x="2017" y="443"/>
                  <a:pt x="2017" y="442"/>
                  <a:pt x="2017" y="442"/>
                </a:cubicBezTo>
                <a:cubicBezTo>
                  <a:pt x="2017" y="442"/>
                  <a:pt x="2018" y="442"/>
                  <a:pt x="2018" y="441"/>
                </a:cubicBezTo>
                <a:cubicBezTo>
                  <a:pt x="2019" y="443"/>
                  <a:pt x="2020" y="443"/>
                  <a:pt x="2021" y="442"/>
                </a:cubicBezTo>
                <a:cubicBezTo>
                  <a:pt x="2021" y="441"/>
                  <a:pt x="2021" y="442"/>
                  <a:pt x="2021" y="441"/>
                </a:cubicBezTo>
                <a:cubicBezTo>
                  <a:pt x="2023" y="440"/>
                  <a:pt x="2023" y="441"/>
                  <a:pt x="2025" y="442"/>
                </a:cubicBezTo>
                <a:cubicBezTo>
                  <a:pt x="2027" y="440"/>
                  <a:pt x="2027" y="438"/>
                  <a:pt x="2030" y="438"/>
                </a:cubicBezTo>
                <a:cubicBezTo>
                  <a:pt x="2033" y="439"/>
                  <a:pt x="2035" y="440"/>
                  <a:pt x="2038" y="440"/>
                </a:cubicBezTo>
                <a:cubicBezTo>
                  <a:pt x="2039" y="440"/>
                  <a:pt x="2039" y="440"/>
                  <a:pt x="2040" y="439"/>
                </a:cubicBezTo>
                <a:cubicBezTo>
                  <a:pt x="2035" y="429"/>
                  <a:pt x="2027" y="439"/>
                  <a:pt x="2022" y="431"/>
                </a:cubicBezTo>
                <a:cubicBezTo>
                  <a:pt x="2022" y="429"/>
                  <a:pt x="2024" y="426"/>
                  <a:pt x="2023" y="427"/>
                </a:cubicBezTo>
                <a:cubicBezTo>
                  <a:pt x="2022" y="427"/>
                  <a:pt x="2022" y="428"/>
                  <a:pt x="2022" y="428"/>
                </a:cubicBezTo>
                <a:cubicBezTo>
                  <a:pt x="2018" y="429"/>
                  <a:pt x="2013" y="430"/>
                  <a:pt x="2011" y="432"/>
                </a:cubicBezTo>
                <a:cubicBezTo>
                  <a:pt x="2010" y="432"/>
                  <a:pt x="2009" y="431"/>
                  <a:pt x="2008" y="431"/>
                </a:cubicBezTo>
                <a:cubicBezTo>
                  <a:pt x="2007" y="431"/>
                  <a:pt x="2006" y="432"/>
                  <a:pt x="2005" y="433"/>
                </a:cubicBezTo>
                <a:cubicBezTo>
                  <a:pt x="2004" y="432"/>
                  <a:pt x="2003" y="432"/>
                  <a:pt x="2001" y="431"/>
                </a:cubicBezTo>
                <a:cubicBezTo>
                  <a:pt x="2001" y="431"/>
                  <a:pt x="2001" y="430"/>
                  <a:pt x="2001" y="429"/>
                </a:cubicBezTo>
                <a:cubicBezTo>
                  <a:pt x="2001" y="431"/>
                  <a:pt x="2001" y="432"/>
                  <a:pt x="2000" y="433"/>
                </a:cubicBezTo>
                <a:cubicBezTo>
                  <a:pt x="1998" y="434"/>
                  <a:pt x="1995" y="433"/>
                  <a:pt x="1994" y="436"/>
                </a:cubicBezTo>
                <a:cubicBezTo>
                  <a:pt x="1994" y="436"/>
                  <a:pt x="1994" y="436"/>
                  <a:pt x="1994" y="436"/>
                </a:cubicBezTo>
                <a:cubicBezTo>
                  <a:pt x="1993" y="435"/>
                  <a:pt x="1992" y="434"/>
                  <a:pt x="1991" y="434"/>
                </a:cubicBezTo>
                <a:cubicBezTo>
                  <a:pt x="1990" y="436"/>
                  <a:pt x="1987" y="436"/>
                  <a:pt x="1985" y="437"/>
                </a:cubicBezTo>
                <a:cubicBezTo>
                  <a:pt x="1985" y="437"/>
                  <a:pt x="1985" y="436"/>
                  <a:pt x="1984" y="436"/>
                </a:cubicBezTo>
                <a:cubicBezTo>
                  <a:pt x="1982" y="437"/>
                  <a:pt x="1980" y="437"/>
                  <a:pt x="1979" y="440"/>
                </a:cubicBezTo>
                <a:cubicBezTo>
                  <a:pt x="1977" y="439"/>
                  <a:pt x="1976" y="439"/>
                  <a:pt x="1974" y="440"/>
                </a:cubicBezTo>
                <a:cubicBezTo>
                  <a:pt x="1974" y="439"/>
                  <a:pt x="1974" y="439"/>
                  <a:pt x="1974" y="439"/>
                </a:cubicBezTo>
                <a:cubicBezTo>
                  <a:pt x="1972" y="440"/>
                  <a:pt x="1968" y="442"/>
                  <a:pt x="1965" y="440"/>
                </a:cubicBezTo>
                <a:cubicBezTo>
                  <a:pt x="1964" y="439"/>
                  <a:pt x="1963" y="438"/>
                  <a:pt x="1962" y="437"/>
                </a:cubicBezTo>
                <a:cubicBezTo>
                  <a:pt x="1963" y="436"/>
                  <a:pt x="1963" y="435"/>
                  <a:pt x="1963" y="434"/>
                </a:cubicBezTo>
                <a:cubicBezTo>
                  <a:pt x="1961" y="434"/>
                  <a:pt x="1959" y="435"/>
                  <a:pt x="1957" y="436"/>
                </a:cubicBezTo>
                <a:cubicBezTo>
                  <a:pt x="1957" y="435"/>
                  <a:pt x="1957" y="434"/>
                  <a:pt x="1957" y="433"/>
                </a:cubicBezTo>
                <a:cubicBezTo>
                  <a:pt x="1954" y="434"/>
                  <a:pt x="1954" y="433"/>
                  <a:pt x="1952" y="431"/>
                </a:cubicBezTo>
                <a:cubicBezTo>
                  <a:pt x="1947" y="429"/>
                  <a:pt x="1946" y="424"/>
                  <a:pt x="1947" y="417"/>
                </a:cubicBezTo>
                <a:cubicBezTo>
                  <a:pt x="1948" y="416"/>
                  <a:pt x="1948" y="414"/>
                  <a:pt x="1948" y="413"/>
                </a:cubicBezTo>
                <a:cubicBezTo>
                  <a:pt x="1947" y="411"/>
                  <a:pt x="1946" y="409"/>
                  <a:pt x="1944" y="407"/>
                </a:cubicBezTo>
                <a:cubicBezTo>
                  <a:pt x="1945" y="404"/>
                  <a:pt x="1946" y="403"/>
                  <a:pt x="1946" y="399"/>
                </a:cubicBezTo>
                <a:cubicBezTo>
                  <a:pt x="1945" y="398"/>
                  <a:pt x="1943" y="398"/>
                  <a:pt x="1942" y="397"/>
                </a:cubicBezTo>
                <a:cubicBezTo>
                  <a:pt x="1943" y="393"/>
                  <a:pt x="1945" y="391"/>
                  <a:pt x="1948" y="389"/>
                </a:cubicBezTo>
                <a:cubicBezTo>
                  <a:pt x="1948" y="388"/>
                  <a:pt x="1948" y="387"/>
                  <a:pt x="1947" y="386"/>
                </a:cubicBezTo>
                <a:cubicBezTo>
                  <a:pt x="1950" y="385"/>
                  <a:pt x="1951" y="385"/>
                  <a:pt x="1953" y="386"/>
                </a:cubicBezTo>
                <a:cubicBezTo>
                  <a:pt x="1959" y="384"/>
                  <a:pt x="1956" y="380"/>
                  <a:pt x="1959" y="376"/>
                </a:cubicBezTo>
                <a:cubicBezTo>
                  <a:pt x="1959" y="376"/>
                  <a:pt x="1959" y="376"/>
                  <a:pt x="1959" y="377"/>
                </a:cubicBezTo>
                <a:cubicBezTo>
                  <a:pt x="1960" y="377"/>
                  <a:pt x="1960" y="378"/>
                  <a:pt x="1961" y="379"/>
                </a:cubicBezTo>
                <a:cubicBezTo>
                  <a:pt x="1961" y="379"/>
                  <a:pt x="1961" y="379"/>
                  <a:pt x="1962" y="379"/>
                </a:cubicBezTo>
                <a:cubicBezTo>
                  <a:pt x="1964" y="375"/>
                  <a:pt x="1981" y="358"/>
                  <a:pt x="1984" y="357"/>
                </a:cubicBezTo>
                <a:cubicBezTo>
                  <a:pt x="1986" y="357"/>
                  <a:pt x="1987" y="357"/>
                  <a:pt x="1989" y="357"/>
                </a:cubicBezTo>
                <a:cubicBezTo>
                  <a:pt x="1989" y="356"/>
                  <a:pt x="1989" y="355"/>
                  <a:pt x="1988" y="355"/>
                </a:cubicBezTo>
                <a:cubicBezTo>
                  <a:pt x="1988" y="354"/>
                  <a:pt x="1987" y="353"/>
                  <a:pt x="1986" y="352"/>
                </a:cubicBezTo>
                <a:cubicBezTo>
                  <a:pt x="1987" y="351"/>
                  <a:pt x="1988" y="348"/>
                  <a:pt x="1987" y="347"/>
                </a:cubicBezTo>
                <a:cubicBezTo>
                  <a:pt x="1987" y="346"/>
                  <a:pt x="1986" y="345"/>
                  <a:pt x="1986" y="345"/>
                </a:cubicBezTo>
                <a:cubicBezTo>
                  <a:pt x="1981" y="345"/>
                  <a:pt x="1979" y="343"/>
                  <a:pt x="1976" y="340"/>
                </a:cubicBezTo>
                <a:cubicBezTo>
                  <a:pt x="1973" y="340"/>
                  <a:pt x="1966" y="342"/>
                  <a:pt x="1965" y="342"/>
                </a:cubicBezTo>
                <a:cubicBezTo>
                  <a:pt x="1963" y="340"/>
                  <a:pt x="1961" y="339"/>
                  <a:pt x="1960" y="338"/>
                </a:cubicBezTo>
                <a:cubicBezTo>
                  <a:pt x="1955" y="340"/>
                  <a:pt x="1955" y="344"/>
                  <a:pt x="1952" y="347"/>
                </a:cubicBezTo>
                <a:cubicBezTo>
                  <a:pt x="1949" y="349"/>
                  <a:pt x="1948" y="347"/>
                  <a:pt x="1945" y="350"/>
                </a:cubicBezTo>
                <a:cubicBezTo>
                  <a:pt x="1946" y="351"/>
                  <a:pt x="1948" y="353"/>
                  <a:pt x="1947" y="354"/>
                </a:cubicBezTo>
                <a:cubicBezTo>
                  <a:pt x="1946" y="356"/>
                  <a:pt x="1943" y="358"/>
                  <a:pt x="1941" y="359"/>
                </a:cubicBezTo>
                <a:cubicBezTo>
                  <a:pt x="1941" y="359"/>
                  <a:pt x="1942" y="359"/>
                  <a:pt x="1942" y="360"/>
                </a:cubicBezTo>
                <a:cubicBezTo>
                  <a:pt x="1943" y="362"/>
                  <a:pt x="1945" y="363"/>
                  <a:pt x="1946" y="365"/>
                </a:cubicBezTo>
                <a:cubicBezTo>
                  <a:pt x="1946" y="365"/>
                  <a:pt x="1946" y="365"/>
                  <a:pt x="1946" y="365"/>
                </a:cubicBezTo>
                <a:cubicBezTo>
                  <a:pt x="1942" y="367"/>
                  <a:pt x="1942" y="371"/>
                  <a:pt x="1939" y="374"/>
                </a:cubicBezTo>
                <a:cubicBezTo>
                  <a:pt x="1935" y="377"/>
                  <a:pt x="1932" y="379"/>
                  <a:pt x="1928" y="382"/>
                </a:cubicBezTo>
                <a:cubicBezTo>
                  <a:pt x="1927" y="381"/>
                  <a:pt x="1926" y="381"/>
                  <a:pt x="1926" y="380"/>
                </a:cubicBezTo>
                <a:cubicBezTo>
                  <a:pt x="1923" y="381"/>
                  <a:pt x="1923" y="384"/>
                  <a:pt x="1921" y="385"/>
                </a:cubicBezTo>
                <a:cubicBezTo>
                  <a:pt x="1917" y="388"/>
                  <a:pt x="1916" y="388"/>
                  <a:pt x="1913" y="392"/>
                </a:cubicBezTo>
                <a:cubicBezTo>
                  <a:pt x="1912" y="392"/>
                  <a:pt x="1910" y="392"/>
                  <a:pt x="1908" y="392"/>
                </a:cubicBezTo>
                <a:cubicBezTo>
                  <a:pt x="1909" y="393"/>
                  <a:pt x="1910" y="395"/>
                  <a:pt x="1909" y="396"/>
                </a:cubicBezTo>
                <a:cubicBezTo>
                  <a:pt x="1908" y="397"/>
                  <a:pt x="1907" y="398"/>
                  <a:pt x="1907" y="399"/>
                </a:cubicBezTo>
                <a:cubicBezTo>
                  <a:pt x="1905" y="399"/>
                  <a:pt x="1904" y="398"/>
                  <a:pt x="1902" y="398"/>
                </a:cubicBezTo>
                <a:cubicBezTo>
                  <a:pt x="1903" y="403"/>
                  <a:pt x="1905" y="405"/>
                  <a:pt x="1903" y="411"/>
                </a:cubicBezTo>
                <a:cubicBezTo>
                  <a:pt x="1902" y="411"/>
                  <a:pt x="1901" y="411"/>
                  <a:pt x="1901" y="412"/>
                </a:cubicBezTo>
                <a:cubicBezTo>
                  <a:pt x="1900" y="415"/>
                  <a:pt x="1903" y="425"/>
                  <a:pt x="1901" y="426"/>
                </a:cubicBezTo>
                <a:cubicBezTo>
                  <a:pt x="1902" y="426"/>
                  <a:pt x="1902" y="427"/>
                  <a:pt x="1902" y="427"/>
                </a:cubicBezTo>
                <a:cubicBezTo>
                  <a:pt x="1904" y="427"/>
                  <a:pt x="1905" y="428"/>
                  <a:pt x="1907" y="428"/>
                </a:cubicBezTo>
                <a:cubicBezTo>
                  <a:pt x="1908" y="428"/>
                  <a:pt x="1908" y="428"/>
                  <a:pt x="1909" y="428"/>
                </a:cubicBezTo>
                <a:cubicBezTo>
                  <a:pt x="1911" y="432"/>
                  <a:pt x="1914" y="435"/>
                  <a:pt x="1919" y="436"/>
                </a:cubicBezTo>
                <a:cubicBezTo>
                  <a:pt x="1919" y="439"/>
                  <a:pt x="1921" y="439"/>
                  <a:pt x="1921" y="442"/>
                </a:cubicBezTo>
                <a:cubicBezTo>
                  <a:pt x="1920" y="442"/>
                  <a:pt x="1920" y="442"/>
                  <a:pt x="1919" y="442"/>
                </a:cubicBezTo>
                <a:cubicBezTo>
                  <a:pt x="1918" y="443"/>
                  <a:pt x="1911" y="449"/>
                  <a:pt x="1908" y="448"/>
                </a:cubicBezTo>
                <a:cubicBezTo>
                  <a:pt x="1905" y="447"/>
                  <a:pt x="1895" y="443"/>
                  <a:pt x="1894" y="445"/>
                </a:cubicBezTo>
                <a:cubicBezTo>
                  <a:pt x="1894" y="445"/>
                  <a:pt x="1893" y="446"/>
                  <a:pt x="1893" y="446"/>
                </a:cubicBezTo>
                <a:cubicBezTo>
                  <a:pt x="1893" y="446"/>
                  <a:pt x="1893" y="446"/>
                  <a:pt x="1893" y="446"/>
                </a:cubicBezTo>
                <a:cubicBezTo>
                  <a:pt x="1898" y="445"/>
                  <a:pt x="1900" y="449"/>
                  <a:pt x="1904" y="450"/>
                </a:cubicBezTo>
                <a:cubicBezTo>
                  <a:pt x="1908" y="451"/>
                  <a:pt x="1911" y="447"/>
                  <a:pt x="1915" y="448"/>
                </a:cubicBezTo>
                <a:cubicBezTo>
                  <a:pt x="1915" y="448"/>
                  <a:pt x="1915" y="447"/>
                  <a:pt x="1915" y="447"/>
                </a:cubicBezTo>
                <a:cubicBezTo>
                  <a:pt x="1915" y="447"/>
                  <a:pt x="1915" y="447"/>
                  <a:pt x="1916" y="447"/>
                </a:cubicBezTo>
                <a:cubicBezTo>
                  <a:pt x="1916" y="447"/>
                  <a:pt x="1916" y="447"/>
                  <a:pt x="1916" y="448"/>
                </a:cubicBezTo>
                <a:cubicBezTo>
                  <a:pt x="1916" y="448"/>
                  <a:pt x="1916" y="448"/>
                  <a:pt x="1916" y="449"/>
                </a:cubicBezTo>
                <a:cubicBezTo>
                  <a:pt x="1915" y="449"/>
                  <a:pt x="1914" y="449"/>
                  <a:pt x="1913" y="449"/>
                </a:cubicBezTo>
                <a:cubicBezTo>
                  <a:pt x="1913" y="450"/>
                  <a:pt x="1913" y="451"/>
                  <a:pt x="1914" y="451"/>
                </a:cubicBezTo>
                <a:cubicBezTo>
                  <a:pt x="1911" y="452"/>
                  <a:pt x="1910" y="453"/>
                  <a:pt x="1909" y="455"/>
                </a:cubicBezTo>
                <a:cubicBezTo>
                  <a:pt x="1909" y="455"/>
                  <a:pt x="1908" y="455"/>
                  <a:pt x="1907" y="456"/>
                </a:cubicBezTo>
                <a:cubicBezTo>
                  <a:pt x="1907" y="455"/>
                  <a:pt x="1907" y="455"/>
                  <a:pt x="1907" y="455"/>
                </a:cubicBezTo>
                <a:cubicBezTo>
                  <a:pt x="1907" y="454"/>
                  <a:pt x="1907" y="453"/>
                  <a:pt x="1907" y="452"/>
                </a:cubicBezTo>
                <a:cubicBezTo>
                  <a:pt x="1904" y="453"/>
                  <a:pt x="1907" y="459"/>
                  <a:pt x="1900" y="458"/>
                </a:cubicBezTo>
                <a:cubicBezTo>
                  <a:pt x="1900" y="458"/>
                  <a:pt x="1900" y="459"/>
                  <a:pt x="1900" y="459"/>
                </a:cubicBezTo>
                <a:cubicBezTo>
                  <a:pt x="1898" y="459"/>
                  <a:pt x="1895" y="459"/>
                  <a:pt x="1893" y="459"/>
                </a:cubicBezTo>
                <a:cubicBezTo>
                  <a:pt x="1894" y="462"/>
                  <a:pt x="1899" y="469"/>
                  <a:pt x="1896" y="471"/>
                </a:cubicBezTo>
                <a:cubicBezTo>
                  <a:pt x="1895" y="471"/>
                  <a:pt x="1894" y="471"/>
                  <a:pt x="1894" y="471"/>
                </a:cubicBezTo>
                <a:cubicBezTo>
                  <a:pt x="1894" y="472"/>
                  <a:pt x="1894" y="473"/>
                  <a:pt x="1894" y="474"/>
                </a:cubicBezTo>
                <a:cubicBezTo>
                  <a:pt x="1894" y="474"/>
                  <a:pt x="1895" y="474"/>
                  <a:pt x="1895" y="475"/>
                </a:cubicBezTo>
                <a:cubicBezTo>
                  <a:pt x="1895" y="476"/>
                  <a:pt x="1896" y="477"/>
                  <a:pt x="1895" y="478"/>
                </a:cubicBezTo>
                <a:cubicBezTo>
                  <a:pt x="1894" y="480"/>
                  <a:pt x="1893" y="481"/>
                  <a:pt x="1893" y="483"/>
                </a:cubicBezTo>
                <a:cubicBezTo>
                  <a:pt x="1893" y="485"/>
                  <a:pt x="1893" y="486"/>
                  <a:pt x="1893" y="488"/>
                </a:cubicBezTo>
                <a:cubicBezTo>
                  <a:pt x="1890" y="492"/>
                  <a:pt x="1888" y="496"/>
                  <a:pt x="1886" y="500"/>
                </a:cubicBezTo>
                <a:cubicBezTo>
                  <a:pt x="1886" y="500"/>
                  <a:pt x="1886" y="499"/>
                  <a:pt x="1886" y="499"/>
                </a:cubicBezTo>
                <a:cubicBezTo>
                  <a:pt x="1885" y="499"/>
                  <a:pt x="1884" y="498"/>
                  <a:pt x="1883" y="498"/>
                </a:cubicBezTo>
                <a:cubicBezTo>
                  <a:pt x="1880" y="498"/>
                  <a:pt x="1878" y="499"/>
                  <a:pt x="1874" y="498"/>
                </a:cubicBezTo>
                <a:cubicBezTo>
                  <a:pt x="1874" y="499"/>
                  <a:pt x="1874" y="500"/>
                  <a:pt x="1873" y="500"/>
                </a:cubicBezTo>
                <a:cubicBezTo>
                  <a:pt x="1872" y="500"/>
                  <a:pt x="1873" y="500"/>
                  <a:pt x="1872" y="500"/>
                </a:cubicBezTo>
                <a:cubicBezTo>
                  <a:pt x="1870" y="501"/>
                  <a:pt x="1869" y="503"/>
                  <a:pt x="1869" y="505"/>
                </a:cubicBezTo>
                <a:cubicBezTo>
                  <a:pt x="1869" y="506"/>
                  <a:pt x="1871" y="507"/>
                  <a:pt x="1869" y="508"/>
                </a:cubicBezTo>
                <a:cubicBezTo>
                  <a:pt x="1869" y="509"/>
                  <a:pt x="1868" y="509"/>
                  <a:pt x="1868" y="510"/>
                </a:cubicBezTo>
                <a:cubicBezTo>
                  <a:pt x="1863" y="509"/>
                  <a:pt x="1860" y="511"/>
                  <a:pt x="1854" y="510"/>
                </a:cubicBezTo>
                <a:cubicBezTo>
                  <a:pt x="1854" y="508"/>
                  <a:pt x="1855" y="507"/>
                  <a:pt x="1856" y="505"/>
                </a:cubicBezTo>
                <a:cubicBezTo>
                  <a:pt x="1853" y="503"/>
                  <a:pt x="1852" y="500"/>
                  <a:pt x="1850" y="497"/>
                </a:cubicBezTo>
                <a:cubicBezTo>
                  <a:pt x="1851" y="496"/>
                  <a:pt x="1852" y="496"/>
                  <a:pt x="1852" y="495"/>
                </a:cubicBezTo>
                <a:cubicBezTo>
                  <a:pt x="1852" y="495"/>
                  <a:pt x="1852" y="494"/>
                  <a:pt x="1852" y="494"/>
                </a:cubicBezTo>
                <a:cubicBezTo>
                  <a:pt x="1853" y="494"/>
                  <a:pt x="1854" y="494"/>
                  <a:pt x="1854" y="494"/>
                </a:cubicBezTo>
                <a:cubicBezTo>
                  <a:pt x="1854" y="493"/>
                  <a:pt x="1855" y="493"/>
                  <a:pt x="1855" y="492"/>
                </a:cubicBezTo>
                <a:cubicBezTo>
                  <a:pt x="1851" y="488"/>
                  <a:pt x="1848" y="486"/>
                  <a:pt x="1846" y="480"/>
                </a:cubicBezTo>
                <a:cubicBezTo>
                  <a:pt x="1845" y="480"/>
                  <a:pt x="1845" y="480"/>
                  <a:pt x="1844" y="480"/>
                </a:cubicBezTo>
                <a:cubicBezTo>
                  <a:pt x="1844" y="475"/>
                  <a:pt x="1843" y="475"/>
                  <a:pt x="1841" y="472"/>
                </a:cubicBezTo>
                <a:cubicBezTo>
                  <a:pt x="1842" y="471"/>
                  <a:pt x="1843" y="468"/>
                  <a:pt x="1843" y="466"/>
                </a:cubicBezTo>
                <a:cubicBezTo>
                  <a:pt x="1841" y="466"/>
                  <a:pt x="1841" y="466"/>
                  <a:pt x="1840" y="466"/>
                </a:cubicBezTo>
                <a:cubicBezTo>
                  <a:pt x="1839" y="466"/>
                  <a:pt x="1839" y="465"/>
                  <a:pt x="1839" y="464"/>
                </a:cubicBezTo>
                <a:cubicBezTo>
                  <a:pt x="1839" y="464"/>
                  <a:pt x="1838" y="465"/>
                  <a:pt x="1837" y="465"/>
                </a:cubicBezTo>
                <a:cubicBezTo>
                  <a:pt x="1837" y="462"/>
                  <a:pt x="1837" y="457"/>
                  <a:pt x="1835" y="456"/>
                </a:cubicBezTo>
                <a:cubicBezTo>
                  <a:pt x="1836" y="454"/>
                  <a:pt x="1836" y="453"/>
                  <a:pt x="1836" y="451"/>
                </a:cubicBezTo>
                <a:cubicBezTo>
                  <a:pt x="1836" y="451"/>
                  <a:pt x="1836" y="451"/>
                  <a:pt x="1836" y="451"/>
                </a:cubicBezTo>
                <a:cubicBezTo>
                  <a:pt x="1832" y="453"/>
                  <a:pt x="1832" y="450"/>
                  <a:pt x="1830" y="448"/>
                </a:cubicBezTo>
                <a:cubicBezTo>
                  <a:pt x="1831" y="446"/>
                  <a:pt x="1831" y="446"/>
                  <a:pt x="1830" y="444"/>
                </a:cubicBezTo>
                <a:cubicBezTo>
                  <a:pt x="1830" y="445"/>
                  <a:pt x="1829" y="445"/>
                  <a:pt x="1829" y="445"/>
                </a:cubicBezTo>
                <a:cubicBezTo>
                  <a:pt x="1828" y="449"/>
                  <a:pt x="1828" y="452"/>
                  <a:pt x="1826" y="454"/>
                </a:cubicBezTo>
                <a:cubicBezTo>
                  <a:pt x="1824" y="455"/>
                  <a:pt x="1822" y="453"/>
                  <a:pt x="1820" y="454"/>
                </a:cubicBezTo>
                <a:cubicBezTo>
                  <a:pt x="1818" y="455"/>
                  <a:pt x="1818" y="456"/>
                  <a:pt x="1817" y="458"/>
                </a:cubicBezTo>
                <a:cubicBezTo>
                  <a:pt x="1813" y="461"/>
                  <a:pt x="1808" y="464"/>
                  <a:pt x="1804" y="468"/>
                </a:cubicBezTo>
                <a:cubicBezTo>
                  <a:pt x="1801" y="469"/>
                  <a:pt x="1794" y="470"/>
                  <a:pt x="1791" y="470"/>
                </a:cubicBezTo>
                <a:cubicBezTo>
                  <a:pt x="1791" y="468"/>
                  <a:pt x="1790" y="468"/>
                  <a:pt x="1789" y="467"/>
                </a:cubicBezTo>
                <a:cubicBezTo>
                  <a:pt x="1789" y="468"/>
                  <a:pt x="1788" y="468"/>
                  <a:pt x="1788" y="469"/>
                </a:cubicBezTo>
                <a:cubicBezTo>
                  <a:pt x="1787" y="469"/>
                  <a:pt x="1787" y="468"/>
                  <a:pt x="1787" y="468"/>
                </a:cubicBezTo>
                <a:cubicBezTo>
                  <a:pt x="1787" y="467"/>
                  <a:pt x="1787" y="467"/>
                  <a:pt x="1788" y="466"/>
                </a:cubicBezTo>
                <a:cubicBezTo>
                  <a:pt x="1784" y="465"/>
                  <a:pt x="1781" y="464"/>
                  <a:pt x="1777" y="462"/>
                </a:cubicBezTo>
                <a:cubicBezTo>
                  <a:pt x="1776" y="461"/>
                  <a:pt x="1775" y="459"/>
                  <a:pt x="1775" y="458"/>
                </a:cubicBezTo>
                <a:cubicBezTo>
                  <a:pt x="1775" y="457"/>
                  <a:pt x="1776" y="456"/>
                  <a:pt x="1776" y="454"/>
                </a:cubicBezTo>
                <a:cubicBezTo>
                  <a:pt x="1776" y="454"/>
                  <a:pt x="1777" y="454"/>
                  <a:pt x="1777" y="454"/>
                </a:cubicBezTo>
                <a:cubicBezTo>
                  <a:pt x="1777" y="455"/>
                  <a:pt x="1778" y="456"/>
                  <a:pt x="1778" y="456"/>
                </a:cubicBezTo>
                <a:cubicBezTo>
                  <a:pt x="1778" y="456"/>
                  <a:pt x="1778" y="456"/>
                  <a:pt x="1778" y="456"/>
                </a:cubicBezTo>
                <a:cubicBezTo>
                  <a:pt x="1779" y="454"/>
                  <a:pt x="1780" y="456"/>
                  <a:pt x="1782" y="456"/>
                </a:cubicBezTo>
                <a:cubicBezTo>
                  <a:pt x="1781" y="456"/>
                  <a:pt x="1781" y="456"/>
                  <a:pt x="1781" y="456"/>
                </a:cubicBezTo>
                <a:cubicBezTo>
                  <a:pt x="1781" y="455"/>
                  <a:pt x="1782" y="454"/>
                  <a:pt x="1783" y="454"/>
                </a:cubicBezTo>
                <a:cubicBezTo>
                  <a:pt x="1783" y="454"/>
                  <a:pt x="1783" y="454"/>
                  <a:pt x="1783" y="454"/>
                </a:cubicBezTo>
                <a:cubicBezTo>
                  <a:pt x="1780" y="454"/>
                  <a:pt x="1781" y="455"/>
                  <a:pt x="1779" y="453"/>
                </a:cubicBezTo>
                <a:cubicBezTo>
                  <a:pt x="1779" y="452"/>
                  <a:pt x="1779" y="453"/>
                  <a:pt x="1779" y="452"/>
                </a:cubicBezTo>
                <a:cubicBezTo>
                  <a:pt x="1780" y="451"/>
                  <a:pt x="1782" y="450"/>
                  <a:pt x="1783" y="449"/>
                </a:cubicBezTo>
                <a:cubicBezTo>
                  <a:pt x="1783" y="449"/>
                  <a:pt x="1783" y="449"/>
                  <a:pt x="1783" y="449"/>
                </a:cubicBezTo>
                <a:cubicBezTo>
                  <a:pt x="1782" y="449"/>
                  <a:pt x="1781" y="449"/>
                  <a:pt x="1780" y="448"/>
                </a:cubicBezTo>
                <a:cubicBezTo>
                  <a:pt x="1781" y="447"/>
                  <a:pt x="1782" y="447"/>
                  <a:pt x="1782" y="445"/>
                </a:cubicBezTo>
                <a:cubicBezTo>
                  <a:pt x="1781" y="446"/>
                  <a:pt x="1780" y="447"/>
                  <a:pt x="1779" y="448"/>
                </a:cubicBezTo>
                <a:cubicBezTo>
                  <a:pt x="1779" y="448"/>
                  <a:pt x="1779" y="448"/>
                  <a:pt x="1779" y="448"/>
                </a:cubicBezTo>
                <a:cubicBezTo>
                  <a:pt x="1779" y="447"/>
                  <a:pt x="1779" y="446"/>
                  <a:pt x="1778" y="446"/>
                </a:cubicBezTo>
                <a:cubicBezTo>
                  <a:pt x="1778" y="447"/>
                  <a:pt x="1778" y="448"/>
                  <a:pt x="1778" y="448"/>
                </a:cubicBezTo>
                <a:cubicBezTo>
                  <a:pt x="1777" y="449"/>
                  <a:pt x="1776" y="449"/>
                  <a:pt x="1774" y="449"/>
                </a:cubicBezTo>
                <a:cubicBezTo>
                  <a:pt x="1774" y="449"/>
                  <a:pt x="1774" y="449"/>
                  <a:pt x="1774" y="448"/>
                </a:cubicBezTo>
                <a:cubicBezTo>
                  <a:pt x="1774" y="449"/>
                  <a:pt x="1774" y="449"/>
                  <a:pt x="1773" y="449"/>
                </a:cubicBezTo>
                <a:cubicBezTo>
                  <a:pt x="1773" y="449"/>
                  <a:pt x="1773" y="449"/>
                  <a:pt x="1772" y="449"/>
                </a:cubicBezTo>
                <a:cubicBezTo>
                  <a:pt x="1772" y="448"/>
                  <a:pt x="1772" y="447"/>
                  <a:pt x="1771" y="445"/>
                </a:cubicBezTo>
                <a:cubicBezTo>
                  <a:pt x="1772" y="444"/>
                  <a:pt x="1773" y="443"/>
                  <a:pt x="1774" y="442"/>
                </a:cubicBezTo>
                <a:cubicBezTo>
                  <a:pt x="1774" y="442"/>
                  <a:pt x="1774" y="443"/>
                  <a:pt x="1774" y="443"/>
                </a:cubicBezTo>
                <a:cubicBezTo>
                  <a:pt x="1775" y="443"/>
                  <a:pt x="1775" y="444"/>
                  <a:pt x="1775" y="445"/>
                </a:cubicBezTo>
                <a:cubicBezTo>
                  <a:pt x="1775" y="445"/>
                  <a:pt x="1775" y="445"/>
                  <a:pt x="1775" y="445"/>
                </a:cubicBezTo>
                <a:cubicBezTo>
                  <a:pt x="1775" y="444"/>
                  <a:pt x="1775" y="444"/>
                  <a:pt x="1775" y="443"/>
                </a:cubicBezTo>
                <a:cubicBezTo>
                  <a:pt x="1776" y="444"/>
                  <a:pt x="1777" y="444"/>
                  <a:pt x="1778" y="444"/>
                </a:cubicBezTo>
                <a:cubicBezTo>
                  <a:pt x="1778" y="443"/>
                  <a:pt x="1778" y="443"/>
                  <a:pt x="1778" y="443"/>
                </a:cubicBezTo>
                <a:cubicBezTo>
                  <a:pt x="1780" y="443"/>
                  <a:pt x="1782" y="442"/>
                  <a:pt x="1783" y="441"/>
                </a:cubicBezTo>
                <a:cubicBezTo>
                  <a:pt x="1781" y="441"/>
                  <a:pt x="1780" y="442"/>
                  <a:pt x="1778" y="442"/>
                </a:cubicBezTo>
                <a:cubicBezTo>
                  <a:pt x="1777" y="441"/>
                  <a:pt x="1777" y="441"/>
                  <a:pt x="1776" y="440"/>
                </a:cubicBezTo>
                <a:cubicBezTo>
                  <a:pt x="1777" y="440"/>
                  <a:pt x="1777" y="440"/>
                  <a:pt x="1777" y="439"/>
                </a:cubicBezTo>
                <a:cubicBezTo>
                  <a:pt x="1779" y="439"/>
                  <a:pt x="1779" y="437"/>
                  <a:pt x="1780" y="435"/>
                </a:cubicBezTo>
                <a:cubicBezTo>
                  <a:pt x="1776" y="435"/>
                  <a:pt x="1774" y="436"/>
                  <a:pt x="1772" y="434"/>
                </a:cubicBezTo>
                <a:cubicBezTo>
                  <a:pt x="1773" y="432"/>
                  <a:pt x="1775" y="431"/>
                  <a:pt x="1776" y="429"/>
                </a:cubicBezTo>
                <a:cubicBezTo>
                  <a:pt x="1776" y="429"/>
                  <a:pt x="1775" y="428"/>
                  <a:pt x="1775" y="428"/>
                </a:cubicBezTo>
                <a:cubicBezTo>
                  <a:pt x="1773" y="429"/>
                  <a:pt x="1772" y="429"/>
                  <a:pt x="1771" y="427"/>
                </a:cubicBezTo>
                <a:cubicBezTo>
                  <a:pt x="1770" y="427"/>
                  <a:pt x="1770" y="427"/>
                  <a:pt x="1770" y="426"/>
                </a:cubicBezTo>
                <a:cubicBezTo>
                  <a:pt x="1771" y="423"/>
                  <a:pt x="1772" y="423"/>
                  <a:pt x="1774" y="421"/>
                </a:cubicBezTo>
                <a:cubicBezTo>
                  <a:pt x="1774" y="421"/>
                  <a:pt x="1774" y="421"/>
                  <a:pt x="1774" y="421"/>
                </a:cubicBezTo>
                <a:cubicBezTo>
                  <a:pt x="1772" y="420"/>
                  <a:pt x="1772" y="418"/>
                  <a:pt x="1770" y="417"/>
                </a:cubicBezTo>
                <a:cubicBezTo>
                  <a:pt x="1772" y="415"/>
                  <a:pt x="1771" y="412"/>
                  <a:pt x="1772" y="409"/>
                </a:cubicBezTo>
                <a:cubicBezTo>
                  <a:pt x="1774" y="409"/>
                  <a:pt x="1777" y="409"/>
                  <a:pt x="1779" y="409"/>
                </a:cubicBezTo>
                <a:cubicBezTo>
                  <a:pt x="1779" y="408"/>
                  <a:pt x="1779" y="408"/>
                  <a:pt x="1779" y="408"/>
                </a:cubicBezTo>
                <a:cubicBezTo>
                  <a:pt x="1778" y="407"/>
                  <a:pt x="1776" y="406"/>
                  <a:pt x="1775" y="405"/>
                </a:cubicBezTo>
                <a:cubicBezTo>
                  <a:pt x="1775" y="404"/>
                  <a:pt x="1775" y="404"/>
                  <a:pt x="1775" y="403"/>
                </a:cubicBezTo>
                <a:cubicBezTo>
                  <a:pt x="1779" y="402"/>
                  <a:pt x="1781" y="399"/>
                  <a:pt x="1784" y="400"/>
                </a:cubicBezTo>
                <a:cubicBezTo>
                  <a:pt x="1787" y="399"/>
                  <a:pt x="1787" y="398"/>
                  <a:pt x="1788" y="395"/>
                </a:cubicBezTo>
                <a:cubicBezTo>
                  <a:pt x="1792" y="396"/>
                  <a:pt x="1795" y="398"/>
                  <a:pt x="1798" y="395"/>
                </a:cubicBezTo>
                <a:cubicBezTo>
                  <a:pt x="1795" y="395"/>
                  <a:pt x="1792" y="393"/>
                  <a:pt x="1792" y="391"/>
                </a:cubicBezTo>
                <a:cubicBezTo>
                  <a:pt x="1792" y="390"/>
                  <a:pt x="1792" y="390"/>
                  <a:pt x="1793" y="390"/>
                </a:cubicBezTo>
                <a:cubicBezTo>
                  <a:pt x="1798" y="390"/>
                  <a:pt x="1802" y="389"/>
                  <a:pt x="1805" y="391"/>
                </a:cubicBezTo>
                <a:cubicBezTo>
                  <a:pt x="1805" y="387"/>
                  <a:pt x="1810" y="380"/>
                  <a:pt x="1813" y="382"/>
                </a:cubicBezTo>
                <a:cubicBezTo>
                  <a:pt x="1814" y="382"/>
                  <a:pt x="1815" y="383"/>
                  <a:pt x="1815" y="383"/>
                </a:cubicBezTo>
                <a:cubicBezTo>
                  <a:pt x="1816" y="383"/>
                  <a:pt x="1816" y="383"/>
                  <a:pt x="1816" y="383"/>
                </a:cubicBezTo>
                <a:cubicBezTo>
                  <a:pt x="1817" y="380"/>
                  <a:pt x="1821" y="379"/>
                  <a:pt x="1822" y="377"/>
                </a:cubicBezTo>
                <a:cubicBezTo>
                  <a:pt x="1822" y="376"/>
                  <a:pt x="1822" y="374"/>
                  <a:pt x="1823" y="373"/>
                </a:cubicBezTo>
                <a:cubicBezTo>
                  <a:pt x="1824" y="370"/>
                  <a:pt x="1831" y="364"/>
                  <a:pt x="1834" y="363"/>
                </a:cubicBezTo>
                <a:cubicBezTo>
                  <a:pt x="1837" y="363"/>
                  <a:pt x="1838" y="364"/>
                  <a:pt x="1840" y="363"/>
                </a:cubicBezTo>
                <a:cubicBezTo>
                  <a:pt x="1840" y="363"/>
                  <a:pt x="1840" y="363"/>
                  <a:pt x="1840" y="363"/>
                </a:cubicBezTo>
                <a:cubicBezTo>
                  <a:pt x="1840" y="362"/>
                  <a:pt x="1840" y="361"/>
                  <a:pt x="1839" y="360"/>
                </a:cubicBezTo>
                <a:cubicBezTo>
                  <a:pt x="1842" y="358"/>
                  <a:pt x="1844" y="355"/>
                  <a:pt x="1847" y="352"/>
                </a:cubicBezTo>
                <a:cubicBezTo>
                  <a:pt x="1848" y="352"/>
                  <a:pt x="1849" y="352"/>
                  <a:pt x="1851" y="352"/>
                </a:cubicBezTo>
                <a:cubicBezTo>
                  <a:pt x="1851" y="350"/>
                  <a:pt x="1851" y="349"/>
                  <a:pt x="1851" y="347"/>
                </a:cubicBezTo>
                <a:cubicBezTo>
                  <a:pt x="1850" y="347"/>
                  <a:pt x="1849" y="347"/>
                  <a:pt x="1849" y="346"/>
                </a:cubicBezTo>
                <a:cubicBezTo>
                  <a:pt x="1851" y="342"/>
                  <a:pt x="1851" y="337"/>
                  <a:pt x="1857" y="339"/>
                </a:cubicBezTo>
                <a:cubicBezTo>
                  <a:pt x="1857" y="337"/>
                  <a:pt x="1858" y="336"/>
                  <a:pt x="1858" y="334"/>
                </a:cubicBezTo>
                <a:cubicBezTo>
                  <a:pt x="1859" y="334"/>
                  <a:pt x="1861" y="334"/>
                  <a:pt x="1862" y="333"/>
                </a:cubicBezTo>
                <a:cubicBezTo>
                  <a:pt x="1862" y="333"/>
                  <a:pt x="1862" y="333"/>
                  <a:pt x="1862" y="333"/>
                </a:cubicBezTo>
                <a:cubicBezTo>
                  <a:pt x="1861" y="331"/>
                  <a:pt x="1859" y="330"/>
                  <a:pt x="1858" y="328"/>
                </a:cubicBezTo>
                <a:cubicBezTo>
                  <a:pt x="1859" y="327"/>
                  <a:pt x="1859" y="326"/>
                  <a:pt x="1860" y="324"/>
                </a:cubicBezTo>
                <a:cubicBezTo>
                  <a:pt x="1863" y="325"/>
                  <a:pt x="1864" y="324"/>
                  <a:pt x="1867" y="324"/>
                </a:cubicBezTo>
                <a:cubicBezTo>
                  <a:pt x="1867" y="324"/>
                  <a:pt x="1867" y="324"/>
                  <a:pt x="1867" y="324"/>
                </a:cubicBezTo>
                <a:cubicBezTo>
                  <a:pt x="1866" y="323"/>
                  <a:pt x="1865" y="321"/>
                  <a:pt x="1864" y="320"/>
                </a:cubicBezTo>
                <a:cubicBezTo>
                  <a:pt x="1865" y="320"/>
                  <a:pt x="1865" y="320"/>
                  <a:pt x="1865" y="320"/>
                </a:cubicBezTo>
                <a:cubicBezTo>
                  <a:pt x="1868" y="318"/>
                  <a:pt x="1874" y="317"/>
                  <a:pt x="1875" y="315"/>
                </a:cubicBezTo>
                <a:cubicBezTo>
                  <a:pt x="1874" y="314"/>
                  <a:pt x="1873" y="314"/>
                  <a:pt x="1873" y="312"/>
                </a:cubicBezTo>
                <a:cubicBezTo>
                  <a:pt x="1875" y="312"/>
                  <a:pt x="1876" y="310"/>
                  <a:pt x="1877" y="309"/>
                </a:cubicBezTo>
                <a:cubicBezTo>
                  <a:pt x="1879" y="309"/>
                  <a:pt x="1881" y="310"/>
                  <a:pt x="1882" y="310"/>
                </a:cubicBezTo>
                <a:cubicBezTo>
                  <a:pt x="1883" y="308"/>
                  <a:pt x="1884" y="308"/>
                  <a:pt x="1886" y="307"/>
                </a:cubicBezTo>
                <a:cubicBezTo>
                  <a:pt x="1886" y="307"/>
                  <a:pt x="1886" y="306"/>
                  <a:pt x="1886" y="306"/>
                </a:cubicBezTo>
                <a:cubicBezTo>
                  <a:pt x="1885" y="305"/>
                  <a:pt x="1884" y="304"/>
                  <a:pt x="1884" y="303"/>
                </a:cubicBezTo>
                <a:cubicBezTo>
                  <a:pt x="1887" y="302"/>
                  <a:pt x="1887" y="300"/>
                  <a:pt x="1889" y="299"/>
                </a:cubicBezTo>
                <a:cubicBezTo>
                  <a:pt x="1889" y="299"/>
                  <a:pt x="1889" y="299"/>
                  <a:pt x="1889" y="299"/>
                </a:cubicBezTo>
                <a:cubicBezTo>
                  <a:pt x="1890" y="301"/>
                  <a:pt x="1891" y="302"/>
                  <a:pt x="1893" y="303"/>
                </a:cubicBezTo>
                <a:cubicBezTo>
                  <a:pt x="1893" y="303"/>
                  <a:pt x="1893" y="302"/>
                  <a:pt x="1893" y="302"/>
                </a:cubicBezTo>
                <a:cubicBezTo>
                  <a:pt x="1894" y="301"/>
                  <a:pt x="1895" y="300"/>
                  <a:pt x="1895" y="299"/>
                </a:cubicBezTo>
                <a:cubicBezTo>
                  <a:pt x="1895" y="298"/>
                  <a:pt x="1895" y="296"/>
                  <a:pt x="1894" y="294"/>
                </a:cubicBezTo>
                <a:cubicBezTo>
                  <a:pt x="1897" y="295"/>
                  <a:pt x="1899" y="295"/>
                  <a:pt x="1901" y="293"/>
                </a:cubicBezTo>
                <a:cubicBezTo>
                  <a:pt x="1901" y="293"/>
                  <a:pt x="1901" y="293"/>
                  <a:pt x="1901" y="292"/>
                </a:cubicBezTo>
                <a:cubicBezTo>
                  <a:pt x="1900" y="292"/>
                  <a:pt x="1899" y="291"/>
                  <a:pt x="1898" y="290"/>
                </a:cubicBezTo>
                <a:cubicBezTo>
                  <a:pt x="1898" y="289"/>
                  <a:pt x="1899" y="289"/>
                  <a:pt x="1900" y="288"/>
                </a:cubicBezTo>
                <a:cubicBezTo>
                  <a:pt x="1904" y="286"/>
                  <a:pt x="1903" y="284"/>
                  <a:pt x="1905" y="282"/>
                </a:cubicBezTo>
                <a:cubicBezTo>
                  <a:pt x="1910" y="279"/>
                  <a:pt x="1911" y="284"/>
                  <a:pt x="1913" y="275"/>
                </a:cubicBezTo>
                <a:cubicBezTo>
                  <a:pt x="1914" y="275"/>
                  <a:pt x="1915" y="276"/>
                  <a:pt x="1916" y="277"/>
                </a:cubicBezTo>
                <a:cubicBezTo>
                  <a:pt x="1921" y="275"/>
                  <a:pt x="1922" y="278"/>
                  <a:pt x="1927" y="278"/>
                </a:cubicBezTo>
                <a:cubicBezTo>
                  <a:pt x="1929" y="275"/>
                  <a:pt x="1931" y="268"/>
                  <a:pt x="1934" y="267"/>
                </a:cubicBezTo>
                <a:cubicBezTo>
                  <a:pt x="1934" y="267"/>
                  <a:pt x="1935" y="267"/>
                  <a:pt x="1935" y="267"/>
                </a:cubicBezTo>
                <a:cubicBezTo>
                  <a:pt x="1935" y="268"/>
                  <a:pt x="1935" y="268"/>
                  <a:pt x="1935" y="268"/>
                </a:cubicBezTo>
                <a:cubicBezTo>
                  <a:pt x="1934" y="270"/>
                  <a:pt x="1934" y="273"/>
                  <a:pt x="1933" y="275"/>
                </a:cubicBezTo>
                <a:cubicBezTo>
                  <a:pt x="1936" y="273"/>
                  <a:pt x="1938" y="271"/>
                  <a:pt x="1939" y="267"/>
                </a:cubicBezTo>
                <a:cubicBezTo>
                  <a:pt x="1943" y="267"/>
                  <a:pt x="1945" y="265"/>
                  <a:pt x="1947" y="262"/>
                </a:cubicBezTo>
                <a:cubicBezTo>
                  <a:pt x="1947" y="262"/>
                  <a:pt x="1947" y="262"/>
                  <a:pt x="1947" y="262"/>
                </a:cubicBezTo>
                <a:cubicBezTo>
                  <a:pt x="1949" y="264"/>
                  <a:pt x="1950" y="265"/>
                  <a:pt x="1952" y="266"/>
                </a:cubicBezTo>
                <a:cubicBezTo>
                  <a:pt x="1956" y="253"/>
                  <a:pt x="1959" y="260"/>
                  <a:pt x="1966" y="263"/>
                </a:cubicBezTo>
                <a:cubicBezTo>
                  <a:pt x="1967" y="260"/>
                  <a:pt x="1970" y="255"/>
                  <a:pt x="1972" y="253"/>
                </a:cubicBezTo>
                <a:cubicBezTo>
                  <a:pt x="1974" y="252"/>
                  <a:pt x="1976" y="254"/>
                  <a:pt x="1977" y="253"/>
                </a:cubicBezTo>
                <a:cubicBezTo>
                  <a:pt x="1982" y="248"/>
                  <a:pt x="1984" y="245"/>
                  <a:pt x="1994" y="245"/>
                </a:cubicBezTo>
                <a:cubicBezTo>
                  <a:pt x="1990" y="250"/>
                  <a:pt x="1986" y="251"/>
                  <a:pt x="1986" y="260"/>
                </a:cubicBezTo>
                <a:cubicBezTo>
                  <a:pt x="1987" y="260"/>
                  <a:pt x="1987" y="260"/>
                  <a:pt x="1988" y="260"/>
                </a:cubicBezTo>
                <a:cubicBezTo>
                  <a:pt x="1990" y="254"/>
                  <a:pt x="1997" y="248"/>
                  <a:pt x="2002" y="245"/>
                </a:cubicBezTo>
                <a:cubicBezTo>
                  <a:pt x="2002" y="248"/>
                  <a:pt x="2002" y="251"/>
                  <a:pt x="2003" y="255"/>
                </a:cubicBezTo>
                <a:cubicBezTo>
                  <a:pt x="2007" y="253"/>
                  <a:pt x="2010" y="249"/>
                  <a:pt x="2012" y="244"/>
                </a:cubicBezTo>
                <a:cubicBezTo>
                  <a:pt x="2015" y="243"/>
                  <a:pt x="2019" y="242"/>
                  <a:pt x="2021" y="244"/>
                </a:cubicBezTo>
                <a:cubicBezTo>
                  <a:pt x="2018" y="248"/>
                  <a:pt x="2017" y="250"/>
                  <a:pt x="2016" y="254"/>
                </a:cubicBezTo>
                <a:cubicBezTo>
                  <a:pt x="2017" y="255"/>
                  <a:pt x="2019" y="255"/>
                  <a:pt x="2020" y="255"/>
                </a:cubicBezTo>
                <a:cubicBezTo>
                  <a:pt x="2021" y="251"/>
                  <a:pt x="2023" y="248"/>
                  <a:pt x="2026" y="246"/>
                </a:cubicBezTo>
                <a:cubicBezTo>
                  <a:pt x="2030" y="247"/>
                  <a:pt x="2033" y="250"/>
                  <a:pt x="2037" y="251"/>
                </a:cubicBezTo>
                <a:cubicBezTo>
                  <a:pt x="2039" y="252"/>
                  <a:pt x="2042" y="251"/>
                  <a:pt x="2044" y="252"/>
                </a:cubicBezTo>
                <a:cubicBezTo>
                  <a:pt x="2045" y="253"/>
                  <a:pt x="2046" y="253"/>
                  <a:pt x="2047" y="254"/>
                </a:cubicBezTo>
                <a:cubicBezTo>
                  <a:pt x="2047" y="255"/>
                  <a:pt x="2047" y="256"/>
                  <a:pt x="2047" y="256"/>
                </a:cubicBezTo>
                <a:cubicBezTo>
                  <a:pt x="2043" y="261"/>
                  <a:pt x="2034" y="260"/>
                  <a:pt x="2025" y="260"/>
                </a:cubicBezTo>
                <a:cubicBezTo>
                  <a:pt x="2028" y="263"/>
                  <a:pt x="2033" y="264"/>
                  <a:pt x="2036" y="268"/>
                </a:cubicBezTo>
                <a:cubicBezTo>
                  <a:pt x="2041" y="268"/>
                  <a:pt x="2045" y="266"/>
                  <a:pt x="2049" y="269"/>
                </a:cubicBezTo>
                <a:cubicBezTo>
                  <a:pt x="2051" y="268"/>
                  <a:pt x="2053" y="268"/>
                  <a:pt x="2054" y="267"/>
                </a:cubicBezTo>
                <a:cubicBezTo>
                  <a:pt x="2057" y="266"/>
                  <a:pt x="2059" y="265"/>
                  <a:pt x="2061" y="263"/>
                </a:cubicBezTo>
                <a:cubicBezTo>
                  <a:pt x="2061" y="271"/>
                  <a:pt x="2067" y="272"/>
                  <a:pt x="2074" y="274"/>
                </a:cubicBezTo>
                <a:cubicBezTo>
                  <a:pt x="2074" y="275"/>
                  <a:pt x="2074" y="277"/>
                  <a:pt x="2075" y="279"/>
                </a:cubicBezTo>
                <a:cubicBezTo>
                  <a:pt x="2076" y="278"/>
                  <a:pt x="2077" y="277"/>
                  <a:pt x="2078" y="276"/>
                </a:cubicBezTo>
                <a:cubicBezTo>
                  <a:pt x="2084" y="277"/>
                  <a:pt x="2091" y="277"/>
                  <a:pt x="2098" y="278"/>
                </a:cubicBezTo>
                <a:cubicBezTo>
                  <a:pt x="2102" y="279"/>
                  <a:pt x="2106" y="281"/>
                  <a:pt x="2110" y="282"/>
                </a:cubicBezTo>
                <a:cubicBezTo>
                  <a:pt x="2112" y="283"/>
                  <a:pt x="2115" y="283"/>
                  <a:pt x="2117" y="284"/>
                </a:cubicBezTo>
                <a:cubicBezTo>
                  <a:pt x="2122" y="288"/>
                  <a:pt x="2126" y="292"/>
                  <a:pt x="2130" y="296"/>
                </a:cubicBezTo>
                <a:cubicBezTo>
                  <a:pt x="2135" y="297"/>
                  <a:pt x="2140" y="298"/>
                  <a:pt x="2144" y="300"/>
                </a:cubicBezTo>
                <a:cubicBezTo>
                  <a:pt x="2149" y="301"/>
                  <a:pt x="2153" y="304"/>
                  <a:pt x="2157" y="307"/>
                </a:cubicBezTo>
                <a:cubicBezTo>
                  <a:pt x="2156" y="312"/>
                  <a:pt x="2157" y="313"/>
                  <a:pt x="2159" y="316"/>
                </a:cubicBezTo>
                <a:cubicBezTo>
                  <a:pt x="2160" y="323"/>
                  <a:pt x="2155" y="325"/>
                  <a:pt x="2151" y="328"/>
                </a:cubicBezTo>
                <a:cubicBezTo>
                  <a:pt x="2131" y="343"/>
                  <a:pt x="2102" y="329"/>
                  <a:pt x="2083" y="324"/>
                </a:cubicBezTo>
                <a:cubicBezTo>
                  <a:pt x="2081" y="323"/>
                  <a:pt x="2078" y="323"/>
                  <a:pt x="2076" y="323"/>
                </a:cubicBezTo>
                <a:cubicBezTo>
                  <a:pt x="2072" y="321"/>
                  <a:pt x="2071" y="313"/>
                  <a:pt x="2063" y="317"/>
                </a:cubicBezTo>
                <a:cubicBezTo>
                  <a:pt x="2067" y="321"/>
                  <a:pt x="2071" y="326"/>
                  <a:pt x="2076" y="330"/>
                </a:cubicBezTo>
                <a:cubicBezTo>
                  <a:pt x="2079" y="332"/>
                  <a:pt x="2085" y="332"/>
                  <a:pt x="2088" y="335"/>
                </a:cubicBezTo>
                <a:cubicBezTo>
                  <a:pt x="2091" y="338"/>
                  <a:pt x="2090" y="344"/>
                  <a:pt x="2085" y="345"/>
                </a:cubicBezTo>
                <a:cubicBezTo>
                  <a:pt x="2085" y="349"/>
                  <a:pt x="2091" y="364"/>
                  <a:pt x="2093" y="365"/>
                </a:cubicBezTo>
                <a:cubicBezTo>
                  <a:pt x="2096" y="366"/>
                  <a:pt x="2101" y="366"/>
                  <a:pt x="2104" y="367"/>
                </a:cubicBezTo>
                <a:cubicBezTo>
                  <a:pt x="2104" y="368"/>
                  <a:pt x="2105" y="370"/>
                  <a:pt x="2106" y="371"/>
                </a:cubicBezTo>
                <a:cubicBezTo>
                  <a:pt x="2108" y="372"/>
                  <a:pt x="2111" y="372"/>
                  <a:pt x="2114" y="372"/>
                </a:cubicBezTo>
                <a:cubicBezTo>
                  <a:pt x="2120" y="374"/>
                  <a:pt x="2129" y="374"/>
                  <a:pt x="2123" y="365"/>
                </a:cubicBezTo>
                <a:cubicBezTo>
                  <a:pt x="2121" y="364"/>
                  <a:pt x="2118" y="365"/>
                  <a:pt x="2116" y="364"/>
                </a:cubicBezTo>
                <a:cubicBezTo>
                  <a:pt x="2114" y="363"/>
                  <a:pt x="2109" y="358"/>
                  <a:pt x="2109" y="356"/>
                </a:cubicBezTo>
                <a:cubicBezTo>
                  <a:pt x="2111" y="354"/>
                  <a:pt x="2111" y="351"/>
                  <a:pt x="2115" y="351"/>
                </a:cubicBezTo>
                <a:cubicBezTo>
                  <a:pt x="2121" y="355"/>
                  <a:pt x="2129" y="359"/>
                  <a:pt x="2137" y="361"/>
                </a:cubicBezTo>
                <a:cubicBezTo>
                  <a:pt x="2141" y="362"/>
                  <a:pt x="2143" y="361"/>
                  <a:pt x="2146" y="360"/>
                </a:cubicBezTo>
                <a:cubicBezTo>
                  <a:pt x="2147" y="361"/>
                  <a:pt x="2148" y="361"/>
                  <a:pt x="2150" y="362"/>
                </a:cubicBezTo>
                <a:cubicBezTo>
                  <a:pt x="2154" y="355"/>
                  <a:pt x="2145" y="351"/>
                  <a:pt x="2144" y="344"/>
                </a:cubicBezTo>
                <a:cubicBezTo>
                  <a:pt x="2151" y="337"/>
                  <a:pt x="2164" y="338"/>
                  <a:pt x="2169" y="328"/>
                </a:cubicBezTo>
                <a:cubicBezTo>
                  <a:pt x="2177" y="327"/>
                  <a:pt x="2183" y="334"/>
                  <a:pt x="2189" y="335"/>
                </a:cubicBezTo>
                <a:cubicBezTo>
                  <a:pt x="2189" y="335"/>
                  <a:pt x="2189" y="334"/>
                  <a:pt x="2189" y="334"/>
                </a:cubicBezTo>
                <a:cubicBezTo>
                  <a:pt x="2190" y="333"/>
                  <a:pt x="2190" y="332"/>
                  <a:pt x="2190" y="330"/>
                </a:cubicBezTo>
                <a:cubicBezTo>
                  <a:pt x="2192" y="323"/>
                  <a:pt x="2194" y="324"/>
                  <a:pt x="2191" y="315"/>
                </a:cubicBezTo>
                <a:cubicBezTo>
                  <a:pt x="2189" y="315"/>
                  <a:pt x="2187" y="314"/>
                  <a:pt x="2186" y="312"/>
                </a:cubicBezTo>
                <a:cubicBezTo>
                  <a:pt x="2186" y="312"/>
                  <a:pt x="2186" y="312"/>
                  <a:pt x="2186" y="312"/>
                </a:cubicBezTo>
                <a:cubicBezTo>
                  <a:pt x="2188" y="309"/>
                  <a:pt x="2190" y="306"/>
                  <a:pt x="2192" y="303"/>
                </a:cubicBezTo>
                <a:cubicBezTo>
                  <a:pt x="2193" y="296"/>
                  <a:pt x="2187" y="296"/>
                  <a:pt x="2187" y="290"/>
                </a:cubicBezTo>
                <a:cubicBezTo>
                  <a:pt x="2190" y="290"/>
                  <a:pt x="2192" y="291"/>
                  <a:pt x="2195" y="292"/>
                </a:cubicBezTo>
                <a:cubicBezTo>
                  <a:pt x="2199" y="291"/>
                  <a:pt x="2202" y="291"/>
                  <a:pt x="2206" y="291"/>
                </a:cubicBezTo>
                <a:cubicBezTo>
                  <a:pt x="2211" y="292"/>
                  <a:pt x="2215" y="300"/>
                  <a:pt x="2217" y="304"/>
                </a:cubicBezTo>
                <a:cubicBezTo>
                  <a:pt x="2209" y="305"/>
                  <a:pt x="2200" y="304"/>
                  <a:pt x="2199" y="312"/>
                </a:cubicBezTo>
                <a:cubicBezTo>
                  <a:pt x="2206" y="318"/>
                  <a:pt x="2209" y="323"/>
                  <a:pt x="2222" y="321"/>
                </a:cubicBezTo>
                <a:cubicBezTo>
                  <a:pt x="2224" y="321"/>
                  <a:pt x="2226" y="320"/>
                  <a:pt x="2228" y="320"/>
                </a:cubicBezTo>
                <a:cubicBezTo>
                  <a:pt x="2231" y="317"/>
                  <a:pt x="2230" y="310"/>
                  <a:pt x="2233" y="307"/>
                </a:cubicBezTo>
                <a:cubicBezTo>
                  <a:pt x="2235" y="306"/>
                  <a:pt x="2237" y="306"/>
                  <a:pt x="2239" y="305"/>
                </a:cubicBezTo>
                <a:cubicBezTo>
                  <a:pt x="2246" y="302"/>
                  <a:pt x="2255" y="299"/>
                  <a:pt x="2263" y="295"/>
                </a:cubicBezTo>
                <a:cubicBezTo>
                  <a:pt x="2268" y="293"/>
                  <a:pt x="2273" y="291"/>
                  <a:pt x="2278" y="289"/>
                </a:cubicBezTo>
                <a:cubicBezTo>
                  <a:pt x="2278" y="290"/>
                  <a:pt x="2279" y="292"/>
                  <a:pt x="2279" y="293"/>
                </a:cubicBezTo>
                <a:cubicBezTo>
                  <a:pt x="2279" y="293"/>
                  <a:pt x="2279" y="293"/>
                  <a:pt x="2280" y="293"/>
                </a:cubicBezTo>
                <a:cubicBezTo>
                  <a:pt x="2289" y="291"/>
                  <a:pt x="2281" y="284"/>
                  <a:pt x="2295" y="284"/>
                </a:cubicBezTo>
                <a:cubicBezTo>
                  <a:pt x="2295" y="287"/>
                  <a:pt x="2294" y="289"/>
                  <a:pt x="2294" y="293"/>
                </a:cubicBezTo>
                <a:cubicBezTo>
                  <a:pt x="2293" y="293"/>
                  <a:pt x="2291" y="293"/>
                  <a:pt x="2290" y="293"/>
                </a:cubicBezTo>
                <a:cubicBezTo>
                  <a:pt x="2289" y="294"/>
                  <a:pt x="2289" y="295"/>
                  <a:pt x="2289" y="297"/>
                </a:cubicBezTo>
                <a:cubicBezTo>
                  <a:pt x="2295" y="299"/>
                  <a:pt x="2296" y="296"/>
                  <a:pt x="2303" y="296"/>
                </a:cubicBezTo>
                <a:cubicBezTo>
                  <a:pt x="2303" y="297"/>
                  <a:pt x="2303" y="298"/>
                  <a:pt x="2304" y="298"/>
                </a:cubicBezTo>
                <a:cubicBezTo>
                  <a:pt x="2307" y="296"/>
                  <a:pt x="2307" y="291"/>
                  <a:pt x="2311" y="290"/>
                </a:cubicBezTo>
                <a:cubicBezTo>
                  <a:pt x="2314" y="289"/>
                  <a:pt x="2320" y="288"/>
                  <a:pt x="2324" y="289"/>
                </a:cubicBezTo>
                <a:cubicBezTo>
                  <a:pt x="2326" y="289"/>
                  <a:pt x="2329" y="292"/>
                  <a:pt x="2333" y="291"/>
                </a:cubicBezTo>
                <a:cubicBezTo>
                  <a:pt x="2334" y="289"/>
                  <a:pt x="2336" y="288"/>
                  <a:pt x="2337" y="287"/>
                </a:cubicBezTo>
                <a:cubicBezTo>
                  <a:pt x="2343" y="282"/>
                  <a:pt x="2347" y="283"/>
                  <a:pt x="2354" y="286"/>
                </a:cubicBezTo>
                <a:cubicBezTo>
                  <a:pt x="2353" y="287"/>
                  <a:pt x="2352" y="289"/>
                  <a:pt x="2351" y="290"/>
                </a:cubicBezTo>
                <a:cubicBezTo>
                  <a:pt x="2352" y="292"/>
                  <a:pt x="2355" y="295"/>
                  <a:pt x="2359" y="293"/>
                </a:cubicBezTo>
                <a:cubicBezTo>
                  <a:pt x="2359" y="292"/>
                  <a:pt x="2360" y="289"/>
                  <a:pt x="2360" y="288"/>
                </a:cubicBezTo>
                <a:cubicBezTo>
                  <a:pt x="2367" y="287"/>
                  <a:pt x="2371" y="289"/>
                  <a:pt x="2371" y="280"/>
                </a:cubicBezTo>
                <a:cubicBezTo>
                  <a:pt x="2369" y="277"/>
                  <a:pt x="2367" y="275"/>
                  <a:pt x="2364" y="272"/>
                </a:cubicBezTo>
                <a:cubicBezTo>
                  <a:pt x="2365" y="272"/>
                  <a:pt x="2365" y="271"/>
                  <a:pt x="2365" y="271"/>
                </a:cubicBezTo>
                <a:cubicBezTo>
                  <a:pt x="2367" y="270"/>
                  <a:pt x="2368" y="267"/>
                  <a:pt x="2371" y="266"/>
                </a:cubicBezTo>
                <a:cubicBezTo>
                  <a:pt x="2378" y="265"/>
                  <a:pt x="2390" y="268"/>
                  <a:pt x="2395" y="270"/>
                </a:cubicBezTo>
                <a:cubicBezTo>
                  <a:pt x="2416" y="275"/>
                  <a:pt x="2435" y="283"/>
                  <a:pt x="2449" y="296"/>
                </a:cubicBezTo>
                <a:cubicBezTo>
                  <a:pt x="2450" y="296"/>
                  <a:pt x="2451" y="296"/>
                  <a:pt x="2451" y="295"/>
                </a:cubicBezTo>
                <a:cubicBezTo>
                  <a:pt x="2454" y="293"/>
                  <a:pt x="2457" y="287"/>
                  <a:pt x="2458" y="284"/>
                </a:cubicBezTo>
                <a:cubicBezTo>
                  <a:pt x="2453" y="284"/>
                  <a:pt x="2449" y="283"/>
                  <a:pt x="2448" y="278"/>
                </a:cubicBezTo>
                <a:cubicBezTo>
                  <a:pt x="2447" y="276"/>
                  <a:pt x="2448" y="273"/>
                  <a:pt x="2447" y="272"/>
                </a:cubicBezTo>
                <a:cubicBezTo>
                  <a:pt x="2444" y="269"/>
                  <a:pt x="2436" y="271"/>
                  <a:pt x="2434" y="267"/>
                </a:cubicBezTo>
                <a:cubicBezTo>
                  <a:pt x="2435" y="258"/>
                  <a:pt x="2444" y="262"/>
                  <a:pt x="2439" y="248"/>
                </a:cubicBezTo>
                <a:cubicBezTo>
                  <a:pt x="2437" y="247"/>
                  <a:pt x="2435" y="247"/>
                  <a:pt x="2433" y="247"/>
                </a:cubicBezTo>
                <a:cubicBezTo>
                  <a:pt x="2431" y="236"/>
                  <a:pt x="2445" y="236"/>
                  <a:pt x="2450" y="229"/>
                </a:cubicBezTo>
                <a:cubicBezTo>
                  <a:pt x="2452" y="226"/>
                  <a:pt x="2454" y="223"/>
                  <a:pt x="2456" y="220"/>
                </a:cubicBezTo>
                <a:cubicBezTo>
                  <a:pt x="2456" y="216"/>
                  <a:pt x="2457" y="213"/>
                  <a:pt x="2458" y="209"/>
                </a:cubicBezTo>
                <a:cubicBezTo>
                  <a:pt x="2459" y="208"/>
                  <a:pt x="2460" y="207"/>
                  <a:pt x="2461" y="205"/>
                </a:cubicBezTo>
                <a:cubicBezTo>
                  <a:pt x="2464" y="206"/>
                  <a:pt x="2468" y="208"/>
                  <a:pt x="2472" y="207"/>
                </a:cubicBezTo>
                <a:cubicBezTo>
                  <a:pt x="2477" y="206"/>
                  <a:pt x="2484" y="205"/>
                  <a:pt x="2489" y="206"/>
                </a:cubicBezTo>
                <a:cubicBezTo>
                  <a:pt x="2492" y="206"/>
                  <a:pt x="2495" y="204"/>
                  <a:pt x="2498" y="207"/>
                </a:cubicBezTo>
                <a:cubicBezTo>
                  <a:pt x="2504" y="215"/>
                  <a:pt x="2489" y="229"/>
                  <a:pt x="2487" y="234"/>
                </a:cubicBezTo>
                <a:cubicBezTo>
                  <a:pt x="2491" y="236"/>
                  <a:pt x="2500" y="246"/>
                  <a:pt x="2498" y="253"/>
                </a:cubicBezTo>
                <a:cubicBezTo>
                  <a:pt x="2497" y="255"/>
                  <a:pt x="2495" y="256"/>
                  <a:pt x="2494" y="258"/>
                </a:cubicBezTo>
                <a:cubicBezTo>
                  <a:pt x="2495" y="260"/>
                  <a:pt x="2495" y="263"/>
                  <a:pt x="2495" y="266"/>
                </a:cubicBezTo>
                <a:cubicBezTo>
                  <a:pt x="2495" y="271"/>
                  <a:pt x="2495" y="275"/>
                  <a:pt x="2495" y="280"/>
                </a:cubicBezTo>
                <a:cubicBezTo>
                  <a:pt x="2497" y="289"/>
                  <a:pt x="2501" y="286"/>
                  <a:pt x="2504" y="291"/>
                </a:cubicBezTo>
                <a:cubicBezTo>
                  <a:pt x="2504" y="293"/>
                  <a:pt x="2503" y="294"/>
                  <a:pt x="2502" y="296"/>
                </a:cubicBezTo>
                <a:cubicBezTo>
                  <a:pt x="2502" y="298"/>
                  <a:pt x="2501" y="300"/>
                  <a:pt x="2500" y="303"/>
                </a:cubicBezTo>
                <a:cubicBezTo>
                  <a:pt x="2499" y="306"/>
                  <a:pt x="2494" y="311"/>
                  <a:pt x="2491" y="313"/>
                </a:cubicBezTo>
                <a:cubicBezTo>
                  <a:pt x="2488" y="315"/>
                  <a:pt x="2484" y="316"/>
                  <a:pt x="2483" y="318"/>
                </a:cubicBezTo>
                <a:cubicBezTo>
                  <a:pt x="2484" y="320"/>
                  <a:pt x="2484" y="321"/>
                  <a:pt x="2485" y="322"/>
                </a:cubicBezTo>
                <a:cubicBezTo>
                  <a:pt x="2482" y="323"/>
                  <a:pt x="2479" y="324"/>
                  <a:pt x="2477" y="325"/>
                </a:cubicBezTo>
                <a:cubicBezTo>
                  <a:pt x="2475" y="325"/>
                  <a:pt x="2474" y="324"/>
                  <a:pt x="2473" y="323"/>
                </a:cubicBezTo>
                <a:cubicBezTo>
                  <a:pt x="2468" y="322"/>
                  <a:pt x="2463" y="322"/>
                  <a:pt x="2458" y="323"/>
                </a:cubicBezTo>
                <a:cubicBezTo>
                  <a:pt x="2461" y="329"/>
                  <a:pt x="2469" y="330"/>
                  <a:pt x="2477" y="331"/>
                </a:cubicBezTo>
                <a:cubicBezTo>
                  <a:pt x="2479" y="331"/>
                  <a:pt x="2481" y="331"/>
                  <a:pt x="2483" y="331"/>
                </a:cubicBezTo>
                <a:cubicBezTo>
                  <a:pt x="2485" y="332"/>
                  <a:pt x="2489" y="333"/>
                  <a:pt x="2492" y="331"/>
                </a:cubicBezTo>
                <a:cubicBezTo>
                  <a:pt x="2495" y="325"/>
                  <a:pt x="2502" y="324"/>
                  <a:pt x="2507" y="320"/>
                </a:cubicBezTo>
                <a:cubicBezTo>
                  <a:pt x="2509" y="318"/>
                  <a:pt x="2509" y="315"/>
                  <a:pt x="2511" y="313"/>
                </a:cubicBezTo>
                <a:cubicBezTo>
                  <a:pt x="2512" y="312"/>
                  <a:pt x="2513" y="311"/>
                  <a:pt x="2514" y="310"/>
                </a:cubicBezTo>
                <a:cubicBezTo>
                  <a:pt x="2516" y="308"/>
                  <a:pt x="2518" y="306"/>
                  <a:pt x="2519" y="304"/>
                </a:cubicBezTo>
                <a:cubicBezTo>
                  <a:pt x="2519" y="299"/>
                  <a:pt x="2517" y="296"/>
                  <a:pt x="2515" y="293"/>
                </a:cubicBezTo>
                <a:cubicBezTo>
                  <a:pt x="2517" y="281"/>
                  <a:pt x="2539" y="282"/>
                  <a:pt x="2544" y="291"/>
                </a:cubicBezTo>
                <a:cubicBezTo>
                  <a:pt x="2545" y="295"/>
                  <a:pt x="2542" y="304"/>
                  <a:pt x="2543" y="306"/>
                </a:cubicBezTo>
                <a:cubicBezTo>
                  <a:pt x="2545" y="311"/>
                  <a:pt x="2555" y="310"/>
                  <a:pt x="2559" y="308"/>
                </a:cubicBezTo>
                <a:cubicBezTo>
                  <a:pt x="2559" y="308"/>
                  <a:pt x="2559" y="307"/>
                  <a:pt x="2560" y="306"/>
                </a:cubicBezTo>
                <a:cubicBezTo>
                  <a:pt x="2557" y="303"/>
                  <a:pt x="2552" y="304"/>
                  <a:pt x="2548" y="303"/>
                </a:cubicBezTo>
                <a:cubicBezTo>
                  <a:pt x="2548" y="303"/>
                  <a:pt x="2548" y="303"/>
                  <a:pt x="2548" y="303"/>
                </a:cubicBezTo>
                <a:cubicBezTo>
                  <a:pt x="2548" y="301"/>
                  <a:pt x="2548" y="300"/>
                  <a:pt x="2549" y="299"/>
                </a:cubicBezTo>
                <a:cubicBezTo>
                  <a:pt x="2550" y="299"/>
                  <a:pt x="2553" y="297"/>
                  <a:pt x="2554" y="296"/>
                </a:cubicBezTo>
                <a:cubicBezTo>
                  <a:pt x="2554" y="294"/>
                  <a:pt x="2552" y="292"/>
                  <a:pt x="2552" y="290"/>
                </a:cubicBezTo>
                <a:cubicBezTo>
                  <a:pt x="2551" y="287"/>
                  <a:pt x="2550" y="283"/>
                  <a:pt x="2548" y="282"/>
                </a:cubicBezTo>
                <a:cubicBezTo>
                  <a:pt x="2546" y="281"/>
                  <a:pt x="2544" y="281"/>
                  <a:pt x="2543" y="281"/>
                </a:cubicBezTo>
                <a:cubicBezTo>
                  <a:pt x="2539" y="280"/>
                  <a:pt x="2533" y="275"/>
                  <a:pt x="2527" y="277"/>
                </a:cubicBezTo>
                <a:cubicBezTo>
                  <a:pt x="2525" y="277"/>
                  <a:pt x="2523" y="278"/>
                  <a:pt x="2521" y="279"/>
                </a:cubicBezTo>
                <a:cubicBezTo>
                  <a:pt x="2519" y="279"/>
                  <a:pt x="2514" y="278"/>
                  <a:pt x="2510" y="278"/>
                </a:cubicBezTo>
                <a:cubicBezTo>
                  <a:pt x="2510" y="273"/>
                  <a:pt x="2507" y="270"/>
                  <a:pt x="2507" y="266"/>
                </a:cubicBezTo>
                <a:cubicBezTo>
                  <a:pt x="2508" y="260"/>
                  <a:pt x="2514" y="255"/>
                  <a:pt x="2513" y="250"/>
                </a:cubicBezTo>
                <a:cubicBezTo>
                  <a:pt x="2513" y="244"/>
                  <a:pt x="2505" y="238"/>
                  <a:pt x="2503" y="233"/>
                </a:cubicBezTo>
                <a:cubicBezTo>
                  <a:pt x="2505" y="227"/>
                  <a:pt x="2513" y="228"/>
                  <a:pt x="2518" y="225"/>
                </a:cubicBezTo>
                <a:cubicBezTo>
                  <a:pt x="2523" y="221"/>
                  <a:pt x="2522" y="215"/>
                  <a:pt x="2522" y="208"/>
                </a:cubicBezTo>
                <a:cubicBezTo>
                  <a:pt x="2524" y="208"/>
                  <a:pt x="2526" y="209"/>
                  <a:pt x="2528" y="210"/>
                </a:cubicBezTo>
                <a:cubicBezTo>
                  <a:pt x="2529" y="212"/>
                  <a:pt x="2529" y="216"/>
                  <a:pt x="2528" y="219"/>
                </a:cubicBezTo>
                <a:cubicBezTo>
                  <a:pt x="2527" y="222"/>
                  <a:pt x="2522" y="228"/>
                  <a:pt x="2525" y="234"/>
                </a:cubicBezTo>
                <a:cubicBezTo>
                  <a:pt x="2528" y="240"/>
                  <a:pt x="2539" y="239"/>
                  <a:pt x="2547" y="241"/>
                </a:cubicBezTo>
                <a:cubicBezTo>
                  <a:pt x="2548" y="241"/>
                  <a:pt x="2550" y="241"/>
                  <a:pt x="2551" y="241"/>
                </a:cubicBezTo>
                <a:cubicBezTo>
                  <a:pt x="2552" y="243"/>
                  <a:pt x="2554" y="244"/>
                  <a:pt x="2555" y="245"/>
                </a:cubicBezTo>
                <a:cubicBezTo>
                  <a:pt x="2557" y="245"/>
                  <a:pt x="2559" y="245"/>
                  <a:pt x="2560" y="245"/>
                </a:cubicBezTo>
                <a:cubicBezTo>
                  <a:pt x="2560" y="245"/>
                  <a:pt x="2560" y="245"/>
                  <a:pt x="2560" y="245"/>
                </a:cubicBezTo>
                <a:cubicBezTo>
                  <a:pt x="2559" y="241"/>
                  <a:pt x="2558" y="238"/>
                  <a:pt x="2555" y="235"/>
                </a:cubicBezTo>
                <a:cubicBezTo>
                  <a:pt x="2545" y="235"/>
                  <a:pt x="2541" y="233"/>
                  <a:pt x="2536" y="228"/>
                </a:cubicBezTo>
                <a:cubicBezTo>
                  <a:pt x="2536" y="227"/>
                  <a:pt x="2537" y="226"/>
                  <a:pt x="2537" y="225"/>
                </a:cubicBezTo>
                <a:cubicBezTo>
                  <a:pt x="2540" y="225"/>
                  <a:pt x="2542" y="224"/>
                  <a:pt x="2544" y="224"/>
                </a:cubicBezTo>
                <a:cubicBezTo>
                  <a:pt x="2549" y="226"/>
                  <a:pt x="2549" y="227"/>
                  <a:pt x="2555" y="225"/>
                </a:cubicBezTo>
                <a:cubicBezTo>
                  <a:pt x="2555" y="223"/>
                  <a:pt x="2555" y="221"/>
                  <a:pt x="2555" y="219"/>
                </a:cubicBezTo>
                <a:cubicBezTo>
                  <a:pt x="2571" y="211"/>
                  <a:pt x="2581" y="227"/>
                  <a:pt x="2593" y="231"/>
                </a:cubicBezTo>
                <a:cubicBezTo>
                  <a:pt x="2597" y="232"/>
                  <a:pt x="2603" y="230"/>
                  <a:pt x="2606" y="229"/>
                </a:cubicBezTo>
                <a:cubicBezTo>
                  <a:pt x="2606" y="230"/>
                  <a:pt x="2606" y="231"/>
                  <a:pt x="2606" y="232"/>
                </a:cubicBezTo>
                <a:cubicBezTo>
                  <a:pt x="2604" y="234"/>
                  <a:pt x="2602" y="236"/>
                  <a:pt x="2599" y="238"/>
                </a:cubicBezTo>
                <a:cubicBezTo>
                  <a:pt x="2599" y="243"/>
                  <a:pt x="2598" y="248"/>
                  <a:pt x="2597" y="253"/>
                </a:cubicBezTo>
                <a:cubicBezTo>
                  <a:pt x="2598" y="254"/>
                  <a:pt x="2598" y="254"/>
                  <a:pt x="2599" y="254"/>
                </a:cubicBezTo>
                <a:cubicBezTo>
                  <a:pt x="2600" y="251"/>
                  <a:pt x="2602" y="247"/>
                  <a:pt x="2604" y="245"/>
                </a:cubicBezTo>
                <a:cubicBezTo>
                  <a:pt x="2605" y="246"/>
                  <a:pt x="2605" y="246"/>
                  <a:pt x="2606" y="246"/>
                </a:cubicBezTo>
                <a:cubicBezTo>
                  <a:pt x="2607" y="249"/>
                  <a:pt x="2609" y="251"/>
                  <a:pt x="2608" y="256"/>
                </a:cubicBezTo>
                <a:cubicBezTo>
                  <a:pt x="2608" y="256"/>
                  <a:pt x="2608" y="256"/>
                  <a:pt x="2608" y="256"/>
                </a:cubicBezTo>
                <a:cubicBezTo>
                  <a:pt x="2611" y="255"/>
                  <a:pt x="2612" y="254"/>
                  <a:pt x="2615" y="253"/>
                </a:cubicBezTo>
                <a:cubicBezTo>
                  <a:pt x="2615" y="247"/>
                  <a:pt x="2611" y="243"/>
                  <a:pt x="2609" y="239"/>
                </a:cubicBezTo>
                <a:cubicBezTo>
                  <a:pt x="2611" y="236"/>
                  <a:pt x="2612" y="233"/>
                  <a:pt x="2613" y="229"/>
                </a:cubicBezTo>
                <a:cubicBezTo>
                  <a:pt x="2612" y="228"/>
                  <a:pt x="2611" y="227"/>
                  <a:pt x="2610" y="226"/>
                </a:cubicBezTo>
                <a:cubicBezTo>
                  <a:pt x="2606" y="223"/>
                  <a:pt x="2602" y="223"/>
                  <a:pt x="2600" y="218"/>
                </a:cubicBezTo>
                <a:cubicBezTo>
                  <a:pt x="2597" y="217"/>
                  <a:pt x="2585" y="214"/>
                  <a:pt x="2584" y="211"/>
                </a:cubicBezTo>
                <a:cubicBezTo>
                  <a:pt x="2584" y="208"/>
                  <a:pt x="2584" y="205"/>
                  <a:pt x="2584" y="202"/>
                </a:cubicBezTo>
                <a:cubicBezTo>
                  <a:pt x="2584" y="199"/>
                  <a:pt x="2578" y="195"/>
                  <a:pt x="2581" y="193"/>
                </a:cubicBezTo>
                <a:cubicBezTo>
                  <a:pt x="2583" y="189"/>
                  <a:pt x="2609" y="188"/>
                  <a:pt x="2615" y="188"/>
                </a:cubicBezTo>
                <a:cubicBezTo>
                  <a:pt x="2618" y="188"/>
                  <a:pt x="2624" y="186"/>
                  <a:pt x="2625" y="187"/>
                </a:cubicBezTo>
                <a:cubicBezTo>
                  <a:pt x="2626" y="188"/>
                  <a:pt x="2627" y="189"/>
                  <a:pt x="2629" y="190"/>
                </a:cubicBezTo>
                <a:cubicBezTo>
                  <a:pt x="2634" y="187"/>
                  <a:pt x="2641" y="182"/>
                  <a:pt x="2648" y="185"/>
                </a:cubicBezTo>
                <a:cubicBezTo>
                  <a:pt x="2648" y="186"/>
                  <a:pt x="2648" y="186"/>
                  <a:pt x="2648" y="186"/>
                </a:cubicBezTo>
                <a:cubicBezTo>
                  <a:pt x="2644" y="187"/>
                  <a:pt x="2642" y="189"/>
                  <a:pt x="2641" y="193"/>
                </a:cubicBezTo>
                <a:cubicBezTo>
                  <a:pt x="2648" y="192"/>
                  <a:pt x="2655" y="189"/>
                  <a:pt x="2658" y="183"/>
                </a:cubicBezTo>
                <a:cubicBezTo>
                  <a:pt x="2657" y="182"/>
                  <a:pt x="2657" y="180"/>
                  <a:pt x="2656" y="179"/>
                </a:cubicBezTo>
                <a:cubicBezTo>
                  <a:pt x="2655" y="177"/>
                  <a:pt x="2652" y="176"/>
                  <a:pt x="2650" y="175"/>
                </a:cubicBezTo>
                <a:cubicBezTo>
                  <a:pt x="2650" y="174"/>
                  <a:pt x="2649" y="173"/>
                  <a:pt x="2648" y="172"/>
                </a:cubicBezTo>
                <a:cubicBezTo>
                  <a:pt x="2648" y="169"/>
                  <a:pt x="2649" y="167"/>
                  <a:pt x="2650" y="164"/>
                </a:cubicBezTo>
                <a:cubicBezTo>
                  <a:pt x="2659" y="161"/>
                  <a:pt x="2667" y="153"/>
                  <a:pt x="2675" y="150"/>
                </a:cubicBezTo>
                <a:cubicBezTo>
                  <a:pt x="2679" y="149"/>
                  <a:pt x="2683" y="148"/>
                  <a:pt x="2687" y="147"/>
                </a:cubicBezTo>
                <a:cubicBezTo>
                  <a:pt x="2698" y="145"/>
                  <a:pt x="2710" y="144"/>
                  <a:pt x="2720" y="141"/>
                </a:cubicBezTo>
                <a:cubicBezTo>
                  <a:pt x="2729" y="138"/>
                  <a:pt x="2728" y="134"/>
                  <a:pt x="2741" y="134"/>
                </a:cubicBezTo>
                <a:cubicBezTo>
                  <a:pt x="2744" y="134"/>
                  <a:pt x="2746" y="134"/>
                  <a:pt x="2748" y="135"/>
                </a:cubicBezTo>
                <a:cubicBezTo>
                  <a:pt x="2748" y="136"/>
                  <a:pt x="2748" y="136"/>
                  <a:pt x="2748" y="136"/>
                </a:cubicBezTo>
                <a:cubicBezTo>
                  <a:pt x="2748" y="138"/>
                  <a:pt x="2747" y="139"/>
                  <a:pt x="2747" y="140"/>
                </a:cubicBezTo>
                <a:cubicBezTo>
                  <a:pt x="2750" y="141"/>
                  <a:pt x="2753" y="141"/>
                  <a:pt x="2756" y="141"/>
                </a:cubicBezTo>
                <a:cubicBezTo>
                  <a:pt x="2761" y="140"/>
                  <a:pt x="2767" y="138"/>
                  <a:pt x="2773" y="137"/>
                </a:cubicBezTo>
                <a:cubicBezTo>
                  <a:pt x="2778" y="136"/>
                  <a:pt x="2780" y="138"/>
                  <a:pt x="2784" y="139"/>
                </a:cubicBezTo>
                <a:cubicBezTo>
                  <a:pt x="2785" y="138"/>
                  <a:pt x="2787" y="137"/>
                  <a:pt x="2788" y="136"/>
                </a:cubicBezTo>
                <a:cubicBezTo>
                  <a:pt x="2788" y="133"/>
                  <a:pt x="2788" y="131"/>
                  <a:pt x="2790" y="129"/>
                </a:cubicBezTo>
                <a:cubicBezTo>
                  <a:pt x="2792" y="128"/>
                  <a:pt x="2797" y="128"/>
                  <a:pt x="2799" y="128"/>
                </a:cubicBezTo>
                <a:cubicBezTo>
                  <a:pt x="2801" y="127"/>
                  <a:pt x="2803" y="125"/>
                  <a:pt x="2805" y="124"/>
                </a:cubicBezTo>
                <a:cubicBezTo>
                  <a:pt x="2805" y="124"/>
                  <a:pt x="2805" y="124"/>
                  <a:pt x="2805" y="124"/>
                </a:cubicBezTo>
                <a:cubicBezTo>
                  <a:pt x="2803" y="122"/>
                  <a:pt x="2801" y="119"/>
                  <a:pt x="2803" y="115"/>
                </a:cubicBezTo>
                <a:cubicBezTo>
                  <a:pt x="2804" y="114"/>
                  <a:pt x="2806" y="113"/>
                  <a:pt x="2808" y="111"/>
                </a:cubicBezTo>
                <a:cubicBezTo>
                  <a:pt x="2816" y="106"/>
                  <a:pt x="2837" y="98"/>
                  <a:pt x="2848" y="106"/>
                </a:cubicBezTo>
                <a:cubicBezTo>
                  <a:pt x="2849" y="107"/>
                  <a:pt x="2849" y="108"/>
                  <a:pt x="2849" y="108"/>
                </a:cubicBezTo>
                <a:cubicBezTo>
                  <a:pt x="2844" y="110"/>
                  <a:pt x="2841" y="113"/>
                  <a:pt x="2838" y="116"/>
                </a:cubicBezTo>
                <a:cubicBezTo>
                  <a:pt x="2838" y="116"/>
                  <a:pt x="2838" y="116"/>
                  <a:pt x="2838" y="116"/>
                </a:cubicBezTo>
                <a:cubicBezTo>
                  <a:pt x="2843" y="118"/>
                  <a:pt x="2845" y="115"/>
                  <a:pt x="2850" y="116"/>
                </a:cubicBezTo>
                <a:cubicBezTo>
                  <a:pt x="2856" y="117"/>
                  <a:pt x="2859" y="118"/>
                  <a:pt x="2867" y="117"/>
                </a:cubicBezTo>
                <a:cubicBezTo>
                  <a:pt x="2867" y="117"/>
                  <a:pt x="2868" y="118"/>
                  <a:pt x="2868" y="118"/>
                </a:cubicBezTo>
                <a:cubicBezTo>
                  <a:pt x="2868" y="118"/>
                  <a:pt x="2868" y="118"/>
                  <a:pt x="2868" y="118"/>
                </a:cubicBezTo>
                <a:cubicBezTo>
                  <a:pt x="2865" y="122"/>
                  <a:pt x="2861" y="124"/>
                  <a:pt x="2859" y="129"/>
                </a:cubicBezTo>
                <a:cubicBezTo>
                  <a:pt x="2862" y="129"/>
                  <a:pt x="2872" y="129"/>
                  <a:pt x="2873" y="129"/>
                </a:cubicBezTo>
                <a:cubicBezTo>
                  <a:pt x="2874" y="128"/>
                  <a:pt x="2875" y="127"/>
                  <a:pt x="2876" y="126"/>
                </a:cubicBezTo>
                <a:cubicBezTo>
                  <a:pt x="2877" y="125"/>
                  <a:pt x="2878" y="124"/>
                  <a:pt x="2879" y="124"/>
                </a:cubicBezTo>
                <a:cubicBezTo>
                  <a:pt x="2897" y="123"/>
                  <a:pt x="2922" y="122"/>
                  <a:pt x="2927" y="137"/>
                </a:cubicBezTo>
                <a:cubicBezTo>
                  <a:pt x="2930" y="136"/>
                  <a:pt x="2933" y="136"/>
                  <a:pt x="2935" y="136"/>
                </a:cubicBezTo>
                <a:cubicBezTo>
                  <a:pt x="2936" y="138"/>
                  <a:pt x="2937" y="139"/>
                  <a:pt x="2937" y="141"/>
                </a:cubicBezTo>
                <a:cubicBezTo>
                  <a:pt x="2935" y="144"/>
                  <a:pt x="2933" y="146"/>
                  <a:pt x="2931" y="149"/>
                </a:cubicBezTo>
                <a:cubicBezTo>
                  <a:pt x="2931" y="149"/>
                  <a:pt x="2931" y="149"/>
                  <a:pt x="2931" y="150"/>
                </a:cubicBezTo>
                <a:cubicBezTo>
                  <a:pt x="2933" y="151"/>
                  <a:pt x="2935" y="152"/>
                  <a:pt x="2936" y="154"/>
                </a:cubicBezTo>
                <a:cubicBezTo>
                  <a:pt x="2936" y="154"/>
                  <a:pt x="2936" y="154"/>
                  <a:pt x="2936" y="154"/>
                </a:cubicBezTo>
                <a:cubicBezTo>
                  <a:pt x="2932" y="157"/>
                  <a:pt x="2929" y="159"/>
                  <a:pt x="2925" y="162"/>
                </a:cubicBezTo>
                <a:cubicBezTo>
                  <a:pt x="2922" y="164"/>
                  <a:pt x="2917" y="164"/>
                  <a:pt x="2913" y="166"/>
                </a:cubicBezTo>
                <a:cubicBezTo>
                  <a:pt x="2902" y="173"/>
                  <a:pt x="2891" y="181"/>
                  <a:pt x="2880" y="188"/>
                </a:cubicBezTo>
                <a:cubicBezTo>
                  <a:pt x="2876" y="189"/>
                  <a:pt x="2872" y="190"/>
                  <a:pt x="2868" y="191"/>
                </a:cubicBezTo>
                <a:cubicBezTo>
                  <a:pt x="2859" y="195"/>
                  <a:pt x="2852" y="200"/>
                  <a:pt x="2847" y="207"/>
                </a:cubicBezTo>
                <a:cubicBezTo>
                  <a:pt x="2855" y="207"/>
                  <a:pt x="2855" y="202"/>
                  <a:pt x="2860" y="200"/>
                </a:cubicBezTo>
                <a:cubicBezTo>
                  <a:pt x="2864" y="199"/>
                  <a:pt x="2868" y="200"/>
                  <a:pt x="2873" y="199"/>
                </a:cubicBezTo>
                <a:cubicBezTo>
                  <a:pt x="2880" y="198"/>
                  <a:pt x="2898" y="194"/>
                  <a:pt x="2902" y="190"/>
                </a:cubicBezTo>
                <a:cubicBezTo>
                  <a:pt x="2902" y="189"/>
                  <a:pt x="2902" y="187"/>
                  <a:pt x="2901" y="186"/>
                </a:cubicBezTo>
                <a:cubicBezTo>
                  <a:pt x="2900" y="186"/>
                  <a:pt x="2900" y="186"/>
                  <a:pt x="2899" y="185"/>
                </a:cubicBezTo>
                <a:cubicBezTo>
                  <a:pt x="2900" y="182"/>
                  <a:pt x="2901" y="181"/>
                  <a:pt x="2903" y="180"/>
                </a:cubicBezTo>
                <a:cubicBezTo>
                  <a:pt x="2908" y="183"/>
                  <a:pt x="2911" y="187"/>
                  <a:pt x="2916" y="188"/>
                </a:cubicBezTo>
                <a:cubicBezTo>
                  <a:pt x="2923" y="190"/>
                  <a:pt x="2927" y="185"/>
                  <a:pt x="2932" y="186"/>
                </a:cubicBezTo>
                <a:cubicBezTo>
                  <a:pt x="2932" y="188"/>
                  <a:pt x="2932" y="192"/>
                  <a:pt x="2933" y="194"/>
                </a:cubicBezTo>
                <a:cubicBezTo>
                  <a:pt x="2934" y="196"/>
                  <a:pt x="2934" y="197"/>
                  <a:pt x="2935" y="198"/>
                </a:cubicBezTo>
                <a:cubicBezTo>
                  <a:pt x="2936" y="197"/>
                  <a:pt x="2936" y="197"/>
                  <a:pt x="2937" y="197"/>
                </a:cubicBezTo>
                <a:cubicBezTo>
                  <a:pt x="2938" y="195"/>
                  <a:pt x="2940" y="193"/>
                  <a:pt x="2942" y="190"/>
                </a:cubicBezTo>
                <a:cubicBezTo>
                  <a:pt x="2948" y="190"/>
                  <a:pt x="2954" y="188"/>
                  <a:pt x="2958" y="189"/>
                </a:cubicBezTo>
                <a:cubicBezTo>
                  <a:pt x="2968" y="190"/>
                  <a:pt x="2978" y="190"/>
                  <a:pt x="2988" y="191"/>
                </a:cubicBezTo>
                <a:cubicBezTo>
                  <a:pt x="2988" y="195"/>
                  <a:pt x="2987" y="198"/>
                  <a:pt x="2988" y="201"/>
                </a:cubicBezTo>
                <a:cubicBezTo>
                  <a:pt x="2996" y="203"/>
                  <a:pt x="3003" y="204"/>
                  <a:pt x="3010" y="205"/>
                </a:cubicBezTo>
                <a:cubicBezTo>
                  <a:pt x="3016" y="205"/>
                  <a:pt x="3022" y="204"/>
                  <a:pt x="3028" y="204"/>
                </a:cubicBezTo>
                <a:cubicBezTo>
                  <a:pt x="3031" y="203"/>
                  <a:pt x="3033" y="207"/>
                  <a:pt x="3036" y="207"/>
                </a:cubicBezTo>
                <a:cubicBezTo>
                  <a:pt x="3038" y="204"/>
                  <a:pt x="3040" y="201"/>
                  <a:pt x="3042" y="198"/>
                </a:cubicBezTo>
                <a:cubicBezTo>
                  <a:pt x="3041" y="197"/>
                  <a:pt x="3041" y="194"/>
                  <a:pt x="3041" y="192"/>
                </a:cubicBezTo>
                <a:cubicBezTo>
                  <a:pt x="3044" y="190"/>
                  <a:pt x="3047" y="189"/>
                  <a:pt x="3050" y="187"/>
                </a:cubicBezTo>
                <a:cubicBezTo>
                  <a:pt x="3055" y="185"/>
                  <a:pt x="3062" y="193"/>
                  <a:pt x="3065" y="194"/>
                </a:cubicBezTo>
                <a:cubicBezTo>
                  <a:pt x="3073" y="194"/>
                  <a:pt x="3080" y="194"/>
                  <a:pt x="3087" y="194"/>
                </a:cubicBezTo>
                <a:cubicBezTo>
                  <a:pt x="3090" y="196"/>
                  <a:pt x="3093" y="197"/>
                  <a:pt x="3096" y="199"/>
                </a:cubicBezTo>
                <a:cubicBezTo>
                  <a:pt x="3096" y="201"/>
                  <a:pt x="3096" y="202"/>
                  <a:pt x="3096" y="203"/>
                </a:cubicBezTo>
                <a:cubicBezTo>
                  <a:pt x="3090" y="204"/>
                  <a:pt x="3072" y="212"/>
                  <a:pt x="3070" y="216"/>
                </a:cubicBezTo>
                <a:cubicBezTo>
                  <a:pt x="3070" y="216"/>
                  <a:pt x="3070" y="216"/>
                  <a:pt x="3070" y="217"/>
                </a:cubicBezTo>
                <a:cubicBezTo>
                  <a:pt x="3070" y="217"/>
                  <a:pt x="3071" y="217"/>
                  <a:pt x="3071" y="217"/>
                </a:cubicBezTo>
                <a:cubicBezTo>
                  <a:pt x="3085" y="217"/>
                  <a:pt x="3084" y="221"/>
                  <a:pt x="3092" y="226"/>
                </a:cubicBezTo>
                <a:cubicBezTo>
                  <a:pt x="3093" y="227"/>
                  <a:pt x="3095" y="227"/>
                  <a:pt x="3096" y="228"/>
                </a:cubicBezTo>
                <a:cubicBezTo>
                  <a:pt x="3099" y="232"/>
                  <a:pt x="3102" y="237"/>
                  <a:pt x="3106" y="240"/>
                </a:cubicBezTo>
                <a:cubicBezTo>
                  <a:pt x="3111" y="243"/>
                  <a:pt x="3116" y="249"/>
                  <a:pt x="3123" y="248"/>
                </a:cubicBezTo>
                <a:cubicBezTo>
                  <a:pt x="3130" y="243"/>
                  <a:pt x="3132" y="231"/>
                  <a:pt x="3139" y="226"/>
                </a:cubicBezTo>
                <a:cubicBezTo>
                  <a:pt x="3140" y="226"/>
                  <a:pt x="3140" y="226"/>
                  <a:pt x="3140" y="226"/>
                </a:cubicBezTo>
                <a:cubicBezTo>
                  <a:pt x="3141" y="231"/>
                  <a:pt x="3144" y="232"/>
                  <a:pt x="3148" y="234"/>
                </a:cubicBezTo>
                <a:cubicBezTo>
                  <a:pt x="3150" y="235"/>
                  <a:pt x="3154" y="237"/>
                  <a:pt x="3158" y="237"/>
                </a:cubicBezTo>
                <a:cubicBezTo>
                  <a:pt x="3164" y="236"/>
                  <a:pt x="3169" y="230"/>
                  <a:pt x="3177" y="232"/>
                </a:cubicBezTo>
                <a:cubicBezTo>
                  <a:pt x="3181" y="232"/>
                  <a:pt x="3193" y="240"/>
                  <a:pt x="3194" y="240"/>
                </a:cubicBezTo>
                <a:cubicBezTo>
                  <a:pt x="3199" y="239"/>
                  <a:pt x="3198" y="235"/>
                  <a:pt x="3199" y="232"/>
                </a:cubicBezTo>
                <a:cubicBezTo>
                  <a:pt x="3201" y="231"/>
                  <a:pt x="3202" y="230"/>
                  <a:pt x="3205" y="230"/>
                </a:cubicBezTo>
                <a:cubicBezTo>
                  <a:pt x="3207" y="233"/>
                  <a:pt x="3211" y="235"/>
                  <a:pt x="3216" y="234"/>
                </a:cubicBezTo>
                <a:cubicBezTo>
                  <a:pt x="3217" y="228"/>
                  <a:pt x="3217" y="224"/>
                  <a:pt x="3217" y="218"/>
                </a:cubicBezTo>
                <a:cubicBezTo>
                  <a:pt x="3214" y="219"/>
                  <a:pt x="3210" y="220"/>
                  <a:pt x="3208" y="218"/>
                </a:cubicBezTo>
                <a:cubicBezTo>
                  <a:pt x="3208" y="218"/>
                  <a:pt x="3208" y="218"/>
                  <a:pt x="3208" y="217"/>
                </a:cubicBezTo>
                <a:cubicBezTo>
                  <a:pt x="3209" y="217"/>
                  <a:pt x="3209" y="216"/>
                  <a:pt x="3210" y="215"/>
                </a:cubicBezTo>
                <a:cubicBezTo>
                  <a:pt x="3213" y="213"/>
                  <a:pt x="3217" y="215"/>
                  <a:pt x="3222" y="214"/>
                </a:cubicBezTo>
                <a:cubicBezTo>
                  <a:pt x="3226" y="213"/>
                  <a:pt x="3230" y="209"/>
                  <a:pt x="3233" y="206"/>
                </a:cubicBezTo>
                <a:cubicBezTo>
                  <a:pt x="3244" y="206"/>
                  <a:pt x="3258" y="210"/>
                  <a:pt x="3268" y="213"/>
                </a:cubicBezTo>
                <a:cubicBezTo>
                  <a:pt x="3271" y="213"/>
                  <a:pt x="3275" y="213"/>
                  <a:pt x="3279" y="214"/>
                </a:cubicBezTo>
                <a:cubicBezTo>
                  <a:pt x="3279" y="214"/>
                  <a:pt x="3279" y="214"/>
                  <a:pt x="3279" y="214"/>
                </a:cubicBezTo>
                <a:cubicBezTo>
                  <a:pt x="3276" y="216"/>
                  <a:pt x="3274" y="218"/>
                  <a:pt x="3271" y="219"/>
                </a:cubicBezTo>
                <a:cubicBezTo>
                  <a:pt x="3274" y="219"/>
                  <a:pt x="3279" y="219"/>
                  <a:pt x="3280" y="220"/>
                </a:cubicBezTo>
                <a:cubicBezTo>
                  <a:pt x="3281" y="220"/>
                  <a:pt x="3281" y="220"/>
                  <a:pt x="3282" y="220"/>
                </a:cubicBezTo>
                <a:cubicBezTo>
                  <a:pt x="3281" y="221"/>
                  <a:pt x="3281" y="221"/>
                  <a:pt x="3281" y="221"/>
                </a:cubicBezTo>
                <a:cubicBezTo>
                  <a:pt x="3281" y="222"/>
                  <a:pt x="3280" y="223"/>
                  <a:pt x="3280" y="224"/>
                </a:cubicBezTo>
                <a:cubicBezTo>
                  <a:pt x="3276" y="226"/>
                  <a:pt x="3272" y="225"/>
                  <a:pt x="3271" y="230"/>
                </a:cubicBezTo>
                <a:cubicBezTo>
                  <a:pt x="3282" y="231"/>
                  <a:pt x="3287" y="223"/>
                  <a:pt x="3293" y="218"/>
                </a:cubicBezTo>
                <a:cubicBezTo>
                  <a:pt x="3306" y="218"/>
                  <a:pt x="3316" y="218"/>
                  <a:pt x="3323" y="224"/>
                </a:cubicBezTo>
                <a:cubicBezTo>
                  <a:pt x="3323" y="224"/>
                  <a:pt x="3323" y="224"/>
                  <a:pt x="3323" y="224"/>
                </a:cubicBezTo>
                <a:cubicBezTo>
                  <a:pt x="3320" y="226"/>
                  <a:pt x="3316" y="228"/>
                  <a:pt x="3313" y="229"/>
                </a:cubicBezTo>
                <a:cubicBezTo>
                  <a:pt x="3313" y="229"/>
                  <a:pt x="3313" y="230"/>
                  <a:pt x="3313" y="230"/>
                </a:cubicBezTo>
                <a:cubicBezTo>
                  <a:pt x="3316" y="231"/>
                  <a:pt x="3319" y="232"/>
                  <a:pt x="3322" y="233"/>
                </a:cubicBezTo>
                <a:cubicBezTo>
                  <a:pt x="3328" y="235"/>
                  <a:pt x="3334" y="234"/>
                  <a:pt x="3338" y="237"/>
                </a:cubicBezTo>
                <a:cubicBezTo>
                  <a:pt x="3342" y="240"/>
                  <a:pt x="3344" y="248"/>
                  <a:pt x="3349" y="249"/>
                </a:cubicBezTo>
                <a:cubicBezTo>
                  <a:pt x="3355" y="248"/>
                  <a:pt x="3360" y="247"/>
                  <a:pt x="3365" y="247"/>
                </a:cubicBezTo>
                <a:cubicBezTo>
                  <a:pt x="3370" y="245"/>
                  <a:pt x="3375" y="244"/>
                  <a:pt x="3380" y="243"/>
                </a:cubicBezTo>
                <a:cubicBezTo>
                  <a:pt x="3387" y="241"/>
                  <a:pt x="3411" y="243"/>
                  <a:pt x="3417" y="246"/>
                </a:cubicBezTo>
                <a:cubicBezTo>
                  <a:pt x="3421" y="247"/>
                  <a:pt x="3428" y="252"/>
                  <a:pt x="3430" y="256"/>
                </a:cubicBezTo>
                <a:cubicBezTo>
                  <a:pt x="3431" y="259"/>
                  <a:pt x="3428" y="264"/>
                  <a:pt x="3428" y="266"/>
                </a:cubicBezTo>
                <a:cubicBezTo>
                  <a:pt x="3430" y="269"/>
                  <a:pt x="3437" y="269"/>
                  <a:pt x="3441" y="270"/>
                </a:cubicBezTo>
                <a:cubicBezTo>
                  <a:pt x="3441" y="274"/>
                  <a:pt x="3441" y="277"/>
                  <a:pt x="3443" y="279"/>
                </a:cubicBezTo>
                <a:cubicBezTo>
                  <a:pt x="3447" y="276"/>
                  <a:pt x="3450" y="272"/>
                  <a:pt x="3454" y="270"/>
                </a:cubicBezTo>
                <a:cubicBezTo>
                  <a:pt x="3458" y="270"/>
                  <a:pt x="3462" y="270"/>
                  <a:pt x="3465" y="270"/>
                </a:cubicBezTo>
                <a:cubicBezTo>
                  <a:pt x="3468" y="269"/>
                  <a:pt x="3470" y="268"/>
                  <a:pt x="3473" y="268"/>
                </a:cubicBezTo>
                <a:cubicBezTo>
                  <a:pt x="3479" y="266"/>
                  <a:pt x="3479" y="272"/>
                  <a:pt x="3483" y="273"/>
                </a:cubicBezTo>
                <a:cubicBezTo>
                  <a:pt x="3486" y="273"/>
                  <a:pt x="3488" y="273"/>
                  <a:pt x="3491" y="273"/>
                </a:cubicBezTo>
                <a:cubicBezTo>
                  <a:pt x="3501" y="274"/>
                  <a:pt x="3507" y="271"/>
                  <a:pt x="3512" y="268"/>
                </a:cubicBezTo>
                <a:cubicBezTo>
                  <a:pt x="3515" y="271"/>
                  <a:pt x="3518" y="273"/>
                  <a:pt x="3521" y="276"/>
                </a:cubicBezTo>
                <a:cubicBezTo>
                  <a:pt x="3526" y="280"/>
                  <a:pt x="3528" y="278"/>
                  <a:pt x="3532" y="285"/>
                </a:cubicBezTo>
                <a:cubicBezTo>
                  <a:pt x="3536" y="286"/>
                  <a:pt x="3547" y="284"/>
                  <a:pt x="3550" y="281"/>
                </a:cubicBezTo>
                <a:cubicBezTo>
                  <a:pt x="3552" y="278"/>
                  <a:pt x="3547" y="272"/>
                  <a:pt x="3546" y="270"/>
                </a:cubicBezTo>
                <a:cubicBezTo>
                  <a:pt x="3544" y="269"/>
                  <a:pt x="3543" y="269"/>
                  <a:pt x="3541" y="268"/>
                </a:cubicBezTo>
                <a:cubicBezTo>
                  <a:pt x="3543" y="266"/>
                  <a:pt x="3544" y="263"/>
                  <a:pt x="3546" y="261"/>
                </a:cubicBezTo>
                <a:cubicBezTo>
                  <a:pt x="3555" y="261"/>
                  <a:pt x="3564" y="263"/>
                  <a:pt x="3572" y="265"/>
                </a:cubicBezTo>
                <a:cubicBezTo>
                  <a:pt x="3572" y="266"/>
                  <a:pt x="3573" y="266"/>
                  <a:pt x="3573" y="267"/>
                </a:cubicBezTo>
                <a:cubicBezTo>
                  <a:pt x="3580" y="266"/>
                  <a:pt x="3593" y="264"/>
                  <a:pt x="3601" y="266"/>
                </a:cubicBezTo>
                <a:cubicBezTo>
                  <a:pt x="3606" y="266"/>
                  <a:pt x="3609" y="268"/>
                  <a:pt x="3612" y="269"/>
                </a:cubicBezTo>
                <a:cubicBezTo>
                  <a:pt x="3616" y="270"/>
                  <a:pt x="3620" y="271"/>
                  <a:pt x="3624" y="271"/>
                </a:cubicBezTo>
                <a:cubicBezTo>
                  <a:pt x="3632" y="274"/>
                  <a:pt x="3640" y="278"/>
                  <a:pt x="3646" y="282"/>
                </a:cubicBezTo>
                <a:cubicBezTo>
                  <a:pt x="3646" y="300"/>
                  <a:pt x="3646" y="317"/>
                  <a:pt x="3646" y="335"/>
                </a:cubicBezTo>
                <a:cubicBezTo>
                  <a:pt x="3646" y="338"/>
                  <a:pt x="3647" y="352"/>
                  <a:pt x="3646" y="353"/>
                </a:cubicBezTo>
                <a:cubicBezTo>
                  <a:pt x="3644" y="356"/>
                  <a:pt x="3641" y="355"/>
                  <a:pt x="3638" y="356"/>
                </a:cubicBezTo>
                <a:close/>
                <a:moveTo>
                  <a:pt x="2002" y="699"/>
                </a:moveTo>
                <a:cubicBezTo>
                  <a:pt x="2002" y="699"/>
                  <a:pt x="2001" y="699"/>
                  <a:pt x="2000" y="698"/>
                </a:cubicBezTo>
                <a:cubicBezTo>
                  <a:pt x="2000" y="699"/>
                  <a:pt x="2000" y="699"/>
                  <a:pt x="2000" y="700"/>
                </a:cubicBezTo>
                <a:cubicBezTo>
                  <a:pt x="2001" y="700"/>
                  <a:pt x="2002" y="700"/>
                  <a:pt x="2003" y="701"/>
                </a:cubicBezTo>
                <a:cubicBezTo>
                  <a:pt x="2003" y="701"/>
                  <a:pt x="2003" y="701"/>
                  <a:pt x="2003" y="701"/>
                </a:cubicBezTo>
                <a:cubicBezTo>
                  <a:pt x="2003" y="700"/>
                  <a:pt x="2003" y="700"/>
                  <a:pt x="2002" y="699"/>
                </a:cubicBezTo>
                <a:close/>
                <a:moveTo>
                  <a:pt x="2299" y="700"/>
                </a:moveTo>
                <a:cubicBezTo>
                  <a:pt x="2298" y="699"/>
                  <a:pt x="2297" y="694"/>
                  <a:pt x="2297" y="692"/>
                </a:cubicBezTo>
                <a:cubicBezTo>
                  <a:pt x="2293" y="692"/>
                  <a:pt x="2290" y="693"/>
                  <a:pt x="2287" y="693"/>
                </a:cubicBezTo>
                <a:cubicBezTo>
                  <a:pt x="2286" y="696"/>
                  <a:pt x="2287" y="702"/>
                  <a:pt x="2286" y="704"/>
                </a:cubicBezTo>
                <a:cubicBezTo>
                  <a:pt x="2286" y="704"/>
                  <a:pt x="2286" y="704"/>
                  <a:pt x="2286" y="704"/>
                </a:cubicBezTo>
                <a:cubicBezTo>
                  <a:pt x="2285" y="703"/>
                  <a:pt x="2283" y="701"/>
                  <a:pt x="2283" y="700"/>
                </a:cubicBezTo>
                <a:cubicBezTo>
                  <a:pt x="2283" y="699"/>
                  <a:pt x="2283" y="698"/>
                  <a:pt x="2283" y="698"/>
                </a:cubicBezTo>
                <a:cubicBezTo>
                  <a:pt x="2282" y="697"/>
                  <a:pt x="2282" y="697"/>
                  <a:pt x="2282" y="697"/>
                </a:cubicBezTo>
                <a:cubicBezTo>
                  <a:pt x="2281" y="695"/>
                  <a:pt x="2282" y="694"/>
                  <a:pt x="2281" y="693"/>
                </a:cubicBezTo>
                <a:cubicBezTo>
                  <a:pt x="2282" y="690"/>
                  <a:pt x="2283" y="687"/>
                  <a:pt x="2284" y="685"/>
                </a:cubicBezTo>
                <a:cubicBezTo>
                  <a:pt x="2282" y="682"/>
                  <a:pt x="2279" y="683"/>
                  <a:pt x="2276" y="683"/>
                </a:cubicBezTo>
                <a:cubicBezTo>
                  <a:pt x="2275" y="681"/>
                  <a:pt x="2274" y="680"/>
                  <a:pt x="2272" y="679"/>
                </a:cubicBezTo>
                <a:cubicBezTo>
                  <a:pt x="2271" y="679"/>
                  <a:pt x="2270" y="679"/>
                  <a:pt x="2269" y="679"/>
                </a:cubicBezTo>
                <a:cubicBezTo>
                  <a:pt x="2269" y="672"/>
                  <a:pt x="2265" y="671"/>
                  <a:pt x="2264" y="665"/>
                </a:cubicBezTo>
                <a:cubicBezTo>
                  <a:pt x="2262" y="665"/>
                  <a:pt x="2259" y="664"/>
                  <a:pt x="2257" y="663"/>
                </a:cubicBezTo>
                <a:cubicBezTo>
                  <a:pt x="2257" y="662"/>
                  <a:pt x="2257" y="661"/>
                  <a:pt x="2257" y="660"/>
                </a:cubicBezTo>
                <a:cubicBezTo>
                  <a:pt x="2258" y="660"/>
                  <a:pt x="2258" y="660"/>
                  <a:pt x="2258" y="659"/>
                </a:cubicBezTo>
                <a:cubicBezTo>
                  <a:pt x="2263" y="659"/>
                  <a:pt x="2268" y="662"/>
                  <a:pt x="2271" y="660"/>
                </a:cubicBezTo>
                <a:cubicBezTo>
                  <a:pt x="2270" y="660"/>
                  <a:pt x="2270" y="659"/>
                  <a:pt x="2270" y="659"/>
                </a:cubicBezTo>
                <a:cubicBezTo>
                  <a:pt x="2268" y="659"/>
                  <a:pt x="2267" y="658"/>
                  <a:pt x="2266" y="656"/>
                </a:cubicBezTo>
                <a:cubicBezTo>
                  <a:pt x="2266" y="654"/>
                  <a:pt x="2267" y="655"/>
                  <a:pt x="2268" y="653"/>
                </a:cubicBezTo>
                <a:cubicBezTo>
                  <a:pt x="2269" y="652"/>
                  <a:pt x="2269" y="651"/>
                  <a:pt x="2270" y="650"/>
                </a:cubicBezTo>
                <a:cubicBezTo>
                  <a:pt x="2272" y="650"/>
                  <a:pt x="2272" y="649"/>
                  <a:pt x="2274" y="649"/>
                </a:cubicBezTo>
                <a:cubicBezTo>
                  <a:pt x="2279" y="649"/>
                  <a:pt x="2284" y="650"/>
                  <a:pt x="2289" y="650"/>
                </a:cubicBezTo>
                <a:cubicBezTo>
                  <a:pt x="2289" y="650"/>
                  <a:pt x="2289" y="650"/>
                  <a:pt x="2289" y="650"/>
                </a:cubicBezTo>
                <a:cubicBezTo>
                  <a:pt x="2287" y="649"/>
                  <a:pt x="2284" y="648"/>
                  <a:pt x="2284" y="646"/>
                </a:cubicBezTo>
                <a:cubicBezTo>
                  <a:pt x="2288" y="642"/>
                  <a:pt x="2289" y="640"/>
                  <a:pt x="2287" y="634"/>
                </a:cubicBezTo>
                <a:cubicBezTo>
                  <a:pt x="2288" y="633"/>
                  <a:pt x="2289" y="633"/>
                  <a:pt x="2289" y="632"/>
                </a:cubicBezTo>
                <a:cubicBezTo>
                  <a:pt x="2289" y="631"/>
                  <a:pt x="2288" y="630"/>
                  <a:pt x="2288" y="629"/>
                </a:cubicBezTo>
                <a:cubicBezTo>
                  <a:pt x="2286" y="629"/>
                  <a:pt x="2283" y="628"/>
                  <a:pt x="2281" y="628"/>
                </a:cubicBezTo>
                <a:cubicBezTo>
                  <a:pt x="2280" y="628"/>
                  <a:pt x="2279" y="630"/>
                  <a:pt x="2276" y="630"/>
                </a:cubicBezTo>
                <a:cubicBezTo>
                  <a:pt x="2274" y="629"/>
                  <a:pt x="2272" y="627"/>
                  <a:pt x="2269" y="626"/>
                </a:cubicBezTo>
                <a:cubicBezTo>
                  <a:pt x="2262" y="626"/>
                  <a:pt x="2258" y="632"/>
                  <a:pt x="2253" y="634"/>
                </a:cubicBezTo>
                <a:cubicBezTo>
                  <a:pt x="2252" y="634"/>
                  <a:pt x="2251" y="634"/>
                  <a:pt x="2249" y="634"/>
                </a:cubicBezTo>
                <a:cubicBezTo>
                  <a:pt x="2246" y="635"/>
                  <a:pt x="2245" y="639"/>
                  <a:pt x="2241" y="640"/>
                </a:cubicBezTo>
                <a:cubicBezTo>
                  <a:pt x="2241" y="641"/>
                  <a:pt x="2241" y="641"/>
                  <a:pt x="2240" y="642"/>
                </a:cubicBezTo>
                <a:cubicBezTo>
                  <a:pt x="2240" y="642"/>
                  <a:pt x="2239" y="642"/>
                  <a:pt x="2239" y="641"/>
                </a:cubicBezTo>
                <a:cubicBezTo>
                  <a:pt x="2236" y="643"/>
                  <a:pt x="2232" y="646"/>
                  <a:pt x="2228" y="644"/>
                </a:cubicBezTo>
                <a:cubicBezTo>
                  <a:pt x="2228" y="644"/>
                  <a:pt x="2228" y="644"/>
                  <a:pt x="2228" y="645"/>
                </a:cubicBezTo>
                <a:cubicBezTo>
                  <a:pt x="2227" y="648"/>
                  <a:pt x="2226" y="652"/>
                  <a:pt x="2224" y="655"/>
                </a:cubicBezTo>
                <a:cubicBezTo>
                  <a:pt x="2222" y="657"/>
                  <a:pt x="2220" y="657"/>
                  <a:pt x="2219" y="660"/>
                </a:cubicBezTo>
                <a:cubicBezTo>
                  <a:pt x="2219" y="660"/>
                  <a:pt x="2219" y="661"/>
                  <a:pt x="2219" y="661"/>
                </a:cubicBezTo>
                <a:cubicBezTo>
                  <a:pt x="2220" y="662"/>
                  <a:pt x="2221" y="662"/>
                  <a:pt x="2223" y="663"/>
                </a:cubicBezTo>
                <a:cubicBezTo>
                  <a:pt x="2226" y="665"/>
                  <a:pt x="2227" y="669"/>
                  <a:pt x="2227" y="673"/>
                </a:cubicBezTo>
                <a:cubicBezTo>
                  <a:pt x="2227" y="673"/>
                  <a:pt x="2227" y="673"/>
                  <a:pt x="2227" y="673"/>
                </a:cubicBezTo>
                <a:cubicBezTo>
                  <a:pt x="2227" y="672"/>
                  <a:pt x="2228" y="670"/>
                  <a:pt x="2228" y="669"/>
                </a:cubicBezTo>
                <a:cubicBezTo>
                  <a:pt x="2229" y="669"/>
                  <a:pt x="2229" y="669"/>
                  <a:pt x="2229" y="669"/>
                </a:cubicBezTo>
                <a:cubicBezTo>
                  <a:pt x="2229" y="669"/>
                  <a:pt x="2229" y="669"/>
                  <a:pt x="2229" y="670"/>
                </a:cubicBezTo>
                <a:cubicBezTo>
                  <a:pt x="2228" y="673"/>
                  <a:pt x="2226" y="678"/>
                  <a:pt x="2228" y="681"/>
                </a:cubicBezTo>
                <a:cubicBezTo>
                  <a:pt x="2230" y="682"/>
                  <a:pt x="2229" y="683"/>
                  <a:pt x="2230" y="685"/>
                </a:cubicBezTo>
                <a:cubicBezTo>
                  <a:pt x="2231" y="685"/>
                  <a:pt x="2231" y="685"/>
                  <a:pt x="2232" y="686"/>
                </a:cubicBezTo>
                <a:cubicBezTo>
                  <a:pt x="2234" y="688"/>
                  <a:pt x="2235" y="691"/>
                  <a:pt x="2237" y="693"/>
                </a:cubicBezTo>
                <a:cubicBezTo>
                  <a:pt x="2238" y="694"/>
                  <a:pt x="2238" y="694"/>
                  <a:pt x="2239" y="694"/>
                </a:cubicBezTo>
                <a:cubicBezTo>
                  <a:pt x="2241" y="696"/>
                  <a:pt x="2243" y="699"/>
                  <a:pt x="2245" y="701"/>
                </a:cubicBezTo>
                <a:cubicBezTo>
                  <a:pt x="2246" y="702"/>
                  <a:pt x="2245" y="704"/>
                  <a:pt x="2246" y="706"/>
                </a:cubicBezTo>
                <a:cubicBezTo>
                  <a:pt x="2247" y="707"/>
                  <a:pt x="2249" y="709"/>
                  <a:pt x="2250" y="711"/>
                </a:cubicBezTo>
                <a:cubicBezTo>
                  <a:pt x="2252" y="713"/>
                  <a:pt x="2257" y="710"/>
                  <a:pt x="2259" y="715"/>
                </a:cubicBezTo>
                <a:cubicBezTo>
                  <a:pt x="2259" y="715"/>
                  <a:pt x="2259" y="715"/>
                  <a:pt x="2259" y="716"/>
                </a:cubicBezTo>
                <a:cubicBezTo>
                  <a:pt x="2259" y="716"/>
                  <a:pt x="2259" y="716"/>
                  <a:pt x="2259" y="716"/>
                </a:cubicBezTo>
                <a:cubicBezTo>
                  <a:pt x="2249" y="712"/>
                  <a:pt x="2248" y="722"/>
                  <a:pt x="2248" y="728"/>
                </a:cubicBezTo>
                <a:cubicBezTo>
                  <a:pt x="2247" y="728"/>
                  <a:pt x="2247" y="728"/>
                  <a:pt x="2247" y="728"/>
                </a:cubicBezTo>
                <a:cubicBezTo>
                  <a:pt x="2246" y="729"/>
                  <a:pt x="2246" y="731"/>
                  <a:pt x="2246" y="732"/>
                </a:cubicBezTo>
                <a:cubicBezTo>
                  <a:pt x="2246" y="731"/>
                  <a:pt x="2246" y="731"/>
                  <a:pt x="2245" y="731"/>
                </a:cubicBezTo>
                <a:cubicBezTo>
                  <a:pt x="2245" y="730"/>
                  <a:pt x="2245" y="730"/>
                  <a:pt x="2244" y="729"/>
                </a:cubicBezTo>
                <a:cubicBezTo>
                  <a:pt x="2244" y="730"/>
                  <a:pt x="2244" y="730"/>
                  <a:pt x="2244" y="730"/>
                </a:cubicBezTo>
                <a:cubicBezTo>
                  <a:pt x="2244" y="736"/>
                  <a:pt x="2240" y="743"/>
                  <a:pt x="2242" y="750"/>
                </a:cubicBezTo>
                <a:cubicBezTo>
                  <a:pt x="2245" y="752"/>
                  <a:pt x="2250" y="753"/>
                  <a:pt x="2254" y="754"/>
                </a:cubicBezTo>
                <a:cubicBezTo>
                  <a:pt x="2258" y="765"/>
                  <a:pt x="2274" y="764"/>
                  <a:pt x="2286" y="761"/>
                </a:cubicBezTo>
                <a:cubicBezTo>
                  <a:pt x="2289" y="761"/>
                  <a:pt x="2294" y="761"/>
                  <a:pt x="2296" y="760"/>
                </a:cubicBezTo>
                <a:cubicBezTo>
                  <a:pt x="2299" y="757"/>
                  <a:pt x="2296" y="748"/>
                  <a:pt x="2295" y="744"/>
                </a:cubicBezTo>
                <a:cubicBezTo>
                  <a:pt x="2295" y="744"/>
                  <a:pt x="2296" y="742"/>
                  <a:pt x="2296" y="740"/>
                </a:cubicBezTo>
                <a:cubicBezTo>
                  <a:pt x="2296" y="737"/>
                  <a:pt x="2298" y="735"/>
                  <a:pt x="2297" y="733"/>
                </a:cubicBezTo>
                <a:cubicBezTo>
                  <a:pt x="2296" y="731"/>
                  <a:pt x="2294" y="730"/>
                  <a:pt x="2293" y="728"/>
                </a:cubicBezTo>
                <a:cubicBezTo>
                  <a:pt x="2291" y="727"/>
                  <a:pt x="2290" y="727"/>
                  <a:pt x="2289" y="728"/>
                </a:cubicBezTo>
                <a:cubicBezTo>
                  <a:pt x="2289" y="728"/>
                  <a:pt x="2289" y="727"/>
                  <a:pt x="2289" y="726"/>
                </a:cubicBezTo>
                <a:cubicBezTo>
                  <a:pt x="2289" y="726"/>
                  <a:pt x="2289" y="725"/>
                  <a:pt x="2290" y="725"/>
                </a:cubicBezTo>
                <a:cubicBezTo>
                  <a:pt x="2291" y="725"/>
                  <a:pt x="2293" y="725"/>
                  <a:pt x="2295" y="725"/>
                </a:cubicBezTo>
                <a:cubicBezTo>
                  <a:pt x="2295" y="725"/>
                  <a:pt x="2295" y="725"/>
                  <a:pt x="2295" y="725"/>
                </a:cubicBezTo>
                <a:cubicBezTo>
                  <a:pt x="2294" y="724"/>
                  <a:pt x="2293" y="724"/>
                  <a:pt x="2292" y="723"/>
                </a:cubicBezTo>
                <a:cubicBezTo>
                  <a:pt x="2292" y="722"/>
                  <a:pt x="2292" y="722"/>
                  <a:pt x="2292" y="722"/>
                </a:cubicBezTo>
                <a:cubicBezTo>
                  <a:pt x="2292" y="721"/>
                  <a:pt x="2293" y="720"/>
                  <a:pt x="2293" y="719"/>
                </a:cubicBezTo>
                <a:cubicBezTo>
                  <a:pt x="2290" y="719"/>
                  <a:pt x="2287" y="720"/>
                  <a:pt x="2285" y="719"/>
                </a:cubicBezTo>
                <a:cubicBezTo>
                  <a:pt x="2284" y="716"/>
                  <a:pt x="2284" y="708"/>
                  <a:pt x="2287" y="706"/>
                </a:cubicBezTo>
                <a:cubicBezTo>
                  <a:pt x="2288" y="707"/>
                  <a:pt x="2288" y="708"/>
                  <a:pt x="2289" y="709"/>
                </a:cubicBezTo>
                <a:cubicBezTo>
                  <a:pt x="2291" y="709"/>
                  <a:pt x="2291" y="709"/>
                  <a:pt x="2293" y="710"/>
                </a:cubicBezTo>
                <a:cubicBezTo>
                  <a:pt x="2293" y="709"/>
                  <a:pt x="2293" y="708"/>
                  <a:pt x="2293" y="708"/>
                </a:cubicBezTo>
                <a:cubicBezTo>
                  <a:pt x="2294" y="708"/>
                  <a:pt x="2294" y="708"/>
                  <a:pt x="2295" y="708"/>
                </a:cubicBezTo>
                <a:cubicBezTo>
                  <a:pt x="2295" y="709"/>
                  <a:pt x="2295" y="710"/>
                  <a:pt x="2295" y="711"/>
                </a:cubicBezTo>
                <a:cubicBezTo>
                  <a:pt x="2295" y="711"/>
                  <a:pt x="2295" y="711"/>
                  <a:pt x="2295" y="711"/>
                </a:cubicBezTo>
                <a:cubicBezTo>
                  <a:pt x="2297" y="711"/>
                  <a:pt x="2298" y="710"/>
                  <a:pt x="2299" y="710"/>
                </a:cubicBezTo>
                <a:cubicBezTo>
                  <a:pt x="2300" y="710"/>
                  <a:pt x="2301" y="711"/>
                  <a:pt x="2302" y="710"/>
                </a:cubicBezTo>
                <a:cubicBezTo>
                  <a:pt x="2301" y="709"/>
                  <a:pt x="2301" y="708"/>
                  <a:pt x="2301" y="708"/>
                </a:cubicBezTo>
                <a:cubicBezTo>
                  <a:pt x="2302" y="708"/>
                  <a:pt x="2302" y="708"/>
                  <a:pt x="2304" y="709"/>
                </a:cubicBezTo>
                <a:cubicBezTo>
                  <a:pt x="2305" y="708"/>
                  <a:pt x="2305" y="708"/>
                  <a:pt x="2306" y="707"/>
                </a:cubicBezTo>
                <a:cubicBezTo>
                  <a:pt x="2304" y="703"/>
                  <a:pt x="2300" y="703"/>
                  <a:pt x="2299" y="700"/>
                </a:cubicBezTo>
                <a:close/>
                <a:moveTo>
                  <a:pt x="2434" y="137"/>
                </a:moveTo>
                <a:cubicBezTo>
                  <a:pt x="2418" y="141"/>
                  <a:pt x="2403" y="146"/>
                  <a:pt x="2387" y="150"/>
                </a:cubicBezTo>
                <a:cubicBezTo>
                  <a:pt x="2381" y="152"/>
                  <a:pt x="2366" y="154"/>
                  <a:pt x="2364" y="160"/>
                </a:cubicBezTo>
                <a:cubicBezTo>
                  <a:pt x="2365" y="160"/>
                  <a:pt x="2366" y="161"/>
                  <a:pt x="2367" y="161"/>
                </a:cubicBezTo>
                <a:cubicBezTo>
                  <a:pt x="2367" y="162"/>
                  <a:pt x="2366" y="163"/>
                  <a:pt x="2365" y="164"/>
                </a:cubicBezTo>
                <a:cubicBezTo>
                  <a:pt x="2364" y="165"/>
                  <a:pt x="2363" y="166"/>
                  <a:pt x="2361" y="167"/>
                </a:cubicBezTo>
                <a:cubicBezTo>
                  <a:pt x="2358" y="168"/>
                  <a:pt x="2352" y="167"/>
                  <a:pt x="2348" y="167"/>
                </a:cubicBezTo>
                <a:cubicBezTo>
                  <a:pt x="2348" y="167"/>
                  <a:pt x="2347" y="168"/>
                  <a:pt x="2346" y="168"/>
                </a:cubicBezTo>
                <a:cubicBezTo>
                  <a:pt x="2346" y="169"/>
                  <a:pt x="2346" y="170"/>
                  <a:pt x="2346" y="171"/>
                </a:cubicBezTo>
                <a:cubicBezTo>
                  <a:pt x="2347" y="171"/>
                  <a:pt x="2348" y="172"/>
                  <a:pt x="2349" y="173"/>
                </a:cubicBezTo>
                <a:cubicBezTo>
                  <a:pt x="2349" y="173"/>
                  <a:pt x="2349" y="173"/>
                  <a:pt x="2349" y="173"/>
                </a:cubicBezTo>
                <a:cubicBezTo>
                  <a:pt x="2346" y="175"/>
                  <a:pt x="2343" y="177"/>
                  <a:pt x="2341" y="179"/>
                </a:cubicBezTo>
                <a:cubicBezTo>
                  <a:pt x="2340" y="178"/>
                  <a:pt x="2338" y="177"/>
                  <a:pt x="2335" y="177"/>
                </a:cubicBezTo>
                <a:cubicBezTo>
                  <a:pt x="2335" y="178"/>
                  <a:pt x="2334" y="179"/>
                  <a:pt x="2333" y="180"/>
                </a:cubicBezTo>
                <a:cubicBezTo>
                  <a:pt x="2333" y="180"/>
                  <a:pt x="2333" y="180"/>
                  <a:pt x="2333" y="181"/>
                </a:cubicBezTo>
                <a:cubicBezTo>
                  <a:pt x="2335" y="181"/>
                  <a:pt x="2336" y="182"/>
                  <a:pt x="2337" y="183"/>
                </a:cubicBezTo>
                <a:cubicBezTo>
                  <a:pt x="2337" y="184"/>
                  <a:pt x="2337" y="185"/>
                  <a:pt x="2337" y="186"/>
                </a:cubicBezTo>
                <a:cubicBezTo>
                  <a:pt x="2334" y="189"/>
                  <a:pt x="2332" y="192"/>
                  <a:pt x="2328" y="195"/>
                </a:cubicBezTo>
                <a:cubicBezTo>
                  <a:pt x="2324" y="194"/>
                  <a:pt x="2320" y="191"/>
                  <a:pt x="2316" y="190"/>
                </a:cubicBezTo>
                <a:cubicBezTo>
                  <a:pt x="2305" y="188"/>
                  <a:pt x="2304" y="196"/>
                  <a:pt x="2296" y="187"/>
                </a:cubicBezTo>
                <a:cubicBezTo>
                  <a:pt x="2296" y="187"/>
                  <a:pt x="2296" y="187"/>
                  <a:pt x="2296" y="187"/>
                </a:cubicBezTo>
                <a:cubicBezTo>
                  <a:pt x="2305" y="183"/>
                  <a:pt x="2302" y="179"/>
                  <a:pt x="2317" y="179"/>
                </a:cubicBezTo>
                <a:cubicBezTo>
                  <a:pt x="2317" y="178"/>
                  <a:pt x="2317" y="177"/>
                  <a:pt x="2317" y="176"/>
                </a:cubicBezTo>
                <a:cubicBezTo>
                  <a:pt x="2316" y="175"/>
                  <a:pt x="2315" y="173"/>
                  <a:pt x="2314" y="172"/>
                </a:cubicBezTo>
                <a:cubicBezTo>
                  <a:pt x="2314" y="172"/>
                  <a:pt x="2314" y="172"/>
                  <a:pt x="2314" y="172"/>
                </a:cubicBezTo>
                <a:cubicBezTo>
                  <a:pt x="2316" y="168"/>
                  <a:pt x="2321" y="169"/>
                  <a:pt x="2325" y="166"/>
                </a:cubicBezTo>
                <a:cubicBezTo>
                  <a:pt x="2324" y="165"/>
                  <a:pt x="2322" y="164"/>
                  <a:pt x="2321" y="163"/>
                </a:cubicBezTo>
                <a:cubicBezTo>
                  <a:pt x="2321" y="162"/>
                  <a:pt x="2322" y="162"/>
                  <a:pt x="2322" y="161"/>
                </a:cubicBezTo>
                <a:cubicBezTo>
                  <a:pt x="2323" y="159"/>
                  <a:pt x="2328" y="153"/>
                  <a:pt x="2331" y="153"/>
                </a:cubicBezTo>
                <a:cubicBezTo>
                  <a:pt x="2332" y="153"/>
                  <a:pt x="2335" y="153"/>
                  <a:pt x="2336" y="153"/>
                </a:cubicBezTo>
                <a:cubicBezTo>
                  <a:pt x="2340" y="149"/>
                  <a:pt x="2345" y="144"/>
                  <a:pt x="2351" y="142"/>
                </a:cubicBezTo>
                <a:cubicBezTo>
                  <a:pt x="2363" y="138"/>
                  <a:pt x="2369" y="144"/>
                  <a:pt x="2374" y="133"/>
                </a:cubicBezTo>
                <a:cubicBezTo>
                  <a:pt x="2377" y="133"/>
                  <a:pt x="2378" y="131"/>
                  <a:pt x="2381" y="132"/>
                </a:cubicBezTo>
                <a:cubicBezTo>
                  <a:pt x="2383" y="133"/>
                  <a:pt x="2386" y="133"/>
                  <a:pt x="2389" y="134"/>
                </a:cubicBezTo>
                <a:cubicBezTo>
                  <a:pt x="2393" y="133"/>
                  <a:pt x="2397" y="132"/>
                  <a:pt x="2400" y="131"/>
                </a:cubicBezTo>
                <a:cubicBezTo>
                  <a:pt x="2402" y="131"/>
                  <a:pt x="2404" y="130"/>
                  <a:pt x="2406" y="130"/>
                </a:cubicBezTo>
                <a:cubicBezTo>
                  <a:pt x="2411" y="129"/>
                  <a:pt x="2417" y="127"/>
                  <a:pt x="2424" y="127"/>
                </a:cubicBezTo>
                <a:cubicBezTo>
                  <a:pt x="2429" y="118"/>
                  <a:pt x="2432" y="120"/>
                  <a:pt x="2443" y="118"/>
                </a:cubicBezTo>
                <a:cubicBezTo>
                  <a:pt x="2445" y="118"/>
                  <a:pt x="2447" y="118"/>
                  <a:pt x="2449" y="118"/>
                </a:cubicBezTo>
                <a:cubicBezTo>
                  <a:pt x="2453" y="117"/>
                  <a:pt x="2458" y="122"/>
                  <a:pt x="2456" y="125"/>
                </a:cubicBezTo>
                <a:cubicBezTo>
                  <a:pt x="2453" y="133"/>
                  <a:pt x="2443" y="134"/>
                  <a:pt x="2434" y="137"/>
                </a:cubicBezTo>
                <a:close/>
                <a:moveTo>
                  <a:pt x="2316" y="196"/>
                </a:moveTo>
                <a:cubicBezTo>
                  <a:pt x="2319" y="196"/>
                  <a:pt x="2321" y="197"/>
                  <a:pt x="2323" y="198"/>
                </a:cubicBezTo>
                <a:cubicBezTo>
                  <a:pt x="2322" y="210"/>
                  <a:pt x="2309" y="204"/>
                  <a:pt x="2313" y="220"/>
                </a:cubicBezTo>
                <a:cubicBezTo>
                  <a:pt x="2314" y="227"/>
                  <a:pt x="2317" y="236"/>
                  <a:pt x="2322" y="240"/>
                </a:cubicBezTo>
                <a:cubicBezTo>
                  <a:pt x="2325" y="242"/>
                  <a:pt x="2331" y="243"/>
                  <a:pt x="2331" y="248"/>
                </a:cubicBezTo>
                <a:cubicBezTo>
                  <a:pt x="2326" y="248"/>
                  <a:pt x="2320" y="248"/>
                  <a:pt x="2314" y="248"/>
                </a:cubicBezTo>
                <a:cubicBezTo>
                  <a:pt x="2312" y="248"/>
                  <a:pt x="2310" y="252"/>
                  <a:pt x="2307" y="251"/>
                </a:cubicBezTo>
                <a:cubicBezTo>
                  <a:pt x="2306" y="249"/>
                  <a:pt x="2305" y="248"/>
                  <a:pt x="2304" y="247"/>
                </a:cubicBezTo>
                <a:cubicBezTo>
                  <a:pt x="2300" y="247"/>
                  <a:pt x="2297" y="247"/>
                  <a:pt x="2293" y="247"/>
                </a:cubicBezTo>
                <a:cubicBezTo>
                  <a:pt x="2293" y="242"/>
                  <a:pt x="2297" y="242"/>
                  <a:pt x="2300" y="240"/>
                </a:cubicBezTo>
                <a:cubicBezTo>
                  <a:pt x="2300" y="240"/>
                  <a:pt x="2300" y="239"/>
                  <a:pt x="2300" y="238"/>
                </a:cubicBezTo>
                <a:cubicBezTo>
                  <a:pt x="2294" y="236"/>
                  <a:pt x="2289" y="232"/>
                  <a:pt x="2282" y="231"/>
                </a:cubicBezTo>
                <a:cubicBezTo>
                  <a:pt x="2278" y="230"/>
                  <a:pt x="2277" y="235"/>
                  <a:pt x="2272" y="232"/>
                </a:cubicBezTo>
                <a:cubicBezTo>
                  <a:pt x="2271" y="231"/>
                  <a:pt x="2271" y="230"/>
                  <a:pt x="2270" y="229"/>
                </a:cubicBezTo>
                <a:cubicBezTo>
                  <a:pt x="2269" y="225"/>
                  <a:pt x="2271" y="223"/>
                  <a:pt x="2272" y="221"/>
                </a:cubicBezTo>
                <a:cubicBezTo>
                  <a:pt x="2274" y="220"/>
                  <a:pt x="2276" y="222"/>
                  <a:pt x="2279" y="221"/>
                </a:cubicBezTo>
                <a:cubicBezTo>
                  <a:pt x="2283" y="220"/>
                  <a:pt x="2286" y="214"/>
                  <a:pt x="2288" y="210"/>
                </a:cubicBezTo>
                <a:cubicBezTo>
                  <a:pt x="2285" y="210"/>
                  <a:pt x="2283" y="208"/>
                  <a:pt x="2282" y="207"/>
                </a:cubicBezTo>
                <a:cubicBezTo>
                  <a:pt x="2282" y="207"/>
                  <a:pt x="2282" y="207"/>
                  <a:pt x="2282" y="207"/>
                </a:cubicBezTo>
                <a:cubicBezTo>
                  <a:pt x="2286" y="205"/>
                  <a:pt x="2287" y="201"/>
                  <a:pt x="2291" y="199"/>
                </a:cubicBezTo>
                <a:cubicBezTo>
                  <a:pt x="2293" y="199"/>
                  <a:pt x="2296" y="199"/>
                  <a:pt x="2299" y="199"/>
                </a:cubicBezTo>
                <a:cubicBezTo>
                  <a:pt x="2303" y="198"/>
                  <a:pt x="2310" y="195"/>
                  <a:pt x="2316" y="196"/>
                </a:cubicBezTo>
                <a:close/>
                <a:moveTo>
                  <a:pt x="1997" y="57"/>
                </a:moveTo>
                <a:cubicBezTo>
                  <a:pt x="1994" y="58"/>
                  <a:pt x="1991" y="60"/>
                  <a:pt x="1988" y="61"/>
                </a:cubicBezTo>
                <a:cubicBezTo>
                  <a:pt x="1985" y="62"/>
                  <a:pt x="1982" y="62"/>
                  <a:pt x="1979" y="63"/>
                </a:cubicBezTo>
                <a:cubicBezTo>
                  <a:pt x="1977" y="64"/>
                  <a:pt x="1975" y="66"/>
                  <a:pt x="1972" y="67"/>
                </a:cubicBezTo>
                <a:cubicBezTo>
                  <a:pt x="1962" y="67"/>
                  <a:pt x="1952" y="66"/>
                  <a:pt x="1942" y="66"/>
                </a:cubicBezTo>
                <a:cubicBezTo>
                  <a:pt x="1942" y="65"/>
                  <a:pt x="1942" y="63"/>
                  <a:pt x="1942" y="62"/>
                </a:cubicBezTo>
                <a:cubicBezTo>
                  <a:pt x="1949" y="60"/>
                  <a:pt x="1950" y="57"/>
                  <a:pt x="1952" y="52"/>
                </a:cubicBezTo>
                <a:cubicBezTo>
                  <a:pt x="1952" y="52"/>
                  <a:pt x="1952" y="52"/>
                  <a:pt x="1952" y="52"/>
                </a:cubicBezTo>
                <a:cubicBezTo>
                  <a:pt x="1938" y="52"/>
                  <a:pt x="1922" y="55"/>
                  <a:pt x="1914" y="49"/>
                </a:cubicBezTo>
                <a:cubicBezTo>
                  <a:pt x="1914" y="49"/>
                  <a:pt x="1914" y="49"/>
                  <a:pt x="1914" y="49"/>
                </a:cubicBezTo>
                <a:cubicBezTo>
                  <a:pt x="1916" y="45"/>
                  <a:pt x="1918" y="45"/>
                  <a:pt x="1921" y="43"/>
                </a:cubicBezTo>
                <a:cubicBezTo>
                  <a:pt x="1924" y="39"/>
                  <a:pt x="1927" y="35"/>
                  <a:pt x="1930" y="31"/>
                </a:cubicBezTo>
                <a:cubicBezTo>
                  <a:pt x="1932" y="33"/>
                  <a:pt x="1935" y="36"/>
                  <a:pt x="1937" y="39"/>
                </a:cubicBezTo>
                <a:cubicBezTo>
                  <a:pt x="1943" y="43"/>
                  <a:pt x="1949" y="34"/>
                  <a:pt x="1955" y="43"/>
                </a:cubicBezTo>
                <a:cubicBezTo>
                  <a:pt x="1955" y="43"/>
                  <a:pt x="1956" y="43"/>
                  <a:pt x="1956" y="42"/>
                </a:cubicBezTo>
                <a:cubicBezTo>
                  <a:pt x="1961" y="40"/>
                  <a:pt x="1961" y="34"/>
                  <a:pt x="1966" y="32"/>
                </a:cubicBezTo>
                <a:cubicBezTo>
                  <a:pt x="1965" y="35"/>
                  <a:pt x="1964" y="41"/>
                  <a:pt x="1965" y="44"/>
                </a:cubicBezTo>
                <a:cubicBezTo>
                  <a:pt x="1966" y="44"/>
                  <a:pt x="1968" y="44"/>
                  <a:pt x="1969" y="44"/>
                </a:cubicBezTo>
                <a:cubicBezTo>
                  <a:pt x="1971" y="41"/>
                  <a:pt x="1975" y="36"/>
                  <a:pt x="1979" y="36"/>
                </a:cubicBezTo>
                <a:cubicBezTo>
                  <a:pt x="1981" y="36"/>
                  <a:pt x="1982" y="37"/>
                  <a:pt x="1983" y="37"/>
                </a:cubicBezTo>
                <a:cubicBezTo>
                  <a:pt x="1984" y="39"/>
                  <a:pt x="1985" y="41"/>
                  <a:pt x="1986" y="43"/>
                </a:cubicBezTo>
                <a:cubicBezTo>
                  <a:pt x="1990" y="43"/>
                  <a:pt x="1995" y="41"/>
                  <a:pt x="1999" y="42"/>
                </a:cubicBezTo>
                <a:cubicBezTo>
                  <a:pt x="2002" y="42"/>
                  <a:pt x="2004" y="43"/>
                  <a:pt x="2006" y="43"/>
                </a:cubicBezTo>
                <a:cubicBezTo>
                  <a:pt x="2007" y="45"/>
                  <a:pt x="2008" y="46"/>
                  <a:pt x="2009" y="48"/>
                </a:cubicBezTo>
                <a:cubicBezTo>
                  <a:pt x="2009" y="48"/>
                  <a:pt x="2009" y="48"/>
                  <a:pt x="2008" y="48"/>
                </a:cubicBezTo>
                <a:cubicBezTo>
                  <a:pt x="2005" y="51"/>
                  <a:pt x="2001" y="54"/>
                  <a:pt x="1997" y="57"/>
                </a:cubicBezTo>
                <a:close/>
                <a:moveTo>
                  <a:pt x="1910" y="62"/>
                </a:moveTo>
                <a:cubicBezTo>
                  <a:pt x="1912" y="60"/>
                  <a:pt x="1913" y="57"/>
                  <a:pt x="1916" y="57"/>
                </a:cubicBezTo>
                <a:cubicBezTo>
                  <a:pt x="1918" y="60"/>
                  <a:pt x="1920" y="63"/>
                  <a:pt x="1922" y="65"/>
                </a:cubicBezTo>
                <a:cubicBezTo>
                  <a:pt x="1925" y="67"/>
                  <a:pt x="1928" y="67"/>
                  <a:pt x="1931" y="68"/>
                </a:cubicBezTo>
                <a:cubicBezTo>
                  <a:pt x="1934" y="69"/>
                  <a:pt x="1939" y="72"/>
                  <a:pt x="1941" y="75"/>
                </a:cubicBezTo>
                <a:cubicBezTo>
                  <a:pt x="1939" y="76"/>
                  <a:pt x="1937" y="77"/>
                  <a:pt x="1935" y="78"/>
                </a:cubicBezTo>
                <a:cubicBezTo>
                  <a:pt x="1932" y="79"/>
                  <a:pt x="1928" y="80"/>
                  <a:pt x="1925" y="81"/>
                </a:cubicBezTo>
                <a:cubicBezTo>
                  <a:pt x="1921" y="83"/>
                  <a:pt x="1921" y="91"/>
                  <a:pt x="1919" y="96"/>
                </a:cubicBezTo>
                <a:cubicBezTo>
                  <a:pt x="1917" y="99"/>
                  <a:pt x="1916" y="102"/>
                  <a:pt x="1914" y="105"/>
                </a:cubicBezTo>
                <a:cubicBezTo>
                  <a:pt x="1913" y="105"/>
                  <a:pt x="1909" y="105"/>
                  <a:pt x="1908" y="107"/>
                </a:cubicBezTo>
                <a:cubicBezTo>
                  <a:pt x="1905" y="110"/>
                  <a:pt x="1902" y="115"/>
                  <a:pt x="1902" y="121"/>
                </a:cubicBezTo>
                <a:cubicBezTo>
                  <a:pt x="1901" y="122"/>
                  <a:pt x="1900" y="123"/>
                  <a:pt x="1899" y="124"/>
                </a:cubicBezTo>
                <a:cubicBezTo>
                  <a:pt x="1893" y="125"/>
                  <a:pt x="1876" y="111"/>
                  <a:pt x="1872" y="109"/>
                </a:cubicBezTo>
                <a:cubicBezTo>
                  <a:pt x="1872" y="109"/>
                  <a:pt x="1873" y="109"/>
                  <a:pt x="1873" y="108"/>
                </a:cubicBezTo>
                <a:cubicBezTo>
                  <a:pt x="1874" y="107"/>
                  <a:pt x="1874" y="106"/>
                  <a:pt x="1875" y="105"/>
                </a:cubicBezTo>
                <a:cubicBezTo>
                  <a:pt x="1884" y="105"/>
                  <a:pt x="1892" y="104"/>
                  <a:pt x="1896" y="99"/>
                </a:cubicBezTo>
                <a:cubicBezTo>
                  <a:pt x="1895" y="98"/>
                  <a:pt x="1894" y="97"/>
                  <a:pt x="1893" y="97"/>
                </a:cubicBezTo>
                <a:cubicBezTo>
                  <a:pt x="1885" y="97"/>
                  <a:pt x="1878" y="99"/>
                  <a:pt x="1869" y="100"/>
                </a:cubicBezTo>
                <a:cubicBezTo>
                  <a:pt x="1868" y="98"/>
                  <a:pt x="1867" y="96"/>
                  <a:pt x="1866" y="94"/>
                </a:cubicBezTo>
                <a:cubicBezTo>
                  <a:pt x="1866" y="94"/>
                  <a:pt x="1866" y="94"/>
                  <a:pt x="1866" y="94"/>
                </a:cubicBezTo>
                <a:cubicBezTo>
                  <a:pt x="1876" y="90"/>
                  <a:pt x="1888" y="90"/>
                  <a:pt x="1895" y="83"/>
                </a:cubicBezTo>
                <a:cubicBezTo>
                  <a:pt x="1895" y="83"/>
                  <a:pt x="1895" y="83"/>
                  <a:pt x="1895" y="83"/>
                </a:cubicBezTo>
                <a:cubicBezTo>
                  <a:pt x="1889" y="82"/>
                  <a:pt x="1882" y="80"/>
                  <a:pt x="1879" y="76"/>
                </a:cubicBezTo>
                <a:cubicBezTo>
                  <a:pt x="1873" y="79"/>
                  <a:pt x="1872" y="85"/>
                  <a:pt x="1866" y="87"/>
                </a:cubicBezTo>
                <a:cubicBezTo>
                  <a:pt x="1859" y="90"/>
                  <a:pt x="1845" y="78"/>
                  <a:pt x="1843" y="73"/>
                </a:cubicBezTo>
                <a:cubicBezTo>
                  <a:pt x="1846" y="72"/>
                  <a:pt x="1848" y="70"/>
                  <a:pt x="1851" y="69"/>
                </a:cubicBezTo>
                <a:cubicBezTo>
                  <a:pt x="1850" y="67"/>
                  <a:pt x="1849" y="65"/>
                  <a:pt x="1847" y="63"/>
                </a:cubicBezTo>
                <a:cubicBezTo>
                  <a:pt x="1845" y="64"/>
                  <a:pt x="1843" y="65"/>
                  <a:pt x="1840" y="67"/>
                </a:cubicBezTo>
                <a:cubicBezTo>
                  <a:pt x="1837" y="65"/>
                  <a:pt x="1835" y="61"/>
                  <a:pt x="1834" y="57"/>
                </a:cubicBezTo>
                <a:cubicBezTo>
                  <a:pt x="1837" y="55"/>
                  <a:pt x="1840" y="53"/>
                  <a:pt x="1845" y="52"/>
                </a:cubicBezTo>
                <a:cubicBezTo>
                  <a:pt x="1847" y="52"/>
                  <a:pt x="1849" y="52"/>
                  <a:pt x="1851" y="53"/>
                </a:cubicBezTo>
                <a:cubicBezTo>
                  <a:pt x="1853" y="52"/>
                  <a:pt x="1856" y="51"/>
                  <a:pt x="1859" y="51"/>
                </a:cubicBezTo>
                <a:cubicBezTo>
                  <a:pt x="1859" y="55"/>
                  <a:pt x="1859" y="58"/>
                  <a:pt x="1861" y="60"/>
                </a:cubicBezTo>
                <a:cubicBezTo>
                  <a:pt x="1863" y="61"/>
                  <a:pt x="1866" y="61"/>
                  <a:pt x="1869" y="62"/>
                </a:cubicBezTo>
                <a:cubicBezTo>
                  <a:pt x="1869" y="62"/>
                  <a:pt x="1869" y="62"/>
                  <a:pt x="1869" y="61"/>
                </a:cubicBezTo>
                <a:cubicBezTo>
                  <a:pt x="1869" y="59"/>
                  <a:pt x="1870" y="56"/>
                  <a:pt x="1870" y="53"/>
                </a:cubicBezTo>
                <a:cubicBezTo>
                  <a:pt x="1874" y="52"/>
                  <a:pt x="1875" y="51"/>
                  <a:pt x="1877" y="53"/>
                </a:cubicBezTo>
                <a:cubicBezTo>
                  <a:pt x="1879" y="57"/>
                  <a:pt x="1886" y="66"/>
                  <a:pt x="1890" y="67"/>
                </a:cubicBezTo>
                <a:cubicBezTo>
                  <a:pt x="1891" y="66"/>
                  <a:pt x="1892" y="66"/>
                  <a:pt x="1892" y="65"/>
                </a:cubicBezTo>
                <a:cubicBezTo>
                  <a:pt x="1892" y="61"/>
                  <a:pt x="1886" y="54"/>
                  <a:pt x="1888" y="51"/>
                </a:cubicBezTo>
                <a:cubicBezTo>
                  <a:pt x="1889" y="49"/>
                  <a:pt x="1890" y="47"/>
                  <a:pt x="1892" y="46"/>
                </a:cubicBezTo>
                <a:cubicBezTo>
                  <a:pt x="1895" y="46"/>
                  <a:pt x="1897" y="48"/>
                  <a:pt x="1899" y="49"/>
                </a:cubicBezTo>
                <a:cubicBezTo>
                  <a:pt x="1901" y="49"/>
                  <a:pt x="1904" y="49"/>
                  <a:pt x="1906" y="49"/>
                </a:cubicBezTo>
                <a:cubicBezTo>
                  <a:pt x="1906" y="50"/>
                  <a:pt x="1907" y="50"/>
                  <a:pt x="1908" y="51"/>
                </a:cubicBezTo>
                <a:cubicBezTo>
                  <a:pt x="1908" y="55"/>
                  <a:pt x="1907" y="58"/>
                  <a:pt x="1908" y="61"/>
                </a:cubicBezTo>
                <a:cubicBezTo>
                  <a:pt x="1908" y="61"/>
                  <a:pt x="1909" y="62"/>
                  <a:pt x="1910" y="62"/>
                </a:cubicBezTo>
                <a:close/>
                <a:moveTo>
                  <a:pt x="1720" y="567"/>
                </a:moveTo>
                <a:cubicBezTo>
                  <a:pt x="1720" y="567"/>
                  <a:pt x="1720" y="567"/>
                  <a:pt x="1720" y="567"/>
                </a:cubicBezTo>
                <a:cubicBezTo>
                  <a:pt x="1722" y="567"/>
                  <a:pt x="1730" y="568"/>
                  <a:pt x="1731" y="568"/>
                </a:cubicBezTo>
                <a:cubicBezTo>
                  <a:pt x="1731" y="568"/>
                  <a:pt x="1731" y="568"/>
                  <a:pt x="1731" y="568"/>
                </a:cubicBezTo>
                <a:cubicBezTo>
                  <a:pt x="1731" y="569"/>
                  <a:pt x="1731" y="570"/>
                  <a:pt x="1731" y="571"/>
                </a:cubicBezTo>
                <a:cubicBezTo>
                  <a:pt x="1730" y="572"/>
                  <a:pt x="1727" y="572"/>
                  <a:pt x="1726" y="575"/>
                </a:cubicBezTo>
                <a:cubicBezTo>
                  <a:pt x="1723" y="574"/>
                  <a:pt x="1722" y="576"/>
                  <a:pt x="1719" y="577"/>
                </a:cubicBezTo>
                <a:cubicBezTo>
                  <a:pt x="1717" y="577"/>
                  <a:pt x="1714" y="576"/>
                  <a:pt x="1712" y="576"/>
                </a:cubicBezTo>
                <a:cubicBezTo>
                  <a:pt x="1711" y="576"/>
                  <a:pt x="1709" y="577"/>
                  <a:pt x="1708" y="577"/>
                </a:cubicBezTo>
                <a:cubicBezTo>
                  <a:pt x="1706" y="577"/>
                  <a:pt x="1706" y="576"/>
                  <a:pt x="1704" y="576"/>
                </a:cubicBezTo>
                <a:cubicBezTo>
                  <a:pt x="1701" y="576"/>
                  <a:pt x="1698" y="577"/>
                  <a:pt x="1695" y="577"/>
                </a:cubicBezTo>
                <a:cubicBezTo>
                  <a:pt x="1695" y="578"/>
                  <a:pt x="1695" y="579"/>
                  <a:pt x="1695" y="579"/>
                </a:cubicBezTo>
                <a:cubicBezTo>
                  <a:pt x="1688" y="578"/>
                  <a:pt x="1686" y="578"/>
                  <a:pt x="1679" y="579"/>
                </a:cubicBezTo>
                <a:cubicBezTo>
                  <a:pt x="1679" y="586"/>
                  <a:pt x="1675" y="584"/>
                  <a:pt x="1671" y="582"/>
                </a:cubicBezTo>
                <a:cubicBezTo>
                  <a:pt x="1670" y="582"/>
                  <a:pt x="1670" y="583"/>
                  <a:pt x="1668" y="582"/>
                </a:cubicBezTo>
                <a:cubicBezTo>
                  <a:pt x="1665" y="583"/>
                  <a:pt x="1662" y="585"/>
                  <a:pt x="1660" y="588"/>
                </a:cubicBezTo>
                <a:cubicBezTo>
                  <a:pt x="1659" y="587"/>
                  <a:pt x="1659" y="587"/>
                  <a:pt x="1658" y="586"/>
                </a:cubicBezTo>
                <a:cubicBezTo>
                  <a:pt x="1657" y="586"/>
                  <a:pt x="1656" y="586"/>
                  <a:pt x="1655" y="585"/>
                </a:cubicBezTo>
                <a:cubicBezTo>
                  <a:pt x="1655" y="585"/>
                  <a:pt x="1655" y="585"/>
                  <a:pt x="1655" y="585"/>
                </a:cubicBezTo>
                <a:cubicBezTo>
                  <a:pt x="1659" y="584"/>
                  <a:pt x="1667" y="578"/>
                  <a:pt x="1668" y="573"/>
                </a:cubicBezTo>
                <a:cubicBezTo>
                  <a:pt x="1671" y="574"/>
                  <a:pt x="1670" y="572"/>
                  <a:pt x="1671" y="571"/>
                </a:cubicBezTo>
                <a:cubicBezTo>
                  <a:pt x="1675" y="569"/>
                  <a:pt x="1679" y="572"/>
                  <a:pt x="1684" y="570"/>
                </a:cubicBezTo>
                <a:cubicBezTo>
                  <a:pt x="1684" y="568"/>
                  <a:pt x="1686" y="566"/>
                  <a:pt x="1687" y="564"/>
                </a:cubicBezTo>
                <a:cubicBezTo>
                  <a:pt x="1685" y="565"/>
                  <a:pt x="1683" y="567"/>
                  <a:pt x="1680" y="567"/>
                </a:cubicBezTo>
                <a:cubicBezTo>
                  <a:pt x="1680" y="567"/>
                  <a:pt x="1680" y="567"/>
                  <a:pt x="1680" y="567"/>
                </a:cubicBezTo>
                <a:cubicBezTo>
                  <a:pt x="1679" y="567"/>
                  <a:pt x="1679" y="567"/>
                  <a:pt x="1679" y="567"/>
                </a:cubicBezTo>
                <a:cubicBezTo>
                  <a:pt x="1677" y="566"/>
                  <a:pt x="1675" y="565"/>
                  <a:pt x="1673" y="564"/>
                </a:cubicBezTo>
                <a:cubicBezTo>
                  <a:pt x="1669" y="564"/>
                  <a:pt x="1666" y="563"/>
                  <a:pt x="1663" y="563"/>
                </a:cubicBezTo>
                <a:cubicBezTo>
                  <a:pt x="1662" y="563"/>
                  <a:pt x="1661" y="562"/>
                  <a:pt x="1660" y="561"/>
                </a:cubicBezTo>
                <a:cubicBezTo>
                  <a:pt x="1661" y="561"/>
                  <a:pt x="1661" y="560"/>
                  <a:pt x="1662" y="560"/>
                </a:cubicBezTo>
                <a:cubicBezTo>
                  <a:pt x="1663" y="558"/>
                  <a:pt x="1670" y="558"/>
                  <a:pt x="1673" y="553"/>
                </a:cubicBezTo>
                <a:cubicBezTo>
                  <a:pt x="1673" y="551"/>
                  <a:pt x="1673" y="549"/>
                  <a:pt x="1672" y="548"/>
                </a:cubicBezTo>
                <a:cubicBezTo>
                  <a:pt x="1672" y="547"/>
                  <a:pt x="1672" y="547"/>
                  <a:pt x="1672" y="547"/>
                </a:cubicBezTo>
                <a:cubicBezTo>
                  <a:pt x="1671" y="547"/>
                  <a:pt x="1669" y="547"/>
                  <a:pt x="1667" y="547"/>
                </a:cubicBezTo>
                <a:cubicBezTo>
                  <a:pt x="1667" y="547"/>
                  <a:pt x="1667" y="547"/>
                  <a:pt x="1667" y="547"/>
                </a:cubicBezTo>
                <a:cubicBezTo>
                  <a:pt x="1670" y="541"/>
                  <a:pt x="1677" y="541"/>
                  <a:pt x="1685" y="541"/>
                </a:cubicBezTo>
                <a:cubicBezTo>
                  <a:pt x="1685" y="540"/>
                  <a:pt x="1685" y="540"/>
                  <a:pt x="1685" y="540"/>
                </a:cubicBezTo>
                <a:cubicBezTo>
                  <a:pt x="1683" y="536"/>
                  <a:pt x="1686" y="533"/>
                  <a:pt x="1686" y="527"/>
                </a:cubicBezTo>
                <a:cubicBezTo>
                  <a:pt x="1686" y="527"/>
                  <a:pt x="1686" y="527"/>
                  <a:pt x="1686" y="527"/>
                </a:cubicBezTo>
                <a:cubicBezTo>
                  <a:pt x="1684" y="527"/>
                  <a:pt x="1683" y="528"/>
                  <a:pt x="1682" y="528"/>
                </a:cubicBezTo>
                <a:cubicBezTo>
                  <a:pt x="1680" y="526"/>
                  <a:pt x="1679" y="526"/>
                  <a:pt x="1678" y="524"/>
                </a:cubicBezTo>
                <a:cubicBezTo>
                  <a:pt x="1679" y="521"/>
                  <a:pt x="1681" y="519"/>
                  <a:pt x="1683" y="517"/>
                </a:cubicBezTo>
                <a:cubicBezTo>
                  <a:pt x="1676" y="516"/>
                  <a:pt x="1678" y="518"/>
                  <a:pt x="1673" y="519"/>
                </a:cubicBezTo>
                <a:cubicBezTo>
                  <a:pt x="1672" y="518"/>
                  <a:pt x="1670" y="518"/>
                  <a:pt x="1669" y="517"/>
                </a:cubicBezTo>
                <a:cubicBezTo>
                  <a:pt x="1669" y="519"/>
                  <a:pt x="1668" y="519"/>
                  <a:pt x="1667" y="520"/>
                </a:cubicBezTo>
                <a:cubicBezTo>
                  <a:pt x="1666" y="519"/>
                  <a:pt x="1664" y="519"/>
                  <a:pt x="1662" y="518"/>
                </a:cubicBezTo>
                <a:cubicBezTo>
                  <a:pt x="1662" y="515"/>
                  <a:pt x="1667" y="510"/>
                  <a:pt x="1666" y="508"/>
                </a:cubicBezTo>
                <a:cubicBezTo>
                  <a:pt x="1665" y="507"/>
                  <a:pt x="1664" y="505"/>
                  <a:pt x="1664" y="503"/>
                </a:cubicBezTo>
                <a:cubicBezTo>
                  <a:pt x="1666" y="503"/>
                  <a:pt x="1666" y="502"/>
                  <a:pt x="1667" y="501"/>
                </a:cubicBezTo>
                <a:cubicBezTo>
                  <a:pt x="1667" y="500"/>
                  <a:pt x="1667" y="499"/>
                  <a:pt x="1666" y="498"/>
                </a:cubicBezTo>
                <a:cubicBezTo>
                  <a:pt x="1666" y="498"/>
                  <a:pt x="1666" y="498"/>
                  <a:pt x="1666" y="498"/>
                </a:cubicBezTo>
                <a:cubicBezTo>
                  <a:pt x="1663" y="500"/>
                  <a:pt x="1660" y="502"/>
                  <a:pt x="1657" y="504"/>
                </a:cubicBezTo>
                <a:cubicBezTo>
                  <a:pt x="1657" y="504"/>
                  <a:pt x="1657" y="504"/>
                  <a:pt x="1657" y="503"/>
                </a:cubicBezTo>
                <a:cubicBezTo>
                  <a:pt x="1655" y="500"/>
                  <a:pt x="1659" y="495"/>
                  <a:pt x="1660" y="492"/>
                </a:cubicBezTo>
                <a:cubicBezTo>
                  <a:pt x="1659" y="492"/>
                  <a:pt x="1658" y="491"/>
                  <a:pt x="1657" y="490"/>
                </a:cubicBezTo>
                <a:cubicBezTo>
                  <a:pt x="1657" y="490"/>
                  <a:pt x="1657" y="491"/>
                  <a:pt x="1657" y="491"/>
                </a:cubicBezTo>
                <a:cubicBezTo>
                  <a:pt x="1656" y="492"/>
                  <a:pt x="1656" y="493"/>
                  <a:pt x="1654" y="494"/>
                </a:cubicBezTo>
                <a:cubicBezTo>
                  <a:pt x="1654" y="493"/>
                  <a:pt x="1653" y="493"/>
                  <a:pt x="1652" y="493"/>
                </a:cubicBezTo>
                <a:cubicBezTo>
                  <a:pt x="1652" y="492"/>
                  <a:pt x="1656" y="485"/>
                  <a:pt x="1656" y="485"/>
                </a:cubicBezTo>
                <a:cubicBezTo>
                  <a:pt x="1656" y="484"/>
                  <a:pt x="1656" y="482"/>
                  <a:pt x="1655" y="481"/>
                </a:cubicBezTo>
                <a:cubicBezTo>
                  <a:pt x="1656" y="480"/>
                  <a:pt x="1657" y="480"/>
                  <a:pt x="1658" y="479"/>
                </a:cubicBezTo>
                <a:cubicBezTo>
                  <a:pt x="1657" y="478"/>
                  <a:pt x="1656" y="477"/>
                  <a:pt x="1655" y="475"/>
                </a:cubicBezTo>
                <a:cubicBezTo>
                  <a:pt x="1656" y="474"/>
                  <a:pt x="1656" y="473"/>
                  <a:pt x="1658" y="473"/>
                </a:cubicBezTo>
                <a:cubicBezTo>
                  <a:pt x="1659" y="473"/>
                  <a:pt x="1660" y="474"/>
                  <a:pt x="1662" y="473"/>
                </a:cubicBezTo>
                <a:cubicBezTo>
                  <a:pt x="1661" y="472"/>
                  <a:pt x="1660" y="470"/>
                  <a:pt x="1659" y="468"/>
                </a:cubicBezTo>
                <a:cubicBezTo>
                  <a:pt x="1661" y="467"/>
                  <a:pt x="1662" y="467"/>
                  <a:pt x="1664" y="466"/>
                </a:cubicBezTo>
                <a:cubicBezTo>
                  <a:pt x="1663" y="465"/>
                  <a:pt x="1662" y="464"/>
                  <a:pt x="1662" y="463"/>
                </a:cubicBezTo>
                <a:cubicBezTo>
                  <a:pt x="1662" y="462"/>
                  <a:pt x="1663" y="461"/>
                  <a:pt x="1664" y="460"/>
                </a:cubicBezTo>
                <a:cubicBezTo>
                  <a:pt x="1665" y="461"/>
                  <a:pt x="1667" y="462"/>
                  <a:pt x="1668" y="463"/>
                </a:cubicBezTo>
                <a:cubicBezTo>
                  <a:pt x="1672" y="464"/>
                  <a:pt x="1678" y="459"/>
                  <a:pt x="1683" y="461"/>
                </a:cubicBezTo>
                <a:cubicBezTo>
                  <a:pt x="1684" y="463"/>
                  <a:pt x="1685" y="463"/>
                  <a:pt x="1683" y="464"/>
                </a:cubicBezTo>
                <a:cubicBezTo>
                  <a:pt x="1681" y="469"/>
                  <a:pt x="1672" y="468"/>
                  <a:pt x="1671" y="475"/>
                </a:cubicBezTo>
                <a:cubicBezTo>
                  <a:pt x="1672" y="476"/>
                  <a:pt x="1672" y="476"/>
                  <a:pt x="1672" y="476"/>
                </a:cubicBezTo>
                <a:cubicBezTo>
                  <a:pt x="1678" y="476"/>
                  <a:pt x="1691" y="475"/>
                  <a:pt x="1695" y="477"/>
                </a:cubicBezTo>
                <a:cubicBezTo>
                  <a:pt x="1695" y="478"/>
                  <a:pt x="1696" y="478"/>
                  <a:pt x="1695" y="479"/>
                </a:cubicBezTo>
                <a:cubicBezTo>
                  <a:pt x="1693" y="484"/>
                  <a:pt x="1691" y="495"/>
                  <a:pt x="1683" y="495"/>
                </a:cubicBezTo>
                <a:cubicBezTo>
                  <a:pt x="1683" y="495"/>
                  <a:pt x="1683" y="495"/>
                  <a:pt x="1683" y="495"/>
                </a:cubicBezTo>
                <a:cubicBezTo>
                  <a:pt x="1685" y="496"/>
                  <a:pt x="1686" y="497"/>
                  <a:pt x="1687" y="497"/>
                </a:cubicBezTo>
                <a:cubicBezTo>
                  <a:pt x="1687" y="497"/>
                  <a:pt x="1687" y="497"/>
                  <a:pt x="1687" y="498"/>
                </a:cubicBezTo>
                <a:cubicBezTo>
                  <a:pt x="1685" y="500"/>
                  <a:pt x="1680" y="500"/>
                  <a:pt x="1675" y="500"/>
                </a:cubicBezTo>
                <a:cubicBezTo>
                  <a:pt x="1675" y="500"/>
                  <a:pt x="1675" y="501"/>
                  <a:pt x="1676" y="501"/>
                </a:cubicBezTo>
                <a:cubicBezTo>
                  <a:pt x="1682" y="503"/>
                  <a:pt x="1682" y="501"/>
                  <a:pt x="1687" y="501"/>
                </a:cubicBezTo>
                <a:cubicBezTo>
                  <a:pt x="1690" y="500"/>
                  <a:pt x="1697" y="507"/>
                  <a:pt x="1698" y="509"/>
                </a:cubicBezTo>
                <a:cubicBezTo>
                  <a:pt x="1700" y="513"/>
                  <a:pt x="1699" y="517"/>
                  <a:pt x="1702" y="520"/>
                </a:cubicBezTo>
                <a:cubicBezTo>
                  <a:pt x="1703" y="521"/>
                  <a:pt x="1706" y="520"/>
                  <a:pt x="1708" y="522"/>
                </a:cubicBezTo>
                <a:cubicBezTo>
                  <a:pt x="1709" y="524"/>
                  <a:pt x="1711" y="526"/>
                  <a:pt x="1713" y="529"/>
                </a:cubicBezTo>
                <a:cubicBezTo>
                  <a:pt x="1714" y="530"/>
                  <a:pt x="1714" y="536"/>
                  <a:pt x="1714" y="536"/>
                </a:cubicBezTo>
                <a:cubicBezTo>
                  <a:pt x="1719" y="541"/>
                  <a:pt x="1722" y="540"/>
                  <a:pt x="1717" y="548"/>
                </a:cubicBezTo>
                <a:cubicBezTo>
                  <a:pt x="1718" y="548"/>
                  <a:pt x="1719" y="548"/>
                  <a:pt x="1720" y="548"/>
                </a:cubicBezTo>
                <a:cubicBezTo>
                  <a:pt x="1724" y="543"/>
                  <a:pt x="1731" y="547"/>
                  <a:pt x="1734" y="550"/>
                </a:cubicBezTo>
                <a:cubicBezTo>
                  <a:pt x="1734" y="552"/>
                  <a:pt x="1734" y="554"/>
                  <a:pt x="1735" y="556"/>
                </a:cubicBezTo>
                <a:cubicBezTo>
                  <a:pt x="1733" y="559"/>
                  <a:pt x="1724" y="566"/>
                  <a:pt x="1720" y="567"/>
                </a:cubicBezTo>
                <a:close/>
                <a:moveTo>
                  <a:pt x="1655" y="505"/>
                </a:moveTo>
                <a:cubicBezTo>
                  <a:pt x="1656" y="505"/>
                  <a:pt x="1657" y="505"/>
                  <a:pt x="1657" y="505"/>
                </a:cubicBezTo>
                <a:cubicBezTo>
                  <a:pt x="1657" y="506"/>
                  <a:pt x="1658" y="508"/>
                  <a:pt x="1658" y="509"/>
                </a:cubicBezTo>
                <a:cubicBezTo>
                  <a:pt x="1657" y="509"/>
                  <a:pt x="1657" y="510"/>
                  <a:pt x="1657" y="510"/>
                </a:cubicBezTo>
                <a:cubicBezTo>
                  <a:pt x="1656" y="510"/>
                  <a:pt x="1656" y="510"/>
                  <a:pt x="1655" y="510"/>
                </a:cubicBezTo>
                <a:cubicBezTo>
                  <a:pt x="1655" y="508"/>
                  <a:pt x="1655" y="507"/>
                  <a:pt x="1655" y="505"/>
                </a:cubicBezTo>
                <a:close/>
                <a:moveTo>
                  <a:pt x="1656" y="526"/>
                </a:moveTo>
                <a:cubicBezTo>
                  <a:pt x="1654" y="529"/>
                  <a:pt x="1652" y="530"/>
                  <a:pt x="1648" y="531"/>
                </a:cubicBezTo>
                <a:cubicBezTo>
                  <a:pt x="1650" y="534"/>
                  <a:pt x="1653" y="543"/>
                  <a:pt x="1652" y="548"/>
                </a:cubicBezTo>
                <a:cubicBezTo>
                  <a:pt x="1651" y="550"/>
                  <a:pt x="1649" y="552"/>
                  <a:pt x="1648" y="556"/>
                </a:cubicBezTo>
                <a:cubicBezTo>
                  <a:pt x="1646" y="556"/>
                  <a:pt x="1645" y="556"/>
                  <a:pt x="1643" y="556"/>
                </a:cubicBezTo>
                <a:cubicBezTo>
                  <a:pt x="1643" y="557"/>
                  <a:pt x="1642" y="557"/>
                  <a:pt x="1642" y="558"/>
                </a:cubicBezTo>
                <a:cubicBezTo>
                  <a:pt x="1639" y="558"/>
                  <a:pt x="1636" y="558"/>
                  <a:pt x="1634" y="558"/>
                </a:cubicBezTo>
                <a:cubicBezTo>
                  <a:pt x="1631" y="560"/>
                  <a:pt x="1628" y="562"/>
                  <a:pt x="1625" y="564"/>
                </a:cubicBezTo>
                <a:cubicBezTo>
                  <a:pt x="1624" y="564"/>
                  <a:pt x="1623" y="564"/>
                  <a:pt x="1622" y="565"/>
                </a:cubicBezTo>
                <a:cubicBezTo>
                  <a:pt x="1619" y="565"/>
                  <a:pt x="1616" y="567"/>
                  <a:pt x="1612" y="567"/>
                </a:cubicBezTo>
                <a:cubicBezTo>
                  <a:pt x="1612" y="565"/>
                  <a:pt x="1612" y="564"/>
                  <a:pt x="1611" y="562"/>
                </a:cubicBezTo>
                <a:cubicBezTo>
                  <a:pt x="1610" y="562"/>
                  <a:pt x="1608" y="562"/>
                  <a:pt x="1607" y="562"/>
                </a:cubicBezTo>
                <a:cubicBezTo>
                  <a:pt x="1607" y="561"/>
                  <a:pt x="1606" y="560"/>
                  <a:pt x="1607" y="559"/>
                </a:cubicBezTo>
                <a:cubicBezTo>
                  <a:pt x="1607" y="559"/>
                  <a:pt x="1608" y="558"/>
                  <a:pt x="1609" y="558"/>
                </a:cubicBezTo>
                <a:cubicBezTo>
                  <a:pt x="1609" y="558"/>
                  <a:pt x="1609" y="558"/>
                  <a:pt x="1609" y="558"/>
                </a:cubicBezTo>
                <a:cubicBezTo>
                  <a:pt x="1607" y="558"/>
                  <a:pt x="1606" y="558"/>
                  <a:pt x="1604" y="558"/>
                </a:cubicBezTo>
                <a:cubicBezTo>
                  <a:pt x="1604" y="557"/>
                  <a:pt x="1604" y="556"/>
                  <a:pt x="1604" y="556"/>
                </a:cubicBezTo>
                <a:cubicBezTo>
                  <a:pt x="1606" y="556"/>
                  <a:pt x="1610" y="556"/>
                  <a:pt x="1611" y="555"/>
                </a:cubicBezTo>
                <a:cubicBezTo>
                  <a:pt x="1612" y="555"/>
                  <a:pt x="1612" y="553"/>
                  <a:pt x="1613" y="552"/>
                </a:cubicBezTo>
                <a:cubicBezTo>
                  <a:pt x="1615" y="551"/>
                  <a:pt x="1618" y="551"/>
                  <a:pt x="1619" y="549"/>
                </a:cubicBezTo>
                <a:cubicBezTo>
                  <a:pt x="1617" y="549"/>
                  <a:pt x="1615" y="549"/>
                  <a:pt x="1613" y="550"/>
                </a:cubicBezTo>
                <a:cubicBezTo>
                  <a:pt x="1614" y="549"/>
                  <a:pt x="1614" y="549"/>
                  <a:pt x="1614" y="549"/>
                </a:cubicBezTo>
                <a:cubicBezTo>
                  <a:pt x="1614" y="548"/>
                  <a:pt x="1615" y="548"/>
                  <a:pt x="1615" y="547"/>
                </a:cubicBezTo>
                <a:cubicBezTo>
                  <a:pt x="1615" y="546"/>
                  <a:pt x="1615" y="546"/>
                  <a:pt x="1615" y="546"/>
                </a:cubicBezTo>
                <a:cubicBezTo>
                  <a:pt x="1616" y="543"/>
                  <a:pt x="1618" y="543"/>
                  <a:pt x="1621" y="542"/>
                </a:cubicBezTo>
                <a:cubicBezTo>
                  <a:pt x="1621" y="542"/>
                  <a:pt x="1620" y="541"/>
                  <a:pt x="1620" y="540"/>
                </a:cubicBezTo>
                <a:cubicBezTo>
                  <a:pt x="1618" y="541"/>
                  <a:pt x="1609" y="540"/>
                  <a:pt x="1608" y="539"/>
                </a:cubicBezTo>
                <a:cubicBezTo>
                  <a:pt x="1608" y="538"/>
                  <a:pt x="1609" y="538"/>
                  <a:pt x="1609" y="537"/>
                </a:cubicBezTo>
                <a:cubicBezTo>
                  <a:pt x="1609" y="537"/>
                  <a:pt x="1608" y="536"/>
                  <a:pt x="1608" y="536"/>
                </a:cubicBezTo>
                <a:cubicBezTo>
                  <a:pt x="1609" y="536"/>
                  <a:pt x="1610" y="536"/>
                  <a:pt x="1611" y="535"/>
                </a:cubicBezTo>
                <a:cubicBezTo>
                  <a:pt x="1611" y="533"/>
                  <a:pt x="1611" y="533"/>
                  <a:pt x="1613" y="532"/>
                </a:cubicBezTo>
                <a:cubicBezTo>
                  <a:pt x="1613" y="532"/>
                  <a:pt x="1612" y="532"/>
                  <a:pt x="1612" y="532"/>
                </a:cubicBezTo>
                <a:cubicBezTo>
                  <a:pt x="1611" y="530"/>
                  <a:pt x="1610" y="531"/>
                  <a:pt x="1608" y="531"/>
                </a:cubicBezTo>
                <a:cubicBezTo>
                  <a:pt x="1608" y="531"/>
                  <a:pt x="1608" y="530"/>
                  <a:pt x="1608" y="530"/>
                </a:cubicBezTo>
                <a:cubicBezTo>
                  <a:pt x="1608" y="527"/>
                  <a:pt x="1609" y="526"/>
                  <a:pt x="1611" y="525"/>
                </a:cubicBezTo>
                <a:cubicBezTo>
                  <a:pt x="1614" y="526"/>
                  <a:pt x="1620" y="526"/>
                  <a:pt x="1624" y="527"/>
                </a:cubicBezTo>
                <a:cubicBezTo>
                  <a:pt x="1624" y="526"/>
                  <a:pt x="1624" y="525"/>
                  <a:pt x="1624" y="524"/>
                </a:cubicBezTo>
                <a:cubicBezTo>
                  <a:pt x="1626" y="524"/>
                  <a:pt x="1628" y="523"/>
                  <a:pt x="1629" y="520"/>
                </a:cubicBezTo>
                <a:cubicBezTo>
                  <a:pt x="1626" y="520"/>
                  <a:pt x="1624" y="520"/>
                  <a:pt x="1622" y="520"/>
                </a:cubicBezTo>
                <a:cubicBezTo>
                  <a:pt x="1622" y="520"/>
                  <a:pt x="1622" y="520"/>
                  <a:pt x="1623" y="519"/>
                </a:cubicBezTo>
                <a:cubicBezTo>
                  <a:pt x="1623" y="519"/>
                  <a:pt x="1624" y="519"/>
                  <a:pt x="1625" y="519"/>
                </a:cubicBezTo>
                <a:cubicBezTo>
                  <a:pt x="1627" y="514"/>
                  <a:pt x="1628" y="512"/>
                  <a:pt x="1634" y="511"/>
                </a:cubicBezTo>
                <a:cubicBezTo>
                  <a:pt x="1634" y="513"/>
                  <a:pt x="1635" y="514"/>
                  <a:pt x="1637" y="514"/>
                </a:cubicBezTo>
                <a:cubicBezTo>
                  <a:pt x="1642" y="512"/>
                  <a:pt x="1649" y="511"/>
                  <a:pt x="1652" y="514"/>
                </a:cubicBezTo>
                <a:cubicBezTo>
                  <a:pt x="1653" y="518"/>
                  <a:pt x="1655" y="521"/>
                  <a:pt x="1656" y="526"/>
                </a:cubicBezTo>
                <a:close/>
                <a:moveTo>
                  <a:pt x="1822" y="715"/>
                </a:moveTo>
                <a:cubicBezTo>
                  <a:pt x="1821" y="716"/>
                  <a:pt x="1820" y="717"/>
                  <a:pt x="1820" y="718"/>
                </a:cubicBezTo>
                <a:cubicBezTo>
                  <a:pt x="1820" y="720"/>
                  <a:pt x="1821" y="722"/>
                  <a:pt x="1821" y="724"/>
                </a:cubicBezTo>
                <a:cubicBezTo>
                  <a:pt x="1821" y="727"/>
                  <a:pt x="1819" y="729"/>
                  <a:pt x="1819" y="731"/>
                </a:cubicBezTo>
                <a:cubicBezTo>
                  <a:pt x="1817" y="730"/>
                  <a:pt x="1815" y="729"/>
                  <a:pt x="1813" y="730"/>
                </a:cubicBezTo>
                <a:cubicBezTo>
                  <a:pt x="1813" y="731"/>
                  <a:pt x="1812" y="732"/>
                  <a:pt x="1811" y="733"/>
                </a:cubicBezTo>
                <a:cubicBezTo>
                  <a:pt x="1803" y="732"/>
                  <a:pt x="1809" y="724"/>
                  <a:pt x="1808" y="717"/>
                </a:cubicBezTo>
                <a:cubicBezTo>
                  <a:pt x="1807" y="714"/>
                  <a:pt x="1805" y="713"/>
                  <a:pt x="1804" y="710"/>
                </a:cubicBezTo>
                <a:cubicBezTo>
                  <a:pt x="1804" y="710"/>
                  <a:pt x="1805" y="710"/>
                  <a:pt x="1805" y="710"/>
                </a:cubicBezTo>
                <a:cubicBezTo>
                  <a:pt x="1810" y="709"/>
                  <a:pt x="1813" y="708"/>
                  <a:pt x="1816" y="705"/>
                </a:cubicBezTo>
                <a:cubicBezTo>
                  <a:pt x="1818" y="706"/>
                  <a:pt x="1823" y="711"/>
                  <a:pt x="1822" y="715"/>
                </a:cubicBezTo>
                <a:close/>
                <a:moveTo>
                  <a:pt x="1816" y="685"/>
                </a:moveTo>
                <a:cubicBezTo>
                  <a:pt x="1816" y="684"/>
                  <a:pt x="1816" y="683"/>
                  <a:pt x="1816" y="682"/>
                </a:cubicBezTo>
                <a:cubicBezTo>
                  <a:pt x="1817" y="682"/>
                  <a:pt x="1817" y="682"/>
                  <a:pt x="1817" y="682"/>
                </a:cubicBezTo>
                <a:cubicBezTo>
                  <a:pt x="1817" y="682"/>
                  <a:pt x="1818" y="682"/>
                  <a:pt x="1818" y="683"/>
                </a:cubicBezTo>
                <a:cubicBezTo>
                  <a:pt x="1818" y="689"/>
                  <a:pt x="1819" y="699"/>
                  <a:pt x="1815" y="703"/>
                </a:cubicBezTo>
                <a:cubicBezTo>
                  <a:pt x="1815" y="703"/>
                  <a:pt x="1814" y="703"/>
                  <a:pt x="1814" y="703"/>
                </a:cubicBezTo>
                <a:cubicBezTo>
                  <a:pt x="1814" y="702"/>
                  <a:pt x="1814" y="702"/>
                  <a:pt x="1814" y="702"/>
                </a:cubicBezTo>
                <a:cubicBezTo>
                  <a:pt x="1813" y="702"/>
                  <a:pt x="1812" y="702"/>
                  <a:pt x="1812" y="701"/>
                </a:cubicBezTo>
                <a:cubicBezTo>
                  <a:pt x="1811" y="701"/>
                  <a:pt x="1811" y="701"/>
                  <a:pt x="1810" y="701"/>
                </a:cubicBezTo>
                <a:cubicBezTo>
                  <a:pt x="1811" y="700"/>
                  <a:pt x="1811" y="699"/>
                  <a:pt x="1812" y="699"/>
                </a:cubicBezTo>
                <a:cubicBezTo>
                  <a:pt x="1811" y="699"/>
                  <a:pt x="1810" y="698"/>
                  <a:pt x="1809" y="698"/>
                </a:cubicBezTo>
                <a:cubicBezTo>
                  <a:pt x="1809" y="698"/>
                  <a:pt x="1809" y="698"/>
                  <a:pt x="1809" y="697"/>
                </a:cubicBezTo>
                <a:cubicBezTo>
                  <a:pt x="1810" y="697"/>
                  <a:pt x="1810" y="697"/>
                  <a:pt x="1811" y="696"/>
                </a:cubicBezTo>
                <a:cubicBezTo>
                  <a:pt x="1811" y="696"/>
                  <a:pt x="1811" y="696"/>
                  <a:pt x="1811" y="696"/>
                </a:cubicBezTo>
                <a:cubicBezTo>
                  <a:pt x="1809" y="696"/>
                  <a:pt x="1809" y="697"/>
                  <a:pt x="1808" y="695"/>
                </a:cubicBezTo>
                <a:cubicBezTo>
                  <a:pt x="1809" y="695"/>
                  <a:pt x="1809" y="695"/>
                  <a:pt x="1810" y="694"/>
                </a:cubicBezTo>
                <a:cubicBezTo>
                  <a:pt x="1809" y="693"/>
                  <a:pt x="1808" y="693"/>
                  <a:pt x="1808" y="692"/>
                </a:cubicBezTo>
                <a:cubicBezTo>
                  <a:pt x="1808" y="692"/>
                  <a:pt x="1809" y="691"/>
                  <a:pt x="1809" y="691"/>
                </a:cubicBezTo>
                <a:cubicBezTo>
                  <a:pt x="1808" y="690"/>
                  <a:pt x="1808" y="690"/>
                  <a:pt x="1808" y="690"/>
                </a:cubicBezTo>
                <a:cubicBezTo>
                  <a:pt x="1810" y="688"/>
                  <a:pt x="1816" y="685"/>
                  <a:pt x="1816" y="685"/>
                </a:cubicBezTo>
                <a:close/>
                <a:moveTo>
                  <a:pt x="1881" y="758"/>
                </a:moveTo>
                <a:cubicBezTo>
                  <a:pt x="1879" y="759"/>
                  <a:pt x="1878" y="760"/>
                  <a:pt x="1877" y="761"/>
                </a:cubicBezTo>
                <a:cubicBezTo>
                  <a:pt x="1870" y="759"/>
                  <a:pt x="1864" y="755"/>
                  <a:pt x="1857" y="752"/>
                </a:cubicBezTo>
                <a:cubicBezTo>
                  <a:pt x="1854" y="750"/>
                  <a:pt x="1852" y="751"/>
                  <a:pt x="1850" y="748"/>
                </a:cubicBezTo>
                <a:cubicBezTo>
                  <a:pt x="1852" y="743"/>
                  <a:pt x="1856" y="746"/>
                  <a:pt x="1860" y="743"/>
                </a:cubicBezTo>
                <a:cubicBezTo>
                  <a:pt x="1865" y="746"/>
                  <a:pt x="1869" y="746"/>
                  <a:pt x="1876" y="744"/>
                </a:cubicBezTo>
                <a:cubicBezTo>
                  <a:pt x="1878" y="744"/>
                  <a:pt x="1881" y="743"/>
                  <a:pt x="1883" y="743"/>
                </a:cubicBezTo>
                <a:cubicBezTo>
                  <a:pt x="1883" y="743"/>
                  <a:pt x="1883" y="743"/>
                  <a:pt x="1883" y="744"/>
                </a:cubicBezTo>
                <a:cubicBezTo>
                  <a:pt x="1882" y="746"/>
                  <a:pt x="1878" y="751"/>
                  <a:pt x="1879" y="754"/>
                </a:cubicBezTo>
                <a:cubicBezTo>
                  <a:pt x="1880" y="756"/>
                  <a:pt x="1881" y="756"/>
                  <a:pt x="1881" y="758"/>
                </a:cubicBezTo>
                <a:close/>
                <a:moveTo>
                  <a:pt x="1999" y="778"/>
                </a:moveTo>
                <a:cubicBezTo>
                  <a:pt x="1998" y="780"/>
                  <a:pt x="1998" y="781"/>
                  <a:pt x="1997" y="782"/>
                </a:cubicBezTo>
                <a:cubicBezTo>
                  <a:pt x="1992" y="782"/>
                  <a:pt x="1987" y="783"/>
                  <a:pt x="1982" y="783"/>
                </a:cubicBezTo>
                <a:cubicBezTo>
                  <a:pt x="1982" y="782"/>
                  <a:pt x="1982" y="782"/>
                  <a:pt x="1982" y="781"/>
                </a:cubicBezTo>
                <a:cubicBezTo>
                  <a:pt x="1978" y="780"/>
                  <a:pt x="1972" y="780"/>
                  <a:pt x="1969" y="779"/>
                </a:cubicBezTo>
                <a:cubicBezTo>
                  <a:pt x="1969" y="778"/>
                  <a:pt x="1969" y="776"/>
                  <a:pt x="1969" y="775"/>
                </a:cubicBezTo>
                <a:cubicBezTo>
                  <a:pt x="1970" y="775"/>
                  <a:pt x="1970" y="775"/>
                  <a:pt x="1971" y="775"/>
                </a:cubicBezTo>
                <a:cubicBezTo>
                  <a:pt x="1971" y="774"/>
                  <a:pt x="1971" y="774"/>
                  <a:pt x="1971" y="774"/>
                </a:cubicBezTo>
                <a:cubicBezTo>
                  <a:pt x="1971" y="774"/>
                  <a:pt x="1971" y="774"/>
                  <a:pt x="1971" y="774"/>
                </a:cubicBezTo>
                <a:cubicBezTo>
                  <a:pt x="1972" y="775"/>
                  <a:pt x="1973" y="775"/>
                  <a:pt x="1974" y="776"/>
                </a:cubicBezTo>
                <a:cubicBezTo>
                  <a:pt x="1974" y="775"/>
                  <a:pt x="1975" y="775"/>
                  <a:pt x="1976" y="775"/>
                </a:cubicBezTo>
                <a:cubicBezTo>
                  <a:pt x="1976" y="775"/>
                  <a:pt x="1976" y="775"/>
                  <a:pt x="1976" y="775"/>
                </a:cubicBezTo>
                <a:cubicBezTo>
                  <a:pt x="1976" y="776"/>
                  <a:pt x="1976" y="776"/>
                  <a:pt x="1975" y="776"/>
                </a:cubicBezTo>
                <a:cubicBezTo>
                  <a:pt x="1977" y="777"/>
                  <a:pt x="1976" y="777"/>
                  <a:pt x="1977" y="778"/>
                </a:cubicBezTo>
                <a:cubicBezTo>
                  <a:pt x="1980" y="777"/>
                  <a:pt x="1982" y="777"/>
                  <a:pt x="1985" y="777"/>
                </a:cubicBezTo>
                <a:cubicBezTo>
                  <a:pt x="1988" y="778"/>
                  <a:pt x="1989" y="778"/>
                  <a:pt x="1993" y="778"/>
                </a:cubicBezTo>
                <a:cubicBezTo>
                  <a:pt x="1993" y="778"/>
                  <a:pt x="1993" y="778"/>
                  <a:pt x="1993" y="778"/>
                </a:cubicBezTo>
                <a:cubicBezTo>
                  <a:pt x="1993" y="779"/>
                  <a:pt x="1992" y="780"/>
                  <a:pt x="1992" y="780"/>
                </a:cubicBezTo>
                <a:cubicBezTo>
                  <a:pt x="1993" y="780"/>
                  <a:pt x="1993" y="780"/>
                  <a:pt x="1993" y="781"/>
                </a:cubicBezTo>
                <a:cubicBezTo>
                  <a:pt x="1995" y="780"/>
                  <a:pt x="1997" y="779"/>
                  <a:pt x="1999" y="778"/>
                </a:cubicBezTo>
                <a:close/>
                <a:moveTo>
                  <a:pt x="2076" y="777"/>
                </a:moveTo>
                <a:cubicBezTo>
                  <a:pt x="2079" y="776"/>
                  <a:pt x="2083" y="775"/>
                  <a:pt x="2087" y="773"/>
                </a:cubicBezTo>
                <a:cubicBezTo>
                  <a:pt x="2085" y="776"/>
                  <a:pt x="2082" y="777"/>
                  <a:pt x="2080" y="779"/>
                </a:cubicBezTo>
                <a:cubicBezTo>
                  <a:pt x="2080" y="780"/>
                  <a:pt x="2081" y="781"/>
                  <a:pt x="2081" y="782"/>
                </a:cubicBezTo>
                <a:cubicBezTo>
                  <a:pt x="2077" y="782"/>
                  <a:pt x="2076" y="785"/>
                  <a:pt x="2071" y="785"/>
                </a:cubicBezTo>
                <a:cubicBezTo>
                  <a:pt x="2070" y="787"/>
                  <a:pt x="2071" y="786"/>
                  <a:pt x="2070" y="787"/>
                </a:cubicBezTo>
                <a:cubicBezTo>
                  <a:pt x="2069" y="786"/>
                  <a:pt x="2066" y="785"/>
                  <a:pt x="2064" y="785"/>
                </a:cubicBezTo>
                <a:cubicBezTo>
                  <a:pt x="2063" y="783"/>
                  <a:pt x="2063" y="783"/>
                  <a:pt x="2062" y="781"/>
                </a:cubicBezTo>
                <a:cubicBezTo>
                  <a:pt x="2063" y="781"/>
                  <a:pt x="2069" y="779"/>
                  <a:pt x="2069" y="779"/>
                </a:cubicBezTo>
                <a:cubicBezTo>
                  <a:pt x="2070" y="778"/>
                  <a:pt x="2070" y="777"/>
                  <a:pt x="2069" y="777"/>
                </a:cubicBezTo>
                <a:cubicBezTo>
                  <a:pt x="2071" y="777"/>
                  <a:pt x="2074" y="777"/>
                  <a:pt x="2076" y="777"/>
                </a:cubicBezTo>
                <a:close/>
                <a:moveTo>
                  <a:pt x="1611" y="826"/>
                </a:moveTo>
                <a:cubicBezTo>
                  <a:pt x="1612" y="823"/>
                  <a:pt x="1615" y="821"/>
                  <a:pt x="1616" y="818"/>
                </a:cubicBezTo>
                <a:cubicBezTo>
                  <a:pt x="1617" y="816"/>
                  <a:pt x="1616" y="813"/>
                  <a:pt x="1617" y="811"/>
                </a:cubicBezTo>
                <a:cubicBezTo>
                  <a:pt x="1618" y="809"/>
                  <a:pt x="1624" y="804"/>
                  <a:pt x="1626" y="802"/>
                </a:cubicBezTo>
                <a:cubicBezTo>
                  <a:pt x="1632" y="798"/>
                  <a:pt x="1640" y="798"/>
                  <a:pt x="1644" y="792"/>
                </a:cubicBezTo>
                <a:cubicBezTo>
                  <a:pt x="1647" y="788"/>
                  <a:pt x="1651" y="775"/>
                  <a:pt x="1653" y="773"/>
                </a:cubicBezTo>
                <a:cubicBezTo>
                  <a:pt x="1654" y="772"/>
                  <a:pt x="1655" y="772"/>
                  <a:pt x="1657" y="771"/>
                </a:cubicBezTo>
                <a:cubicBezTo>
                  <a:pt x="1660" y="774"/>
                  <a:pt x="1662" y="778"/>
                  <a:pt x="1667" y="780"/>
                </a:cubicBezTo>
                <a:cubicBezTo>
                  <a:pt x="1672" y="781"/>
                  <a:pt x="1684" y="777"/>
                  <a:pt x="1684" y="778"/>
                </a:cubicBezTo>
                <a:cubicBezTo>
                  <a:pt x="1686" y="781"/>
                  <a:pt x="1691" y="782"/>
                  <a:pt x="1696" y="781"/>
                </a:cubicBezTo>
                <a:cubicBezTo>
                  <a:pt x="1700" y="780"/>
                  <a:pt x="1700" y="777"/>
                  <a:pt x="1703" y="775"/>
                </a:cubicBezTo>
                <a:cubicBezTo>
                  <a:pt x="1704" y="774"/>
                  <a:pt x="1711" y="772"/>
                  <a:pt x="1712" y="771"/>
                </a:cubicBezTo>
                <a:cubicBezTo>
                  <a:pt x="1713" y="772"/>
                  <a:pt x="1714" y="773"/>
                  <a:pt x="1715" y="773"/>
                </a:cubicBezTo>
                <a:cubicBezTo>
                  <a:pt x="1718" y="770"/>
                  <a:pt x="1721" y="766"/>
                  <a:pt x="1725" y="765"/>
                </a:cubicBezTo>
                <a:cubicBezTo>
                  <a:pt x="1729" y="763"/>
                  <a:pt x="1736" y="764"/>
                  <a:pt x="1741" y="763"/>
                </a:cubicBezTo>
                <a:cubicBezTo>
                  <a:pt x="1743" y="762"/>
                  <a:pt x="1744" y="762"/>
                  <a:pt x="1746" y="761"/>
                </a:cubicBezTo>
                <a:cubicBezTo>
                  <a:pt x="1748" y="760"/>
                  <a:pt x="1749" y="762"/>
                  <a:pt x="1752" y="761"/>
                </a:cubicBezTo>
                <a:cubicBezTo>
                  <a:pt x="1753" y="761"/>
                  <a:pt x="1755" y="760"/>
                  <a:pt x="1756" y="759"/>
                </a:cubicBezTo>
                <a:cubicBezTo>
                  <a:pt x="1763" y="757"/>
                  <a:pt x="1768" y="763"/>
                  <a:pt x="1775" y="761"/>
                </a:cubicBezTo>
                <a:cubicBezTo>
                  <a:pt x="1779" y="761"/>
                  <a:pt x="1782" y="758"/>
                  <a:pt x="1784" y="756"/>
                </a:cubicBezTo>
                <a:cubicBezTo>
                  <a:pt x="1787" y="757"/>
                  <a:pt x="1788" y="759"/>
                  <a:pt x="1791" y="759"/>
                </a:cubicBezTo>
                <a:cubicBezTo>
                  <a:pt x="1793" y="758"/>
                  <a:pt x="1794" y="757"/>
                  <a:pt x="1796" y="757"/>
                </a:cubicBezTo>
                <a:cubicBezTo>
                  <a:pt x="1799" y="758"/>
                  <a:pt x="1800" y="760"/>
                  <a:pt x="1801" y="760"/>
                </a:cubicBezTo>
                <a:cubicBezTo>
                  <a:pt x="1807" y="762"/>
                  <a:pt x="1813" y="755"/>
                  <a:pt x="1817" y="754"/>
                </a:cubicBezTo>
                <a:cubicBezTo>
                  <a:pt x="1818" y="754"/>
                  <a:pt x="1819" y="754"/>
                  <a:pt x="1820" y="754"/>
                </a:cubicBezTo>
                <a:cubicBezTo>
                  <a:pt x="1822" y="754"/>
                  <a:pt x="1824" y="755"/>
                  <a:pt x="1825" y="756"/>
                </a:cubicBezTo>
                <a:cubicBezTo>
                  <a:pt x="1825" y="758"/>
                  <a:pt x="1826" y="759"/>
                  <a:pt x="1827" y="761"/>
                </a:cubicBezTo>
                <a:cubicBezTo>
                  <a:pt x="1827" y="761"/>
                  <a:pt x="1827" y="761"/>
                  <a:pt x="1828" y="761"/>
                </a:cubicBezTo>
                <a:cubicBezTo>
                  <a:pt x="1830" y="759"/>
                  <a:pt x="1833" y="758"/>
                  <a:pt x="1835" y="757"/>
                </a:cubicBezTo>
                <a:cubicBezTo>
                  <a:pt x="1835" y="764"/>
                  <a:pt x="1822" y="767"/>
                  <a:pt x="1835" y="774"/>
                </a:cubicBezTo>
                <a:cubicBezTo>
                  <a:pt x="1835" y="776"/>
                  <a:pt x="1835" y="777"/>
                  <a:pt x="1836" y="779"/>
                </a:cubicBezTo>
                <a:cubicBezTo>
                  <a:pt x="1836" y="782"/>
                  <a:pt x="1826" y="790"/>
                  <a:pt x="1824" y="793"/>
                </a:cubicBezTo>
                <a:cubicBezTo>
                  <a:pt x="1825" y="796"/>
                  <a:pt x="1828" y="799"/>
                  <a:pt x="1831" y="800"/>
                </a:cubicBezTo>
                <a:cubicBezTo>
                  <a:pt x="1833" y="800"/>
                  <a:pt x="1834" y="799"/>
                  <a:pt x="1836" y="799"/>
                </a:cubicBezTo>
                <a:cubicBezTo>
                  <a:pt x="1836" y="801"/>
                  <a:pt x="1836" y="802"/>
                  <a:pt x="1837" y="803"/>
                </a:cubicBezTo>
                <a:cubicBezTo>
                  <a:pt x="1842" y="805"/>
                  <a:pt x="1846" y="807"/>
                  <a:pt x="1851" y="809"/>
                </a:cubicBezTo>
                <a:cubicBezTo>
                  <a:pt x="1854" y="809"/>
                  <a:pt x="1858" y="809"/>
                  <a:pt x="1862" y="808"/>
                </a:cubicBezTo>
                <a:cubicBezTo>
                  <a:pt x="1864" y="809"/>
                  <a:pt x="1866" y="809"/>
                  <a:pt x="1869" y="810"/>
                </a:cubicBezTo>
                <a:cubicBezTo>
                  <a:pt x="1870" y="811"/>
                  <a:pt x="1871" y="812"/>
                  <a:pt x="1872" y="813"/>
                </a:cubicBezTo>
                <a:cubicBezTo>
                  <a:pt x="1874" y="813"/>
                  <a:pt x="1875" y="813"/>
                  <a:pt x="1877" y="814"/>
                </a:cubicBezTo>
                <a:cubicBezTo>
                  <a:pt x="1881" y="815"/>
                  <a:pt x="1882" y="824"/>
                  <a:pt x="1886" y="826"/>
                </a:cubicBezTo>
                <a:cubicBezTo>
                  <a:pt x="1890" y="829"/>
                  <a:pt x="1901" y="829"/>
                  <a:pt x="1906" y="831"/>
                </a:cubicBezTo>
                <a:cubicBezTo>
                  <a:pt x="1911" y="833"/>
                  <a:pt x="1915" y="839"/>
                  <a:pt x="1921" y="839"/>
                </a:cubicBezTo>
                <a:cubicBezTo>
                  <a:pt x="1923" y="840"/>
                  <a:pt x="1925" y="838"/>
                  <a:pt x="1926" y="837"/>
                </a:cubicBezTo>
                <a:cubicBezTo>
                  <a:pt x="1938" y="831"/>
                  <a:pt x="1927" y="826"/>
                  <a:pt x="1932" y="818"/>
                </a:cubicBezTo>
                <a:cubicBezTo>
                  <a:pt x="1935" y="811"/>
                  <a:pt x="1951" y="806"/>
                  <a:pt x="1960" y="810"/>
                </a:cubicBezTo>
                <a:cubicBezTo>
                  <a:pt x="1964" y="811"/>
                  <a:pt x="1963" y="815"/>
                  <a:pt x="1965" y="816"/>
                </a:cubicBezTo>
                <a:cubicBezTo>
                  <a:pt x="1968" y="817"/>
                  <a:pt x="1974" y="818"/>
                  <a:pt x="1977" y="819"/>
                </a:cubicBezTo>
                <a:cubicBezTo>
                  <a:pt x="1979" y="819"/>
                  <a:pt x="1981" y="819"/>
                  <a:pt x="1983" y="819"/>
                </a:cubicBezTo>
                <a:cubicBezTo>
                  <a:pt x="1985" y="819"/>
                  <a:pt x="1984" y="823"/>
                  <a:pt x="1986" y="824"/>
                </a:cubicBezTo>
                <a:cubicBezTo>
                  <a:pt x="1990" y="824"/>
                  <a:pt x="1994" y="824"/>
                  <a:pt x="1998" y="824"/>
                </a:cubicBezTo>
                <a:cubicBezTo>
                  <a:pt x="2004" y="825"/>
                  <a:pt x="2009" y="826"/>
                  <a:pt x="2015" y="828"/>
                </a:cubicBezTo>
                <a:cubicBezTo>
                  <a:pt x="2015" y="828"/>
                  <a:pt x="2015" y="829"/>
                  <a:pt x="2016" y="829"/>
                </a:cubicBezTo>
                <a:cubicBezTo>
                  <a:pt x="2018" y="830"/>
                  <a:pt x="2020" y="830"/>
                  <a:pt x="2023" y="830"/>
                </a:cubicBezTo>
                <a:cubicBezTo>
                  <a:pt x="2025" y="831"/>
                  <a:pt x="2028" y="833"/>
                  <a:pt x="2030" y="832"/>
                </a:cubicBezTo>
                <a:cubicBezTo>
                  <a:pt x="2032" y="831"/>
                  <a:pt x="2033" y="830"/>
                  <a:pt x="2035" y="829"/>
                </a:cubicBezTo>
                <a:cubicBezTo>
                  <a:pt x="2040" y="825"/>
                  <a:pt x="2049" y="823"/>
                  <a:pt x="2057" y="825"/>
                </a:cubicBezTo>
                <a:cubicBezTo>
                  <a:pt x="2058" y="828"/>
                  <a:pt x="2059" y="828"/>
                  <a:pt x="2061" y="829"/>
                </a:cubicBezTo>
                <a:cubicBezTo>
                  <a:pt x="2065" y="829"/>
                  <a:pt x="2067" y="831"/>
                  <a:pt x="2071" y="828"/>
                </a:cubicBezTo>
                <a:cubicBezTo>
                  <a:pt x="2077" y="832"/>
                  <a:pt x="2079" y="828"/>
                  <a:pt x="2083" y="828"/>
                </a:cubicBezTo>
                <a:cubicBezTo>
                  <a:pt x="2086" y="835"/>
                  <a:pt x="2089" y="842"/>
                  <a:pt x="2091" y="849"/>
                </a:cubicBezTo>
                <a:cubicBezTo>
                  <a:pt x="2087" y="853"/>
                  <a:pt x="2088" y="861"/>
                  <a:pt x="2085" y="867"/>
                </a:cubicBezTo>
                <a:cubicBezTo>
                  <a:pt x="2084" y="868"/>
                  <a:pt x="2082" y="868"/>
                  <a:pt x="2082" y="867"/>
                </a:cubicBezTo>
                <a:cubicBezTo>
                  <a:pt x="2075" y="861"/>
                  <a:pt x="2070" y="852"/>
                  <a:pt x="2067" y="843"/>
                </a:cubicBezTo>
                <a:cubicBezTo>
                  <a:pt x="2065" y="844"/>
                  <a:pt x="2065" y="845"/>
                  <a:pt x="2064" y="847"/>
                </a:cubicBezTo>
                <a:cubicBezTo>
                  <a:pt x="2065" y="855"/>
                  <a:pt x="2071" y="859"/>
                  <a:pt x="2075" y="866"/>
                </a:cubicBezTo>
                <a:cubicBezTo>
                  <a:pt x="2077" y="871"/>
                  <a:pt x="2079" y="876"/>
                  <a:pt x="2081" y="882"/>
                </a:cubicBezTo>
                <a:cubicBezTo>
                  <a:pt x="2085" y="889"/>
                  <a:pt x="2089" y="898"/>
                  <a:pt x="2094" y="906"/>
                </a:cubicBezTo>
                <a:cubicBezTo>
                  <a:pt x="2096" y="908"/>
                  <a:pt x="2098" y="910"/>
                  <a:pt x="2100" y="912"/>
                </a:cubicBezTo>
                <a:cubicBezTo>
                  <a:pt x="2099" y="912"/>
                  <a:pt x="2098" y="913"/>
                  <a:pt x="2097" y="914"/>
                </a:cubicBezTo>
                <a:cubicBezTo>
                  <a:pt x="2098" y="917"/>
                  <a:pt x="2098" y="921"/>
                  <a:pt x="2100" y="923"/>
                </a:cubicBezTo>
                <a:cubicBezTo>
                  <a:pt x="2101" y="925"/>
                  <a:pt x="2104" y="925"/>
                  <a:pt x="2106" y="927"/>
                </a:cubicBezTo>
                <a:cubicBezTo>
                  <a:pt x="2110" y="929"/>
                  <a:pt x="2114" y="937"/>
                  <a:pt x="2115" y="942"/>
                </a:cubicBezTo>
                <a:cubicBezTo>
                  <a:pt x="2117" y="950"/>
                  <a:pt x="2115" y="964"/>
                  <a:pt x="2118" y="969"/>
                </a:cubicBezTo>
                <a:cubicBezTo>
                  <a:pt x="2121" y="972"/>
                  <a:pt x="2130" y="974"/>
                  <a:pt x="2132" y="978"/>
                </a:cubicBezTo>
                <a:cubicBezTo>
                  <a:pt x="2136" y="987"/>
                  <a:pt x="2137" y="1004"/>
                  <a:pt x="2144" y="1010"/>
                </a:cubicBezTo>
                <a:cubicBezTo>
                  <a:pt x="2144" y="1010"/>
                  <a:pt x="2144" y="1010"/>
                  <a:pt x="2144" y="1010"/>
                </a:cubicBezTo>
                <a:cubicBezTo>
                  <a:pt x="2145" y="1009"/>
                  <a:pt x="2144" y="1007"/>
                  <a:pt x="2145" y="1006"/>
                </a:cubicBezTo>
                <a:cubicBezTo>
                  <a:pt x="2147" y="1007"/>
                  <a:pt x="2149" y="1010"/>
                  <a:pt x="2150" y="1012"/>
                </a:cubicBezTo>
                <a:cubicBezTo>
                  <a:pt x="2152" y="1012"/>
                  <a:pt x="2153" y="1012"/>
                  <a:pt x="2155" y="1012"/>
                </a:cubicBezTo>
                <a:cubicBezTo>
                  <a:pt x="2158" y="1016"/>
                  <a:pt x="2161" y="1019"/>
                  <a:pt x="2164" y="1023"/>
                </a:cubicBezTo>
                <a:cubicBezTo>
                  <a:pt x="2166" y="1024"/>
                  <a:pt x="2168" y="1023"/>
                  <a:pt x="2168" y="1024"/>
                </a:cubicBezTo>
                <a:cubicBezTo>
                  <a:pt x="2171" y="1026"/>
                  <a:pt x="2171" y="1030"/>
                  <a:pt x="2172" y="1031"/>
                </a:cubicBezTo>
                <a:cubicBezTo>
                  <a:pt x="2175" y="1034"/>
                  <a:pt x="2184" y="1036"/>
                  <a:pt x="2184" y="1042"/>
                </a:cubicBezTo>
                <a:cubicBezTo>
                  <a:pt x="2182" y="1044"/>
                  <a:pt x="2177" y="1046"/>
                  <a:pt x="2174" y="1048"/>
                </a:cubicBezTo>
                <a:cubicBezTo>
                  <a:pt x="2174" y="1048"/>
                  <a:pt x="2174" y="1048"/>
                  <a:pt x="2174" y="1048"/>
                </a:cubicBezTo>
                <a:cubicBezTo>
                  <a:pt x="2174" y="1048"/>
                  <a:pt x="2175" y="1048"/>
                  <a:pt x="2175" y="1048"/>
                </a:cubicBezTo>
                <a:cubicBezTo>
                  <a:pt x="2177" y="1049"/>
                  <a:pt x="2180" y="1048"/>
                  <a:pt x="2182" y="1049"/>
                </a:cubicBezTo>
                <a:cubicBezTo>
                  <a:pt x="2184" y="1053"/>
                  <a:pt x="2188" y="1058"/>
                  <a:pt x="2192" y="1061"/>
                </a:cubicBezTo>
                <a:cubicBezTo>
                  <a:pt x="2194" y="1061"/>
                  <a:pt x="2196" y="1061"/>
                  <a:pt x="2198" y="1061"/>
                </a:cubicBezTo>
                <a:cubicBezTo>
                  <a:pt x="2202" y="1060"/>
                  <a:pt x="2205" y="1058"/>
                  <a:pt x="2208" y="1057"/>
                </a:cubicBezTo>
                <a:cubicBezTo>
                  <a:pt x="2213" y="1056"/>
                  <a:pt x="2214" y="1059"/>
                  <a:pt x="2217" y="1058"/>
                </a:cubicBezTo>
                <a:cubicBezTo>
                  <a:pt x="2220" y="1056"/>
                  <a:pt x="2223" y="1055"/>
                  <a:pt x="2225" y="1053"/>
                </a:cubicBezTo>
                <a:cubicBezTo>
                  <a:pt x="2225" y="1053"/>
                  <a:pt x="2226" y="1053"/>
                  <a:pt x="2226" y="1053"/>
                </a:cubicBezTo>
                <a:cubicBezTo>
                  <a:pt x="2228" y="1053"/>
                  <a:pt x="2230" y="1053"/>
                  <a:pt x="2232" y="1054"/>
                </a:cubicBezTo>
                <a:cubicBezTo>
                  <a:pt x="2234" y="1053"/>
                  <a:pt x="2236" y="1050"/>
                  <a:pt x="2239" y="1051"/>
                </a:cubicBezTo>
                <a:cubicBezTo>
                  <a:pt x="2241" y="1051"/>
                  <a:pt x="2244" y="1053"/>
                  <a:pt x="2246" y="1052"/>
                </a:cubicBezTo>
                <a:cubicBezTo>
                  <a:pt x="2253" y="1051"/>
                  <a:pt x="2256" y="1047"/>
                  <a:pt x="2261" y="1044"/>
                </a:cubicBezTo>
                <a:cubicBezTo>
                  <a:pt x="2263" y="1045"/>
                  <a:pt x="2264" y="1046"/>
                  <a:pt x="2266" y="1047"/>
                </a:cubicBezTo>
                <a:cubicBezTo>
                  <a:pt x="2266" y="1047"/>
                  <a:pt x="2266" y="1047"/>
                  <a:pt x="2267" y="1047"/>
                </a:cubicBezTo>
                <a:cubicBezTo>
                  <a:pt x="2266" y="1049"/>
                  <a:pt x="2265" y="1050"/>
                  <a:pt x="2265" y="1052"/>
                </a:cubicBezTo>
                <a:cubicBezTo>
                  <a:pt x="2264" y="1054"/>
                  <a:pt x="2265" y="1056"/>
                  <a:pt x="2265" y="1058"/>
                </a:cubicBezTo>
                <a:cubicBezTo>
                  <a:pt x="2266" y="1060"/>
                  <a:pt x="2263" y="1061"/>
                  <a:pt x="2263" y="1063"/>
                </a:cubicBezTo>
                <a:cubicBezTo>
                  <a:pt x="2262" y="1066"/>
                  <a:pt x="2262" y="1069"/>
                  <a:pt x="2262" y="1072"/>
                </a:cubicBezTo>
                <a:cubicBezTo>
                  <a:pt x="2260" y="1076"/>
                  <a:pt x="2258" y="1080"/>
                  <a:pt x="2256" y="1083"/>
                </a:cubicBezTo>
                <a:cubicBezTo>
                  <a:pt x="2254" y="1085"/>
                  <a:pt x="2253" y="1086"/>
                  <a:pt x="2251" y="1088"/>
                </a:cubicBezTo>
                <a:cubicBezTo>
                  <a:pt x="2251" y="1089"/>
                  <a:pt x="2251" y="1090"/>
                  <a:pt x="2251" y="1091"/>
                </a:cubicBezTo>
                <a:cubicBezTo>
                  <a:pt x="2249" y="1095"/>
                  <a:pt x="2246" y="1099"/>
                  <a:pt x="2243" y="1104"/>
                </a:cubicBezTo>
                <a:cubicBezTo>
                  <a:pt x="2243" y="1105"/>
                  <a:pt x="2242" y="1107"/>
                  <a:pt x="2242" y="1109"/>
                </a:cubicBezTo>
                <a:cubicBezTo>
                  <a:pt x="2238" y="1119"/>
                  <a:pt x="2229" y="1126"/>
                  <a:pt x="2223" y="1134"/>
                </a:cubicBezTo>
                <a:cubicBezTo>
                  <a:pt x="2220" y="1138"/>
                  <a:pt x="2216" y="1142"/>
                  <a:pt x="2213" y="1146"/>
                </a:cubicBezTo>
                <a:cubicBezTo>
                  <a:pt x="2205" y="1152"/>
                  <a:pt x="2194" y="1158"/>
                  <a:pt x="2186" y="1164"/>
                </a:cubicBezTo>
                <a:cubicBezTo>
                  <a:pt x="2178" y="1173"/>
                  <a:pt x="2171" y="1182"/>
                  <a:pt x="2163" y="1190"/>
                </a:cubicBezTo>
                <a:cubicBezTo>
                  <a:pt x="2164" y="1192"/>
                  <a:pt x="2164" y="1192"/>
                  <a:pt x="2163" y="1194"/>
                </a:cubicBezTo>
                <a:cubicBezTo>
                  <a:pt x="2160" y="1195"/>
                  <a:pt x="2159" y="1196"/>
                  <a:pt x="2156" y="1196"/>
                </a:cubicBezTo>
                <a:cubicBezTo>
                  <a:pt x="2156" y="1201"/>
                  <a:pt x="2152" y="1201"/>
                  <a:pt x="2149" y="1203"/>
                </a:cubicBezTo>
                <a:cubicBezTo>
                  <a:pt x="2148" y="1211"/>
                  <a:pt x="2144" y="1212"/>
                  <a:pt x="2142" y="1217"/>
                </a:cubicBezTo>
                <a:cubicBezTo>
                  <a:pt x="2141" y="1219"/>
                  <a:pt x="2143" y="1220"/>
                  <a:pt x="2141" y="1223"/>
                </a:cubicBezTo>
                <a:cubicBezTo>
                  <a:pt x="2140" y="1224"/>
                  <a:pt x="2139" y="1224"/>
                  <a:pt x="2138" y="1225"/>
                </a:cubicBezTo>
                <a:cubicBezTo>
                  <a:pt x="2136" y="1226"/>
                  <a:pt x="2133" y="1238"/>
                  <a:pt x="2134" y="1241"/>
                </a:cubicBezTo>
                <a:cubicBezTo>
                  <a:pt x="2135" y="1245"/>
                  <a:pt x="2139" y="1247"/>
                  <a:pt x="2141" y="1249"/>
                </a:cubicBezTo>
                <a:cubicBezTo>
                  <a:pt x="2141" y="1252"/>
                  <a:pt x="2139" y="1255"/>
                  <a:pt x="2138" y="1257"/>
                </a:cubicBezTo>
                <a:cubicBezTo>
                  <a:pt x="2139" y="1258"/>
                  <a:pt x="2140" y="1258"/>
                  <a:pt x="2140" y="1259"/>
                </a:cubicBezTo>
                <a:cubicBezTo>
                  <a:pt x="2138" y="1265"/>
                  <a:pt x="2140" y="1276"/>
                  <a:pt x="2143" y="1280"/>
                </a:cubicBezTo>
                <a:cubicBezTo>
                  <a:pt x="2146" y="1284"/>
                  <a:pt x="2150" y="1284"/>
                  <a:pt x="2153" y="1289"/>
                </a:cubicBezTo>
                <a:cubicBezTo>
                  <a:pt x="2152" y="1291"/>
                  <a:pt x="2151" y="1293"/>
                  <a:pt x="2150" y="1295"/>
                </a:cubicBezTo>
                <a:cubicBezTo>
                  <a:pt x="2150" y="1299"/>
                  <a:pt x="2153" y="1306"/>
                  <a:pt x="2152" y="1310"/>
                </a:cubicBezTo>
                <a:cubicBezTo>
                  <a:pt x="2151" y="1312"/>
                  <a:pt x="2150" y="1313"/>
                  <a:pt x="2150" y="1314"/>
                </a:cubicBezTo>
                <a:cubicBezTo>
                  <a:pt x="2153" y="1317"/>
                  <a:pt x="2152" y="1324"/>
                  <a:pt x="2153" y="1330"/>
                </a:cubicBezTo>
                <a:cubicBezTo>
                  <a:pt x="2153" y="1330"/>
                  <a:pt x="2154" y="1331"/>
                  <a:pt x="2155" y="1331"/>
                </a:cubicBezTo>
                <a:cubicBezTo>
                  <a:pt x="2155" y="1331"/>
                  <a:pt x="2155" y="1332"/>
                  <a:pt x="2155" y="1332"/>
                </a:cubicBezTo>
                <a:cubicBezTo>
                  <a:pt x="2154" y="1334"/>
                  <a:pt x="2153" y="1336"/>
                  <a:pt x="2152" y="1337"/>
                </a:cubicBezTo>
                <a:cubicBezTo>
                  <a:pt x="2152" y="1338"/>
                  <a:pt x="2153" y="1339"/>
                  <a:pt x="2153" y="1340"/>
                </a:cubicBezTo>
                <a:cubicBezTo>
                  <a:pt x="2149" y="1344"/>
                  <a:pt x="2145" y="1351"/>
                  <a:pt x="2140" y="1354"/>
                </a:cubicBezTo>
                <a:cubicBezTo>
                  <a:pt x="2133" y="1359"/>
                  <a:pt x="2124" y="1360"/>
                  <a:pt x="2117" y="1365"/>
                </a:cubicBezTo>
                <a:cubicBezTo>
                  <a:pt x="2111" y="1369"/>
                  <a:pt x="2107" y="1376"/>
                  <a:pt x="2102" y="1380"/>
                </a:cubicBezTo>
                <a:cubicBezTo>
                  <a:pt x="2098" y="1383"/>
                  <a:pt x="2093" y="1386"/>
                  <a:pt x="2089" y="1390"/>
                </a:cubicBezTo>
                <a:cubicBezTo>
                  <a:pt x="2089" y="1392"/>
                  <a:pt x="2089" y="1395"/>
                  <a:pt x="2089" y="1397"/>
                </a:cubicBezTo>
                <a:cubicBezTo>
                  <a:pt x="2091" y="1398"/>
                  <a:pt x="2093" y="1399"/>
                  <a:pt x="2093" y="1402"/>
                </a:cubicBezTo>
                <a:cubicBezTo>
                  <a:pt x="2092" y="1406"/>
                  <a:pt x="2093" y="1411"/>
                  <a:pt x="2095" y="1416"/>
                </a:cubicBezTo>
                <a:cubicBezTo>
                  <a:pt x="2096" y="1416"/>
                  <a:pt x="2097" y="1416"/>
                  <a:pt x="2098" y="1415"/>
                </a:cubicBezTo>
                <a:cubicBezTo>
                  <a:pt x="2098" y="1420"/>
                  <a:pt x="2098" y="1425"/>
                  <a:pt x="2097" y="1429"/>
                </a:cubicBezTo>
                <a:cubicBezTo>
                  <a:pt x="2097" y="1431"/>
                  <a:pt x="2096" y="1432"/>
                  <a:pt x="2096" y="1433"/>
                </a:cubicBezTo>
                <a:cubicBezTo>
                  <a:pt x="2096" y="1433"/>
                  <a:pt x="2095" y="1433"/>
                  <a:pt x="2095" y="1434"/>
                </a:cubicBezTo>
                <a:cubicBezTo>
                  <a:pt x="2096" y="1435"/>
                  <a:pt x="2097" y="1434"/>
                  <a:pt x="2098" y="1436"/>
                </a:cubicBezTo>
                <a:cubicBezTo>
                  <a:pt x="2094" y="1446"/>
                  <a:pt x="2083" y="1446"/>
                  <a:pt x="2074" y="1451"/>
                </a:cubicBezTo>
                <a:cubicBezTo>
                  <a:pt x="2070" y="1453"/>
                  <a:pt x="2068" y="1456"/>
                  <a:pt x="2065" y="1459"/>
                </a:cubicBezTo>
                <a:cubicBezTo>
                  <a:pt x="2066" y="1459"/>
                  <a:pt x="2066" y="1460"/>
                  <a:pt x="2066" y="1460"/>
                </a:cubicBezTo>
                <a:cubicBezTo>
                  <a:pt x="2067" y="1461"/>
                  <a:pt x="2068" y="1462"/>
                  <a:pt x="2070" y="1463"/>
                </a:cubicBezTo>
                <a:cubicBezTo>
                  <a:pt x="2070" y="1468"/>
                  <a:pt x="2069" y="1478"/>
                  <a:pt x="2066" y="1481"/>
                </a:cubicBezTo>
                <a:cubicBezTo>
                  <a:pt x="2066" y="1482"/>
                  <a:pt x="2064" y="1482"/>
                  <a:pt x="2063" y="1483"/>
                </a:cubicBezTo>
                <a:cubicBezTo>
                  <a:pt x="2063" y="1484"/>
                  <a:pt x="2065" y="1487"/>
                  <a:pt x="2064" y="1489"/>
                </a:cubicBezTo>
                <a:cubicBezTo>
                  <a:pt x="2062" y="1493"/>
                  <a:pt x="2055" y="1495"/>
                  <a:pt x="2053" y="1500"/>
                </a:cubicBezTo>
                <a:cubicBezTo>
                  <a:pt x="2042" y="1516"/>
                  <a:pt x="2031" y="1529"/>
                  <a:pt x="2015" y="1541"/>
                </a:cubicBezTo>
                <a:cubicBezTo>
                  <a:pt x="2012" y="1544"/>
                  <a:pt x="2009" y="1547"/>
                  <a:pt x="2006" y="1549"/>
                </a:cubicBezTo>
                <a:cubicBezTo>
                  <a:pt x="2003" y="1551"/>
                  <a:pt x="1993" y="1550"/>
                  <a:pt x="1991" y="1552"/>
                </a:cubicBezTo>
                <a:cubicBezTo>
                  <a:pt x="1991" y="1553"/>
                  <a:pt x="1991" y="1554"/>
                  <a:pt x="1990" y="1555"/>
                </a:cubicBezTo>
                <a:cubicBezTo>
                  <a:pt x="1988" y="1554"/>
                  <a:pt x="1986" y="1554"/>
                  <a:pt x="1984" y="1553"/>
                </a:cubicBezTo>
                <a:cubicBezTo>
                  <a:pt x="1983" y="1555"/>
                  <a:pt x="1982" y="1556"/>
                  <a:pt x="1980" y="1557"/>
                </a:cubicBezTo>
                <a:cubicBezTo>
                  <a:pt x="1977" y="1556"/>
                  <a:pt x="1973" y="1552"/>
                  <a:pt x="1969" y="1553"/>
                </a:cubicBezTo>
                <a:cubicBezTo>
                  <a:pt x="1967" y="1554"/>
                  <a:pt x="1966" y="1555"/>
                  <a:pt x="1965" y="1555"/>
                </a:cubicBezTo>
                <a:cubicBezTo>
                  <a:pt x="1961" y="1555"/>
                  <a:pt x="1958" y="1553"/>
                  <a:pt x="1953" y="1555"/>
                </a:cubicBezTo>
                <a:cubicBezTo>
                  <a:pt x="1952" y="1556"/>
                  <a:pt x="1950" y="1558"/>
                  <a:pt x="1949" y="1559"/>
                </a:cubicBezTo>
                <a:cubicBezTo>
                  <a:pt x="1945" y="1561"/>
                  <a:pt x="1940" y="1558"/>
                  <a:pt x="1936" y="1559"/>
                </a:cubicBezTo>
                <a:cubicBezTo>
                  <a:pt x="1933" y="1560"/>
                  <a:pt x="1932" y="1563"/>
                  <a:pt x="1930" y="1564"/>
                </a:cubicBezTo>
                <a:cubicBezTo>
                  <a:pt x="1928" y="1564"/>
                  <a:pt x="1925" y="1563"/>
                  <a:pt x="1924" y="1561"/>
                </a:cubicBezTo>
                <a:cubicBezTo>
                  <a:pt x="1923" y="1559"/>
                  <a:pt x="1923" y="1559"/>
                  <a:pt x="1922" y="1557"/>
                </a:cubicBezTo>
                <a:cubicBezTo>
                  <a:pt x="1920" y="1557"/>
                  <a:pt x="1920" y="1558"/>
                  <a:pt x="1919" y="1558"/>
                </a:cubicBezTo>
                <a:cubicBezTo>
                  <a:pt x="1918" y="1557"/>
                  <a:pt x="1918" y="1556"/>
                  <a:pt x="1917" y="1555"/>
                </a:cubicBezTo>
                <a:cubicBezTo>
                  <a:pt x="1916" y="1555"/>
                  <a:pt x="1916" y="1555"/>
                  <a:pt x="1915" y="1556"/>
                </a:cubicBezTo>
                <a:cubicBezTo>
                  <a:pt x="1915" y="1556"/>
                  <a:pt x="1915" y="1557"/>
                  <a:pt x="1915" y="1557"/>
                </a:cubicBezTo>
                <a:cubicBezTo>
                  <a:pt x="1914" y="1557"/>
                  <a:pt x="1914" y="1557"/>
                  <a:pt x="1914" y="1557"/>
                </a:cubicBezTo>
                <a:cubicBezTo>
                  <a:pt x="1913" y="1557"/>
                  <a:pt x="1913" y="1556"/>
                  <a:pt x="1913" y="1556"/>
                </a:cubicBezTo>
                <a:cubicBezTo>
                  <a:pt x="1913" y="1554"/>
                  <a:pt x="1914" y="1552"/>
                  <a:pt x="1915" y="1550"/>
                </a:cubicBezTo>
                <a:cubicBezTo>
                  <a:pt x="1913" y="1548"/>
                  <a:pt x="1908" y="1541"/>
                  <a:pt x="1909" y="1540"/>
                </a:cubicBezTo>
                <a:cubicBezTo>
                  <a:pt x="1909" y="1539"/>
                  <a:pt x="1911" y="1539"/>
                  <a:pt x="1912" y="1539"/>
                </a:cubicBezTo>
                <a:cubicBezTo>
                  <a:pt x="1915" y="1528"/>
                  <a:pt x="1908" y="1522"/>
                  <a:pt x="1905" y="1515"/>
                </a:cubicBezTo>
                <a:cubicBezTo>
                  <a:pt x="1901" y="1508"/>
                  <a:pt x="1899" y="1499"/>
                  <a:pt x="1895" y="1492"/>
                </a:cubicBezTo>
                <a:cubicBezTo>
                  <a:pt x="1890" y="1487"/>
                  <a:pt x="1886" y="1482"/>
                  <a:pt x="1882" y="1477"/>
                </a:cubicBezTo>
                <a:cubicBezTo>
                  <a:pt x="1881" y="1473"/>
                  <a:pt x="1879" y="1470"/>
                  <a:pt x="1878" y="1466"/>
                </a:cubicBezTo>
                <a:cubicBezTo>
                  <a:pt x="1878" y="1465"/>
                  <a:pt x="1879" y="1464"/>
                  <a:pt x="1879" y="1462"/>
                </a:cubicBezTo>
                <a:cubicBezTo>
                  <a:pt x="1878" y="1460"/>
                  <a:pt x="1876" y="1457"/>
                  <a:pt x="1876" y="1454"/>
                </a:cubicBezTo>
                <a:cubicBezTo>
                  <a:pt x="1875" y="1452"/>
                  <a:pt x="1877" y="1450"/>
                  <a:pt x="1876" y="1447"/>
                </a:cubicBezTo>
                <a:cubicBezTo>
                  <a:pt x="1876" y="1445"/>
                  <a:pt x="1875" y="1443"/>
                  <a:pt x="1874" y="1441"/>
                </a:cubicBezTo>
                <a:cubicBezTo>
                  <a:pt x="1873" y="1436"/>
                  <a:pt x="1872" y="1430"/>
                  <a:pt x="1871" y="1425"/>
                </a:cubicBezTo>
                <a:cubicBezTo>
                  <a:pt x="1877" y="1419"/>
                  <a:pt x="1866" y="1410"/>
                  <a:pt x="1863" y="1404"/>
                </a:cubicBezTo>
                <a:cubicBezTo>
                  <a:pt x="1859" y="1396"/>
                  <a:pt x="1855" y="1388"/>
                  <a:pt x="1851" y="1380"/>
                </a:cubicBezTo>
                <a:cubicBezTo>
                  <a:pt x="1849" y="1377"/>
                  <a:pt x="1845" y="1373"/>
                  <a:pt x="1843" y="1369"/>
                </a:cubicBezTo>
                <a:cubicBezTo>
                  <a:pt x="1841" y="1362"/>
                  <a:pt x="1843" y="1352"/>
                  <a:pt x="1843" y="1345"/>
                </a:cubicBezTo>
                <a:cubicBezTo>
                  <a:pt x="1849" y="1340"/>
                  <a:pt x="1848" y="1327"/>
                  <a:pt x="1851" y="1319"/>
                </a:cubicBezTo>
                <a:cubicBezTo>
                  <a:pt x="1852" y="1318"/>
                  <a:pt x="1853" y="1316"/>
                  <a:pt x="1854" y="1315"/>
                </a:cubicBezTo>
                <a:cubicBezTo>
                  <a:pt x="1855" y="1314"/>
                  <a:pt x="1856" y="1312"/>
                  <a:pt x="1856" y="1311"/>
                </a:cubicBezTo>
                <a:cubicBezTo>
                  <a:pt x="1857" y="1310"/>
                  <a:pt x="1858" y="1310"/>
                  <a:pt x="1859" y="1310"/>
                </a:cubicBezTo>
                <a:cubicBezTo>
                  <a:pt x="1862" y="1308"/>
                  <a:pt x="1864" y="1301"/>
                  <a:pt x="1865" y="1297"/>
                </a:cubicBezTo>
                <a:cubicBezTo>
                  <a:pt x="1864" y="1294"/>
                  <a:pt x="1864" y="1290"/>
                  <a:pt x="1864" y="1286"/>
                </a:cubicBezTo>
                <a:cubicBezTo>
                  <a:pt x="1862" y="1282"/>
                  <a:pt x="1852" y="1272"/>
                  <a:pt x="1861" y="1268"/>
                </a:cubicBezTo>
                <a:cubicBezTo>
                  <a:pt x="1862" y="1261"/>
                  <a:pt x="1858" y="1259"/>
                  <a:pt x="1855" y="1254"/>
                </a:cubicBezTo>
                <a:cubicBezTo>
                  <a:pt x="1855" y="1252"/>
                  <a:pt x="1854" y="1250"/>
                  <a:pt x="1854" y="1247"/>
                </a:cubicBezTo>
                <a:cubicBezTo>
                  <a:pt x="1852" y="1245"/>
                  <a:pt x="1851" y="1243"/>
                  <a:pt x="1849" y="1240"/>
                </a:cubicBezTo>
                <a:cubicBezTo>
                  <a:pt x="1847" y="1237"/>
                  <a:pt x="1849" y="1233"/>
                  <a:pt x="1848" y="1231"/>
                </a:cubicBezTo>
                <a:cubicBezTo>
                  <a:pt x="1847" y="1229"/>
                  <a:pt x="1844" y="1223"/>
                  <a:pt x="1843" y="1222"/>
                </a:cubicBezTo>
                <a:cubicBezTo>
                  <a:pt x="1839" y="1218"/>
                  <a:pt x="1835" y="1214"/>
                  <a:pt x="1830" y="1210"/>
                </a:cubicBezTo>
                <a:cubicBezTo>
                  <a:pt x="1828" y="1207"/>
                  <a:pt x="1826" y="1205"/>
                  <a:pt x="1823" y="1202"/>
                </a:cubicBezTo>
                <a:cubicBezTo>
                  <a:pt x="1823" y="1202"/>
                  <a:pt x="1824" y="1201"/>
                  <a:pt x="1824" y="1201"/>
                </a:cubicBezTo>
                <a:cubicBezTo>
                  <a:pt x="1823" y="1199"/>
                  <a:pt x="1822" y="1200"/>
                  <a:pt x="1820" y="1199"/>
                </a:cubicBezTo>
                <a:cubicBezTo>
                  <a:pt x="1819" y="1197"/>
                  <a:pt x="1817" y="1195"/>
                  <a:pt x="1815" y="1192"/>
                </a:cubicBezTo>
                <a:cubicBezTo>
                  <a:pt x="1816" y="1192"/>
                  <a:pt x="1816" y="1192"/>
                  <a:pt x="1816" y="1192"/>
                </a:cubicBezTo>
                <a:cubicBezTo>
                  <a:pt x="1816" y="1191"/>
                  <a:pt x="1817" y="1191"/>
                  <a:pt x="1818" y="1190"/>
                </a:cubicBezTo>
                <a:cubicBezTo>
                  <a:pt x="1817" y="1188"/>
                  <a:pt x="1815" y="1189"/>
                  <a:pt x="1814" y="1188"/>
                </a:cubicBezTo>
                <a:cubicBezTo>
                  <a:pt x="1813" y="1187"/>
                  <a:pt x="1812" y="1184"/>
                  <a:pt x="1811" y="1183"/>
                </a:cubicBezTo>
                <a:cubicBezTo>
                  <a:pt x="1815" y="1181"/>
                  <a:pt x="1817" y="1177"/>
                  <a:pt x="1818" y="1172"/>
                </a:cubicBezTo>
                <a:cubicBezTo>
                  <a:pt x="1819" y="1172"/>
                  <a:pt x="1821" y="1172"/>
                  <a:pt x="1822" y="1172"/>
                </a:cubicBezTo>
                <a:cubicBezTo>
                  <a:pt x="1822" y="1172"/>
                  <a:pt x="1822" y="1172"/>
                  <a:pt x="1822" y="1172"/>
                </a:cubicBezTo>
                <a:cubicBezTo>
                  <a:pt x="1820" y="1171"/>
                  <a:pt x="1819" y="1169"/>
                  <a:pt x="1817" y="1167"/>
                </a:cubicBezTo>
                <a:cubicBezTo>
                  <a:pt x="1819" y="1167"/>
                  <a:pt x="1820" y="1164"/>
                  <a:pt x="1820" y="1161"/>
                </a:cubicBezTo>
                <a:cubicBezTo>
                  <a:pt x="1819" y="1161"/>
                  <a:pt x="1818" y="1161"/>
                  <a:pt x="1817" y="1161"/>
                </a:cubicBezTo>
                <a:cubicBezTo>
                  <a:pt x="1817" y="1161"/>
                  <a:pt x="1817" y="1160"/>
                  <a:pt x="1817" y="1160"/>
                </a:cubicBezTo>
                <a:cubicBezTo>
                  <a:pt x="1820" y="1158"/>
                  <a:pt x="1822" y="1154"/>
                  <a:pt x="1823" y="1151"/>
                </a:cubicBezTo>
                <a:cubicBezTo>
                  <a:pt x="1822" y="1149"/>
                  <a:pt x="1822" y="1148"/>
                  <a:pt x="1822" y="1147"/>
                </a:cubicBezTo>
                <a:cubicBezTo>
                  <a:pt x="1822" y="1146"/>
                  <a:pt x="1823" y="1144"/>
                  <a:pt x="1823" y="1142"/>
                </a:cubicBezTo>
                <a:cubicBezTo>
                  <a:pt x="1822" y="1139"/>
                  <a:pt x="1820" y="1136"/>
                  <a:pt x="1819" y="1134"/>
                </a:cubicBezTo>
                <a:cubicBezTo>
                  <a:pt x="1820" y="1133"/>
                  <a:pt x="1821" y="1132"/>
                  <a:pt x="1821" y="1132"/>
                </a:cubicBezTo>
                <a:cubicBezTo>
                  <a:pt x="1821" y="1132"/>
                  <a:pt x="1821" y="1132"/>
                  <a:pt x="1821" y="1131"/>
                </a:cubicBezTo>
                <a:cubicBezTo>
                  <a:pt x="1821" y="1131"/>
                  <a:pt x="1820" y="1131"/>
                  <a:pt x="1820" y="1130"/>
                </a:cubicBezTo>
                <a:cubicBezTo>
                  <a:pt x="1812" y="1130"/>
                  <a:pt x="1814" y="1129"/>
                  <a:pt x="1812" y="1124"/>
                </a:cubicBezTo>
                <a:cubicBezTo>
                  <a:pt x="1811" y="1123"/>
                  <a:pt x="1806" y="1122"/>
                  <a:pt x="1805" y="1122"/>
                </a:cubicBezTo>
                <a:cubicBezTo>
                  <a:pt x="1806" y="1123"/>
                  <a:pt x="1806" y="1123"/>
                  <a:pt x="1806" y="1124"/>
                </a:cubicBezTo>
                <a:cubicBezTo>
                  <a:pt x="1802" y="1126"/>
                  <a:pt x="1797" y="1125"/>
                  <a:pt x="1793" y="1125"/>
                </a:cubicBezTo>
                <a:cubicBezTo>
                  <a:pt x="1786" y="1131"/>
                  <a:pt x="1774" y="1125"/>
                  <a:pt x="1773" y="1117"/>
                </a:cubicBezTo>
                <a:cubicBezTo>
                  <a:pt x="1774" y="1116"/>
                  <a:pt x="1774" y="1115"/>
                  <a:pt x="1775" y="1114"/>
                </a:cubicBezTo>
                <a:cubicBezTo>
                  <a:pt x="1775" y="1114"/>
                  <a:pt x="1774" y="1113"/>
                  <a:pt x="1774" y="1113"/>
                </a:cubicBezTo>
                <a:cubicBezTo>
                  <a:pt x="1773" y="1113"/>
                  <a:pt x="1772" y="1113"/>
                  <a:pt x="1772" y="1113"/>
                </a:cubicBezTo>
                <a:cubicBezTo>
                  <a:pt x="1771" y="1112"/>
                  <a:pt x="1770" y="1111"/>
                  <a:pt x="1770" y="1110"/>
                </a:cubicBezTo>
                <a:cubicBezTo>
                  <a:pt x="1768" y="1108"/>
                  <a:pt x="1761" y="1103"/>
                  <a:pt x="1758" y="1102"/>
                </a:cubicBezTo>
                <a:cubicBezTo>
                  <a:pt x="1756" y="1103"/>
                  <a:pt x="1756" y="1104"/>
                  <a:pt x="1755" y="1105"/>
                </a:cubicBezTo>
                <a:cubicBezTo>
                  <a:pt x="1747" y="1105"/>
                  <a:pt x="1739" y="1106"/>
                  <a:pt x="1731" y="1107"/>
                </a:cubicBezTo>
                <a:cubicBezTo>
                  <a:pt x="1728" y="1108"/>
                  <a:pt x="1728" y="1110"/>
                  <a:pt x="1726" y="1112"/>
                </a:cubicBezTo>
                <a:cubicBezTo>
                  <a:pt x="1723" y="1112"/>
                  <a:pt x="1720" y="1112"/>
                  <a:pt x="1717" y="1113"/>
                </a:cubicBezTo>
                <a:cubicBezTo>
                  <a:pt x="1709" y="1116"/>
                  <a:pt x="1702" y="1119"/>
                  <a:pt x="1694" y="1123"/>
                </a:cubicBezTo>
                <a:cubicBezTo>
                  <a:pt x="1693" y="1122"/>
                  <a:pt x="1685" y="1117"/>
                  <a:pt x="1684" y="1117"/>
                </a:cubicBezTo>
                <a:cubicBezTo>
                  <a:pt x="1683" y="1117"/>
                  <a:pt x="1683" y="1118"/>
                  <a:pt x="1683" y="1118"/>
                </a:cubicBezTo>
                <a:cubicBezTo>
                  <a:pt x="1680" y="1119"/>
                  <a:pt x="1677" y="1117"/>
                  <a:pt x="1675" y="1117"/>
                </a:cubicBezTo>
                <a:cubicBezTo>
                  <a:pt x="1671" y="1116"/>
                  <a:pt x="1663" y="1117"/>
                  <a:pt x="1660" y="1118"/>
                </a:cubicBezTo>
                <a:cubicBezTo>
                  <a:pt x="1656" y="1119"/>
                  <a:pt x="1652" y="1120"/>
                  <a:pt x="1648" y="1121"/>
                </a:cubicBezTo>
                <a:cubicBezTo>
                  <a:pt x="1644" y="1123"/>
                  <a:pt x="1641" y="1125"/>
                  <a:pt x="1637" y="1127"/>
                </a:cubicBezTo>
                <a:cubicBezTo>
                  <a:pt x="1634" y="1128"/>
                  <a:pt x="1625" y="1122"/>
                  <a:pt x="1623" y="1120"/>
                </a:cubicBezTo>
                <a:cubicBezTo>
                  <a:pt x="1615" y="1117"/>
                  <a:pt x="1611" y="1112"/>
                  <a:pt x="1605" y="1107"/>
                </a:cubicBezTo>
                <a:cubicBezTo>
                  <a:pt x="1602" y="1106"/>
                  <a:pt x="1599" y="1104"/>
                  <a:pt x="1596" y="1102"/>
                </a:cubicBezTo>
                <a:cubicBezTo>
                  <a:pt x="1592" y="1100"/>
                  <a:pt x="1590" y="1096"/>
                  <a:pt x="1584" y="1094"/>
                </a:cubicBezTo>
                <a:cubicBezTo>
                  <a:pt x="1585" y="1093"/>
                  <a:pt x="1585" y="1092"/>
                  <a:pt x="1584" y="1091"/>
                </a:cubicBezTo>
                <a:cubicBezTo>
                  <a:pt x="1580" y="1090"/>
                  <a:pt x="1576" y="1087"/>
                  <a:pt x="1575" y="1083"/>
                </a:cubicBezTo>
                <a:cubicBezTo>
                  <a:pt x="1575" y="1083"/>
                  <a:pt x="1575" y="1083"/>
                  <a:pt x="1575" y="1083"/>
                </a:cubicBezTo>
                <a:cubicBezTo>
                  <a:pt x="1576" y="1083"/>
                  <a:pt x="1577" y="1082"/>
                  <a:pt x="1578" y="1081"/>
                </a:cubicBezTo>
                <a:cubicBezTo>
                  <a:pt x="1578" y="1081"/>
                  <a:pt x="1578" y="1081"/>
                  <a:pt x="1577" y="1080"/>
                </a:cubicBezTo>
                <a:cubicBezTo>
                  <a:pt x="1576" y="1080"/>
                  <a:pt x="1576" y="1080"/>
                  <a:pt x="1575" y="1079"/>
                </a:cubicBezTo>
                <a:cubicBezTo>
                  <a:pt x="1575" y="1078"/>
                  <a:pt x="1575" y="1077"/>
                  <a:pt x="1575" y="1076"/>
                </a:cubicBezTo>
                <a:cubicBezTo>
                  <a:pt x="1574" y="1073"/>
                  <a:pt x="1571" y="1072"/>
                  <a:pt x="1570" y="1070"/>
                </a:cubicBezTo>
                <a:cubicBezTo>
                  <a:pt x="1570" y="1069"/>
                  <a:pt x="1570" y="1068"/>
                  <a:pt x="1569" y="1067"/>
                </a:cubicBezTo>
                <a:cubicBezTo>
                  <a:pt x="1566" y="1065"/>
                  <a:pt x="1562" y="1063"/>
                  <a:pt x="1559" y="1060"/>
                </a:cubicBezTo>
                <a:cubicBezTo>
                  <a:pt x="1560" y="1059"/>
                  <a:pt x="1560" y="1058"/>
                  <a:pt x="1559" y="1057"/>
                </a:cubicBezTo>
                <a:cubicBezTo>
                  <a:pt x="1557" y="1057"/>
                  <a:pt x="1556" y="1057"/>
                  <a:pt x="1555" y="1056"/>
                </a:cubicBezTo>
                <a:cubicBezTo>
                  <a:pt x="1555" y="1055"/>
                  <a:pt x="1555" y="1054"/>
                  <a:pt x="1555" y="1054"/>
                </a:cubicBezTo>
                <a:cubicBezTo>
                  <a:pt x="1554" y="1053"/>
                  <a:pt x="1552" y="1053"/>
                  <a:pt x="1551" y="1052"/>
                </a:cubicBezTo>
                <a:cubicBezTo>
                  <a:pt x="1550" y="1049"/>
                  <a:pt x="1552" y="1048"/>
                  <a:pt x="1554" y="1046"/>
                </a:cubicBezTo>
                <a:cubicBezTo>
                  <a:pt x="1552" y="1044"/>
                  <a:pt x="1549" y="1045"/>
                  <a:pt x="1546" y="1046"/>
                </a:cubicBezTo>
                <a:cubicBezTo>
                  <a:pt x="1545" y="1045"/>
                  <a:pt x="1543" y="1044"/>
                  <a:pt x="1542" y="1043"/>
                </a:cubicBezTo>
                <a:cubicBezTo>
                  <a:pt x="1542" y="1042"/>
                  <a:pt x="1541" y="1042"/>
                  <a:pt x="1541" y="1041"/>
                </a:cubicBezTo>
                <a:cubicBezTo>
                  <a:pt x="1538" y="1039"/>
                  <a:pt x="1539" y="1043"/>
                  <a:pt x="1536" y="1038"/>
                </a:cubicBezTo>
                <a:cubicBezTo>
                  <a:pt x="1537" y="1034"/>
                  <a:pt x="1535" y="1031"/>
                  <a:pt x="1537" y="1028"/>
                </a:cubicBezTo>
                <a:cubicBezTo>
                  <a:pt x="1538" y="1028"/>
                  <a:pt x="1539" y="1028"/>
                  <a:pt x="1539" y="1028"/>
                </a:cubicBezTo>
                <a:cubicBezTo>
                  <a:pt x="1539" y="1026"/>
                  <a:pt x="1539" y="1025"/>
                  <a:pt x="1539" y="1025"/>
                </a:cubicBezTo>
                <a:cubicBezTo>
                  <a:pt x="1536" y="1023"/>
                  <a:pt x="1536" y="1016"/>
                  <a:pt x="1529" y="1013"/>
                </a:cubicBezTo>
                <a:cubicBezTo>
                  <a:pt x="1529" y="1013"/>
                  <a:pt x="1529" y="1013"/>
                  <a:pt x="1529" y="1013"/>
                </a:cubicBezTo>
                <a:cubicBezTo>
                  <a:pt x="1534" y="1011"/>
                  <a:pt x="1538" y="1004"/>
                  <a:pt x="1539" y="999"/>
                </a:cubicBezTo>
                <a:cubicBezTo>
                  <a:pt x="1540" y="997"/>
                  <a:pt x="1540" y="994"/>
                  <a:pt x="1540" y="992"/>
                </a:cubicBezTo>
                <a:cubicBezTo>
                  <a:pt x="1543" y="983"/>
                  <a:pt x="1548" y="970"/>
                  <a:pt x="1539" y="963"/>
                </a:cubicBezTo>
                <a:cubicBezTo>
                  <a:pt x="1543" y="958"/>
                  <a:pt x="1542" y="946"/>
                  <a:pt x="1535" y="946"/>
                </a:cubicBezTo>
                <a:cubicBezTo>
                  <a:pt x="1535" y="946"/>
                  <a:pt x="1534" y="947"/>
                  <a:pt x="1534" y="947"/>
                </a:cubicBezTo>
                <a:cubicBezTo>
                  <a:pt x="1533" y="943"/>
                  <a:pt x="1534" y="936"/>
                  <a:pt x="1536" y="933"/>
                </a:cubicBezTo>
                <a:cubicBezTo>
                  <a:pt x="1538" y="931"/>
                  <a:pt x="1539" y="929"/>
                  <a:pt x="1541" y="928"/>
                </a:cubicBezTo>
                <a:cubicBezTo>
                  <a:pt x="1543" y="922"/>
                  <a:pt x="1546" y="917"/>
                  <a:pt x="1548" y="911"/>
                </a:cubicBezTo>
                <a:cubicBezTo>
                  <a:pt x="1550" y="908"/>
                  <a:pt x="1555" y="906"/>
                  <a:pt x="1557" y="903"/>
                </a:cubicBezTo>
                <a:cubicBezTo>
                  <a:pt x="1557" y="901"/>
                  <a:pt x="1557" y="900"/>
                  <a:pt x="1557" y="898"/>
                </a:cubicBezTo>
                <a:cubicBezTo>
                  <a:pt x="1558" y="894"/>
                  <a:pt x="1560" y="889"/>
                  <a:pt x="1562" y="886"/>
                </a:cubicBezTo>
                <a:cubicBezTo>
                  <a:pt x="1564" y="884"/>
                  <a:pt x="1569" y="883"/>
                  <a:pt x="1571" y="880"/>
                </a:cubicBezTo>
                <a:cubicBezTo>
                  <a:pt x="1573" y="877"/>
                  <a:pt x="1574" y="868"/>
                  <a:pt x="1578" y="866"/>
                </a:cubicBezTo>
                <a:cubicBezTo>
                  <a:pt x="1582" y="865"/>
                  <a:pt x="1586" y="865"/>
                  <a:pt x="1589" y="864"/>
                </a:cubicBezTo>
                <a:cubicBezTo>
                  <a:pt x="1596" y="861"/>
                  <a:pt x="1607" y="851"/>
                  <a:pt x="1611" y="846"/>
                </a:cubicBezTo>
                <a:cubicBezTo>
                  <a:pt x="1617" y="837"/>
                  <a:pt x="1608" y="833"/>
                  <a:pt x="1611" y="826"/>
                </a:cubicBezTo>
                <a:close/>
                <a:moveTo>
                  <a:pt x="1563" y="360"/>
                </a:moveTo>
                <a:cubicBezTo>
                  <a:pt x="1563" y="361"/>
                  <a:pt x="1563" y="362"/>
                  <a:pt x="1563" y="363"/>
                </a:cubicBezTo>
                <a:cubicBezTo>
                  <a:pt x="1562" y="367"/>
                  <a:pt x="1558" y="369"/>
                  <a:pt x="1553" y="367"/>
                </a:cubicBezTo>
                <a:cubicBezTo>
                  <a:pt x="1549" y="370"/>
                  <a:pt x="1545" y="373"/>
                  <a:pt x="1540" y="375"/>
                </a:cubicBezTo>
                <a:cubicBezTo>
                  <a:pt x="1536" y="376"/>
                  <a:pt x="1532" y="376"/>
                  <a:pt x="1528" y="377"/>
                </a:cubicBezTo>
                <a:cubicBezTo>
                  <a:pt x="1524" y="378"/>
                  <a:pt x="1525" y="384"/>
                  <a:pt x="1515" y="383"/>
                </a:cubicBezTo>
                <a:cubicBezTo>
                  <a:pt x="1511" y="382"/>
                  <a:pt x="1506" y="382"/>
                  <a:pt x="1503" y="380"/>
                </a:cubicBezTo>
                <a:cubicBezTo>
                  <a:pt x="1502" y="379"/>
                  <a:pt x="1500" y="378"/>
                  <a:pt x="1498" y="376"/>
                </a:cubicBezTo>
                <a:cubicBezTo>
                  <a:pt x="1492" y="374"/>
                  <a:pt x="1479" y="378"/>
                  <a:pt x="1475" y="374"/>
                </a:cubicBezTo>
                <a:cubicBezTo>
                  <a:pt x="1479" y="370"/>
                  <a:pt x="1483" y="370"/>
                  <a:pt x="1486" y="365"/>
                </a:cubicBezTo>
                <a:cubicBezTo>
                  <a:pt x="1481" y="365"/>
                  <a:pt x="1479" y="363"/>
                  <a:pt x="1477" y="360"/>
                </a:cubicBezTo>
                <a:cubicBezTo>
                  <a:pt x="1474" y="361"/>
                  <a:pt x="1467" y="363"/>
                  <a:pt x="1464" y="361"/>
                </a:cubicBezTo>
                <a:cubicBezTo>
                  <a:pt x="1464" y="361"/>
                  <a:pt x="1463" y="360"/>
                  <a:pt x="1463" y="360"/>
                </a:cubicBezTo>
                <a:cubicBezTo>
                  <a:pt x="1463" y="360"/>
                  <a:pt x="1463" y="359"/>
                  <a:pt x="1463" y="359"/>
                </a:cubicBezTo>
                <a:cubicBezTo>
                  <a:pt x="1465" y="356"/>
                  <a:pt x="1479" y="356"/>
                  <a:pt x="1483" y="353"/>
                </a:cubicBezTo>
                <a:cubicBezTo>
                  <a:pt x="1483" y="352"/>
                  <a:pt x="1483" y="352"/>
                  <a:pt x="1484" y="351"/>
                </a:cubicBezTo>
                <a:cubicBezTo>
                  <a:pt x="1483" y="350"/>
                  <a:pt x="1483" y="350"/>
                  <a:pt x="1483" y="349"/>
                </a:cubicBezTo>
                <a:cubicBezTo>
                  <a:pt x="1480" y="348"/>
                  <a:pt x="1478" y="347"/>
                  <a:pt x="1474" y="346"/>
                </a:cubicBezTo>
                <a:cubicBezTo>
                  <a:pt x="1468" y="345"/>
                  <a:pt x="1461" y="352"/>
                  <a:pt x="1458" y="346"/>
                </a:cubicBezTo>
                <a:cubicBezTo>
                  <a:pt x="1457" y="345"/>
                  <a:pt x="1457" y="344"/>
                  <a:pt x="1457" y="343"/>
                </a:cubicBezTo>
                <a:cubicBezTo>
                  <a:pt x="1460" y="342"/>
                  <a:pt x="1464" y="342"/>
                  <a:pt x="1467" y="341"/>
                </a:cubicBezTo>
                <a:cubicBezTo>
                  <a:pt x="1467" y="341"/>
                  <a:pt x="1466" y="341"/>
                  <a:pt x="1466" y="341"/>
                </a:cubicBezTo>
                <a:cubicBezTo>
                  <a:pt x="1465" y="339"/>
                  <a:pt x="1464" y="338"/>
                  <a:pt x="1463" y="337"/>
                </a:cubicBezTo>
                <a:cubicBezTo>
                  <a:pt x="1466" y="330"/>
                  <a:pt x="1470" y="340"/>
                  <a:pt x="1475" y="337"/>
                </a:cubicBezTo>
                <a:cubicBezTo>
                  <a:pt x="1475" y="337"/>
                  <a:pt x="1475" y="336"/>
                  <a:pt x="1475" y="336"/>
                </a:cubicBezTo>
                <a:cubicBezTo>
                  <a:pt x="1475" y="334"/>
                  <a:pt x="1473" y="333"/>
                  <a:pt x="1472" y="332"/>
                </a:cubicBezTo>
                <a:cubicBezTo>
                  <a:pt x="1472" y="332"/>
                  <a:pt x="1472" y="331"/>
                  <a:pt x="1472" y="331"/>
                </a:cubicBezTo>
                <a:cubicBezTo>
                  <a:pt x="1473" y="331"/>
                  <a:pt x="1473" y="330"/>
                  <a:pt x="1474" y="329"/>
                </a:cubicBezTo>
                <a:cubicBezTo>
                  <a:pt x="1479" y="331"/>
                  <a:pt x="1488" y="332"/>
                  <a:pt x="1489" y="338"/>
                </a:cubicBezTo>
                <a:cubicBezTo>
                  <a:pt x="1490" y="341"/>
                  <a:pt x="1486" y="343"/>
                  <a:pt x="1487" y="345"/>
                </a:cubicBezTo>
                <a:cubicBezTo>
                  <a:pt x="1488" y="347"/>
                  <a:pt x="1489" y="348"/>
                  <a:pt x="1491" y="350"/>
                </a:cubicBezTo>
                <a:cubicBezTo>
                  <a:pt x="1492" y="349"/>
                  <a:pt x="1493" y="348"/>
                  <a:pt x="1494" y="347"/>
                </a:cubicBezTo>
                <a:cubicBezTo>
                  <a:pt x="1496" y="346"/>
                  <a:pt x="1499" y="346"/>
                  <a:pt x="1500" y="344"/>
                </a:cubicBezTo>
                <a:cubicBezTo>
                  <a:pt x="1500" y="341"/>
                  <a:pt x="1499" y="338"/>
                  <a:pt x="1501" y="336"/>
                </a:cubicBezTo>
                <a:cubicBezTo>
                  <a:pt x="1501" y="335"/>
                  <a:pt x="1502" y="335"/>
                  <a:pt x="1502" y="335"/>
                </a:cubicBezTo>
                <a:cubicBezTo>
                  <a:pt x="1503" y="335"/>
                  <a:pt x="1503" y="335"/>
                  <a:pt x="1503" y="335"/>
                </a:cubicBezTo>
                <a:cubicBezTo>
                  <a:pt x="1504" y="338"/>
                  <a:pt x="1507" y="340"/>
                  <a:pt x="1509" y="342"/>
                </a:cubicBezTo>
                <a:cubicBezTo>
                  <a:pt x="1510" y="342"/>
                  <a:pt x="1510" y="342"/>
                  <a:pt x="1511" y="342"/>
                </a:cubicBezTo>
                <a:cubicBezTo>
                  <a:pt x="1511" y="341"/>
                  <a:pt x="1511" y="341"/>
                  <a:pt x="1511" y="341"/>
                </a:cubicBezTo>
                <a:cubicBezTo>
                  <a:pt x="1511" y="340"/>
                  <a:pt x="1510" y="339"/>
                  <a:pt x="1510" y="338"/>
                </a:cubicBezTo>
                <a:cubicBezTo>
                  <a:pt x="1512" y="336"/>
                  <a:pt x="1516" y="334"/>
                  <a:pt x="1518" y="336"/>
                </a:cubicBezTo>
                <a:cubicBezTo>
                  <a:pt x="1519" y="338"/>
                  <a:pt x="1522" y="341"/>
                  <a:pt x="1525" y="341"/>
                </a:cubicBezTo>
                <a:cubicBezTo>
                  <a:pt x="1525" y="338"/>
                  <a:pt x="1524" y="337"/>
                  <a:pt x="1523" y="335"/>
                </a:cubicBezTo>
                <a:cubicBezTo>
                  <a:pt x="1530" y="336"/>
                  <a:pt x="1536" y="338"/>
                  <a:pt x="1541" y="334"/>
                </a:cubicBezTo>
                <a:cubicBezTo>
                  <a:pt x="1541" y="332"/>
                  <a:pt x="1541" y="330"/>
                  <a:pt x="1541" y="328"/>
                </a:cubicBezTo>
                <a:cubicBezTo>
                  <a:pt x="1543" y="328"/>
                  <a:pt x="1546" y="329"/>
                  <a:pt x="1547" y="330"/>
                </a:cubicBezTo>
                <a:cubicBezTo>
                  <a:pt x="1550" y="335"/>
                  <a:pt x="1554" y="334"/>
                  <a:pt x="1559" y="336"/>
                </a:cubicBezTo>
                <a:cubicBezTo>
                  <a:pt x="1559" y="336"/>
                  <a:pt x="1559" y="337"/>
                  <a:pt x="1560" y="338"/>
                </a:cubicBezTo>
                <a:cubicBezTo>
                  <a:pt x="1559" y="339"/>
                  <a:pt x="1559" y="341"/>
                  <a:pt x="1559" y="342"/>
                </a:cubicBezTo>
                <a:cubicBezTo>
                  <a:pt x="1560" y="343"/>
                  <a:pt x="1561" y="344"/>
                  <a:pt x="1562" y="344"/>
                </a:cubicBezTo>
                <a:cubicBezTo>
                  <a:pt x="1565" y="345"/>
                  <a:pt x="1569" y="344"/>
                  <a:pt x="1570" y="346"/>
                </a:cubicBezTo>
                <a:cubicBezTo>
                  <a:pt x="1573" y="349"/>
                  <a:pt x="1571" y="355"/>
                  <a:pt x="1570" y="358"/>
                </a:cubicBezTo>
                <a:cubicBezTo>
                  <a:pt x="1567" y="359"/>
                  <a:pt x="1565" y="359"/>
                  <a:pt x="1563" y="360"/>
                </a:cubicBezTo>
                <a:close/>
                <a:moveTo>
                  <a:pt x="1222" y="297"/>
                </a:moveTo>
                <a:cubicBezTo>
                  <a:pt x="1222" y="297"/>
                  <a:pt x="1221" y="297"/>
                  <a:pt x="1221" y="297"/>
                </a:cubicBezTo>
                <a:cubicBezTo>
                  <a:pt x="1217" y="293"/>
                  <a:pt x="1221" y="293"/>
                  <a:pt x="1224" y="290"/>
                </a:cubicBezTo>
                <a:cubicBezTo>
                  <a:pt x="1226" y="292"/>
                  <a:pt x="1223" y="296"/>
                  <a:pt x="1222" y="297"/>
                </a:cubicBezTo>
                <a:close/>
                <a:moveTo>
                  <a:pt x="1199" y="256"/>
                </a:moveTo>
                <a:cubicBezTo>
                  <a:pt x="1202" y="256"/>
                  <a:pt x="1205" y="259"/>
                  <a:pt x="1201" y="260"/>
                </a:cubicBezTo>
                <a:cubicBezTo>
                  <a:pt x="1199" y="259"/>
                  <a:pt x="1198" y="257"/>
                  <a:pt x="1199" y="256"/>
                </a:cubicBezTo>
                <a:cubicBezTo>
                  <a:pt x="1199" y="256"/>
                  <a:pt x="1199" y="256"/>
                  <a:pt x="1199" y="256"/>
                </a:cubicBezTo>
                <a:close/>
                <a:moveTo>
                  <a:pt x="1194" y="265"/>
                </a:moveTo>
                <a:cubicBezTo>
                  <a:pt x="1195" y="264"/>
                  <a:pt x="1195" y="264"/>
                  <a:pt x="1196" y="263"/>
                </a:cubicBezTo>
                <a:cubicBezTo>
                  <a:pt x="1196" y="263"/>
                  <a:pt x="1197" y="263"/>
                  <a:pt x="1197" y="263"/>
                </a:cubicBezTo>
                <a:cubicBezTo>
                  <a:pt x="1198" y="264"/>
                  <a:pt x="1200" y="267"/>
                  <a:pt x="1198" y="269"/>
                </a:cubicBezTo>
                <a:cubicBezTo>
                  <a:pt x="1195" y="268"/>
                  <a:pt x="1193" y="268"/>
                  <a:pt x="1194" y="265"/>
                </a:cubicBezTo>
                <a:close/>
                <a:moveTo>
                  <a:pt x="1467" y="148"/>
                </a:moveTo>
                <a:cubicBezTo>
                  <a:pt x="1464" y="149"/>
                  <a:pt x="1460" y="148"/>
                  <a:pt x="1459" y="146"/>
                </a:cubicBezTo>
                <a:cubicBezTo>
                  <a:pt x="1459" y="144"/>
                  <a:pt x="1462" y="143"/>
                  <a:pt x="1464" y="142"/>
                </a:cubicBezTo>
                <a:cubicBezTo>
                  <a:pt x="1468" y="141"/>
                  <a:pt x="1470" y="143"/>
                  <a:pt x="1472" y="144"/>
                </a:cubicBezTo>
                <a:cubicBezTo>
                  <a:pt x="1472" y="144"/>
                  <a:pt x="1471" y="145"/>
                  <a:pt x="1470" y="146"/>
                </a:cubicBezTo>
                <a:cubicBezTo>
                  <a:pt x="1469" y="146"/>
                  <a:pt x="1469" y="147"/>
                  <a:pt x="1467" y="148"/>
                </a:cubicBezTo>
                <a:close/>
                <a:moveTo>
                  <a:pt x="1475" y="224"/>
                </a:moveTo>
                <a:cubicBezTo>
                  <a:pt x="1475" y="224"/>
                  <a:pt x="1475" y="224"/>
                  <a:pt x="1475" y="224"/>
                </a:cubicBezTo>
                <a:cubicBezTo>
                  <a:pt x="1474" y="225"/>
                  <a:pt x="1473" y="226"/>
                  <a:pt x="1471" y="227"/>
                </a:cubicBezTo>
                <a:cubicBezTo>
                  <a:pt x="1470" y="227"/>
                  <a:pt x="1469" y="228"/>
                  <a:pt x="1468" y="228"/>
                </a:cubicBezTo>
                <a:cubicBezTo>
                  <a:pt x="1468" y="228"/>
                  <a:pt x="1467" y="229"/>
                  <a:pt x="1467" y="229"/>
                </a:cubicBezTo>
                <a:cubicBezTo>
                  <a:pt x="1466" y="230"/>
                  <a:pt x="1465" y="231"/>
                  <a:pt x="1463" y="231"/>
                </a:cubicBezTo>
                <a:cubicBezTo>
                  <a:pt x="1463" y="232"/>
                  <a:pt x="1458" y="233"/>
                  <a:pt x="1458" y="233"/>
                </a:cubicBezTo>
                <a:cubicBezTo>
                  <a:pt x="1457" y="232"/>
                  <a:pt x="1459" y="229"/>
                  <a:pt x="1459" y="229"/>
                </a:cubicBezTo>
                <a:cubicBezTo>
                  <a:pt x="1460" y="227"/>
                  <a:pt x="1460" y="225"/>
                  <a:pt x="1461" y="224"/>
                </a:cubicBezTo>
                <a:cubicBezTo>
                  <a:pt x="1463" y="223"/>
                  <a:pt x="1465" y="222"/>
                  <a:pt x="1467" y="221"/>
                </a:cubicBezTo>
                <a:cubicBezTo>
                  <a:pt x="1469" y="219"/>
                  <a:pt x="1471" y="217"/>
                  <a:pt x="1473" y="215"/>
                </a:cubicBezTo>
                <a:cubicBezTo>
                  <a:pt x="1474" y="215"/>
                  <a:pt x="1474" y="215"/>
                  <a:pt x="1474" y="215"/>
                </a:cubicBezTo>
                <a:cubicBezTo>
                  <a:pt x="1475" y="216"/>
                  <a:pt x="1481" y="219"/>
                  <a:pt x="1481" y="221"/>
                </a:cubicBezTo>
                <a:cubicBezTo>
                  <a:pt x="1479" y="222"/>
                  <a:pt x="1479" y="223"/>
                  <a:pt x="1477" y="224"/>
                </a:cubicBezTo>
                <a:cubicBezTo>
                  <a:pt x="1476" y="225"/>
                  <a:pt x="1475" y="224"/>
                  <a:pt x="1475" y="224"/>
                </a:cubicBezTo>
                <a:close/>
                <a:moveTo>
                  <a:pt x="1514" y="225"/>
                </a:moveTo>
                <a:cubicBezTo>
                  <a:pt x="1515" y="226"/>
                  <a:pt x="1516" y="226"/>
                  <a:pt x="1516" y="227"/>
                </a:cubicBezTo>
                <a:cubicBezTo>
                  <a:pt x="1516" y="227"/>
                  <a:pt x="1516" y="227"/>
                  <a:pt x="1516" y="227"/>
                </a:cubicBezTo>
                <a:cubicBezTo>
                  <a:pt x="1515" y="228"/>
                  <a:pt x="1513" y="228"/>
                  <a:pt x="1512" y="228"/>
                </a:cubicBezTo>
                <a:cubicBezTo>
                  <a:pt x="1512" y="228"/>
                  <a:pt x="1512" y="228"/>
                  <a:pt x="1512" y="228"/>
                </a:cubicBezTo>
                <a:cubicBezTo>
                  <a:pt x="1512" y="228"/>
                  <a:pt x="1512" y="228"/>
                  <a:pt x="1512" y="228"/>
                </a:cubicBezTo>
                <a:cubicBezTo>
                  <a:pt x="1513" y="228"/>
                  <a:pt x="1513" y="228"/>
                  <a:pt x="1514" y="228"/>
                </a:cubicBezTo>
                <a:cubicBezTo>
                  <a:pt x="1512" y="230"/>
                  <a:pt x="1503" y="232"/>
                  <a:pt x="1506" y="235"/>
                </a:cubicBezTo>
                <a:cubicBezTo>
                  <a:pt x="1508" y="236"/>
                  <a:pt x="1509" y="237"/>
                  <a:pt x="1510" y="238"/>
                </a:cubicBezTo>
                <a:cubicBezTo>
                  <a:pt x="1510" y="238"/>
                  <a:pt x="1510" y="238"/>
                  <a:pt x="1510" y="238"/>
                </a:cubicBezTo>
                <a:cubicBezTo>
                  <a:pt x="1508" y="237"/>
                  <a:pt x="1506" y="239"/>
                  <a:pt x="1505" y="240"/>
                </a:cubicBezTo>
                <a:cubicBezTo>
                  <a:pt x="1505" y="241"/>
                  <a:pt x="1507" y="241"/>
                  <a:pt x="1507" y="242"/>
                </a:cubicBezTo>
                <a:cubicBezTo>
                  <a:pt x="1507" y="243"/>
                  <a:pt x="1503" y="243"/>
                  <a:pt x="1502" y="245"/>
                </a:cubicBezTo>
                <a:cubicBezTo>
                  <a:pt x="1503" y="245"/>
                  <a:pt x="1504" y="245"/>
                  <a:pt x="1504" y="247"/>
                </a:cubicBezTo>
                <a:cubicBezTo>
                  <a:pt x="1503" y="248"/>
                  <a:pt x="1501" y="248"/>
                  <a:pt x="1500" y="249"/>
                </a:cubicBezTo>
                <a:cubicBezTo>
                  <a:pt x="1502" y="250"/>
                  <a:pt x="1502" y="251"/>
                  <a:pt x="1502" y="253"/>
                </a:cubicBezTo>
                <a:cubicBezTo>
                  <a:pt x="1501" y="253"/>
                  <a:pt x="1501" y="253"/>
                  <a:pt x="1501" y="254"/>
                </a:cubicBezTo>
                <a:cubicBezTo>
                  <a:pt x="1501" y="254"/>
                  <a:pt x="1501" y="254"/>
                  <a:pt x="1501" y="255"/>
                </a:cubicBezTo>
                <a:cubicBezTo>
                  <a:pt x="1499" y="255"/>
                  <a:pt x="1498" y="256"/>
                  <a:pt x="1498" y="257"/>
                </a:cubicBezTo>
                <a:cubicBezTo>
                  <a:pt x="1498" y="257"/>
                  <a:pt x="1498" y="257"/>
                  <a:pt x="1498" y="258"/>
                </a:cubicBezTo>
                <a:cubicBezTo>
                  <a:pt x="1499" y="259"/>
                  <a:pt x="1497" y="259"/>
                  <a:pt x="1496" y="259"/>
                </a:cubicBezTo>
                <a:cubicBezTo>
                  <a:pt x="1495" y="260"/>
                  <a:pt x="1496" y="260"/>
                  <a:pt x="1495" y="260"/>
                </a:cubicBezTo>
                <a:cubicBezTo>
                  <a:pt x="1495" y="260"/>
                  <a:pt x="1494" y="260"/>
                  <a:pt x="1494" y="260"/>
                </a:cubicBezTo>
                <a:cubicBezTo>
                  <a:pt x="1494" y="262"/>
                  <a:pt x="1490" y="265"/>
                  <a:pt x="1488" y="266"/>
                </a:cubicBezTo>
                <a:cubicBezTo>
                  <a:pt x="1487" y="266"/>
                  <a:pt x="1487" y="267"/>
                  <a:pt x="1486" y="267"/>
                </a:cubicBezTo>
                <a:cubicBezTo>
                  <a:pt x="1485" y="268"/>
                  <a:pt x="1484" y="268"/>
                  <a:pt x="1482" y="269"/>
                </a:cubicBezTo>
                <a:cubicBezTo>
                  <a:pt x="1480" y="270"/>
                  <a:pt x="1479" y="271"/>
                  <a:pt x="1477" y="272"/>
                </a:cubicBezTo>
                <a:cubicBezTo>
                  <a:pt x="1476" y="273"/>
                  <a:pt x="1474" y="273"/>
                  <a:pt x="1472" y="274"/>
                </a:cubicBezTo>
                <a:cubicBezTo>
                  <a:pt x="1470" y="275"/>
                  <a:pt x="1472" y="277"/>
                  <a:pt x="1470" y="278"/>
                </a:cubicBezTo>
                <a:cubicBezTo>
                  <a:pt x="1467" y="279"/>
                  <a:pt x="1465" y="277"/>
                  <a:pt x="1464" y="276"/>
                </a:cubicBezTo>
                <a:cubicBezTo>
                  <a:pt x="1464" y="276"/>
                  <a:pt x="1464" y="276"/>
                  <a:pt x="1464" y="276"/>
                </a:cubicBezTo>
                <a:cubicBezTo>
                  <a:pt x="1463" y="278"/>
                  <a:pt x="1466" y="279"/>
                  <a:pt x="1466" y="281"/>
                </a:cubicBezTo>
                <a:cubicBezTo>
                  <a:pt x="1465" y="282"/>
                  <a:pt x="1463" y="283"/>
                  <a:pt x="1462" y="283"/>
                </a:cubicBezTo>
                <a:cubicBezTo>
                  <a:pt x="1459" y="280"/>
                  <a:pt x="1460" y="282"/>
                  <a:pt x="1457" y="282"/>
                </a:cubicBezTo>
                <a:cubicBezTo>
                  <a:pt x="1458" y="283"/>
                  <a:pt x="1461" y="283"/>
                  <a:pt x="1461" y="285"/>
                </a:cubicBezTo>
                <a:cubicBezTo>
                  <a:pt x="1460" y="285"/>
                  <a:pt x="1455" y="286"/>
                  <a:pt x="1454" y="286"/>
                </a:cubicBezTo>
                <a:cubicBezTo>
                  <a:pt x="1452" y="286"/>
                  <a:pt x="1451" y="285"/>
                  <a:pt x="1449" y="285"/>
                </a:cubicBezTo>
                <a:cubicBezTo>
                  <a:pt x="1448" y="284"/>
                  <a:pt x="1446" y="285"/>
                  <a:pt x="1444" y="285"/>
                </a:cubicBezTo>
                <a:cubicBezTo>
                  <a:pt x="1441" y="285"/>
                  <a:pt x="1437" y="283"/>
                  <a:pt x="1436" y="281"/>
                </a:cubicBezTo>
                <a:cubicBezTo>
                  <a:pt x="1436" y="281"/>
                  <a:pt x="1436" y="281"/>
                  <a:pt x="1435" y="281"/>
                </a:cubicBezTo>
                <a:cubicBezTo>
                  <a:pt x="1435" y="282"/>
                  <a:pt x="1435" y="282"/>
                  <a:pt x="1434" y="283"/>
                </a:cubicBezTo>
                <a:cubicBezTo>
                  <a:pt x="1435" y="284"/>
                  <a:pt x="1441" y="285"/>
                  <a:pt x="1441" y="287"/>
                </a:cubicBezTo>
                <a:cubicBezTo>
                  <a:pt x="1441" y="288"/>
                  <a:pt x="1440" y="288"/>
                  <a:pt x="1439" y="288"/>
                </a:cubicBezTo>
                <a:cubicBezTo>
                  <a:pt x="1439" y="288"/>
                  <a:pt x="1439" y="288"/>
                  <a:pt x="1440" y="288"/>
                </a:cubicBezTo>
                <a:cubicBezTo>
                  <a:pt x="1441" y="288"/>
                  <a:pt x="1442" y="288"/>
                  <a:pt x="1443" y="288"/>
                </a:cubicBezTo>
                <a:cubicBezTo>
                  <a:pt x="1446" y="290"/>
                  <a:pt x="1441" y="293"/>
                  <a:pt x="1441" y="294"/>
                </a:cubicBezTo>
                <a:cubicBezTo>
                  <a:pt x="1441" y="295"/>
                  <a:pt x="1441" y="295"/>
                  <a:pt x="1441" y="296"/>
                </a:cubicBezTo>
                <a:cubicBezTo>
                  <a:pt x="1440" y="297"/>
                  <a:pt x="1436" y="298"/>
                  <a:pt x="1436" y="299"/>
                </a:cubicBezTo>
                <a:cubicBezTo>
                  <a:pt x="1435" y="300"/>
                  <a:pt x="1436" y="302"/>
                  <a:pt x="1436" y="303"/>
                </a:cubicBezTo>
                <a:cubicBezTo>
                  <a:pt x="1435" y="304"/>
                  <a:pt x="1434" y="305"/>
                  <a:pt x="1433" y="306"/>
                </a:cubicBezTo>
                <a:cubicBezTo>
                  <a:pt x="1433" y="307"/>
                  <a:pt x="1433" y="309"/>
                  <a:pt x="1434" y="310"/>
                </a:cubicBezTo>
                <a:cubicBezTo>
                  <a:pt x="1435" y="311"/>
                  <a:pt x="1435" y="311"/>
                  <a:pt x="1436" y="312"/>
                </a:cubicBezTo>
                <a:cubicBezTo>
                  <a:pt x="1435" y="313"/>
                  <a:pt x="1433" y="314"/>
                  <a:pt x="1433" y="315"/>
                </a:cubicBezTo>
                <a:cubicBezTo>
                  <a:pt x="1433" y="315"/>
                  <a:pt x="1433" y="315"/>
                  <a:pt x="1433" y="315"/>
                </a:cubicBezTo>
                <a:cubicBezTo>
                  <a:pt x="1434" y="316"/>
                  <a:pt x="1435" y="318"/>
                  <a:pt x="1434" y="319"/>
                </a:cubicBezTo>
                <a:cubicBezTo>
                  <a:pt x="1434" y="320"/>
                  <a:pt x="1433" y="321"/>
                  <a:pt x="1433" y="322"/>
                </a:cubicBezTo>
                <a:cubicBezTo>
                  <a:pt x="1432" y="324"/>
                  <a:pt x="1431" y="326"/>
                  <a:pt x="1430" y="329"/>
                </a:cubicBezTo>
                <a:cubicBezTo>
                  <a:pt x="1429" y="330"/>
                  <a:pt x="1428" y="331"/>
                  <a:pt x="1426" y="331"/>
                </a:cubicBezTo>
                <a:cubicBezTo>
                  <a:pt x="1425" y="331"/>
                  <a:pt x="1424" y="330"/>
                  <a:pt x="1424" y="329"/>
                </a:cubicBezTo>
                <a:cubicBezTo>
                  <a:pt x="1422" y="330"/>
                  <a:pt x="1415" y="329"/>
                  <a:pt x="1415" y="330"/>
                </a:cubicBezTo>
                <a:cubicBezTo>
                  <a:pt x="1414" y="333"/>
                  <a:pt x="1419" y="332"/>
                  <a:pt x="1419" y="334"/>
                </a:cubicBezTo>
                <a:cubicBezTo>
                  <a:pt x="1419" y="335"/>
                  <a:pt x="1418" y="335"/>
                  <a:pt x="1417" y="336"/>
                </a:cubicBezTo>
                <a:cubicBezTo>
                  <a:pt x="1417" y="337"/>
                  <a:pt x="1417" y="339"/>
                  <a:pt x="1417" y="340"/>
                </a:cubicBezTo>
                <a:cubicBezTo>
                  <a:pt x="1416" y="342"/>
                  <a:pt x="1411" y="340"/>
                  <a:pt x="1410" y="340"/>
                </a:cubicBezTo>
                <a:cubicBezTo>
                  <a:pt x="1410" y="340"/>
                  <a:pt x="1409" y="340"/>
                  <a:pt x="1409" y="340"/>
                </a:cubicBezTo>
                <a:cubicBezTo>
                  <a:pt x="1410" y="340"/>
                  <a:pt x="1410" y="340"/>
                  <a:pt x="1410" y="341"/>
                </a:cubicBezTo>
                <a:cubicBezTo>
                  <a:pt x="1409" y="342"/>
                  <a:pt x="1408" y="344"/>
                  <a:pt x="1406" y="346"/>
                </a:cubicBezTo>
                <a:cubicBezTo>
                  <a:pt x="1406" y="346"/>
                  <a:pt x="1405" y="346"/>
                  <a:pt x="1405" y="346"/>
                </a:cubicBezTo>
                <a:cubicBezTo>
                  <a:pt x="1404" y="345"/>
                  <a:pt x="1404" y="344"/>
                  <a:pt x="1403" y="343"/>
                </a:cubicBezTo>
                <a:cubicBezTo>
                  <a:pt x="1403" y="343"/>
                  <a:pt x="1403" y="343"/>
                  <a:pt x="1403" y="343"/>
                </a:cubicBezTo>
                <a:cubicBezTo>
                  <a:pt x="1402" y="344"/>
                  <a:pt x="1401" y="347"/>
                  <a:pt x="1398" y="347"/>
                </a:cubicBezTo>
                <a:cubicBezTo>
                  <a:pt x="1399" y="348"/>
                  <a:pt x="1399" y="350"/>
                  <a:pt x="1399" y="351"/>
                </a:cubicBezTo>
                <a:cubicBezTo>
                  <a:pt x="1399" y="351"/>
                  <a:pt x="1399" y="351"/>
                  <a:pt x="1399" y="351"/>
                </a:cubicBezTo>
                <a:cubicBezTo>
                  <a:pt x="1397" y="351"/>
                  <a:pt x="1396" y="351"/>
                  <a:pt x="1395" y="351"/>
                </a:cubicBezTo>
                <a:cubicBezTo>
                  <a:pt x="1393" y="350"/>
                  <a:pt x="1396" y="348"/>
                  <a:pt x="1395" y="347"/>
                </a:cubicBezTo>
                <a:cubicBezTo>
                  <a:pt x="1395" y="347"/>
                  <a:pt x="1395" y="346"/>
                  <a:pt x="1394" y="346"/>
                </a:cubicBezTo>
                <a:cubicBezTo>
                  <a:pt x="1394" y="345"/>
                  <a:pt x="1396" y="343"/>
                  <a:pt x="1397" y="342"/>
                </a:cubicBezTo>
                <a:cubicBezTo>
                  <a:pt x="1398" y="340"/>
                  <a:pt x="1398" y="338"/>
                  <a:pt x="1399" y="336"/>
                </a:cubicBezTo>
                <a:cubicBezTo>
                  <a:pt x="1396" y="338"/>
                  <a:pt x="1393" y="337"/>
                  <a:pt x="1391" y="337"/>
                </a:cubicBezTo>
                <a:cubicBezTo>
                  <a:pt x="1392" y="338"/>
                  <a:pt x="1393" y="340"/>
                  <a:pt x="1391" y="340"/>
                </a:cubicBezTo>
                <a:cubicBezTo>
                  <a:pt x="1391" y="340"/>
                  <a:pt x="1391" y="341"/>
                  <a:pt x="1391" y="341"/>
                </a:cubicBezTo>
                <a:cubicBezTo>
                  <a:pt x="1391" y="341"/>
                  <a:pt x="1392" y="341"/>
                  <a:pt x="1392" y="341"/>
                </a:cubicBezTo>
                <a:cubicBezTo>
                  <a:pt x="1391" y="342"/>
                  <a:pt x="1389" y="344"/>
                  <a:pt x="1388" y="345"/>
                </a:cubicBezTo>
                <a:cubicBezTo>
                  <a:pt x="1387" y="345"/>
                  <a:pt x="1385" y="346"/>
                  <a:pt x="1385" y="346"/>
                </a:cubicBezTo>
                <a:cubicBezTo>
                  <a:pt x="1385" y="348"/>
                  <a:pt x="1395" y="349"/>
                  <a:pt x="1390" y="353"/>
                </a:cubicBezTo>
                <a:cubicBezTo>
                  <a:pt x="1390" y="352"/>
                  <a:pt x="1389" y="352"/>
                  <a:pt x="1389" y="353"/>
                </a:cubicBezTo>
                <a:cubicBezTo>
                  <a:pt x="1387" y="353"/>
                  <a:pt x="1388" y="355"/>
                  <a:pt x="1387" y="356"/>
                </a:cubicBezTo>
                <a:cubicBezTo>
                  <a:pt x="1385" y="357"/>
                  <a:pt x="1382" y="357"/>
                  <a:pt x="1381" y="356"/>
                </a:cubicBezTo>
                <a:cubicBezTo>
                  <a:pt x="1380" y="356"/>
                  <a:pt x="1380" y="356"/>
                  <a:pt x="1380" y="355"/>
                </a:cubicBezTo>
                <a:cubicBezTo>
                  <a:pt x="1379" y="355"/>
                  <a:pt x="1379" y="355"/>
                  <a:pt x="1379" y="355"/>
                </a:cubicBezTo>
                <a:cubicBezTo>
                  <a:pt x="1377" y="355"/>
                  <a:pt x="1377" y="354"/>
                  <a:pt x="1376" y="354"/>
                </a:cubicBezTo>
                <a:cubicBezTo>
                  <a:pt x="1376" y="354"/>
                  <a:pt x="1376" y="354"/>
                  <a:pt x="1376" y="354"/>
                </a:cubicBezTo>
                <a:cubicBezTo>
                  <a:pt x="1376" y="355"/>
                  <a:pt x="1377" y="356"/>
                  <a:pt x="1378" y="358"/>
                </a:cubicBezTo>
                <a:cubicBezTo>
                  <a:pt x="1378" y="358"/>
                  <a:pt x="1377" y="358"/>
                  <a:pt x="1377" y="358"/>
                </a:cubicBezTo>
                <a:cubicBezTo>
                  <a:pt x="1377" y="358"/>
                  <a:pt x="1377" y="358"/>
                  <a:pt x="1377" y="358"/>
                </a:cubicBezTo>
                <a:cubicBezTo>
                  <a:pt x="1375" y="358"/>
                  <a:pt x="1374" y="357"/>
                  <a:pt x="1373" y="356"/>
                </a:cubicBezTo>
                <a:cubicBezTo>
                  <a:pt x="1373" y="356"/>
                  <a:pt x="1373" y="356"/>
                  <a:pt x="1373" y="356"/>
                </a:cubicBezTo>
                <a:cubicBezTo>
                  <a:pt x="1373" y="356"/>
                  <a:pt x="1373" y="356"/>
                  <a:pt x="1373" y="356"/>
                </a:cubicBezTo>
                <a:cubicBezTo>
                  <a:pt x="1372" y="359"/>
                  <a:pt x="1372" y="360"/>
                  <a:pt x="1367" y="360"/>
                </a:cubicBezTo>
                <a:cubicBezTo>
                  <a:pt x="1367" y="360"/>
                  <a:pt x="1367" y="360"/>
                  <a:pt x="1367" y="360"/>
                </a:cubicBezTo>
                <a:cubicBezTo>
                  <a:pt x="1367" y="360"/>
                  <a:pt x="1367" y="360"/>
                  <a:pt x="1367" y="360"/>
                </a:cubicBezTo>
                <a:cubicBezTo>
                  <a:pt x="1369" y="361"/>
                  <a:pt x="1372" y="361"/>
                  <a:pt x="1374" y="362"/>
                </a:cubicBezTo>
                <a:cubicBezTo>
                  <a:pt x="1376" y="363"/>
                  <a:pt x="1374" y="368"/>
                  <a:pt x="1373" y="369"/>
                </a:cubicBezTo>
                <a:cubicBezTo>
                  <a:pt x="1372" y="369"/>
                  <a:pt x="1370" y="370"/>
                  <a:pt x="1369" y="370"/>
                </a:cubicBezTo>
                <a:cubicBezTo>
                  <a:pt x="1364" y="370"/>
                  <a:pt x="1365" y="367"/>
                  <a:pt x="1357" y="370"/>
                </a:cubicBezTo>
                <a:cubicBezTo>
                  <a:pt x="1358" y="370"/>
                  <a:pt x="1358" y="371"/>
                  <a:pt x="1359" y="371"/>
                </a:cubicBezTo>
                <a:cubicBezTo>
                  <a:pt x="1359" y="375"/>
                  <a:pt x="1363" y="373"/>
                  <a:pt x="1366" y="375"/>
                </a:cubicBezTo>
                <a:cubicBezTo>
                  <a:pt x="1367" y="375"/>
                  <a:pt x="1367" y="375"/>
                  <a:pt x="1368" y="376"/>
                </a:cubicBezTo>
                <a:cubicBezTo>
                  <a:pt x="1368" y="376"/>
                  <a:pt x="1369" y="377"/>
                  <a:pt x="1369" y="378"/>
                </a:cubicBezTo>
                <a:cubicBezTo>
                  <a:pt x="1370" y="378"/>
                  <a:pt x="1370" y="378"/>
                  <a:pt x="1370" y="378"/>
                </a:cubicBezTo>
                <a:cubicBezTo>
                  <a:pt x="1370" y="379"/>
                  <a:pt x="1371" y="380"/>
                  <a:pt x="1369" y="381"/>
                </a:cubicBezTo>
                <a:cubicBezTo>
                  <a:pt x="1370" y="382"/>
                  <a:pt x="1372" y="382"/>
                  <a:pt x="1372" y="383"/>
                </a:cubicBezTo>
                <a:cubicBezTo>
                  <a:pt x="1370" y="384"/>
                  <a:pt x="1369" y="383"/>
                  <a:pt x="1367" y="384"/>
                </a:cubicBezTo>
                <a:cubicBezTo>
                  <a:pt x="1365" y="384"/>
                  <a:pt x="1363" y="386"/>
                  <a:pt x="1361" y="386"/>
                </a:cubicBezTo>
                <a:cubicBezTo>
                  <a:pt x="1360" y="387"/>
                  <a:pt x="1359" y="387"/>
                  <a:pt x="1357" y="388"/>
                </a:cubicBezTo>
                <a:cubicBezTo>
                  <a:pt x="1359" y="388"/>
                  <a:pt x="1361" y="389"/>
                  <a:pt x="1363" y="390"/>
                </a:cubicBezTo>
                <a:cubicBezTo>
                  <a:pt x="1364" y="390"/>
                  <a:pt x="1365" y="389"/>
                  <a:pt x="1366" y="390"/>
                </a:cubicBezTo>
                <a:cubicBezTo>
                  <a:pt x="1367" y="390"/>
                  <a:pt x="1367" y="391"/>
                  <a:pt x="1367" y="391"/>
                </a:cubicBezTo>
                <a:cubicBezTo>
                  <a:pt x="1368" y="392"/>
                  <a:pt x="1369" y="392"/>
                  <a:pt x="1370" y="393"/>
                </a:cubicBezTo>
                <a:cubicBezTo>
                  <a:pt x="1371" y="393"/>
                  <a:pt x="1373" y="395"/>
                  <a:pt x="1372" y="396"/>
                </a:cubicBezTo>
                <a:cubicBezTo>
                  <a:pt x="1372" y="397"/>
                  <a:pt x="1370" y="397"/>
                  <a:pt x="1369" y="397"/>
                </a:cubicBezTo>
                <a:cubicBezTo>
                  <a:pt x="1367" y="397"/>
                  <a:pt x="1365" y="397"/>
                  <a:pt x="1364" y="397"/>
                </a:cubicBezTo>
                <a:cubicBezTo>
                  <a:pt x="1362" y="397"/>
                  <a:pt x="1361" y="396"/>
                  <a:pt x="1359" y="396"/>
                </a:cubicBezTo>
                <a:cubicBezTo>
                  <a:pt x="1359" y="396"/>
                  <a:pt x="1359" y="396"/>
                  <a:pt x="1359" y="396"/>
                </a:cubicBezTo>
                <a:cubicBezTo>
                  <a:pt x="1360" y="397"/>
                  <a:pt x="1360" y="398"/>
                  <a:pt x="1361" y="398"/>
                </a:cubicBezTo>
                <a:cubicBezTo>
                  <a:pt x="1362" y="398"/>
                  <a:pt x="1363" y="398"/>
                  <a:pt x="1363" y="398"/>
                </a:cubicBezTo>
                <a:cubicBezTo>
                  <a:pt x="1365" y="398"/>
                  <a:pt x="1368" y="399"/>
                  <a:pt x="1370" y="398"/>
                </a:cubicBezTo>
                <a:cubicBezTo>
                  <a:pt x="1371" y="399"/>
                  <a:pt x="1371" y="400"/>
                  <a:pt x="1370" y="400"/>
                </a:cubicBezTo>
                <a:cubicBezTo>
                  <a:pt x="1370" y="401"/>
                  <a:pt x="1368" y="401"/>
                  <a:pt x="1367" y="401"/>
                </a:cubicBezTo>
                <a:cubicBezTo>
                  <a:pt x="1366" y="402"/>
                  <a:pt x="1367" y="403"/>
                  <a:pt x="1366" y="403"/>
                </a:cubicBezTo>
                <a:cubicBezTo>
                  <a:pt x="1365" y="404"/>
                  <a:pt x="1363" y="403"/>
                  <a:pt x="1362" y="404"/>
                </a:cubicBezTo>
                <a:cubicBezTo>
                  <a:pt x="1362" y="404"/>
                  <a:pt x="1362" y="404"/>
                  <a:pt x="1362" y="404"/>
                </a:cubicBezTo>
                <a:cubicBezTo>
                  <a:pt x="1363" y="405"/>
                  <a:pt x="1364" y="405"/>
                  <a:pt x="1365" y="406"/>
                </a:cubicBezTo>
                <a:cubicBezTo>
                  <a:pt x="1365" y="407"/>
                  <a:pt x="1365" y="407"/>
                  <a:pt x="1364" y="407"/>
                </a:cubicBezTo>
                <a:cubicBezTo>
                  <a:pt x="1362" y="407"/>
                  <a:pt x="1361" y="407"/>
                  <a:pt x="1360" y="406"/>
                </a:cubicBezTo>
                <a:cubicBezTo>
                  <a:pt x="1359" y="406"/>
                  <a:pt x="1359" y="407"/>
                  <a:pt x="1359" y="407"/>
                </a:cubicBezTo>
                <a:cubicBezTo>
                  <a:pt x="1359" y="408"/>
                  <a:pt x="1362" y="409"/>
                  <a:pt x="1363" y="410"/>
                </a:cubicBezTo>
                <a:cubicBezTo>
                  <a:pt x="1363" y="410"/>
                  <a:pt x="1363" y="410"/>
                  <a:pt x="1363" y="410"/>
                </a:cubicBezTo>
                <a:cubicBezTo>
                  <a:pt x="1363" y="410"/>
                  <a:pt x="1363" y="410"/>
                  <a:pt x="1363" y="411"/>
                </a:cubicBezTo>
                <a:cubicBezTo>
                  <a:pt x="1361" y="411"/>
                  <a:pt x="1357" y="410"/>
                  <a:pt x="1356" y="409"/>
                </a:cubicBezTo>
                <a:cubicBezTo>
                  <a:pt x="1356" y="409"/>
                  <a:pt x="1356" y="409"/>
                  <a:pt x="1356" y="409"/>
                </a:cubicBezTo>
                <a:cubicBezTo>
                  <a:pt x="1354" y="411"/>
                  <a:pt x="1357" y="412"/>
                  <a:pt x="1358" y="414"/>
                </a:cubicBezTo>
                <a:cubicBezTo>
                  <a:pt x="1358" y="414"/>
                  <a:pt x="1358" y="415"/>
                  <a:pt x="1359" y="415"/>
                </a:cubicBezTo>
                <a:cubicBezTo>
                  <a:pt x="1359" y="415"/>
                  <a:pt x="1359" y="416"/>
                  <a:pt x="1360" y="416"/>
                </a:cubicBezTo>
                <a:cubicBezTo>
                  <a:pt x="1358" y="417"/>
                  <a:pt x="1356" y="417"/>
                  <a:pt x="1355" y="418"/>
                </a:cubicBezTo>
                <a:cubicBezTo>
                  <a:pt x="1353" y="419"/>
                  <a:pt x="1351" y="420"/>
                  <a:pt x="1349" y="421"/>
                </a:cubicBezTo>
                <a:cubicBezTo>
                  <a:pt x="1350" y="422"/>
                  <a:pt x="1350" y="424"/>
                  <a:pt x="1351" y="425"/>
                </a:cubicBezTo>
                <a:cubicBezTo>
                  <a:pt x="1352" y="426"/>
                  <a:pt x="1355" y="426"/>
                  <a:pt x="1357" y="426"/>
                </a:cubicBezTo>
                <a:cubicBezTo>
                  <a:pt x="1357" y="426"/>
                  <a:pt x="1357" y="426"/>
                  <a:pt x="1357" y="426"/>
                </a:cubicBezTo>
                <a:cubicBezTo>
                  <a:pt x="1357" y="426"/>
                  <a:pt x="1356" y="427"/>
                  <a:pt x="1356" y="427"/>
                </a:cubicBezTo>
                <a:cubicBezTo>
                  <a:pt x="1354" y="428"/>
                  <a:pt x="1349" y="425"/>
                  <a:pt x="1346" y="425"/>
                </a:cubicBezTo>
                <a:cubicBezTo>
                  <a:pt x="1349" y="428"/>
                  <a:pt x="1353" y="428"/>
                  <a:pt x="1357" y="429"/>
                </a:cubicBezTo>
                <a:cubicBezTo>
                  <a:pt x="1357" y="432"/>
                  <a:pt x="1360" y="433"/>
                  <a:pt x="1361" y="435"/>
                </a:cubicBezTo>
                <a:cubicBezTo>
                  <a:pt x="1360" y="437"/>
                  <a:pt x="1358" y="439"/>
                  <a:pt x="1355" y="440"/>
                </a:cubicBezTo>
                <a:cubicBezTo>
                  <a:pt x="1355" y="440"/>
                  <a:pt x="1355" y="440"/>
                  <a:pt x="1355" y="440"/>
                </a:cubicBezTo>
                <a:cubicBezTo>
                  <a:pt x="1356" y="440"/>
                  <a:pt x="1358" y="440"/>
                  <a:pt x="1359" y="440"/>
                </a:cubicBezTo>
                <a:cubicBezTo>
                  <a:pt x="1359" y="440"/>
                  <a:pt x="1359" y="440"/>
                  <a:pt x="1358" y="441"/>
                </a:cubicBezTo>
                <a:cubicBezTo>
                  <a:pt x="1358" y="442"/>
                  <a:pt x="1358" y="443"/>
                  <a:pt x="1356" y="444"/>
                </a:cubicBezTo>
                <a:cubicBezTo>
                  <a:pt x="1357" y="445"/>
                  <a:pt x="1356" y="448"/>
                  <a:pt x="1356" y="448"/>
                </a:cubicBezTo>
                <a:cubicBezTo>
                  <a:pt x="1355" y="449"/>
                  <a:pt x="1355" y="449"/>
                  <a:pt x="1355" y="449"/>
                </a:cubicBezTo>
                <a:cubicBezTo>
                  <a:pt x="1353" y="448"/>
                  <a:pt x="1349" y="447"/>
                  <a:pt x="1348" y="449"/>
                </a:cubicBezTo>
                <a:cubicBezTo>
                  <a:pt x="1347" y="450"/>
                  <a:pt x="1347" y="450"/>
                  <a:pt x="1347" y="451"/>
                </a:cubicBezTo>
                <a:cubicBezTo>
                  <a:pt x="1348" y="452"/>
                  <a:pt x="1353" y="451"/>
                  <a:pt x="1355" y="452"/>
                </a:cubicBezTo>
                <a:cubicBezTo>
                  <a:pt x="1355" y="452"/>
                  <a:pt x="1355" y="452"/>
                  <a:pt x="1355" y="453"/>
                </a:cubicBezTo>
                <a:cubicBezTo>
                  <a:pt x="1351" y="454"/>
                  <a:pt x="1354" y="455"/>
                  <a:pt x="1353" y="457"/>
                </a:cubicBezTo>
                <a:cubicBezTo>
                  <a:pt x="1352" y="457"/>
                  <a:pt x="1350" y="458"/>
                  <a:pt x="1349" y="458"/>
                </a:cubicBezTo>
                <a:cubicBezTo>
                  <a:pt x="1349" y="458"/>
                  <a:pt x="1349" y="458"/>
                  <a:pt x="1349" y="458"/>
                </a:cubicBezTo>
                <a:cubicBezTo>
                  <a:pt x="1351" y="458"/>
                  <a:pt x="1352" y="458"/>
                  <a:pt x="1353" y="459"/>
                </a:cubicBezTo>
                <a:cubicBezTo>
                  <a:pt x="1351" y="459"/>
                  <a:pt x="1348" y="460"/>
                  <a:pt x="1346" y="460"/>
                </a:cubicBezTo>
                <a:cubicBezTo>
                  <a:pt x="1346" y="462"/>
                  <a:pt x="1349" y="463"/>
                  <a:pt x="1351" y="463"/>
                </a:cubicBezTo>
                <a:cubicBezTo>
                  <a:pt x="1353" y="463"/>
                  <a:pt x="1354" y="462"/>
                  <a:pt x="1355" y="461"/>
                </a:cubicBezTo>
                <a:cubicBezTo>
                  <a:pt x="1356" y="461"/>
                  <a:pt x="1356" y="461"/>
                  <a:pt x="1357" y="461"/>
                </a:cubicBezTo>
                <a:cubicBezTo>
                  <a:pt x="1357" y="464"/>
                  <a:pt x="1348" y="467"/>
                  <a:pt x="1343" y="468"/>
                </a:cubicBezTo>
                <a:cubicBezTo>
                  <a:pt x="1343" y="469"/>
                  <a:pt x="1345" y="470"/>
                  <a:pt x="1348" y="469"/>
                </a:cubicBezTo>
                <a:cubicBezTo>
                  <a:pt x="1349" y="469"/>
                  <a:pt x="1350" y="468"/>
                  <a:pt x="1351" y="468"/>
                </a:cubicBezTo>
                <a:cubicBezTo>
                  <a:pt x="1350" y="470"/>
                  <a:pt x="1355" y="469"/>
                  <a:pt x="1354" y="472"/>
                </a:cubicBezTo>
                <a:cubicBezTo>
                  <a:pt x="1353" y="473"/>
                  <a:pt x="1353" y="473"/>
                  <a:pt x="1353" y="474"/>
                </a:cubicBezTo>
                <a:cubicBezTo>
                  <a:pt x="1352" y="474"/>
                  <a:pt x="1350" y="474"/>
                  <a:pt x="1349" y="474"/>
                </a:cubicBezTo>
                <a:cubicBezTo>
                  <a:pt x="1347" y="474"/>
                  <a:pt x="1346" y="474"/>
                  <a:pt x="1344" y="474"/>
                </a:cubicBezTo>
                <a:cubicBezTo>
                  <a:pt x="1342" y="474"/>
                  <a:pt x="1339" y="472"/>
                  <a:pt x="1336" y="473"/>
                </a:cubicBezTo>
                <a:cubicBezTo>
                  <a:pt x="1334" y="474"/>
                  <a:pt x="1334" y="477"/>
                  <a:pt x="1332" y="478"/>
                </a:cubicBezTo>
                <a:cubicBezTo>
                  <a:pt x="1332" y="478"/>
                  <a:pt x="1332" y="478"/>
                  <a:pt x="1332" y="478"/>
                </a:cubicBezTo>
                <a:cubicBezTo>
                  <a:pt x="1330" y="478"/>
                  <a:pt x="1330" y="477"/>
                  <a:pt x="1328" y="477"/>
                </a:cubicBezTo>
                <a:cubicBezTo>
                  <a:pt x="1326" y="476"/>
                  <a:pt x="1324" y="478"/>
                  <a:pt x="1322" y="478"/>
                </a:cubicBezTo>
                <a:cubicBezTo>
                  <a:pt x="1320" y="475"/>
                  <a:pt x="1327" y="473"/>
                  <a:pt x="1325" y="471"/>
                </a:cubicBezTo>
                <a:cubicBezTo>
                  <a:pt x="1324" y="471"/>
                  <a:pt x="1324" y="471"/>
                  <a:pt x="1324" y="471"/>
                </a:cubicBezTo>
                <a:cubicBezTo>
                  <a:pt x="1325" y="470"/>
                  <a:pt x="1326" y="468"/>
                  <a:pt x="1326" y="467"/>
                </a:cubicBezTo>
                <a:cubicBezTo>
                  <a:pt x="1325" y="467"/>
                  <a:pt x="1324" y="468"/>
                  <a:pt x="1324" y="468"/>
                </a:cubicBezTo>
                <a:cubicBezTo>
                  <a:pt x="1323" y="469"/>
                  <a:pt x="1322" y="472"/>
                  <a:pt x="1320" y="472"/>
                </a:cubicBezTo>
                <a:cubicBezTo>
                  <a:pt x="1318" y="470"/>
                  <a:pt x="1321" y="469"/>
                  <a:pt x="1321" y="467"/>
                </a:cubicBezTo>
                <a:cubicBezTo>
                  <a:pt x="1321" y="466"/>
                  <a:pt x="1319" y="465"/>
                  <a:pt x="1317" y="466"/>
                </a:cubicBezTo>
                <a:cubicBezTo>
                  <a:pt x="1316" y="467"/>
                  <a:pt x="1317" y="470"/>
                  <a:pt x="1314" y="471"/>
                </a:cubicBezTo>
                <a:cubicBezTo>
                  <a:pt x="1314" y="471"/>
                  <a:pt x="1314" y="471"/>
                  <a:pt x="1314" y="471"/>
                </a:cubicBezTo>
                <a:cubicBezTo>
                  <a:pt x="1314" y="470"/>
                  <a:pt x="1313" y="469"/>
                  <a:pt x="1312" y="469"/>
                </a:cubicBezTo>
                <a:cubicBezTo>
                  <a:pt x="1311" y="469"/>
                  <a:pt x="1310" y="469"/>
                  <a:pt x="1309" y="469"/>
                </a:cubicBezTo>
                <a:cubicBezTo>
                  <a:pt x="1309" y="469"/>
                  <a:pt x="1309" y="469"/>
                  <a:pt x="1309" y="469"/>
                </a:cubicBezTo>
                <a:cubicBezTo>
                  <a:pt x="1310" y="468"/>
                  <a:pt x="1312" y="468"/>
                  <a:pt x="1313" y="467"/>
                </a:cubicBezTo>
                <a:cubicBezTo>
                  <a:pt x="1314" y="466"/>
                  <a:pt x="1314" y="465"/>
                  <a:pt x="1314" y="465"/>
                </a:cubicBezTo>
                <a:cubicBezTo>
                  <a:pt x="1315" y="464"/>
                  <a:pt x="1318" y="463"/>
                  <a:pt x="1317" y="462"/>
                </a:cubicBezTo>
                <a:cubicBezTo>
                  <a:pt x="1317" y="461"/>
                  <a:pt x="1316" y="461"/>
                  <a:pt x="1316" y="461"/>
                </a:cubicBezTo>
                <a:cubicBezTo>
                  <a:pt x="1315" y="460"/>
                  <a:pt x="1315" y="459"/>
                  <a:pt x="1314" y="459"/>
                </a:cubicBezTo>
                <a:cubicBezTo>
                  <a:pt x="1313" y="459"/>
                  <a:pt x="1313" y="460"/>
                  <a:pt x="1312" y="461"/>
                </a:cubicBezTo>
                <a:cubicBezTo>
                  <a:pt x="1311" y="461"/>
                  <a:pt x="1310" y="461"/>
                  <a:pt x="1309" y="461"/>
                </a:cubicBezTo>
                <a:cubicBezTo>
                  <a:pt x="1308" y="461"/>
                  <a:pt x="1307" y="463"/>
                  <a:pt x="1306" y="463"/>
                </a:cubicBezTo>
                <a:cubicBezTo>
                  <a:pt x="1307" y="462"/>
                  <a:pt x="1310" y="459"/>
                  <a:pt x="1311" y="458"/>
                </a:cubicBezTo>
                <a:cubicBezTo>
                  <a:pt x="1311" y="458"/>
                  <a:pt x="1310" y="458"/>
                  <a:pt x="1310" y="457"/>
                </a:cubicBezTo>
                <a:cubicBezTo>
                  <a:pt x="1309" y="456"/>
                  <a:pt x="1309" y="455"/>
                  <a:pt x="1308" y="455"/>
                </a:cubicBezTo>
                <a:cubicBezTo>
                  <a:pt x="1305" y="456"/>
                  <a:pt x="1302" y="457"/>
                  <a:pt x="1306" y="459"/>
                </a:cubicBezTo>
                <a:cubicBezTo>
                  <a:pt x="1306" y="460"/>
                  <a:pt x="1304" y="461"/>
                  <a:pt x="1302" y="461"/>
                </a:cubicBezTo>
                <a:cubicBezTo>
                  <a:pt x="1302" y="463"/>
                  <a:pt x="1300" y="462"/>
                  <a:pt x="1298" y="462"/>
                </a:cubicBezTo>
                <a:cubicBezTo>
                  <a:pt x="1297" y="463"/>
                  <a:pt x="1296" y="463"/>
                  <a:pt x="1295" y="464"/>
                </a:cubicBezTo>
                <a:cubicBezTo>
                  <a:pt x="1293" y="465"/>
                  <a:pt x="1292" y="464"/>
                  <a:pt x="1291" y="464"/>
                </a:cubicBezTo>
                <a:cubicBezTo>
                  <a:pt x="1291" y="464"/>
                  <a:pt x="1291" y="464"/>
                  <a:pt x="1291" y="464"/>
                </a:cubicBezTo>
                <a:cubicBezTo>
                  <a:pt x="1291" y="464"/>
                  <a:pt x="1291" y="464"/>
                  <a:pt x="1291" y="464"/>
                </a:cubicBezTo>
                <a:cubicBezTo>
                  <a:pt x="1291" y="464"/>
                  <a:pt x="1291" y="464"/>
                  <a:pt x="1291" y="464"/>
                </a:cubicBezTo>
                <a:cubicBezTo>
                  <a:pt x="1291" y="464"/>
                  <a:pt x="1291" y="464"/>
                  <a:pt x="1291" y="464"/>
                </a:cubicBezTo>
                <a:cubicBezTo>
                  <a:pt x="1290" y="464"/>
                  <a:pt x="1290" y="465"/>
                  <a:pt x="1289" y="465"/>
                </a:cubicBezTo>
                <a:cubicBezTo>
                  <a:pt x="1288" y="465"/>
                  <a:pt x="1287" y="466"/>
                  <a:pt x="1286" y="466"/>
                </a:cubicBezTo>
                <a:cubicBezTo>
                  <a:pt x="1286" y="466"/>
                  <a:pt x="1286" y="466"/>
                  <a:pt x="1286" y="466"/>
                </a:cubicBezTo>
                <a:cubicBezTo>
                  <a:pt x="1286" y="466"/>
                  <a:pt x="1286" y="467"/>
                  <a:pt x="1286" y="467"/>
                </a:cubicBezTo>
                <a:cubicBezTo>
                  <a:pt x="1282" y="468"/>
                  <a:pt x="1278" y="468"/>
                  <a:pt x="1276" y="467"/>
                </a:cubicBezTo>
                <a:cubicBezTo>
                  <a:pt x="1278" y="467"/>
                  <a:pt x="1281" y="466"/>
                  <a:pt x="1281" y="465"/>
                </a:cubicBezTo>
                <a:cubicBezTo>
                  <a:pt x="1281" y="464"/>
                  <a:pt x="1280" y="463"/>
                  <a:pt x="1279" y="461"/>
                </a:cubicBezTo>
                <a:cubicBezTo>
                  <a:pt x="1279" y="461"/>
                  <a:pt x="1279" y="461"/>
                  <a:pt x="1279" y="461"/>
                </a:cubicBezTo>
                <a:cubicBezTo>
                  <a:pt x="1276" y="462"/>
                  <a:pt x="1276" y="462"/>
                  <a:pt x="1275" y="463"/>
                </a:cubicBezTo>
                <a:cubicBezTo>
                  <a:pt x="1274" y="463"/>
                  <a:pt x="1274" y="463"/>
                  <a:pt x="1274" y="463"/>
                </a:cubicBezTo>
                <a:cubicBezTo>
                  <a:pt x="1272" y="462"/>
                  <a:pt x="1276" y="460"/>
                  <a:pt x="1274" y="459"/>
                </a:cubicBezTo>
                <a:cubicBezTo>
                  <a:pt x="1273" y="458"/>
                  <a:pt x="1267" y="458"/>
                  <a:pt x="1264" y="457"/>
                </a:cubicBezTo>
                <a:cubicBezTo>
                  <a:pt x="1267" y="457"/>
                  <a:pt x="1269" y="456"/>
                  <a:pt x="1269" y="455"/>
                </a:cubicBezTo>
                <a:cubicBezTo>
                  <a:pt x="1269" y="455"/>
                  <a:pt x="1269" y="455"/>
                  <a:pt x="1269" y="455"/>
                </a:cubicBezTo>
                <a:cubicBezTo>
                  <a:pt x="1266" y="454"/>
                  <a:pt x="1267" y="455"/>
                  <a:pt x="1265" y="456"/>
                </a:cubicBezTo>
                <a:cubicBezTo>
                  <a:pt x="1264" y="456"/>
                  <a:pt x="1264" y="456"/>
                  <a:pt x="1263" y="456"/>
                </a:cubicBezTo>
                <a:cubicBezTo>
                  <a:pt x="1263" y="456"/>
                  <a:pt x="1262" y="456"/>
                  <a:pt x="1262" y="457"/>
                </a:cubicBezTo>
                <a:cubicBezTo>
                  <a:pt x="1259" y="458"/>
                  <a:pt x="1257" y="457"/>
                  <a:pt x="1255" y="456"/>
                </a:cubicBezTo>
                <a:cubicBezTo>
                  <a:pt x="1256" y="455"/>
                  <a:pt x="1257" y="455"/>
                  <a:pt x="1259" y="454"/>
                </a:cubicBezTo>
                <a:cubicBezTo>
                  <a:pt x="1258" y="453"/>
                  <a:pt x="1257" y="453"/>
                  <a:pt x="1257" y="452"/>
                </a:cubicBezTo>
                <a:cubicBezTo>
                  <a:pt x="1258" y="450"/>
                  <a:pt x="1262" y="450"/>
                  <a:pt x="1261" y="447"/>
                </a:cubicBezTo>
                <a:cubicBezTo>
                  <a:pt x="1258" y="448"/>
                  <a:pt x="1257" y="450"/>
                  <a:pt x="1252" y="450"/>
                </a:cubicBezTo>
                <a:cubicBezTo>
                  <a:pt x="1253" y="449"/>
                  <a:pt x="1254" y="448"/>
                  <a:pt x="1256" y="447"/>
                </a:cubicBezTo>
                <a:cubicBezTo>
                  <a:pt x="1257" y="447"/>
                  <a:pt x="1258" y="446"/>
                  <a:pt x="1258" y="446"/>
                </a:cubicBezTo>
                <a:cubicBezTo>
                  <a:pt x="1258" y="446"/>
                  <a:pt x="1258" y="446"/>
                  <a:pt x="1258" y="446"/>
                </a:cubicBezTo>
                <a:cubicBezTo>
                  <a:pt x="1257" y="446"/>
                  <a:pt x="1255" y="447"/>
                  <a:pt x="1253" y="447"/>
                </a:cubicBezTo>
                <a:cubicBezTo>
                  <a:pt x="1252" y="447"/>
                  <a:pt x="1252" y="447"/>
                  <a:pt x="1251" y="446"/>
                </a:cubicBezTo>
                <a:cubicBezTo>
                  <a:pt x="1252" y="446"/>
                  <a:pt x="1252" y="446"/>
                  <a:pt x="1252" y="445"/>
                </a:cubicBezTo>
                <a:cubicBezTo>
                  <a:pt x="1253" y="445"/>
                  <a:pt x="1254" y="444"/>
                  <a:pt x="1255" y="444"/>
                </a:cubicBezTo>
                <a:cubicBezTo>
                  <a:pt x="1255" y="443"/>
                  <a:pt x="1254" y="442"/>
                  <a:pt x="1254" y="442"/>
                </a:cubicBezTo>
                <a:cubicBezTo>
                  <a:pt x="1252" y="441"/>
                  <a:pt x="1250" y="441"/>
                  <a:pt x="1248" y="441"/>
                </a:cubicBezTo>
                <a:cubicBezTo>
                  <a:pt x="1246" y="441"/>
                  <a:pt x="1245" y="441"/>
                  <a:pt x="1243" y="441"/>
                </a:cubicBezTo>
                <a:cubicBezTo>
                  <a:pt x="1240" y="441"/>
                  <a:pt x="1239" y="439"/>
                  <a:pt x="1240" y="437"/>
                </a:cubicBezTo>
                <a:cubicBezTo>
                  <a:pt x="1241" y="434"/>
                  <a:pt x="1243" y="432"/>
                  <a:pt x="1245" y="429"/>
                </a:cubicBezTo>
                <a:cubicBezTo>
                  <a:pt x="1245" y="429"/>
                  <a:pt x="1246" y="427"/>
                  <a:pt x="1246" y="426"/>
                </a:cubicBezTo>
                <a:cubicBezTo>
                  <a:pt x="1246" y="426"/>
                  <a:pt x="1246" y="426"/>
                  <a:pt x="1245" y="426"/>
                </a:cubicBezTo>
                <a:cubicBezTo>
                  <a:pt x="1242" y="428"/>
                  <a:pt x="1242" y="430"/>
                  <a:pt x="1238" y="431"/>
                </a:cubicBezTo>
                <a:cubicBezTo>
                  <a:pt x="1238" y="431"/>
                  <a:pt x="1238" y="431"/>
                  <a:pt x="1238" y="431"/>
                </a:cubicBezTo>
                <a:cubicBezTo>
                  <a:pt x="1237" y="430"/>
                  <a:pt x="1239" y="429"/>
                  <a:pt x="1239" y="428"/>
                </a:cubicBezTo>
                <a:cubicBezTo>
                  <a:pt x="1239" y="428"/>
                  <a:pt x="1239" y="428"/>
                  <a:pt x="1239" y="428"/>
                </a:cubicBezTo>
                <a:cubicBezTo>
                  <a:pt x="1237" y="428"/>
                  <a:pt x="1236" y="429"/>
                  <a:pt x="1234" y="429"/>
                </a:cubicBezTo>
                <a:cubicBezTo>
                  <a:pt x="1232" y="426"/>
                  <a:pt x="1237" y="426"/>
                  <a:pt x="1237" y="424"/>
                </a:cubicBezTo>
                <a:cubicBezTo>
                  <a:pt x="1238" y="422"/>
                  <a:pt x="1236" y="420"/>
                  <a:pt x="1233" y="420"/>
                </a:cubicBezTo>
                <a:cubicBezTo>
                  <a:pt x="1231" y="421"/>
                  <a:pt x="1229" y="422"/>
                  <a:pt x="1227" y="422"/>
                </a:cubicBezTo>
                <a:cubicBezTo>
                  <a:pt x="1227" y="422"/>
                  <a:pt x="1227" y="422"/>
                  <a:pt x="1227" y="421"/>
                </a:cubicBezTo>
                <a:cubicBezTo>
                  <a:pt x="1229" y="419"/>
                  <a:pt x="1232" y="417"/>
                  <a:pt x="1234" y="415"/>
                </a:cubicBezTo>
                <a:cubicBezTo>
                  <a:pt x="1232" y="415"/>
                  <a:pt x="1231" y="416"/>
                  <a:pt x="1229" y="416"/>
                </a:cubicBezTo>
                <a:cubicBezTo>
                  <a:pt x="1227" y="417"/>
                  <a:pt x="1226" y="419"/>
                  <a:pt x="1223" y="418"/>
                </a:cubicBezTo>
                <a:cubicBezTo>
                  <a:pt x="1222" y="416"/>
                  <a:pt x="1223" y="415"/>
                  <a:pt x="1220" y="414"/>
                </a:cubicBezTo>
                <a:cubicBezTo>
                  <a:pt x="1220" y="414"/>
                  <a:pt x="1220" y="414"/>
                  <a:pt x="1220" y="413"/>
                </a:cubicBezTo>
                <a:cubicBezTo>
                  <a:pt x="1222" y="413"/>
                  <a:pt x="1223" y="413"/>
                  <a:pt x="1224" y="412"/>
                </a:cubicBezTo>
                <a:cubicBezTo>
                  <a:pt x="1224" y="412"/>
                  <a:pt x="1224" y="412"/>
                  <a:pt x="1224" y="412"/>
                </a:cubicBezTo>
                <a:cubicBezTo>
                  <a:pt x="1223" y="412"/>
                  <a:pt x="1223" y="412"/>
                  <a:pt x="1223" y="412"/>
                </a:cubicBezTo>
                <a:cubicBezTo>
                  <a:pt x="1222" y="411"/>
                  <a:pt x="1221" y="410"/>
                  <a:pt x="1221" y="409"/>
                </a:cubicBezTo>
                <a:cubicBezTo>
                  <a:pt x="1222" y="409"/>
                  <a:pt x="1224" y="408"/>
                  <a:pt x="1226" y="407"/>
                </a:cubicBezTo>
                <a:cubicBezTo>
                  <a:pt x="1229" y="406"/>
                  <a:pt x="1232" y="405"/>
                  <a:pt x="1235" y="404"/>
                </a:cubicBezTo>
                <a:cubicBezTo>
                  <a:pt x="1237" y="404"/>
                  <a:pt x="1238" y="404"/>
                  <a:pt x="1239" y="404"/>
                </a:cubicBezTo>
                <a:cubicBezTo>
                  <a:pt x="1238" y="403"/>
                  <a:pt x="1237" y="402"/>
                  <a:pt x="1236" y="401"/>
                </a:cubicBezTo>
                <a:cubicBezTo>
                  <a:pt x="1236" y="401"/>
                  <a:pt x="1235" y="402"/>
                  <a:pt x="1235" y="402"/>
                </a:cubicBezTo>
                <a:cubicBezTo>
                  <a:pt x="1231" y="404"/>
                  <a:pt x="1228" y="405"/>
                  <a:pt x="1225" y="406"/>
                </a:cubicBezTo>
                <a:cubicBezTo>
                  <a:pt x="1222" y="407"/>
                  <a:pt x="1219" y="407"/>
                  <a:pt x="1218" y="406"/>
                </a:cubicBezTo>
                <a:cubicBezTo>
                  <a:pt x="1219" y="405"/>
                  <a:pt x="1221" y="405"/>
                  <a:pt x="1222" y="404"/>
                </a:cubicBezTo>
                <a:cubicBezTo>
                  <a:pt x="1225" y="403"/>
                  <a:pt x="1227" y="402"/>
                  <a:pt x="1229" y="400"/>
                </a:cubicBezTo>
                <a:cubicBezTo>
                  <a:pt x="1230" y="400"/>
                  <a:pt x="1231" y="400"/>
                  <a:pt x="1232" y="399"/>
                </a:cubicBezTo>
                <a:cubicBezTo>
                  <a:pt x="1232" y="398"/>
                  <a:pt x="1230" y="397"/>
                  <a:pt x="1229" y="397"/>
                </a:cubicBezTo>
                <a:cubicBezTo>
                  <a:pt x="1229" y="397"/>
                  <a:pt x="1230" y="397"/>
                  <a:pt x="1230" y="397"/>
                </a:cubicBezTo>
                <a:cubicBezTo>
                  <a:pt x="1230" y="396"/>
                  <a:pt x="1233" y="394"/>
                  <a:pt x="1236" y="394"/>
                </a:cubicBezTo>
                <a:cubicBezTo>
                  <a:pt x="1237" y="395"/>
                  <a:pt x="1237" y="397"/>
                  <a:pt x="1238" y="398"/>
                </a:cubicBezTo>
                <a:cubicBezTo>
                  <a:pt x="1240" y="399"/>
                  <a:pt x="1244" y="401"/>
                  <a:pt x="1247" y="401"/>
                </a:cubicBezTo>
                <a:cubicBezTo>
                  <a:pt x="1247" y="400"/>
                  <a:pt x="1247" y="400"/>
                  <a:pt x="1247" y="400"/>
                </a:cubicBezTo>
                <a:cubicBezTo>
                  <a:pt x="1246" y="399"/>
                  <a:pt x="1246" y="398"/>
                  <a:pt x="1244" y="398"/>
                </a:cubicBezTo>
                <a:cubicBezTo>
                  <a:pt x="1243" y="398"/>
                  <a:pt x="1242" y="397"/>
                  <a:pt x="1241" y="397"/>
                </a:cubicBezTo>
                <a:cubicBezTo>
                  <a:pt x="1240" y="396"/>
                  <a:pt x="1238" y="392"/>
                  <a:pt x="1238" y="391"/>
                </a:cubicBezTo>
                <a:cubicBezTo>
                  <a:pt x="1237" y="391"/>
                  <a:pt x="1235" y="392"/>
                  <a:pt x="1233" y="392"/>
                </a:cubicBezTo>
                <a:cubicBezTo>
                  <a:pt x="1232" y="392"/>
                  <a:pt x="1231" y="390"/>
                  <a:pt x="1231" y="389"/>
                </a:cubicBezTo>
                <a:cubicBezTo>
                  <a:pt x="1231" y="388"/>
                  <a:pt x="1232" y="388"/>
                  <a:pt x="1231" y="387"/>
                </a:cubicBezTo>
                <a:cubicBezTo>
                  <a:pt x="1231" y="387"/>
                  <a:pt x="1230" y="386"/>
                  <a:pt x="1229" y="386"/>
                </a:cubicBezTo>
                <a:cubicBezTo>
                  <a:pt x="1229" y="386"/>
                  <a:pt x="1229" y="386"/>
                  <a:pt x="1229" y="386"/>
                </a:cubicBezTo>
                <a:cubicBezTo>
                  <a:pt x="1228" y="387"/>
                  <a:pt x="1228" y="388"/>
                  <a:pt x="1228" y="390"/>
                </a:cubicBezTo>
                <a:cubicBezTo>
                  <a:pt x="1228" y="391"/>
                  <a:pt x="1228" y="393"/>
                  <a:pt x="1228" y="395"/>
                </a:cubicBezTo>
                <a:cubicBezTo>
                  <a:pt x="1228" y="395"/>
                  <a:pt x="1227" y="396"/>
                  <a:pt x="1227" y="397"/>
                </a:cubicBezTo>
                <a:cubicBezTo>
                  <a:pt x="1227" y="397"/>
                  <a:pt x="1227" y="397"/>
                  <a:pt x="1227" y="397"/>
                </a:cubicBezTo>
                <a:cubicBezTo>
                  <a:pt x="1226" y="396"/>
                  <a:pt x="1225" y="394"/>
                  <a:pt x="1224" y="394"/>
                </a:cubicBezTo>
                <a:cubicBezTo>
                  <a:pt x="1224" y="394"/>
                  <a:pt x="1223" y="394"/>
                  <a:pt x="1223" y="394"/>
                </a:cubicBezTo>
                <a:cubicBezTo>
                  <a:pt x="1222" y="394"/>
                  <a:pt x="1222" y="396"/>
                  <a:pt x="1221" y="396"/>
                </a:cubicBezTo>
                <a:cubicBezTo>
                  <a:pt x="1222" y="397"/>
                  <a:pt x="1222" y="398"/>
                  <a:pt x="1222" y="398"/>
                </a:cubicBezTo>
                <a:cubicBezTo>
                  <a:pt x="1221" y="400"/>
                  <a:pt x="1219" y="402"/>
                  <a:pt x="1217" y="403"/>
                </a:cubicBezTo>
                <a:cubicBezTo>
                  <a:pt x="1216" y="404"/>
                  <a:pt x="1215" y="405"/>
                  <a:pt x="1214" y="405"/>
                </a:cubicBezTo>
                <a:cubicBezTo>
                  <a:pt x="1213" y="405"/>
                  <a:pt x="1213" y="405"/>
                  <a:pt x="1213" y="405"/>
                </a:cubicBezTo>
                <a:cubicBezTo>
                  <a:pt x="1212" y="404"/>
                  <a:pt x="1213" y="401"/>
                  <a:pt x="1214" y="401"/>
                </a:cubicBezTo>
                <a:cubicBezTo>
                  <a:pt x="1215" y="398"/>
                  <a:pt x="1212" y="392"/>
                  <a:pt x="1219" y="391"/>
                </a:cubicBezTo>
                <a:cubicBezTo>
                  <a:pt x="1218" y="391"/>
                  <a:pt x="1218" y="389"/>
                  <a:pt x="1217" y="389"/>
                </a:cubicBezTo>
                <a:cubicBezTo>
                  <a:pt x="1215" y="388"/>
                  <a:pt x="1212" y="390"/>
                  <a:pt x="1211" y="388"/>
                </a:cubicBezTo>
                <a:cubicBezTo>
                  <a:pt x="1211" y="388"/>
                  <a:pt x="1212" y="388"/>
                  <a:pt x="1212" y="388"/>
                </a:cubicBezTo>
                <a:cubicBezTo>
                  <a:pt x="1213" y="387"/>
                  <a:pt x="1213" y="386"/>
                  <a:pt x="1214" y="385"/>
                </a:cubicBezTo>
                <a:cubicBezTo>
                  <a:pt x="1214" y="385"/>
                  <a:pt x="1213" y="384"/>
                  <a:pt x="1213" y="384"/>
                </a:cubicBezTo>
                <a:cubicBezTo>
                  <a:pt x="1212" y="384"/>
                  <a:pt x="1211" y="385"/>
                  <a:pt x="1210" y="385"/>
                </a:cubicBezTo>
                <a:cubicBezTo>
                  <a:pt x="1209" y="385"/>
                  <a:pt x="1207" y="385"/>
                  <a:pt x="1207" y="384"/>
                </a:cubicBezTo>
                <a:cubicBezTo>
                  <a:pt x="1208" y="382"/>
                  <a:pt x="1213" y="381"/>
                  <a:pt x="1215" y="379"/>
                </a:cubicBezTo>
                <a:cubicBezTo>
                  <a:pt x="1215" y="378"/>
                  <a:pt x="1215" y="378"/>
                  <a:pt x="1215" y="378"/>
                </a:cubicBezTo>
                <a:cubicBezTo>
                  <a:pt x="1215" y="378"/>
                  <a:pt x="1214" y="378"/>
                  <a:pt x="1214" y="378"/>
                </a:cubicBezTo>
                <a:cubicBezTo>
                  <a:pt x="1214" y="378"/>
                  <a:pt x="1214" y="378"/>
                  <a:pt x="1214" y="378"/>
                </a:cubicBezTo>
                <a:cubicBezTo>
                  <a:pt x="1213" y="379"/>
                  <a:pt x="1209" y="380"/>
                  <a:pt x="1207" y="381"/>
                </a:cubicBezTo>
                <a:cubicBezTo>
                  <a:pt x="1207" y="381"/>
                  <a:pt x="1207" y="381"/>
                  <a:pt x="1207" y="381"/>
                </a:cubicBezTo>
                <a:cubicBezTo>
                  <a:pt x="1208" y="379"/>
                  <a:pt x="1209" y="374"/>
                  <a:pt x="1204" y="375"/>
                </a:cubicBezTo>
                <a:cubicBezTo>
                  <a:pt x="1203" y="377"/>
                  <a:pt x="1200" y="377"/>
                  <a:pt x="1198" y="376"/>
                </a:cubicBezTo>
                <a:cubicBezTo>
                  <a:pt x="1198" y="376"/>
                  <a:pt x="1198" y="376"/>
                  <a:pt x="1198" y="375"/>
                </a:cubicBezTo>
                <a:cubicBezTo>
                  <a:pt x="1201" y="375"/>
                  <a:pt x="1203" y="373"/>
                  <a:pt x="1203" y="371"/>
                </a:cubicBezTo>
                <a:cubicBezTo>
                  <a:pt x="1200" y="372"/>
                  <a:pt x="1199" y="373"/>
                  <a:pt x="1196" y="372"/>
                </a:cubicBezTo>
                <a:cubicBezTo>
                  <a:pt x="1196" y="371"/>
                  <a:pt x="1195" y="371"/>
                  <a:pt x="1195" y="370"/>
                </a:cubicBezTo>
                <a:cubicBezTo>
                  <a:pt x="1196" y="369"/>
                  <a:pt x="1199" y="368"/>
                  <a:pt x="1200" y="368"/>
                </a:cubicBezTo>
                <a:cubicBezTo>
                  <a:pt x="1204" y="365"/>
                  <a:pt x="1208" y="362"/>
                  <a:pt x="1214" y="360"/>
                </a:cubicBezTo>
                <a:cubicBezTo>
                  <a:pt x="1214" y="360"/>
                  <a:pt x="1213" y="359"/>
                  <a:pt x="1213" y="359"/>
                </a:cubicBezTo>
                <a:cubicBezTo>
                  <a:pt x="1215" y="358"/>
                  <a:pt x="1217" y="358"/>
                  <a:pt x="1217" y="357"/>
                </a:cubicBezTo>
                <a:cubicBezTo>
                  <a:pt x="1218" y="356"/>
                  <a:pt x="1217" y="356"/>
                  <a:pt x="1218" y="356"/>
                </a:cubicBezTo>
                <a:cubicBezTo>
                  <a:pt x="1219" y="355"/>
                  <a:pt x="1223" y="354"/>
                  <a:pt x="1224" y="352"/>
                </a:cubicBezTo>
                <a:cubicBezTo>
                  <a:pt x="1227" y="351"/>
                  <a:pt x="1232" y="352"/>
                  <a:pt x="1235" y="351"/>
                </a:cubicBezTo>
                <a:cubicBezTo>
                  <a:pt x="1236" y="350"/>
                  <a:pt x="1237" y="349"/>
                  <a:pt x="1238" y="348"/>
                </a:cubicBezTo>
                <a:cubicBezTo>
                  <a:pt x="1237" y="348"/>
                  <a:pt x="1236" y="348"/>
                  <a:pt x="1235" y="347"/>
                </a:cubicBezTo>
                <a:cubicBezTo>
                  <a:pt x="1234" y="347"/>
                  <a:pt x="1233" y="348"/>
                  <a:pt x="1232" y="348"/>
                </a:cubicBezTo>
                <a:cubicBezTo>
                  <a:pt x="1231" y="349"/>
                  <a:pt x="1229" y="349"/>
                  <a:pt x="1228" y="349"/>
                </a:cubicBezTo>
                <a:cubicBezTo>
                  <a:pt x="1226" y="350"/>
                  <a:pt x="1225" y="350"/>
                  <a:pt x="1223" y="351"/>
                </a:cubicBezTo>
                <a:cubicBezTo>
                  <a:pt x="1221" y="352"/>
                  <a:pt x="1219" y="352"/>
                  <a:pt x="1217" y="353"/>
                </a:cubicBezTo>
                <a:cubicBezTo>
                  <a:pt x="1216" y="355"/>
                  <a:pt x="1214" y="356"/>
                  <a:pt x="1213" y="358"/>
                </a:cubicBezTo>
                <a:cubicBezTo>
                  <a:pt x="1212" y="358"/>
                  <a:pt x="1211" y="358"/>
                  <a:pt x="1210" y="359"/>
                </a:cubicBezTo>
                <a:cubicBezTo>
                  <a:pt x="1207" y="361"/>
                  <a:pt x="1205" y="363"/>
                  <a:pt x="1202" y="364"/>
                </a:cubicBezTo>
                <a:cubicBezTo>
                  <a:pt x="1201" y="365"/>
                  <a:pt x="1198" y="367"/>
                  <a:pt x="1197" y="368"/>
                </a:cubicBezTo>
                <a:cubicBezTo>
                  <a:pt x="1195" y="368"/>
                  <a:pt x="1194" y="368"/>
                  <a:pt x="1194" y="367"/>
                </a:cubicBezTo>
                <a:cubicBezTo>
                  <a:pt x="1194" y="366"/>
                  <a:pt x="1196" y="366"/>
                  <a:pt x="1196" y="365"/>
                </a:cubicBezTo>
                <a:cubicBezTo>
                  <a:pt x="1196" y="365"/>
                  <a:pt x="1194" y="365"/>
                  <a:pt x="1194" y="364"/>
                </a:cubicBezTo>
                <a:cubicBezTo>
                  <a:pt x="1192" y="363"/>
                  <a:pt x="1193" y="361"/>
                  <a:pt x="1195" y="360"/>
                </a:cubicBezTo>
                <a:cubicBezTo>
                  <a:pt x="1197" y="359"/>
                  <a:pt x="1198" y="360"/>
                  <a:pt x="1199" y="360"/>
                </a:cubicBezTo>
                <a:cubicBezTo>
                  <a:pt x="1199" y="360"/>
                  <a:pt x="1205" y="358"/>
                  <a:pt x="1205" y="358"/>
                </a:cubicBezTo>
                <a:cubicBezTo>
                  <a:pt x="1203" y="358"/>
                  <a:pt x="1198" y="357"/>
                  <a:pt x="1197" y="357"/>
                </a:cubicBezTo>
                <a:cubicBezTo>
                  <a:pt x="1197" y="357"/>
                  <a:pt x="1197" y="357"/>
                  <a:pt x="1197" y="357"/>
                </a:cubicBezTo>
                <a:cubicBezTo>
                  <a:pt x="1200" y="355"/>
                  <a:pt x="1207" y="356"/>
                  <a:pt x="1209" y="354"/>
                </a:cubicBezTo>
                <a:cubicBezTo>
                  <a:pt x="1211" y="353"/>
                  <a:pt x="1210" y="351"/>
                  <a:pt x="1207" y="351"/>
                </a:cubicBezTo>
                <a:cubicBezTo>
                  <a:pt x="1207" y="351"/>
                  <a:pt x="1207" y="352"/>
                  <a:pt x="1206" y="352"/>
                </a:cubicBezTo>
                <a:cubicBezTo>
                  <a:pt x="1205" y="352"/>
                  <a:pt x="1198" y="351"/>
                  <a:pt x="1198" y="351"/>
                </a:cubicBezTo>
                <a:cubicBezTo>
                  <a:pt x="1197" y="350"/>
                  <a:pt x="1197" y="349"/>
                  <a:pt x="1196" y="349"/>
                </a:cubicBezTo>
                <a:cubicBezTo>
                  <a:pt x="1195" y="348"/>
                  <a:pt x="1193" y="348"/>
                  <a:pt x="1191" y="347"/>
                </a:cubicBezTo>
                <a:cubicBezTo>
                  <a:pt x="1193" y="347"/>
                  <a:pt x="1195" y="347"/>
                  <a:pt x="1196" y="346"/>
                </a:cubicBezTo>
                <a:cubicBezTo>
                  <a:pt x="1204" y="343"/>
                  <a:pt x="1212" y="344"/>
                  <a:pt x="1218" y="344"/>
                </a:cubicBezTo>
                <a:cubicBezTo>
                  <a:pt x="1220" y="345"/>
                  <a:pt x="1222" y="345"/>
                  <a:pt x="1224" y="345"/>
                </a:cubicBezTo>
                <a:cubicBezTo>
                  <a:pt x="1222" y="344"/>
                  <a:pt x="1221" y="342"/>
                  <a:pt x="1218" y="341"/>
                </a:cubicBezTo>
                <a:cubicBezTo>
                  <a:pt x="1217" y="341"/>
                  <a:pt x="1216" y="341"/>
                  <a:pt x="1215" y="342"/>
                </a:cubicBezTo>
                <a:cubicBezTo>
                  <a:pt x="1214" y="341"/>
                  <a:pt x="1214" y="341"/>
                  <a:pt x="1213" y="341"/>
                </a:cubicBezTo>
                <a:cubicBezTo>
                  <a:pt x="1211" y="341"/>
                  <a:pt x="1210" y="341"/>
                  <a:pt x="1209" y="341"/>
                </a:cubicBezTo>
                <a:cubicBezTo>
                  <a:pt x="1204" y="342"/>
                  <a:pt x="1195" y="345"/>
                  <a:pt x="1191" y="343"/>
                </a:cubicBezTo>
                <a:cubicBezTo>
                  <a:pt x="1192" y="343"/>
                  <a:pt x="1193" y="342"/>
                  <a:pt x="1194" y="341"/>
                </a:cubicBezTo>
                <a:cubicBezTo>
                  <a:pt x="1195" y="340"/>
                  <a:pt x="1196" y="340"/>
                  <a:pt x="1197" y="340"/>
                </a:cubicBezTo>
                <a:cubicBezTo>
                  <a:pt x="1199" y="339"/>
                  <a:pt x="1201" y="338"/>
                  <a:pt x="1203" y="337"/>
                </a:cubicBezTo>
                <a:cubicBezTo>
                  <a:pt x="1204" y="336"/>
                  <a:pt x="1206" y="335"/>
                  <a:pt x="1208" y="334"/>
                </a:cubicBezTo>
                <a:cubicBezTo>
                  <a:pt x="1210" y="334"/>
                  <a:pt x="1211" y="335"/>
                  <a:pt x="1213" y="335"/>
                </a:cubicBezTo>
                <a:cubicBezTo>
                  <a:pt x="1217" y="335"/>
                  <a:pt x="1221" y="335"/>
                  <a:pt x="1225" y="335"/>
                </a:cubicBezTo>
                <a:cubicBezTo>
                  <a:pt x="1225" y="334"/>
                  <a:pt x="1223" y="334"/>
                  <a:pt x="1223" y="334"/>
                </a:cubicBezTo>
                <a:cubicBezTo>
                  <a:pt x="1223" y="332"/>
                  <a:pt x="1225" y="331"/>
                  <a:pt x="1226" y="330"/>
                </a:cubicBezTo>
                <a:cubicBezTo>
                  <a:pt x="1226" y="330"/>
                  <a:pt x="1226" y="330"/>
                  <a:pt x="1226" y="330"/>
                </a:cubicBezTo>
                <a:cubicBezTo>
                  <a:pt x="1224" y="329"/>
                  <a:pt x="1223" y="329"/>
                  <a:pt x="1220" y="330"/>
                </a:cubicBezTo>
                <a:cubicBezTo>
                  <a:pt x="1220" y="330"/>
                  <a:pt x="1220" y="330"/>
                  <a:pt x="1220" y="330"/>
                </a:cubicBezTo>
                <a:cubicBezTo>
                  <a:pt x="1221" y="331"/>
                  <a:pt x="1219" y="332"/>
                  <a:pt x="1218" y="333"/>
                </a:cubicBezTo>
                <a:cubicBezTo>
                  <a:pt x="1217" y="333"/>
                  <a:pt x="1217" y="333"/>
                  <a:pt x="1216" y="333"/>
                </a:cubicBezTo>
                <a:cubicBezTo>
                  <a:pt x="1213" y="333"/>
                  <a:pt x="1212" y="334"/>
                  <a:pt x="1211" y="333"/>
                </a:cubicBezTo>
                <a:cubicBezTo>
                  <a:pt x="1211" y="332"/>
                  <a:pt x="1211" y="332"/>
                  <a:pt x="1211" y="331"/>
                </a:cubicBezTo>
                <a:cubicBezTo>
                  <a:pt x="1207" y="332"/>
                  <a:pt x="1206" y="333"/>
                  <a:pt x="1203" y="334"/>
                </a:cubicBezTo>
                <a:cubicBezTo>
                  <a:pt x="1202" y="335"/>
                  <a:pt x="1201" y="335"/>
                  <a:pt x="1200" y="335"/>
                </a:cubicBezTo>
                <a:cubicBezTo>
                  <a:pt x="1199" y="336"/>
                  <a:pt x="1196" y="340"/>
                  <a:pt x="1192" y="339"/>
                </a:cubicBezTo>
                <a:cubicBezTo>
                  <a:pt x="1192" y="339"/>
                  <a:pt x="1192" y="339"/>
                  <a:pt x="1192" y="338"/>
                </a:cubicBezTo>
                <a:cubicBezTo>
                  <a:pt x="1193" y="337"/>
                  <a:pt x="1194" y="336"/>
                  <a:pt x="1195" y="335"/>
                </a:cubicBezTo>
                <a:cubicBezTo>
                  <a:pt x="1197" y="333"/>
                  <a:pt x="1196" y="330"/>
                  <a:pt x="1200" y="329"/>
                </a:cubicBezTo>
                <a:cubicBezTo>
                  <a:pt x="1203" y="329"/>
                  <a:pt x="1207" y="330"/>
                  <a:pt x="1208" y="330"/>
                </a:cubicBezTo>
                <a:cubicBezTo>
                  <a:pt x="1209" y="329"/>
                  <a:pt x="1208" y="329"/>
                  <a:pt x="1208" y="329"/>
                </a:cubicBezTo>
                <a:cubicBezTo>
                  <a:pt x="1206" y="329"/>
                  <a:pt x="1201" y="328"/>
                  <a:pt x="1201" y="327"/>
                </a:cubicBezTo>
                <a:cubicBezTo>
                  <a:pt x="1201" y="327"/>
                  <a:pt x="1201" y="326"/>
                  <a:pt x="1201" y="326"/>
                </a:cubicBezTo>
                <a:cubicBezTo>
                  <a:pt x="1201" y="326"/>
                  <a:pt x="1201" y="326"/>
                  <a:pt x="1201" y="326"/>
                </a:cubicBezTo>
                <a:cubicBezTo>
                  <a:pt x="1204" y="327"/>
                  <a:pt x="1206" y="327"/>
                  <a:pt x="1209" y="327"/>
                </a:cubicBezTo>
                <a:cubicBezTo>
                  <a:pt x="1211" y="328"/>
                  <a:pt x="1212" y="328"/>
                  <a:pt x="1215" y="328"/>
                </a:cubicBezTo>
                <a:cubicBezTo>
                  <a:pt x="1217" y="328"/>
                  <a:pt x="1218" y="328"/>
                  <a:pt x="1220" y="328"/>
                </a:cubicBezTo>
                <a:cubicBezTo>
                  <a:pt x="1223" y="327"/>
                  <a:pt x="1226" y="328"/>
                  <a:pt x="1228" y="328"/>
                </a:cubicBezTo>
                <a:cubicBezTo>
                  <a:pt x="1228" y="328"/>
                  <a:pt x="1228" y="328"/>
                  <a:pt x="1229" y="328"/>
                </a:cubicBezTo>
                <a:cubicBezTo>
                  <a:pt x="1228" y="326"/>
                  <a:pt x="1221" y="326"/>
                  <a:pt x="1221" y="324"/>
                </a:cubicBezTo>
                <a:cubicBezTo>
                  <a:pt x="1221" y="323"/>
                  <a:pt x="1224" y="322"/>
                  <a:pt x="1224" y="321"/>
                </a:cubicBezTo>
                <a:cubicBezTo>
                  <a:pt x="1223" y="320"/>
                  <a:pt x="1220" y="320"/>
                  <a:pt x="1219" y="321"/>
                </a:cubicBezTo>
                <a:cubicBezTo>
                  <a:pt x="1219" y="321"/>
                  <a:pt x="1219" y="321"/>
                  <a:pt x="1219" y="321"/>
                </a:cubicBezTo>
                <a:cubicBezTo>
                  <a:pt x="1220" y="321"/>
                  <a:pt x="1220" y="322"/>
                  <a:pt x="1220" y="322"/>
                </a:cubicBezTo>
                <a:cubicBezTo>
                  <a:pt x="1220" y="322"/>
                  <a:pt x="1220" y="322"/>
                  <a:pt x="1220" y="322"/>
                </a:cubicBezTo>
                <a:cubicBezTo>
                  <a:pt x="1218" y="323"/>
                  <a:pt x="1217" y="323"/>
                  <a:pt x="1216" y="324"/>
                </a:cubicBezTo>
                <a:cubicBezTo>
                  <a:pt x="1214" y="324"/>
                  <a:pt x="1212" y="324"/>
                  <a:pt x="1210" y="324"/>
                </a:cubicBezTo>
                <a:cubicBezTo>
                  <a:pt x="1209" y="324"/>
                  <a:pt x="1208" y="323"/>
                  <a:pt x="1207" y="323"/>
                </a:cubicBezTo>
                <a:cubicBezTo>
                  <a:pt x="1206" y="324"/>
                  <a:pt x="1204" y="324"/>
                  <a:pt x="1203" y="324"/>
                </a:cubicBezTo>
                <a:cubicBezTo>
                  <a:pt x="1202" y="324"/>
                  <a:pt x="1200" y="324"/>
                  <a:pt x="1198" y="324"/>
                </a:cubicBezTo>
                <a:cubicBezTo>
                  <a:pt x="1203" y="323"/>
                  <a:pt x="1205" y="319"/>
                  <a:pt x="1209" y="318"/>
                </a:cubicBezTo>
                <a:cubicBezTo>
                  <a:pt x="1211" y="317"/>
                  <a:pt x="1213" y="318"/>
                  <a:pt x="1215" y="318"/>
                </a:cubicBezTo>
                <a:cubicBezTo>
                  <a:pt x="1218" y="318"/>
                  <a:pt x="1220" y="316"/>
                  <a:pt x="1222" y="316"/>
                </a:cubicBezTo>
                <a:cubicBezTo>
                  <a:pt x="1223" y="316"/>
                  <a:pt x="1225" y="316"/>
                  <a:pt x="1226" y="316"/>
                </a:cubicBezTo>
                <a:cubicBezTo>
                  <a:pt x="1227" y="315"/>
                  <a:pt x="1229" y="312"/>
                  <a:pt x="1227" y="312"/>
                </a:cubicBezTo>
                <a:cubicBezTo>
                  <a:pt x="1224" y="312"/>
                  <a:pt x="1223" y="313"/>
                  <a:pt x="1221" y="314"/>
                </a:cubicBezTo>
                <a:cubicBezTo>
                  <a:pt x="1221" y="313"/>
                  <a:pt x="1222" y="312"/>
                  <a:pt x="1223" y="311"/>
                </a:cubicBezTo>
                <a:cubicBezTo>
                  <a:pt x="1223" y="310"/>
                  <a:pt x="1224" y="310"/>
                  <a:pt x="1224" y="309"/>
                </a:cubicBezTo>
                <a:cubicBezTo>
                  <a:pt x="1224" y="309"/>
                  <a:pt x="1224" y="309"/>
                  <a:pt x="1224" y="308"/>
                </a:cubicBezTo>
                <a:cubicBezTo>
                  <a:pt x="1224" y="308"/>
                  <a:pt x="1226" y="306"/>
                  <a:pt x="1226" y="305"/>
                </a:cubicBezTo>
                <a:cubicBezTo>
                  <a:pt x="1228" y="305"/>
                  <a:pt x="1233" y="305"/>
                  <a:pt x="1233" y="304"/>
                </a:cubicBezTo>
                <a:cubicBezTo>
                  <a:pt x="1233" y="304"/>
                  <a:pt x="1233" y="304"/>
                  <a:pt x="1233" y="304"/>
                </a:cubicBezTo>
                <a:cubicBezTo>
                  <a:pt x="1233" y="303"/>
                  <a:pt x="1233" y="303"/>
                  <a:pt x="1233" y="303"/>
                </a:cubicBezTo>
                <a:cubicBezTo>
                  <a:pt x="1233" y="303"/>
                  <a:pt x="1232" y="303"/>
                  <a:pt x="1232" y="303"/>
                </a:cubicBezTo>
                <a:cubicBezTo>
                  <a:pt x="1231" y="302"/>
                  <a:pt x="1231" y="302"/>
                  <a:pt x="1230" y="302"/>
                </a:cubicBezTo>
                <a:cubicBezTo>
                  <a:pt x="1227" y="302"/>
                  <a:pt x="1228" y="303"/>
                  <a:pt x="1225" y="304"/>
                </a:cubicBezTo>
                <a:cubicBezTo>
                  <a:pt x="1225" y="304"/>
                  <a:pt x="1225" y="304"/>
                  <a:pt x="1225" y="304"/>
                </a:cubicBezTo>
                <a:cubicBezTo>
                  <a:pt x="1225" y="303"/>
                  <a:pt x="1226" y="302"/>
                  <a:pt x="1227" y="302"/>
                </a:cubicBezTo>
                <a:cubicBezTo>
                  <a:pt x="1227" y="301"/>
                  <a:pt x="1226" y="300"/>
                  <a:pt x="1226" y="299"/>
                </a:cubicBezTo>
                <a:cubicBezTo>
                  <a:pt x="1227" y="299"/>
                  <a:pt x="1228" y="298"/>
                  <a:pt x="1228" y="298"/>
                </a:cubicBezTo>
                <a:cubicBezTo>
                  <a:pt x="1228" y="298"/>
                  <a:pt x="1228" y="298"/>
                  <a:pt x="1228" y="298"/>
                </a:cubicBezTo>
                <a:cubicBezTo>
                  <a:pt x="1227" y="298"/>
                  <a:pt x="1227" y="298"/>
                  <a:pt x="1226" y="298"/>
                </a:cubicBezTo>
                <a:cubicBezTo>
                  <a:pt x="1226" y="297"/>
                  <a:pt x="1227" y="296"/>
                  <a:pt x="1227" y="296"/>
                </a:cubicBezTo>
                <a:cubicBezTo>
                  <a:pt x="1227" y="296"/>
                  <a:pt x="1229" y="295"/>
                  <a:pt x="1229" y="295"/>
                </a:cubicBezTo>
                <a:cubicBezTo>
                  <a:pt x="1229" y="294"/>
                  <a:pt x="1228" y="293"/>
                  <a:pt x="1227" y="293"/>
                </a:cubicBezTo>
                <a:cubicBezTo>
                  <a:pt x="1227" y="292"/>
                  <a:pt x="1228" y="292"/>
                  <a:pt x="1229" y="291"/>
                </a:cubicBezTo>
                <a:cubicBezTo>
                  <a:pt x="1229" y="291"/>
                  <a:pt x="1229" y="290"/>
                  <a:pt x="1229" y="289"/>
                </a:cubicBezTo>
                <a:cubicBezTo>
                  <a:pt x="1230" y="288"/>
                  <a:pt x="1231" y="288"/>
                  <a:pt x="1232" y="287"/>
                </a:cubicBezTo>
                <a:cubicBezTo>
                  <a:pt x="1231" y="287"/>
                  <a:pt x="1230" y="286"/>
                  <a:pt x="1228" y="287"/>
                </a:cubicBezTo>
                <a:cubicBezTo>
                  <a:pt x="1226" y="288"/>
                  <a:pt x="1226" y="289"/>
                  <a:pt x="1223" y="289"/>
                </a:cubicBezTo>
                <a:cubicBezTo>
                  <a:pt x="1223" y="289"/>
                  <a:pt x="1223" y="289"/>
                  <a:pt x="1222" y="288"/>
                </a:cubicBezTo>
                <a:cubicBezTo>
                  <a:pt x="1223" y="288"/>
                  <a:pt x="1223" y="288"/>
                  <a:pt x="1223" y="288"/>
                </a:cubicBezTo>
                <a:cubicBezTo>
                  <a:pt x="1223" y="288"/>
                  <a:pt x="1223" y="288"/>
                  <a:pt x="1223" y="288"/>
                </a:cubicBezTo>
                <a:cubicBezTo>
                  <a:pt x="1223" y="287"/>
                  <a:pt x="1223" y="287"/>
                  <a:pt x="1223" y="287"/>
                </a:cubicBezTo>
                <a:cubicBezTo>
                  <a:pt x="1221" y="287"/>
                  <a:pt x="1220" y="288"/>
                  <a:pt x="1219" y="289"/>
                </a:cubicBezTo>
                <a:cubicBezTo>
                  <a:pt x="1219" y="289"/>
                  <a:pt x="1218" y="289"/>
                  <a:pt x="1217" y="289"/>
                </a:cubicBezTo>
                <a:cubicBezTo>
                  <a:pt x="1214" y="288"/>
                  <a:pt x="1212" y="288"/>
                  <a:pt x="1210" y="287"/>
                </a:cubicBezTo>
                <a:cubicBezTo>
                  <a:pt x="1207" y="286"/>
                  <a:pt x="1205" y="283"/>
                  <a:pt x="1201" y="283"/>
                </a:cubicBezTo>
                <a:cubicBezTo>
                  <a:pt x="1200" y="283"/>
                  <a:pt x="1200" y="283"/>
                  <a:pt x="1199" y="283"/>
                </a:cubicBezTo>
                <a:cubicBezTo>
                  <a:pt x="1199" y="283"/>
                  <a:pt x="1199" y="283"/>
                  <a:pt x="1198" y="283"/>
                </a:cubicBezTo>
                <a:cubicBezTo>
                  <a:pt x="1195" y="283"/>
                  <a:pt x="1191" y="282"/>
                  <a:pt x="1190" y="280"/>
                </a:cubicBezTo>
                <a:cubicBezTo>
                  <a:pt x="1189" y="279"/>
                  <a:pt x="1190" y="279"/>
                  <a:pt x="1189" y="278"/>
                </a:cubicBezTo>
                <a:cubicBezTo>
                  <a:pt x="1189" y="277"/>
                  <a:pt x="1187" y="277"/>
                  <a:pt x="1186" y="276"/>
                </a:cubicBezTo>
                <a:cubicBezTo>
                  <a:pt x="1187" y="275"/>
                  <a:pt x="1189" y="273"/>
                  <a:pt x="1192" y="273"/>
                </a:cubicBezTo>
                <a:cubicBezTo>
                  <a:pt x="1194" y="273"/>
                  <a:pt x="1195" y="274"/>
                  <a:pt x="1197" y="274"/>
                </a:cubicBezTo>
                <a:cubicBezTo>
                  <a:pt x="1199" y="274"/>
                  <a:pt x="1202" y="273"/>
                  <a:pt x="1203" y="273"/>
                </a:cubicBezTo>
                <a:cubicBezTo>
                  <a:pt x="1206" y="274"/>
                  <a:pt x="1211" y="276"/>
                  <a:pt x="1213" y="277"/>
                </a:cubicBezTo>
                <a:cubicBezTo>
                  <a:pt x="1215" y="278"/>
                  <a:pt x="1216" y="280"/>
                  <a:pt x="1219" y="280"/>
                </a:cubicBezTo>
                <a:cubicBezTo>
                  <a:pt x="1220" y="280"/>
                  <a:pt x="1226" y="281"/>
                  <a:pt x="1227" y="281"/>
                </a:cubicBezTo>
                <a:cubicBezTo>
                  <a:pt x="1228" y="281"/>
                  <a:pt x="1229" y="279"/>
                  <a:pt x="1229" y="278"/>
                </a:cubicBezTo>
                <a:cubicBezTo>
                  <a:pt x="1229" y="278"/>
                  <a:pt x="1228" y="278"/>
                  <a:pt x="1228" y="278"/>
                </a:cubicBezTo>
                <a:cubicBezTo>
                  <a:pt x="1228" y="278"/>
                  <a:pt x="1227" y="278"/>
                  <a:pt x="1226" y="278"/>
                </a:cubicBezTo>
                <a:cubicBezTo>
                  <a:pt x="1224" y="279"/>
                  <a:pt x="1223" y="278"/>
                  <a:pt x="1221" y="278"/>
                </a:cubicBezTo>
                <a:cubicBezTo>
                  <a:pt x="1221" y="278"/>
                  <a:pt x="1221" y="277"/>
                  <a:pt x="1221" y="277"/>
                </a:cubicBezTo>
                <a:cubicBezTo>
                  <a:pt x="1222" y="277"/>
                  <a:pt x="1222" y="277"/>
                  <a:pt x="1222" y="277"/>
                </a:cubicBezTo>
                <a:cubicBezTo>
                  <a:pt x="1223" y="276"/>
                  <a:pt x="1225" y="277"/>
                  <a:pt x="1226" y="277"/>
                </a:cubicBezTo>
                <a:cubicBezTo>
                  <a:pt x="1226" y="276"/>
                  <a:pt x="1226" y="276"/>
                  <a:pt x="1226" y="276"/>
                </a:cubicBezTo>
                <a:cubicBezTo>
                  <a:pt x="1227" y="274"/>
                  <a:pt x="1221" y="276"/>
                  <a:pt x="1221" y="273"/>
                </a:cubicBezTo>
                <a:cubicBezTo>
                  <a:pt x="1223" y="273"/>
                  <a:pt x="1225" y="273"/>
                  <a:pt x="1226" y="272"/>
                </a:cubicBezTo>
                <a:cubicBezTo>
                  <a:pt x="1225" y="269"/>
                  <a:pt x="1215" y="270"/>
                  <a:pt x="1215" y="267"/>
                </a:cubicBezTo>
                <a:cubicBezTo>
                  <a:pt x="1215" y="267"/>
                  <a:pt x="1215" y="267"/>
                  <a:pt x="1215" y="267"/>
                </a:cubicBezTo>
                <a:cubicBezTo>
                  <a:pt x="1215" y="267"/>
                  <a:pt x="1215" y="267"/>
                  <a:pt x="1215" y="267"/>
                </a:cubicBezTo>
                <a:cubicBezTo>
                  <a:pt x="1217" y="267"/>
                  <a:pt x="1222" y="270"/>
                  <a:pt x="1223" y="267"/>
                </a:cubicBezTo>
                <a:cubicBezTo>
                  <a:pt x="1223" y="266"/>
                  <a:pt x="1221" y="266"/>
                  <a:pt x="1219" y="266"/>
                </a:cubicBezTo>
                <a:cubicBezTo>
                  <a:pt x="1218" y="266"/>
                  <a:pt x="1218" y="266"/>
                  <a:pt x="1217" y="265"/>
                </a:cubicBezTo>
                <a:cubicBezTo>
                  <a:pt x="1215" y="264"/>
                  <a:pt x="1218" y="263"/>
                  <a:pt x="1217" y="262"/>
                </a:cubicBezTo>
                <a:cubicBezTo>
                  <a:pt x="1216" y="261"/>
                  <a:pt x="1210" y="266"/>
                  <a:pt x="1208" y="265"/>
                </a:cubicBezTo>
                <a:cubicBezTo>
                  <a:pt x="1208" y="264"/>
                  <a:pt x="1209" y="264"/>
                  <a:pt x="1210" y="263"/>
                </a:cubicBezTo>
                <a:cubicBezTo>
                  <a:pt x="1210" y="262"/>
                  <a:pt x="1211" y="262"/>
                  <a:pt x="1212" y="261"/>
                </a:cubicBezTo>
                <a:cubicBezTo>
                  <a:pt x="1213" y="260"/>
                  <a:pt x="1216" y="259"/>
                  <a:pt x="1218" y="258"/>
                </a:cubicBezTo>
                <a:cubicBezTo>
                  <a:pt x="1218" y="258"/>
                  <a:pt x="1218" y="258"/>
                  <a:pt x="1218" y="258"/>
                </a:cubicBezTo>
                <a:cubicBezTo>
                  <a:pt x="1216" y="258"/>
                  <a:pt x="1215" y="258"/>
                  <a:pt x="1213" y="259"/>
                </a:cubicBezTo>
                <a:cubicBezTo>
                  <a:pt x="1212" y="259"/>
                  <a:pt x="1210" y="262"/>
                  <a:pt x="1207" y="260"/>
                </a:cubicBezTo>
                <a:cubicBezTo>
                  <a:pt x="1207" y="260"/>
                  <a:pt x="1207" y="259"/>
                  <a:pt x="1206" y="258"/>
                </a:cubicBezTo>
                <a:cubicBezTo>
                  <a:pt x="1206" y="258"/>
                  <a:pt x="1206" y="258"/>
                  <a:pt x="1206" y="258"/>
                </a:cubicBezTo>
                <a:cubicBezTo>
                  <a:pt x="1208" y="258"/>
                  <a:pt x="1215" y="256"/>
                  <a:pt x="1216" y="255"/>
                </a:cubicBezTo>
                <a:cubicBezTo>
                  <a:pt x="1216" y="255"/>
                  <a:pt x="1216" y="254"/>
                  <a:pt x="1217" y="254"/>
                </a:cubicBezTo>
                <a:cubicBezTo>
                  <a:pt x="1214" y="255"/>
                  <a:pt x="1211" y="256"/>
                  <a:pt x="1208" y="256"/>
                </a:cubicBezTo>
                <a:cubicBezTo>
                  <a:pt x="1207" y="256"/>
                  <a:pt x="1206" y="256"/>
                  <a:pt x="1205" y="256"/>
                </a:cubicBezTo>
                <a:cubicBezTo>
                  <a:pt x="1204" y="256"/>
                  <a:pt x="1203" y="256"/>
                  <a:pt x="1202" y="255"/>
                </a:cubicBezTo>
                <a:cubicBezTo>
                  <a:pt x="1204" y="254"/>
                  <a:pt x="1206" y="251"/>
                  <a:pt x="1206" y="249"/>
                </a:cubicBezTo>
                <a:cubicBezTo>
                  <a:pt x="1203" y="249"/>
                  <a:pt x="1202" y="252"/>
                  <a:pt x="1201" y="253"/>
                </a:cubicBezTo>
                <a:cubicBezTo>
                  <a:pt x="1201" y="253"/>
                  <a:pt x="1201" y="253"/>
                  <a:pt x="1200" y="253"/>
                </a:cubicBezTo>
                <a:cubicBezTo>
                  <a:pt x="1200" y="253"/>
                  <a:pt x="1200" y="253"/>
                  <a:pt x="1200" y="253"/>
                </a:cubicBezTo>
                <a:cubicBezTo>
                  <a:pt x="1200" y="252"/>
                  <a:pt x="1201" y="251"/>
                  <a:pt x="1200" y="251"/>
                </a:cubicBezTo>
                <a:cubicBezTo>
                  <a:pt x="1200" y="251"/>
                  <a:pt x="1200" y="251"/>
                  <a:pt x="1199" y="251"/>
                </a:cubicBezTo>
                <a:cubicBezTo>
                  <a:pt x="1199" y="253"/>
                  <a:pt x="1197" y="253"/>
                  <a:pt x="1195" y="254"/>
                </a:cubicBezTo>
                <a:cubicBezTo>
                  <a:pt x="1196" y="257"/>
                  <a:pt x="1195" y="260"/>
                  <a:pt x="1192" y="261"/>
                </a:cubicBezTo>
                <a:cubicBezTo>
                  <a:pt x="1189" y="263"/>
                  <a:pt x="1183" y="261"/>
                  <a:pt x="1180" y="261"/>
                </a:cubicBezTo>
                <a:cubicBezTo>
                  <a:pt x="1179" y="261"/>
                  <a:pt x="1178" y="261"/>
                  <a:pt x="1177" y="260"/>
                </a:cubicBezTo>
                <a:cubicBezTo>
                  <a:pt x="1176" y="259"/>
                  <a:pt x="1177" y="258"/>
                  <a:pt x="1177" y="258"/>
                </a:cubicBezTo>
                <a:cubicBezTo>
                  <a:pt x="1177" y="257"/>
                  <a:pt x="1175" y="257"/>
                  <a:pt x="1175" y="256"/>
                </a:cubicBezTo>
                <a:cubicBezTo>
                  <a:pt x="1177" y="255"/>
                  <a:pt x="1180" y="255"/>
                  <a:pt x="1182" y="254"/>
                </a:cubicBezTo>
                <a:cubicBezTo>
                  <a:pt x="1184" y="253"/>
                  <a:pt x="1185" y="252"/>
                  <a:pt x="1186" y="251"/>
                </a:cubicBezTo>
                <a:cubicBezTo>
                  <a:pt x="1187" y="250"/>
                  <a:pt x="1189" y="250"/>
                  <a:pt x="1189" y="249"/>
                </a:cubicBezTo>
                <a:cubicBezTo>
                  <a:pt x="1189" y="249"/>
                  <a:pt x="1188" y="248"/>
                  <a:pt x="1188" y="248"/>
                </a:cubicBezTo>
                <a:cubicBezTo>
                  <a:pt x="1187" y="249"/>
                  <a:pt x="1187" y="249"/>
                  <a:pt x="1186" y="250"/>
                </a:cubicBezTo>
                <a:cubicBezTo>
                  <a:pt x="1184" y="251"/>
                  <a:pt x="1179" y="251"/>
                  <a:pt x="1178" y="250"/>
                </a:cubicBezTo>
                <a:cubicBezTo>
                  <a:pt x="1179" y="248"/>
                  <a:pt x="1184" y="246"/>
                  <a:pt x="1186" y="244"/>
                </a:cubicBezTo>
                <a:cubicBezTo>
                  <a:pt x="1186" y="244"/>
                  <a:pt x="1187" y="242"/>
                  <a:pt x="1185" y="241"/>
                </a:cubicBezTo>
                <a:cubicBezTo>
                  <a:pt x="1183" y="240"/>
                  <a:pt x="1179" y="241"/>
                  <a:pt x="1178" y="240"/>
                </a:cubicBezTo>
                <a:cubicBezTo>
                  <a:pt x="1178" y="240"/>
                  <a:pt x="1178" y="239"/>
                  <a:pt x="1178" y="239"/>
                </a:cubicBezTo>
                <a:cubicBezTo>
                  <a:pt x="1180" y="239"/>
                  <a:pt x="1182" y="240"/>
                  <a:pt x="1184" y="240"/>
                </a:cubicBezTo>
                <a:cubicBezTo>
                  <a:pt x="1185" y="240"/>
                  <a:pt x="1186" y="240"/>
                  <a:pt x="1188" y="240"/>
                </a:cubicBezTo>
                <a:cubicBezTo>
                  <a:pt x="1189" y="240"/>
                  <a:pt x="1191" y="240"/>
                  <a:pt x="1191" y="239"/>
                </a:cubicBezTo>
                <a:cubicBezTo>
                  <a:pt x="1191" y="239"/>
                  <a:pt x="1191" y="238"/>
                  <a:pt x="1191" y="237"/>
                </a:cubicBezTo>
                <a:cubicBezTo>
                  <a:pt x="1191" y="235"/>
                  <a:pt x="1190" y="233"/>
                  <a:pt x="1186" y="234"/>
                </a:cubicBezTo>
                <a:cubicBezTo>
                  <a:pt x="1186" y="232"/>
                  <a:pt x="1188" y="231"/>
                  <a:pt x="1187" y="229"/>
                </a:cubicBezTo>
                <a:cubicBezTo>
                  <a:pt x="1187" y="229"/>
                  <a:pt x="1187" y="229"/>
                  <a:pt x="1187" y="229"/>
                </a:cubicBezTo>
                <a:cubicBezTo>
                  <a:pt x="1186" y="229"/>
                  <a:pt x="1186" y="229"/>
                  <a:pt x="1185" y="229"/>
                </a:cubicBezTo>
                <a:cubicBezTo>
                  <a:pt x="1184" y="229"/>
                  <a:pt x="1183" y="229"/>
                  <a:pt x="1182" y="228"/>
                </a:cubicBezTo>
                <a:cubicBezTo>
                  <a:pt x="1181" y="228"/>
                  <a:pt x="1180" y="228"/>
                  <a:pt x="1179" y="228"/>
                </a:cubicBezTo>
                <a:cubicBezTo>
                  <a:pt x="1180" y="226"/>
                  <a:pt x="1182" y="226"/>
                  <a:pt x="1183" y="225"/>
                </a:cubicBezTo>
                <a:cubicBezTo>
                  <a:pt x="1184" y="224"/>
                  <a:pt x="1184" y="223"/>
                  <a:pt x="1184" y="223"/>
                </a:cubicBezTo>
                <a:cubicBezTo>
                  <a:pt x="1184" y="222"/>
                  <a:pt x="1186" y="221"/>
                  <a:pt x="1185" y="221"/>
                </a:cubicBezTo>
                <a:cubicBezTo>
                  <a:pt x="1184" y="220"/>
                  <a:pt x="1183" y="220"/>
                  <a:pt x="1182" y="219"/>
                </a:cubicBezTo>
                <a:cubicBezTo>
                  <a:pt x="1181" y="219"/>
                  <a:pt x="1180" y="218"/>
                  <a:pt x="1179" y="217"/>
                </a:cubicBezTo>
                <a:cubicBezTo>
                  <a:pt x="1179" y="217"/>
                  <a:pt x="1179" y="217"/>
                  <a:pt x="1178" y="216"/>
                </a:cubicBezTo>
                <a:cubicBezTo>
                  <a:pt x="1177" y="215"/>
                  <a:pt x="1178" y="214"/>
                  <a:pt x="1179" y="214"/>
                </a:cubicBezTo>
                <a:cubicBezTo>
                  <a:pt x="1180" y="214"/>
                  <a:pt x="1181" y="214"/>
                  <a:pt x="1182" y="214"/>
                </a:cubicBezTo>
                <a:cubicBezTo>
                  <a:pt x="1182" y="214"/>
                  <a:pt x="1182" y="214"/>
                  <a:pt x="1182" y="214"/>
                </a:cubicBezTo>
                <a:cubicBezTo>
                  <a:pt x="1181" y="213"/>
                  <a:pt x="1181" y="213"/>
                  <a:pt x="1180" y="212"/>
                </a:cubicBezTo>
                <a:cubicBezTo>
                  <a:pt x="1178" y="211"/>
                  <a:pt x="1175" y="208"/>
                  <a:pt x="1176" y="206"/>
                </a:cubicBezTo>
                <a:cubicBezTo>
                  <a:pt x="1173" y="207"/>
                  <a:pt x="1170" y="207"/>
                  <a:pt x="1168" y="207"/>
                </a:cubicBezTo>
                <a:cubicBezTo>
                  <a:pt x="1168" y="207"/>
                  <a:pt x="1168" y="207"/>
                  <a:pt x="1168" y="207"/>
                </a:cubicBezTo>
                <a:cubicBezTo>
                  <a:pt x="1171" y="206"/>
                  <a:pt x="1173" y="204"/>
                  <a:pt x="1176" y="203"/>
                </a:cubicBezTo>
                <a:cubicBezTo>
                  <a:pt x="1175" y="203"/>
                  <a:pt x="1175" y="202"/>
                  <a:pt x="1175" y="202"/>
                </a:cubicBezTo>
                <a:cubicBezTo>
                  <a:pt x="1176" y="202"/>
                  <a:pt x="1177" y="201"/>
                  <a:pt x="1178" y="200"/>
                </a:cubicBezTo>
                <a:cubicBezTo>
                  <a:pt x="1179" y="199"/>
                  <a:pt x="1173" y="197"/>
                  <a:pt x="1172" y="196"/>
                </a:cubicBezTo>
                <a:cubicBezTo>
                  <a:pt x="1171" y="194"/>
                  <a:pt x="1170" y="191"/>
                  <a:pt x="1168" y="190"/>
                </a:cubicBezTo>
                <a:cubicBezTo>
                  <a:pt x="1167" y="189"/>
                  <a:pt x="1165" y="188"/>
                  <a:pt x="1164" y="188"/>
                </a:cubicBezTo>
                <a:cubicBezTo>
                  <a:pt x="1163" y="187"/>
                  <a:pt x="1163" y="186"/>
                  <a:pt x="1163" y="186"/>
                </a:cubicBezTo>
                <a:cubicBezTo>
                  <a:pt x="1161" y="184"/>
                  <a:pt x="1159" y="180"/>
                  <a:pt x="1158" y="178"/>
                </a:cubicBezTo>
                <a:cubicBezTo>
                  <a:pt x="1158" y="176"/>
                  <a:pt x="1158" y="174"/>
                  <a:pt x="1158" y="172"/>
                </a:cubicBezTo>
                <a:cubicBezTo>
                  <a:pt x="1157" y="172"/>
                  <a:pt x="1156" y="173"/>
                  <a:pt x="1154" y="173"/>
                </a:cubicBezTo>
                <a:cubicBezTo>
                  <a:pt x="1153" y="172"/>
                  <a:pt x="1153" y="171"/>
                  <a:pt x="1152" y="171"/>
                </a:cubicBezTo>
                <a:cubicBezTo>
                  <a:pt x="1151" y="170"/>
                  <a:pt x="1149" y="170"/>
                  <a:pt x="1148" y="169"/>
                </a:cubicBezTo>
                <a:cubicBezTo>
                  <a:pt x="1147" y="168"/>
                  <a:pt x="1147" y="166"/>
                  <a:pt x="1146" y="165"/>
                </a:cubicBezTo>
                <a:cubicBezTo>
                  <a:pt x="1144" y="164"/>
                  <a:pt x="1141" y="164"/>
                  <a:pt x="1139" y="163"/>
                </a:cubicBezTo>
                <a:cubicBezTo>
                  <a:pt x="1138" y="163"/>
                  <a:pt x="1137" y="162"/>
                  <a:pt x="1136" y="162"/>
                </a:cubicBezTo>
                <a:cubicBezTo>
                  <a:pt x="1135" y="162"/>
                  <a:pt x="1134" y="163"/>
                  <a:pt x="1133" y="164"/>
                </a:cubicBezTo>
                <a:cubicBezTo>
                  <a:pt x="1133" y="164"/>
                  <a:pt x="1133" y="164"/>
                  <a:pt x="1133" y="164"/>
                </a:cubicBezTo>
                <a:cubicBezTo>
                  <a:pt x="1133" y="162"/>
                  <a:pt x="1132" y="160"/>
                  <a:pt x="1129" y="160"/>
                </a:cubicBezTo>
                <a:cubicBezTo>
                  <a:pt x="1127" y="161"/>
                  <a:pt x="1125" y="164"/>
                  <a:pt x="1123" y="164"/>
                </a:cubicBezTo>
                <a:cubicBezTo>
                  <a:pt x="1122" y="163"/>
                  <a:pt x="1122" y="162"/>
                  <a:pt x="1122" y="161"/>
                </a:cubicBezTo>
                <a:cubicBezTo>
                  <a:pt x="1121" y="161"/>
                  <a:pt x="1121" y="161"/>
                  <a:pt x="1121" y="161"/>
                </a:cubicBezTo>
                <a:cubicBezTo>
                  <a:pt x="1121" y="162"/>
                  <a:pt x="1119" y="164"/>
                  <a:pt x="1117" y="164"/>
                </a:cubicBezTo>
                <a:cubicBezTo>
                  <a:pt x="1115" y="164"/>
                  <a:pt x="1115" y="163"/>
                  <a:pt x="1113" y="164"/>
                </a:cubicBezTo>
                <a:cubicBezTo>
                  <a:pt x="1112" y="164"/>
                  <a:pt x="1112" y="166"/>
                  <a:pt x="1111" y="166"/>
                </a:cubicBezTo>
                <a:cubicBezTo>
                  <a:pt x="1108" y="164"/>
                  <a:pt x="1113" y="162"/>
                  <a:pt x="1111" y="160"/>
                </a:cubicBezTo>
                <a:cubicBezTo>
                  <a:pt x="1108" y="159"/>
                  <a:pt x="1106" y="162"/>
                  <a:pt x="1106" y="163"/>
                </a:cubicBezTo>
                <a:cubicBezTo>
                  <a:pt x="1106" y="163"/>
                  <a:pt x="1105" y="163"/>
                  <a:pt x="1105" y="163"/>
                </a:cubicBezTo>
                <a:cubicBezTo>
                  <a:pt x="1105" y="163"/>
                  <a:pt x="1105" y="163"/>
                  <a:pt x="1105" y="163"/>
                </a:cubicBezTo>
                <a:cubicBezTo>
                  <a:pt x="1105" y="163"/>
                  <a:pt x="1104" y="163"/>
                  <a:pt x="1104" y="163"/>
                </a:cubicBezTo>
                <a:cubicBezTo>
                  <a:pt x="1103" y="162"/>
                  <a:pt x="1103" y="161"/>
                  <a:pt x="1102" y="160"/>
                </a:cubicBezTo>
                <a:cubicBezTo>
                  <a:pt x="1102" y="161"/>
                  <a:pt x="1101" y="161"/>
                  <a:pt x="1101" y="161"/>
                </a:cubicBezTo>
                <a:cubicBezTo>
                  <a:pt x="1099" y="162"/>
                  <a:pt x="1101" y="163"/>
                  <a:pt x="1101" y="164"/>
                </a:cubicBezTo>
                <a:cubicBezTo>
                  <a:pt x="1095" y="166"/>
                  <a:pt x="1089" y="161"/>
                  <a:pt x="1087" y="158"/>
                </a:cubicBezTo>
                <a:cubicBezTo>
                  <a:pt x="1086" y="157"/>
                  <a:pt x="1085" y="156"/>
                  <a:pt x="1085" y="155"/>
                </a:cubicBezTo>
                <a:cubicBezTo>
                  <a:pt x="1085" y="154"/>
                  <a:pt x="1087" y="154"/>
                  <a:pt x="1088" y="154"/>
                </a:cubicBezTo>
                <a:cubicBezTo>
                  <a:pt x="1089" y="154"/>
                  <a:pt x="1089" y="154"/>
                  <a:pt x="1089" y="154"/>
                </a:cubicBezTo>
                <a:cubicBezTo>
                  <a:pt x="1090" y="154"/>
                  <a:pt x="1091" y="153"/>
                  <a:pt x="1092" y="153"/>
                </a:cubicBezTo>
                <a:cubicBezTo>
                  <a:pt x="1094" y="152"/>
                  <a:pt x="1095" y="152"/>
                  <a:pt x="1097" y="151"/>
                </a:cubicBezTo>
                <a:cubicBezTo>
                  <a:pt x="1097" y="151"/>
                  <a:pt x="1097" y="151"/>
                  <a:pt x="1097" y="151"/>
                </a:cubicBezTo>
                <a:cubicBezTo>
                  <a:pt x="1093" y="151"/>
                  <a:pt x="1090" y="150"/>
                  <a:pt x="1087" y="148"/>
                </a:cubicBezTo>
                <a:cubicBezTo>
                  <a:pt x="1085" y="147"/>
                  <a:pt x="1086" y="146"/>
                  <a:pt x="1088" y="145"/>
                </a:cubicBezTo>
                <a:cubicBezTo>
                  <a:pt x="1087" y="145"/>
                  <a:pt x="1087" y="144"/>
                  <a:pt x="1087" y="144"/>
                </a:cubicBezTo>
                <a:cubicBezTo>
                  <a:pt x="1086" y="145"/>
                  <a:pt x="1086" y="145"/>
                  <a:pt x="1084" y="146"/>
                </a:cubicBezTo>
                <a:cubicBezTo>
                  <a:pt x="1082" y="146"/>
                  <a:pt x="1079" y="144"/>
                  <a:pt x="1080" y="143"/>
                </a:cubicBezTo>
                <a:cubicBezTo>
                  <a:pt x="1081" y="142"/>
                  <a:pt x="1082" y="141"/>
                  <a:pt x="1083" y="141"/>
                </a:cubicBezTo>
                <a:cubicBezTo>
                  <a:pt x="1084" y="140"/>
                  <a:pt x="1085" y="139"/>
                  <a:pt x="1086" y="139"/>
                </a:cubicBezTo>
                <a:cubicBezTo>
                  <a:pt x="1088" y="139"/>
                  <a:pt x="1089" y="139"/>
                  <a:pt x="1091" y="139"/>
                </a:cubicBezTo>
                <a:cubicBezTo>
                  <a:pt x="1094" y="140"/>
                  <a:pt x="1098" y="140"/>
                  <a:pt x="1101" y="141"/>
                </a:cubicBezTo>
                <a:cubicBezTo>
                  <a:pt x="1103" y="141"/>
                  <a:pt x="1105" y="142"/>
                  <a:pt x="1107" y="142"/>
                </a:cubicBezTo>
                <a:cubicBezTo>
                  <a:pt x="1107" y="142"/>
                  <a:pt x="1107" y="142"/>
                  <a:pt x="1107" y="142"/>
                </a:cubicBezTo>
                <a:cubicBezTo>
                  <a:pt x="1106" y="141"/>
                  <a:pt x="1106" y="140"/>
                  <a:pt x="1104" y="140"/>
                </a:cubicBezTo>
                <a:cubicBezTo>
                  <a:pt x="1102" y="139"/>
                  <a:pt x="1098" y="140"/>
                  <a:pt x="1098" y="138"/>
                </a:cubicBezTo>
                <a:cubicBezTo>
                  <a:pt x="1098" y="138"/>
                  <a:pt x="1098" y="138"/>
                  <a:pt x="1098" y="138"/>
                </a:cubicBezTo>
                <a:cubicBezTo>
                  <a:pt x="1101" y="136"/>
                  <a:pt x="1110" y="138"/>
                  <a:pt x="1111" y="138"/>
                </a:cubicBezTo>
                <a:cubicBezTo>
                  <a:pt x="1112" y="138"/>
                  <a:pt x="1114" y="139"/>
                  <a:pt x="1115" y="139"/>
                </a:cubicBezTo>
                <a:cubicBezTo>
                  <a:pt x="1113" y="136"/>
                  <a:pt x="1116" y="137"/>
                  <a:pt x="1118" y="135"/>
                </a:cubicBezTo>
                <a:cubicBezTo>
                  <a:pt x="1118" y="134"/>
                  <a:pt x="1116" y="132"/>
                  <a:pt x="1114" y="132"/>
                </a:cubicBezTo>
                <a:cubicBezTo>
                  <a:pt x="1113" y="132"/>
                  <a:pt x="1113" y="132"/>
                  <a:pt x="1113" y="133"/>
                </a:cubicBezTo>
                <a:cubicBezTo>
                  <a:pt x="1111" y="133"/>
                  <a:pt x="1110" y="134"/>
                  <a:pt x="1109" y="134"/>
                </a:cubicBezTo>
                <a:cubicBezTo>
                  <a:pt x="1107" y="135"/>
                  <a:pt x="1104" y="134"/>
                  <a:pt x="1102" y="134"/>
                </a:cubicBezTo>
                <a:cubicBezTo>
                  <a:pt x="1100" y="134"/>
                  <a:pt x="1097" y="135"/>
                  <a:pt x="1097" y="135"/>
                </a:cubicBezTo>
                <a:cubicBezTo>
                  <a:pt x="1095" y="134"/>
                  <a:pt x="1095" y="133"/>
                  <a:pt x="1093" y="132"/>
                </a:cubicBezTo>
                <a:cubicBezTo>
                  <a:pt x="1092" y="132"/>
                  <a:pt x="1091" y="132"/>
                  <a:pt x="1092" y="131"/>
                </a:cubicBezTo>
                <a:cubicBezTo>
                  <a:pt x="1092" y="131"/>
                  <a:pt x="1096" y="130"/>
                  <a:pt x="1096" y="129"/>
                </a:cubicBezTo>
                <a:cubicBezTo>
                  <a:pt x="1096" y="129"/>
                  <a:pt x="1096" y="129"/>
                  <a:pt x="1096" y="129"/>
                </a:cubicBezTo>
                <a:cubicBezTo>
                  <a:pt x="1094" y="129"/>
                  <a:pt x="1092" y="129"/>
                  <a:pt x="1090" y="129"/>
                </a:cubicBezTo>
                <a:cubicBezTo>
                  <a:pt x="1091" y="129"/>
                  <a:pt x="1091" y="129"/>
                  <a:pt x="1091" y="129"/>
                </a:cubicBezTo>
                <a:cubicBezTo>
                  <a:pt x="1091" y="128"/>
                  <a:pt x="1094" y="127"/>
                  <a:pt x="1095" y="126"/>
                </a:cubicBezTo>
                <a:cubicBezTo>
                  <a:pt x="1095" y="126"/>
                  <a:pt x="1095" y="126"/>
                  <a:pt x="1095" y="126"/>
                </a:cubicBezTo>
                <a:cubicBezTo>
                  <a:pt x="1092" y="126"/>
                  <a:pt x="1089" y="124"/>
                  <a:pt x="1086" y="124"/>
                </a:cubicBezTo>
                <a:cubicBezTo>
                  <a:pt x="1085" y="123"/>
                  <a:pt x="1083" y="123"/>
                  <a:pt x="1082" y="123"/>
                </a:cubicBezTo>
                <a:cubicBezTo>
                  <a:pt x="1082" y="121"/>
                  <a:pt x="1081" y="118"/>
                  <a:pt x="1079" y="117"/>
                </a:cubicBezTo>
                <a:cubicBezTo>
                  <a:pt x="1079" y="117"/>
                  <a:pt x="1079" y="117"/>
                  <a:pt x="1079" y="117"/>
                </a:cubicBezTo>
                <a:cubicBezTo>
                  <a:pt x="1081" y="117"/>
                  <a:pt x="1084" y="115"/>
                  <a:pt x="1085" y="115"/>
                </a:cubicBezTo>
                <a:cubicBezTo>
                  <a:pt x="1084" y="114"/>
                  <a:pt x="1084" y="114"/>
                  <a:pt x="1084" y="113"/>
                </a:cubicBezTo>
                <a:cubicBezTo>
                  <a:pt x="1084" y="113"/>
                  <a:pt x="1085" y="112"/>
                  <a:pt x="1085" y="112"/>
                </a:cubicBezTo>
                <a:cubicBezTo>
                  <a:pt x="1086" y="111"/>
                  <a:pt x="1086" y="111"/>
                  <a:pt x="1087" y="110"/>
                </a:cubicBezTo>
                <a:cubicBezTo>
                  <a:pt x="1089" y="109"/>
                  <a:pt x="1092" y="109"/>
                  <a:pt x="1094" y="109"/>
                </a:cubicBezTo>
                <a:cubicBezTo>
                  <a:pt x="1095" y="109"/>
                  <a:pt x="1096" y="110"/>
                  <a:pt x="1097" y="110"/>
                </a:cubicBezTo>
                <a:cubicBezTo>
                  <a:pt x="1099" y="110"/>
                  <a:pt x="1100" y="108"/>
                  <a:pt x="1101" y="108"/>
                </a:cubicBezTo>
                <a:cubicBezTo>
                  <a:pt x="1102" y="108"/>
                  <a:pt x="1103" y="108"/>
                  <a:pt x="1104" y="108"/>
                </a:cubicBezTo>
                <a:cubicBezTo>
                  <a:pt x="1105" y="107"/>
                  <a:pt x="1106" y="107"/>
                  <a:pt x="1108" y="106"/>
                </a:cubicBezTo>
                <a:cubicBezTo>
                  <a:pt x="1110" y="105"/>
                  <a:pt x="1112" y="104"/>
                  <a:pt x="1115" y="103"/>
                </a:cubicBezTo>
                <a:cubicBezTo>
                  <a:pt x="1119" y="102"/>
                  <a:pt x="1122" y="103"/>
                  <a:pt x="1124" y="102"/>
                </a:cubicBezTo>
                <a:cubicBezTo>
                  <a:pt x="1126" y="102"/>
                  <a:pt x="1128" y="102"/>
                  <a:pt x="1130" y="101"/>
                </a:cubicBezTo>
                <a:cubicBezTo>
                  <a:pt x="1131" y="101"/>
                  <a:pt x="1132" y="101"/>
                  <a:pt x="1133" y="101"/>
                </a:cubicBezTo>
                <a:cubicBezTo>
                  <a:pt x="1137" y="100"/>
                  <a:pt x="1139" y="98"/>
                  <a:pt x="1140" y="96"/>
                </a:cubicBezTo>
                <a:cubicBezTo>
                  <a:pt x="1140" y="95"/>
                  <a:pt x="1141" y="95"/>
                  <a:pt x="1141" y="94"/>
                </a:cubicBezTo>
                <a:cubicBezTo>
                  <a:pt x="1141" y="94"/>
                  <a:pt x="1140" y="93"/>
                  <a:pt x="1140" y="93"/>
                </a:cubicBezTo>
                <a:cubicBezTo>
                  <a:pt x="1141" y="91"/>
                  <a:pt x="1143" y="88"/>
                  <a:pt x="1145" y="87"/>
                </a:cubicBezTo>
                <a:cubicBezTo>
                  <a:pt x="1146" y="85"/>
                  <a:pt x="1148" y="85"/>
                  <a:pt x="1150" y="83"/>
                </a:cubicBezTo>
                <a:cubicBezTo>
                  <a:pt x="1149" y="82"/>
                  <a:pt x="1149" y="82"/>
                  <a:pt x="1148" y="82"/>
                </a:cubicBezTo>
                <a:cubicBezTo>
                  <a:pt x="1148" y="82"/>
                  <a:pt x="1148" y="82"/>
                  <a:pt x="1148" y="82"/>
                </a:cubicBezTo>
                <a:cubicBezTo>
                  <a:pt x="1147" y="85"/>
                  <a:pt x="1141" y="86"/>
                  <a:pt x="1137" y="85"/>
                </a:cubicBezTo>
                <a:cubicBezTo>
                  <a:pt x="1135" y="85"/>
                  <a:pt x="1132" y="85"/>
                  <a:pt x="1132" y="84"/>
                </a:cubicBezTo>
                <a:cubicBezTo>
                  <a:pt x="1132" y="81"/>
                  <a:pt x="1136" y="80"/>
                  <a:pt x="1137" y="78"/>
                </a:cubicBezTo>
                <a:cubicBezTo>
                  <a:pt x="1137" y="76"/>
                  <a:pt x="1135" y="76"/>
                  <a:pt x="1137" y="75"/>
                </a:cubicBezTo>
                <a:cubicBezTo>
                  <a:pt x="1139" y="74"/>
                  <a:pt x="1141" y="73"/>
                  <a:pt x="1143" y="72"/>
                </a:cubicBezTo>
                <a:cubicBezTo>
                  <a:pt x="1146" y="71"/>
                  <a:pt x="1149" y="69"/>
                  <a:pt x="1150" y="67"/>
                </a:cubicBezTo>
                <a:cubicBezTo>
                  <a:pt x="1151" y="66"/>
                  <a:pt x="1154" y="66"/>
                  <a:pt x="1155" y="65"/>
                </a:cubicBezTo>
                <a:cubicBezTo>
                  <a:pt x="1156" y="65"/>
                  <a:pt x="1156" y="64"/>
                  <a:pt x="1156" y="64"/>
                </a:cubicBezTo>
                <a:cubicBezTo>
                  <a:pt x="1160" y="63"/>
                  <a:pt x="1162" y="65"/>
                  <a:pt x="1165" y="65"/>
                </a:cubicBezTo>
                <a:cubicBezTo>
                  <a:pt x="1166" y="65"/>
                  <a:pt x="1169" y="65"/>
                  <a:pt x="1169" y="64"/>
                </a:cubicBezTo>
                <a:cubicBezTo>
                  <a:pt x="1170" y="63"/>
                  <a:pt x="1169" y="63"/>
                  <a:pt x="1169" y="62"/>
                </a:cubicBezTo>
                <a:cubicBezTo>
                  <a:pt x="1169" y="61"/>
                  <a:pt x="1169" y="61"/>
                  <a:pt x="1169" y="60"/>
                </a:cubicBezTo>
                <a:cubicBezTo>
                  <a:pt x="1170" y="60"/>
                  <a:pt x="1172" y="58"/>
                  <a:pt x="1172" y="57"/>
                </a:cubicBezTo>
                <a:cubicBezTo>
                  <a:pt x="1172" y="57"/>
                  <a:pt x="1171" y="56"/>
                  <a:pt x="1171" y="56"/>
                </a:cubicBezTo>
                <a:cubicBezTo>
                  <a:pt x="1170" y="55"/>
                  <a:pt x="1173" y="50"/>
                  <a:pt x="1174" y="49"/>
                </a:cubicBezTo>
                <a:cubicBezTo>
                  <a:pt x="1175" y="49"/>
                  <a:pt x="1178" y="48"/>
                  <a:pt x="1179" y="49"/>
                </a:cubicBezTo>
                <a:cubicBezTo>
                  <a:pt x="1182" y="49"/>
                  <a:pt x="1181" y="55"/>
                  <a:pt x="1185" y="55"/>
                </a:cubicBezTo>
                <a:cubicBezTo>
                  <a:pt x="1185" y="55"/>
                  <a:pt x="1185" y="55"/>
                  <a:pt x="1185" y="54"/>
                </a:cubicBezTo>
                <a:cubicBezTo>
                  <a:pt x="1184" y="53"/>
                  <a:pt x="1185" y="52"/>
                  <a:pt x="1184" y="51"/>
                </a:cubicBezTo>
                <a:cubicBezTo>
                  <a:pt x="1183" y="50"/>
                  <a:pt x="1182" y="48"/>
                  <a:pt x="1181" y="47"/>
                </a:cubicBezTo>
                <a:cubicBezTo>
                  <a:pt x="1181" y="47"/>
                  <a:pt x="1181" y="47"/>
                  <a:pt x="1181" y="47"/>
                </a:cubicBezTo>
                <a:cubicBezTo>
                  <a:pt x="1183" y="46"/>
                  <a:pt x="1184" y="45"/>
                  <a:pt x="1186" y="45"/>
                </a:cubicBezTo>
                <a:cubicBezTo>
                  <a:pt x="1187" y="44"/>
                  <a:pt x="1189" y="44"/>
                  <a:pt x="1191" y="43"/>
                </a:cubicBezTo>
                <a:cubicBezTo>
                  <a:pt x="1191" y="43"/>
                  <a:pt x="1192" y="43"/>
                  <a:pt x="1193" y="42"/>
                </a:cubicBezTo>
                <a:cubicBezTo>
                  <a:pt x="1195" y="42"/>
                  <a:pt x="1196" y="44"/>
                  <a:pt x="1199" y="43"/>
                </a:cubicBezTo>
                <a:cubicBezTo>
                  <a:pt x="1199" y="43"/>
                  <a:pt x="1198" y="42"/>
                  <a:pt x="1198" y="41"/>
                </a:cubicBezTo>
                <a:cubicBezTo>
                  <a:pt x="1204" y="36"/>
                  <a:pt x="1206" y="47"/>
                  <a:pt x="1208" y="49"/>
                </a:cubicBezTo>
                <a:cubicBezTo>
                  <a:pt x="1208" y="49"/>
                  <a:pt x="1208" y="49"/>
                  <a:pt x="1208" y="49"/>
                </a:cubicBezTo>
                <a:cubicBezTo>
                  <a:pt x="1209" y="48"/>
                  <a:pt x="1209" y="47"/>
                  <a:pt x="1209" y="47"/>
                </a:cubicBezTo>
                <a:cubicBezTo>
                  <a:pt x="1214" y="47"/>
                  <a:pt x="1218" y="51"/>
                  <a:pt x="1221" y="54"/>
                </a:cubicBezTo>
                <a:cubicBezTo>
                  <a:pt x="1221" y="53"/>
                  <a:pt x="1221" y="53"/>
                  <a:pt x="1222" y="53"/>
                </a:cubicBezTo>
                <a:cubicBezTo>
                  <a:pt x="1222" y="53"/>
                  <a:pt x="1223" y="53"/>
                  <a:pt x="1223" y="52"/>
                </a:cubicBezTo>
                <a:cubicBezTo>
                  <a:pt x="1223" y="51"/>
                  <a:pt x="1221" y="51"/>
                  <a:pt x="1220" y="50"/>
                </a:cubicBezTo>
                <a:cubicBezTo>
                  <a:pt x="1219" y="49"/>
                  <a:pt x="1219" y="49"/>
                  <a:pt x="1218" y="48"/>
                </a:cubicBezTo>
                <a:cubicBezTo>
                  <a:pt x="1220" y="48"/>
                  <a:pt x="1222" y="49"/>
                  <a:pt x="1223" y="48"/>
                </a:cubicBezTo>
                <a:cubicBezTo>
                  <a:pt x="1224" y="45"/>
                  <a:pt x="1220" y="46"/>
                  <a:pt x="1218" y="44"/>
                </a:cubicBezTo>
                <a:cubicBezTo>
                  <a:pt x="1216" y="42"/>
                  <a:pt x="1219" y="37"/>
                  <a:pt x="1221" y="36"/>
                </a:cubicBezTo>
                <a:cubicBezTo>
                  <a:pt x="1224" y="35"/>
                  <a:pt x="1225" y="38"/>
                  <a:pt x="1227" y="39"/>
                </a:cubicBezTo>
                <a:cubicBezTo>
                  <a:pt x="1227" y="39"/>
                  <a:pt x="1228" y="39"/>
                  <a:pt x="1229" y="39"/>
                </a:cubicBezTo>
                <a:cubicBezTo>
                  <a:pt x="1230" y="40"/>
                  <a:pt x="1231" y="40"/>
                  <a:pt x="1232" y="41"/>
                </a:cubicBezTo>
                <a:cubicBezTo>
                  <a:pt x="1233" y="41"/>
                  <a:pt x="1235" y="41"/>
                  <a:pt x="1237" y="42"/>
                </a:cubicBezTo>
                <a:cubicBezTo>
                  <a:pt x="1239" y="44"/>
                  <a:pt x="1242" y="47"/>
                  <a:pt x="1245" y="48"/>
                </a:cubicBezTo>
                <a:cubicBezTo>
                  <a:pt x="1245" y="48"/>
                  <a:pt x="1245" y="48"/>
                  <a:pt x="1245" y="48"/>
                </a:cubicBezTo>
                <a:cubicBezTo>
                  <a:pt x="1246" y="48"/>
                  <a:pt x="1246" y="47"/>
                  <a:pt x="1246" y="46"/>
                </a:cubicBezTo>
                <a:cubicBezTo>
                  <a:pt x="1247" y="46"/>
                  <a:pt x="1247" y="46"/>
                  <a:pt x="1247" y="46"/>
                </a:cubicBezTo>
                <a:cubicBezTo>
                  <a:pt x="1247" y="46"/>
                  <a:pt x="1246" y="45"/>
                  <a:pt x="1246" y="45"/>
                </a:cubicBezTo>
                <a:cubicBezTo>
                  <a:pt x="1246" y="43"/>
                  <a:pt x="1248" y="38"/>
                  <a:pt x="1249" y="38"/>
                </a:cubicBezTo>
                <a:cubicBezTo>
                  <a:pt x="1250" y="37"/>
                  <a:pt x="1251" y="37"/>
                  <a:pt x="1251" y="37"/>
                </a:cubicBezTo>
                <a:cubicBezTo>
                  <a:pt x="1250" y="36"/>
                  <a:pt x="1248" y="36"/>
                  <a:pt x="1246" y="35"/>
                </a:cubicBezTo>
                <a:cubicBezTo>
                  <a:pt x="1244" y="34"/>
                  <a:pt x="1242" y="32"/>
                  <a:pt x="1241" y="31"/>
                </a:cubicBezTo>
                <a:cubicBezTo>
                  <a:pt x="1240" y="30"/>
                  <a:pt x="1237" y="30"/>
                  <a:pt x="1238" y="29"/>
                </a:cubicBezTo>
                <a:cubicBezTo>
                  <a:pt x="1241" y="28"/>
                  <a:pt x="1247" y="28"/>
                  <a:pt x="1250" y="29"/>
                </a:cubicBezTo>
                <a:cubicBezTo>
                  <a:pt x="1251" y="29"/>
                  <a:pt x="1253" y="28"/>
                  <a:pt x="1253" y="29"/>
                </a:cubicBezTo>
                <a:cubicBezTo>
                  <a:pt x="1254" y="29"/>
                  <a:pt x="1255" y="31"/>
                  <a:pt x="1255" y="31"/>
                </a:cubicBezTo>
                <a:cubicBezTo>
                  <a:pt x="1255" y="31"/>
                  <a:pt x="1255" y="31"/>
                  <a:pt x="1255" y="31"/>
                </a:cubicBezTo>
                <a:cubicBezTo>
                  <a:pt x="1257" y="30"/>
                  <a:pt x="1259" y="30"/>
                  <a:pt x="1260" y="29"/>
                </a:cubicBezTo>
                <a:cubicBezTo>
                  <a:pt x="1259" y="27"/>
                  <a:pt x="1254" y="25"/>
                  <a:pt x="1251" y="26"/>
                </a:cubicBezTo>
                <a:cubicBezTo>
                  <a:pt x="1248" y="26"/>
                  <a:pt x="1246" y="27"/>
                  <a:pt x="1244" y="27"/>
                </a:cubicBezTo>
                <a:cubicBezTo>
                  <a:pt x="1241" y="27"/>
                  <a:pt x="1240" y="26"/>
                  <a:pt x="1238" y="25"/>
                </a:cubicBezTo>
                <a:cubicBezTo>
                  <a:pt x="1236" y="25"/>
                  <a:pt x="1234" y="25"/>
                  <a:pt x="1232" y="25"/>
                </a:cubicBezTo>
                <a:cubicBezTo>
                  <a:pt x="1233" y="25"/>
                  <a:pt x="1235" y="23"/>
                  <a:pt x="1236" y="23"/>
                </a:cubicBezTo>
                <a:cubicBezTo>
                  <a:pt x="1237" y="24"/>
                  <a:pt x="1237" y="24"/>
                  <a:pt x="1238" y="24"/>
                </a:cubicBezTo>
                <a:cubicBezTo>
                  <a:pt x="1239" y="25"/>
                  <a:pt x="1242" y="25"/>
                  <a:pt x="1244" y="25"/>
                </a:cubicBezTo>
                <a:cubicBezTo>
                  <a:pt x="1244" y="24"/>
                  <a:pt x="1244" y="24"/>
                  <a:pt x="1244" y="24"/>
                </a:cubicBezTo>
                <a:cubicBezTo>
                  <a:pt x="1244" y="24"/>
                  <a:pt x="1244" y="24"/>
                  <a:pt x="1244" y="24"/>
                </a:cubicBezTo>
                <a:cubicBezTo>
                  <a:pt x="1243" y="24"/>
                  <a:pt x="1236" y="23"/>
                  <a:pt x="1239" y="21"/>
                </a:cubicBezTo>
                <a:cubicBezTo>
                  <a:pt x="1239" y="21"/>
                  <a:pt x="1240" y="21"/>
                  <a:pt x="1240" y="21"/>
                </a:cubicBezTo>
                <a:cubicBezTo>
                  <a:pt x="1240" y="21"/>
                  <a:pt x="1241" y="21"/>
                  <a:pt x="1241" y="20"/>
                </a:cubicBezTo>
                <a:cubicBezTo>
                  <a:pt x="1242" y="20"/>
                  <a:pt x="1244" y="20"/>
                  <a:pt x="1245" y="20"/>
                </a:cubicBezTo>
                <a:cubicBezTo>
                  <a:pt x="1246" y="20"/>
                  <a:pt x="1247" y="20"/>
                  <a:pt x="1247" y="20"/>
                </a:cubicBezTo>
                <a:cubicBezTo>
                  <a:pt x="1248" y="19"/>
                  <a:pt x="1247" y="18"/>
                  <a:pt x="1247" y="18"/>
                </a:cubicBezTo>
                <a:cubicBezTo>
                  <a:pt x="1248" y="18"/>
                  <a:pt x="1251" y="18"/>
                  <a:pt x="1251" y="19"/>
                </a:cubicBezTo>
                <a:cubicBezTo>
                  <a:pt x="1251" y="20"/>
                  <a:pt x="1251" y="20"/>
                  <a:pt x="1251" y="21"/>
                </a:cubicBezTo>
                <a:cubicBezTo>
                  <a:pt x="1252" y="22"/>
                  <a:pt x="1254" y="22"/>
                  <a:pt x="1256" y="22"/>
                </a:cubicBezTo>
                <a:cubicBezTo>
                  <a:pt x="1258" y="22"/>
                  <a:pt x="1259" y="21"/>
                  <a:pt x="1261" y="21"/>
                </a:cubicBezTo>
                <a:cubicBezTo>
                  <a:pt x="1262" y="22"/>
                  <a:pt x="1262" y="22"/>
                  <a:pt x="1263" y="22"/>
                </a:cubicBezTo>
                <a:cubicBezTo>
                  <a:pt x="1263" y="22"/>
                  <a:pt x="1263" y="22"/>
                  <a:pt x="1263" y="22"/>
                </a:cubicBezTo>
                <a:cubicBezTo>
                  <a:pt x="1262" y="20"/>
                  <a:pt x="1262" y="19"/>
                  <a:pt x="1264" y="17"/>
                </a:cubicBezTo>
                <a:cubicBezTo>
                  <a:pt x="1265" y="16"/>
                  <a:pt x="1265" y="16"/>
                  <a:pt x="1266" y="16"/>
                </a:cubicBezTo>
                <a:cubicBezTo>
                  <a:pt x="1265" y="15"/>
                  <a:pt x="1260" y="13"/>
                  <a:pt x="1262" y="12"/>
                </a:cubicBezTo>
                <a:cubicBezTo>
                  <a:pt x="1262" y="11"/>
                  <a:pt x="1263" y="12"/>
                  <a:pt x="1264" y="11"/>
                </a:cubicBezTo>
                <a:cubicBezTo>
                  <a:pt x="1264" y="11"/>
                  <a:pt x="1264" y="10"/>
                  <a:pt x="1264" y="10"/>
                </a:cubicBezTo>
                <a:cubicBezTo>
                  <a:pt x="1266" y="10"/>
                  <a:pt x="1267" y="10"/>
                  <a:pt x="1269" y="10"/>
                </a:cubicBezTo>
                <a:cubicBezTo>
                  <a:pt x="1268" y="10"/>
                  <a:pt x="1267" y="8"/>
                  <a:pt x="1267" y="7"/>
                </a:cubicBezTo>
                <a:cubicBezTo>
                  <a:pt x="1268" y="7"/>
                  <a:pt x="1271" y="6"/>
                  <a:pt x="1272" y="5"/>
                </a:cubicBezTo>
                <a:cubicBezTo>
                  <a:pt x="1276" y="4"/>
                  <a:pt x="1283" y="1"/>
                  <a:pt x="1290" y="1"/>
                </a:cubicBezTo>
                <a:cubicBezTo>
                  <a:pt x="1292" y="1"/>
                  <a:pt x="1293" y="2"/>
                  <a:pt x="1296" y="3"/>
                </a:cubicBezTo>
                <a:cubicBezTo>
                  <a:pt x="1297" y="2"/>
                  <a:pt x="1297" y="1"/>
                  <a:pt x="1298" y="1"/>
                </a:cubicBezTo>
                <a:cubicBezTo>
                  <a:pt x="1300" y="0"/>
                  <a:pt x="1301" y="1"/>
                  <a:pt x="1301" y="1"/>
                </a:cubicBezTo>
                <a:cubicBezTo>
                  <a:pt x="1304" y="1"/>
                  <a:pt x="1307" y="1"/>
                  <a:pt x="1306" y="3"/>
                </a:cubicBezTo>
                <a:cubicBezTo>
                  <a:pt x="1304" y="6"/>
                  <a:pt x="1298" y="7"/>
                  <a:pt x="1294" y="8"/>
                </a:cubicBezTo>
                <a:cubicBezTo>
                  <a:pt x="1291" y="9"/>
                  <a:pt x="1290" y="11"/>
                  <a:pt x="1287" y="12"/>
                </a:cubicBezTo>
                <a:cubicBezTo>
                  <a:pt x="1286" y="13"/>
                  <a:pt x="1285" y="13"/>
                  <a:pt x="1283" y="13"/>
                </a:cubicBezTo>
                <a:cubicBezTo>
                  <a:pt x="1283" y="13"/>
                  <a:pt x="1283" y="13"/>
                  <a:pt x="1284" y="13"/>
                </a:cubicBezTo>
                <a:cubicBezTo>
                  <a:pt x="1284" y="13"/>
                  <a:pt x="1286" y="14"/>
                  <a:pt x="1285" y="15"/>
                </a:cubicBezTo>
                <a:cubicBezTo>
                  <a:pt x="1284" y="15"/>
                  <a:pt x="1283" y="15"/>
                  <a:pt x="1282" y="15"/>
                </a:cubicBezTo>
                <a:cubicBezTo>
                  <a:pt x="1282" y="16"/>
                  <a:pt x="1276" y="19"/>
                  <a:pt x="1276" y="19"/>
                </a:cubicBezTo>
                <a:cubicBezTo>
                  <a:pt x="1276" y="20"/>
                  <a:pt x="1277" y="21"/>
                  <a:pt x="1277" y="21"/>
                </a:cubicBezTo>
                <a:cubicBezTo>
                  <a:pt x="1277" y="21"/>
                  <a:pt x="1278" y="21"/>
                  <a:pt x="1278" y="21"/>
                </a:cubicBezTo>
                <a:cubicBezTo>
                  <a:pt x="1279" y="21"/>
                  <a:pt x="1278" y="20"/>
                  <a:pt x="1279" y="19"/>
                </a:cubicBezTo>
                <a:cubicBezTo>
                  <a:pt x="1281" y="19"/>
                  <a:pt x="1282" y="19"/>
                  <a:pt x="1283" y="19"/>
                </a:cubicBezTo>
                <a:cubicBezTo>
                  <a:pt x="1283" y="17"/>
                  <a:pt x="1285" y="15"/>
                  <a:pt x="1288" y="14"/>
                </a:cubicBezTo>
                <a:cubicBezTo>
                  <a:pt x="1289" y="14"/>
                  <a:pt x="1290" y="14"/>
                  <a:pt x="1291" y="14"/>
                </a:cubicBezTo>
                <a:cubicBezTo>
                  <a:pt x="1292" y="13"/>
                  <a:pt x="1292" y="11"/>
                  <a:pt x="1294" y="10"/>
                </a:cubicBezTo>
                <a:cubicBezTo>
                  <a:pt x="1296" y="9"/>
                  <a:pt x="1299" y="8"/>
                  <a:pt x="1301" y="8"/>
                </a:cubicBezTo>
                <a:cubicBezTo>
                  <a:pt x="1302" y="8"/>
                  <a:pt x="1302" y="8"/>
                  <a:pt x="1303" y="8"/>
                </a:cubicBezTo>
                <a:cubicBezTo>
                  <a:pt x="1306" y="7"/>
                  <a:pt x="1310" y="5"/>
                  <a:pt x="1310" y="3"/>
                </a:cubicBezTo>
                <a:cubicBezTo>
                  <a:pt x="1310" y="3"/>
                  <a:pt x="1310" y="3"/>
                  <a:pt x="1310" y="3"/>
                </a:cubicBezTo>
                <a:cubicBezTo>
                  <a:pt x="1311" y="4"/>
                  <a:pt x="1313" y="4"/>
                  <a:pt x="1314" y="5"/>
                </a:cubicBezTo>
                <a:cubicBezTo>
                  <a:pt x="1314" y="5"/>
                  <a:pt x="1315" y="6"/>
                  <a:pt x="1315" y="6"/>
                </a:cubicBezTo>
                <a:cubicBezTo>
                  <a:pt x="1316" y="6"/>
                  <a:pt x="1316" y="6"/>
                  <a:pt x="1316" y="5"/>
                </a:cubicBezTo>
                <a:cubicBezTo>
                  <a:pt x="1317" y="6"/>
                  <a:pt x="1318" y="7"/>
                  <a:pt x="1319" y="7"/>
                </a:cubicBezTo>
                <a:cubicBezTo>
                  <a:pt x="1320" y="7"/>
                  <a:pt x="1320" y="7"/>
                  <a:pt x="1320" y="7"/>
                </a:cubicBezTo>
                <a:cubicBezTo>
                  <a:pt x="1319" y="7"/>
                  <a:pt x="1320" y="7"/>
                  <a:pt x="1320" y="6"/>
                </a:cubicBezTo>
                <a:cubicBezTo>
                  <a:pt x="1320" y="6"/>
                  <a:pt x="1320" y="6"/>
                  <a:pt x="1320" y="6"/>
                </a:cubicBezTo>
                <a:cubicBezTo>
                  <a:pt x="1323" y="6"/>
                  <a:pt x="1327" y="7"/>
                  <a:pt x="1329" y="7"/>
                </a:cubicBezTo>
                <a:cubicBezTo>
                  <a:pt x="1330" y="7"/>
                  <a:pt x="1331" y="7"/>
                  <a:pt x="1332" y="7"/>
                </a:cubicBezTo>
                <a:cubicBezTo>
                  <a:pt x="1334" y="11"/>
                  <a:pt x="1328" y="19"/>
                  <a:pt x="1323" y="21"/>
                </a:cubicBezTo>
                <a:cubicBezTo>
                  <a:pt x="1322" y="21"/>
                  <a:pt x="1321" y="21"/>
                  <a:pt x="1321" y="22"/>
                </a:cubicBezTo>
                <a:cubicBezTo>
                  <a:pt x="1318" y="22"/>
                  <a:pt x="1315" y="23"/>
                  <a:pt x="1313" y="24"/>
                </a:cubicBezTo>
                <a:cubicBezTo>
                  <a:pt x="1311" y="24"/>
                  <a:pt x="1310" y="25"/>
                  <a:pt x="1309" y="25"/>
                </a:cubicBezTo>
                <a:cubicBezTo>
                  <a:pt x="1308" y="26"/>
                  <a:pt x="1307" y="27"/>
                  <a:pt x="1306" y="27"/>
                </a:cubicBezTo>
                <a:cubicBezTo>
                  <a:pt x="1305" y="27"/>
                  <a:pt x="1305" y="27"/>
                  <a:pt x="1304" y="26"/>
                </a:cubicBezTo>
                <a:cubicBezTo>
                  <a:pt x="1302" y="28"/>
                  <a:pt x="1303" y="30"/>
                  <a:pt x="1302" y="32"/>
                </a:cubicBezTo>
                <a:cubicBezTo>
                  <a:pt x="1301" y="33"/>
                  <a:pt x="1297" y="35"/>
                  <a:pt x="1296" y="37"/>
                </a:cubicBezTo>
                <a:cubicBezTo>
                  <a:pt x="1296" y="37"/>
                  <a:pt x="1298" y="38"/>
                  <a:pt x="1299" y="38"/>
                </a:cubicBezTo>
                <a:cubicBezTo>
                  <a:pt x="1301" y="39"/>
                  <a:pt x="1302" y="35"/>
                  <a:pt x="1303" y="34"/>
                </a:cubicBezTo>
                <a:cubicBezTo>
                  <a:pt x="1305" y="33"/>
                  <a:pt x="1306" y="32"/>
                  <a:pt x="1308" y="31"/>
                </a:cubicBezTo>
                <a:cubicBezTo>
                  <a:pt x="1308" y="31"/>
                  <a:pt x="1308" y="31"/>
                  <a:pt x="1309" y="30"/>
                </a:cubicBezTo>
                <a:cubicBezTo>
                  <a:pt x="1309" y="30"/>
                  <a:pt x="1309" y="30"/>
                  <a:pt x="1309" y="30"/>
                </a:cubicBezTo>
                <a:cubicBezTo>
                  <a:pt x="1310" y="29"/>
                  <a:pt x="1311" y="29"/>
                  <a:pt x="1311" y="29"/>
                </a:cubicBezTo>
                <a:cubicBezTo>
                  <a:pt x="1311" y="28"/>
                  <a:pt x="1312" y="28"/>
                  <a:pt x="1312" y="28"/>
                </a:cubicBezTo>
                <a:cubicBezTo>
                  <a:pt x="1315" y="27"/>
                  <a:pt x="1318" y="26"/>
                  <a:pt x="1320" y="25"/>
                </a:cubicBezTo>
                <a:cubicBezTo>
                  <a:pt x="1321" y="25"/>
                  <a:pt x="1322" y="25"/>
                  <a:pt x="1323" y="24"/>
                </a:cubicBezTo>
                <a:cubicBezTo>
                  <a:pt x="1324" y="24"/>
                  <a:pt x="1324" y="23"/>
                  <a:pt x="1325" y="23"/>
                </a:cubicBezTo>
                <a:cubicBezTo>
                  <a:pt x="1326" y="23"/>
                  <a:pt x="1326" y="24"/>
                  <a:pt x="1327" y="25"/>
                </a:cubicBezTo>
                <a:cubicBezTo>
                  <a:pt x="1327" y="25"/>
                  <a:pt x="1328" y="26"/>
                  <a:pt x="1328" y="26"/>
                </a:cubicBezTo>
                <a:cubicBezTo>
                  <a:pt x="1331" y="30"/>
                  <a:pt x="1323" y="32"/>
                  <a:pt x="1324" y="35"/>
                </a:cubicBezTo>
                <a:cubicBezTo>
                  <a:pt x="1324" y="36"/>
                  <a:pt x="1325" y="37"/>
                  <a:pt x="1326" y="36"/>
                </a:cubicBezTo>
                <a:cubicBezTo>
                  <a:pt x="1330" y="35"/>
                  <a:pt x="1330" y="28"/>
                  <a:pt x="1335" y="26"/>
                </a:cubicBezTo>
                <a:cubicBezTo>
                  <a:pt x="1334" y="24"/>
                  <a:pt x="1333" y="23"/>
                  <a:pt x="1331" y="21"/>
                </a:cubicBezTo>
                <a:cubicBezTo>
                  <a:pt x="1333" y="20"/>
                  <a:pt x="1333" y="19"/>
                  <a:pt x="1335" y="18"/>
                </a:cubicBezTo>
                <a:cubicBezTo>
                  <a:pt x="1340" y="19"/>
                  <a:pt x="1343" y="22"/>
                  <a:pt x="1345" y="25"/>
                </a:cubicBezTo>
                <a:cubicBezTo>
                  <a:pt x="1346" y="26"/>
                  <a:pt x="1344" y="27"/>
                  <a:pt x="1345" y="28"/>
                </a:cubicBezTo>
                <a:cubicBezTo>
                  <a:pt x="1346" y="29"/>
                  <a:pt x="1348" y="31"/>
                  <a:pt x="1348" y="34"/>
                </a:cubicBezTo>
                <a:cubicBezTo>
                  <a:pt x="1348" y="36"/>
                  <a:pt x="1348" y="39"/>
                  <a:pt x="1349" y="42"/>
                </a:cubicBezTo>
                <a:cubicBezTo>
                  <a:pt x="1350" y="42"/>
                  <a:pt x="1350" y="42"/>
                  <a:pt x="1350" y="42"/>
                </a:cubicBezTo>
                <a:cubicBezTo>
                  <a:pt x="1350" y="40"/>
                  <a:pt x="1351" y="39"/>
                  <a:pt x="1351" y="38"/>
                </a:cubicBezTo>
                <a:cubicBezTo>
                  <a:pt x="1350" y="37"/>
                  <a:pt x="1350" y="36"/>
                  <a:pt x="1350" y="35"/>
                </a:cubicBezTo>
                <a:cubicBezTo>
                  <a:pt x="1350" y="32"/>
                  <a:pt x="1351" y="28"/>
                  <a:pt x="1351" y="25"/>
                </a:cubicBezTo>
                <a:cubicBezTo>
                  <a:pt x="1352" y="23"/>
                  <a:pt x="1352" y="22"/>
                  <a:pt x="1352" y="20"/>
                </a:cubicBezTo>
                <a:cubicBezTo>
                  <a:pt x="1353" y="21"/>
                  <a:pt x="1354" y="21"/>
                  <a:pt x="1355" y="21"/>
                </a:cubicBezTo>
                <a:cubicBezTo>
                  <a:pt x="1358" y="20"/>
                  <a:pt x="1361" y="19"/>
                  <a:pt x="1361" y="17"/>
                </a:cubicBezTo>
                <a:cubicBezTo>
                  <a:pt x="1361" y="16"/>
                  <a:pt x="1359" y="15"/>
                  <a:pt x="1358" y="14"/>
                </a:cubicBezTo>
                <a:cubicBezTo>
                  <a:pt x="1359" y="13"/>
                  <a:pt x="1359" y="12"/>
                  <a:pt x="1360" y="10"/>
                </a:cubicBezTo>
                <a:cubicBezTo>
                  <a:pt x="1360" y="9"/>
                  <a:pt x="1363" y="10"/>
                  <a:pt x="1364" y="9"/>
                </a:cubicBezTo>
                <a:cubicBezTo>
                  <a:pt x="1365" y="8"/>
                  <a:pt x="1365" y="7"/>
                  <a:pt x="1366" y="7"/>
                </a:cubicBezTo>
                <a:cubicBezTo>
                  <a:pt x="1367" y="6"/>
                  <a:pt x="1368" y="7"/>
                  <a:pt x="1369" y="7"/>
                </a:cubicBezTo>
                <a:cubicBezTo>
                  <a:pt x="1372" y="7"/>
                  <a:pt x="1374" y="8"/>
                  <a:pt x="1376" y="8"/>
                </a:cubicBezTo>
                <a:cubicBezTo>
                  <a:pt x="1378" y="8"/>
                  <a:pt x="1381" y="8"/>
                  <a:pt x="1383" y="9"/>
                </a:cubicBezTo>
                <a:cubicBezTo>
                  <a:pt x="1382" y="11"/>
                  <a:pt x="1382" y="14"/>
                  <a:pt x="1381" y="17"/>
                </a:cubicBezTo>
                <a:cubicBezTo>
                  <a:pt x="1381" y="17"/>
                  <a:pt x="1380" y="19"/>
                  <a:pt x="1381" y="20"/>
                </a:cubicBezTo>
                <a:cubicBezTo>
                  <a:pt x="1382" y="21"/>
                  <a:pt x="1385" y="21"/>
                  <a:pt x="1386" y="21"/>
                </a:cubicBezTo>
                <a:cubicBezTo>
                  <a:pt x="1386" y="23"/>
                  <a:pt x="1383" y="28"/>
                  <a:pt x="1382" y="29"/>
                </a:cubicBezTo>
                <a:cubicBezTo>
                  <a:pt x="1381" y="29"/>
                  <a:pt x="1380" y="29"/>
                  <a:pt x="1379" y="29"/>
                </a:cubicBezTo>
                <a:cubicBezTo>
                  <a:pt x="1379" y="30"/>
                  <a:pt x="1378" y="30"/>
                  <a:pt x="1377" y="31"/>
                </a:cubicBezTo>
                <a:cubicBezTo>
                  <a:pt x="1376" y="32"/>
                  <a:pt x="1376" y="33"/>
                  <a:pt x="1374" y="34"/>
                </a:cubicBezTo>
                <a:cubicBezTo>
                  <a:pt x="1373" y="35"/>
                  <a:pt x="1369" y="36"/>
                  <a:pt x="1367" y="37"/>
                </a:cubicBezTo>
                <a:cubicBezTo>
                  <a:pt x="1367" y="37"/>
                  <a:pt x="1368" y="38"/>
                  <a:pt x="1368" y="38"/>
                </a:cubicBezTo>
                <a:cubicBezTo>
                  <a:pt x="1369" y="38"/>
                  <a:pt x="1370" y="37"/>
                  <a:pt x="1372" y="36"/>
                </a:cubicBezTo>
                <a:cubicBezTo>
                  <a:pt x="1373" y="36"/>
                  <a:pt x="1375" y="36"/>
                  <a:pt x="1376" y="36"/>
                </a:cubicBezTo>
                <a:cubicBezTo>
                  <a:pt x="1378" y="35"/>
                  <a:pt x="1379" y="33"/>
                  <a:pt x="1380" y="32"/>
                </a:cubicBezTo>
                <a:cubicBezTo>
                  <a:pt x="1380" y="32"/>
                  <a:pt x="1380" y="32"/>
                  <a:pt x="1380" y="32"/>
                </a:cubicBezTo>
                <a:cubicBezTo>
                  <a:pt x="1381" y="32"/>
                  <a:pt x="1382" y="32"/>
                  <a:pt x="1383" y="33"/>
                </a:cubicBezTo>
                <a:cubicBezTo>
                  <a:pt x="1384" y="33"/>
                  <a:pt x="1386" y="33"/>
                  <a:pt x="1386" y="34"/>
                </a:cubicBezTo>
                <a:cubicBezTo>
                  <a:pt x="1389" y="36"/>
                  <a:pt x="1383" y="40"/>
                  <a:pt x="1381" y="41"/>
                </a:cubicBezTo>
                <a:cubicBezTo>
                  <a:pt x="1379" y="42"/>
                  <a:pt x="1375" y="43"/>
                  <a:pt x="1374" y="44"/>
                </a:cubicBezTo>
                <a:cubicBezTo>
                  <a:pt x="1374" y="46"/>
                  <a:pt x="1376" y="46"/>
                  <a:pt x="1377" y="47"/>
                </a:cubicBezTo>
                <a:cubicBezTo>
                  <a:pt x="1377" y="48"/>
                  <a:pt x="1377" y="48"/>
                  <a:pt x="1377" y="49"/>
                </a:cubicBezTo>
                <a:cubicBezTo>
                  <a:pt x="1377" y="50"/>
                  <a:pt x="1378" y="51"/>
                  <a:pt x="1379" y="51"/>
                </a:cubicBezTo>
                <a:cubicBezTo>
                  <a:pt x="1380" y="52"/>
                  <a:pt x="1381" y="52"/>
                  <a:pt x="1382" y="52"/>
                </a:cubicBezTo>
                <a:cubicBezTo>
                  <a:pt x="1382" y="51"/>
                  <a:pt x="1382" y="50"/>
                  <a:pt x="1382" y="50"/>
                </a:cubicBezTo>
                <a:cubicBezTo>
                  <a:pt x="1381" y="49"/>
                  <a:pt x="1380" y="49"/>
                  <a:pt x="1379" y="48"/>
                </a:cubicBezTo>
                <a:cubicBezTo>
                  <a:pt x="1379" y="48"/>
                  <a:pt x="1379" y="47"/>
                  <a:pt x="1379" y="47"/>
                </a:cubicBezTo>
                <a:cubicBezTo>
                  <a:pt x="1380" y="45"/>
                  <a:pt x="1381" y="44"/>
                  <a:pt x="1383" y="43"/>
                </a:cubicBezTo>
                <a:cubicBezTo>
                  <a:pt x="1384" y="42"/>
                  <a:pt x="1388" y="40"/>
                  <a:pt x="1390" y="41"/>
                </a:cubicBezTo>
                <a:cubicBezTo>
                  <a:pt x="1391" y="42"/>
                  <a:pt x="1391" y="43"/>
                  <a:pt x="1391" y="43"/>
                </a:cubicBezTo>
                <a:cubicBezTo>
                  <a:pt x="1391" y="45"/>
                  <a:pt x="1390" y="47"/>
                  <a:pt x="1389" y="48"/>
                </a:cubicBezTo>
                <a:cubicBezTo>
                  <a:pt x="1388" y="49"/>
                  <a:pt x="1386" y="49"/>
                  <a:pt x="1386" y="50"/>
                </a:cubicBezTo>
                <a:cubicBezTo>
                  <a:pt x="1386" y="54"/>
                  <a:pt x="1390" y="55"/>
                  <a:pt x="1392" y="57"/>
                </a:cubicBezTo>
                <a:cubicBezTo>
                  <a:pt x="1393" y="59"/>
                  <a:pt x="1394" y="62"/>
                  <a:pt x="1396" y="64"/>
                </a:cubicBezTo>
                <a:cubicBezTo>
                  <a:pt x="1396" y="64"/>
                  <a:pt x="1397" y="65"/>
                  <a:pt x="1398" y="65"/>
                </a:cubicBezTo>
                <a:cubicBezTo>
                  <a:pt x="1396" y="67"/>
                  <a:pt x="1393" y="68"/>
                  <a:pt x="1392" y="70"/>
                </a:cubicBezTo>
                <a:cubicBezTo>
                  <a:pt x="1392" y="71"/>
                  <a:pt x="1393" y="72"/>
                  <a:pt x="1394" y="73"/>
                </a:cubicBezTo>
                <a:cubicBezTo>
                  <a:pt x="1395" y="72"/>
                  <a:pt x="1396" y="72"/>
                  <a:pt x="1396" y="72"/>
                </a:cubicBezTo>
                <a:cubicBezTo>
                  <a:pt x="1397" y="73"/>
                  <a:pt x="1397" y="74"/>
                  <a:pt x="1398" y="75"/>
                </a:cubicBezTo>
                <a:cubicBezTo>
                  <a:pt x="1398" y="77"/>
                  <a:pt x="1399" y="78"/>
                  <a:pt x="1400" y="79"/>
                </a:cubicBezTo>
                <a:cubicBezTo>
                  <a:pt x="1401" y="80"/>
                  <a:pt x="1401" y="81"/>
                  <a:pt x="1402" y="81"/>
                </a:cubicBezTo>
                <a:cubicBezTo>
                  <a:pt x="1402" y="82"/>
                  <a:pt x="1402" y="83"/>
                  <a:pt x="1403" y="84"/>
                </a:cubicBezTo>
                <a:cubicBezTo>
                  <a:pt x="1404" y="87"/>
                  <a:pt x="1405" y="88"/>
                  <a:pt x="1408" y="88"/>
                </a:cubicBezTo>
                <a:cubicBezTo>
                  <a:pt x="1406" y="86"/>
                  <a:pt x="1409" y="83"/>
                  <a:pt x="1411" y="82"/>
                </a:cubicBezTo>
                <a:cubicBezTo>
                  <a:pt x="1411" y="83"/>
                  <a:pt x="1412" y="83"/>
                  <a:pt x="1413" y="82"/>
                </a:cubicBezTo>
                <a:cubicBezTo>
                  <a:pt x="1413" y="82"/>
                  <a:pt x="1413" y="81"/>
                  <a:pt x="1413" y="81"/>
                </a:cubicBezTo>
                <a:cubicBezTo>
                  <a:pt x="1414" y="80"/>
                  <a:pt x="1415" y="80"/>
                  <a:pt x="1416" y="80"/>
                </a:cubicBezTo>
                <a:cubicBezTo>
                  <a:pt x="1416" y="80"/>
                  <a:pt x="1416" y="80"/>
                  <a:pt x="1416" y="80"/>
                </a:cubicBezTo>
                <a:cubicBezTo>
                  <a:pt x="1416" y="81"/>
                  <a:pt x="1415" y="82"/>
                  <a:pt x="1416" y="83"/>
                </a:cubicBezTo>
                <a:cubicBezTo>
                  <a:pt x="1420" y="82"/>
                  <a:pt x="1422" y="83"/>
                  <a:pt x="1423" y="85"/>
                </a:cubicBezTo>
                <a:cubicBezTo>
                  <a:pt x="1423" y="85"/>
                  <a:pt x="1423" y="85"/>
                  <a:pt x="1423" y="85"/>
                </a:cubicBezTo>
                <a:cubicBezTo>
                  <a:pt x="1419" y="85"/>
                  <a:pt x="1415" y="86"/>
                  <a:pt x="1412" y="88"/>
                </a:cubicBezTo>
                <a:cubicBezTo>
                  <a:pt x="1412" y="90"/>
                  <a:pt x="1414" y="91"/>
                  <a:pt x="1417" y="91"/>
                </a:cubicBezTo>
                <a:cubicBezTo>
                  <a:pt x="1419" y="91"/>
                  <a:pt x="1421" y="90"/>
                  <a:pt x="1423" y="90"/>
                </a:cubicBezTo>
                <a:cubicBezTo>
                  <a:pt x="1425" y="90"/>
                  <a:pt x="1426" y="90"/>
                  <a:pt x="1428" y="90"/>
                </a:cubicBezTo>
                <a:cubicBezTo>
                  <a:pt x="1428" y="90"/>
                  <a:pt x="1428" y="90"/>
                  <a:pt x="1428" y="90"/>
                </a:cubicBezTo>
                <a:cubicBezTo>
                  <a:pt x="1428" y="89"/>
                  <a:pt x="1429" y="86"/>
                  <a:pt x="1431" y="86"/>
                </a:cubicBezTo>
                <a:cubicBezTo>
                  <a:pt x="1432" y="86"/>
                  <a:pt x="1433" y="87"/>
                  <a:pt x="1434" y="87"/>
                </a:cubicBezTo>
                <a:cubicBezTo>
                  <a:pt x="1434" y="87"/>
                  <a:pt x="1435" y="87"/>
                  <a:pt x="1435" y="87"/>
                </a:cubicBezTo>
                <a:cubicBezTo>
                  <a:pt x="1436" y="87"/>
                  <a:pt x="1436" y="88"/>
                  <a:pt x="1436" y="89"/>
                </a:cubicBezTo>
                <a:cubicBezTo>
                  <a:pt x="1437" y="90"/>
                  <a:pt x="1437" y="90"/>
                  <a:pt x="1438" y="90"/>
                </a:cubicBezTo>
                <a:cubicBezTo>
                  <a:pt x="1439" y="91"/>
                  <a:pt x="1441" y="93"/>
                  <a:pt x="1441" y="94"/>
                </a:cubicBezTo>
                <a:cubicBezTo>
                  <a:pt x="1441" y="96"/>
                  <a:pt x="1435" y="97"/>
                  <a:pt x="1432" y="97"/>
                </a:cubicBezTo>
                <a:cubicBezTo>
                  <a:pt x="1431" y="97"/>
                  <a:pt x="1430" y="97"/>
                  <a:pt x="1429" y="96"/>
                </a:cubicBezTo>
                <a:cubicBezTo>
                  <a:pt x="1427" y="98"/>
                  <a:pt x="1427" y="98"/>
                  <a:pt x="1423" y="99"/>
                </a:cubicBezTo>
                <a:cubicBezTo>
                  <a:pt x="1423" y="99"/>
                  <a:pt x="1423" y="100"/>
                  <a:pt x="1424" y="100"/>
                </a:cubicBezTo>
                <a:cubicBezTo>
                  <a:pt x="1424" y="100"/>
                  <a:pt x="1425" y="100"/>
                  <a:pt x="1426" y="101"/>
                </a:cubicBezTo>
                <a:cubicBezTo>
                  <a:pt x="1426" y="101"/>
                  <a:pt x="1426" y="101"/>
                  <a:pt x="1426" y="101"/>
                </a:cubicBezTo>
                <a:cubicBezTo>
                  <a:pt x="1427" y="102"/>
                  <a:pt x="1424" y="103"/>
                  <a:pt x="1424" y="104"/>
                </a:cubicBezTo>
                <a:cubicBezTo>
                  <a:pt x="1424" y="105"/>
                  <a:pt x="1424" y="106"/>
                  <a:pt x="1424" y="106"/>
                </a:cubicBezTo>
                <a:cubicBezTo>
                  <a:pt x="1421" y="107"/>
                  <a:pt x="1419" y="105"/>
                  <a:pt x="1417" y="105"/>
                </a:cubicBezTo>
                <a:cubicBezTo>
                  <a:pt x="1417" y="105"/>
                  <a:pt x="1417" y="105"/>
                  <a:pt x="1417" y="105"/>
                </a:cubicBezTo>
                <a:cubicBezTo>
                  <a:pt x="1417" y="106"/>
                  <a:pt x="1417" y="106"/>
                  <a:pt x="1417" y="106"/>
                </a:cubicBezTo>
                <a:cubicBezTo>
                  <a:pt x="1418" y="107"/>
                  <a:pt x="1419" y="109"/>
                  <a:pt x="1420" y="110"/>
                </a:cubicBezTo>
                <a:cubicBezTo>
                  <a:pt x="1421" y="110"/>
                  <a:pt x="1424" y="110"/>
                  <a:pt x="1425" y="110"/>
                </a:cubicBezTo>
                <a:cubicBezTo>
                  <a:pt x="1425" y="111"/>
                  <a:pt x="1425" y="111"/>
                  <a:pt x="1425" y="111"/>
                </a:cubicBezTo>
                <a:cubicBezTo>
                  <a:pt x="1428" y="110"/>
                  <a:pt x="1429" y="112"/>
                  <a:pt x="1430" y="113"/>
                </a:cubicBezTo>
                <a:cubicBezTo>
                  <a:pt x="1430" y="113"/>
                  <a:pt x="1430" y="113"/>
                  <a:pt x="1430" y="113"/>
                </a:cubicBezTo>
                <a:cubicBezTo>
                  <a:pt x="1431" y="113"/>
                  <a:pt x="1432" y="112"/>
                  <a:pt x="1433" y="111"/>
                </a:cubicBezTo>
                <a:cubicBezTo>
                  <a:pt x="1434" y="110"/>
                  <a:pt x="1436" y="111"/>
                  <a:pt x="1437" y="111"/>
                </a:cubicBezTo>
                <a:cubicBezTo>
                  <a:pt x="1439" y="110"/>
                  <a:pt x="1439" y="110"/>
                  <a:pt x="1440" y="109"/>
                </a:cubicBezTo>
                <a:cubicBezTo>
                  <a:pt x="1442" y="109"/>
                  <a:pt x="1444" y="110"/>
                  <a:pt x="1445" y="110"/>
                </a:cubicBezTo>
                <a:cubicBezTo>
                  <a:pt x="1445" y="111"/>
                  <a:pt x="1445" y="112"/>
                  <a:pt x="1444" y="112"/>
                </a:cubicBezTo>
                <a:cubicBezTo>
                  <a:pt x="1443" y="113"/>
                  <a:pt x="1441" y="114"/>
                  <a:pt x="1439" y="115"/>
                </a:cubicBezTo>
                <a:cubicBezTo>
                  <a:pt x="1437" y="116"/>
                  <a:pt x="1437" y="117"/>
                  <a:pt x="1434" y="118"/>
                </a:cubicBezTo>
                <a:cubicBezTo>
                  <a:pt x="1434" y="118"/>
                  <a:pt x="1434" y="118"/>
                  <a:pt x="1434" y="118"/>
                </a:cubicBezTo>
                <a:cubicBezTo>
                  <a:pt x="1436" y="118"/>
                  <a:pt x="1438" y="117"/>
                  <a:pt x="1439" y="117"/>
                </a:cubicBezTo>
                <a:cubicBezTo>
                  <a:pt x="1440" y="116"/>
                  <a:pt x="1441" y="115"/>
                  <a:pt x="1443" y="115"/>
                </a:cubicBezTo>
                <a:cubicBezTo>
                  <a:pt x="1444" y="115"/>
                  <a:pt x="1444" y="115"/>
                  <a:pt x="1445" y="116"/>
                </a:cubicBezTo>
                <a:cubicBezTo>
                  <a:pt x="1448" y="115"/>
                  <a:pt x="1451" y="114"/>
                  <a:pt x="1453" y="115"/>
                </a:cubicBezTo>
                <a:cubicBezTo>
                  <a:pt x="1453" y="116"/>
                  <a:pt x="1453" y="117"/>
                  <a:pt x="1454" y="118"/>
                </a:cubicBezTo>
                <a:cubicBezTo>
                  <a:pt x="1456" y="119"/>
                  <a:pt x="1459" y="120"/>
                  <a:pt x="1460" y="122"/>
                </a:cubicBezTo>
                <a:cubicBezTo>
                  <a:pt x="1462" y="124"/>
                  <a:pt x="1461" y="126"/>
                  <a:pt x="1458" y="126"/>
                </a:cubicBezTo>
                <a:cubicBezTo>
                  <a:pt x="1457" y="126"/>
                  <a:pt x="1457" y="125"/>
                  <a:pt x="1455" y="125"/>
                </a:cubicBezTo>
                <a:cubicBezTo>
                  <a:pt x="1453" y="124"/>
                  <a:pt x="1452" y="126"/>
                  <a:pt x="1451" y="127"/>
                </a:cubicBezTo>
                <a:cubicBezTo>
                  <a:pt x="1448" y="127"/>
                  <a:pt x="1446" y="126"/>
                  <a:pt x="1444" y="125"/>
                </a:cubicBezTo>
                <a:cubicBezTo>
                  <a:pt x="1443" y="125"/>
                  <a:pt x="1439" y="125"/>
                  <a:pt x="1437" y="125"/>
                </a:cubicBezTo>
                <a:cubicBezTo>
                  <a:pt x="1437" y="125"/>
                  <a:pt x="1437" y="125"/>
                  <a:pt x="1437" y="125"/>
                </a:cubicBezTo>
                <a:cubicBezTo>
                  <a:pt x="1438" y="126"/>
                  <a:pt x="1440" y="126"/>
                  <a:pt x="1440" y="127"/>
                </a:cubicBezTo>
                <a:cubicBezTo>
                  <a:pt x="1440" y="127"/>
                  <a:pt x="1439" y="128"/>
                  <a:pt x="1438" y="128"/>
                </a:cubicBezTo>
                <a:cubicBezTo>
                  <a:pt x="1440" y="129"/>
                  <a:pt x="1443" y="128"/>
                  <a:pt x="1446" y="128"/>
                </a:cubicBezTo>
                <a:cubicBezTo>
                  <a:pt x="1447" y="128"/>
                  <a:pt x="1449" y="128"/>
                  <a:pt x="1450" y="129"/>
                </a:cubicBezTo>
                <a:cubicBezTo>
                  <a:pt x="1451" y="129"/>
                  <a:pt x="1452" y="129"/>
                  <a:pt x="1452" y="129"/>
                </a:cubicBezTo>
                <a:cubicBezTo>
                  <a:pt x="1452" y="129"/>
                  <a:pt x="1452" y="129"/>
                  <a:pt x="1452" y="129"/>
                </a:cubicBezTo>
                <a:cubicBezTo>
                  <a:pt x="1451" y="130"/>
                  <a:pt x="1450" y="131"/>
                  <a:pt x="1449" y="132"/>
                </a:cubicBezTo>
                <a:cubicBezTo>
                  <a:pt x="1449" y="133"/>
                  <a:pt x="1449" y="133"/>
                  <a:pt x="1448" y="134"/>
                </a:cubicBezTo>
                <a:cubicBezTo>
                  <a:pt x="1448" y="134"/>
                  <a:pt x="1448" y="134"/>
                  <a:pt x="1448" y="134"/>
                </a:cubicBezTo>
                <a:cubicBezTo>
                  <a:pt x="1446" y="134"/>
                  <a:pt x="1442" y="133"/>
                  <a:pt x="1441" y="134"/>
                </a:cubicBezTo>
                <a:cubicBezTo>
                  <a:pt x="1444" y="134"/>
                  <a:pt x="1447" y="136"/>
                  <a:pt x="1450" y="135"/>
                </a:cubicBezTo>
                <a:cubicBezTo>
                  <a:pt x="1452" y="133"/>
                  <a:pt x="1450" y="131"/>
                  <a:pt x="1456" y="130"/>
                </a:cubicBezTo>
                <a:cubicBezTo>
                  <a:pt x="1456" y="132"/>
                  <a:pt x="1458" y="133"/>
                  <a:pt x="1459" y="134"/>
                </a:cubicBezTo>
                <a:cubicBezTo>
                  <a:pt x="1459" y="135"/>
                  <a:pt x="1459" y="137"/>
                  <a:pt x="1459" y="138"/>
                </a:cubicBezTo>
                <a:cubicBezTo>
                  <a:pt x="1460" y="138"/>
                  <a:pt x="1460" y="137"/>
                  <a:pt x="1461" y="136"/>
                </a:cubicBezTo>
                <a:cubicBezTo>
                  <a:pt x="1464" y="135"/>
                  <a:pt x="1467" y="134"/>
                  <a:pt x="1470" y="133"/>
                </a:cubicBezTo>
                <a:cubicBezTo>
                  <a:pt x="1472" y="132"/>
                  <a:pt x="1476" y="133"/>
                  <a:pt x="1476" y="135"/>
                </a:cubicBezTo>
                <a:cubicBezTo>
                  <a:pt x="1476" y="137"/>
                  <a:pt x="1474" y="139"/>
                  <a:pt x="1472" y="140"/>
                </a:cubicBezTo>
                <a:cubicBezTo>
                  <a:pt x="1471" y="140"/>
                  <a:pt x="1471" y="141"/>
                  <a:pt x="1470" y="141"/>
                </a:cubicBezTo>
                <a:cubicBezTo>
                  <a:pt x="1468" y="141"/>
                  <a:pt x="1467" y="140"/>
                  <a:pt x="1465" y="140"/>
                </a:cubicBezTo>
                <a:cubicBezTo>
                  <a:pt x="1462" y="140"/>
                  <a:pt x="1460" y="143"/>
                  <a:pt x="1457" y="143"/>
                </a:cubicBezTo>
                <a:cubicBezTo>
                  <a:pt x="1455" y="143"/>
                  <a:pt x="1454" y="142"/>
                  <a:pt x="1452" y="142"/>
                </a:cubicBezTo>
                <a:cubicBezTo>
                  <a:pt x="1452" y="142"/>
                  <a:pt x="1452" y="142"/>
                  <a:pt x="1452" y="142"/>
                </a:cubicBezTo>
                <a:cubicBezTo>
                  <a:pt x="1453" y="144"/>
                  <a:pt x="1457" y="145"/>
                  <a:pt x="1456" y="147"/>
                </a:cubicBezTo>
                <a:cubicBezTo>
                  <a:pt x="1455" y="147"/>
                  <a:pt x="1454" y="148"/>
                  <a:pt x="1454" y="148"/>
                </a:cubicBezTo>
                <a:cubicBezTo>
                  <a:pt x="1455" y="148"/>
                  <a:pt x="1457" y="148"/>
                  <a:pt x="1457" y="148"/>
                </a:cubicBezTo>
                <a:cubicBezTo>
                  <a:pt x="1459" y="149"/>
                  <a:pt x="1457" y="151"/>
                  <a:pt x="1457" y="152"/>
                </a:cubicBezTo>
                <a:cubicBezTo>
                  <a:pt x="1457" y="152"/>
                  <a:pt x="1457" y="152"/>
                  <a:pt x="1457" y="152"/>
                </a:cubicBezTo>
                <a:cubicBezTo>
                  <a:pt x="1459" y="152"/>
                  <a:pt x="1461" y="152"/>
                  <a:pt x="1463" y="152"/>
                </a:cubicBezTo>
                <a:cubicBezTo>
                  <a:pt x="1463" y="152"/>
                  <a:pt x="1463" y="152"/>
                  <a:pt x="1463" y="152"/>
                </a:cubicBezTo>
                <a:cubicBezTo>
                  <a:pt x="1463" y="152"/>
                  <a:pt x="1462" y="152"/>
                  <a:pt x="1462" y="151"/>
                </a:cubicBezTo>
                <a:cubicBezTo>
                  <a:pt x="1463" y="148"/>
                  <a:pt x="1470" y="150"/>
                  <a:pt x="1472" y="150"/>
                </a:cubicBezTo>
                <a:cubicBezTo>
                  <a:pt x="1473" y="150"/>
                  <a:pt x="1475" y="150"/>
                  <a:pt x="1476" y="150"/>
                </a:cubicBezTo>
                <a:cubicBezTo>
                  <a:pt x="1477" y="150"/>
                  <a:pt x="1482" y="156"/>
                  <a:pt x="1481" y="157"/>
                </a:cubicBezTo>
                <a:cubicBezTo>
                  <a:pt x="1480" y="158"/>
                  <a:pt x="1476" y="159"/>
                  <a:pt x="1475" y="159"/>
                </a:cubicBezTo>
                <a:cubicBezTo>
                  <a:pt x="1475" y="159"/>
                  <a:pt x="1474" y="159"/>
                  <a:pt x="1473" y="159"/>
                </a:cubicBezTo>
                <a:cubicBezTo>
                  <a:pt x="1473" y="162"/>
                  <a:pt x="1471" y="164"/>
                  <a:pt x="1469" y="166"/>
                </a:cubicBezTo>
                <a:cubicBezTo>
                  <a:pt x="1468" y="166"/>
                  <a:pt x="1467" y="166"/>
                  <a:pt x="1466" y="166"/>
                </a:cubicBezTo>
                <a:cubicBezTo>
                  <a:pt x="1463" y="166"/>
                  <a:pt x="1460" y="167"/>
                  <a:pt x="1458" y="167"/>
                </a:cubicBezTo>
                <a:cubicBezTo>
                  <a:pt x="1456" y="166"/>
                  <a:pt x="1454" y="165"/>
                  <a:pt x="1453" y="164"/>
                </a:cubicBezTo>
                <a:cubicBezTo>
                  <a:pt x="1453" y="164"/>
                  <a:pt x="1453" y="164"/>
                  <a:pt x="1453" y="164"/>
                </a:cubicBezTo>
                <a:cubicBezTo>
                  <a:pt x="1454" y="163"/>
                  <a:pt x="1460" y="163"/>
                  <a:pt x="1461" y="163"/>
                </a:cubicBezTo>
                <a:cubicBezTo>
                  <a:pt x="1462" y="162"/>
                  <a:pt x="1464" y="162"/>
                  <a:pt x="1463" y="160"/>
                </a:cubicBezTo>
                <a:cubicBezTo>
                  <a:pt x="1463" y="161"/>
                  <a:pt x="1463" y="161"/>
                  <a:pt x="1462" y="161"/>
                </a:cubicBezTo>
                <a:cubicBezTo>
                  <a:pt x="1461" y="162"/>
                  <a:pt x="1460" y="162"/>
                  <a:pt x="1460" y="162"/>
                </a:cubicBezTo>
                <a:cubicBezTo>
                  <a:pt x="1459" y="162"/>
                  <a:pt x="1458" y="162"/>
                  <a:pt x="1458" y="162"/>
                </a:cubicBezTo>
                <a:cubicBezTo>
                  <a:pt x="1454" y="162"/>
                  <a:pt x="1448" y="164"/>
                  <a:pt x="1448" y="166"/>
                </a:cubicBezTo>
                <a:cubicBezTo>
                  <a:pt x="1449" y="166"/>
                  <a:pt x="1449" y="167"/>
                  <a:pt x="1450" y="167"/>
                </a:cubicBezTo>
                <a:cubicBezTo>
                  <a:pt x="1447" y="167"/>
                  <a:pt x="1445" y="167"/>
                  <a:pt x="1443" y="167"/>
                </a:cubicBezTo>
                <a:cubicBezTo>
                  <a:pt x="1444" y="168"/>
                  <a:pt x="1446" y="168"/>
                  <a:pt x="1448" y="169"/>
                </a:cubicBezTo>
                <a:cubicBezTo>
                  <a:pt x="1448" y="169"/>
                  <a:pt x="1448" y="169"/>
                  <a:pt x="1448" y="169"/>
                </a:cubicBezTo>
                <a:cubicBezTo>
                  <a:pt x="1446" y="170"/>
                  <a:pt x="1443" y="171"/>
                  <a:pt x="1443" y="172"/>
                </a:cubicBezTo>
                <a:cubicBezTo>
                  <a:pt x="1442" y="172"/>
                  <a:pt x="1442" y="173"/>
                  <a:pt x="1442" y="173"/>
                </a:cubicBezTo>
                <a:cubicBezTo>
                  <a:pt x="1442" y="175"/>
                  <a:pt x="1441" y="177"/>
                  <a:pt x="1439" y="178"/>
                </a:cubicBezTo>
                <a:cubicBezTo>
                  <a:pt x="1437" y="177"/>
                  <a:pt x="1433" y="178"/>
                  <a:pt x="1431" y="178"/>
                </a:cubicBezTo>
                <a:cubicBezTo>
                  <a:pt x="1431" y="178"/>
                  <a:pt x="1431" y="178"/>
                  <a:pt x="1431" y="178"/>
                </a:cubicBezTo>
                <a:cubicBezTo>
                  <a:pt x="1431" y="178"/>
                  <a:pt x="1431" y="178"/>
                  <a:pt x="1431" y="178"/>
                </a:cubicBezTo>
                <a:cubicBezTo>
                  <a:pt x="1432" y="179"/>
                  <a:pt x="1434" y="179"/>
                  <a:pt x="1434" y="180"/>
                </a:cubicBezTo>
                <a:cubicBezTo>
                  <a:pt x="1434" y="182"/>
                  <a:pt x="1426" y="183"/>
                  <a:pt x="1431" y="186"/>
                </a:cubicBezTo>
                <a:cubicBezTo>
                  <a:pt x="1431" y="186"/>
                  <a:pt x="1432" y="186"/>
                  <a:pt x="1433" y="186"/>
                </a:cubicBezTo>
                <a:cubicBezTo>
                  <a:pt x="1432" y="184"/>
                  <a:pt x="1434" y="183"/>
                  <a:pt x="1436" y="181"/>
                </a:cubicBezTo>
                <a:cubicBezTo>
                  <a:pt x="1437" y="180"/>
                  <a:pt x="1438" y="180"/>
                  <a:pt x="1439" y="179"/>
                </a:cubicBezTo>
                <a:cubicBezTo>
                  <a:pt x="1440" y="179"/>
                  <a:pt x="1441" y="179"/>
                  <a:pt x="1442" y="178"/>
                </a:cubicBezTo>
                <a:cubicBezTo>
                  <a:pt x="1445" y="179"/>
                  <a:pt x="1448" y="179"/>
                  <a:pt x="1451" y="180"/>
                </a:cubicBezTo>
                <a:cubicBezTo>
                  <a:pt x="1451" y="180"/>
                  <a:pt x="1451" y="180"/>
                  <a:pt x="1451" y="180"/>
                </a:cubicBezTo>
                <a:cubicBezTo>
                  <a:pt x="1448" y="182"/>
                  <a:pt x="1447" y="185"/>
                  <a:pt x="1445" y="186"/>
                </a:cubicBezTo>
                <a:cubicBezTo>
                  <a:pt x="1444" y="187"/>
                  <a:pt x="1441" y="186"/>
                  <a:pt x="1440" y="187"/>
                </a:cubicBezTo>
                <a:cubicBezTo>
                  <a:pt x="1440" y="187"/>
                  <a:pt x="1440" y="187"/>
                  <a:pt x="1440" y="187"/>
                </a:cubicBezTo>
                <a:cubicBezTo>
                  <a:pt x="1443" y="187"/>
                  <a:pt x="1445" y="188"/>
                  <a:pt x="1446" y="190"/>
                </a:cubicBezTo>
                <a:cubicBezTo>
                  <a:pt x="1446" y="190"/>
                  <a:pt x="1446" y="190"/>
                  <a:pt x="1446" y="190"/>
                </a:cubicBezTo>
                <a:cubicBezTo>
                  <a:pt x="1447" y="188"/>
                  <a:pt x="1447" y="187"/>
                  <a:pt x="1448" y="186"/>
                </a:cubicBezTo>
                <a:cubicBezTo>
                  <a:pt x="1449" y="185"/>
                  <a:pt x="1449" y="185"/>
                  <a:pt x="1450" y="184"/>
                </a:cubicBezTo>
                <a:cubicBezTo>
                  <a:pt x="1450" y="184"/>
                  <a:pt x="1451" y="183"/>
                  <a:pt x="1453" y="182"/>
                </a:cubicBezTo>
                <a:cubicBezTo>
                  <a:pt x="1455" y="182"/>
                  <a:pt x="1456" y="184"/>
                  <a:pt x="1457" y="184"/>
                </a:cubicBezTo>
                <a:cubicBezTo>
                  <a:pt x="1458" y="184"/>
                  <a:pt x="1461" y="184"/>
                  <a:pt x="1461" y="185"/>
                </a:cubicBezTo>
                <a:cubicBezTo>
                  <a:pt x="1462" y="186"/>
                  <a:pt x="1459" y="189"/>
                  <a:pt x="1459" y="190"/>
                </a:cubicBezTo>
                <a:cubicBezTo>
                  <a:pt x="1458" y="190"/>
                  <a:pt x="1457" y="190"/>
                  <a:pt x="1457" y="191"/>
                </a:cubicBezTo>
                <a:cubicBezTo>
                  <a:pt x="1456" y="192"/>
                  <a:pt x="1459" y="194"/>
                  <a:pt x="1460" y="195"/>
                </a:cubicBezTo>
                <a:cubicBezTo>
                  <a:pt x="1460" y="194"/>
                  <a:pt x="1461" y="194"/>
                  <a:pt x="1461" y="194"/>
                </a:cubicBezTo>
                <a:cubicBezTo>
                  <a:pt x="1461" y="193"/>
                  <a:pt x="1462" y="192"/>
                  <a:pt x="1463" y="191"/>
                </a:cubicBezTo>
                <a:cubicBezTo>
                  <a:pt x="1463" y="190"/>
                  <a:pt x="1464" y="189"/>
                  <a:pt x="1464" y="188"/>
                </a:cubicBezTo>
                <a:cubicBezTo>
                  <a:pt x="1466" y="187"/>
                  <a:pt x="1472" y="187"/>
                  <a:pt x="1474" y="188"/>
                </a:cubicBezTo>
                <a:cubicBezTo>
                  <a:pt x="1476" y="191"/>
                  <a:pt x="1477" y="190"/>
                  <a:pt x="1482" y="190"/>
                </a:cubicBezTo>
                <a:cubicBezTo>
                  <a:pt x="1484" y="190"/>
                  <a:pt x="1485" y="190"/>
                  <a:pt x="1487" y="189"/>
                </a:cubicBezTo>
                <a:cubicBezTo>
                  <a:pt x="1487" y="190"/>
                  <a:pt x="1487" y="190"/>
                  <a:pt x="1487" y="190"/>
                </a:cubicBezTo>
                <a:cubicBezTo>
                  <a:pt x="1488" y="190"/>
                  <a:pt x="1488" y="190"/>
                  <a:pt x="1488" y="190"/>
                </a:cubicBezTo>
                <a:cubicBezTo>
                  <a:pt x="1489" y="190"/>
                  <a:pt x="1489" y="190"/>
                  <a:pt x="1489" y="190"/>
                </a:cubicBezTo>
                <a:cubicBezTo>
                  <a:pt x="1489" y="190"/>
                  <a:pt x="1489" y="191"/>
                  <a:pt x="1489" y="192"/>
                </a:cubicBezTo>
                <a:cubicBezTo>
                  <a:pt x="1492" y="192"/>
                  <a:pt x="1493" y="191"/>
                  <a:pt x="1493" y="194"/>
                </a:cubicBezTo>
                <a:cubicBezTo>
                  <a:pt x="1493" y="194"/>
                  <a:pt x="1493" y="194"/>
                  <a:pt x="1494" y="194"/>
                </a:cubicBezTo>
                <a:cubicBezTo>
                  <a:pt x="1495" y="193"/>
                  <a:pt x="1495" y="191"/>
                  <a:pt x="1497" y="191"/>
                </a:cubicBezTo>
                <a:cubicBezTo>
                  <a:pt x="1497" y="192"/>
                  <a:pt x="1498" y="194"/>
                  <a:pt x="1499" y="196"/>
                </a:cubicBezTo>
                <a:cubicBezTo>
                  <a:pt x="1499" y="197"/>
                  <a:pt x="1499" y="198"/>
                  <a:pt x="1499" y="199"/>
                </a:cubicBezTo>
                <a:cubicBezTo>
                  <a:pt x="1499" y="199"/>
                  <a:pt x="1499" y="199"/>
                  <a:pt x="1500" y="199"/>
                </a:cubicBezTo>
                <a:cubicBezTo>
                  <a:pt x="1500" y="199"/>
                  <a:pt x="1500" y="199"/>
                  <a:pt x="1500" y="199"/>
                </a:cubicBezTo>
                <a:cubicBezTo>
                  <a:pt x="1500" y="197"/>
                  <a:pt x="1501" y="195"/>
                  <a:pt x="1501" y="193"/>
                </a:cubicBezTo>
                <a:cubicBezTo>
                  <a:pt x="1501" y="193"/>
                  <a:pt x="1501" y="193"/>
                  <a:pt x="1502" y="193"/>
                </a:cubicBezTo>
                <a:cubicBezTo>
                  <a:pt x="1507" y="195"/>
                  <a:pt x="1506" y="197"/>
                  <a:pt x="1508" y="201"/>
                </a:cubicBezTo>
                <a:cubicBezTo>
                  <a:pt x="1508" y="201"/>
                  <a:pt x="1508" y="201"/>
                  <a:pt x="1508" y="201"/>
                </a:cubicBezTo>
                <a:cubicBezTo>
                  <a:pt x="1508" y="201"/>
                  <a:pt x="1509" y="201"/>
                  <a:pt x="1509" y="201"/>
                </a:cubicBezTo>
                <a:cubicBezTo>
                  <a:pt x="1509" y="201"/>
                  <a:pt x="1509" y="202"/>
                  <a:pt x="1509" y="203"/>
                </a:cubicBezTo>
                <a:cubicBezTo>
                  <a:pt x="1513" y="201"/>
                  <a:pt x="1511" y="204"/>
                  <a:pt x="1512" y="205"/>
                </a:cubicBezTo>
                <a:cubicBezTo>
                  <a:pt x="1512" y="205"/>
                  <a:pt x="1513" y="205"/>
                  <a:pt x="1513" y="205"/>
                </a:cubicBezTo>
                <a:cubicBezTo>
                  <a:pt x="1514" y="206"/>
                  <a:pt x="1514" y="206"/>
                  <a:pt x="1515" y="206"/>
                </a:cubicBezTo>
                <a:cubicBezTo>
                  <a:pt x="1515" y="207"/>
                  <a:pt x="1515" y="207"/>
                  <a:pt x="1515" y="207"/>
                </a:cubicBezTo>
                <a:cubicBezTo>
                  <a:pt x="1516" y="208"/>
                  <a:pt x="1520" y="209"/>
                  <a:pt x="1519" y="211"/>
                </a:cubicBezTo>
                <a:cubicBezTo>
                  <a:pt x="1518" y="212"/>
                  <a:pt x="1518" y="212"/>
                  <a:pt x="1517" y="213"/>
                </a:cubicBezTo>
                <a:cubicBezTo>
                  <a:pt x="1516" y="213"/>
                  <a:pt x="1515" y="213"/>
                  <a:pt x="1514" y="213"/>
                </a:cubicBezTo>
                <a:cubicBezTo>
                  <a:pt x="1512" y="213"/>
                  <a:pt x="1506" y="209"/>
                  <a:pt x="1506" y="208"/>
                </a:cubicBezTo>
                <a:cubicBezTo>
                  <a:pt x="1506" y="208"/>
                  <a:pt x="1506" y="208"/>
                  <a:pt x="1506" y="208"/>
                </a:cubicBezTo>
                <a:cubicBezTo>
                  <a:pt x="1505" y="211"/>
                  <a:pt x="1510" y="212"/>
                  <a:pt x="1510" y="214"/>
                </a:cubicBezTo>
                <a:cubicBezTo>
                  <a:pt x="1509" y="214"/>
                  <a:pt x="1509" y="215"/>
                  <a:pt x="1508" y="215"/>
                </a:cubicBezTo>
                <a:cubicBezTo>
                  <a:pt x="1505" y="217"/>
                  <a:pt x="1502" y="217"/>
                  <a:pt x="1498" y="217"/>
                </a:cubicBezTo>
                <a:cubicBezTo>
                  <a:pt x="1496" y="216"/>
                  <a:pt x="1492" y="216"/>
                  <a:pt x="1491" y="214"/>
                </a:cubicBezTo>
                <a:cubicBezTo>
                  <a:pt x="1490" y="213"/>
                  <a:pt x="1490" y="213"/>
                  <a:pt x="1489" y="212"/>
                </a:cubicBezTo>
                <a:cubicBezTo>
                  <a:pt x="1489" y="211"/>
                  <a:pt x="1488" y="212"/>
                  <a:pt x="1488" y="211"/>
                </a:cubicBezTo>
                <a:cubicBezTo>
                  <a:pt x="1487" y="211"/>
                  <a:pt x="1486" y="210"/>
                  <a:pt x="1486" y="209"/>
                </a:cubicBezTo>
                <a:cubicBezTo>
                  <a:pt x="1485" y="209"/>
                  <a:pt x="1484" y="209"/>
                  <a:pt x="1483" y="208"/>
                </a:cubicBezTo>
                <a:cubicBezTo>
                  <a:pt x="1482" y="208"/>
                  <a:pt x="1480" y="207"/>
                  <a:pt x="1478" y="206"/>
                </a:cubicBezTo>
                <a:cubicBezTo>
                  <a:pt x="1476" y="207"/>
                  <a:pt x="1477" y="207"/>
                  <a:pt x="1475" y="208"/>
                </a:cubicBezTo>
                <a:cubicBezTo>
                  <a:pt x="1472" y="207"/>
                  <a:pt x="1469" y="206"/>
                  <a:pt x="1466" y="206"/>
                </a:cubicBezTo>
                <a:cubicBezTo>
                  <a:pt x="1461" y="206"/>
                  <a:pt x="1459" y="209"/>
                  <a:pt x="1456" y="209"/>
                </a:cubicBezTo>
                <a:cubicBezTo>
                  <a:pt x="1452" y="207"/>
                  <a:pt x="1446" y="206"/>
                  <a:pt x="1442" y="205"/>
                </a:cubicBezTo>
                <a:cubicBezTo>
                  <a:pt x="1441" y="205"/>
                  <a:pt x="1437" y="205"/>
                  <a:pt x="1436" y="205"/>
                </a:cubicBezTo>
                <a:cubicBezTo>
                  <a:pt x="1435" y="205"/>
                  <a:pt x="1434" y="205"/>
                  <a:pt x="1433" y="205"/>
                </a:cubicBezTo>
                <a:cubicBezTo>
                  <a:pt x="1434" y="206"/>
                  <a:pt x="1436" y="208"/>
                  <a:pt x="1439" y="208"/>
                </a:cubicBezTo>
                <a:cubicBezTo>
                  <a:pt x="1440" y="207"/>
                  <a:pt x="1441" y="207"/>
                  <a:pt x="1442" y="207"/>
                </a:cubicBezTo>
                <a:cubicBezTo>
                  <a:pt x="1444" y="207"/>
                  <a:pt x="1449" y="208"/>
                  <a:pt x="1449" y="209"/>
                </a:cubicBezTo>
                <a:cubicBezTo>
                  <a:pt x="1449" y="211"/>
                  <a:pt x="1446" y="211"/>
                  <a:pt x="1445" y="213"/>
                </a:cubicBezTo>
                <a:cubicBezTo>
                  <a:pt x="1445" y="213"/>
                  <a:pt x="1445" y="213"/>
                  <a:pt x="1445" y="213"/>
                </a:cubicBezTo>
                <a:cubicBezTo>
                  <a:pt x="1445" y="213"/>
                  <a:pt x="1445" y="213"/>
                  <a:pt x="1445" y="213"/>
                </a:cubicBezTo>
                <a:cubicBezTo>
                  <a:pt x="1446" y="212"/>
                  <a:pt x="1448" y="211"/>
                  <a:pt x="1450" y="211"/>
                </a:cubicBezTo>
                <a:cubicBezTo>
                  <a:pt x="1451" y="211"/>
                  <a:pt x="1452" y="212"/>
                  <a:pt x="1454" y="212"/>
                </a:cubicBezTo>
                <a:cubicBezTo>
                  <a:pt x="1455" y="210"/>
                  <a:pt x="1458" y="211"/>
                  <a:pt x="1461" y="210"/>
                </a:cubicBezTo>
                <a:cubicBezTo>
                  <a:pt x="1464" y="209"/>
                  <a:pt x="1464" y="207"/>
                  <a:pt x="1468" y="208"/>
                </a:cubicBezTo>
                <a:cubicBezTo>
                  <a:pt x="1469" y="208"/>
                  <a:pt x="1470" y="208"/>
                  <a:pt x="1471" y="209"/>
                </a:cubicBezTo>
                <a:cubicBezTo>
                  <a:pt x="1471" y="209"/>
                  <a:pt x="1472" y="211"/>
                  <a:pt x="1472" y="211"/>
                </a:cubicBezTo>
                <a:cubicBezTo>
                  <a:pt x="1472" y="213"/>
                  <a:pt x="1468" y="218"/>
                  <a:pt x="1466" y="219"/>
                </a:cubicBezTo>
                <a:cubicBezTo>
                  <a:pt x="1465" y="220"/>
                  <a:pt x="1463" y="220"/>
                  <a:pt x="1461" y="221"/>
                </a:cubicBezTo>
                <a:cubicBezTo>
                  <a:pt x="1461" y="221"/>
                  <a:pt x="1461" y="221"/>
                  <a:pt x="1461" y="222"/>
                </a:cubicBezTo>
                <a:cubicBezTo>
                  <a:pt x="1457" y="223"/>
                  <a:pt x="1453" y="224"/>
                  <a:pt x="1449" y="225"/>
                </a:cubicBezTo>
                <a:cubicBezTo>
                  <a:pt x="1451" y="225"/>
                  <a:pt x="1453" y="225"/>
                  <a:pt x="1454" y="226"/>
                </a:cubicBezTo>
                <a:cubicBezTo>
                  <a:pt x="1458" y="230"/>
                  <a:pt x="1447" y="235"/>
                  <a:pt x="1448" y="238"/>
                </a:cubicBezTo>
                <a:cubicBezTo>
                  <a:pt x="1448" y="238"/>
                  <a:pt x="1449" y="238"/>
                  <a:pt x="1449" y="238"/>
                </a:cubicBezTo>
                <a:cubicBezTo>
                  <a:pt x="1449" y="238"/>
                  <a:pt x="1449" y="237"/>
                  <a:pt x="1449" y="237"/>
                </a:cubicBezTo>
                <a:cubicBezTo>
                  <a:pt x="1450" y="237"/>
                  <a:pt x="1453" y="234"/>
                  <a:pt x="1455" y="234"/>
                </a:cubicBezTo>
                <a:cubicBezTo>
                  <a:pt x="1456" y="234"/>
                  <a:pt x="1456" y="235"/>
                  <a:pt x="1456" y="235"/>
                </a:cubicBezTo>
                <a:cubicBezTo>
                  <a:pt x="1460" y="235"/>
                  <a:pt x="1464" y="232"/>
                  <a:pt x="1467" y="231"/>
                </a:cubicBezTo>
                <a:cubicBezTo>
                  <a:pt x="1468" y="230"/>
                  <a:pt x="1470" y="230"/>
                  <a:pt x="1471" y="229"/>
                </a:cubicBezTo>
                <a:cubicBezTo>
                  <a:pt x="1472" y="229"/>
                  <a:pt x="1472" y="228"/>
                  <a:pt x="1473" y="228"/>
                </a:cubicBezTo>
                <a:cubicBezTo>
                  <a:pt x="1474" y="228"/>
                  <a:pt x="1476" y="229"/>
                  <a:pt x="1475" y="230"/>
                </a:cubicBezTo>
                <a:cubicBezTo>
                  <a:pt x="1475" y="231"/>
                  <a:pt x="1470" y="232"/>
                  <a:pt x="1469" y="233"/>
                </a:cubicBezTo>
                <a:cubicBezTo>
                  <a:pt x="1467" y="234"/>
                  <a:pt x="1468" y="237"/>
                  <a:pt x="1466" y="238"/>
                </a:cubicBezTo>
                <a:cubicBezTo>
                  <a:pt x="1465" y="239"/>
                  <a:pt x="1464" y="239"/>
                  <a:pt x="1463" y="239"/>
                </a:cubicBezTo>
                <a:cubicBezTo>
                  <a:pt x="1460" y="239"/>
                  <a:pt x="1459" y="240"/>
                  <a:pt x="1458" y="241"/>
                </a:cubicBezTo>
                <a:cubicBezTo>
                  <a:pt x="1458" y="241"/>
                  <a:pt x="1458" y="241"/>
                  <a:pt x="1458" y="242"/>
                </a:cubicBezTo>
                <a:cubicBezTo>
                  <a:pt x="1460" y="242"/>
                  <a:pt x="1462" y="240"/>
                  <a:pt x="1464" y="241"/>
                </a:cubicBezTo>
                <a:cubicBezTo>
                  <a:pt x="1464" y="241"/>
                  <a:pt x="1464" y="241"/>
                  <a:pt x="1464" y="241"/>
                </a:cubicBezTo>
                <a:cubicBezTo>
                  <a:pt x="1466" y="240"/>
                  <a:pt x="1469" y="241"/>
                  <a:pt x="1471" y="240"/>
                </a:cubicBezTo>
                <a:cubicBezTo>
                  <a:pt x="1473" y="239"/>
                  <a:pt x="1473" y="237"/>
                  <a:pt x="1475" y="236"/>
                </a:cubicBezTo>
                <a:cubicBezTo>
                  <a:pt x="1476" y="234"/>
                  <a:pt x="1477" y="233"/>
                  <a:pt x="1478" y="232"/>
                </a:cubicBezTo>
                <a:cubicBezTo>
                  <a:pt x="1480" y="229"/>
                  <a:pt x="1483" y="227"/>
                  <a:pt x="1486" y="225"/>
                </a:cubicBezTo>
                <a:cubicBezTo>
                  <a:pt x="1486" y="225"/>
                  <a:pt x="1486" y="225"/>
                  <a:pt x="1486" y="225"/>
                </a:cubicBezTo>
                <a:cubicBezTo>
                  <a:pt x="1486" y="225"/>
                  <a:pt x="1487" y="226"/>
                  <a:pt x="1487" y="227"/>
                </a:cubicBezTo>
                <a:cubicBezTo>
                  <a:pt x="1490" y="227"/>
                  <a:pt x="1494" y="225"/>
                  <a:pt x="1497" y="225"/>
                </a:cubicBezTo>
                <a:cubicBezTo>
                  <a:pt x="1499" y="224"/>
                  <a:pt x="1501" y="224"/>
                  <a:pt x="1503" y="224"/>
                </a:cubicBezTo>
                <a:cubicBezTo>
                  <a:pt x="1505" y="224"/>
                  <a:pt x="1509" y="223"/>
                  <a:pt x="1511" y="222"/>
                </a:cubicBezTo>
                <a:cubicBezTo>
                  <a:pt x="1513" y="222"/>
                  <a:pt x="1515" y="220"/>
                  <a:pt x="1517" y="219"/>
                </a:cubicBezTo>
                <a:cubicBezTo>
                  <a:pt x="1518" y="218"/>
                  <a:pt x="1518" y="218"/>
                  <a:pt x="1519" y="217"/>
                </a:cubicBezTo>
                <a:cubicBezTo>
                  <a:pt x="1519" y="218"/>
                  <a:pt x="1520" y="220"/>
                  <a:pt x="1520" y="221"/>
                </a:cubicBezTo>
                <a:cubicBezTo>
                  <a:pt x="1519" y="221"/>
                  <a:pt x="1519" y="221"/>
                  <a:pt x="1518" y="221"/>
                </a:cubicBezTo>
                <a:cubicBezTo>
                  <a:pt x="1517" y="222"/>
                  <a:pt x="1514" y="224"/>
                  <a:pt x="1514" y="225"/>
                </a:cubicBezTo>
                <a:close/>
                <a:moveTo>
                  <a:pt x="1457" y="152"/>
                </a:moveTo>
                <a:cubicBezTo>
                  <a:pt x="1457" y="152"/>
                  <a:pt x="1457" y="152"/>
                  <a:pt x="1457" y="152"/>
                </a:cubicBezTo>
                <a:cubicBezTo>
                  <a:pt x="1457" y="152"/>
                  <a:pt x="1457" y="152"/>
                  <a:pt x="1457" y="152"/>
                </a:cubicBezTo>
                <a:cubicBezTo>
                  <a:pt x="1457" y="152"/>
                  <a:pt x="1457" y="152"/>
                  <a:pt x="1457" y="152"/>
                </a:cubicBezTo>
                <a:cubicBezTo>
                  <a:pt x="1457" y="152"/>
                  <a:pt x="1457" y="152"/>
                  <a:pt x="1457" y="152"/>
                </a:cubicBezTo>
                <a:close/>
                <a:moveTo>
                  <a:pt x="1449" y="173"/>
                </a:moveTo>
                <a:cubicBezTo>
                  <a:pt x="1450" y="172"/>
                  <a:pt x="1451" y="171"/>
                  <a:pt x="1452" y="170"/>
                </a:cubicBezTo>
                <a:cubicBezTo>
                  <a:pt x="1453" y="169"/>
                  <a:pt x="1455" y="169"/>
                  <a:pt x="1457" y="169"/>
                </a:cubicBezTo>
                <a:cubicBezTo>
                  <a:pt x="1458" y="169"/>
                  <a:pt x="1462" y="169"/>
                  <a:pt x="1462" y="170"/>
                </a:cubicBezTo>
                <a:cubicBezTo>
                  <a:pt x="1460" y="171"/>
                  <a:pt x="1451" y="174"/>
                  <a:pt x="1449" y="173"/>
                </a:cubicBezTo>
                <a:close/>
                <a:moveTo>
                  <a:pt x="1478" y="170"/>
                </a:moveTo>
                <a:cubicBezTo>
                  <a:pt x="1477" y="171"/>
                  <a:pt x="1477" y="171"/>
                  <a:pt x="1477" y="171"/>
                </a:cubicBezTo>
                <a:cubicBezTo>
                  <a:pt x="1475" y="172"/>
                  <a:pt x="1473" y="173"/>
                  <a:pt x="1471" y="173"/>
                </a:cubicBezTo>
                <a:cubicBezTo>
                  <a:pt x="1470" y="174"/>
                  <a:pt x="1469" y="175"/>
                  <a:pt x="1467" y="175"/>
                </a:cubicBezTo>
                <a:cubicBezTo>
                  <a:pt x="1466" y="176"/>
                  <a:pt x="1464" y="176"/>
                  <a:pt x="1462" y="176"/>
                </a:cubicBezTo>
                <a:cubicBezTo>
                  <a:pt x="1461" y="177"/>
                  <a:pt x="1459" y="178"/>
                  <a:pt x="1457" y="178"/>
                </a:cubicBezTo>
                <a:cubicBezTo>
                  <a:pt x="1457" y="178"/>
                  <a:pt x="1457" y="178"/>
                  <a:pt x="1457" y="178"/>
                </a:cubicBezTo>
                <a:cubicBezTo>
                  <a:pt x="1457" y="177"/>
                  <a:pt x="1458" y="176"/>
                  <a:pt x="1459" y="176"/>
                </a:cubicBezTo>
                <a:cubicBezTo>
                  <a:pt x="1462" y="174"/>
                  <a:pt x="1464" y="173"/>
                  <a:pt x="1466" y="172"/>
                </a:cubicBezTo>
                <a:cubicBezTo>
                  <a:pt x="1470" y="172"/>
                  <a:pt x="1474" y="171"/>
                  <a:pt x="1478" y="170"/>
                </a:cubicBezTo>
                <a:close/>
                <a:moveTo>
                  <a:pt x="1490" y="183"/>
                </a:moveTo>
                <a:cubicBezTo>
                  <a:pt x="1490" y="183"/>
                  <a:pt x="1490" y="183"/>
                  <a:pt x="1490" y="183"/>
                </a:cubicBezTo>
                <a:cubicBezTo>
                  <a:pt x="1489" y="184"/>
                  <a:pt x="1487" y="186"/>
                  <a:pt x="1486" y="186"/>
                </a:cubicBezTo>
                <a:cubicBezTo>
                  <a:pt x="1485" y="185"/>
                  <a:pt x="1485" y="185"/>
                  <a:pt x="1484" y="184"/>
                </a:cubicBezTo>
                <a:cubicBezTo>
                  <a:pt x="1484" y="184"/>
                  <a:pt x="1482" y="184"/>
                  <a:pt x="1481" y="184"/>
                </a:cubicBezTo>
                <a:cubicBezTo>
                  <a:pt x="1475" y="183"/>
                  <a:pt x="1468" y="184"/>
                  <a:pt x="1464" y="183"/>
                </a:cubicBezTo>
                <a:cubicBezTo>
                  <a:pt x="1462" y="183"/>
                  <a:pt x="1458" y="182"/>
                  <a:pt x="1459" y="180"/>
                </a:cubicBezTo>
                <a:cubicBezTo>
                  <a:pt x="1460" y="179"/>
                  <a:pt x="1467" y="177"/>
                  <a:pt x="1469" y="176"/>
                </a:cubicBezTo>
                <a:cubicBezTo>
                  <a:pt x="1475" y="175"/>
                  <a:pt x="1478" y="179"/>
                  <a:pt x="1484" y="179"/>
                </a:cubicBezTo>
                <a:cubicBezTo>
                  <a:pt x="1484" y="179"/>
                  <a:pt x="1485" y="178"/>
                  <a:pt x="1485" y="178"/>
                </a:cubicBezTo>
                <a:cubicBezTo>
                  <a:pt x="1486" y="179"/>
                  <a:pt x="1486" y="179"/>
                  <a:pt x="1486" y="179"/>
                </a:cubicBezTo>
                <a:cubicBezTo>
                  <a:pt x="1486" y="179"/>
                  <a:pt x="1486" y="179"/>
                  <a:pt x="1486" y="179"/>
                </a:cubicBezTo>
                <a:cubicBezTo>
                  <a:pt x="1484" y="180"/>
                  <a:pt x="1482" y="180"/>
                  <a:pt x="1480" y="181"/>
                </a:cubicBezTo>
                <a:cubicBezTo>
                  <a:pt x="1482" y="183"/>
                  <a:pt x="1487" y="183"/>
                  <a:pt x="1490" y="183"/>
                </a:cubicBezTo>
                <a:close/>
                <a:moveTo>
                  <a:pt x="1463" y="134"/>
                </a:moveTo>
                <a:cubicBezTo>
                  <a:pt x="1461" y="134"/>
                  <a:pt x="1457" y="131"/>
                  <a:pt x="1459" y="129"/>
                </a:cubicBezTo>
                <a:cubicBezTo>
                  <a:pt x="1459" y="129"/>
                  <a:pt x="1459" y="130"/>
                  <a:pt x="1459" y="130"/>
                </a:cubicBezTo>
                <a:cubicBezTo>
                  <a:pt x="1460" y="130"/>
                  <a:pt x="1461" y="130"/>
                  <a:pt x="1462" y="131"/>
                </a:cubicBezTo>
                <a:cubicBezTo>
                  <a:pt x="1465" y="131"/>
                  <a:pt x="1466" y="132"/>
                  <a:pt x="1463" y="134"/>
                </a:cubicBezTo>
                <a:close/>
                <a:moveTo>
                  <a:pt x="1468" y="126"/>
                </a:moveTo>
                <a:cubicBezTo>
                  <a:pt x="1467" y="126"/>
                  <a:pt x="1467" y="125"/>
                  <a:pt x="1466" y="125"/>
                </a:cubicBezTo>
                <a:cubicBezTo>
                  <a:pt x="1466" y="125"/>
                  <a:pt x="1463" y="120"/>
                  <a:pt x="1463" y="120"/>
                </a:cubicBezTo>
                <a:cubicBezTo>
                  <a:pt x="1463" y="119"/>
                  <a:pt x="1466" y="118"/>
                  <a:pt x="1467" y="116"/>
                </a:cubicBezTo>
                <a:cubicBezTo>
                  <a:pt x="1469" y="118"/>
                  <a:pt x="1471" y="121"/>
                  <a:pt x="1474" y="120"/>
                </a:cubicBezTo>
                <a:cubicBezTo>
                  <a:pt x="1474" y="120"/>
                  <a:pt x="1476" y="118"/>
                  <a:pt x="1477" y="119"/>
                </a:cubicBezTo>
                <a:cubicBezTo>
                  <a:pt x="1478" y="120"/>
                  <a:pt x="1477" y="120"/>
                  <a:pt x="1477" y="121"/>
                </a:cubicBezTo>
                <a:cubicBezTo>
                  <a:pt x="1476" y="122"/>
                  <a:pt x="1469" y="126"/>
                  <a:pt x="1468" y="126"/>
                </a:cubicBezTo>
                <a:close/>
                <a:moveTo>
                  <a:pt x="1454" y="110"/>
                </a:moveTo>
                <a:cubicBezTo>
                  <a:pt x="1453" y="109"/>
                  <a:pt x="1452" y="108"/>
                  <a:pt x="1451" y="107"/>
                </a:cubicBezTo>
                <a:cubicBezTo>
                  <a:pt x="1450" y="107"/>
                  <a:pt x="1449" y="107"/>
                  <a:pt x="1447" y="106"/>
                </a:cubicBezTo>
                <a:cubicBezTo>
                  <a:pt x="1447" y="106"/>
                  <a:pt x="1446" y="105"/>
                  <a:pt x="1446" y="105"/>
                </a:cubicBezTo>
                <a:cubicBezTo>
                  <a:pt x="1444" y="104"/>
                  <a:pt x="1443" y="104"/>
                  <a:pt x="1442" y="103"/>
                </a:cubicBezTo>
                <a:cubicBezTo>
                  <a:pt x="1441" y="102"/>
                  <a:pt x="1441" y="100"/>
                  <a:pt x="1441" y="99"/>
                </a:cubicBezTo>
                <a:cubicBezTo>
                  <a:pt x="1443" y="99"/>
                  <a:pt x="1444" y="101"/>
                  <a:pt x="1445" y="102"/>
                </a:cubicBezTo>
                <a:cubicBezTo>
                  <a:pt x="1447" y="104"/>
                  <a:pt x="1450" y="105"/>
                  <a:pt x="1452" y="107"/>
                </a:cubicBezTo>
                <a:cubicBezTo>
                  <a:pt x="1453" y="108"/>
                  <a:pt x="1455" y="108"/>
                  <a:pt x="1455" y="109"/>
                </a:cubicBezTo>
                <a:cubicBezTo>
                  <a:pt x="1455" y="110"/>
                  <a:pt x="1455" y="110"/>
                  <a:pt x="1455" y="110"/>
                </a:cubicBezTo>
                <a:cubicBezTo>
                  <a:pt x="1454" y="110"/>
                  <a:pt x="1454" y="110"/>
                  <a:pt x="1454" y="110"/>
                </a:cubicBezTo>
                <a:close/>
                <a:moveTo>
                  <a:pt x="1243" y="42"/>
                </a:moveTo>
                <a:cubicBezTo>
                  <a:pt x="1241" y="41"/>
                  <a:pt x="1240" y="41"/>
                  <a:pt x="1239" y="40"/>
                </a:cubicBezTo>
                <a:cubicBezTo>
                  <a:pt x="1236" y="38"/>
                  <a:pt x="1232" y="37"/>
                  <a:pt x="1231" y="33"/>
                </a:cubicBezTo>
                <a:cubicBezTo>
                  <a:pt x="1232" y="32"/>
                  <a:pt x="1234" y="31"/>
                  <a:pt x="1235" y="31"/>
                </a:cubicBezTo>
                <a:cubicBezTo>
                  <a:pt x="1237" y="31"/>
                  <a:pt x="1238" y="32"/>
                  <a:pt x="1239" y="33"/>
                </a:cubicBezTo>
                <a:cubicBezTo>
                  <a:pt x="1240" y="34"/>
                  <a:pt x="1243" y="35"/>
                  <a:pt x="1243" y="37"/>
                </a:cubicBezTo>
                <a:cubicBezTo>
                  <a:pt x="1243" y="38"/>
                  <a:pt x="1243" y="39"/>
                  <a:pt x="1242" y="40"/>
                </a:cubicBezTo>
                <a:cubicBezTo>
                  <a:pt x="1243" y="40"/>
                  <a:pt x="1243" y="41"/>
                  <a:pt x="1243" y="42"/>
                </a:cubicBezTo>
                <a:cubicBezTo>
                  <a:pt x="1243" y="42"/>
                  <a:pt x="1243" y="42"/>
                  <a:pt x="1243" y="42"/>
                </a:cubicBezTo>
                <a:close/>
                <a:moveTo>
                  <a:pt x="1208" y="44"/>
                </a:moveTo>
                <a:cubicBezTo>
                  <a:pt x="1208" y="43"/>
                  <a:pt x="1209" y="42"/>
                  <a:pt x="1210" y="41"/>
                </a:cubicBezTo>
                <a:cubicBezTo>
                  <a:pt x="1211" y="41"/>
                  <a:pt x="1210" y="41"/>
                  <a:pt x="1210" y="42"/>
                </a:cubicBezTo>
                <a:cubicBezTo>
                  <a:pt x="1212" y="43"/>
                  <a:pt x="1214" y="44"/>
                  <a:pt x="1215" y="46"/>
                </a:cubicBezTo>
                <a:cubicBezTo>
                  <a:pt x="1215" y="46"/>
                  <a:pt x="1215" y="46"/>
                  <a:pt x="1215" y="46"/>
                </a:cubicBezTo>
                <a:cubicBezTo>
                  <a:pt x="1213" y="47"/>
                  <a:pt x="1208" y="45"/>
                  <a:pt x="1208" y="44"/>
                </a:cubicBezTo>
                <a:close/>
                <a:moveTo>
                  <a:pt x="1124" y="75"/>
                </a:moveTo>
                <a:cubicBezTo>
                  <a:pt x="1118" y="74"/>
                  <a:pt x="1113" y="74"/>
                  <a:pt x="1107" y="73"/>
                </a:cubicBezTo>
                <a:cubicBezTo>
                  <a:pt x="1097" y="71"/>
                  <a:pt x="1091" y="75"/>
                  <a:pt x="1083" y="77"/>
                </a:cubicBezTo>
                <a:cubicBezTo>
                  <a:pt x="1083" y="78"/>
                  <a:pt x="1081" y="81"/>
                  <a:pt x="1081" y="82"/>
                </a:cubicBezTo>
                <a:cubicBezTo>
                  <a:pt x="1082" y="84"/>
                  <a:pt x="1083" y="85"/>
                  <a:pt x="1085" y="86"/>
                </a:cubicBezTo>
                <a:cubicBezTo>
                  <a:pt x="1093" y="88"/>
                  <a:pt x="1097" y="83"/>
                  <a:pt x="1105" y="83"/>
                </a:cubicBezTo>
                <a:cubicBezTo>
                  <a:pt x="1106" y="85"/>
                  <a:pt x="1107" y="87"/>
                  <a:pt x="1109" y="88"/>
                </a:cubicBezTo>
                <a:cubicBezTo>
                  <a:pt x="1108" y="89"/>
                  <a:pt x="1108" y="89"/>
                  <a:pt x="1108" y="90"/>
                </a:cubicBezTo>
                <a:cubicBezTo>
                  <a:pt x="1097" y="92"/>
                  <a:pt x="1089" y="97"/>
                  <a:pt x="1081" y="102"/>
                </a:cubicBezTo>
                <a:cubicBezTo>
                  <a:pt x="1078" y="103"/>
                  <a:pt x="1076" y="104"/>
                  <a:pt x="1073" y="105"/>
                </a:cubicBezTo>
                <a:cubicBezTo>
                  <a:pt x="1065" y="110"/>
                  <a:pt x="1066" y="112"/>
                  <a:pt x="1052" y="113"/>
                </a:cubicBezTo>
                <a:cubicBezTo>
                  <a:pt x="1053" y="116"/>
                  <a:pt x="1054" y="119"/>
                  <a:pt x="1055" y="123"/>
                </a:cubicBezTo>
                <a:cubicBezTo>
                  <a:pt x="1054" y="125"/>
                  <a:pt x="1052" y="125"/>
                  <a:pt x="1049" y="126"/>
                </a:cubicBezTo>
                <a:cubicBezTo>
                  <a:pt x="1036" y="133"/>
                  <a:pt x="1026" y="127"/>
                  <a:pt x="1012" y="125"/>
                </a:cubicBezTo>
                <a:cubicBezTo>
                  <a:pt x="1011" y="126"/>
                  <a:pt x="1010" y="128"/>
                  <a:pt x="1009" y="129"/>
                </a:cubicBezTo>
                <a:cubicBezTo>
                  <a:pt x="1013" y="131"/>
                  <a:pt x="1017" y="134"/>
                  <a:pt x="1021" y="136"/>
                </a:cubicBezTo>
                <a:cubicBezTo>
                  <a:pt x="1021" y="136"/>
                  <a:pt x="1021" y="136"/>
                  <a:pt x="1021" y="136"/>
                </a:cubicBezTo>
                <a:cubicBezTo>
                  <a:pt x="1011" y="139"/>
                  <a:pt x="999" y="136"/>
                  <a:pt x="990" y="135"/>
                </a:cubicBezTo>
                <a:cubicBezTo>
                  <a:pt x="986" y="136"/>
                  <a:pt x="983" y="136"/>
                  <a:pt x="980" y="136"/>
                </a:cubicBezTo>
                <a:cubicBezTo>
                  <a:pt x="980" y="138"/>
                  <a:pt x="979" y="141"/>
                  <a:pt x="979" y="143"/>
                </a:cubicBezTo>
                <a:cubicBezTo>
                  <a:pt x="988" y="142"/>
                  <a:pt x="999" y="142"/>
                  <a:pt x="1004" y="147"/>
                </a:cubicBezTo>
                <a:cubicBezTo>
                  <a:pt x="1004" y="150"/>
                  <a:pt x="1005" y="152"/>
                  <a:pt x="1005" y="154"/>
                </a:cubicBezTo>
                <a:cubicBezTo>
                  <a:pt x="1004" y="156"/>
                  <a:pt x="1001" y="157"/>
                  <a:pt x="998" y="158"/>
                </a:cubicBezTo>
                <a:cubicBezTo>
                  <a:pt x="997" y="160"/>
                  <a:pt x="997" y="163"/>
                  <a:pt x="996" y="165"/>
                </a:cubicBezTo>
                <a:cubicBezTo>
                  <a:pt x="993" y="165"/>
                  <a:pt x="991" y="165"/>
                  <a:pt x="988" y="165"/>
                </a:cubicBezTo>
                <a:cubicBezTo>
                  <a:pt x="988" y="165"/>
                  <a:pt x="987" y="166"/>
                  <a:pt x="987" y="167"/>
                </a:cubicBezTo>
                <a:cubicBezTo>
                  <a:pt x="988" y="169"/>
                  <a:pt x="991" y="171"/>
                  <a:pt x="991" y="173"/>
                </a:cubicBezTo>
                <a:cubicBezTo>
                  <a:pt x="987" y="174"/>
                  <a:pt x="982" y="175"/>
                  <a:pt x="978" y="174"/>
                </a:cubicBezTo>
                <a:cubicBezTo>
                  <a:pt x="974" y="173"/>
                  <a:pt x="971" y="172"/>
                  <a:pt x="968" y="173"/>
                </a:cubicBezTo>
                <a:cubicBezTo>
                  <a:pt x="969" y="175"/>
                  <a:pt x="971" y="181"/>
                  <a:pt x="969" y="183"/>
                </a:cubicBezTo>
                <a:cubicBezTo>
                  <a:pt x="967" y="189"/>
                  <a:pt x="959" y="188"/>
                  <a:pt x="952" y="187"/>
                </a:cubicBezTo>
                <a:cubicBezTo>
                  <a:pt x="941" y="185"/>
                  <a:pt x="934" y="181"/>
                  <a:pt x="928" y="189"/>
                </a:cubicBezTo>
                <a:cubicBezTo>
                  <a:pt x="928" y="189"/>
                  <a:pt x="928" y="189"/>
                  <a:pt x="928" y="189"/>
                </a:cubicBezTo>
                <a:cubicBezTo>
                  <a:pt x="936" y="193"/>
                  <a:pt x="951" y="194"/>
                  <a:pt x="961" y="195"/>
                </a:cubicBezTo>
                <a:cubicBezTo>
                  <a:pt x="964" y="196"/>
                  <a:pt x="969" y="194"/>
                  <a:pt x="971" y="196"/>
                </a:cubicBezTo>
                <a:cubicBezTo>
                  <a:pt x="972" y="197"/>
                  <a:pt x="973" y="198"/>
                  <a:pt x="974" y="199"/>
                </a:cubicBezTo>
                <a:cubicBezTo>
                  <a:pt x="974" y="200"/>
                  <a:pt x="974" y="201"/>
                  <a:pt x="974" y="203"/>
                </a:cubicBezTo>
                <a:cubicBezTo>
                  <a:pt x="972" y="204"/>
                  <a:pt x="971" y="205"/>
                  <a:pt x="970" y="207"/>
                </a:cubicBezTo>
                <a:cubicBezTo>
                  <a:pt x="964" y="208"/>
                  <a:pt x="958" y="209"/>
                  <a:pt x="953" y="210"/>
                </a:cubicBezTo>
                <a:cubicBezTo>
                  <a:pt x="949" y="211"/>
                  <a:pt x="947" y="213"/>
                  <a:pt x="941" y="214"/>
                </a:cubicBezTo>
                <a:cubicBezTo>
                  <a:pt x="941" y="213"/>
                  <a:pt x="935" y="204"/>
                  <a:pt x="935" y="204"/>
                </a:cubicBezTo>
                <a:cubicBezTo>
                  <a:pt x="933" y="204"/>
                  <a:pt x="931" y="205"/>
                  <a:pt x="929" y="205"/>
                </a:cubicBezTo>
                <a:cubicBezTo>
                  <a:pt x="927" y="204"/>
                  <a:pt x="925" y="203"/>
                  <a:pt x="923" y="202"/>
                </a:cubicBezTo>
                <a:cubicBezTo>
                  <a:pt x="923" y="202"/>
                  <a:pt x="923" y="203"/>
                  <a:pt x="923" y="203"/>
                </a:cubicBezTo>
                <a:cubicBezTo>
                  <a:pt x="923" y="205"/>
                  <a:pt x="924" y="207"/>
                  <a:pt x="924" y="208"/>
                </a:cubicBezTo>
                <a:cubicBezTo>
                  <a:pt x="910" y="208"/>
                  <a:pt x="908" y="205"/>
                  <a:pt x="901" y="199"/>
                </a:cubicBezTo>
                <a:cubicBezTo>
                  <a:pt x="900" y="199"/>
                  <a:pt x="899" y="199"/>
                  <a:pt x="899" y="200"/>
                </a:cubicBezTo>
                <a:cubicBezTo>
                  <a:pt x="900" y="202"/>
                  <a:pt x="900" y="205"/>
                  <a:pt x="901" y="207"/>
                </a:cubicBezTo>
                <a:cubicBezTo>
                  <a:pt x="900" y="208"/>
                  <a:pt x="899" y="209"/>
                  <a:pt x="897" y="210"/>
                </a:cubicBezTo>
                <a:cubicBezTo>
                  <a:pt x="888" y="209"/>
                  <a:pt x="880" y="208"/>
                  <a:pt x="872" y="208"/>
                </a:cubicBezTo>
                <a:cubicBezTo>
                  <a:pt x="869" y="206"/>
                  <a:pt x="866" y="204"/>
                  <a:pt x="863" y="202"/>
                </a:cubicBezTo>
                <a:cubicBezTo>
                  <a:pt x="860" y="205"/>
                  <a:pt x="862" y="206"/>
                  <a:pt x="858" y="208"/>
                </a:cubicBezTo>
                <a:cubicBezTo>
                  <a:pt x="855" y="207"/>
                  <a:pt x="852" y="206"/>
                  <a:pt x="849" y="205"/>
                </a:cubicBezTo>
                <a:cubicBezTo>
                  <a:pt x="849" y="202"/>
                  <a:pt x="850" y="199"/>
                  <a:pt x="851" y="197"/>
                </a:cubicBezTo>
                <a:cubicBezTo>
                  <a:pt x="858" y="196"/>
                  <a:pt x="860" y="193"/>
                  <a:pt x="865" y="192"/>
                </a:cubicBezTo>
                <a:cubicBezTo>
                  <a:pt x="869" y="191"/>
                  <a:pt x="872" y="192"/>
                  <a:pt x="874" y="190"/>
                </a:cubicBezTo>
                <a:cubicBezTo>
                  <a:pt x="874" y="190"/>
                  <a:pt x="874" y="190"/>
                  <a:pt x="874" y="190"/>
                </a:cubicBezTo>
                <a:cubicBezTo>
                  <a:pt x="870" y="188"/>
                  <a:pt x="864" y="182"/>
                  <a:pt x="864" y="178"/>
                </a:cubicBezTo>
                <a:cubicBezTo>
                  <a:pt x="864" y="178"/>
                  <a:pt x="864" y="177"/>
                  <a:pt x="865" y="177"/>
                </a:cubicBezTo>
                <a:cubicBezTo>
                  <a:pt x="866" y="176"/>
                  <a:pt x="869" y="177"/>
                  <a:pt x="872" y="177"/>
                </a:cubicBezTo>
                <a:cubicBezTo>
                  <a:pt x="876" y="178"/>
                  <a:pt x="881" y="177"/>
                  <a:pt x="884" y="179"/>
                </a:cubicBezTo>
                <a:cubicBezTo>
                  <a:pt x="889" y="182"/>
                  <a:pt x="892" y="187"/>
                  <a:pt x="898" y="189"/>
                </a:cubicBezTo>
                <a:cubicBezTo>
                  <a:pt x="902" y="190"/>
                  <a:pt x="911" y="190"/>
                  <a:pt x="914" y="188"/>
                </a:cubicBezTo>
                <a:cubicBezTo>
                  <a:pt x="914" y="188"/>
                  <a:pt x="914" y="188"/>
                  <a:pt x="914" y="188"/>
                </a:cubicBezTo>
                <a:cubicBezTo>
                  <a:pt x="915" y="187"/>
                  <a:pt x="915" y="186"/>
                  <a:pt x="915" y="185"/>
                </a:cubicBezTo>
                <a:cubicBezTo>
                  <a:pt x="916" y="184"/>
                  <a:pt x="916" y="183"/>
                  <a:pt x="917" y="182"/>
                </a:cubicBezTo>
                <a:cubicBezTo>
                  <a:pt x="917" y="182"/>
                  <a:pt x="917" y="182"/>
                  <a:pt x="917" y="182"/>
                </a:cubicBezTo>
                <a:cubicBezTo>
                  <a:pt x="910" y="182"/>
                  <a:pt x="903" y="182"/>
                  <a:pt x="898" y="180"/>
                </a:cubicBezTo>
                <a:cubicBezTo>
                  <a:pt x="898" y="177"/>
                  <a:pt x="897" y="173"/>
                  <a:pt x="898" y="170"/>
                </a:cubicBezTo>
                <a:cubicBezTo>
                  <a:pt x="898" y="170"/>
                  <a:pt x="898" y="170"/>
                  <a:pt x="898" y="170"/>
                </a:cubicBezTo>
                <a:cubicBezTo>
                  <a:pt x="891" y="169"/>
                  <a:pt x="883" y="166"/>
                  <a:pt x="876" y="168"/>
                </a:cubicBezTo>
                <a:cubicBezTo>
                  <a:pt x="876" y="167"/>
                  <a:pt x="876" y="167"/>
                  <a:pt x="876" y="167"/>
                </a:cubicBezTo>
                <a:cubicBezTo>
                  <a:pt x="878" y="161"/>
                  <a:pt x="878" y="157"/>
                  <a:pt x="882" y="154"/>
                </a:cubicBezTo>
                <a:cubicBezTo>
                  <a:pt x="887" y="152"/>
                  <a:pt x="903" y="152"/>
                  <a:pt x="910" y="153"/>
                </a:cubicBezTo>
                <a:cubicBezTo>
                  <a:pt x="914" y="155"/>
                  <a:pt x="919" y="157"/>
                  <a:pt x="924" y="158"/>
                </a:cubicBezTo>
                <a:cubicBezTo>
                  <a:pt x="926" y="158"/>
                  <a:pt x="926" y="157"/>
                  <a:pt x="928" y="156"/>
                </a:cubicBezTo>
                <a:cubicBezTo>
                  <a:pt x="929" y="156"/>
                  <a:pt x="931" y="156"/>
                  <a:pt x="933" y="156"/>
                </a:cubicBezTo>
                <a:cubicBezTo>
                  <a:pt x="927" y="153"/>
                  <a:pt x="922" y="150"/>
                  <a:pt x="916" y="147"/>
                </a:cubicBezTo>
                <a:cubicBezTo>
                  <a:pt x="913" y="146"/>
                  <a:pt x="910" y="145"/>
                  <a:pt x="907" y="143"/>
                </a:cubicBezTo>
                <a:cubicBezTo>
                  <a:pt x="903" y="140"/>
                  <a:pt x="896" y="132"/>
                  <a:pt x="891" y="130"/>
                </a:cubicBezTo>
                <a:cubicBezTo>
                  <a:pt x="890" y="131"/>
                  <a:pt x="890" y="132"/>
                  <a:pt x="889" y="133"/>
                </a:cubicBezTo>
                <a:cubicBezTo>
                  <a:pt x="889" y="133"/>
                  <a:pt x="889" y="132"/>
                  <a:pt x="889" y="132"/>
                </a:cubicBezTo>
                <a:cubicBezTo>
                  <a:pt x="887" y="129"/>
                  <a:pt x="884" y="126"/>
                  <a:pt x="882" y="123"/>
                </a:cubicBezTo>
                <a:cubicBezTo>
                  <a:pt x="882" y="122"/>
                  <a:pt x="882" y="121"/>
                  <a:pt x="882" y="121"/>
                </a:cubicBezTo>
                <a:cubicBezTo>
                  <a:pt x="883" y="120"/>
                  <a:pt x="883" y="120"/>
                  <a:pt x="883" y="119"/>
                </a:cubicBezTo>
                <a:cubicBezTo>
                  <a:pt x="888" y="120"/>
                  <a:pt x="893" y="120"/>
                  <a:pt x="898" y="121"/>
                </a:cubicBezTo>
                <a:cubicBezTo>
                  <a:pt x="902" y="121"/>
                  <a:pt x="907" y="121"/>
                  <a:pt x="911" y="121"/>
                </a:cubicBezTo>
                <a:cubicBezTo>
                  <a:pt x="918" y="123"/>
                  <a:pt x="925" y="132"/>
                  <a:pt x="931" y="134"/>
                </a:cubicBezTo>
                <a:cubicBezTo>
                  <a:pt x="934" y="134"/>
                  <a:pt x="939" y="134"/>
                  <a:pt x="942" y="134"/>
                </a:cubicBezTo>
                <a:cubicBezTo>
                  <a:pt x="940" y="133"/>
                  <a:pt x="939" y="131"/>
                  <a:pt x="937" y="129"/>
                </a:cubicBezTo>
                <a:cubicBezTo>
                  <a:pt x="934" y="128"/>
                  <a:pt x="929" y="127"/>
                  <a:pt x="926" y="125"/>
                </a:cubicBezTo>
                <a:cubicBezTo>
                  <a:pt x="928" y="122"/>
                  <a:pt x="930" y="119"/>
                  <a:pt x="932" y="116"/>
                </a:cubicBezTo>
                <a:cubicBezTo>
                  <a:pt x="934" y="115"/>
                  <a:pt x="936" y="114"/>
                  <a:pt x="939" y="113"/>
                </a:cubicBezTo>
                <a:cubicBezTo>
                  <a:pt x="941" y="113"/>
                  <a:pt x="944" y="113"/>
                  <a:pt x="947" y="113"/>
                </a:cubicBezTo>
                <a:cubicBezTo>
                  <a:pt x="950" y="112"/>
                  <a:pt x="952" y="111"/>
                  <a:pt x="955" y="110"/>
                </a:cubicBezTo>
                <a:cubicBezTo>
                  <a:pt x="962" y="109"/>
                  <a:pt x="969" y="108"/>
                  <a:pt x="977" y="107"/>
                </a:cubicBezTo>
                <a:cubicBezTo>
                  <a:pt x="977" y="107"/>
                  <a:pt x="976" y="107"/>
                  <a:pt x="976" y="107"/>
                </a:cubicBezTo>
                <a:cubicBezTo>
                  <a:pt x="974" y="105"/>
                  <a:pt x="971" y="104"/>
                  <a:pt x="968" y="102"/>
                </a:cubicBezTo>
                <a:cubicBezTo>
                  <a:pt x="964" y="100"/>
                  <a:pt x="955" y="99"/>
                  <a:pt x="949" y="101"/>
                </a:cubicBezTo>
                <a:cubicBezTo>
                  <a:pt x="943" y="102"/>
                  <a:pt x="937" y="106"/>
                  <a:pt x="931" y="107"/>
                </a:cubicBezTo>
                <a:cubicBezTo>
                  <a:pt x="929" y="107"/>
                  <a:pt x="926" y="108"/>
                  <a:pt x="924" y="108"/>
                </a:cubicBezTo>
                <a:cubicBezTo>
                  <a:pt x="923" y="108"/>
                  <a:pt x="921" y="108"/>
                  <a:pt x="920" y="109"/>
                </a:cubicBezTo>
                <a:cubicBezTo>
                  <a:pt x="918" y="107"/>
                  <a:pt x="915" y="106"/>
                  <a:pt x="913" y="104"/>
                </a:cubicBezTo>
                <a:cubicBezTo>
                  <a:pt x="911" y="106"/>
                  <a:pt x="909" y="108"/>
                  <a:pt x="904" y="107"/>
                </a:cubicBezTo>
                <a:cubicBezTo>
                  <a:pt x="902" y="107"/>
                  <a:pt x="900" y="107"/>
                  <a:pt x="898" y="107"/>
                </a:cubicBezTo>
                <a:cubicBezTo>
                  <a:pt x="896" y="108"/>
                  <a:pt x="894" y="109"/>
                  <a:pt x="891" y="111"/>
                </a:cubicBezTo>
                <a:cubicBezTo>
                  <a:pt x="892" y="108"/>
                  <a:pt x="892" y="104"/>
                  <a:pt x="893" y="101"/>
                </a:cubicBezTo>
                <a:cubicBezTo>
                  <a:pt x="894" y="100"/>
                  <a:pt x="896" y="99"/>
                  <a:pt x="897" y="98"/>
                </a:cubicBezTo>
                <a:cubicBezTo>
                  <a:pt x="897" y="97"/>
                  <a:pt x="897" y="96"/>
                  <a:pt x="897" y="96"/>
                </a:cubicBezTo>
                <a:cubicBezTo>
                  <a:pt x="896" y="95"/>
                  <a:pt x="895" y="94"/>
                  <a:pt x="894" y="93"/>
                </a:cubicBezTo>
                <a:cubicBezTo>
                  <a:pt x="887" y="89"/>
                  <a:pt x="867" y="94"/>
                  <a:pt x="861" y="97"/>
                </a:cubicBezTo>
                <a:cubicBezTo>
                  <a:pt x="858" y="99"/>
                  <a:pt x="854" y="102"/>
                  <a:pt x="851" y="104"/>
                </a:cubicBezTo>
                <a:cubicBezTo>
                  <a:pt x="849" y="104"/>
                  <a:pt x="847" y="102"/>
                  <a:pt x="847" y="100"/>
                </a:cubicBezTo>
                <a:cubicBezTo>
                  <a:pt x="847" y="100"/>
                  <a:pt x="847" y="100"/>
                  <a:pt x="847" y="100"/>
                </a:cubicBezTo>
                <a:cubicBezTo>
                  <a:pt x="848" y="99"/>
                  <a:pt x="851" y="100"/>
                  <a:pt x="851" y="97"/>
                </a:cubicBezTo>
                <a:cubicBezTo>
                  <a:pt x="850" y="94"/>
                  <a:pt x="849" y="93"/>
                  <a:pt x="848" y="91"/>
                </a:cubicBezTo>
                <a:cubicBezTo>
                  <a:pt x="841" y="90"/>
                  <a:pt x="836" y="89"/>
                  <a:pt x="831" y="87"/>
                </a:cubicBezTo>
                <a:cubicBezTo>
                  <a:pt x="831" y="85"/>
                  <a:pt x="830" y="82"/>
                  <a:pt x="830" y="80"/>
                </a:cubicBezTo>
                <a:cubicBezTo>
                  <a:pt x="831" y="79"/>
                  <a:pt x="832" y="77"/>
                  <a:pt x="834" y="76"/>
                </a:cubicBezTo>
                <a:cubicBezTo>
                  <a:pt x="840" y="73"/>
                  <a:pt x="851" y="75"/>
                  <a:pt x="858" y="74"/>
                </a:cubicBezTo>
                <a:cubicBezTo>
                  <a:pt x="861" y="73"/>
                  <a:pt x="866" y="70"/>
                  <a:pt x="871" y="72"/>
                </a:cubicBezTo>
                <a:cubicBezTo>
                  <a:pt x="873" y="73"/>
                  <a:pt x="876" y="75"/>
                  <a:pt x="879" y="75"/>
                </a:cubicBezTo>
                <a:cubicBezTo>
                  <a:pt x="881" y="74"/>
                  <a:pt x="881" y="71"/>
                  <a:pt x="882" y="70"/>
                </a:cubicBezTo>
                <a:cubicBezTo>
                  <a:pt x="885" y="68"/>
                  <a:pt x="892" y="65"/>
                  <a:pt x="897" y="65"/>
                </a:cubicBezTo>
                <a:cubicBezTo>
                  <a:pt x="900" y="66"/>
                  <a:pt x="903" y="67"/>
                  <a:pt x="906" y="68"/>
                </a:cubicBezTo>
                <a:cubicBezTo>
                  <a:pt x="912" y="69"/>
                  <a:pt x="918" y="68"/>
                  <a:pt x="924" y="70"/>
                </a:cubicBezTo>
                <a:cubicBezTo>
                  <a:pt x="928" y="71"/>
                  <a:pt x="947" y="77"/>
                  <a:pt x="950" y="76"/>
                </a:cubicBezTo>
                <a:cubicBezTo>
                  <a:pt x="950" y="75"/>
                  <a:pt x="951" y="75"/>
                  <a:pt x="951" y="75"/>
                </a:cubicBezTo>
                <a:cubicBezTo>
                  <a:pt x="951" y="74"/>
                  <a:pt x="951" y="74"/>
                  <a:pt x="951" y="74"/>
                </a:cubicBezTo>
                <a:cubicBezTo>
                  <a:pt x="949" y="72"/>
                  <a:pt x="946" y="71"/>
                  <a:pt x="944" y="69"/>
                </a:cubicBezTo>
                <a:cubicBezTo>
                  <a:pt x="939" y="66"/>
                  <a:pt x="936" y="65"/>
                  <a:pt x="932" y="61"/>
                </a:cubicBezTo>
                <a:cubicBezTo>
                  <a:pt x="933" y="59"/>
                  <a:pt x="933" y="58"/>
                  <a:pt x="934" y="57"/>
                </a:cubicBezTo>
                <a:cubicBezTo>
                  <a:pt x="939" y="57"/>
                  <a:pt x="942" y="54"/>
                  <a:pt x="945" y="53"/>
                </a:cubicBezTo>
                <a:cubicBezTo>
                  <a:pt x="950" y="52"/>
                  <a:pt x="954" y="51"/>
                  <a:pt x="958" y="50"/>
                </a:cubicBezTo>
                <a:cubicBezTo>
                  <a:pt x="961" y="50"/>
                  <a:pt x="963" y="49"/>
                  <a:pt x="965" y="49"/>
                </a:cubicBezTo>
                <a:cubicBezTo>
                  <a:pt x="971" y="50"/>
                  <a:pt x="976" y="51"/>
                  <a:pt x="982" y="53"/>
                </a:cubicBezTo>
                <a:cubicBezTo>
                  <a:pt x="987" y="55"/>
                  <a:pt x="989" y="61"/>
                  <a:pt x="994" y="62"/>
                </a:cubicBezTo>
                <a:cubicBezTo>
                  <a:pt x="995" y="60"/>
                  <a:pt x="995" y="59"/>
                  <a:pt x="995" y="57"/>
                </a:cubicBezTo>
                <a:cubicBezTo>
                  <a:pt x="994" y="56"/>
                  <a:pt x="987" y="49"/>
                  <a:pt x="987" y="48"/>
                </a:cubicBezTo>
                <a:cubicBezTo>
                  <a:pt x="987" y="47"/>
                  <a:pt x="988" y="46"/>
                  <a:pt x="989" y="45"/>
                </a:cubicBezTo>
                <a:cubicBezTo>
                  <a:pt x="994" y="46"/>
                  <a:pt x="999" y="47"/>
                  <a:pt x="1004" y="48"/>
                </a:cubicBezTo>
                <a:cubicBezTo>
                  <a:pt x="1007" y="49"/>
                  <a:pt x="1010" y="49"/>
                  <a:pt x="1013" y="49"/>
                </a:cubicBezTo>
                <a:cubicBezTo>
                  <a:pt x="1017" y="51"/>
                  <a:pt x="1018" y="54"/>
                  <a:pt x="1023" y="55"/>
                </a:cubicBezTo>
                <a:cubicBezTo>
                  <a:pt x="1023" y="52"/>
                  <a:pt x="1022" y="49"/>
                  <a:pt x="1021" y="47"/>
                </a:cubicBezTo>
                <a:cubicBezTo>
                  <a:pt x="1021" y="46"/>
                  <a:pt x="1021" y="46"/>
                  <a:pt x="1021" y="46"/>
                </a:cubicBezTo>
                <a:cubicBezTo>
                  <a:pt x="1027" y="46"/>
                  <a:pt x="1032" y="47"/>
                  <a:pt x="1037" y="47"/>
                </a:cubicBezTo>
                <a:cubicBezTo>
                  <a:pt x="1040" y="49"/>
                  <a:pt x="1042" y="52"/>
                  <a:pt x="1045" y="54"/>
                </a:cubicBezTo>
                <a:cubicBezTo>
                  <a:pt x="1046" y="54"/>
                  <a:pt x="1047" y="54"/>
                  <a:pt x="1048" y="54"/>
                </a:cubicBezTo>
                <a:cubicBezTo>
                  <a:pt x="1048" y="51"/>
                  <a:pt x="1047" y="48"/>
                  <a:pt x="1046" y="45"/>
                </a:cubicBezTo>
                <a:cubicBezTo>
                  <a:pt x="1059" y="43"/>
                  <a:pt x="1070" y="51"/>
                  <a:pt x="1082" y="53"/>
                </a:cubicBezTo>
                <a:cubicBezTo>
                  <a:pt x="1085" y="52"/>
                  <a:pt x="1087" y="52"/>
                  <a:pt x="1090" y="52"/>
                </a:cubicBezTo>
                <a:cubicBezTo>
                  <a:pt x="1096" y="52"/>
                  <a:pt x="1102" y="52"/>
                  <a:pt x="1107" y="52"/>
                </a:cubicBezTo>
                <a:cubicBezTo>
                  <a:pt x="1110" y="52"/>
                  <a:pt x="1113" y="53"/>
                  <a:pt x="1115" y="54"/>
                </a:cubicBezTo>
                <a:cubicBezTo>
                  <a:pt x="1118" y="54"/>
                  <a:pt x="1120" y="55"/>
                  <a:pt x="1122" y="55"/>
                </a:cubicBezTo>
                <a:cubicBezTo>
                  <a:pt x="1125" y="56"/>
                  <a:pt x="1128" y="57"/>
                  <a:pt x="1130" y="58"/>
                </a:cubicBezTo>
                <a:cubicBezTo>
                  <a:pt x="1133" y="59"/>
                  <a:pt x="1136" y="59"/>
                  <a:pt x="1139" y="59"/>
                </a:cubicBezTo>
                <a:cubicBezTo>
                  <a:pt x="1141" y="60"/>
                  <a:pt x="1143" y="62"/>
                  <a:pt x="1145" y="63"/>
                </a:cubicBezTo>
                <a:cubicBezTo>
                  <a:pt x="1145" y="65"/>
                  <a:pt x="1144" y="66"/>
                  <a:pt x="1143" y="67"/>
                </a:cubicBezTo>
                <a:cubicBezTo>
                  <a:pt x="1135" y="69"/>
                  <a:pt x="1132" y="74"/>
                  <a:pt x="1124" y="75"/>
                </a:cubicBezTo>
                <a:close/>
                <a:moveTo>
                  <a:pt x="845" y="108"/>
                </a:moveTo>
                <a:cubicBezTo>
                  <a:pt x="846" y="109"/>
                  <a:pt x="848" y="110"/>
                  <a:pt x="849" y="111"/>
                </a:cubicBezTo>
                <a:cubicBezTo>
                  <a:pt x="850" y="115"/>
                  <a:pt x="852" y="118"/>
                  <a:pt x="853" y="122"/>
                </a:cubicBezTo>
                <a:cubicBezTo>
                  <a:pt x="855" y="123"/>
                  <a:pt x="858" y="123"/>
                  <a:pt x="861" y="123"/>
                </a:cubicBezTo>
                <a:cubicBezTo>
                  <a:pt x="861" y="121"/>
                  <a:pt x="861" y="118"/>
                  <a:pt x="861" y="116"/>
                </a:cubicBezTo>
                <a:cubicBezTo>
                  <a:pt x="861" y="115"/>
                  <a:pt x="862" y="114"/>
                  <a:pt x="863" y="115"/>
                </a:cubicBezTo>
                <a:cubicBezTo>
                  <a:pt x="866" y="116"/>
                  <a:pt x="872" y="120"/>
                  <a:pt x="872" y="124"/>
                </a:cubicBezTo>
                <a:cubicBezTo>
                  <a:pt x="872" y="128"/>
                  <a:pt x="872" y="131"/>
                  <a:pt x="872" y="135"/>
                </a:cubicBezTo>
                <a:cubicBezTo>
                  <a:pt x="873" y="136"/>
                  <a:pt x="874" y="138"/>
                  <a:pt x="875" y="139"/>
                </a:cubicBezTo>
                <a:cubicBezTo>
                  <a:pt x="884" y="139"/>
                  <a:pt x="888" y="138"/>
                  <a:pt x="893" y="143"/>
                </a:cubicBezTo>
                <a:cubicBezTo>
                  <a:pt x="891" y="143"/>
                  <a:pt x="890" y="142"/>
                  <a:pt x="888" y="141"/>
                </a:cubicBezTo>
                <a:cubicBezTo>
                  <a:pt x="880" y="148"/>
                  <a:pt x="870" y="145"/>
                  <a:pt x="867" y="157"/>
                </a:cubicBezTo>
                <a:cubicBezTo>
                  <a:pt x="862" y="157"/>
                  <a:pt x="860" y="153"/>
                  <a:pt x="857" y="153"/>
                </a:cubicBezTo>
                <a:cubicBezTo>
                  <a:pt x="856" y="154"/>
                  <a:pt x="855" y="155"/>
                  <a:pt x="854" y="156"/>
                </a:cubicBezTo>
                <a:cubicBezTo>
                  <a:pt x="855" y="158"/>
                  <a:pt x="857" y="161"/>
                  <a:pt x="856" y="163"/>
                </a:cubicBezTo>
                <a:cubicBezTo>
                  <a:pt x="855" y="165"/>
                  <a:pt x="854" y="165"/>
                  <a:pt x="852" y="166"/>
                </a:cubicBezTo>
                <a:cubicBezTo>
                  <a:pt x="849" y="164"/>
                  <a:pt x="846" y="161"/>
                  <a:pt x="843" y="159"/>
                </a:cubicBezTo>
                <a:cubicBezTo>
                  <a:pt x="842" y="162"/>
                  <a:pt x="842" y="165"/>
                  <a:pt x="840" y="167"/>
                </a:cubicBezTo>
                <a:cubicBezTo>
                  <a:pt x="831" y="167"/>
                  <a:pt x="824" y="165"/>
                  <a:pt x="817" y="163"/>
                </a:cubicBezTo>
                <a:cubicBezTo>
                  <a:pt x="816" y="163"/>
                  <a:pt x="815" y="163"/>
                  <a:pt x="814" y="164"/>
                </a:cubicBezTo>
                <a:cubicBezTo>
                  <a:pt x="811" y="161"/>
                  <a:pt x="808" y="158"/>
                  <a:pt x="805" y="155"/>
                </a:cubicBezTo>
                <a:cubicBezTo>
                  <a:pt x="802" y="153"/>
                  <a:pt x="798" y="151"/>
                  <a:pt x="798" y="146"/>
                </a:cubicBezTo>
                <a:cubicBezTo>
                  <a:pt x="801" y="146"/>
                  <a:pt x="804" y="145"/>
                  <a:pt x="807" y="144"/>
                </a:cubicBezTo>
                <a:cubicBezTo>
                  <a:pt x="813" y="143"/>
                  <a:pt x="830" y="146"/>
                  <a:pt x="835" y="147"/>
                </a:cubicBezTo>
                <a:cubicBezTo>
                  <a:pt x="831" y="143"/>
                  <a:pt x="816" y="136"/>
                  <a:pt x="808" y="137"/>
                </a:cubicBezTo>
                <a:cubicBezTo>
                  <a:pt x="807" y="138"/>
                  <a:pt x="806" y="138"/>
                  <a:pt x="804" y="139"/>
                </a:cubicBezTo>
                <a:cubicBezTo>
                  <a:pt x="802" y="138"/>
                  <a:pt x="799" y="138"/>
                  <a:pt x="796" y="138"/>
                </a:cubicBezTo>
                <a:cubicBezTo>
                  <a:pt x="795" y="139"/>
                  <a:pt x="791" y="142"/>
                  <a:pt x="788" y="140"/>
                </a:cubicBezTo>
                <a:cubicBezTo>
                  <a:pt x="784" y="139"/>
                  <a:pt x="783" y="135"/>
                  <a:pt x="780" y="132"/>
                </a:cubicBezTo>
                <a:cubicBezTo>
                  <a:pt x="778" y="131"/>
                  <a:pt x="776" y="129"/>
                  <a:pt x="774" y="128"/>
                </a:cubicBezTo>
                <a:cubicBezTo>
                  <a:pt x="773" y="126"/>
                  <a:pt x="773" y="125"/>
                  <a:pt x="772" y="124"/>
                </a:cubicBezTo>
                <a:cubicBezTo>
                  <a:pt x="772" y="124"/>
                  <a:pt x="772" y="124"/>
                  <a:pt x="772" y="124"/>
                </a:cubicBezTo>
                <a:cubicBezTo>
                  <a:pt x="780" y="126"/>
                  <a:pt x="785" y="124"/>
                  <a:pt x="793" y="123"/>
                </a:cubicBezTo>
                <a:cubicBezTo>
                  <a:pt x="789" y="120"/>
                  <a:pt x="786" y="120"/>
                  <a:pt x="783" y="117"/>
                </a:cubicBezTo>
                <a:cubicBezTo>
                  <a:pt x="784" y="115"/>
                  <a:pt x="784" y="113"/>
                  <a:pt x="785" y="113"/>
                </a:cubicBezTo>
                <a:cubicBezTo>
                  <a:pt x="788" y="111"/>
                  <a:pt x="795" y="112"/>
                  <a:pt x="797" y="111"/>
                </a:cubicBezTo>
                <a:cubicBezTo>
                  <a:pt x="797" y="111"/>
                  <a:pt x="797" y="110"/>
                  <a:pt x="797" y="110"/>
                </a:cubicBezTo>
                <a:cubicBezTo>
                  <a:pt x="794" y="106"/>
                  <a:pt x="792" y="103"/>
                  <a:pt x="789" y="100"/>
                </a:cubicBezTo>
                <a:cubicBezTo>
                  <a:pt x="789" y="100"/>
                  <a:pt x="789" y="100"/>
                  <a:pt x="789" y="100"/>
                </a:cubicBezTo>
                <a:cubicBezTo>
                  <a:pt x="793" y="99"/>
                  <a:pt x="797" y="98"/>
                  <a:pt x="800" y="97"/>
                </a:cubicBezTo>
                <a:cubicBezTo>
                  <a:pt x="803" y="97"/>
                  <a:pt x="805" y="98"/>
                  <a:pt x="808" y="97"/>
                </a:cubicBezTo>
                <a:cubicBezTo>
                  <a:pt x="808" y="94"/>
                  <a:pt x="807" y="93"/>
                  <a:pt x="806" y="90"/>
                </a:cubicBezTo>
                <a:cubicBezTo>
                  <a:pt x="820" y="91"/>
                  <a:pt x="822" y="96"/>
                  <a:pt x="828" y="104"/>
                </a:cubicBezTo>
                <a:cubicBezTo>
                  <a:pt x="831" y="106"/>
                  <a:pt x="833" y="108"/>
                  <a:pt x="836" y="110"/>
                </a:cubicBezTo>
                <a:cubicBezTo>
                  <a:pt x="840" y="110"/>
                  <a:pt x="842" y="109"/>
                  <a:pt x="845" y="108"/>
                </a:cubicBezTo>
                <a:close/>
                <a:moveTo>
                  <a:pt x="788" y="165"/>
                </a:moveTo>
                <a:cubicBezTo>
                  <a:pt x="788" y="167"/>
                  <a:pt x="788" y="169"/>
                  <a:pt x="786" y="171"/>
                </a:cubicBezTo>
                <a:cubicBezTo>
                  <a:pt x="771" y="174"/>
                  <a:pt x="764" y="176"/>
                  <a:pt x="756" y="164"/>
                </a:cubicBezTo>
                <a:cubicBezTo>
                  <a:pt x="755" y="161"/>
                  <a:pt x="752" y="160"/>
                  <a:pt x="752" y="156"/>
                </a:cubicBezTo>
                <a:cubicBezTo>
                  <a:pt x="753" y="156"/>
                  <a:pt x="753" y="155"/>
                  <a:pt x="753" y="155"/>
                </a:cubicBezTo>
                <a:cubicBezTo>
                  <a:pt x="755" y="155"/>
                  <a:pt x="758" y="155"/>
                  <a:pt x="760" y="154"/>
                </a:cubicBezTo>
                <a:cubicBezTo>
                  <a:pt x="769" y="154"/>
                  <a:pt x="776" y="159"/>
                  <a:pt x="783" y="161"/>
                </a:cubicBezTo>
                <a:cubicBezTo>
                  <a:pt x="785" y="162"/>
                  <a:pt x="788" y="162"/>
                  <a:pt x="788" y="165"/>
                </a:cubicBezTo>
                <a:close/>
                <a:moveTo>
                  <a:pt x="760" y="214"/>
                </a:moveTo>
                <a:cubicBezTo>
                  <a:pt x="761" y="216"/>
                  <a:pt x="761" y="220"/>
                  <a:pt x="761" y="222"/>
                </a:cubicBezTo>
                <a:cubicBezTo>
                  <a:pt x="760" y="225"/>
                  <a:pt x="757" y="225"/>
                  <a:pt x="756" y="227"/>
                </a:cubicBezTo>
                <a:cubicBezTo>
                  <a:pt x="754" y="230"/>
                  <a:pt x="757" y="235"/>
                  <a:pt x="757" y="237"/>
                </a:cubicBezTo>
                <a:cubicBezTo>
                  <a:pt x="756" y="238"/>
                  <a:pt x="756" y="238"/>
                  <a:pt x="755" y="239"/>
                </a:cubicBezTo>
                <a:cubicBezTo>
                  <a:pt x="753" y="238"/>
                  <a:pt x="750" y="238"/>
                  <a:pt x="747" y="238"/>
                </a:cubicBezTo>
                <a:cubicBezTo>
                  <a:pt x="741" y="239"/>
                  <a:pt x="732" y="241"/>
                  <a:pt x="731" y="234"/>
                </a:cubicBezTo>
                <a:cubicBezTo>
                  <a:pt x="733" y="232"/>
                  <a:pt x="733" y="230"/>
                  <a:pt x="736" y="229"/>
                </a:cubicBezTo>
                <a:cubicBezTo>
                  <a:pt x="736" y="228"/>
                  <a:pt x="736" y="228"/>
                  <a:pt x="736" y="227"/>
                </a:cubicBezTo>
                <a:cubicBezTo>
                  <a:pt x="736" y="226"/>
                  <a:pt x="735" y="225"/>
                  <a:pt x="734" y="224"/>
                </a:cubicBezTo>
                <a:cubicBezTo>
                  <a:pt x="730" y="222"/>
                  <a:pt x="717" y="225"/>
                  <a:pt x="712" y="227"/>
                </a:cubicBezTo>
                <a:cubicBezTo>
                  <a:pt x="711" y="226"/>
                  <a:pt x="710" y="225"/>
                  <a:pt x="708" y="224"/>
                </a:cubicBezTo>
                <a:cubicBezTo>
                  <a:pt x="708" y="223"/>
                  <a:pt x="708" y="222"/>
                  <a:pt x="708" y="220"/>
                </a:cubicBezTo>
                <a:cubicBezTo>
                  <a:pt x="713" y="220"/>
                  <a:pt x="714" y="218"/>
                  <a:pt x="718" y="217"/>
                </a:cubicBezTo>
                <a:cubicBezTo>
                  <a:pt x="718" y="217"/>
                  <a:pt x="718" y="217"/>
                  <a:pt x="718" y="217"/>
                </a:cubicBezTo>
                <a:cubicBezTo>
                  <a:pt x="715" y="213"/>
                  <a:pt x="716" y="211"/>
                  <a:pt x="717" y="207"/>
                </a:cubicBezTo>
                <a:cubicBezTo>
                  <a:pt x="726" y="207"/>
                  <a:pt x="729" y="217"/>
                  <a:pt x="736" y="218"/>
                </a:cubicBezTo>
                <a:cubicBezTo>
                  <a:pt x="736" y="218"/>
                  <a:pt x="737" y="218"/>
                  <a:pt x="737" y="218"/>
                </a:cubicBezTo>
                <a:cubicBezTo>
                  <a:pt x="736" y="212"/>
                  <a:pt x="731" y="210"/>
                  <a:pt x="728" y="206"/>
                </a:cubicBezTo>
                <a:cubicBezTo>
                  <a:pt x="728" y="205"/>
                  <a:pt x="729" y="205"/>
                  <a:pt x="729" y="205"/>
                </a:cubicBezTo>
                <a:cubicBezTo>
                  <a:pt x="736" y="200"/>
                  <a:pt x="741" y="209"/>
                  <a:pt x="747" y="210"/>
                </a:cubicBezTo>
                <a:cubicBezTo>
                  <a:pt x="748" y="208"/>
                  <a:pt x="748" y="206"/>
                  <a:pt x="748" y="205"/>
                </a:cubicBezTo>
                <a:cubicBezTo>
                  <a:pt x="749" y="205"/>
                  <a:pt x="750" y="204"/>
                  <a:pt x="751" y="204"/>
                </a:cubicBezTo>
                <a:cubicBezTo>
                  <a:pt x="757" y="206"/>
                  <a:pt x="759" y="207"/>
                  <a:pt x="760" y="214"/>
                </a:cubicBezTo>
                <a:close/>
                <a:moveTo>
                  <a:pt x="734" y="178"/>
                </a:moveTo>
                <a:cubicBezTo>
                  <a:pt x="729" y="176"/>
                  <a:pt x="728" y="169"/>
                  <a:pt x="723" y="168"/>
                </a:cubicBezTo>
                <a:cubicBezTo>
                  <a:pt x="722" y="167"/>
                  <a:pt x="720" y="167"/>
                  <a:pt x="718" y="167"/>
                </a:cubicBezTo>
                <a:cubicBezTo>
                  <a:pt x="705" y="165"/>
                  <a:pt x="686" y="171"/>
                  <a:pt x="682" y="159"/>
                </a:cubicBezTo>
                <a:cubicBezTo>
                  <a:pt x="682" y="158"/>
                  <a:pt x="683" y="158"/>
                  <a:pt x="683" y="157"/>
                </a:cubicBezTo>
                <a:cubicBezTo>
                  <a:pt x="690" y="157"/>
                  <a:pt x="693" y="159"/>
                  <a:pt x="699" y="159"/>
                </a:cubicBezTo>
                <a:cubicBezTo>
                  <a:pt x="699" y="149"/>
                  <a:pt x="686" y="146"/>
                  <a:pt x="677" y="145"/>
                </a:cubicBezTo>
                <a:cubicBezTo>
                  <a:pt x="677" y="144"/>
                  <a:pt x="677" y="144"/>
                  <a:pt x="677" y="144"/>
                </a:cubicBezTo>
                <a:cubicBezTo>
                  <a:pt x="677" y="143"/>
                  <a:pt x="677" y="141"/>
                  <a:pt x="677" y="140"/>
                </a:cubicBezTo>
                <a:cubicBezTo>
                  <a:pt x="684" y="140"/>
                  <a:pt x="693" y="138"/>
                  <a:pt x="699" y="141"/>
                </a:cubicBezTo>
                <a:cubicBezTo>
                  <a:pt x="703" y="142"/>
                  <a:pt x="705" y="149"/>
                  <a:pt x="708" y="150"/>
                </a:cubicBezTo>
                <a:cubicBezTo>
                  <a:pt x="711" y="150"/>
                  <a:pt x="714" y="151"/>
                  <a:pt x="717" y="151"/>
                </a:cubicBezTo>
                <a:cubicBezTo>
                  <a:pt x="731" y="154"/>
                  <a:pt x="734" y="154"/>
                  <a:pt x="741" y="165"/>
                </a:cubicBezTo>
                <a:cubicBezTo>
                  <a:pt x="743" y="168"/>
                  <a:pt x="745" y="170"/>
                  <a:pt x="746" y="175"/>
                </a:cubicBezTo>
                <a:cubicBezTo>
                  <a:pt x="743" y="177"/>
                  <a:pt x="739" y="180"/>
                  <a:pt x="734" y="178"/>
                </a:cubicBezTo>
                <a:close/>
                <a:moveTo>
                  <a:pt x="671" y="238"/>
                </a:moveTo>
                <a:cubicBezTo>
                  <a:pt x="669" y="240"/>
                  <a:pt x="666" y="239"/>
                  <a:pt x="663" y="239"/>
                </a:cubicBezTo>
                <a:cubicBezTo>
                  <a:pt x="660" y="240"/>
                  <a:pt x="657" y="240"/>
                  <a:pt x="654" y="240"/>
                </a:cubicBezTo>
                <a:cubicBezTo>
                  <a:pt x="649" y="239"/>
                  <a:pt x="643" y="239"/>
                  <a:pt x="638" y="238"/>
                </a:cubicBezTo>
                <a:cubicBezTo>
                  <a:pt x="625" y="241"/>
                  <a:pt x="613" y="254"/>
                  <a:pt x="594" y="251"/>
                </a:cubicBezTo>
                <a:cubicBezTo>
                  <a:pt x="591" y="250"/>
                  <a:pt x="588" y="248"/>
                  <a:pt x="584" y="247"/>
                </a:cubicBezTo>
                <a:cubicBezTo>
                  <a:pt x="584" y="246"/>
                  <a:pt x="583" y="245"/>
                  <a:pt x="583" y="244"/>
                </a:cubicBezTo>
                <a:cubicBezTo>
                  <a:pt x="583" y="244"/>
                  <a:pt x="583" y="244"/>
                  <a:pt x="584" y="243"/>
                </a:cubicBezTo>
                <a:cubicBezTo>
                  <a:pt x="586" y="242"/>
                  <a:pt x="589" y="243"/>
                  <a:pt x="592" y="242"/>
                </a:cubicBezTo>
                <a:cubicBezTo>
                  <a:pt x="593" y="242"/>
                  <a:pt x="595" y="241"/>
                  <a:pt x="596" y="241"/>
                </a:cubicBezTo>
                <a:cubicBezTo>
                  <a:pt x="602" y="239"/>
                  <a:pt x="608" y="240"/>
                  <a:pt x="614" y="238"/>
                </a:cubicBezTo>
                <a:cubicBezTo>
                  <a:pt x="614" y="236"/>
                  <a:pt x="615" y="235"/>
                  <a:pt x="616" y="233"/>
                </a:cubicBezTo>
                <a:cubicBezTo>
                  <a:pt x="616" y="233"/>
                  <a:pt x="616" y="233"/>
                  <a:pt x="616" y="233"/>
                </a:cubicBezTo>
                <a:cubicBezTo>
                  <a:pt x="610" y="232"/>
                  <a:pt x="604" y="232"/>
                  <a:pt x="598" y="232"/>
                </a:cubicBezTo>
                <a:cubicBezTo>
                  <a:pt x="595" y="233"/>
                  <a:pt x="593" y="234"/>
                  <a:pt x="590" y="235"/>
                </a:cubicBezTo>
                <a:cubicBezTo>
                  <a:pt x="586" y="236"/>
                  <a:pt x="582" y="235"/>
                  <a:pt x="576" y="236"/>
                </a:cubicBezTo>
                <a:cubicBezTo>
                  <a:pt x="575" y="237"/>
                  <a:pt x="574" y="237"/>
                  <a:pt x="572" y="237"/>
                </a:cubicBezTo>
                <a:cubicBezTo>
                  <a:pt x="570" y="236"/>
                  <a:pt x="567" y="235"/>
                  <a:pt x="564" y="234"/>
                </a:cubicBezTo>
                <a:cubicBezTo>
                  <a:pt x="559" y="239"/>
                  <a:pt x="553" y="234"/>
                  <a:pt x="549" y="232"/>
                </a:cubicBezTo>
                <a:cubicBezTo>
                  <a:pt x="549" y="231"/>
                  <a:pt x="549" y="231"/>
                  <a:pt x="549" y="231"/>
                </a:cubicBezTo>
                <a:cubicBezTo>
                  <a:pt x="550" y="229"/>
                  <a:pt x="552" y="228"/>
                  <a:pt x="553" y="226"/>
                </a:cubicBezTo>
                <a:cubicBezTo>
                  <a:pt x="559" y="224"/>
                  <a:pt x="568" y="227"/>
                  <a:pt x="573" y="224"/>
                </a:cubicBezTo>
                <a:cubicBezTo>
                  <a:pt x="569" y="223"/>
                  <a:pt x="566" y="221"/>
                  <a:pt x="562" y="220"/>
                </a:cubicBezTo>
                <a:cubicBezTo>
                  <a:pt x="562" y="218"/>
                  <a:pt x="561" y="215"/>
                  <a:pt x="561" y="213"/>
                </a:cubicBezTo>
                <a:cubicBezTo>
                  <a:pt x="565" y="213"/>
                  <a:pt x="576" y="207"/>
                  <a:pt x="582" y="208"/>
                </a:cubicBezTo>
                <a:cubicBezTo>
                  <a:pt x="585" y="209"/>
                  <a:pt x="587" y="214"/>
                  <a:pt x="590" y="216"/>
                </a:cubicBezTo>
                <a:cubicBezTo>
                  <a:pt x="593" y="215"/>
                  <a:pt x="595" y="214"/>
                  <a:pt x="598" y="214"/>
                </a:cubicBezTo>
                <a:cubicBezTo>
                  <a:pt x="603" y="214"/>
                  <a:pt x="608" y="224"/>
                  <a:pt x="613" y="226"/>
                </a:cubicBezTo>
                <a:cubicBezTo>
                  <a:pt x="616" y="227"/>
                  <a:pt x="619" y="226"/>
                  <a:pt x="621" y="226"/>
                </a:cubicBezTo>
                <a:cubicBezTo>
                  <a:pt x="624" y="226"/>
                  <a:pt x="627" y="227"/>
                  <a:pt x="630" y="227"/>
                </a:cubicBezTo>
                <a:cubicBezTo>
                  <a:pt x="632" y="226"/>
                  <a:pt x="635" y="226"/>
                  <a:pt x="637" y="225"/>
                </a:cubicBezTo>
                <a:cubicBezTo>
                  <a:pt x="638" y="216"/>
                  <a:pt x="630" y="212"/>
                  <a:pt x="624" y="209"/>
                </a:cubicBezTo>
                <a:cubicBezTo>
                  <a:pt x="624" y="209"/>
                  <a:pt x="624" y="209"/>
                  <a:pt x="624" y="209"/>
                </a:cubicBezTo>
                <a:cubicBezTo>
                  <a:pt x="628" y="207"/>
                  <a:pt x="629" y="204"/>
                  <a:pt x="632" y="202"/>
                </a:cubicBezTo>
                <a:cubicBezTo>
                  <a:pt x="634" y="201"/>
                  <a:pt x="636" y="200"/>
                  <a:pt x="639" y="199"/>
                </a:cubicBezTo>
                <a:cubicBezTo>
                  <a:pt x="640" y="199"/>
                  <a:pt x="640" y="200"/>
                  <a:pt x="641" y="201"/>
                </a:cubicBezTo>
                <a:cubicBezTo>
                  <a:pt x="646" y="203"/>
                  <a:pt x="646" y="213"/>
                  <a:pt x="648" y="218"/>
                </a:cubicBezTo>
                <a:cubicBezTo>
                  <a:pt x="654" y="220"/>
                  <a:pt x="659" y="222"/>
                  <a:pt x="664" y="224"/>
                </a:cubicBezTo>
                <a:cubicBezTo>
                  <a:pt x="663" y="221"/>
                  <a:pt x="662" y="220"/>
                  <a:pt x="663" y="216"/>
                </a:cubicBezTo>
                <a:cubicBezTo>
                  <a:pt x="669" y="216"/>
                  <a:pt x="673" y="219"/>
                  <a:pt x="677" y="222"/>
                </a:cubicBezTo>
                <a:cubicBezTo>
                  <a:pt x="676" y="227"/>
                  <a:pt x="675" y="236"/>
                  <a:pt x="671" y="238"/>
                </a:cubicBezTo>
                <a:close/>
                <a:moveTo>
                  <a:pt x="622" y="184"/>
                </a:moveTo>
                <a:cubicBezTo>
                  <a:pt x="615" y="185"/>
                  <a:pt x="599" y="187"/>
                  <a:pt x="596" y="182"/>
                </a:cubicBezTo>
                <a:cubicBezTo>
                  <a:pt x="595" y="181"/>
                  <a:pt x="595" y="179"/>
                  <a:pt x="594" y="178"/>
                </a:cubicBezTo>
                <a:cubicBezTo>
                  <a:pt x="595" y="177"/>
                  <a:pt x="595" y="176"/>
                  <a:pt x="596" y="175"/>
                </a:cubicBezTo>
                <a:cubicBezTo>
                  <a:pt x="598" y="175"/>
                  <a:pt x="600" y="174"/>
                  <a:pt x="602" y="174"/>
                </a:cubicBezTo>
                <a:cubicBezTo>
                  <a:pt x="607" y="172"/>
                  <a:pt x="613" y="175"/>
                  <a:pt x="617" y="173"/>
                </a:cubicBezTo>
                <a:cubicBezTo>
                  <a:pt x="623" y="173"/>
                  <a:pt x="627" y="174"/>
                  <a:pt x="632" y="175"/>
                </a:cubicBezTo>
                <a:cubicBezTo>
                  <a:pt x="632" y="175"/>
                  <a:pt x="632" y="175"/>
                  <a:pt x="632" y="175"/>
                </a:cubicBezTo>
                <a:cubicBezTo>
                  <a:pt x="628" y="178"/>
                  <a:pt x="625" y="181"/>
                  <a:pt x="622" y="184"/>
                </a:cubicBezTo>
                <a:close/>
                <a:moveTo>
                  <a:pt x="560" y="192"/>
                </a:moveTo>
                <a:cubicBezTo>
                  <a:pt x="557" y="195"/>
                  <a:pt x="560" y="199"/>
                  <a:pt x="561" y="202"/>
                </a:cubicBezTo>
                <a:cubicBezTo>
                  <a:pt x="558" y="202"/>
                  <a:pt x="556" y="202"/>
                  <a:pt x="553" y="203"/>
                </a:cubicBezTo>
                <a:cubicBezTo>
                  <a:pt x="552" y="205"/>
                  <a:pt x="550" y="207"/>
                  <a:pt x="549" y="209"/>
                </a:cubicBezTo>
                <a:cubicBezTo>
                  <a:pt x="547" y="209"/>
                  <a:pt x="546" y="209"/>
                  <a:pt x="544" y="209"/>
                </a:cubicBezTo>
                <a:cubicBezTo>
                  <a:pt x="543" y="205"/>
                  <a:pt x="540" y="197"/>
                  <a:pt x="536" y="198"/>
                </a:cubicBezTo>
                <a:cubicBezTo>
                  <a:pt x="535" y="198"/>
                  <a:pt x="535" y="198"/>
                  <a:pt x="535" y="198"/>
                </a:cubicBezTo>
                <a:cubicBezTo>
                  <a:pt x="532" y="202"/>
                  <a:pt x="531" y="206"/>
                  <a:pt x="528" y="210"/>
                </a:cubicBezTo>
                <a:cubicBezTo>
                  <a:pt x="527" y="210"/>
                  <a:pt x="526" y="211"/>
                  <a:pt x="525" y="212"/>
                </a:cubicBezTo>
                <a:cubicBezTo>
                  <a:pt x="524" y="213"/>
                  <a:pt x="524" y="215"/>
                  <a:pt x="523" y="216"/>
                </a:cubicBezTo>
                <a:cubicBezTo>
                  <a:pt x="522" y="217"/>
                  <a:pt x="521" y="218"/>
                  <a:pt x="520" y="219"/>
                </a:cubicBezTo>
                <a:cubicBezTo>
                  <a:pt x="513" y="220"/>
                  <a:pt x="512" y="215"/>
                  <a:pt x="507" y="212"/>
                </a:cubicBezTo>
                <a:cubicBezTo>
                  <a:pt x="500" y="214"/>
                  <a:pt x="500" y="218"/>
                  <a:pt x="492" y="213"/>
                </a:cubicBezTo>
                <a:cubicBezTo>
                  <a:pt x="492" y="210"/>
                  <a:pt x="492" y="209"/>
                  <a:pt x="492" y="207"/>
                </a:cubicBezTo>
                <a:cubicBezTo>
                  <a:pt x="497" y="206"/>
                  <a:pt x="501" y="205"/>
                  <a:pt x="504" y="203"/>
                </a:cubicBezTo>
                <a:cubicBezTo>
                  <a:pt x="506" y="202"/>
                  <a:pt x="507" y="200"/>
                  <a:pt x="509" y="199"/>
                </a:cubicBezTo>
                <a:cubicBezTo>
                  <a:pt x="511" y="198"/>
                  <a:pt x="514" y="197"/>
                  <a:pt x="516" y="196"/>
                </a:cubicBezTo>
                <a:cubicBezTo>
                  <a:pt x="519" y="193"/>
                  <a:pt x="520" y="190"/>
                  <a:pt x="524" y="189"/>
                </a:cubicBezTo>
                <a:cubicBezTo>
                  <a:pt x="530" y="188"/>
                  <a:pt x="536" y="188"/>
                  <a:pt x="541" y="187"/>
                </a:cubicBezTo>
                <a:cubicBezTo>
                  <a:pt x="545" y="187"/>
                  <a:pt x="548" y="187"/>
                  <a:pt x="551" y="187"/>
                </a:cubicBezTo>
                <a:cubicBezTo>
                  <a:pt x="552" y="186"/>
                  <a:pt x="554" y="185"/>
                  <a:pt x="555" y="184"/>
                </a:cubicBezTo>
                <a:cubicBezTo>
                  <a:pt x="556" y="184"/>
                  <a:pt x="557" y="184"/>
                  <a:pt x="558" y="183"/>
                </a:cubicBezTo>
                <a:cubicBezTo>
                  <a:pt x="562" y="183"/>
                  <a:pt x="566" y="186"/>
                  <a:pt x="567" y="188"/>
                </a:cubicBezTo>
                <a:cubicBezTo>
                  <a:pt x="565" y="188"/>
                  <a:pt x="561" y="190"/>
                  <a:pt x="560" y="192"/>
                </a:cubicBezTo>
                <a:close/>
                <a:moveTo>
                  <a:pt x="507" y="250"/>
                </a:moveTo>
                <a:cubicBezTo>
                  <a:pt x="514" y="250"/>
                  <a:pt x="520" y="256"/>
                  <a:pt x="526" y="258"/>
                </a:cubicBezTo>
                <a:cubicBezTo>
                  <a:pt x="533" y="260"/>
                  <a:pt x="538" y="256"/>
                  <a:pt x="546" y="257"/>
                </a:cubicBezTo>
                <a:cubicBezTo>
                  <a:pt x="553" y="259"/>
                  <a:pt x="564" y="265"/>
                  <a:pt x="568" y="269"/>
                </a:cubicBezTo>
                <a:cubicBezTo>
                  <a:pt x="567" y="270"/>
                  <a:pt x="567" y="270"/>
                  <a:pt x="566" y="271"/>
                </a:cubicBezTo>
                <a:cubicBezTo>
                  <a:pt x="559" y="272"/>
                  <a:pt x="541" y="280"/>
                  <a:pt x="536" y="283"/>
                </a:cubicBezTo>
                <a:cubicBezTo>
                  <a:pt x="531" y="287"/>
                  <a:pt x="528" y="292"/>
                  <a:pt x="524" y="295"/>
                </a:cubicBezTo>
                <a:cubicBezTo>
                  <a:pt x="521" y="295"/>
                  <a:pt x="519" y="296"/>
                  <a:pt x="516" y="297"/>
                </a:cubicBezTo>
                <a:cubicBezTo>
                  <a:pt x="517" y="312"/>
                  <a:pt x="514" y="313"/>
                  <a:pt x="500" y="313"/>
                </a:cubicBezTo>
                <a:cubicBezTo>
                  <a:pt x="498" y="319"/>
                  <a:pt x="492" y="320"/>
                  <a:pt x="484" y="319"/>
                </a:cubicBezTo>
                <a:cubicBezTo>
                  <a:pt x="481" y="313"/>
                  <a:pt x="478" y="307"/>
                  <a:pt x="472" y="305"/>
                </a:cubicBezTo>
                <a:cubicBezTo>
                  <a:pt x="466" y="302"/>
                  <a:pt x="460" y="305"/>
                  <a:pt x="458" y="300"/>
                </a:cubicBezTo>
                <a:cubicBezTo>
                  <a:pt x="460" y="298"/>
                  <a:pt x="463" y="296"/>
                  <a:pt x="466" y="294"/>
                </a:cubicBezTo>
                <a:cubicBezTo>
                  <a:pt x="466" y="289"/>
                  <a:pt x="464" y="287"/>
                  <a:pt x="464" y="283"/>
                </a:cubicBezTo>
                <a:cubicBezTo>
                  <a:pt x="469" y="283"/>
                  <a:pt x="468" y="281"/>
                  <a:pt x="470" y="278"/>
                </a:cubicBezTo>
                <a:cubicBezTo>
                  <a:pt x="473" y="274"/>
                  <a:pt x="479" y="272"/>
                  <a:pt x="477" y="265"/>
                </a:cubicBezTo>
                <a:cubicBezTo>
                  <a:pt x="474" y="260"/>
                  <a:pt x="471" y="258"/>
                  <a:pt x="468" y="253"/>
                </a:cubicBezTo>
                <a:cubicBezTo>
                  <a:pt x="468" y="252"/>
                  <a:pt x="468" y="252"/>
                  <a:pt x="468" y="252"/>
                </a:cubicBezTo>
                <a:cubicBezTo>
                  <a:pt x="479" y="252"/>
                  <a:pt x="491" y="252"/>
                  <a:pt x="501" y="250"/>
                </a:cubicBezTo>
                <a:cubicBezTo>
                  <a:pt x="503" y="250"/>
                  <a:pt x="505" y="250"/>
                  <a:pt x="507" y="250"/>
                </a:cubicBezTo>
                <a:close/>
                <a:moveTo>
                  <a:pt x="994" y="373"/>
                </a:moveTo>
                <a:cubicBezTo>
                  <a:pt x="997" y="374"/>
                  <a:pt x="1001" y="375"/>
                  <a:pt x="1003" y="377"/>
                </a:cubicBezTo>
                <a:cubicBezTo>
                  <a:pt x="1002" y="381"/>
                  <a:pt x="1002" y="384"/>
                  <a:pt x="1002" y="387"/>
                </a:cubicBezTo>
                <a:cubicBezTo>
                  <a:pt x="1001" y="392"/>
                  <a:pt x="988" y="396"/>
                  <a:pt x="982" y="392"/>
                </a:cubicBezTo>
                <a:cubicBezTo>
                  <a:pt x="976" y="388"/>
                  <a:pt x="983" y="377"/>
                  <a:pt x="987" y="375"/>
                </a:cubicBezTo>
                <a:cubicBezTo>
                  <a:pt x="989" y="374"/>
                  <a:pt x="992" y="374"/>
                  <a:pt x="994" y="373"/>
                </a:cubicBezTo>
                <a:close/>
                <a:moveTo>
                  <a:pt x="948" y="455"/>
                </a:moveTo>
                <a:cubicBezTo>
                  <a:pt x="948" y="455"/>
                  <a:pt x="948" y="455"/>
                  <a:pt x="948" y="455"/>
                </a:cubicBezTo>
                <a:cubicBezTo>
                  <a:pt x="946" y="457"/>
                  <a:pt x="944" y="457"/>
                  <a:pt x="943" y="459"/>
                </a:cubicBezTo>
                <a:cubicBezTo>
                  <a:pt x="938" y="458"/>
                  <a:pt x="931" y="459"/>
                  <a:pt x="927" y="456"/>
                </a:cubicBezTo>
                <a:cubicBezTo>
                  <a:pt x="922" y="452"/>
                  <a:pt x="923" y="448"/>
                  <a:pt x="914" y="448"/>
                </a:cubicBezTo>
                <a:cubicBezTo>
                  <a:pt x="913" y="448"/>
                  <a:pt x="913" y="449"/>
                  <a:pt x="912" y="450"/>
                </a:cubicBezTo>
                <a:cubicBezTo>
                  <a:pt x="913" y="451"/>
                  <a:pt x="913" y="453"/>
                  <a:pt x="913" y="454"/>
                </a:cubicBezTo>
                <a:cubicBezTo>
                  <a:pt x="913" y="455"/>
                  <a:pt x="913" y="455"/>
                  <a:pt x="913" y="455"/>
                </a:cubicBezTo>
                <a:cubicBezTo>
                  <a:pt x="903" y="456"/>
                  <a:pt x="902" y="464"/>
                  <a:pt x="892" y="464"/>
                </a:cubicBezTo>
                <a:cubicBezTo>
                  <a:pt x="892" y="460"/>
                  <a:pt x="892" y="458"/>
                  <a:pt x="890" y="455"/>
                </a:cubicBezTo>
                <a:cubicBezTo>
                  <a:pt x="885" y="456"/>
                  <a:pt x="880" y="457"/>
                  <a:pt x="874" y="458"/>
                </a:cubicBezTo>
                <a:cubicBezTo>
                  <a:pt x="874" y="458"/>
                  <a:pt x="874" y="457"/>
                  <a:pt x="874" y="457"/>
                </a:cubicBezTo>
                <a:cubicBezTo>
                  <a:pt x="876" y="452"/>
                  <a:pt x="881" y="450"/>
                  <a:pt x="885" y="448"/>
                </a:cubicBezTo>
                <a:cubicBezTo>
                  <a:pt x="880" y="438"/>
                  <a:pt x="888" y="427"/>
                  <a:pt x="890" y="418"/>
                </a:cubicBezTo>
                <a:cubicBezTo>
                  <a:pt x="892" y="419"/>
                  <a:pt x="894" y="421"/>
                  <a:pt x="896" y="423"/>
                </a:cubicBezTo>
                <a:cubicBezTo>
                  <a:pt x="896" y="424"/>
                  <a:pt x="895" y="425"/>
                  <a:pt x="895" y="427"/>
                </a:cubicBezTo>
                <a:cubicBezTo>
                  <a:pt x="897" y="428"/>
                  <a:pt x="898" y="430"/>
                  <a:pt x="901" y="430"/>
                </a:cubicBezTo>
                <a:cubicBezTo>
                  <a:pt x="902" y="429"/>
                  <a:pt x="902" y="427"/>
                  <a:pt x="903" y="426"/>
                </a:cubicBezTo>
                <a:cubicBezTo>
                  <a:pt x="909" y="429"/>
                  <a:pt x="912" y="433"/>
                  <a:pt x="917" y="435"/>
                </a:cubicBezTo>
                <a:cubicBezTo>
                  <a:pt x="926" y="440"/>
                  <a:pt x="931" y="436"/>
                  <a:pt x="930" y="451"/>
                </a:cubicBezTo>
                <a:cubicBezTo>
                  <a:pt x="935" y="451"/>
                  <a:pt x="940" y="450"/>
                  <a:pt x="943" y="452"/>
                </a:cubicBezTo>
                <a:cubicBezTo>
                  <a:pt x="945" y="453"/>
                  <a:pt x="947" y="454"/>
                  <a:pt x="948" y="455"/>
                </a:cubicBezTo>
                <a:close/>
                <a:moveTo>
                  <a:pt x="838" y="264"/>
                </a:moveTo>
                <a:cubicBezTo>
                  <a:pt x="838" y="264"/>
                  <a:pt x="838" y="265"/>
                  <a:pt x="838" y="265"/>
                </a:cubicBezTo>
                <a:cubicBezTo>
                  <a:pt x="831" y="271"/>
                  <a:pt x="828" y="280"/>
                  <a:pt x="821" y="286"/>
                </a:cubicBezTo>
                <a:cubicBezTo>
                  <a:pt x="815" y="286"/>
                  <a:pt x="803" y="284"/>
                  <a:pt x="797" y="286"/>
                </a:cubicBezTo>
                <a:cubicBezTo>
                  <a:pt x="798" y="286"/>
                  <a:pt x="799" y="287"/>
                  <a:pt x="799" y="288"/>
                </a:cubicBezTo>
                <a:cubicBezTo>
                  <a:pt x="801" y="289"/>
                  <a:pt x="802" y="291"/>
                  <a:pt x="804" y="292"/>
                </a:cubicBezTo>
                <a:cubicBezTo>
                  <a:pt x="802" y="298"/>
                  <a:pt x="795" y="300"/>
                  <a:pt x="789" y="297"/>
                </a:cubicBezTo>
                <a:cubicBezTo>
                  <a:pt x="788" y="291"/>
                  <a:pt x="785" y="289"/>
                  <a:pt x="783" y="285"/>
                </a:cubicBezTo>
                <a:cubicBezTo>
                  <a:pt x="781" y="279"/>
                  <a:pt x="784" y="271"/>
                  <a:pt x="786" y="267"/>
                </a:cubicBezTo>
                <a:cubicBezTo>
                  <a:pt x="788" y="267"/>
                  <a:pt x="790" y="267"/>
                  <a:pt x="792" y="267"/>
                </a:cubicBezTo>
                <a:cubicBezTo>
                  <a:pt x="791" y="264"/>
                  <a:pt x="789" y="263"/>
                  <a:pt x="788" y="260"/>
                </a:cubicBezTo>
                <a:cubicBezTo>
                  <a:pt x="791" y="259"/>
                  <a:pt x="798" y="259"/>
                  <a:pt x="801" y="258"/>
                </a:cubicBezTo>
                <a:cubicBezTo>
                  <a:pt x="808" y="259"/>
                  <a:pt x="812" y="261"/>
                  <a:pt x="819" y="262"/>
                </a:cubicBezTo>
                <a:cubicBezTo>
                  <a:pt x="827" y="263"/>
                  <a:pt x="832" y="257"/>
                  <a:pt x="838" y="264"/>
                </a:cubicBezTo>
                <a:close/>
                <a:moveTo>
                  <a:pt x="780" y="195"/>
                </a:moveTo>
                <a:cubicBezTo>
                  <a:pt x="785" y="195"/>
                  <a:pt x="787" y="198"/>
                  <a:pt x="790" y="198"/>
                </a:cubicBezTo>
                <a:cubicBezTo>
                  <a:pt x="793" y="198"/>
                  <a:pt x="795" y="198"/>
                  <a:pt x="798" y="199"/>
                </a:cubicBezTo>
                <a:cubicBezTo>
                  <a:pt x="799" y="200"/>
                  <a:pt x="801" y="201"/>
                  <a:pt x="802" y="202"/>
                </a:cubicBezTo>
                <a:cubicBezTo>
                  <a:pt x="801" y="205"/>
                  <a:pt x="802" y="208"/>
                  <a:pt x="801" y="210"/>
                </a:cubicBezTo>
                <a:cubicBezTo>
                  <a:pt x="796" y="209"/>
                  <a:pt x="790" y="209"/>
                  <a:pt x="785" y="208"/>
                </a:cubicBezTo>
                <a:cubicBezTo>
                  <a:pt x="784" y="208"/>
                  <a:pt x="783" y="208"/>
                  <a:pt x="781" y="208"/>
                </a:cubicBezTo>
                <a:cubicBezTo>
                  <a:pt x="781" y="208"/>
                  <a:pt x="781" y="208"/>
                  <a:pt x="781" y="208"/>
                </a:cubicBezTo>
                <a:cubicBezTo>
                  <a:pt x="781" y="208"/>
                  <a:pt x="770" y="199"/>
                  <a:pt x="770" y="198"/>
                </a:cubicBezTo>
                <a:cubicBezTo>
                  <a:pt x="772" y="194"/>
                  <a:pt x="776" y="197"/>
                  <a:pt x="780" y="195"/>
                </a:cubicBezTo>
                <a:close/>
                <a:moveTo>
                  <a:pt x="752" y="355"/>
                </a:moveTo>
                <a:cubicBezTo>
                  <a:pt x="754" y="354"/>
                  <a:pt x="754" y="348"/>
                  <a:pt x="756" y="345"/>
                </a:cubicBezTo>
                <a:cubicBezTo>
                  <a:pt x="757" y="345"/>
                  <a:pt x="758" y="345"/>
                  <a:pt x="759" y="345"/>
                </a:cubicBezTo>
                <a:cubicBezTo>
                  <a:pt x="762" y="345"/>
                  <a:pt x="776" y="354"/>
                  <a:pt x="777" y="356"/>
                </a:cubicBezTo>
                <a:cubicBezTo>
                  <a:pt x="779" y="362"/>
                  <a:pt x="780" y="360"/>
                  <a:pt x="784" y="364"/>
                </a:cubicBezTo>
                <a:cubicBezTo>
                  <a:pt x="784" y="365"/>
                  <a:pt x="784" y="365"/>
                  <a:pt x="783" y="365"/>
                </a:cubicBezTo>
                <a:cubicBezTo>
                  <a:pt x="781" y="367"/>
                  <a:pt x="778" y="368"/>
                  <a:pt x="776" y="370"/>
                </a:cubicBezTo>
                <a:cubicBezTo>
                  <a:pt x="768" y="372"/>
                  <a:pt x="757" y="365"/>
                  <a:pt x="751" y="363"/>
                </a:cubicBezTo>
                <a:cubicBezTo>
                  <a:pt x="748" y="362"/>
                  <a:pt x="745" y="363"/>
                  <a:pt x="742" y="361"/>
                </a:cubicBezTo>
                <a:cubicBezTo>
                  <a:pt x="743" y="361"/>
                  <a:pt x="743" y="361"/>
                  <a:pt x="743" y="361"/>
                </a:cubicBezTo>
                <a:cubicBezTo>
                  <a:pt x="745" y="357"/>
                  <a:pt x="749" y="357"/>
                  <a:pt x="752" y="355"/>
                </a:cubicBezTo>
                <a:close/>
                <a:moveTo>
                  <a:pt x="697" y="330"/>
                </a:moveTo>
                <a:cubicBezTo>
                  <a:pt x="708" y="335"/>
                  <a:pt x="725" y="333"/>
                  <a:pt x="726" y="348"/>
                </a:cubicBezTo>
                <a:cubicBezTo>
                  <a:pt x="726" y="348"/>
                  <a:pt x="726" y="349"/>
                  <a:pt x="726" y="349"/>
                </a:cubicBezTo>
                <a:cubicBezTo>
                  <a:pt x="719" y="349"/>
                  <a:pt x="716" y="346"/>
                  <a:pt x="711" y="344"/>
                </a:cubicBezTo>
                <a:cubicBezTo>
                  <a:pt x="708" y="346"/>
                  <a:pt x="706" y="347"/>
                  <a:pt x="700" y="348"/>
                </a:cubicBezTo>
                <a:cubicBezTo>
                  <a:pt x="700" y="348"/>
                  <a:pt x="700" y="349"/>
                  <a:pt x="700" y="349"/>
                </a:cubicBezTo>
                <a:cubicBezTo>
                  <a:pt x="700" y="351"/>
                  <a:pt x="700" y="353"/>
                  <a:pt x="701" y="355"/>
                </a:cubicBezTo>
                <a:cubicBezTo>
                  <a:pt x="704" y="354"/>
                  <a:pt x="710" y="351"/>
                  <a:pt x="713" y="352"/>
                </a:cubicBezTo>
                <a:cubicBezTo>
                  <a:pt x="714" y="355"/>
                  <a:pt x="716" y="355"/>
                  <a:pt x="716" y="358"/>
                </a:cubicBezTo>
                <a:cubicBezTo>
                  <a:pt x="713" y="359"/>
                  <a:pt x="712" y="362"/>
                  <a:pt x="708" y="363"/>
                </a:cubicBezTo>
                <a:cubicBezTo>
                  <a:pt x="695" y="365"/>
                  <a:pt x="681" y="361"/>
                  <a:pt x="672" y="357"/>
                </a:cubicBezTo>
                <a:cubicBezTo>
                  <a:pt x="670" y="356"/>
                  <a:pt x="669" y="353"/>
                  <a:pt x="667" y="352"/>
                </a:cubicBezTo>
                <a:cubicBezTo>
                  <a:pt x="665" y="351"/>
                  <a:pt x="663" y="352"/>
                  <a:pt x="662" y="352"/>
                </a:cubicBezTo>
                <a:cubicBezTo>
                  <a:pt x="660" y="358"/>
                  <a:pt x="656" y="359"/>
                  <a:pt x="649" y="360"/>
                </a:cubicBezTo>
                <a:cubicBezTo>
                  <a:pt x="647" y="361"/>
                  <a:pt x="645" y="361"/>
                  <a:pt x="642" y="361"/>
                </a:cubicBezTo>
                <a:cubicBezTo>
                  <a:pt x="641" y="362"/>
                  <a:pt x="639" y="363"/>
                  <a:pt x="637" y="364"/>
                </a:cubicBezTo>
                <a:cubicBezTo>
                  <a:pt x="631" y="367"/>
                  <a:pt x="617" y="369"/>
                  <a:pt x="610" y="368"/>
                </a:cubicBezTo>
                <a:cubicBezTo>
                  <a:pt x="604" y="367"/>
                  <a:pt x="592" y="371"/>
                  <a:pt x="590" y="365"/>
                </a:cubicBezTo>
                <a:cubicBezTo>
                  <a:pt x="589" y="363"/>
                  <a:pt x="592" y="359"/>
                  <a:pt x="590" y="358"/>
                </a:cubicBezTo>
                <a:cubicBezTo>
                  <a:pt x="586" y="355"/>
                  <a:pt x="571" y="356"/>
                  <a:pt x="565" y="355"/>
                </a:cubicBezTo>
                <a:cubicBezTo>
                  <a:pt x="559" y="353"/>
                  <a:pt x="551" y="347"/>
                  <a:pt x="547" y="342"/>
                </a:cubicBezTo>
                <a:cubicBezTo>
                  <a:pt x="547" y="342"/>
                  <a:pt x="547" y="342"/>
                  <a:pt x="547" y="342"/>
                </a:cubicBezTo>
                <a:cubicBezTo>
                  <a:pt x="549" y="341"/>
                  <a:pt x="550" y="340"/>
                  <a:pt x="552" y="339"/>
                </a:cubicBezTo>
                <a:cubicBezTo>
                  <a:pt x="554" y="339"/>
                  <a:pt x="556" y="339"/>
                  <a:pt x="557" y="339"/>
                </a:cubicBezTo>
                <a:cubicBezTo>
                  <a:pt x="559" y="339"/>
                  <a:pt x="560" y="338"/>
                  <a:pt x="562" y="337"/>
                </a:cubicBezTo>
                <a:cubicBezTo>
                  <a:pt x="565" y="336"/>
                  <a:pt x="570" y="337"/>
                  <a:pt x="572" y="336"/>
                </a:cubicBezTo>
                <a:cubicBezTo>
                  <a:pt x="576" y="336"/>
                  <a:pt x="579" y="337"/>
                  <a:pt x="583" y="337"/>
                </a:cubicBezTo>
                <a:cubicBezTo>
                  <a:pt x="589" y="338"/>
                  <a:pt x="608" y="337"/>
                  <a:pt x="612" y="336"/>
                </a:cubicBezTo>
                <a:cubicBezTo>
                  <a:pt x="602" y="326"/>
                  <a:pt x="575" y="328"/>
                  <a:pt x="554" y="328"/>
                </a:cubicBezTo>
                <a:cubicBezTo>
                  <a:pt x="549" y="328"/>
                  <a:pt x="536" y="326"/>
                  <a:pt x="537" y="322"/>
                </a:cubicBezTo>
                <a:cubicBezTo>
                  <a:pt x="541" y="317"/>
                  <a:pt x="562" y="320"/>
                  <a:pt x="568" y="315"/>
                </a:cubicBezTo>
                <a:cubicBezTo>
                  <a:pt x="568" y="315"/>
                  <a:pt x="569" y="314"/>
                  <a:pt x="569" y="314"/>
                </a:cubicBezTo>
                <a:cubicBezTo>
                  <a:pt x="568" y="313"/>
                  <a:pt x="568" y="312"/>
                  <a:pt x="567" y="311"/>
                </a:cubicBezTo>
                <a:cubicBezTo>
                  <a:pt x="561" y="312"/>
                  <a:pt x="555" y="312"/>
                  <a:pt x="548" y="313"/>
                </a:cubicBezTo>
                <a:cubicBezTo>
                  <a:pt x="546" y="312"/>
                  <a:pt x="544" y="309"/>
                  <a:pt x="542" y="308"/>
                </a:cubicBezTo>
                <a:cubicBezTo>
                  <a:pt x="540" y="306"/>
                  <a:pt x="539" y="307"/>
                  <a:pt x="536" y="307"/>
                </a:cubicBezTo>
                <a:cubicBezTo>
                  <a:pt x="534" y="306"/>
                  <a:pt x="533" y="305"/>
                  <a:pt x="532" y="305"/>
                </a:cubicBezTo>
                <a:cubicBezTo>
                  <a:pt x="532" y="293"/>
                  <a:pt x="554" y="282"/>
                  <a:pt x="564" y="280"/>
                </a:cubicBezTo>
                <a:cubicBezTo>
                  <a:pt x="568" y="279"/>
                  <a:pt x="582" y="272"/>
                  <a:pt x="583" y="278"/>
                </a:cubicBezTo>
                <a:cubicBezTo>
                  <a:pt x="581" y="283"/>
                  <a:pt x="580" y="283"/>
                  <a:pt x="580" y="290"/>
                </a:cubicBezTo>
                <a:cubicBezTo>
                  <a:pt x="589" y="290"/>
                  <a:pt x="589" y="286"/>
                  <a:pt x="594" y="284"/>
                </a:cubicBezTo>
                <a:cubicBezTo>
                  <a:pt x="597" y="282"/>
                  <a:pt x="609" y="286"/>
                  <a:pt x="611" y="288"/>
                </a:cubicBezTo>
                <a:cubicBezTo>
                  <a:pt x="610" y="291"/>
                  <a:pt x="610" y="293"/>
                  <a:pt x="610" y="296"/>
                </a:cubicBezTo>
                <a:cubicBezTo>
                  <a:pt x="616" y="296"/>
                  <a:pt x="618" y="293"/>
                  <a:pt x="622" y="292"/>
                </a:cubicBezTo>
                <a:cubicBezTo>
                  <a:pt x="624" y="291"/>
                  <a:pt x="626" y="292"/>
                  <a:pt x="627" y="292"/>
                </a:cubicBezTo>
                <a:cubicBezTo>
                  <a:pt x="626" y="288"/>
                  <a:pt x="622" y="284"/>
                  <a:pt x="623" y="282"/>
                </a:cubicBezTo>
                <a:cubicBezTo>
                  <a:pt x="623" y="282"/>
                  <a:pt x="623" y="282"/>
                  <a:pt x="623" y="282"/>
                </a:cubicBezTo>
                <a:cubicBezTo>
                  <a:pt x="629" y="282"/>
                  <a:pt x="637" y="285"/>
                  <a:pt x="639" y="288"/>
                </a:cubicBezTo>
                <a:cubicBezTo>
                  <a:pt x="641" y="290"/>
                  <a:pt x="641" y="292"/>
                  <a:pt x="641" y="295"/>
                </a:cubicBezTo>
                <a:cubicBezTo>
                  <a:pt x="643" y="299"/>
                  <a:pt x="646" y="305"/>
                  <a:pt x="649" y="307"/>
                </a:cubicBezTo>
                <a:cubicBezTo>
                  <a:pt x="651" y="306"/>
                  <a:pt x="652" y="306"/>
                  <a:pt x="654" y="305"/>
                </a:cubicBezTo>
                <a:cubicBezTo>
                  <a:pt x="655" y="300"/>
                  <a:pt x="651" y="295"/>
                  <a:pt x="649" y="291"/>
                </a:cubicBezTo>
                <a:cubicBezTo>
                  <a:pt x="647" y="286"/>
                  <a:pt x="647" y="279"/>
                  <a:pt x="648" y="274"/>
                </a:cubicBezTo>
                <a:cubicBezTo>
                  <a:pt x="659" y="276"/>
                  <a:pt x="672" y="279"/>
                  <a:pt x="677" y="286"/>
                </a:cubicBezTo>
                <a:cubicBezTo>
                  <a:pt x="679" y="289"/>
                  <a:pt x="678" y="293"/>
                  <a:pt x="679" y="296"/>
                </a:cubicBezTo>
                <a:cubicBezTo>
                  <a:pt x="681" y="301"/>
                  <a:pt x="685" y="306"/>
                  <a:pt x="688" y="310"/>
                </a:cubicBezTo>
                <a:cubicBezTo>
                  <a:pt x="688" y="314"/>
                  <a:pt x="685" y="317"/>
                  <a:pt x="686" y="322"/>
                </a:cubicBezTo>
                <a:cubicBezTo>
                  <a:pt x="690" y="324"/>
                  <a:pt x="693" y="328"/>
                  <a:pt x="697" y="330"/>
                </a:cubicBezTo>
                <a:close/>
                <a:moveTo>
                  <a:pt x="760" y="282"/>
                </a:moveTo>
                <a:cubicBezTo>
                  <a:pt x="763" y="282"/>
                  <a:pt x="773" y="287"/>
                  <a:pt x="774" y="289"/>
                </a:cubicBezTo>
                <a:cubicBezTo>
                  <a:pt x="774" y="290"/>
                  <a:pt x="774" y="291"/>
                  <a:pt x="775" y="292"/>
                </a:cubicBezTo>
                <a:cubicBezTo>
                  <a:pt x="774" y="293"/>
                  <a:pt x="773" y="294"/>
                  <a:pt x="772" y="296"/>
                </a:cubicBezTo>
                <a:cubicBezTo>
                  <a:pt x="769" y="300"/>
                  <a:pt x="771" y="312"/>
                  <a:pt x="761" y="310"/>
                </a:cubicBezTo>
                <a:cubicBezTo>
                  <a:pt x="757" y="309"/>
                  <a:pt x="756" y="306"/>
                  <a:pt x="752" y="305"/>
                </a:cubicBezTo>
                <a:cubicBezTo>
                  <a:pt x="752" y="305"/>
                  <a:pt x="752" y="306"/>
                  <a:pt x="752" y="306"/>
                </a:cubicBezTo>
                <a:cubicBezTo>
                  <a:pt x="754" y="308"/>
                  <a:pt x="755" y="310"/>
                  <a:pt x="757" y="311"/>
                </a:cubicBezTo>
                <a:cubicBezTo>
                  <a:pt x="755" y="313"/>
                  <a:pt x="754" y="314"/>
                  <a:pt x="753" y="315"/>
                </a:cubicBezTo>
                <a:cubicBezTo>
                  <a:pt x="741" y="316"/>
                  <a:pt x="740" y="305"/>
                  <a:pt x="733" y="300"/>
                </a:cubicBezTo>
                <a:cubicBezTo>
                  <a:pt x="729" y="298"/>
                  <a:pt x="725" y="298"/>
                  <a:pt x="720" y="297"/>
                </a:cubicBezTo>
                <a:cubicBezTo>
                  <a:pt x="717" y="296"/>
                  <a:pt x="709" y="288"/>
                  <a:pt x="707" y="285"/>
                </a:cubicBezTo>
                <a:cubicBezTo>
                  <a:pt x="708" y="283"/>
                  <a:pt x="710" y="281"/>
                  <a:pt x="711" y="279"/>
                </a:cubicBezTo>
                <a:cubicBezTo>
                  <a:pt x="717" y="282"/>
                  <a:pt x="720" y="287"/>
                  <a:pt x="727" y="287"/>
                </a:cubicBezTo>
                <a:cubicBezTo>
                  <a:pt x="729" y="285"/>
                  <a:pt x="732" y="280"/>
                  <a:pt x="736" y="279"/>
                </a:cubicBezTo>
                <a:cubicBezTo>
                  <a:pt x="736" y="278"/>
                  <a:pt x="736" y="278"/>
                  <a:pt x="736" y="277"/>
                </a:cubicBezTo>
                <a:cubicBezTo>
                  <a:pt x="735" y="276"/>
                  <a:pt x="726" y="268"/>
                  <a:pt x="726" y="268"/>
                </a:cubicBezTo>
                <a:cubicBezTo>
                  <a:pt x="726" y="267"/>
                  <a:pt x="725" y="266"/>
                  <a:pt x="725" y="266"/>
                </a:cubicBezTo>
                <a:cubicBezTo>
                  <a:pt x="725" y="265"/>
                  <a:pt x="726" y="265"/>
                  <a:pt x="726" y="265"/>
                </a:cubicBezTo>
                <a:cubicBezTo>
                  <a:pt x="728" y="265"/>
                  <a:pt x="731" y="265"/>
                  <a:pt x="734" y="265"/>
                </a:cubicBezTo>
                <a:cubicBezTo>
                  <a:pt x="736" y="265"/>
                  <a:pt x="737" y="263"/>
                  <a:pt x="739" y="264"/>
                </a:cubicBezTo>
                <a:cubicBezTo>
                  <a:pt x="741" y="265"/>
                  <a:pt x="742" y="266"/>
                  <a:pt x="744" y="267"/>
                </a:cubicBezTo>
                <a:cubicBezTo>
                  <a:pt x="746" y="268"/>
                  <a:pt x="756" y="264"/>
                  <a:pt x="757" y="263"/>
                </a:cubicBezTo>
                <a:cubicBezTo>
                  <a:pt x="762" y="263"/>
                  <a:pt x="766" y="264"/>
                  <a:pt x="768" y="267"/>
                </a:cubicBezTo>
                <a:cubicBezTo>
                  <a:pt x="768" y="267"/>
                  <a:pt x="768" y="267"/>
                  <a:pt x="768" y="267"/>
                </a:cubicBezTo>
                <a:cubicBezTo>
                  <a:pt x="767" y="269"/>
                  <a:pt x="766" y="268"/>
                  <a:pt x="764" y="270"/>
                </a:cubicBezTo>
                <a:cubicBezTo>
                  <a:pt x="764" y="271"/>
                  <a:pt x="763" y="272"/>
                  <a:pt x="762" y="273"/>
                </a:cubicBezTo>
                <a:cubicBezTo>
                  <a:pt x="760" y="275"/>
                  <a:pt x="756" y="276"/>
                  <a:pt x="753" y="278"/>
                </a:cubicBezTo>
                <a:cubicBezTo>
                  <a:pt x="753" y="280"/>
                  <a:pt x="753" y="280"/>
                  <a:pt x="754" y="282"/>
                </a:cubicBezTo>
                <a:cubicBezTo>
                  <a:pt x="757" y="283"/>
                  <a:pt x="758" y="282"/>
                  <a:pt x="760" y="282"/>
                </a:cubicBezTo>
                <a:close/>
                <a:moveTo>
                  <a:pt x="853" y="231"/>
                </a:moveTo>
                <a:cubicBezTo>
                  <a:pt x="857" y="231"/>
                  <a:pt x="857" y="231"/>
                  <a:pt x="858" y="227"/>
                </a:cubicBezTo>
                <a:cubicBezTo>
                  <a:pt x="860" y="227"/>
                  <a:pt x="862" y="227"/>
                  <a:pt x="864" y="227"/>
                </a:cubicBezTo>
                <a:cubicBezTo>
                  <a:pt x="866" y="227"/>
                  <a:pt x="867" y="225"/>
                  <a:pt x="869" y="225"/>
                </a:cubicBezTo>
                <a:cubicBezTo>
                  <a:pt x="875" y="226"/>
                  <a:pt x="876" y="231"/>
                  <a:pt x="884" y="232"/>
                </a:cubicBezTo>
                <a:cubicBezTo>
                  <a:pt x="885" y="230"/>
                  <a:pt x="887" y="228"/>
                  <a:pt x="888" y="227"/>
                </a:cubicBezTo>
                <a:cubicBezTo>
                  <a:pt x="894" y="223"/>
                  <a:pt x="921" y="219"/>
                  <a:pt x="932" y="221"/>
                </a:cubicBezTo>
                <a:cubicBezTo>
                  <a:pt x="935" y="223"/>
                  <a:pt x="939" y="225"/>
                  <a:pt x="942" y="228"/>
                </a:cubicBezTo>
                <a:cubicBezTo>
                  <a:pt x="949" y="230"/>
                  <a:pt x="952" y="229"/>
                  <a:pt x="956" y="234"/>
                </a:cubicBezTo>
                <a:cubicBezTo>
                  <a:pt x="956" y="234"/>
                  <a:pt x="956" y="235"/>
                  <a:pt x="955" y="235"/>
                </a:cubicBezTo>
                <a:cubicBezTo>
                  <a:pt x="953" y="236"/>
                  <a:pt x="944" y="239"/>
                  <a:pt x="944" y="243"/>
                </a:cubicBezTo>
                <a:cubicBezTo>
                  <a:pt x="945" y="245"/>
                  <a:pt x="946" y="247"/>
                  <a:pt x="946" y="249"/>
                </a:cubicBezTo>
                <a:cubicBezTo>
                  <a:pt x="942" y="249"/>
                  <a:pt x="928" y="251"/>
                  <a:pt x="924" y="250"/>
                </a:cubicBezTo>
                <a:cubicBezTo>
                  <a:pt x="922" y="249"/>
                  <a:pt x="921" y="248"/>
                  <a:pt x="919" y="247"/>
                </a:cubicBezTo>
                <a:cubicBezTo>
                  <a:pt x="918" y="246"/>
                  <a:pt x="918" y="242"/>
                  <a:pt x="917" y="241"/>
                </a:cubicBezTo>
                <a:cubicBezTo>
                  <a:pt x="915" y="240"/>
                  <a:pt x="914" y="240"/>
                  <a:pt x="913" y="239"/>
                </a:cubicBezTo>
                <a:cubicBezTo>
                  <a:pt x="912" y="239"/>
                  <a:pt x="912" y="239"/>
                  <a:pt x="911" y="240"/>
                </a:cubicBezTo>
                <a:cubicBezTo>
                  <a:pt x="912" y="242"/>
                  <a:pt x="912" y="244"/>
                  <a:pt x="912" y="247"/>
                </a:cubicBezTo>
                <a:cubicBezTo>
                  <a:pt x="910" y="248"/>
                  <a:pt x="899" y="250"/>
                  <a:pt x="895" y="249"/>
                </a:cubicBezTo>
                <a:cubicBezTo>
                  <a:pt x="891" y="248"/>
                  <a:pt x="888" y="245"/>
                  <a:pt x="883" y="244"/>
                </a:cubicBezTo>
                <a:cubicBezTo>
                  <a:pt x="883" y="246"/>
                  <a:pt x="883" y="247"/>
                  <a:pt x="882" y="249"/>
                </a:cubicBezTo>
                <a:cubicBezTo>
                  <a:pt x="876" y="249"/>
                  <a:pt x="869" y="251"/>
                  <a:pt x="863" y="250"/>
                </a:cubicBezTo>
                <a:cubicBezTo>
                  <a:pt x="861" y="248"/>
                  <a:pt x="860" y="245"/>
                  <a:pt x="860" y="241"/>
                </a:cubicBezTo>
                <a:cubicBezTo>
                  <a:pt x="857" y="241"/>
                  <a:pt x="854" y="242"/>
                  <a:pt x="852" y="244"/>
                </a:cubicBezTo>
                <a:cubicBezTo>
                  <a:pt x="852" y="245"/>
                  <a:pt x="851" y="246"/>
                  <a:pt x="850" y="247"/>
                </a:cubicBezTo>
                <a:cubicBezTo>
                  <a:pt x="842" y="253"/>
                  <a:pt x="836" y="244"/>
                  <a:pt x="831" y="241"/>
                </a:cubicBezTo>
                <a:cubicBezTo>
                  <a:pt x="831" y="241"/>
                  <a:pt x="831" y="241"/>
                  <a:pt x="831" y="241"/>
                </a:cubicBezTo>
                <a:cubicBezTo>
                  <a:pt x="830" y="243"/>
                  <a:pt x="829" y="244"/>
                  <a:pt x="828" y="246"/>
                </a:cubicBezTo>
                <a:cubicBezTo>
                  <a:pt x="826" y="245"/>
                  <a:pt x="824" y="245"/>
                  <a:pt x="822" y="245"/>
                </a:cubicBezTo>
                <a:cubicBezTo>
                  <a:pt x="821" y="240"/>
                  <a:pt x="818" y="236"/>
                  <a:pt x="818" y="231"/>
                </a:cubicBezTo>
                <a:cubicBezTo>
                  <a:pt x="825" y="224"/>
                  <a:pt x="817" y="218"/>
                  <a:pt x="813" y="214"/>
                </a:cubicBezTo>
                <a:cubicBezTo>
                  <a:pt x="812" y="212"/>
                  <a:pt x="808" y="209"/>
                  <a:pt x="811" y="207"/>
                </a:cubicBezTo>
                <a:cubicBezTo>
                  <a:pt x="813" y="205"/>
                  <a:pt x="816" y="206"/>
                  <a:pt x="818" y="205"/>
                </a:cubicBezTo>
                <a:cubicBezTo>
                  <a:pt x="823" y="205"/>
                  <a:pt x="827" y="205"/>
                  <a:pt x="831" y="205"/>
                </a:cubicBezTo>
                <a:cubicBezTo>
                  <a:pt x="836" y="206"/>
                  <a:pt x="840" y="209"/>
                  <a:pt x="845" y="210"/>
                </a:cubicBezTo>
                <a:cubicBezTo>
                  <a:pt x="845" y="211"/>
                  <a:pt x="845" y="211"/>
                  <a:pt x="844" y="211"/>
                </a:cubicBezTo>
                <a:cubicBezTo>
                  <a:pt x="842" y="213"/>
                  <a:pt x="834" y="212"/>
                  <a:pt x="832" y="215"/>
                </a:cubicBezTo>
                <a:cubicBezTo>
                  <a:pt x="831" y="217"/>
                  <a:pt x="831" y="218"/>
                  <a:pt x="830" y="219"/>
                </a:cubicBezTo>
                <a:cubicBezTo>
                  <a:pt x="838" y="219"/>
                  <a:pt x="842" y="220"/>
                  <a:pt x="847" y="221"/>
                </a:cubicBezTo>
                <a:cubicBezTo>
                  <a:pt x="849" y="225"/>
                  <a:pt x="851" y="228"/>
                  <a:pt x="853" y="231"/>
                </a:cubicBezTo>
                <a:close/>
                <a:moveTo>
                  <a:pt x="1142" y="397"/>
                </a:moveTo>
                <a:cubicBezTo>
                  <a:pt x="1145" y="400"/>
                  <a:pt x="1149" y="402"/>
                  <a:pt x="1152" y="404"/>
                </a:cubicBezTo>
                <a:cubicBezTo>
                  <a:pt x="1152" y="404"/>
                  <a:pt x="1152" y="405"/>
                  <a:pt x="1152" y="405"/>
                </a:cubicBezTo>
                <a:cubicBezTo>
                  <a:pt x="1150" y="406"/>
                  <a:pt x="1149" y="409"/>
                  <a:pt x="1148" y="409"/>
                </a:cubicBezTo>
                <a:cubicBezTo>
                  <a:pt x="1143" y="412"/>
                  <a:pt x="1142" y="406"/>
                  <a:pt x="1136" y="409"/>
                </a:cubicBezTo>
                <a:cubicBezTo>
                  <a:pt x="1136" y="410"/>
                  <a:pt x="1137" y="410"/>
                  <a:pt x="1137" y="410"/>
                </a:cubicBezTo>
                <a:cubicBezTo>
                  <a:pt x="1139" y="411"/>
                  <a:pt x="1142" y="414"/>
                  <a:pt x="1143" y="417"/>
                </a:cubicBezTo>
                <a:cubicBezTo>
                  <a:pt x="1139" y="417"/>
                  <a:pt x="1136" y="419"/>
                  <a:pt x="1135" y="422"/>
                </a:cubicBezTo>
                <a:cubicBezTo>
                  <a:pt x="1132" y="422"/>
                  <a:pt x="1130" y="419"/>
                  <a:pt x="1129" y="417"/>
                </a:cubicBezTo>
                <a:cubicBezTo>
                  <a:pt x="1129" y="417"/>
                  <a:pt x="1128" y="417"/>
                  <a:pt x="1128" y="417"/>
                </a:cubicBezTo>
                <a:cubicBezTo>
                  <a:pt x="1128" y="420"/>
                  <a:pt x="1127" y="423"/>
                  <a:pt x="1127" y="426"/>
                </a:cubicBezTo>
                <a:cubicBezTo>
                  <a:pt x="1128" y="428"/>
                  <a:pt x="1128" y="431"/>
                  <a:pt x="1129" y="433"/>
                </a:cubicBezTo>
                <a:cubicBezTo>
                  <a:pt x="1129" y="433"/>
                  <a:pt x="1128" y="433"/>
                  <a:pt x="1128" y="433"/>
                </a:cubicBezTo>
                <a:cubicBezTo>
                  <a:pt x="1127" y="433"/>
                  <a:pt x="1120" y="430"/>
                  <a:pt x="1119" y="429"/>
                </a:cubicBezTo>
                <a:cubicBezTo>
                  <a:pt x="1118" y="427"/>
                  <a:pt x="1118" y="426"/>
                  <a:pt x="1117" y="424"/>
                </a:cubicBezTo>
                <a:cubicBezTo>
                  <a:pt x="1116" y="425"/>
                  <a:pt x="1114" y="426"/>
                  <a:pt x="1113" y="427"/>
                </a:cubicBezTo>
                <a:cubicBezTo>
                  <a:pt x="1111" y="424"/>
                  <a:pt x="1109" y="423"/>
                  <a:pt x="1109" y="420"/>
                </a:cubicBezTo>
                <a:cubicBezTo>
                  <a:pt x="1110" y="419"/>
                  <a:pt x="1110" y="418"/>
                  <a:pt x="1111" y="416"/>
                </a:cubicBezTo>
                <a:cubicBezTo>
                  <a:pt x="1109" y="415"/>
                  <a:pt x="1106" y="416"/>
                  <a:pt x="1103" y="415"/>
                </a:cubicBezTo>
                <a:cubicBezTo>
                  <a:pt x="1097" y="412"/>
                  <a:pt x="1095" y="406"/>
                  <a:pt x="1087" y="405"/>
                </a:cubicBezTo>
                <a:cubicBezTo>
                  <a:pt x="1086" y="406"/>
                  <a:pt x="1082" y="406"/>
                  <a:pt x="1082" y="409"/>
                </a:cubicBezTo>
                <a:cubicBezTo>
                  <a:pt x="1084" y="411"/>
                  <a:pt x="1086" y="414"/>
                  <a:pt x="1088" y="416"/>
                </a:cubicBezTo>
                <a:cubicBezTo>
                  <a:pt x="1088" y="416"/>
                  <a:pt x="1087" y="416"/>
                  <a:pt x="1087" y="417"/>
                </a:cubicBezTo>
                <a:cubicBezTo>
                  <a:pt x="1086" y="417"/>
                  <a:pt x="1084" y="417"/>
                  <a:pt x="1083" y="417"/>
                </a:cubicBezTo>
                <a:cubicBezTo>
                  <a:pt x="1081" y="414"/>
                  <a:pt x="1078" y="412"/>
                  <a:pt x="1075" y="411"/>
                </a:cubicBezTo>
                <a:cubicBezTo>
                  <a:pt x="1076" y="415"/>
                  <a:pt x="1079" y="418"/>
                  <a:pt x="1080" y="422"/>
                </a:cubicBezTo>
                <a:cubicBezTo>
                  <a:pt x="1082" y="422"/>
                  <a:pt x="1084" y="423"/>
                  <a:pt x="1086" y="423"/>
                </a:cubicBezTo>
                <a:cubicBezTo>
                  <a:pt x="1089" y="428"/>
                  <a:pt x="1091" y="433"/>
                  <a:pt x="1094" y="437"/>
                </a:cubicBezTo>
                <a:cubicBezTo>
                  <a:pt x="1094" y="437"/>
                  <a:pt x="1095" y="437"/>
                  <a:pt x="1095" y="436"/>
                </a:cubicBezTo>
                <a:cubicBezTo>
                  <a:pt x="1096" y="436"/>
                  <a:pt x="1096" y="435"/>
                  <a:pt x="1097" y="435"/>
                </a:cubicBezTo>
                <a:cubicBezTo>
                  <a:pt x="1100" y="436"/>
                  <a:pt x="1101" y="439"/>
                  <a:pt x="1104" y="440"/>
                </a:cubicBezTo>
                <a:cubicBezTo>
                  <a:pt x="1106" y="441"/>
                  <a:pt x="1108" y="443"/>
                  <a:pt x="1111" y="444"/>
                </a:cubicBezTo>
                <a:cubicBezTo>
                  <a:pt x="1111" y="444"/>
                  <a:pt x="1110" y="444"/>
                  <a:pt x="1110" y="444"/>
                </a:cubicBezTo>
                <a:cubicBezTo>
                  <a:pt x="1109" y="444"/>
                  <a:pt x="1108" y="444"/>
                  <a:pt x="1107" y="444"/>
                </a:cubicBezTo>
                <a:cubicBezTo>
                  <a:pt x="1107" y="445"/>
                  <a:pt x="1107" y="445"/>
                  <a:pt x="1107" y="446"/>
                </a:cubicBezTo>
                <a:cubicBezTo>
                  <a:pt x="1111" y="453"/>
                  <a:pt x="1119" y="451"/>
                  <a:pt x="1118" y="463"/>
                </a:cubicBezTo>
                <a:cubicBezTo>
                  <a:pt x="1117" y="463"/>
                  <a:pt x="1117" y="463"/>
                  <a:pt x="1117" y="463"/>
                </a:cubicBezTo>
                <a:cubicBezTo>
                  <a:pt x="1115" y="459"/>
                  <a:pt x="1112" y="455"/>
                  <a:pt x="1109" y="453"/>
                </a:cubicBezTo>
                <a:cubicBezTo>
                  <a:pt x="1108" y="459"/>
                  <a:pt x="1114" y="462"/>
                  <a:pt x="1114" y="469"/>
                </a:cubicBezTo>
                <a:cubicBezTo>
                  <a:pt x="1114" y="469"/>
                  <a:pt x="1114" y="469"/>
                  <a:pt x="1114" y="469"/>
                </a:cubicBezTo>
                <a:cubicBezTo>
                  <a:pt x="1113" y="468"/>
                  <a:pt x="1111" y="468"/>
                  <a:pt x="1110" y="468"/>
                </a:cubicBezTo>
                <a:cubicBezTo>
                  <a:pt x="1111" y="471"/>
                  <a:pt x="1112" y="473"/>
                  <a:pt x="1114" y="476"/>
                </a:cubicBezTo>
                <a:cubicBezTo>
                  <a:pt x="1109" y="474"/>
                  <a:pt x="1106" y="471"/>
                  <a:pt x="1104" y="467"/>
                </a:cubicBezTo>
                <a:cubicBezTo>
                  <a:pt x="1092" y="468"/>
                  <a:pt x="1088" y="460"/>
                  <a:pt x="1082" y="454"/>
                </a:cubicBezTo>
                <a:cubicBezTo>
                  <a:pt x="1082" y="456"/>
                  <a:pt x="1082" y="458"/>
                  <a:pt x="1082" y="460"/>
                </a:cubicBezTo>
                <a:cubicBezTo>
                  <a:pt x="1078" y="458"/>
                  <a:pt x="1077" y="455"/>
                  <a:pt x="1070" y="455"/>
                </a:cubicBezTo>
                <a:cubicBezTo>
                  <a:pt x="1071" y="463"/>
                  <a:pt x="1081" y="466"/>
                  <a:pt x="1087" y="470"/>
                </a:cubicBezTo>
                <a:cubicBezTo>
                  <a:pt x="1093" y="474"/>
                  <a:pt x="1099" y="480"/>
                  <a:pt x="1101" y="488"/>
                </a:cubicBezTo>
                <a:cubicBezTo>
                  <a:pt x="1094" y="485"/>
                  <a:pt x="1086" y="482"/>
                  <a:pt x="1079" y="480"/>
                </a:cubicBezTo>
                <a:cubicBezTo>
                  <a:pt x="1074" y="479"/>
                  <a:pt x="1070" y="480"/>
                  <a:pt x="1067" y="477"/>
                </a:cubicBezTo>
                <a:cubicBezTo>
                  <a:pt x="1065" y="476"/>
                  <a:pt x="1064" y="474"/>
                  <a:pt x="1062" y="472"/>
                </a:cubicBezTo>
                <a:cubicBezTo>
                  <a:pt x="1060" y="472"/>
                  <a:pt x="1059" y="472"/>
                  <a:pt x="1057" y="472"/>
                </a:cubicBezTo>
                <a:cubicBezTo>
                  <a:pt x="1056" y="471"/>
                  <a:pt x="1055" y="470"/>
                  <a:pt x="1054" y="470"/>
                </a:cubicBezTo>
                <a:cubicBezTo>
                  <a:pt x="1052" y="469"/>
                  <a:pt x="1050" y="469"/>
                  <a:pt x="1050" y="469"/>
                </a:cubicBezTo>
                <a:cubicBezTo>
                  <a:pt x="1046" y="466"/>
                  <a:pt x="1041" y="467"/>
                  <a:pt x="1039" y="462"/>
                </a:cubicBezTo>
                <a:cubicBezTo>
                  <a:pt x="1041" y="461"/>
                  <a:pt x="1043" y="460"/>
                  <a:pt x="1044" y="458"/>
                </a:cubicBezTo>
                <a:cubicBezTo>
                  <a:pt x="1042" y="456"/>
                  <a:pt x="1040" y="455"/>
                  <a:pt x="1037" y="454"/>
                </a:cubicBezTo>
                <a:cubicBezTo>
                  <a:pt x="1035" y="454"/>
                  <a:pt x="1034" y="453"/>
                  <a:pt x="1032" y="453"/>
                </a:cubicBezTo>
                <a:cubicBezTo>
                  <a:pt x="1028" y="451"/>
                  <a:pt x="1023" y="447"/>
                  <a:pt x="1024" y="441"/>
                </a:cubicBezTo>
                <a:cubicBezTo>
                  <a:pt x="1017" y="441"/>
                  <a:pt x="1015" y="438"/>
                  <a:pt x="1009" y="437"/>
                </a:cubicBezTo>
                <a:cubicBezTo>
                  <a:pt x="1009" y="437"/>
                  <a:pt x="1009" y="438"/>
                  <a:pt x="1009" y="438"/>
                </a:cubicBezTo>
                <a:cubicBezTo>
                  <a:pt x="1009" y="439"/>
                  <a:pt x="1010" y="442"/>
                  <a:pt x="1010" y="443"/>
                </a:cubicBezTo>
                <a:cubicBezTo>
                  <a:pt x="1009" y="444"/>
                  <a:pt x="1009" y="444"/>
                  <a:pt x="1008" y="444"/>
                </a:cubicBezTo>
                <a:cubicBezTo>
                  <a:pt x="1005" y="443"/>
                  <a:pt x="1002" y="442"/>
                  <a:pt x="998" y="441"/>
                </a:cubicBezTo>
                <a:cubicBezTo>
                  <a:pt x="997" y="443"/>
                  <a:pt x="995" y="444"/>
                  <a:pt x="993" y="446"/>
                </a:cubicBezTo>
                <a:cubicBezTo>
                  <a:pt x="984" y="446"/>
                  <a:pt x="977" y="444"/>
                  <a:pt x="971" y="442"/>
                </a:cubicBezTo>
                <a:cubicBezTo>
                  <a:pt x="970" y="436"/>
                  <a:pt x="972" y="433"/>
                  <a:pt x="978" y="432"/>
                </a:cubicBezTo>
                <a:cubicBezTo>
                  <a:pt x="979" y="431"/>
                  <a:pt x="978" y="427"/>
                  <a:pt x="979" y="427"/>
                </a:cubicBezTo>
                <a:cubicBezTo>
                  <a:pt x="981" y="426"/>
                  <a:pt x="994" y="429"/>
                  <a:pt x="996" y="430"/>
                </a:cubicBezTo>
                <a:cubicBezTo>
                  <a:pt x="997" y="431"/>
                  <a:pt x="998" y="433"/>
                  <a:pt x="1000" y="434"/>
                </a:cubicBezTo>
                <a:cubicBezTo>
                  <a:pt x="1000" y="434"/>
                  <a:pt x="1000" y="434"/>
                  <a:pt x="1000" y="434"/>
                </a:cubicBezTo>
                <a:cubicBezTo>
                  <a:pt x="1000" y="432"/>
                  <a:pt x="999" y="430"/>
                  <a:pt x="1000" y="428"/>
                </a:cubicBezTo>
                <a:cubicBezTo>
                  <a:pt x="1006" y="428"/>
                  <a:pt x="1009" y="426"/>
                  <a:pt x="1013" y="425"/>
                </a:cubicBezTo>
                <a:cubicBezTo>
                  <a:pt x="1016" y="426"/>
                  <a:pt x="1018" y="426"/>
                  <a:pt x="1020" y="426"/>
                </a:cubicBezTo>
                <a:cubicBezTo>
                  <a:pt x="1020" y="426"/>
                  <a:pt x="1020" y="426"/>
                  <a:pt x="1020" y="425"/>
                </a:cubicBezTo>
                <a:cubicBezTo>
                  <a:pt x="1020" y="425"/>
                  <a:pt x="1020" y="424"/>
                  <a:pt x="1021" y="424"/>
                </a:cubicBezTo>
                <a:cubicBezTo>
                  <a:pt x="1019" y="423"/>
                  <a:pt x="1011" y="413"/>
                  <a:pt x="1011" y="413"/>
                </a:cubicBezTo>
                <a:cubicBezTo>
                  <a:pt x="1012" y="410"/>
                  <a:pt x="1022" y="407"/>
                  <a:pt x="1025" y="405"/>
                </a:cubicBezTo>
                <a:cubicBezTo>
                  <a:pt x="1025" y="403"/>
                  <a:pt x="1026" y="401"/>
                  <a:pt x="1027" y="399"/>
                </a:cubicBezTo>
                <a:cubicBezTo>
                  <a:pt x="1029" y="397"/>
                  <a:pt x="1031" y="395"/>
                  <a:pt x="1033" y="393"/>
                </a:cubicBezTo>
                <a:cubicBezTo>
                  <a:pt x="1032" y="388"/>
                  <a:pt x="1026" y="376"/>
                  <a:pt x="1023" y="374"/>
                </a:cubicBezTo>
                <a:cubicBezTo>
                  <a:pt x="1018" y="372"/>
                  <a:pt x="1014" y="371"/>
                  <a:pt x="1011" y="368"/>
                </a:cubicBezTo>
                <a:cubicBezTo>
                  <a:pt x="1010" y="367"/>
                  <a:pt x="1007" y="361"/>
                  <a:pt x="1007" y="360"/>
                </a:cubicBezTo>
                <a:cubicBezTo>
                  <a:pt x="1005" y="361"/>
                  <a:pt x="1004" y="362"/>
                  <a:pt x="1002" y="363"/>
                </a:cubicBezTo>
                <a:cubicBezTo>
                  <a:pt x="1001" y="363"/>
                  <a:pt x="999" y="363"/>
                  <a:pt x="997" y="363"/>
                </a:cubicBezTo>
                <a:cubicBezTo>
                  <a:pt x="995" y="364"/>
                  <a:pt x="990" y="365"/>
                  <a:pt x="987" y="366"/>
                </a:cubicBezTo>
                <a:cubicBezTo>
                  <a:pt x="987" y="366"/>
                  <a:pt x="987" y="366"/>
                  <a:pt x="987" y="366"/>
                </a:cubicBezTo>
                <a:cubicBezTo>
                  <a:pt x="987" y="364"/>
                  <a:pt x="986" y="362"/>
                  <a:pt x="986" y="360"/>
                </a:cubicBezTo>
                <a:cubicBezTo>
                  <a:pt x="990" y="360"/>
                  <a:pt x="994" y="359"/>
                  <a:pt x="997" y="359"/>
                </a:cubicBezTo>
                <a:cubicBezTo>
                  <a:pt x="997" y="358"/>
                  <a:pt x="998" y="357"/>
                  <a:pt x="998" y="356"/>
                </a:cubicBezTo>
                <a:cubicBezTo>
                  <a:pt x="993" y="353"/>
                  <a:pt x="988" y="349"/>
                  <a:pt x="983" y="346"/>
                </a:cubicBezTo>
                <a:cubicBezTo>
                  <a:pt x="982" y="346"/>
                  <a:pt x="980" y="346"/>
                  <a:pt x="978" y="346"/>
                </a:cubicBezTo>
                <a:cubicBezTo>
                  <a:pt x="977" y="345"/>
                  <a:pt x="976" y="344"/>
                  <a:pt x="975" y="344"/>
                </a:cubicBezTo>
                <a:cubicBezTo>
                  <a:pt x="975" y="336"/>
                  <a:pt x="970" y="337"/>
                  <a:pt x="965" y="333"/>
                </a:cubicBezTo>
                <a:cubicBezTo>
                  <a:pt x="963" y="332"/>
                  <a:pt x="962" y="331"/>
                  <a:pt x="960" y="329"/>
                </a:cubicBezTo>
                <a:cubicBezTo>
                  <a:pt x="959" y="330"/>
                  <a:pt x="957" y="330"/>
                  <a:pt x="956" y="331"/>
                </a:cubicBezTo>
                <a:cubicBezTo>
                  <a:pt x="953" y="330"/>
                  <a:pt x="947" y="325"/>
                  <a:pt x="945" y="327"/>
                </a:cubicBezTo>
                <a:cubicBezTo>
                  <a:pt x="944" y="327"/>
                  <a:pt x="944" y="327"/>
                  <a:pt x="943" y="327"/>
                </a:cubicBezTo>
                <a:cubicBezTo>
                  <a:pt x="943" y="327"/>
                  <a:pt x="944" y="328"/>
                  <a:pt x="944" y="328"/>
                </a:cubicBezTo>
                <a:cubicBezTo>
                  <a:pt x="946" y="333"/>
                  <a:pt x="961" y="333"/>
                  <a:pt x="964" y="339"/>
                </a:cubicBezTo>
                <a:cubicBezTo>
                  <a:pt x="964" y="340"/>
                  <a:pt x="964" y="341"/>
                  <a:pt x="964" y="342"/>
                </a:cubicBezTo>
                <a:cubicBezTo>
                  <a:pt x="962" y="343"/>
                  <a:pt x="961" y="344"/>
                  <a:pt x="959" y="344"/>
                </a:cubicBezTo>
                <a:cubicBezTo>
                  <a:pt x="951" y="345"/>
                  <a:pt x="943" y="336"/>
                  <a:pt x="938" y="339"/>
                </a:cubicBezTo>
                <a:cubicBezTo>
                  <a:pt x="938" y="339"/>
                  <a:pt x="938" y="340"/>
                  <a:pt x="938" y="340"/>
                </a:cubicBezTo>
                <a:cubicBezTo>
                  <a:pt x="938" y="343"/>
                  <a:pt x="942" y="344"/>
                  <a:pt x="941" y="347"/>
                </a:cubicBezTo>
                <a:cubicBezTo>
                  <a:pt x="939" y="346"/>
                  <a:pt x="934" y="341"/>
                  <a:pt x="930" y="342"/>
                </a:cubicBezTo>
                <a:cubicBezTo>
                  <a:pt x="929" y="343"/>
                  <a:pt x="927" y="344"/>
                  <a:pt x="925" y="345"/>
                </a:cubicBezTo>
                <a:cubicBezTo>
                  <a:pt x="924" y="343"/>
                  <a:pt x="921" y="341"/>
                  <a:pt x="918" y="342"/>
                </a:cubicBezTo>
                <a:cubicBezTo>
                  <a:pt x="917" y="342"/>
                  <a:pt x="915" y="342"/>
                  <a:pt x="914" y="343"/>
                </a:cubicBezTo>
                <a:cubicBezTo>
                  <a:pt x="909" y="342"/>
                  <a:pt x="904" y="341"/>
                  <a:pt x="899" y="340"/>
                </a:cubicBezTo>
                <a:cubicBezTo>
                  <a:pt x="895" y="340"/>
                  <a:pt x="890" y="340"/>
                  <a:pt x="886" y="340"/>
                </a:cubicBezTo>
                <a:cubicBezTo>
                  <a:pt x="885" y="339"/>
                  <a:pt x="883" y="339"/>
                  <a:pt x="882" y="338"/>
                </a:cubicBezTo>
                <a:cubicBezTo>
                  <a:pt x="882" y="336"/>
                  <a:pt x="882" y="333"/>
                  <a:pt x="881" y="332"/>
                </a:cubicBezTo>
                <a:cubicBezTo>
                  <a:pt x="879" y="332"/>
                  <a:pt x="877" y="331"/>
                  <a:pt x="875" y="331"/>
                </a:cubicBezTo>
                <a:cubicBezTo>
                  <a:pt x="875" y="332"/>
                  <a:pt x="874" y="333"/>
                  <a:pt x="874" y="334"/>
                </a:cubicBezTo>
                <a:cubicBezTo>
                  <a:pt x="865" y="336"/>
                  <a:pt x="850" y="332"/>
                  <a:pt x="852" y="323"/>
                </a:cubicBezTo>
                <a:cubicBezTo>
                  <a:pt x="856" y="323"/>
                  <a:pt x="871" y="325"/>
                  <a:pt x="873" y="322"/>
                </a:cubicBezTo>
                <a:cubicBezTo>
                  <a:pt x="866" y="313"/>
                  <a:pt x="855" y="315"/>
                  <a:pt x="843" y="312"/>
                </a:cubicBezTo>
                <a:cubicBezTo>
                  <a:pt x="843" y="305"/>
                  <a:pt x="844" y="303"/>
                  <a:pt x="850" y="301"/>
                </a:cubicBezTo>
                <a:cubicBezTo>
                  <a:pt x="850" y="300"/>
                  <a:pt x="850" y="299"/>
                  <a:pt x="850" y="299"/>
                </a:cubicBezTo>
                <a:cubicBezTo>
                  <a:pt x="848" y="298"/>
                  <a:pt x="846" y="297"/>
                  <a:pt x="845" y="296"/>
                </a:cubicBezTo>
                <a:cubicBezTo>
                  <a:pt x="844" y="277"/>
                  <a:pt x="874" y="258"/>
                  <a:pt x="894" y="266"/>
                </a:cubicBezTo>
                <a:cubicBezTo>
                  <a:pt x="893" y="267"/>
                  <a:pt x="893" y="267"/>
                  <a:pt x="893" y="267"/>
                </a:cubicBezTo>
                <a:cubicBezTo>
                  <a:pt x="890" y="269"/>
                  <a:pt x="877" y="281"/>
                  <a:pt x="877" y="285"/>
                </a:cubicBezTo>
                <a:cubicBezTo>
                  <a:pt x="877" y="286"/>
                  <a:pt x="877" y="288"/>
                  <a:pt x="877" y="289"/>
                </a:cubicBezTo>
                <a:cubicBezTo>
                  <a:pt x="879" y="291"/>
                  <a:pt x="881" y="292"/>
                  <a:pt x="883" y="294"/>
                </a:cubicBezTo>
                <a:cubicBezTo>
                  <a:pt x="877" y="304"/>
                  <a:pt x="889" y="308"/>
                  <a:pt x="894" y="313"/>
                </a:cubicBezTo>
                <a:cubicBezTo>
                  <a:pt x="894" y="314"/>
                  <a:pt x="893" y="314"/>
                  <a:pt x="893" y="315"/>
                </a:cubicBezTo>
                <a:cubicBezTo>
                  <a:pt x="891" y="316"/>
                  <a:pt x="889" y="316"/>
                  <a:pt x="887" y="317"/>
                </a:cubicBezTo>
                <a:cubicBezTo>
                  <a:pt x="887" y="318"/>
                  <a:pt x="887" y="319"/>
                  <a:pt x="887" y="320"/>
                </a:cubicBezTo>
                <a:cubicBezTo>
                  <a:pt x="891" y="320"/>
                  <a:pt x="895" y="321"/>
                  <a:pt x="899" y="321"/>
                </a:cubicBezTo>
                <a:cubicBezTo>
                  <a:pt x="900" y="318"/>
                  <a:pt x="903" y="316"/>
                  <a:pt x="901" y="312"/>
                </a:cubicBezTo>
                <a:cubicBezTo>
                  <a:pt x="900" y="309"/>
                  <a:pt x="897" y="309"/>
                  <a:pt x="894" y="307"/>
                </a:cubicBezTo>
                <a:cubicBezTo>
                  <a:pt x="893" y="306"/>
                  <a:pt x="892" y="304"/>
                  <a:pt x="890" y="302"/>
                </a:cubicBezTo>
                <a:cubicBezTo>
                  <a:pt x="891" y="300"/>
                  <a:pt x="893" y="298"/>
                  <a:pt x="895" y="297"/>
                </a:cubicBezTo>
                <a:cubicBezTo>
                  <a:pt x="898" y="298"/>
                  <a:pt x="901" y="298"/>
                  <a:pt x="904" y="298"/>
                </a:cubicBezTo>
                <a:cubicBezTo>
                  <a:pt x="904" y="297"/>
                  <a:pt x="904" y="297"/>
                  <a:pt x="904" y="297"/>
                </a:cubicBezTo>
                <a:cubicBezTo>
                  <a:pt x="902" y="296"/>
                  <a:pt x="900" y="295"/>
                  <a:pt x="899" y="293"/>
                </a:cubicBezTo>
                <a:cubicBezTo>
                  <a:pt x="897" y="293"/>
                  <a:pt x="896" y="293"/>
                  <a:pt x="895" y="293"/>
                </a:cubicBezTo>
                <a:cubicBezTo>
                  <a:pt x="894" y="292"/>
                  <a:pt x="892" y="291"/>
                  <a:pt x="891" y="290"/>
                </a:cubicBezTo>
                <a:cubicBezTo>
                  <a:pt x="891" y="288"/>
                  <a:pt x="891" y="285"/>
                  <a:pt x="892" y="283"/>
                </a:cubicBezTo>
                <a:cubicBezTo>
                  <a:pt x="893" y="282"/>
                  <a:pt x="894" y="281"/>
                  <a:pt x="895" y="281"/>
                </a:cubicBezTo>
                <a:cubicBezTo>
                  <a:pt x="899" y="282"/>
                  <a:pt x="904" y="281"/>
                  <a:pt x="908" y="281"/>
                </a:cubicBezTo>
                <a:cubicBezTo>
                  <a:pt x="908" y="281"/>
                  <a:pt x="908" y="281"/>
                  <a:pt x="908" y="281"/>
                </a:cubicBezTo>
                <a:cubicBezTo>
                  <a:pt x="905" y="279"/>
                  <a:pt x="901" y="277"/>
                  <a:pt x="898" y="275"/>
                </a:cubicBezTo>
                <a:cubicBezTo>
                  <a:pt x="898" y="275"/>
                  <a:pt x="899" y="275"/>
                  <a:pt x="899" y="274"/>
                </a:cubicBezTo>
                <a:cubicBezTo>
                  <a:pt x="905" y="271"/>
                  <a:pt x="925" y="262"/>
                  <a:pt x="934" y="268"/>
                </a:cubicBezTo>
                <a:cubicBezTo>
                  <a:pt x="936" y="271"/>
                  <a:pt x="938" y="273"/>
                  <a:pt x="940" y="276"/>
                </a:cubicBezTo>
                <a:cubicBezTo>
                  <a:pt x="942" y="278"/>
                  <a:pt x="944" y="280"/>
                  <a:pt x="945" y="282"/>
                </a:cubicBezTo>
                <a:cubicBezTo>
                  <a:pt x="946" y="285"/>
                  <a:pt x="940" y="292"/>
                  <a:pt x="939" y="295"/>
                </a:cubicBezTo>
                <a:cubicBezTo>
                  <a:pt x="939" y="297"/>
                  <a:pt x="939" y="299"/>
                  <a:pt x="939" y="302"/>
                </a:cubicBezTo>
                <a:cubicBezTo>
                  <a:pt x="945" y="303"/>
                  <a:pt x="950" y="301"/>
                  <a:pt x="950" y="296"/>
                </a:cubicBezTo>
                <a:cubicBezTo>
                  <a:pt x="954" y="295"/>
                  <a:pt x="957" y="295"/>
                  <a:pt x="960" y="297"/>
                </a:cubicBezTo>
                <a:cubicBezTo>
                  <a:pt x="960" y="299"/>
                  <a:pt x="960" y="301"/>
                  <a:pt x="961" y="303"/>
                </a:cubicBezTo>
                <a:cubicBezTo>
                  <a:pt x="962" y="304"/>
                  <a:pt x="963" y="304"/>
                  <a:pt x="965" y="305"/>
                </a:cubicBezTo>
                <a:cubicBezTo>
                  <a:pt x="965" y="305"/>
                  <a:pt x="965" y="304"/>
                  <a:pt x="965" y="304"/>
                </a:cubicBezTo>
                <a:cubicBezTo>
                  <a:pt x="965" y="302"/>
                  <a:pt x="965" y="299"/>
                  <a:pt x="964" y="296"/>
                </a:cubicBezTo>
                <a:cubicBezTo>
                  <a:pt x="969" y="283"/>
                  <a:pt x="981" y="290"/>
                  <a:pt x="991" y="291"/>
                </a:cubicBezTo>
                <a:cubicBezTo>
                  <a:pt x="995" y="292"/>
                  <a:pt x="998" y="290"/>
                  <a:pt x="1000" y="292"/>
                </a:cubicBezTo>
                <a:cubicBezTo>
                  <a:pt x="1002" y="293"/>
                  <a:pt x="1003" y="296"/>
                  <a:pt x="1005" y="297"/>
                </a:cubicBezTo>
                <a:cubicBezTo>
                  <a:pt x="1007" y="299"/>
                  <a:pt x="1010" y="300"/>
                  <a:pt x="1011" y="302"/>
                </a:cubicBezTo>
                <a:cubicBezTo>
                  <a:pt x="1011" y="303"/>
                  <a:pt x="1011" y="303"/>
                  <a:pt x="1011" y="304"/>
                </a:cubicBezTo>
                <a:cubicBezTo>
                  <a:pt x="1008" y="304"/>
                  <a:pt x="1003" y="308"/>
                  <a:pt x="1002" y="311"/>
                </a:cubicBezTo>
                <a:cubicBezTo>
                  <a:pt x="1002" y="312"/>
                  <a:pt x="1003" y="313"/>
                  <a:pt x="1004" y="313"/>
                </a:cubicBezTo>
                <a:cubicBezTo>
                  <a:pt x="1004" y="314"/>
                  <a:pt x="1005" y="314"/>
                  <a:pt x="1006" y="314"/>
                </a:cubicBezTo>
                <a:cubicBezTo>
                  <a:pt x="1008" y="311"/>
                  <a:pt x="1012" y="309"/>
                  <a:pt x="1016" y="309"/>
                </a:cubicBezTo>
                <a:cubicBezTo>
                  <a:pt x="1018" y="312"/>
                  <a:pt x="1020" y="316"/>
                  <a:pt x="1022" y="319"/>
                </a:cubicBezTo>
                <a:cubicBezTo>
                  <a:pt x="1022" y="319"/>
                  <a:pt x="1023" y="319"/>
                  <a:pt x="1023" y="319"/>
                </a:cubicBezTo>
                <a:cubicBezTo>
                  <a:pt x="1024" y="315"/>
                  <a:pt x="1028" y="313"/>
                  <a:pt x="1030" y="310"/>
                </a:cubicBezTo>
                <a:cubicBezTo>
                  <a:pt x="1036" y="311"/>
                  <a:pt x="1040" y="313"/>
                  <a:pt x="1044" y="315"/>
                </a:cubicBezTo>
                <a:cubicBezTo>
                  <a:pt x="1044" y="315"/>
                  <a:pt x="1044" y="316"/>
                  <a:pt x="1044" y="316"/>
                </a:cubicBezTo>
                <a:cubicBezTo>
                  <a:pt x="1042" y="318"/>
                  <a:pt x="1040" y="321"/>
                  <a:pt x="1037" y="324"/>
                </a:cubicBezTo>
                <a:cubicBezTo>
                  <a:pt x="1043" y="323"/>
                  <a:pt x="1045" y="321"/>
                  <a:pt x="1050" y="321"/>
                </a:cubicBezTo>
                <a:cubicBezTo>
                  <a:pt x="1050" y="323"/>
                  <a:pt x="1051" y="325"/>
                  <a:pt x="1051" y="327"/>
                </a:cubicBezTo>
                <a:cubicBezTo>
                  <a:pt x="1052" y="328"/>
                  <a:pt x="1053" y="329"/>
                  <a:pt x="1054" y="330"/>
                </a:cubicBezTo>
                <a:cubicBezTo>
                  <a:pt x="1062" y="329"/>
                  <a:pt x="1068" y="323"/>
                  <a:pt x="1074" y="331"/>
                </a:cubicBezTo>
                <a:cubicBezTo>
                  <a:pt x="1072" y="336"/>
                  <a:pt x="1065" y="335"/>
                  <a:pt x="1062" y="338"/>
                </a:cubicBezTo>
                <a:cubicBezTo>
                  <a:pt x="1062" y="339"/>
                  <a:pt x="1061" y="340"/>
                  <a:pt x="1061" y="340"/>
                </a:cubicBezTo>
                <a:cubicBezTo>
                  <a:pt x="1062" y="341"/>
                  <a:pt x="1062" y="342"/>
                  <a:pt x="1063" y="342"/>
                </a:cubicBezTo>
                <a:cubicBezTo>
                  <a:pt x="1066" y="342"/>
                  <a:pt x="1067" y="341"/>
                  <a:pt x="1070" y="340"/>
                </a:cubicBezTo>
                <a:cubicBezTo>
                  <a:pt x="1071" y="340"/>
                  <a:pt x="1073" y="340"/>
                  <a:pt x="1075" y="339"/>
                </a:cubicBezTo>
                <a:cubicBezTo>
                  <a:pt x="1076" y="339"/>
                  <a:pt x="1077" y="337"/>
                  <a:pt x="1079" y="336"/>
                </a:cubicBezTo>
                <a:cubicBezTo>
                  <a:pt x="1083" y="337"/>
                  <a:pt x="1088" y="342"/>
                  <a:pt x="1089" y="346"/>
                </a:cubicBezTo>
                <a:cubicBezTo>
                  <a:pt x="1085" y="346"/>
                  <a:pt x="1080" y="346"/>
                  <a:pt x="1077" y="347"/>
                </a:cubicBezTo>
                <a:cubicBezTo>
                  <a:pt x="1077" y="347"/>
                  <a:pt x="1077" y="348"/>
                  <a:pt x="1077" y="349"/>
                </a:cubicBezTo>
                <a:cubicBezTo>
                  <a:pt x="1078" y="352"/>
                  <a:pt x="1086" y="351"/>
                  <a:pt x="1089" y="353"/>
                </a:cubicBezTo>
                <a:cubicBezTo>
                  <a:pt x="1091" y="354"/>
                  <a:pt x="1092" y="355"/>
                  <a:pt x="1093" y="357"/>
                </a:cubicBezTo>
                <a:cubicBezTo>
                  <a:pt x="1093" y="357"/>
                  <a:pt x="1093" y="357"/>
                  <a:pt x="1093" y="357"/>
                </a:cubicBezTo>
                <a:cubicBezTo>
                  <a:pt x="1090" y="358"/>
                  <a:pt x="1087" y="358"/>
                  <a:pt x="1084" y="357"/>
                </a:cubicBezTo>
                <a:cubicBezTo>
                  <a:pt x="1081" y="357"/>
                  <a:pt x="1078" y="354"/>
                  <a:pt x="1075" y="355"/>
                </a:cubicBezTo>
                <a:cubicBezTo>
                  <a:pt x="1074" y="355"/>
                  <a:pt x="1074" y="356"/>
                  <a:pt x="1073" y="356"/>
                </a:cubicBezTo>
                <a:cubicBezTo>
                  <a:pt x="1073" y="356"/>
                  <a:pt x="1073" y="356"/>
                  <a:pt x="1073" y="356"/>
                </a:cubicBezTo>
                <a:cubicBezTo>
                  <a:pt x="1075" y="358"/>
                  <a:pt x="1077" y="360"/>
                  <a:pt x="1079" y="361"/>
                </a:cubicBezTo>
                <a:cubicBezTo>
                  <a:pt x="1079" y="362"/>
                  <a:pt x="1078" y="362"/>
                  <a:pt x="1078" y="363"/>
                </a:cubicBezTo>
                <a:cubicBezTo>
                  <a:pt x="1076" y="363"/>
                  <a:pt x="1073" y="363"/>
                  <a:pt x="1071" y="364"/>
                </a:cubicBezTo>
                <a:cubicBezTo>
                  <a:pt x="1074" y="370"/>
                  <a:pt x="1084" y="370"/>
                  <a:pt x="1089" y="374"/>
                </a:cubicBezTo>
                <a:cubicBezTo>
                  <a:pt x="1091" y="375"/>
                  <a:pt x="1091" y="379"/>
                  <a:pt x="1092" y="381"/>
                </a:cubicBezTo>
                <a:cubicBezTo>
                  <a:pt x="1099" y="378"/>
                  <a:pt x="1099" y="381"/>
                  <a:pt x="1105" y="382"/>
                </a:cubicBezTo>
                <a:cubicBezTo>
                  <a:pt x="1108" y="382"/>
                  <a:pt x="1109" y="379"/>
                  <a:pt x="1113" y="380"/>
                </a:cubicBezTo>
                <a:cubicBezTo>
                  <a:pt x="1117" y="382"/>
                  <a:pt x="1121" y="387"/>
                  <a:pt x="1123" y="390"/>
                </a:cubicBezTo>
                <a:cubicBezTo>
                  <a:pt x="1122" y="390"/>
                  <a:pt x="1122" y="390"/>
                  <a:pt x="1122" y="390"/>
                </a:cubicBezTo>
                <a:cubicBezTo>
                  <a:pt x="1120" y="391"/>
                  <a:pt x="1118" y="391"/>
                  <a:pt x="1115" y="392"/>
                </a:cubicBezTo>
                <a:cubicBezTo>
                  <a:pt x="1115" y="393"/>
                  <a:pt x="1115" y="394"/>
                  <a:pt x="1115" y="395"/>
                </a:cubicBezTo>
                <a:cubicBezTo>
                  <a:pt x="1122" y="395"/>
                  <a:pt x="1127" y="394"/>
                  <a:pt x="1133" y="395"/>
                </a:cubicBezTo>
                <a:cubicBezTo>
                  <a:pt x="1132" y="396"/>
                  <a:pt x="1132" y="398"/>
                  <a:pt x="1131" y="399"/>
                </a:cubicBezTo>
                <a:cubicBezTo>
                  <a:pt x="1136" y="400"/>
                  <a:pt x="1139" y="400"/>
                  <a:pt x="1142" y="397"/>
                </a:cubicBezTo>
                <a:close/>
                <a:moveTo>
                  <a:pt x="1167" y="223"/>
                </a:moveTo>
                <a:cubicBezTo>
                  <a:pt x="1167" y="222"/>
                  <a:pt x="1168" y="221"/>
                  <a:pt x="1169" y="220"/>
                </a:cubicBezTo>
                <a:cubicBezTo>
                  <a:pt x="1169" y="220"/>
                  <a:pt x="1170" y="220"/>
                  <a:pt x="1170" y="220"/>
                </a:cubicBezTo>
                <a:cubicBezTo>
                  <a:pt x="1171" y="222"/>
                  <a:pt x="1172" y="223"/>
                  <a:pt x="1171" y="225"/>
                </a:cubicBezTo>
                <a:cubicBezTo>
                  <a:pt x="1169" y="225"/>
                  <a:pt x="1167" y="225"/>
                  <a:pt x="1167" y="223"/>
                </a:cubicBezTo>
                <a:close/>
                <a:moveTo>
                  <a:pt x="1183" y="288"/>
                </a:moveTo>
                <a:cubicBezTo>
                  <a:pt x="1184" y="286"/>
                  <a:pt x="1186" y="285"/>
                  <a:pt x="1188" y="284"/>
                </a:cubicBezTo>
                <a:cubicBezTo>
                  <a:pt x="1195" y="283"/>
                  <a:pt x="1199" y="285"/>
                  <a:pt x="1202" y="287"/>
                </a:cubicBezTo>
                <a:cubicBezTo>
                  <a:pt x="1204" y="289"/>
                  <a:pt x="1205" y="290"/>
                  <a:pt x="1208" y="291"/>
                </a:cubicBezTo>
                <a:cubicBezTo>
                  <a:pt x="1210" y="292"/>
                  <a:pt x="1217" y="293"/>
                  <a:pt x="1215" y="297"/>
                </a:cubicBezTo>
                <a:cubicBezTo>
                  <a:pt x="1214" y="299"/>
                  <a:pt x="1210" y="301"/>
                  <a:pt x="1206" y="302"/>
                </a:cubicBezTo>
                <a:cubicBezTo>
                  <a:pt x="1204" y="303"/>
                  <a:pt x="1203" y="302"/>
                  <a:pt x="1201" y="303"/>
                </a:cubicBezTo>
                <a:cubicBezTo>
                  <a:pt x="1199" y="304"/>
                  <a:pt x="1197" y="304"/>
                  <a:pt x="1196" y="305"/>
                </a:cubicBezTo>
                <a:cubicBezTo>
                  <a:pt x="1194" y="306"/>
                  <a:pt x="1189" y="303"/>
                  <a:pt x="1189" y="301"/>
                </a:cubicBezTo>
                <a:cubicBezTo>
                  <a:pt x="1189" y="301"/>
                  <a:pt x="1191" y="300"/>
                  <a:pt x="1192" y="300"/>
                </a:cubicBezTo>
                <a:cubicBezTo>
                  <a:pt x="1194" y="300"/>
                  <a:pt x="1194" y="300"/>
                  <a:pt x="1196" y="299"/>
                </a:cubicBezTo>
                <a:cubicBezTo>
                  <a:pt x="1196" y="299"/>
                  <a:pt x="1196" y="299"/>
                  <a:pt x="1196" y="299"/>
                </a:cubicBezTo>
                <a:cubicBezTo>
                  <a:pt x="1195" y="299"/>
                  <a:pt x="1194" y="299"/>
                  <a:pt x="1193" y="299"/>
                </a:cubicBezTo>
                <a:cubicBezTo>
                  <a:pt x="1193" y="299"/>
                  <a:pt x="1193" y="299"/>
                  <a:pt x="1192" y="298"/>
                </a:cubicBezTo>
                <a:cubicBezTo>
                  <a:pt x="1192" y="298"/>
                  <a:pt x="1192" y="298"/>
                  <a:pt x="1192" y="298"/>
                </a:cubicBezTo>
                <a:cubicBezTo>
                  <a:pt x="1191" y="298"/>
                  <a:pt x="1191" y="298"/>
                  <a:pt x="1190" y="299"/>
                </a:cubicBezTo>
                <a:cubicBezTo>
                  <a:pt x="1188" y="298"/>
                  <a:pt x="1187" y="298"/>
                  <a:pt x="1185" y="297"/>
                </a:cubicBezTo>
                <a:cubicBezTo>
                  <a:pt x="1184" y="297"/>
                  <a:pt x="1183" y="297"/>
                  <a:pt x="1182" y="297"/>
                </a:cubicBezTo>
                <a:cubicBezTo>
                  <a:pt x="1181" y="297"/>
                  <a:pt x="1181" y="297"/>
                  <a:pt x="1181" y="296"/>
                </a:cubicBezTo>
                <a:cubicBezTo>
                  <a:pt x="1183" y="296"/>
                  <a:pt x="1185" y="296"/>
                  <a:pt x="1186" y="296"/>
                </a:cubicBezTo>
                <a:cubicBezTo>
                  <a:pt x="1185" y="294"/>
                  <a:pt x="1184" y="294"/>
                  <a:pt x="1182" y="292"/>
                </a:cubicBezTo>
                <a:cubicBezTo>
                  <a:pt x="1182" y="291"/>
                  <a:pt x="1183" y="291"/>
                  <a:pt x="1184" y="290"/>
                </a:cubicBezTo>
                <a:cubicBezTo>
                  <a:pt x="1185" y="291"/>
                  <a:pt x="1186" y="291"/>
                  <a:pt x="1186" y="291"/>
                </a:cubicBezTo>
                <a:cubicBezTo>
                  <a:pt x="1186" y="289"/>
                  <a:pt x="1184" y="289"/>
                  <a:pt x="1183" y="288"/>
                </a:cubicBezTo>
                <a:close/>
                <a:moveTo>
                  <a:pt x="988" y="1058"/>
                </a:moveTo>
                <a:cubicBezTo>
                  <a:pt x="988" y="1058"/>
                  <a:pt x="987" y="1058"/>
                  <a:pt x="987" y="1059"/>
                </a:cubicBezTo>
                <a:cubicBezTo>
                  <a:pt x="985" y="1059"/>
                  <a:pt x="985" y="1058"/>
                  <a:pt x="983" y="1057"/>
                </a:cubicBezTo>
                <a:cubicBezTo>
                  <a:pt x="980" y="1057"/>
                  <a:pt x="979" y="1059"/>
                  <a:pt x="978" y="1060"/>
                </a:cubicBezTo>
                <a:cubicBezTo>
                  <a:pt x="975" y="1060"/>
                  <a:pt x="967" y="1055"/>
                  <a:pt x="966" y="1054"/>
                </a:cubicBezTo>
                <a:cubicBezTo>
                  <a:pt x="967" y="1053"/>
                  <a:pt x="968" y="1053"/>
                  <a:pt x="969" y="1052"/>
                </a:cubicBezTo>
                <a:cubicBezTo>
                  <a:pt x="975" y="1052"/>
                  <a:pt x="985" y="1054"/>
                  <a:pt x="988" y="1058"/>
                </a:cubicBezTo>
                <a:close/>
                <a:moveTo>
                  <a:pt x="995" y="843"/>
                </a:moveTo>
                <a:cubicBezTo>
                  <a:pt x="995" y="844"/>
                  <a:pt x="995" y="844"/>
                  <a:pt x="996" y="845"/>
                </a:cubicBezTo>
                <a:cubicBezTo>
                  <a:pt x="995" y="845"/>
                  <a:pt x="995" y="845"/>
                  <a:pt x="995" y="845"/>
                </a:cubicBezTo>
                <a:cubicBezTo>
                  <a:pt x="995" y="844"/>
                  <a:pt x="995" y="844"/>
                  <a:pt x="995" y="843"/>
                </a:cubicBezTo>
                <a:close/>
                <a:moveTo>
                  <a:pt x="995" y="843"/>
                </a:moveTo>
                <a:cubicBezTo>
                  <a:pt x="995" y="843"/>
                  <a:pt x="995" y="843"/>
                  <a:pt x="995" y="843"/>
                </a:cubicBezTo>
                <a:cubicBezTo>
                  <a:pt x="995" y="843"/>
                  <a:pt x="995" y="843"/>
                  <a:pt x="995" y="843"/>
                </a:cubicBezTo>
                <a:cubicBezTo>
                  <a:pt x="995" y="843"/>
                  <a:pt x="995" y="843"/>
                  <a:pt x="995" y="843"/>
                </a:cubicBezTo>
                <a:close/>
                <a:moveTo>
                  <a:pt x="998" y="850"/>
                </a:moveTo>
                <a:cubicBezTo>
                  <a:pt x="998" y="850"/>
                  <a:pt x="998" y="850"/>
                  <a:pt x="997" y="850"/>
                </a:cubicBezTo>
                <a:cubicBezTo>
                  <a:pt x="997" y="848"/>
                  <a:pt x="996" y="847"/>
                  <a:pt x="996" y="845"/>
                </a:cubicBezTo>
                <a:cubicBezTo>
                  <a:pt x="996" y="847"/>
                  <a:pt x="997" y="849"/>
                  <a:pt x="998" y="850"/>
                </a:cubicBezTo>
                <a:close/>
                <a:moveTo>
                  <a:pt x="1011" y="1033"/>
                </a:moveTo>
                <a:cubicBezTo>
                  <a:pt x="1010" y="1033"/>
                  <a:pt x="1010" y="1033"/>
                  <a:pt x="1010" y="1034"/>
                </a:cubicBezTo>
                <a:cubicBezTo>
                  <a:pt x="1006" y="1034"/>
                  <a:pt x="1002" y="1035"/>
                  <a:pt x="998" y="1036"/>
                </a:cubicBezTo>
                <a:cubicBezTo>
                  <a:pt x="995" y="1036"/>
                  <a:pt x="991" y="1035"/>
                  <a:pt x="988" y="1035"/>
                </a:cubicBezTo>
                <a:cubicBezTo>
                  <a:pt x="983" y="1034"/>
                  <a:pt x="978" y="1037"/>
                  <a:pt x="973" y="1036"/>
                </a:cubicBezTo>
                <a:cubicBezTo>
                  <a:pt x="973" y="1036"/>
                  <a:pt x="973" y="1036"/>
                  <a:pt x="973" y="1036"/>
                </a:cubicBezTo>
                <a:cubicBezTo>
                  <a:pt x="974" y="1035"/>
                  <a:pt x="975" y="1035"/>
                  <a:pt x="975" y="1034"/>
                </a:cubicBezTo>
                <a:cubicBezTo>
                  <a:pt x="977" y="1033"/>
                  <a:pt x="979" y="1032"/>
                  <a:pt x="979" y="1029"/>
                </a:cubicBezTo>
                <a:cubicBezTo>
                  <a:pt x="976" y="1027"/>
                  <a:pt x="968" y="1027"/>
                  <a:pt x="965" y="1024"/>
                </a:cubicBezTo>
                <a:cubicBezTo>
                  <a:pt x="965" y="1022"/>
                  <a:pt x="964" y="1019"/>
                  <a:pt x="962" y="1018"/>
                </a:cubicBezTo>
                <a:cubicBezTo>
                  <a:pt x="960" y="1016"/>
                  <a:pt x="955" y="1018"/>
                  <a:pt x="953" y="1017"/>
                </a:cubicBezTo>
                <a:cubicBezTo>
                  <a:pt x="948" y="1016"/>
                  <a:pt x="944" y="1013"/>
                  <a:pt x="940" y="1012"/>
                </a:cubicBezTo>
                <a:cubicBezTo>
                  <a:pt x="934" y="1010"/>
                  <a:pt x="929" y="1012"/>
                  <a:pt x="925" y="1009"/>
                </a:cubicBezTo>
                <a:cubicBezTo>
                  <a:pt x="926" y="1008"/>
                  <a:pt x="928" y="1008"/>
                  <a:pt x="930" y="1007"/>
                </a:cubicBezTo>
                <a:cubicBezTo>
                  <a:pt x="930" y="1007"/>
                  <a:pt x="930" y="1007"/>
                  <a:pt x="930" y="1007"/>
                </a:cubicBezTo>
                <a:cubicBezTo>
                  <a:pt x="930" y="1007"/>
                  <a:pt x="929" y="1006"/>
                  <a:pt x="929" y="1006"/>
                </a:cubicBezTo>
                <a:cubicBezTo>
                  <a:pt x="918" y="1003"/>
                  <a:pt x="918" y="1007"/>
                  <a:pt x="912" y="1010"/>
                </a:cubicBezTo>
                <a:cubicBezTo>
                  <a:pt x="910" y="1011"/>
                  <a:pt x="907" y="1010"/>
                  <a:pt x="906" y="1011"/>
                </a:cubicBezTo>
                <a:cubicBezTo>
                  <a:pt x="905" y="1014"/>
                  <a:pt x="901" y="1017"/>
                  <a:pt x="898" y="1015"/>
                </a:cubicBezTo>
                <a:cubicBezTo>
                  <a:pt x="898" y="1015"/>
                  <a:pt x="899" y="1015"/>
                  <a:pt x="899" y="1014"/>
                </a:cubicBezTo>
                <a:cubicBezTo>
                  <a:pt x="900" y="1013"/>
                  <a:pt x="900" y="1013"/>
                  <a:pt x="901" y="1012"/>
                </a:cubicBezTo>
                <a:cubicBezTo>
                  <a:pt x="901" y="1010"/>
                  <a:pt x="901" y="1009"/>
                  <a:pt x="902" y="1007"/>
                </a:cubicBezTo>
                <a:cubicBezTo>
                  <a:pt x="906" y="1005"/>
                  <a:pt x="911" y="1002"/>
                  <a:pt x="916" y="1001"/>
                </a:cubicBezTo>
                <a:cubicBezTo>
                  <a:pt x="919" y="1001"/>
                  <a:pt x="922" y="1000"/>
                  <a:pt x="925" y="1000"/>
                </a:cubicBezTo>
                <a:cubicBezTo>
                  <a:pt x="933" y="1000"/>
                  <a:pt x="940" y="1001"/>
                  <a:pt x="946" y="1003"/>
                </a:cubicBezTo>
                <a:cubicBezTo>
                  <a:pt x="947" y="1003"/>
                  <a:pt x="948" y="1003"/>
                  <a:pt x="949" y="1003"/>
                </a:cubicBezTo>
                <a:cubicBezTo>
                  <a:pt x="951" y="1005"/>
                  <a:pt x="953" y="1007"/>
                  <a:pt x="956" y="1009"/>
                </a:cubicBezTo>
                <a:cubicBezTo>
                  <a:pt x="961" y="1011"/>
                  <a:pt x="968" y="1011"/>
                  <a:pt x="973" y="1014"/>
                </a:cubicBezTo>
                <a:cubicBezTo>
                  <a:pt x="975" y="1016"/>
                  <a:pt x="976" y="1017"/>
                  <a:pt x="978" y="1019"/>
                </a:cubicBezTo>
                <a:cubicBezTo>
                  <a:pt x="982" y="1021"/>
                  <a:pt x="992" y="1021"/>
                  <a:pt x="995" y="1024"/>
                </a:cubicBezTo>
                <a:cubicBezTo>
                  <a:pt x="995" y="1025"/>
                  <a:pt x="994" y="1026"/>
                  <a:pt x="994" y="1027"/>
                </a:cubicBezTo>
                <a:cubicBezTo>
                  <a:pt x="994" y="1027"/>
                  <a:pt x="994" y="1028"/>
                  <a:pt x="995" y="1028"/>
                </a:cubicBezTo>
                <a:cubicBezTo>
                  <a:pt x="1003" y="1028"/>
                  <a:pt x="1006" y="1030"/>
                  <a:pt x="1011" y="1033"/>
                </a:cubicBezTo>
                <a:close/>
                <a:moveTo>
                  <a:pt x="1018" y="1038"/>
                </a:moveTo>
                <a:cubicBezTo>
                  <a:pt x="1018" y="1038"/>
                  <a:pt x="1018" y="1038"/>
                  <a:pt x="1018" y="1037"/>
                </a:cubicBezTo>
                <a:cubicBezTo>
                  <a:pt x="1018" y="1037"/>
                  <a:pt x="1018" y="1037"/>
                  <a:pt x="1019" y="1036"/>
                </a:cubicBezTo>
                <a:cubicBezTo>
                  <a:pt x="1020" y="1036"/>
                  <a:pt x="1021" y="1036"/>
                  <a:pt x="1022" y="1036"/>
                </a:cubicBezTo>
                <a:cubicBezTo>
                  <a:pt x="1026" y="1036"/>
                  <a:pt x="1030" y="1037"/>
                  <a:pt x="1034" y="1038"/>
                </a:cubicBezTo>
                <a:cubicBezTo>
                  <a:pt x="1036" y="1038"/>
                  <a:pt x="1037" y="1037"/>
                  <a:pt x="1038" y="1037"/>
                </a:cubicBezTo>
                <a:cubicBezTo>
                  <a:pt x="1040" y="1037"/>
                  <a:pt x="1041" y="1037"/>
                  <a:pt x="1043" y="1037"/>
                </a:cubicBezTo>
                <a:cubicBezTo>
                  <a:pt x="1044" y="1037"/>
                  <a:pt x="1044" y="1036"/>
                  <a:pt x="1046" y="1036"/>
                </a:cubicBezTo>
                <a:cubicBezTo>
                  <a:pt x="1048" y="1039"/>
                  <a:pt x="1052" y="1038"/>
                  <a:pt x="1056" y="1039"/>
                </a:cubicBezTo>
                <a:cubicBezTo>
                  <a:pt x="1058" y="1046"/>
                  <a:pt x="1069" y="1046"/>
                  <a:pt x="1073" y="1051"/>
                </a:cubicBezTo>
                <a:cubicBezTo>
                  <a:pt x="1072" y="1053"/>
                  <a:pt x="1071" y="1054"/>
                  <a:pt x="1070" y="1055"/>
                </a:cubicBezTo>
                <a:cubicBezTo>
                  <a:pt x="1067" y="1054"/>
                  <a:pt x="1065" y="1050"/>
                  <a:pt x="1061" y="1052"/>
                </a:cubicBezTo>
                <a:cubicBezTo>
                  <a:pt x="1060" y="1052"/>
                  <a:pt x="1059" y="1051"/>
                  <a:pt x="1057" y="1052"/>
                </a:cubicBezTo>
                <a:cubicBezTo>
                  <a:pt x="1055" y="1052"/>
                  <a:pt x="1053" y="1056"/>
                  <a:pt x="1050" y="1054"/>
                </a:cubicBezTo>
                <a:cubicBezTo>
                  <a:pt x="1050" y="1054"/>
                  <a:pt x="1049" y="1053"/>
                  <a:pt x="1048" y="1052"/>
                </a:cubicBezTo>
                <a:cubicBezTo>
                  <a:pt x="1044" y="1054"/>
                  <a:pt x="1042" y="1057"/>
                  <a:pt x="1041" y="1061"/>
                </a:cubicBezTo>
                <a:cubicBezTo>
                  <a:pt x="1038" y="1060"/>
                  <a:pt x="1036" y="1056"/>
                  <a:pt x="1034" y="1055"/>
                </a:cubicBezTo>
                <a:cubicBezTo>
                  <a:pt x="1031" y="1055"/>
                  <a:pt x="1028" y="1055"/>
                  <a:pt x="1025" y="1055"/>
                </a:cubicBezTo>
                <a:cubicBezTo>
                  <a:pt x="1023" y="1055"/>
                  <a:pt x="1020" y="1055"/>
                  <a:pt x="1017" y="1054"/>
                </a:cubicBezTo>
                <a:cubicBezTo>
                  <a:pt x="1015" y="1055"/>
                  <a:pt x="1015" y="1056"/>
                  <a:pt x="1013" y="1056"/>
                </a:cubicBezTo>
                <a:cubicBezTo>
                  <a:pt x="1011" y="1055"/>
                  <a:pt x="1009" y="1054"/>
                  <a:pt x="1008" y="1052"/>
                </a:cubicBezTo>
                <a:cubicBezTo>
                  <a:pt x="1008" y="1052"/>
                  <a:pt x="1008" y="1051"/>
                  <a:pt x="1008" y="1051"/>
                </a:cubicBezTo>
                <a:cubicBezTo>
                  <a:pt x="1008" y="1051"/>
                  <a:pt x="1009" y="1050"/>
                  <a:pt x="1009" y="1050"/>
                </a:cubicBezTo>
                <a:cubicBezTo>
                  <a:pt x="1015" y="1052"/>
                  <a:pt x="1026" y="1053"/>
                  <a:pt x="1030" y="1050"/>
                </a:cubicBezTo>
                <a:cubicBezTo>
                  <a:pt x="1030" y="1050"/>
                  <a:pt x="1030" y="1050"/>
                  <a:pt x="1030" y="1049"/>
                </a:cubicBezTo>
                <a:cubicBezTo>
                  <a:pt x="1024" y="1047"/>
                  <a:pt x="1028" y="1045"/>
                  <a:pt x="1026" y="1042"/>
                </a:cubicBezTo>
                <a:cubicBezTo>
                  <a:pt x="1025" y="1039"/>
                  <a:pt x="1020" y="1039"/>
                  <a:pt x="1018" y="1038"/>
                </a:cubicBezTo>
                <a:close/>
                <a:moveTo>
                  <a:pt x="1085" y="1053"/>
                </a:moveTo>
                <a:cubicBezTo>
                  <a:pt x="1086" y="1052"/>
                  <a:pt x="1086" y="1052"/>
                  <a:pt x="1086" y="1052"/>
                </a:cubicBezTo>
                <a:cubicBezTo>
                  <a:pt x="1091" y="1052"/>
                  <a:pt x="1098" y="1051"/>
                  <a:pt x="1101" y="1053"/>
                </a:cubicBezTo>
                <a:cubicBezTo>
                  <a:pt x="1100" y="1058"/>
                  <a:pt x="1098" y="1057"/>
                  <a:pt x="1093" y="1057"/>
                </a:cubicBezTo>
                <a:cubicBezTo>
                  <a:pt x="1090" y="1057"/>
                  <a:pt x="1089" y="1058"/>
                  <a:pt x="1086" y="1058"/>
                </a:cubicBezTo>
                <a:cubicBezTo>
                  <a:pt x="1086" y="1056"/>
                  <a:pt x="1086" y="1054"/>
                  <a:pt x="1085" y="1053"/>
                </a:cubicBezTo>
                <a:close/>
                <a:moveTo>
                  <a:pt x="1089" y="1184"/>
                </a:moveTo>
                <a:cubicBezTo>
                  <a:pt x="1089" y="1184"/>
                  <a:pt x="1089" y="1184"/>
                  <a:pt x="1089" y="1184"/>
                </a:cubicBezTo>
                <a:cubicBezTo>
                  <a:pt x="1091" y="1184"/>
                  <a:pt x="1094" y="1183"/>
                  <a:pt x="1096" y="1182"/>
                </a:cubicBezTo>
                <a:cubicBezTo>
                  <a:pt x="1096" y="1182"/>
                  <a:pt x="1096" y="1182"/>
                  <a:pt x="1097" y="1182"/>
                </a:cubicBezTo>
                <a:cubicBezTo>
                  <a:pt x="1097" y="1182"/>
                  <a:pt x="1097" y="1183"/>
                  <a:pt x="1097" y="1183"/>
                </a:cubicBezTo>
                <a:cubicBezTo>
                  <a:pt x="1095" y="1185"/>
                  <a:pt x="1096" y="1188"/>
                  <a:pt x="1096" y="1191"/>
                </a:cubicBezTo>
                <a:cubicBezTo>
                  <a:pt x="1093" y="1191"/>
                  <a:pt x="1090" y="1191"/>
                  <a:pt x="1087" y="1191"/>
                </a:cubicBezTo>
                <a:cubicBezTo>
                  <a:pt x="1087" y="1191"/>
                  <a:pt x="1087" y="1191"/>
                  <a:pt x="1087" y="1191"/>
                </a:cubicBezTo>
                <a:cubicBezTo>
                  <a:pt x="1087" y="1191"/>
                  <a:pt x="1087" y="1190"/>
                  <a:pt x="1087" y="1190"/>
                </a:cubicBezTo>
                <a:cubicBezTo>
                  <a:pt x="1089" y="1190"/>
                  <a:pt x="1090" y="1189"/>
                  <a:pt x="1091" y="1188"/>
                </a:cubicBezTo>
                <a:cubicBezTo>
                  <a:pt x="1091" y="1187"/>
                  <a:pt x="1091" y="1187"/>
                  <a:pt x="1091" y="1185"/>
                </a:cubicBezTo>
                <a:cubicBezTo>
                  <a:pt x="1090" y="1185"/>
                  <a:pt x="1090" y="1184"/>
                  <a:pt x="1089" y="1184"/>
                </a:cubicBezTo>
                <a:close/>
                <a:moveTo>
                  <a:pt x="1156" y="723"/>
                </a:moveTo>
                <a:cubicBezTo>
                  <a:pt x="1160" y="721"/>
                  <a:pt x="1162" y="713"/>
                  <a:pt x="1167" y="720"/>
                </a:cubicBezTo>
                <a:cubicBezTo>
                  <a:pt x="1165" y="726"/>
                  <a:pt x="1152" y="728"/>
                  <a:pt x="1150" y="721"/>
                </a:cubicBezTo>
                <a:cubicBezTo>
                  <a:pt x="1148" y="716"/>
                  <a:pt x="1156" y="709"/>
                  <a:pt x="1158" y="706"/>
                </a:cubicBezTo>
                <a:cubicBezTo>
                  <a:pt x="1159" y="707"/>
                  <a:pt x="1161" y="708"/>
                  <a:pt x="1162" y="709"/>
                </a:cubicBezTo>
                <a:cubicBezTo>
                  <a:pt x="1161" y="711"/>
                  <a:pt x="1160" y="714"/>
                  <a:pt x="1159" y="716"/>
                </a:cubicBezTo>
                <a:cubicBezTo>
                  <a:pt x="1157" y="718"/>
                  <a:pt x="1153" y="718"/>
                  <a:pt x="1154" y="722"/>
                </a:cubicBezTo>
                <a:cubicBezTo>
                  <a:pt x="1154" y="722"/>
                  <a:pt x="1155" y="722"/>
                  <a:pt x="1156" y="723"/>
                </a:cubicBezTo>
                <a:close/>
                <a:moveTo>
                  <a:pt x="1233" y="1303"/>
                </a:moveTo>
                <a:cubicBezTo>
                  <a:pt x="1232" y="1306"/>
                  <a:pt x="1231" y="1311"/>
                  <a:pt x="1230" y="1313"/>
                </a:cubicBezTo>
                <a:cubicBezTo>
                  <a:pt x="1227" y="1317"/>
                  <a:pt x="1216" y="1318"/>
                  <a:pt x="1211" y="1317"/>
                </a:cubicBezTo>
                <a:cubicBezTo>
                  <a:pt x="1209" y="1313"/>
                  <a:pt x="1208" y="1306"/>
                  <a:pt x="1211" y="1301"/>
                </a:cubicBezTo>
                <a:cubicBezTo>
                  <a:pt x="1217" y="1301"/>
                  <a:pt x="1231" y="1301"/>
                  <a:pt x="1233" y="1303"/>
                </a:cubicBezTo>
                <a:close/>
                <a:moveTo>
                  <a:pt x="1243" y="700"/>
                </a:moveTo>
                <a:cubicBezTo>
                  <a:pt x="1243" y="704"/>
                  <a:pt x="1240" y="708"/>
                  <a:pt x="1239" y="711"/>
                </a:cubicBezTo>
                <a:cubicBezTo>
                  <a:pt x="1237" y="710"/>
                  <a:pt x="1235" y="710"/>
                  <a:pt x="1233" y="709"/>
                </a:cubicBezTo>
                <a:cubicBezTo>
                  <a:pt x="1233" y="708"/>
                  <a:pt x="1233" y="707"/>
                  <a:pt x="1233" y="705"/>
                </a:cubicBezTo>
                <a:cubicBezTo>
                  <a:pt x="1232" y="706"/>
                  <a:pt x="1231" y="707"/>
                  <a:pt x="1230" y="708"/>
                </a:cubicBezTo>
                <a:cubicBezTo>
                  <a:pt x="1229" y="708"/>
                  <a:pt x="1229" y="708"/>
                  <a:pt x="1228" y="708"/>
                </a:cubicBezTo>
                <a:cubicBezTo>
                  <a:pt x="1228" y="707"/>
                  <a:pt x="1228" y="706"/>
                  <a:pt x="1228" y="706"/>
                </a:cubicBezTo>
                <a:cubicBezTo>
                  <a:pt x="1229" y="704"/>
                  <a:pt x="1230" y="703"/>
                  <a:pt x="1230" y="700"/>
                </a:cubicBezTo>
                <a:cubicBezTo>
                  <a:pt x="1230" y="699"/>
                  <a:pt x="1229" y="698"/>
                  <a:pt x="1228" y="697"/>
                </a:cubicBezTo>
                <a:cubicBezTo>
                  <a:pt x="1228" y="697"/>
                  <a:pt x="1227" y="697"/>
                  <a:pt x="1227" y="697"/>
                </a:cubicBezTo>
                <a:cubicBezTo>
                  <a:pt x="1224" y="701"/>
                  <a:pt x="1218" y="704"/>
                  <a:pt x="1214" y="708"/>
                </a:cubicBezTo>
                <a:cubicBezTo>
                  <a:pt x="1212" y="708"/>
                  <a:pt x="1211" y="708"/>
                  <a:pt x="1209" y="708"/>
                </a:cubicBezTo>
                <a:cubicBezTo>
                  <a:pt x="1209" y="706"/>
                  <a:pt x="1209" y="707"/>
                  <a:pt x="1209" y="706"/>
                </a:cubicBezTo>
                <a:cubicBezTo>
                  <a:pt x="1215" y="704"/>
                  <a:pt x="1216" y="700"/>
                  <a:pt x="1221" y="698"/>
                </a:cubicBezTo>
                <a:cubicBezTo>
                  <a:pt x="1221" y="698"/>
                  <a:pt x="1221" y="698"/>
                  <a:pt x="1221" y="698"/>
                </a:cubicBezTo>
                <a:cubicBezTo>
                  <a:pt x="1218" y="697"/>
                  <a:pt x="1216" y="697"/>
                  <a:pt x="1214" y="697"/>
                </a:cubicBezTo>
                <a:cubicBezTo>
                  <a:pt x="1214" y="698"/>
                  <a:pt x="1214" y="699"/>
                  <a:pt x="1212" y="700"/>
                </a:cubicBezTo>
                <a:cubicBezTo>
                  <a:pt x="1212" y="700"/>
                  <a:pt x="1211" y="700"/>
                  <a:pt x="1211" y="700"/>
                </a:cubicBezTo>
                <a:cubicBezTo>
                  <a:pt x="1211" y="700"/>
                  <a:pt x="1211" y="699"/>
                  <a:pt x="1210" y="699"/>
                </a:cubicBezTo>
                <a:cubicBezTo>
                  <a:pt x="1210" y="698"/>
                  <a:pt x="1210" y="697"/>
                  <a:pt x="1210" y="696"/>
                </a:cubicBezTo>
                <a:cubicBezTo>
                  <a:pt x="1209" y="696"/>
                  <a:pt x="1208" y="696"/>
                  <a:pt x="1207" y="696"/>
                </a:cubicBezTo>
                <a:cubicBezTo>
                  <a:pt x="1206" y="699"/>
                  <a:pt x="1202" y="700"/>
                  <a:pt x="1198" y="699"/>
                </a:cubicBezTo>
                <a:cubicBezTo>
                  <a:pt x="1193" y="698"/>
                  <a:pt x="1189" y="698"/>
                  <a:pt x="1184" y="697"/>
                </a:cubicBezTo>
                <a:cubicBezTo>
                  <a:pt x="1181" y="698"/>
                  <a:pt x="1177" y="698"/>
                  <a:pt x="1174" y="698"/>
                </a:cubicBezTo>
                <a:cubicBezTo>
                  <a:pt x="1173" y="697"/>
                  <a:pt x="1172" y="695"/>
                  <a:pt x="1173" y="694"/>
                </a:cubicBezTo>
                <a:cubicBezTo>
                  <a:pt x="1175" y="690"/>
                  <a:pt x="1181" y="689"/>
                  <a:pt x="1185" y="686"/>
                </a:cubicBezTo>
                <a:cubicBezTo>
                  <a:pt x="1183" y="685"/>
                  <a:pt x="1181" y="685"/>
                  <a:pt x="1179" y="684"/>
                </a:cubicBezTo>
                <a:cubicBezTo>
                  <a:pt x="1179" y="684"/>
                  <a:pt x="1179" y="684"/>
                  <a:pt x="1180" y="683"/>
                </a:cubicBezTo>
                <a:cubicBezTo>
                  <a:pt x="1182" y="677"/>
                  <a:pt x="1185" y="681"/>
                  <a:pt x="1188" y="677"/>
                </a:cubicBezTo>
                <a:cubicBezTo>
                  <a:pt x="1187" y="676"/>
                  <a:pt x="1186" y="675"/>
                  <a:pt x="1185" y="673"/>
                </a:cubicBezTo>
                <a:cubicBezTo>
                  <a:pt x="1188" y="665"/>
                  <a:pt x="1196" y="651"/>
                  <a:pt x="1203" y="647"/>
                </a:cubicBezTo>
                <a:cubicBezTo>
                  <a:pt x="1206" y="646"/>
                  <a:pt x="1209" y="645"/>
                  <a:pt x="1212" y="644"/>
                </a:cubicBezTo>
                <a:cubicBezTo>
                  <a:pt x="1213" y="644"/>
                  <a:pt x="1213" y="645"/>
                  <a:pt x="1214" y="645"/>
                </a:cubicBezTo>
                <a:cubicBezTo>
                  <a:pt x="1214" y="645"/>
                  <a:pt x="1214" y="645"/>
                  <a:pt x="1214" y="646"/>
                </a:cubicBezTo>
                <a:cubicBezTo>
                  <a:pt x="1214" y="646"/>
                  <a:pt x="1214" y="646"/>
                  <a:pt x="1214" y="647"/>
                </a:cubicBezTo>
                <a:cubicBezTo>
                  <a:pt x="1212" y="647"/>
                  <a:pt x="1210" y="648"/>
                  <a:pt x="1209" y="648"/>
                </a:cubicBezTo>
                <a:cubicBezTo>
                  <a:pt x="1212" y="656"/>
                  <a:pt x="1200" y="661"/>
                  <a:pt x="1200" y="671"/>
                </a:cubicBezTo>
                <a:cubicBezTo>
                  <a:pt x="1204" y="670"/>
                  <a:pt x="1203" y="666"/>
                  <a:pt x="1207" y="665"/>
                </a:cubicBezTo>
                <a:cubicBezTo>
                  <a:pt x="1209" y="665"/>
                  <a:pt x="1211" y="666"/>
                  <a:pt x="1212" y="667"/>
                </a:cubicBezTo>
                <a:cubicBezTo>
                  <a:pt x="1211" y="668"/>
                  <a:pt x="1210" y="669"/>
                  <a:pt x="1208" y="671"/>
                </a:cubicBezTo>
                <a:cubicBezTo>
                  <a:pt x="1208" y="671"/>
                  <a:pt x="1208" y="671"/>
                  <a:pt x="1208" y="671"/>
                </a:cubicBezTo>
                <a:cubicBezTo>
                  <a:pt x="1208" y="671"/>
                  <a:pt x="1208" y="671"/>
                  <a:pt x="1208" y="671"/>
                </a:cubicBezTo>
                <a:cubicBezTo>
                  <a:pt x="1212" y="674"/>
                  <a:pt x="1216" y="677"/>
                  <a:pt x="1221" y="676"/>
                </a:cubicBezTo>
                <a:cubicBezTo>
                  <a:pt x="1221" y="675"/>
                  <a:pt x="1222" y="674"/>
                  <a:pt x="1222" y="673"/>
                </a:cubicBezTo>
                <a:cubicBezTo>
                  <a:pt x="1227" y="673"/>
                  <a:pt x="1231" y="675"/>
                  <a:pt x="1235" y="676"/>
                </a:cubicBezTo>
                <a:cubicBezTo>
                  <a:pt x="1234" y="677"/>
                  <a:pt x="1234" y="678"/>
                  <a:pt x="1233" y="678"/>
                </a:cubicBezTo>
                <a:cubicBezTo>
                  <a:pt x="1231" y="680"/>
                  <a:pt x="1230" y="681"/>
                  <a:pt x="1228" y="683"/>
                </a:cubicBezTo>
                <a:cubicBezTo>
                  <a:pt x="1228" y="683"/>
                  <a:pt x="1228" y="683"/>
                  <a:pt x="1228" y="683"/>
                </a:cubicBezTo>
                <a:cubicBezTo>
                  <a:pt x="1229" y="685"/>
                  <a:pt x="1231" y="686"/>
                  <a:pt x="1232" y="687"/>
                </a:cubicBezTo>
                <a:cubicBezTo>
                  <a:pt x="1234" y="687"/>
                  <a:pt x="1236" y="686"/>
                  <a:pt x="1237" y="685"/>
                </a:cubicBezTo>
                <a:cubicBezTo>
                  <a:pt x="1238" y="685"/>
                  <a:pt x="1238" y="686"/>
                  <a:pt x="1239" y="686"/>
                </a:cubicBezTo>
                <a:cubicBezTo>
                  <a:pt x="1239" y="686"/>
                  <a:pt x="1239" y="687"/>
                  <a:pt x="1239" y="687"/>
                </a:cubicBezTo>
                <a:cubicBezTo>
                  <a:pt x="1235" y="690"/>
                  <a:pt x="1235" y="689"/>
                  <a:pt x="1231" y="691"/>
                </a:cubicBezTo>
                <a:cubicBezTo>
                  <a:pt x="1231" y="691"/>
                  <a:pt x="1231" y="691"/>
                  <a:pt x="1231" y="691"/>
                </a:cubicBezTo>
                <a:cubicBezTo>
                  <a:pt x="1231" y="693"/>
                  <a:pt x="1232" y="696"/>
                  <a:pt x="1234" y="697"/>
                </a:cubicBezTo>
                <a:cubicBezTo>
                  <a:pt x="1234" y="697"/>
                  <a:pt x="1234" y="697"/>
                  <a:pt x="1234" y="697"/>
                </a:cubicBezTo>
                <a:cubicBezTo>
                  <a:pt x="1234" y="696"/>
                  <a:pt x="1235" y="695"/>
                  <a:pt x="1236" y="695"/>
                </a:cubicBezTo>
                <a:cubicBezTo>
                  <a:pt x="1237" y="695"/>
                  <a:pt x="1238" y="695"/>
                  <a:pt x="1239" y="695"/>
                </a:cubicBezTo>
                <a:cubicBezTo>
                  <a:pt x="1239" y="696"/>
                  <a:pt x="1239" y="696"/>
                  <a:pt x="1239" y="696"/>
                </a:cubicBezTo>
                <a:cubicBezTo>
                  <a:pt x="1238" y="699"/>
                  <a:pt x="1238" y="700"/>
                  <a:pt x="1243" y="700"/>
                </a:cubicBezTo>
                <a:close/>
                <a:moveTo>
                  <a:pt x="1297" y="467"/>
                </a:moveTo>
                <a:cubicBezTo>
                  <a:pt x="1297" y="466"/>
                  <a:pt x="1300" y="465"/>
                  <a:pt x="1301" y="464"/>
                </a:cubicBezTo>
                <a:cubicBezTo>
                  <a:pt x="1301" y="464"/>
                  <a:pt x="1301" y="464"/>
                  <a:pt x="1302" y="464"/>
                </a:cubicBezTo>
                <a:cubicBezTo>
                  <a:pt x="1302" y="465"/>
                  <a:pt x="1303" y="465"/>
                  <a:pt x="1302" y="465"/>
                </a:cubicBezTo>
                <a:cubicBezTo>
                  <a:pt x="1301" y="466"/>
                  <a:pt x="1300" y="467"/>
                  <a:pt x="1297" y="468"/>
                </a:cubicBezTo>
                <a:cubicBezTo>
                  <a:pt x="1297" y="467"/>
                  <a:pt x="1297" y="467"/>
                  <a:pt x="1297" y="467"/>
                </a:cubicBezTo>
                <a:close/>
                <a:moveTo>
                  <a:pt x="961" y="1797"/>
                </a:moveTo>
                <a:cubicBezTo>
                  <a:pt x="961" y="1797"/>
                  <a:pt x="961" y="1798"/>
                  <a:pt x="961" y="1798"/>
                </a:cubicBezTo>
                <a:cubicBezTo>
                  <a:pt x="958" y="1797"/>
                  <a:pt x="956" y="1797"/>
                  <a:pt x="955" y="1794"/>
                </a:cubicBezTo>
                <a:cubicBezTo>
                  <a:pt x="957" y="1790"/>
                  <a:pt x="957" y="1782"/>
                  <a:pt x="958" y="1778"/>
                </a:cubicBezTo>
                <a:cubicBezTo>
                  <a:pt x="959" y="1778"/>
                  <a:pt x="960" y="1778"/>
                  <a:pt x="961" y="1778"/>
                </a:cubicBezTo>
                <a:cubicBezTo>
                  <a:pt x="962" y="1778"/>
                  <a:pt x="962" y="1778"/>
                  <a:pt x="963" y="1778"/>
                </a:cubicBezTo>
                <a:cubicBezTo>
                  <a:pt x="964" y="1779"/>
                  <a:pt x="964" y="1779"/>
                  <a:pt x="964" y="1781"/>
                </a:cubicBezTo>
                <a:cubicBezTo>
                  <a:pt x="963" y="1782"/>
                  <a:pt x="962" y="1784"/>
                  <a:pt x="961" y="1785"/>
                </a:cubicBezTo>
                <a:cubicBezTo>
                  <a:pt x="961" y="1786"/>
                  <a:pt x="962" y="1788"/>
                  <a:pt x="963" y="1789"/>
                </a:cubicBezTo>
                <a:cubicBezTo>
                  <a:pt x="962" y="1792"/>
                  <a:pt x="962" y="1795"/>
                  <a:pt x="961" y="1797"/>
                </a:cubicBezTo>
                <a:close/>
                <a:moveTo>
                  <a:pt x="465" y="353"/>
                </a:moveTo>
                <a:cubicBezTo>
                  <a:pt x="465" y="351"/>
                  <a:pt x="462" y="347"/>
                  <a:pt x="464" y="345"/>
                </a:cubicBezTo>
                <a:cubicBezTo>
                  <a:pt x="466" y="344"/>
                  <a:pt x="469" y="343"/>
                  <a:pt x="471" y="343"/>
                </a:cubicBezTo>
                <a:cubicBezTo>
                  <a:pt x="472" y="346"/>
                  <a:pt x="473" y="349"/>
                  <a:pt x="472" y="352"/>
                </a:cubicBezTo>
                <a:cubicBezTo>
                  <a:pt x="479" y="358"/>
                  <a:pt x="486" y="346"/>
                  <a:pt x="489" y="345"/>
                </a:cubicBezTo>
                <a:cubicBezTo>
                  <a:pt x="494" y="342"/>
                  <a:pt x="505" y="347"/>
                  <a:pt x="509" y="349"/>
                </a:cubicBezTo>
                <a:cubicBezTo>
                  <a:pt x="523" y="354"/>
                  <a:pt x="547" y="365"/>
                  <a:pt x="566" y="362"/>
                </a:cubicBezTo>
                <a:cubicBezTo>
                  <a:pt x="572" y="361"/>
                  <a:pt x="584" y="368"/>
                  <a:pt x="584" y="373"/>
                </a:cubicBezTo>
                <a:cubicBezTo>
                  <a:pt x="580" y="374"/>
                  <a:pt x="574" y="374"/>
                  <a:pt x="570" y="376"/>
                </a:cubicBezTo>
                <a:cubicBezTo>
                  <a:pt x="570" y="377"/>
                  <a:pt x="569" y="379"/>
                  <a:pt x="569" y="381"/>
                </a:cubicBezTo>
                <a:cubicBezTo>
                  <a:pt x="579" y="383"/>
                  <a:pt x="591" y="387"/>
                  <a:pt x="603" y="385"/>
                </a:cubicBezTo>
                <a:cubicBezTo>
                  <a:pt x="610" y="384"/>
                  <a:pt x="616" y="381"/>
                  <a:pt x="622" y="381"/>
                </a:cubicBezTo>
                <a:cubicBezTo>
                  <a:pt x="628" y="380"/>
                  <a:pt x="630" y="384"/>
                  <a:pt x="634" y="385"/>
                </a:cubicBezTo>
                <a:cubicBezTo>
                  <a:pt x="640" y="387"/>
                  <a:pt x="645" y="387"/>
                  <a:pt x="649" y="391"/>
                </a:cubicBezTo>
                <a:cubicBezTo>
                  <a:pt x="649" y="392"/>
                  <a:pt x="649" y="393"/>
                  <a:pt x="648" y="394"/>
                </a:cubicBezTo>
                <a:cubicBezTo>
                  <a:pt x="646" y="394"/>
                  <a:pt x="645" y="396"/>
                  <a:pt x="645" y="397"/>
                </a:cubicBezTo>
                <a:cubicBezTo>
                  <a:pt x="648" y="400"/>
                  <a:pt x="651" y="403"/>
                  <a:pt x="654" y="405"/>
                </a:cubicBezTo>
                <a:cubicBezTo>
                  <a:pt x="654" y="403"/>
                  <a:pt x="654" y="402"/>
                  <a:pt x="654" y="400"/>
                </a:cubicBezTo>
                <a:cubicBezTo>
                  <a:pt x="656" y="399"/>
                  <a:pt x="657" y="399"/>
                  <a:pt x="659" y="399"/>
                </a:cubicBezTo>
                <a:cubicBezTo>
                  <a:pt x="658" y="392"/>
                  <a:pt x="650" y="392"/>
                  <a:pt x="654" y="380"/>
                </a:cubicBezTo>
                <a:cubicBezTo>
                  <a:pt x="659" y="380"/>
                  <a:pt x="665" y="379"/>
                  <a:pt x="669" y="377"/>
                </a:cubicBezTo>
                <a:cubicBezTo>
                  <a:pt x="670" y="375"/>
                  <a:pt x="671" y="374"/>
                  <a:pt x="672" y="373"/>
                </a:cubicBezTo>
                <a:cubicBezTo>
                  <a:pt x="682" y="373"/>
                  <a:pt x="685" y="379"/>
                  <a:pt x="697" y="377"/>
                </a:cubicBezTo>
                <a:cubicBezTo>
                  <a:pt x="700" y="381"/>
                  <a:pt x="712" y="387"/>
                  <a:pt x="721" y="385"/>
                </a:cubicBezTo>
                <a:cubicBezTo>
                  <a:pt x="723" y="384"/>
                  <a:pt x="724" y="383"/>
                  <a:pt x="726" y="383"/>
                </a:cubicBezTo>
                <a:cubicBezTo>
                  <a:pt x="736" y="383"/>
                  <a:pt x="746" y="383"/>
                  <a:pt x="753" y="381"/>
                </a:cubicBezTo>
                <a:cubicBezTo>
                  <a:pt x="757" y="383"/>
                  <a:pt x="759" y="387"/>
                  <a:pt x="765" y="387"/>
                </a:cubicBezTo>
                <a:cubicBezTo>
                  <a:pt x="766" y="385"/>
                  <a:pt x="767" y="382"/>
                  <a:pt x="765" y="380"/>
                </a:cubicBezTo>
                <a:cubicBezTo>
                  <a:pt x="762" y="377"/>
                  <a:pt x="758" y="378"/>
                  <a:pt x="753" y="376"/>
                </a:cubicBezTo>
                <a:cubicBezTo>
                  <a:pt x="753" y="375"/>
                  <a:pt x="753" y="374"/>
                  <a:pt x="753" y="373"/>
                </a:cubicBezTo>
                <a:cubicBezTo>
                  <a:pt x="760" y="372"/>
                  <a:pt x="764" y="374"/>
                  <a:pt x="769" y="376"/>
                </a:cubicBezTo>
                <a:cubicBezTo>
                  <a:pt x="772" y="377"/>
                  <a:pt x="774" y="377"/>
                  <a:pt x="776" y="378"/>
                </a:cubicBezTo>
                <a:cubicBezTo>
                  <a:pt x="777" y="381"/>
                  <a:pt x="775" y="384"/>
                  <a:pt x="775" y="387"/>
                </a:cubicBezTo>
                <a:cubicBezTo>
                  <a:pt x="774" y="394"/>
                  <a:pt x="782" y="395"/>
                  <a:pt x="786" y="397"/>
                </a:cubicBezTo>
                <a:cubicBezTo>
                  <a:pt x="786" y="390"/>
                  <a:pt x="781" y="383"/>
                  <a:pt x="786" y="378"/>
                </a:cubicBezTo>
                <a:cubicBezTo>
                  <a:pt x="788" y="378"/>
                  <a:pt x="792" y="379"/>
                  <a:pt x="793" y="378"/>
                </a:cubicBezTo>
                <a:cubicBezTo>
                  <a:pt x="795" y="376"/>
                  <a:pt x="797" y="373"/>
                  <a:pt x="799" y="371"/>
                </a:cubicBezTo>
                <a:cubicBezTo>
                  <a:pt x="802" y="369"/>
                  <a:pt x="804" y="371"/>
                  <a:pt x="807" y="368"/>
                </a:cubicBezTo>
                <a:cubicBezTo>
                  <a:pt x="806" y="366"/>
                  <a:pt x="805" y="362"/>
                  <a:pt x="802" y="362"/>
                </a:cubicBezTo>
                <a:cubicBezTo>
                  <a:pt x="800" y="363"/>
                  <a:pt x="798" y="363"/>
                  <a:pt x="794" y="363"/>
                </a:cubicBezTo>
                <a:cubicBezTo>
                  <a:pt x="794" y="363"/>
                  <a:pt x="794" y="363"/>
                  <a:pt x="794" y="363"/>
                </a:cubicBezTo>
                <a:cubicBezTo>
                  <a:pt x="795" y="362"/>
                  <a:pt x="796" y="360"/>
                  <a:pt x="796" y="359"/>
                </a:cubicBezTo>
                <a:cubicBezTo>
                  <a:pt x="800" y="358"/>
                  <a:pt x="801" y="357"/>
                  <a:pt x="805" y="356"/>
                </a:cubicBezTo>
                <a:cubicBezTo>
                  <a:pt x="806" y="358"/>
                  <a:pt x="808" y="360"/>
                  <a:pt x="811" y="361"/>
                </a:cubicBezTo>
                <a:cubicBezTo>
                  <a:pt x="811" y="358"/>
                  <a:pt x="811" y="355"/>
                  <a:pt x="811" y="351"/>
                </a:cubicBezTo>
                <a:cubicBezTo>
                  <a:pt x="811" y="351"/>
                  <a:pt x="811" y="351"/>
                  <a:pt x="811" y="351"/>
                </a:cubicBezTo>
                <a:cubicBezTo>
                  <a:pt x="803" y="354"/>
                  <a:pt x="800" y="349"/>
                  <a:pt x="796" y="348"/>
                </a:cubicBezTo>
                <a:cubicBezTo>
                  <a:pt x="794" y="348"/>
                  <a:pt x="793" y="348"/>
                  <a:pt x="792" y="349"/>
                </a:cubicBezTo>
                <a:cubicBezTo>
                  <a:pt x="785" y="348"/>
                  <a:pt x="773" y="343"/>
                  <a:pt x="773" y="336"/>
                </a:cubicBezTo>
                <a:cubicBezTo>
                  <a:pt x="775" y="335"/>
                  <a:pt x="778" y="333"/>
                  <a:pt x="779" y="331"/>
                </a:cubicBezTo>
                <a:cubicBezTo>
                  <a:pt x="777" y="329"/>
                  <a:pt x="774" y="327"/>
                  <a:pt x="771" y="325"/>
                </a:cubicBezTo>
                <a:cubicBezTo>
                  <a:pt x="772" y="321"/>
                  <a:pt x="775" y="319"/>
                  <a:pt x="777" y="316"/>
                </a:cubicBezTo>
                <a:cubicBezTo>
                  <a:pt x="781" y="315"/>
                  <a:pt x="782" y="317"/>
                  <a:pt x="785" y="318"/>
                </a:cubicBezTo>
                <a:cubicBezTo>
                  <a:pt x="785" y="317"/>
                  <a:pt x="785" y="315"/>
                  <a:pt x="785" y="314"/>
                </a:cubicBezTo>
                <a:cubicBezTo>
                  <a:pt x="784" y="313"/>
                  <a:pt x="782" y="311"/>
                  <a:pt x="781" y="309"/>
                </a:cubicBezTo>
                <a:cubicBezTo>
                  <a:pt x="783" y="308"/>
                  <a:pt x="783" y="306"/>
                  <a:pt x="785" y="305"/>
                </a:cubicBezTo>
                <a:cubicBezTo>
                  <a:pt x="795" y="302"/>
                  <a:pt x="807" y="309"/>
                  <a:pt x="810" y="314"/>
                </a:cubicBezTo>
                <a:cubicBezTo>
                  <a:pt x="811" y="317"/>
                  <a:pt x="810" y="320"/>
                  <a:pt x="810" y="324"/>
                </a:cubicBezTo>
                <a:cubicBezTo>
                  <a:pt x="813" y="325"/>
                  <a:pt x="823" y="334"/>
                  <a:pt x="825" y="337"/>
                </a:cubicBezTo>
                <a:cubicBezTo>
                  <a:pt x="825" y="338"/>
                  <a:pt x="824" y="338"/>
                  <a:pt x="824" y="339"/>
                </a:cubicBezTo>
                <a:cubicBezTo>
                  <a:pt x="820" y="339"/>
                  <a:pt x="818" y="340"/>
                  <a:pt x="816" y="342"/>
                </a:cubicBezTo>
                <a:cubicBezTo>
                  <a:pt x="816" y="343"/>
                  <a:pt x="815" y="345"/>
                  <a:pt x="814" y="347"/>
                </a:cubicBezTo>
                <a:cubicBezTo>
                  <a:pt x="818" y="347"/>
                  <a:pt x="819" y="349"/>
                  <a:pt x="822" y="349"/>
                </a:cubicBezTo>
                <a:cubicBezTo>
                  <a:pt x="825" y="350"/>
                  <a:pt x="826" y="349"/>
                  <a:pt x="827" y="349"/>
                </a:cubicBezTo>
                <a:cubicBezTo>
                  <a:pt x="831" y="347"/>
                  <a:pt x="836" y="350"/>
                  <a:pt x="837" y="352"/>
                </a:cubicBezTo>
                <a:cubicBezTo>
                  <a:pt x="836" y="354"/>
                  <a:pt x="835" y="355"/>
                  <a:pt x="833" y="357"/>
                </a:cubicBezTo>
                <a:cubicBezTo>
                  <a:pt x="834" y="359"/>
                  <a:pt x="836" y="360"/>
                  <a:pt x="837" y="362"/>
                </a:cubicBezTo>
                <a:cubicBezTo>
                  <a:pt x="839" y="364"/>
                  <a:pt x="839" y="369"/>
                  <a:pt x="839" y="374"/>
                </a:cubicBezTo>
                <a:cubicBezTo>
                  <a:pt x="848" y="372"/>
                  <a:pt x="846" y="361"/>
                  <a:pt x="852" y="356"/>
                </a:cubicBezTo>
                <a:cubicBezTo>
                  <a:pt x="859" y="357"/>
                  <a:pt x="868" y="366"/>
                  <a:pt x="866" y="374"/>
                </a:cubicBezTo>
                <a:cubicBezTo>
                  <a:pt x="864" y="374"/>
                  <a:pt x="862" y="374"/>
                  <a:pt x="860" y="374"/>
                </a:cubicBezTo>
                <a:cubicBezTo>
                  <a:pt x="860" y="375"/>
                  <a:pt x="859" y="378"/>
                  <a:pt x="859" y="380"/>
                </a:cubicBezTo>
                <a:cubicBezTo>
                  <a:pt x="860" y="382"/>
                  <a:pt x="869" y="392"/>
                  <a:pt x="872" y="394"/>
                </a:cubicBezTo>
                <a:cubicBezTo>
                  <a:pt x="874" y="394"/>
                  <a:pt x="878" y="392"/>
                  <a:pt x="881" y="391"/>
                </a:cubicBezTo>
                <a:cubicBezTo>
                  <a:pt x="881" y="383"/>
                  <a:pt x="886" y="383"/>
                  <a:pt x="888" y="379"/>
                </a:cubicBezTo>
                <a:cubicBezTo>
                  <a:pt x="890" y="375"/>
                  <a:pt x="889" y="368"/>
                  <a:pt x="892" y="365"/>
                </a:cubicBezTo>
                <a:cubicBezTo>
                  <a:pt x="895" y="365"/>
                  <a:pt x="899" y="366"/>
                  <a:pt x="901" y="365"/>
                </a:cubicBezTo>
                <a:cubicBezTo>
                  <a:pt x="901" y="364"/>
                  <a:pt x="901" y="362"/>
                  <a:pt x="901" y="361"/>
                </a:cubicBezTo>
                <a:cubicBezTo>
                  <a:pt x="898" y="359"/>
                  <a:pt x="895" y="357"/>
                  <a:pt x="892" y="355"/>
                </a:cubicBezTo>
                <a:cubicBezTo>
                  <a:pt x="892" y="353"/>
                  <a:pt x="892" y="350"/>
                  <a:pt x="893" y="348"/>
                </a:cubicBezTo>
                <a:cubicBezTo>
                  <a:pt x="893" y="347"/>
                  <a:pt x="894" y="346"/>
                  <a:pt x="895" y="345"/>
                </a:cubicBezTo>
                <a:cubicBezTo>
                  <a:pt x="904" y="345"/>
                  <a:pt x="907" y="346"/>
                  <a:pt x="914" y="349"/>
                </a:cubicBezTo>
                <a:cubicBezTo>
                  <a:pt x="916" y="349"/>
                  <a:pt x="919" y="350"/>
                  <a:pt x="921" y="350"/>
                </a:cubicBezTo>
                <a:cubicBezTo>
                  <a:pt x="923" y="352"/>
                  <a:pt x="925" y="354"/>
                  <a:pt x="927" y="356"/>
                </a:cubicBezTo>
                <a:cubicBezTo>
                  <a:pt x="930" y="356"/>
                  <a:pt x="932" y="355"/>
                  <a:pt x="933" y="356"/>
                </a:cubicBezTo>
                <a:cubicBezTo>
                  <a:pt x="936" y="358"/>
                  <a:pt x="936" y="366"/>
                  <a:pt x="935" y="367"/>
                </a:cubicBezTo>
                <a:cubicBezTo>
                  <a:pt x="933" y="368"/>
                  <a:pt x="932" y="369"/>
                  <a:pt x="931" y="369"/>
                </a:cubicBezTo>
                <a:cubicBezTo>
                  <a:pt x="929" y="368"/>
                  <a:pt x="928" y="366"/>
                  <a:pt x="927" y="364"/>
                </a:cubicBezTo>
                <a:cubicBezTo>
                  <a:pt x="924" y="365"/>
                  <a:pt x="923" y="366"/>
                  <a:pt x="921" y="367"/>
                </a:cubicBezTo>
                <a:cubicBezTo>
                  <a:pt x="923" y="378"/>
                  <a:pt x="931" y="382"/>
                  <a:pt x="936" y="389"/>
                </a:cubicBezTo>
                <a:cubicBezTo>
                  <a:pt x="936" y="394"/>
                  <a:pt x="929" y="403"/>
                  <a:pt x="925" y="404"/>
                </a:cubicBezTo>
                <a:cubicBezTo>
                  <a:pt x="922" y="406"/>
                  <a:pt x="919" y="406"/>
                  <a:pt x="917" y="409"/>
                </a:cubicBezTo>
                <a:cubicBezTo>
                  <a:pt x="909" y="407"/>
                  <a:pt x="908" y="397"/>
                  <a:pt x="900" y="397"/>
                </a:cubicBezTo>
                <a:cubicBezTo>
                  <a:pt x="899" y="397"/>
                  <a:pt x="898" y="398"/>
                  <a:pt x="897" y="399"/>
                </a:cubicBezTo>
                <a:cubicBezTo>
                  <a:pt x="897" y="399"/>
                  <a:pt x="897" y="399"/>
                  <a:pt x="897" y="399"/>
                </a:cubicBezTo>
                <a:cubicBezTo>
                  <a:pt x="902" y="401"/>
                  <a:pt x="907" y="406"/>
                  <a:pt x="910" y="410"/>
                </a:cubicBezTo>
                <a:cubicBezTo>
                  <a:pt x="907" y="411"/>
                  <a:pt x="905" y="410"/>
                  <a:pt x="902" y="410"/>
                </a:cubicBezTo>
                <a:cubicBezTo>
                  <a:pt x="896" y="411"/>
                  <a:pt x="894" y="410"/>
                  <a:pt x="893" y="405"/>
                </a:cubicBezTo>
                <a:cubicBezTo>
                  <a:pt x="888" y="404"/>
                  <a:pt x="881" y="404"/>
                  <a:pt x="877" y="406"/>
                </a:cubicBezTo>
                <a:cubicBezTo>
                  <a:pt x="877" y="407"/>
                  <a:pt x="877" y="407"/>
                  <a:pt x="877" y="408"/>
                </a:cubicBezTo>
                <a:cubicBezTo>
                  <a:pt x="877" y="408"/>
                  <a:pt x="877" y="408"/>
                  <a:pt x="877" y="408"/>
                </a:cubicBezTo>
                <a:cubicBezTo>
                  <a:pt x="879" y="410"/>
                  <a:pt x="883" y="411"/>
                  <a:pt x="886" y="413"/>
                </a:cubicBezTo>
                <a:cubicBezTo>
                  <a:pt x="884" y="416"/>
                  <a:pt x="871" y="429"/>
                  <a:pt x="866" y="427"/>
                </a:cubicBezTo>
                <a:cubicBezTo>
                  <a:pt x="862" y="426"/>
                  <a:pt x="861" y="423"/>
                  <a:pt x="858" y="421"/>
                </a:cubicBezTo>
                <a:cubicBezTo>
                  <a:pt x="856" y="420"/>
                  <a:pt x="854" y="420"/>
                  <a:pt x="852" y="419"/>
                </a:cubicBezTo>
                <a:cubicBezTo>
                  <a:pt x="850" y="418"/>
                  <a:pt x="848" y="417"/>
                  <a:pt x="846" y="416"/>
                </a:cubicBezTo>
                <a:cubicBezTo>
                  <a:pt x="841" y="415"/>
                  <a:pt x="837" y="417"/>
                  <a:pt x="834" y="417"/>
                </a:cubicBezTo>
                <a:cubicBezTo>
                  <a:pt x="834" y="418"/>
                  <a:pt x="834" y="418"/>
                  <a:pt x="834" y="418"/>
                </a:cubicBezTo>
                <a:cubicBezTo>
                  <a:pt x="838" y="419"/>
                  <a:pt x="842" y="420"/>
                  <a:pt x="846" y="421"/>
                </a:cubicBezTo>
                <a:cubicBezTo>
                  <a:pt x="849" y="423"/>
                  <a:pt x="852" y="425"/>
                  <a:pt x="854" y="427"/>
                </a:cubicBezTo>
                <a:cubicBezTo>
                  <a:pt x="859" y="430"/>
                  <a:pt x="866" y="432"/>
                  <a:pt x="873" y="432"/>
                </a:cubicBezTo>
                <a:cubicBezTo>
                  <a:pt x="873" y="432"/>
                  <a:pt x="873" y="432"/>
                  <a:pt x="873" y="432"/>
                </a:cubicBezTo>
                <a:cubicBezTo>
                  <a:pt x="872" y="435"/>
                  <a:pt x="872" y="438"/>
                  <a:pt x="871" y="441"/>
                </a:cubicBezTo>
                <a:cubicBezTo>
                  <a:pt x="869" y="444"/>
                  <a:pt x="859" y="452"/>
                  <a:pt x="853" y="451"/>
                </a:cubicBezTo>
                <a:cubicBezTo>
                  <a:pt x="849" y="450"/>
                  <a:pt x="846" y="448"/>
                  <a:pt x="843" y="447"/>
                </a:cubicBezTo>
                <a:cubicBezTo>
                  <a:pt x="843" y="451"/>
                  <a:pt x="845" y="455"/>
                  <a:pt x="844" y="458"/>
                </a:cubicBezTo>
                <a:cubicBezTo>
                  <a:pt x="836" y="458"/>
                  <a:pt x="832" y="456"/>
                  <a:pt x="826" y="454"/>
                </a:cubicBezTo>
                <a:cubicBezTo>
                  <a:pt x="820" y="453"/>
                  <a:pt x="814" y="452"/>
                  <a:pt x="808" y="451"/>
                </a:cubicBezTo>
                <a:cubicBezTo>
                  <a:pt x="808" y="451"/>
                  <a:pt x="808" y="451"/>
                  <a:pt x="808" y="451"/>
                </a:cubicBezTo>
                <a:cubicBezTo>
                  <a:pt x="808" y="451"/>
                  <a:pt x="808" y="451"/>
                  <a:pt x="808" y="451"/>
                </a:cubicBezTo>
                <a:cubicBezTo>
                  <a:pt x="811" y="453"/>
                  <a:pt x="815" y="456"/>
                  <a:pt x="818" y="458"/>
                </a:cubicBezTo>
                <a:cubicBezTo>
                  <a:pt x="826" y="460"/>
                  <a:pt x="831" y="459"/>
                  <a:pt x="836" y="464"/>
                </a:cubicBezTo>
                <a:cubicBezTo>
                  <a:pt x="836" y="465"/>
                  <a:pt x="836" y="465"/>
                  <a:pt x="836" y="466"/>
                </a:cubicBezTo>
                <a:cubicBezTo>
                  <a:pt x="834" y="468"/>
                  <a:pt x="832" y="469"/>
                  <a:pt x="829" y="470"/>
                </a:cubicBezTo>
                <a:cubicBezTo>
                  <a:pt x="824" y="471"/>
                  <a:pt x="820" y="468"/>
                  <a:pt x="817" y="470"/>
                </a:cubicBezTo>
                <a:cubicBezTo>
                  <a:pt x="817" y="470"/>
                  <a:pt x="817" y="470"/>
                  <a:pt x="817" y="471"/>
                </a:cubicBezTo>
                <a:cubicBezTo>
                  <a:pt x="817" y="471"/>
                  <a:pt x="817" y="471"/>
                  <a:pt x="817" y="471"/>
                </a:cubicBezTo>
                <a:cubicBezTo>
                  <a:pt x="819" y="472"/>
                  <a:pt x="821" y="473"/>
                  <a:pt x="823" y="474"/>
                </a:cubicBezTo>
                <a:cubicBezTo>
                  <a:pt x="823" y="474"/>
                  <a:pt x="822" y="475"/>
                  <a:pt x="822" y="475"/>
                </a:cubicBezTo>
                <a:cubicBezTo>
                  <a:pt x="820" y="479"/>
                  <a:pt x="810" y="482"/>
                  <a:pt x="806" y="487"/>
                </a:cubicBezTo>
                <a:cubicBezTo>
                  <a:pt x="807" y="489"/>
                  <a:pt x="807" y="491"/>
                  <a:pt x="807" y="492"/>
                </a:cubicBezTo>
                <a:cubicBezTo>
                  <a:pt x="806" y="494"/>
                  <a:pt x="803" y="494"/>
                  <a:pt x="801" y="495"/>
                </a:cubicBezTo>
                <a:cubicBezTo>
                  <a:pt x="796" y="501"/>
                  <a:pt x="787" y="526"/>
                  <a:pt x="794" y="536"/>
                </a:cubicBezTo>
                <a:cubicBezTo>
                  <a:pt x="800" y="539"/>
                  <a:pt x="802" y="536"/>
                  <a:pt x="808" y="538"/>
                </a:cubicBezTo>
                <a:cubicBezTo>
                  <a:pt x="811" y="541"/>
                  <a:pt x="816" y="551"/>
                  <a:pt x="817" y="557"/>
                </a:cubicBezTo>
                <a:cubicBezTo>
                  <a:pt x="817" y="559"/>
                  <a:pt x="817" y="562"/>
                  <a:pt x="816" y="564"/>
                </a:cubicBezTo>
                <a:cubicBezTo>
                  <a:pt x="824" y="564"/>
                  <a:pt x="828" y="560"/>
                  <a:pt x="835" y="561"/>
                </a:cubicBezTo>
                <a:cubicBezTo>
                  <a:pt x="845" y="562"/>
                  <a:pt x="859" y="568"/>
                  <a:pt x="865" y="574"/>
                </a:cubicBezTo>
                <a:cubicBezTo>
                  <a:pt x="867" y="576"/>
                  <a:pt x="868" y="578"/>
                  <a:pt x="870" y="580"/>
                </a:cubicBezTo>
                <a:cubicBezTo>
                  <a:pt x="876" y="582"/>
                  <a:pt x="881" y="583"/>
                  <a:pt x="886" y="585"/>
                </a:cubicBezTo>
                <a:cubicBezTo>
                  <a:pt x="890" y="586"/>
                  <a:pt x="892" y="588"/>
                  <a:pt x="895" y="589"/>
                </a:cubicBezTo>
                <a:cubicBezTo>
                  <a:pt x="902" y="592"/>
                  <a:pt x="921" y="589"/>
                  <a:pt x="927" y="594"/>
                </a:cubicBezTo>
                <a:cubicBezTo>
                  <a:pt x="926" y="598"/>
                  <a:pt x="925" y="601"/>
                  <a:pt x="924" y="605"/>
                </a:cubicBezTo>
                <a:cubicBezTo>
                  <a:pt x="925" y="607"/>
                  <a:pt x="926" y="608"/>
                  <a:pt x="927" y="610"/>
                </a:cubicBezTo>
                <a:cubicBezTo>
                  <a:pt x="928" y="616"/>
                  <a:pt x="925" y="619"/>
                  <a:pt x="925" y="624"/>
                </a:cubicBezTo>
                <a:cubicBezTo>
                  <a:pt x="929" y="627"/>
                  <a:pt x="932" y="628"/>
                  <a:pt x="932" y="636"/>
                </a:cubicBezTo>
                <a:cubicBezTo>
                  <a:pt x="939" y="636"/>
                  <a:pt x="945" y="642"/>
                  <a:pt x="946" y="648"/>
                </a:cubicBezTo>
                <a:cubicBezTo>
                  <a:pt x="952" y="648"/>
                  <a:pt x="953" y="652"/>
                  <a:pt x="957" y="654"/>
                </a:cubicBezTo>
                <a:cubicBezTo>
                  <a:pt x="956" y="652"/>
                  <a:pt x="956" y="650"/>
                  <a:pt x="954" y="648"/>
                </a:cubicBezTo>
                <a:cubicBezTo>
                  <a:pt x="955" y="646"/>
                  <a:pt x="956" y="645"/>
                  <a:pt x="958" y="644"/>
                </a:cubicBezTo>
                <a:cubicBezTo>
                  <a:pt x="961" y="645"/>
                  <a:pt x="961" y="648"/>
                  <a:pt x="963" y="650"/>
                </a:cubicBezTo>
                <a:cubicBezTo>
                  <a:pt x="964" y="646"/>
                  <a:pt x="964" y="644"/>
                  <a:pt x="963" y="641"/>
                </a:cubicBezTo>
                <a:cubicBezTo>
                  <a:pt x="969" y="636"/>
                  <a:pt x="964" y="629"/>
                  <a:pt x="963" y="624"/>
                </a:cubicBezTo>
                <a:cubicBezTo>
                  <a:pt x="963" y="622"/>
                  <a:pt x="963" y="621"/>
                  <a:pt x="963" y="619"/>
                </a:cubicBezTo>
                <a:cubicBezTo>
                  <a:pt x="962" y="617"/>
                  <a:pt x="961" y="615"/>
                  <a:pt x="961" y="612"/>
                </a:cubicBezTo>
                <a:cubicBezTo>
                  <a:pt x="962" y="612"/>
                  <a:pt x="962" y="612"/>
                  <a:pt x="963" y="612"/>
                </a:cubicBezTo>
                <a:cubicBezTo>
                  <a:pt x="963" y="607"/>
                  <a:pt x="960" y="609"/>
                  <a:pt x="957" y="606"/>
                </a:cubicBezTo>
                <a:cubicBezTo>
                  <a:pt x="956" y="604"/>
                  <a:pt x="956" y="601"/>
                  <a:pt x="955" y="598"/>
                </a:cubicBezTo>
                <a:cubicBezTo>
                  <a:pt x="972" y="596"/>
                  <a:pt x="999" y="574"/>
                  <a:pt x="985" y="553"/>
                </a:cubicBezTo>
                <a:cubicBezTo>
                  <a:pt x="981" y="548"/>
                  <a:pt x="968" y="542"/>
                  <a:pt x="967" y="537"/>
                </a:cubicBezTo>
                <a:cubicBezTo>
                  <a:pt x="970" y="534"/>
                  <a:pt x="972" y="531"/>
                  <a:pt x="974" y="527"/>
                </a:cubicBezTo>
                <a:cubicBezTo>
                  <a:pt x="974" y="526"/>
                  <a:pt x="975" y="525"/>
                  <a:pt x="975" y="523"/>
                </a:cubicBezTo>
                <a:cubicBezTo>
                  <a:pt x="977" y="522"/>
                  <a:pt x="978" y="523"/>
                  <a:pt x="980" y="521"/>
                </a:cubicBezTo>
                <a:cubicBezTo>
                  <a:pt x="980" y="519"/>
                  <a:pt x="979" y="517"/>
                  <a:pt x="979" y="515"/>
                </a:cubicBezTo>
                <a:cubicBezTo>
                  <a:pt x="978" y="514"/>
                  <a:pt x="978" y="512"/>
                  <a:pt x="977" y="511"/>
                </a:cubicBezTo>
                <a:cubicBezTo>
                  <a:pt x="977" y="509"/>
                  <a:pt x="978" y="508"/>
                  <a:pt x="978" y="505"/>
                </a:cubicBezTo>
                <a:cubicBezTo>
                  <a:pt x="975" y="505"/>
                  <a:pt x="973" y="505"/>
                  <a:pt x="970" y="505"/>
                </a:cubicBezTo>
                <a:cubicBezTo>
                  <a:pt x="970" y="505"/>
                  <a:pt x="970" y="505"/>
                  <a:pt x="970" y="505"/>
                </a:cubicBezTo>
                <a:cubicBezTo>
                  <a:pt x="972" y="501"/>
                  <a:pt x="977" y="497"/>
                  <a:pt x="978" y="492"/>
                </a:cubicBezTo>
                <a:cubicBezTo>
                  <a:pt x="976" y="491"/>
                  <a:pt x="973" y="489"/>
                  <a:pt x="972" y="487"/>
                </a:cubicBezTo>
                <a:cubicBezTo>
                  <a:pt x="969" y="482"/>
                  <a:pt x="975" y="475"/>
                  <a:pt x="980" y="476"/>
                </a:cubicBezTo>
                <a:cubicBezTo>
                  <a:pt x="987" y="477"/>
                  <a:pt x="993" y="480"/>
                  <a:pt x="1000" y="481"/>
                </a:cubicBezTo>
                <a:cubicBezTo>
                  <a:pt x="1008" y="483"/>
                  <a:pt x="1017" y="476"/>
                  <a:pt x="1021" y="478"/>
                </a:cubicBezTo>
                <a:cubicBezTo>
                  <a:pt x="1027" y="480"/>
                  <a:pt x="1034" y="488"/>
                  <a:pt x="1039" y="491"/>
                </a:cubicBezTo>
                <a:cubicBezTo>
                  <a:pt x="1038" y="494"/>
                  <a:pt x="1038" y="494"/>
                  <a:pt x="1040" y="497"/>
                </a:cubicBezTo>
                <a:cubicBezTo>
                  <a:pt x="1045" y="498"/>
                  <a:pt x="1051" y="501"/>
                  <a:pt x="1057" y="502"/>
                </a:cubicBezTo>
                <a:cubicBezTo>
                  <a:pt x="1060" y="503"/>
                  <a:pt x="1062" y="501"/>
                  <a:pt x="1063" y="501"/>
                </a:cubicBezTo>
                <a:cubicBezTo>
                  <a:pt x="1063" y="502"/>
                  <a:pt x="1064" y="502"/>
                  <a:pt x="1064" y="503"/>
                </a:cubicBezTo>
                <a:cubicBezTo>
                  <a:pt x="1064" y="504"/>
                  <a:pt x="1064" y="506"/>
                  <a:pt x="1064" y="506"/>
                </a:cubicBezTo>
                <a:cubicBezTo>
                  <a:pt x="1056" y="510"/>
                  <a:pt x="1067" y="527"/>
                  <a:pt x="1063" y="533"/>
                </a:cubicBezTo>
                <a:cubicBezTo>
                  <a:pt x="1062" y="533"/>
                  <a:pt x="1061" y="533"/>
                  <a:pt x="1059" y="533"/>
                </a:cubicBezTo>
                <a:cubicBezTo>
                  <a:pt x="1059" y="536"/>
                  <a:pt x="1059" y="537"/>
                  <a:pt x="1060" y="539"/>
                </a:cubicBezTo>
                <a:cubicBezTo>
                  <a:pt x="1060" y="539"/>
                  <a:pt x="1060" y="539"/>
                  <a:pt x="1061" y="539"/>
                </a:cubicBezTo>
                <a:cubicBezTo>
                  <a:pt x="1068" y="537"/>
                  <a:pt x="1073" y="533"/>
                  <a:pt x="1078" y="541"/>
                </a:cubicBezTo>
                <a:cubicBezTo>
                  <a:pt x="1078" y="542"/>
                  <a:pt x="1078" y="543"/>
                  <a:pt x="1078" y="544"/>
                </a:cubicBezTo>
                <a:cubicBezTo>
                  <a:pt x="1078" y="544"/>
                  <a:pt x="1078" y="545"/>
                  <a:pt x="1079" y="546"/>
                </a:cubicBezTo>
                <a:cubicBezTo>
                  <a:pt x="1082" y="544"/>
                  <a:pt x="1089" y="544"/>
                  <a:pt x="1092" y="542"/>
                </a:cubicBezTo>
                <a:cubicBezTo>
                  <a:pt x="1093" y="540"/>
                  <a:pt x="1094" y="538"/>
                  <a:pt x="1096" y="536"/>
                </a:cubicBezTo>
                <a:cubicBezTo>
                  <a:pt x="1099" y="536"/>
                  <a:pt x="1099" y="540"/>
                  <a:pt x="1101" y="541"/>
                </a:cubicBezTo>
                <a:cubicBezTo>
                  <a:pt x="1101" y="541"/>
                  <a:pt x="1101" y="541"/>
                  <a:pt x="1101" y="541"/>
                </a:cubicBezTo>
                <a:cubicBezTo>
                  <a:pt x="1101" y="533"/>
                  <a:pt x="1105" y="532"/>
                  <a:pt x="1108" y="527"/>
                </a:cubicBezTo>
                <a:cubicBezTo>
                  <a:pt x="1102" y="519"/>
                  <a:pt x="1107" y="522"/>
                  <a:pt x="1112" y="519"/>
                </a:cubicBezTo>
                <a:cubicBezTo>
                  <a:pt x="1113" y="517"/>
                  <a:pt x="1114" y="515"/>
                  <a:pt x="1115" y="514"/>
                </a:cubicBezTo>
                <a:cubicBezTo>
                  <a:pt x="1115" y="514"/>
                  <a:pt x="1115" y="514"/>
                  <a:pt x="1115" y="514"/>
                </a:cubicBezTo>
                <a:cubicBezTo>
                  <a:pt x="1120" y="517"/>
                  <a:pt x="1129" y="532"/>
                  <a:pt x="1134" y="538"/>
                </a:cubicBezTo>
                <a:cubicBezTo>
                  <a:pt x="1133" y="540"/>
                  <a:pt x="1132" y="540"/>
                  <a:pt x="1133" y="542"/>
                </a:cubicBezTo>
                <a:cubicBezTo>
                  <a:pt x="1134" y="542"/>
                  <a:pt x="1135" y="542"/>
                  <a:pt x="1136" y="542"/>
                </a:cubicBezTo>
                <a:cubicBezTo>
                  <a:pt x="1137" y="553"/>
                  <a:pt x="1144" y="548"/>
                  <a:pt x="1145" y="555"/>
                </a:cubicBezTo>
                <a:cubicBezTo>
                  <a:pt x="1144" y="555"/>
                  <a:pt x="1143" y="556"/>
                  <a:pt x="1142" y="557"/>
                </a:cubicBezTo>
                <a:cubicBezTo>
                  <a:pt x="1144" y="560"/>
                  <a:pt x="1147" y="561"/>
                  <a:pt x="1150" y="564"/>
                </a:cubicBezTo>
                <a:cubicBezTo>
                  <a:pt x="1150" y="565"/>
                  <a:pt x="1150" y="566"/>
                  <a:pt x="1150" y="567"/>
                </a:cubicBezTo>
                <a:cubicBezTo>
                  <a:pt x="1147" y="568"/>
                  <a:pt x="1142" y="566"/>
                  <a:pt x="1140" y="567"/>
                </a:cubicBezTo>
                <a:cubicBezTo>
                  <a:pt x="1140" y="567"/>
                  <a:pt x="1140" y="568"/>
                  <a:pt x="1140" y="568"/>
                </a:cubicBezTo>
                <a:cubicBezTo>
                  <a:pt x="1141" y="570"/>
                  <a:pt x="1144" y="576"/>
                  <a:pt x="1146" y="576"/>
                </a:cubicBezTo>
                <a:cubicBezTo>
                  <a:pt x="1147" y="576"/>
                  <a:pt x="1148" y="576"/>
                  <a:pt x="1149" y="576"/>
                </a:cubicBezTo>
                <a:cubicBezTo>
                  <a:pt x="1152" y="577"/>
                  <a:pt x="1161" y="584"/>
                  <a:pt x="1161" y="587"/>
                </a:cubicBezTo>
                <a:cubicBezTo>
                  <a:pt x="1160" y="589"/>
                  <a:pt x="1159" y="591"/>
                  <a:pt x="1159" y="593"/>
                </a:cubicBezTo>
                <a:cubicBezTo>
                  <a:pt x="1162" y="593"/>
                  <a:pt x="1164" y="591"/>
                  <a:pt x="1168" y="592"/>
                </a:cubicBezTo>
                <a:cubicBezTo>
                  <a:pt x="1173" y="592"/>
                  <a:pt x="1176" y="596"/>
                  <a:pt x="1180" y="597"/>
                </a:cubicBezTo>
                <a:cubicBezTo>
                  <a:pt x="1184" y="598"/>
                  <a:pt x="1188" y="599"/>
                  <a:pt x="1192" y="600"/>
                </a:cubicBezTo>
                <a:cubicBezTo>
                  <a:pt x="1190" y="604"/>
                  <a:pt x="1186" y="604"/>
                  <a:pt x="1181" y="605"/>
                </a:cubicBezTo>
                <a:cubicBezTo>
                  <a:pt x="1177" y="606"/>
                  <a:pt x="1175" y="610"/>
                  <a:pt x="1171" y="611"/>
                </a:cubicBezTo>
                <a:cubicBezTo>
                  <a:pt x="1169" y="611"/>
                  <a:pt x="1167" y="611"/>
                  <a:pt x="1165" y="612"/>
                </a:cubicBezTo>
                <a:cubicBezTo>
                  <a:pt x="1164" y="613"/>
                  <a:pt x="1163" y="617"/>
                  <a:pt x="1162" y="619"/>
                </a:cubicBezTo>
                <a:cubicBezTo>
                  <a:pt x="1166" y="618"/>
                  <a:pt x="1170" y="618"/>
                  <a:pt x="1174" y="616"/>
                </a:cubicBezTo>
                <a:cubicBezTo>
                  <a:pt x="1181" y="612"/>
                  <a:pt x="1187" y="602"/>
                  <a:pt x="1196" y="611"/>
                </a:cubicBezTo>
                <a:cubicBezTo>
                  <a:pt x="1195" y="612"/>
                  <a:pt x="1194" y="613"/>
                  <a:pt x="1194" y="614"/>
                </a:cubicBezTo>
                <a:cubicBezTo>
                  <a:pt x="1195" y="615"/>
                  <a:pt x="1195" y="616"/>
                  <a:pt x="1195" y="616"/>
                </a:cubicBezTo>
                <a:cubicBezTo>
                  <a:pt x="1197" y="616"/>
                  <a:pt x="1200" y="614"/>
                  <a:pt x="1201" y="614"/>
                </a:cubicBezTo>
                <a:cubicBezTo>
                  <a:pt x="1204" y="615"/>
                  <a:pt x="1210" y="618"/>
                  <a:pt x="1210" y="621"/>
                </a:cubicBezTo>
                <a:cubicBezTo>
                  <a:pt x="1209" y="624"/>
                  <a:pt x="1208" y="627"/>
                  <a:pt x="1207" y="629"/>
                </a:cubicBezTo>
                <a:cubicBezTo>
                  <a:pt x="1208" y="631"/>
                  <a:pt x="1210" y="633"/>
                  <a:pt x="1211" y="635"/>
                </a:cubicBezTo>
                <a:cubicBezTo>
                  <a:pt x="1211" y="635"/>
                  <a:pt x="1211" y="635"/>
                  <a:pt x="1211" y="636"/>
                </a:cubicBezTo>
                <a:cubicBezTo>
                  <a:pt x="1208" y="638"/>
                  <a:pt x="1201" y="644"/>
                  <a:pt x="1198" y="645"/>
                </a:cubicBezTo>
                <a:cubicBezTo>
                  <a:pt x="1192" y="646"/>
                  <a:pt x="1186" y="646"/>
                  <a:pt x="1181" y="647"/>
                </a:cubicBezTo>
                <a:cubicBezTo>
                  <a:pt x="1178" y="650"/>
                  <a:pt x="1174" y="654"/>
                  <a:pt x="1171" y="657"/>
                </a:cubicBezTo>
                <a:cubicBezTo>
                  <a:pt x="1166" y="661"/>
                  <a:pt x="1157" y="661"/>
                  <a:pt x="1149" y="662"/>
                </a:cubicBezTo>
                <a:cubicBezTo>
                  <a:pt x="1143" y="662"/>
                  <a:pt x="1137" y="662"/>
                  <a:pt x="1131" y="662"/>
                </a:cubicBezTo>
                <a:cubicBezTo>
                  <a:pt x="1125" y="661"/>
                  <a:pt x="1119" y="663"/>
                  <a:pt x="1112" y="662"/>
                </a:cubicBezTo>
                <a:cubicBezTo>
                  <a:pt x="1108" y="661"/>
                  <a:pt x="1100" y="660"/>
                  <a:pt x="1096" y="662"/>
                </a:cubicBezTo>
                <a:cubicBezTo>
                  <a:pt x="1089" y="664"/>
                  <a:pt x="1090" y="672"/>
                  <a:pt x="1086" y="674"/>
                </a:cubicBezTo>
                <a:cubicBezTo>
                  <a:pt x="1083" y="676"/>
                  <a:pt x="1078" y="676"/>
                  <a:pt x="1075" y="677"/>
                </a:cubicBezTo>
                <a:cubicBezTo>
                  <a:pt x="1064" y="684"/>
                  <a:pt x="1052" y="698"/>
                  <a:pt x="1047" y="710"/>
                </a:cubicBezTo>
                <a:cubicBezTo>
                  <a:pt x="1053" y="705"/>
                  <a:pt x="1058" y="697"/>
                  <a:pt x="1065" y="692"/>
                </a:cubicBezTo>
                <a:cubicBezTo>
                  <a:pt x="1073" y="686"/>
                  <a:pt x="1085" y="683"/>
                  <a:pt x="1095" y="679"/>
                </a:cubicBezTo>
                <a:cubicBezTo>
                  <a:pt x="1105" y="676"/>
                  <a:pt x="1117" y="676"/>
                  <a:pt x="1120" y="685"/>
                </a:cubicBezTo>
                <a:cubicBezTo>
                  <a:pt x="1119" y="687"/>
                  <a:pt x="1109" y="693"/>
                  <a:pt x="1106" y="693"/>
                </a:cubicBezTo>
                <a:cubicBezTo>
                  <a:pt x="1105" y="692"/>
                  <a:pt x="1104" y="692"/>
                  <a:pt x="1103" y="691"/>
                </a:cubicBezTo>
                <a:cubicBezTo>
                  <a:pt x="1100" y="691"/>
                  <a:pt x="1097" y="692"/>
                  <a:pt x="1096" y="693"/>
                </a:cubicBezTo>
                <a:cubicBezTo>
                  <a:pt x="1096" y="693"/>
                  <a:pt x="1096" y="693"/>
                  <a:pt x="1096" y="693"/>
                </a:cubicBezTo>
                <a:cubicBezTo>
                  <a:pt x="1101" y="693"/>
                  <a:pt x="1102" y="695"/>
                  <a:pt x="1105" y="698"/>
                </a:cubicBezTo>
                <a:cubicBezTo>
                  <a:pt x="1107" y="697"/>
                  <a:pt x="1109" y="697"/>
                  <a:pt x="1111" y="696"/>
                </a:cubicBezTo>
                <a:cubicBezTo>
                  <a:pt x="1111" y="696"/>
                  <a:pt x="1111" y="696"/>
                  <a:pt x="1111" y="697"/>
                </a:cubicBezTo>
                <a:cubicBezTo>
                  <a:pt x="1112" y="696"/>
                  <a:pt x="1112" y="696"/>
                  <a:pt x="1113" y="696"/>
                </a:cubicBezTo>
                <a:cubicBezTo>
                  <a:pt x="1114" y="696"/>
                  <a:pt x="1114" y="697"/>
                  <a:pt x="1115" y="697"/>
                </a:cubicBezTo>
                <a:cubicBezTo>
                  <a:pt x="1114" y="698"/>
                  <a:pt x="1113" y="699"/>
                  <a:pt x="1112" y="699"/>
                </a:cubicBezTo>
                <a:cubicBezTo>
                  <a:pt x="1111" y="704"/>
                  <a:pt x="1111" y="703"/>
                  <a:pt x="1107" y="706"/>
                </a:cubicBezTo>
                <a:cubicBezTo>
                  <a:pt x="1110" y="706"/>
                  <a:pt x="1112" y="706"/>
                  <a:pt x="1113" y="707"/>
                </a:cubicBezTo>
                <a:cubicBezTo>
                  <a:pt x="1112" y="708"/>
                  <a:pt x="1112" y="709"/>
                  <a:pt x="1113" y="711"/>
                </a:cubicBezTo>
                <a:cubicBezTo>
                  <a:pt x="1114" y="711"/>
                  <a:pt x="1114" y="711"/>
                  <a:pt x="1114" y="712"/>
                </a:cubicBezTo>
                <a:cubicBezTo>
                  <a:pt x="1113" y="718"/>
                  <a:pt x="1120" y="717"/>
                  <a:pt x="1124" y="719"/>
                </a:cubicBezTo>
                <a:cubicBezTo>
                  <a:pt x="1124" y="719"/>
                  <a:pt x="1124" y="719"/>
                  <a:pt x="1124" y="719"/>
                </a:cubicBezTo>
                <a:cubicBezTo>
                  <a:pt x="1123" y="720"/>
                  <a:pt x="1122" y="720"/>
                  <a:pt x="1121" y="720"/>
                </a:cubicBezTo>
                <a:cubicBezTo>
                  <a:pt x="1121" y="720"/>
                  <a:pt x="1121" y="720"/>
                  <a:pt x="1121" y="720"/>
                </a:cubicBezTo>
                <a:cubicBezTo>
                  <a:pt x="1121" y="720"/>
                  <a:pt x="1121" y="720"/>
                  <a:pt x="1121" y="720"/>
                </a:cubicBezTo>
                <a:cubicBezTo>
                  <a:pt x="1121" y="720"/>
                  <a:pt x="1121" y="720"/>
                  <a:pt x="1121" y="720"/>
                </a:cubicBezTo>
                <a:cubicBezTo>
                  <a:pt x="1123" y="721"/>
                  <a:pt x="1123" y="722"/>
                  <a:pt x="1124" y="722"/>
                </a:cubicBezTo>
                <a:cubicBezTo>
                  <a:pt x="1126" y="722"/>
                  <a:pt x="1127" y="722"/>
                  <a:pt x="1128" y="722"/>
                </a:cubicBezTo>
                <a:cubicBezTo>
                  <a:pt x="1128" y="723"/>
                  <a:pt x="1129" y="723"/>
                  <a:pt x="1130" y="724"/>
                </a:cubicBezTo>
                <a:cubicBezTo>
                  <a:pt x="1131" y="724"/>
                  <a:pt x="1133" y="722"/>
                  <a:pt x="1136" y="723"/>
                </a:cubicBezTo>
                <a:cubicBezTo>
                  <a:pt x="1136" y="724"/>
                  <a:pt x="1136" y="724"/>
                  <a:pt x="1136" y="724"/>
                </a:cubicBezTo>
                <a:cubicBezTo>
                  <a:pt x="1136" y="724"/>
                  <a:pt x="1136" y="724"/>
                  <a:pt x="1136" y="724"/>
                </a:cubicBezTo>
                <a:cubicBezTo>
                  <a:pt x="1136" y="724"/>
                  <a:pt x="1136" y="725"/>
                  <a:pt x="1136" y="725"/>
                </a:cubicBezTo>
                <a:cubicBezTo>
                  <a:pt x="1137" y="725"/>
                  <a:pt x="1138" y="725"/>
                  <a:pt x="1139" y="725"/>
                </a:cubicBezTo>
                <a:cubicBezTo>
                  <a:pt x="1141" y="724"/>
                  <a:pt x="1142" y="723"/>
                  <a:pt x="1144" y="722"/>
                </a:cubicBezTo>
                <a:cubicBezTo>
                  <a:pt x="1145" y="726"/>
                  <a:pt x="1146" y="724"/>
                  <a:pt x="1149" y="725"/>
                </a:cubicBezTo>
                <a:cubicBezTo>
                  <a:pt x="1150" y="725"/>
                  <a:pt x="1151" y="726"/>
                  <a:pt x="1151" y="727"/>
                </a:cubicBezTo>
                <a:cubicBezTo>
                  <a:pt x="1151" y="727"/>
                  <a:pt x="1151" y="728"/>
                  <a:pt x="1151" y="728"/>
                </a:cubicBezTo>
                <a:cubicBezTo>
                  <a:pt x="1150" y="728"/>
                  <a:pt x="1150" y="728"/>
                  <a:pt x="1149" y="729"/>
                </a:cubicBezTo>
                <a:cubicBezTo>
                  <a:pt x="1149" y="729"/>
                  <a:pt x="1150" y="729"/>
                  <a:pt x="1150" y="729"/>
                </a:cubicBezTo>
                <a:cubicBezTo>
                  <a:pt x="1152" y="729"/>
                  <a:pt x="1154" y="729"/>
                  <a:pt x="1155" y="730"/>
                </a:cubicBezTo>
                <a:cubicBezTo>
                  <a:pt x="1154" y="731"/>
                  <a:pt x="1153" y="731"/>
                  <a:pt x="1152" y="731"/>
                </a:cubicBezTo>
                <a:cubicBezTo>
                  <a:pt x="1151" y="731"/>
                  <a:pt x="1152" y="730"/>
                  <a:pt x="1151" y="731"/>
                </a:cubicBezTo>
                <a:cubicBezTo>
                  <a:pt x="1150" y="731"/>
                  <a:pt x="1150" y="731"/>
                  <a:pt x="1150" y="731"/>
                </a:cubicBezTo>
                <a:cubicBezTo>
                  <a:pt x="1150" y="732"/>
                  <a:pt x="1150" y="732"/>
                  <a:pt x="1150" y="732"/>
                </a:cubicBezTo>
                <a:cubicBezTo>
                  <a:pt x="1149" y="732"/>
                  <a:pt x="1148" y="732"/>
                  <a:pt x="1147" y="732"/>
                </a:cubicBezTo>
                <a:cubicBezTo>
                  <a:pt x="1147" y="732"/>
                  <a:pt x="1147" y="732"/>
                  <a:pt x="1147" y="733"/>
                </a:cubicBezTo>
                <a:cubicBezTo>
                  <a:pt x="1142" y="733"/>
                  <a:pt x="1137" y="736"/>
                  <a:pt x="1132" y="738"/>
                </a:cubicBezTo>
                <a:cubicBezTo>
                  <a:pt x="1132" y="737"/>
                  <a:pt x="1132" y="737"/>
                  <a:pt x="1131" y="737"/>
                </a:cubicBezTo>
                <a:cubicBezTo>
                  <a:pt x="1130" y="737"/>
                  <a:pt x="1130" y="737"/>
                  <a:pt x="1130" y="737"/>
                </a:cubicBezTo>
                <a:cubicBezTo>
                  <a:pt x="1130" y="738"/>
                  <a:pt x="1130" y="738"/>
                  <a:pt x="1129" y="739"/>
                </a:cubicBezTo>
                <a:cubicBezTo>
                  <a:pt x="1129" y="739"/>
                  <a:pt x="1129" y="738"/>
                  <a:pt x="1128" y="738"/>
                </a:cubicBezTo>
                <a:cubicBezTo>
                  <a:pt x="1128" y="740"/>
                  <a:pt x="1127" y="739"/>
                  <a:pt x="1127" y="741"/>
                </a:cubicBezTo>
                <a:cubicBezTo>
                  <a:pt x="1126" y="741"/>
                  <a:pt x="1124" y="740"/>
                  <a:pt x="1123" y="740"/>
                </a:cubicBezTo>
                <a:cubicBezTo>
                  <a:pt x="1123" y="740"/>
                  <a:pt x="1123" y="739"/>
                  <a:pt x="1123" y="739"/>
                </a:cubicBezTo>
                <a:cubicBezTo>
                  <a:pt x="1123" y="739"/>
                  <a:pt x="1123" y="739"/>
                  <a:pt x="1123" y="739"/>
                </a:cubicBezTo>
                <a:cubicBezTo>
                  <a:pt x="1122" y="740"/>
                  <a:pt x="1122" y="740"/>
                  <a:pt x="1121" y="741"/>
                </a:cubicBezTo>
                <a:cubicBezTo>
                  <a:pt x="1121" y="741"/>
                  <a:pt x="1121" y="741"/>
                  <a:pt x="1121" y="741"/>
                </a:cubicBezTo>
                <a:cubicBezTo>
                  <a:pt x="1121" y="740"/>
                  <a:pt x="1120" y="740"/>
                  <a:pt x="1120" y="740"/>
                </a:cubicBezTo>
                <a:cubicBezTo>
                  <a:pt x="1120" y="740"/>
                  <a:pt x="1119" y="740"/>
                  <a:pt x="1119" y="740"/>
                </a:cubicBezTo>
                <a:cubicBezTo>
                  <a:pt x="1119" y="742"/>
                  <a:pt x="1120" y="742"/>
                  <a:pt x="1119" y="744"/>
                </a:cubicBezTo>
                <a:cubicBezTo>
                  <a:pt x="1115" y="744"/>
                  <a:pt x="1114" y="748"/>
                  <a:pt x="1112" y="750"/>
                </a:cubicBezTo>
                <a:cubicBezTo>
                  <a:pt x="1111" y="750"/>
                  <a:pt x="1111" y="749"/>
                  <a:pt x="1111" y="749"/>
                </a:cubicBezTo>
                <a:cubicBezTo>
                  <a:pt x="1111" y="750"/>
                  <a:pt x="1111" y="750"/>
                  <a:pt x="1111" y="751"/>
                </a:cubicBezTo>
                <a:cubicBezTo>
                  <a:pt x="1109" y="751"/>
                  <a:pt x="1108" y="751"/>
                  <a:pt x="1107" y="751"/>
                </a:cubicBezTo>
                <a:cubicBezTo>
                  <a:pt x="1107" y="752"/>
                  <a:pt x="1106" y="753"/>
                  <a:pt x="1106" y="754"/>
                </a:cubicBezTo>
                <a:cubicBezTo>
                  <a:pt x="1105" y="753"/>
                  <a:pt x="1105" y="753"/>
                  <a:pt x="1103" y="753"/>
                </a:cubicBezTo>
                <a:cubicBezTo>
                  <a:pt x="1103" y="752"/>
                  <a:pt x="1102" y="751"/>
                  <a:pt x="1101" y="750"/>
                </a:cubicBezTo>
                <a:cubicBezTo>
                  <a:pt x="1101" y="750"/>
                  <a:pt x="1101" y="750"/>
                  <a:pt x="1100" y="750"/>
                </a:cubicBezTo>
                <a:cubicBezTo>
                  <a:pt x="1099" y="747"/>
                  <a:pt x="1098" y="744"/>
                  <a:pt x="1100" y="741"/>
                </a:cubicBezTo>
                <a:cubicBezTo>
                  <a:pt x="1101" y="740"/>
                  <a:pt x="1102" y="741"/>
                  <a:pt x="1102" y="740"/>
                </a:cubicBezTo>
                <a:cubicBezTo>
                  <a:pt x="1101" y="740"/>
                  <a:pt x="1100" y="741"/>
                  <a:pt x="1099" y="742"/>
                </a:cubicBezTo>
                <a:cubicBezTo>
                  <a:pt x="1099" y="741"/>
                  <a:pt x="1098" y="741"/>
                  <a:pt x="1098" y="741"/>
                </a:cubicBezTo>
                <a:cubicBezTo>
                  <a:pt x="1098" y="741"/>
                  <a:pt x="1098" y="741"/>
                  <a:pt x="1098" y="741"/>
                </a:cubicBezTo>
                <a:cubicBezTo>
                  <a:pt x="1100" y="740"/>
                  <a:pt x="1101" y="739"/>
                  <a:pt x="1103" y="738"/>
                </a:cubicBezTo>
                <a:cubicBezTo>
                  <a:pt x="1104" y="739"/>
                  <a:pt x="1103" y="739"/>
                  <a:pt x="1104" y="739"/>
                </a:cubicBezTo>
                <a:cubicBezTo>
                  <a:pt x="1104" y="739"/>
                  <a:pt x="1104" y="738"/>
                  <a:pt x="1104" y="738"/>
                </a:cubicBezTo>
                <a:cubicBezTo>
                  <a:pt x="1104" y="738"/>
                  <a:pt x="1103" y="738"/>
                  <a:pt x="1103" y="738"/>
                </a:cubicBezTo>
                <a:cubicBezTo>
                  <a:pt x="1103" y="738"/>
                  <a:pt x="1103" y="738"/>
                  <a:pt x="1103" y="738"/>
                </a:cubicBezTo>
                <a:cubicBezTo>
                  <a:pt x="1106" y="736"/>
                  <a:pt x="1116" y="729"/>
                  <a:pt x="1119" y="729"/>
                </a:cubicBezTo>
                <a:cubicBezTo>
                  <a:pt x="1119" y="730"/>
                  <a:pt x="1118" y="731"/>
                  <a:pt x="1118" y="732"/>
                </a:cubicBezTo>
                <a:cubicBezTo>
                  <a:pt x="1119" y="732"/>
                  <a:pt x="1119" y="732"/>
                  <a:pt x="1120" y="733"/>
                </a:cubicBezTo>
                <a:cubicBezTo>
                  <a:pt x="1120" y="732"/>
                  <a:pt x="1120" y="732"/>
                  <a:pt x="1120" y="731"/>
                </a:cubicBezTo>
                <a:cubicBezTo>
                  <a:pt x="1123" y="731"/>
                  <a:pt x="1125" y="729"/>
                  <a:pt x="1128" y="729"/>
                </a:cubicBezTo>
                <a:cubicBezTo>
                  <a:pt x="1128" y="729"/>
                  <a:pt x="1128" y="729"/>
                  <a:pt x="1128" y="729"/>
                </a:cubicBezTo>
                <a:cubicBezTo>
                  <a:pt x="1123" y="728"/>
                  <a:pt x="1116" y="728"/>
                  <a:pt x="1112" y="730"/>
                </a:cubicBezTo>
                <a:cubicBezTo>
                  <a:pt x="1112" y="729"/>
                  <a:pt x="1112" y="728"/>
                  <a:pt x="1113" y="728"/>
                </a:cubicBezTo>
                <a:cubicBezTo>
                  <a:pt x="1115" y="727"/>
                  <a:pt x="1118" y="725"/>
                  <a:pt x="1119" y="722"/>
                </a:cubicBezTo>
                <a:cubicBezTo>
                  <a:pt x="1119" y="722"/>
                  <a:pt x="1119" y="722"/>
                  <a:pt x="1119" y="722"/>
                </a:cubicBezTo>
                <a:cubicBezTo>
                  <a:pt x="1118" y="723"/>
                  <a:pt x="1117" y="723"/>
                  <a:pt x="1117" y="724"/>
                </a:cubicBezTo>
                <a:cubicBezTo>
                  <a:pt x="1116" y="722"/>
                  <a:pt x="1116" y="722"/>
                  <a:pt x="1115" y="721"/>
                </a:cubicBezTo>
                <a:cubicBezTo>
                  <a:pt x="1115" y="722"/>
                  <a:pt x="1115" y="722"/>
                  <a:pt x="1116" y="723"/>
                </a:cubicBezTo>
                <a:cubicBezTo>
                  <a:pt x="1115" y="724"/>
                  <a:pt x="1115" y="725"/>
                  <a:pt x="1114" y="726"/>
                </a:cubicBezTo>
                <a:cubicBezTo>
                  <a:pt x="1109" y="726"/>
                  <a:pt x="1107" y="730"/>
                  <a:pt x="1102" y="731"/>
                </a:cubicBezTo>
                <a:cubicBezTo>
                  <a:pt x="1101" y="730"/>
                  <a:pt x="1100" y="730"/>
                  <a:pt x="1099" y="729"/>
                </a:cubicBezTo>
                <a:cubicBezTo>
                  <a:pt x="1099" y="730"/>
                  <a:pt x="1100" y="730"/>
                  <a:pt x="1100" y="731"/>
                </a:cubicBezTo>
                <a:cubicBezTo>
                  <a:pt x="1098" y="732"/>
                  <a:pt x="1097" y="732"/>
                  <a:pt x="1096" y="733"/>
                </a:cubicBezTo>
                <a:cubicBezTo>
                  <a:pt x="1094" y="732"/>
                  <a:pt x="1091" y="731"/>
                  <a:pt x="1089" y="733"/>
                </a:cubicBezTo>
                <a:cubicBezTo>
                  <a:pt x="1089" y="732"/>
                  <a:pt x="1089" y="732"/>
                  <a:pt x="1088" y="732"/>
                </a:cubicBezTo>
                <a:cubicBezTo>
                  <a:pt x="1089" y="732"/>
                  <a:pt x="1089" y="733"/>
                  <a:pt x="1089" y="734"/>
                </a:cubicBezTo>
                <a:cubicBezTo>
                  <a:pt x="1089" y="735"/>
                  <a:pt x="1089" y="735"/>
                  <a:pt x="1088" y="736"/>
                </a:cubicBezTo>
                <a:cubicBezTo>
                  <a:pt x="1089" y="736"/>
                  <a:pt x="1090" y="736"/>
                  <a:pt x="1090" y="736"/>
                </a:cubicBezTo>
                <a:cubicBezTo>
                  <a:pt x="1090" y="736"/>
                  <a:pt x="1090" y="736"/>
                  <a:pt x="1090" y="737"/>
                </a:cubicBezTo>
                <a:cubicBezTo>
                  <a:pt x="1088" y="738"/>
                  <a:pt x="1087" y="739"/>
                  <a:pt x="1084" y="738"/>
                </a:cubicBezTo>
                <a:cubicBezTo>
                  <a:pt x="1084" y="740"/>
                  <a:pt x="1084" y="739"/>
                  <a:pt x="1083" y="740"/>
                </a:cubicBezTo>
                <a:cubicBezTo>
                  <a:pt x="1083" y="740"/>
                  <a:pt x="1082" y="739"/>
                  <a:pt x="1082" y="739"/>
                </a:cubicBezTo>
                <a:cubicBezTo>
                  <a:pt x="1080" y="740"/>
                  <a:pt x="1080" y="741"/>
                  <a:pt x="1078" y="742"/>
                </a:cubicBezTo>
                <a:cubicBezTo>
                  <a:pt x="1078" y="742"/>
                  <a:pt x="1078" y="741"/>
                  <a:pt x="1078" y="740"/>
                </a:cubicBezTo>
                <a:cubicBezTo>
                  <a:pt x="1076" y="741"/>
                  <a:pt x="1075" y="742"/>
                  <a:pt x="1073" y="741"/>
                </a:cubicBezTo>
                <a:cubicBezTo>
                  <a:pt x="1073" y="742"/>
                  <a:pt x="1073" y="743"/>
                  <a:pt x="1074" y="744"/>
                </a:cubicBezTo>
                <a:cubicBezTo>
                  <a:pt x="1073" y="743"/>
                  <a:pt x="1072" y="743"/>
                  <a:pt x="1071" y="743"/>
                </a:cubicBezTo>
                <a:cubicBezTo>
                  <a:pt x="1070" y="742"/>
                  <a:pt x="1070" y="742"/>
                  <a:pt x="1070" y="742"/>
                </a:cubicBezTo>
                <a:cubicBezTo>
                  <a:pt x="1071" y="741"/>
                  <a:pt x="1071" y="741"/>
                  <a:pt x="1071" y="740"/>
                </a:cubicBezTo>
                <a:cubicBezTo>
                  <a:pt x="1071" y="740"/>
                  <a:pt x="1071" y="740"/>
                  <a:pt x="1071" y="740"/>
                </a:cubicBezTo>
                <a:cubicBezTo>
                  <a:pt x="1071" y="740"/>
                  <a:pt x="1071" y="740"/>
                  <a:pt x="1071" y="740"/>
                </a:cubicBezTo>
                <a:cubicBezTo>
                  <a:pt x="1070" y="742"/>
                  <a:pt x="1068" y="746"/>
                  <a:pt x="1065" y="748"/>
                </a:cubicBezTo>
                <a:cubicBezTo>
                  <a:pt x="1065" y="747"/>
                  <a:pt x="1064" y="747"/>
                  <a:pt x="1064" y="747"/>
                </a:cubicBezTo>
                <a:cubicBezTo>
                  <a:pt x="1064" y="748"/>
                  <a:pt x="1063" y="748"/>
                  <a:pt x="1063" y="749"/>
                </a:cubicBezTo>
                <a:cubicBezTo>
                  <a:pt x="1062" y="749"/>
                  <a:pt x="1062" y="749"/>
                  <a:pt x="1061" y="749"/>
                </a:cubicBezTo>
                <a:cubicBezTo>
                  <a:pt x="1061" y="748"/>
                  <a:pt x="1061" y="748"/>
                  <a:pt x="1062" y="747"/>
                </a:cubicBezTo>
                <a:cubicBezTo>
                  <a:pt x="1061" y="747"/>
                  <a:pt x="1061" y="748"/>
                  <a:pt x="1061" y="748"/>
                </a:cubicBezTo>
                <a:cubicBezTo>
                  <a:pt x="1061" y="750"/>
                  <a:pt x="1061" y="749"/>
                  <a:pt x="1060" y="751"/>
                </a:cubicBezTo>
                <a:cubicBezTo>
                  <a:pt x="1059" y="751"/>
                  <a:pt x="1059" y="751"/>
                  <a:pt x="1059" y="751"/>
                </a:cubicBezTo>
                <a:cubicBezTo>
                  <a:pt x="1059" y="750"/>
                  <a:pt x="1058" y="750"/>
                  <a:pt x="1058" y="750"/>
                </a:cubicBezTo>
                <a:cubicBezTo>
                  <a:pt x="1058" y="750"/>
                  <a:pt x="1058" y="749"/>
                  <a:pt x="1058" y="749"/>
                </a:cubicBezTo>
                <a:cubicBezTo>
                  <a:pt x="1057" y="749"/>
                  <a:pt x="1056" y="750"/>
                  <a:pt x="1055" y="750"/>
                </a:cubicBezTo>
                <a:cubicBezTo>
                  <a:pt x="1055" y="751"/>
                  <a:pt x="1055" y="752"/>
                  <a:pt x="1055" y="753"/>
                </a:cubicBezTo>
                <a:cubicBezTo>
                  <a:pt x="1052" y="754"/>
                  <a:pt x="1050" y="760"/>
                  <a:pt x="1048" y="762"/>
                </a:cubicBezTo>
                <a:cubicBezTo>
                  <a:pt x="1049" y="764"/>
                  <a:pt x="1049" y="764"/>
                  <a:pt x="1051" y="765"/>
                </a:cubicBezTo>
                <a:cubicBezTo>
                  <a:pt x="1051" y="765"/>
                  <a:pt x="1051" y="765"/>
                  <a:pt x="1051" y="765"/>
                </a:cubicBezTo>
                <a:cubicBezTo>
                  <a:pt x="1049" y="766"/>
                  <a:pt x="1047" y="766"/>
                  <a:pt x="1046" y="769"/>
                </a:cubicBezTo>
                <a:cubicBezTo>
                  <a:pt x="1050" y="769"/>
                  <a:pt x="1052" y="772"/>
                  <a:pt x="1053" y="776"/>
                </a:cubicBezTo>
                <a:cubicBezTo>
                  <a:pt x="1053" y="776"/>
                  <a:pt x="1054" y="776"/>
                  <a:pt x="1054" y="777"/>
                </a:cubicBezTo>
                <a:cubicBezTo>
                  <a:pt x="1056" y="776"/>
                  <a:pt x="1057" y="776"/>
                  <a:pt x="1058" y="775"/>
                </a:cubicBezTo>
                <a:cubicBezTo>
                  <a:pt x="1058" y="775"/>
                  <a:pt x="1058" y="774"/>
                  <a:pt x="1058" y="774"/>
                </a:cubicBezTo>
                <a:cubicBezTo>
                  <a:pt x="1057" y="774"/>
                  <a:pt x="1057" y="774"/>
                  <a:pt x="1057" y="774"/>
                </a:cubicBezTo>
                <a:cubicBezTo>
                  <a:pt x="1056" y="773"/>
                  <a:pt x="1056" y="773"/>
                  <a:pt x="1055" y="772"/>
                </a:cubicBezTo>
                <a:cubicBezTo>
                  <a:pt x="1055" y="772"/>
                  <a:pt x="1055" y="772"/>
                  <a:pt x="1055" y="772"/>
                </a:cubicBezTo>
                <a:cubicBezTo>
                  <a:pt x="1056" y="772"/>
                  <a:pt x="1056" y="772"/>
                  <a:pt x="1057" y="772"/>
                </a:cubicBezTo>
                <a:cubicBezTo>
                  <a:pt x="1058" y="774"/>
                  <a:pt x="1058" y="775"/>
                  <a:pt x="1058" y="777"/>
                </a:cubicBezTo>
                <a:cubicBezTo>
                  <a:pt x="1056" y="778"/>
                  <a:pt x="1053" y="778"/>
                  <a:pt x="1050" y="779"/>
                </a:cubicBezTo>
                <a:cubicBezTo>
                  <a:pt x="1050" y="778"/>
                  <a:pt x="1050" y="777"/>
                  <a:pt x="1050" y="776"/>
                </a:cubicBezTo>
                <a:cubicBezTo>
                  <a:pt x="1050" y="776"/>
                  <a:pt x="1050" y="776"/>
                  <a:pt x="1050" y="776"/>
                </a:cubicBezTo>
                <a:cubicBezTo>
                  <a:pt x="1049" y="778"/>
                  <a:pt x="1047" y="780"/>
                  <a:pt x="1045" y="780"/>
                </a:cubicBezTo>
                <a:cubicBezTo>
                  <a:pt x="1045" y="780"/>
                  <a:pt x="1045" y="780"/>
                  <a:pt x="1045" y="779"/>
                </a:cubicBezTo>
                <a:cubicBezTo>
                  <a:pt x="1045" y="778"/>
                  <a:pt x="1045" y="777"/>
                  <a:pt x="1045" y="776"/>
                </a:cubicBezTo>
                <a:cubicBezTo>
                  <a:pt x="1044" y="776"/>
                  <a:pt x="1043" y="776"/>
                  <a:pt x="1043" y="776"/>
                </a:cubicBezTo>
                <a:cubicBezTo>
                  <a:pt x="1042" y="778"/>
                  <a:pt x="1042" y="780"/>
                  <a:pt x="1042" y="781"/>
                </a:cubicBezTo>
                <a:cubicBezTo>
                  <a:pt x="1030" y="781"/>
                  <a:pt x="1021" y="784"/>
                  <a:pt x="1014" y="789"/>
                </a:cubicBezTo>
                <a:cubicBezTo>
                  <a:pt x="1015" y="788"/>
                  <a:pt x="1016" y="786"/>
                  <a:pt x="1016" y="784"/>
                </a:cubicBezTo>
                <a:cubicBezTo>
                  <a:pt x="1015" y="786"/>
                  <a:pt x="1015" y="788"/>
                  <a:pt x="1014" y="790"/>
                </a:cubicBezTo>
                <a:cubicBezTo>
                  <a:pt x="1013" y="790"/>
                  <a:pt x="1013" y="790"/>
                  <a:pt x="1012" y="791"/>
                </a:cubicBezTo>
                <a:cubicBezTo>
                  <a:pt x="1012" y="791"/>
                  <a:pt x="1012" y="791"/>
                  <a:pt x="1012" y="792"/>
                </a:cubicBezTo>
                <a:cubicBezTo>
                  <a:pt x="1013" y="793"/>
                  <a:pt x="1013" y="793"/>
                  <a:pt x="1015" y="793"/>
                </a:cubicBezTo>
                <a:cubicBezTo>
                  <a:pt x="1015" y="797"/>
                  <a:pt x="1013" y="801"/>
                  <a:pt x="1012" y="805"/>
                </a:cubicBezTo>
                <a:cubicBezTo>
                  <a:pt x="1011" y="805"/>
                  <a:pt x="1011" y="804"/>
                  <a:pt x="1010" y="804"/>
                </a:cubicBezTo>
                <a:cubicBezTo>
                  <a:pt x="1010" y="808"/>
                  <a:pt x="1007" y="811"/>
                  <a:pt x="1005" y="812"/>
                </a:cubicBezTo>
                <a:cubicBezTo>
                  <a:pt x="1004" y="812"/>
                  <a:pt x="1004" y="812"/>
                  <a:pt x="1004" y="812"/>
                </a:cubicBezTo>
                <a:cubicBezTo>
                  <a:pt x="1004" y="812"/>
                  <a:pt x="1004" y="812"/>
                  <a:pt x="1004" y="812"/>
                </a:cubicBezTo>
                <a:cubicBezTo>
                  <a:pt x="1004" y="810"/>
                  <a:pt x="1005" y="810"/>
                  <a:pt x="1005" y="809"/>
                </a:cubicBezTo>
                <a:cubicBezTo>
                  <a:pt x="1000" y="809"/>
                  <a:pt x="1000" y="806"/>
                  <a:pt x="998" y="804"/>
                </a:cubicBezTo>
                <a:cubicBezTo>
                  <a:pt x="999" y="803"/>
                  <a:pt x="999" y="802"/>
                  <a:pt x="1000" y="801"/>
                </a:cubicBezTo>
                <a:cubicBezTo>
                  <a:pt x="1000" y="801"/>
                  <a:pt x="1000" y="801"/>
                  <a:pt x="1000" y="801"/>
                </a:cubicBezTo>
                <a:cubicBezTo>
                  <a:pt x="999" y="801"/>
                  <a:pt x="998" y="802"/>
                  <a:pt x="997" y="803"/>
                </a:cubicBezTo>
                <a:cubicBezTo>
                  <a:pt x="998" y="806"/>
                  <a:pt x="1000" y="813"/>
                  <a:pt x="1003" y="814"/>
                </a:cubicBezTo>
                <a:cubicBezTo>
                  <a:pt x="1003" y="815"/>
                  <a:pt x="1003" y="817"/>
                  <a:pt x="1003" y="818"/>
                </a:cubicBezTo>
                <a:cubicBezTo>
                  <a:pt x="1003" y="821"/>
                  <a:pt x="1001" y="821"/>
                  <a:pt x="1000" y="823"/>
                </a:cubicBezTo>
                <a:cubicBezTo>
                  <a:pt x="999" y="825"/>
                  <a:pt x="998" y="827"/>
                  <a:pt x="997" y="829"/>
                </a:cubicBezTo>
                <a:cubicBezTo>
                  <a:pt x="997" y="830"/>
                  <a:pt x="997" y="830"/>
                  <a:pt x="996" y="830"/>
                </a:cubicBezTo>
                <a:cubicBezTo>
                  <a:pt x="995" y="831"/>
                  <a:pt x="995" y="832"/>
                  <a:pt x="994" y="834"/>
                </a:cubicBezTo>
                <a:cubicBezTo>
                  <a:pt x="994" y="834"/>
                  <a:pt x="994" y="834"/>
                  <a:pt x="993" y="834"/>
                </a:cubicBezTo>
                <a:cubicBezTo>
                  <a:pt x="993" y="834"/>
                  <a:pt x="993" y="833"/>
                  <a:pt x="993" y="833"/>
                </a:cubicBezTo>
                <a:cubicBezTo>
                  <a:pt x="994" y="829"/>
                  <a:pt x="996" y="827"/>
                  <a:pt x="997" y="824"/>
                </a:cubicBezTo>
                <a:cubicBezTo>
                  <a:pt x="996" y="824"/>
                  <a:pt x="996" y="824"/>
                  <a:pt x="995" y="824"/>
                </a:cubicBezTo>
                <a:cubicBezTo>
                  <a:pt x="995" y="824"/>
                  <a:pt x="995" y="824"/>
                  <a:pt x="995" y="824"/>
                </a:cubicBezTo>
                <a:cubicBezTo>
                  <a:pt x="995" y="824"/>
                  <a:pt x="995" y="824"/>
                  <a:pt x="995" y="824"/>
                </a:cubicBezTo>
                <a:cubicBezTo>
                  <a:pt x="995" y="824"/>
                  <a:pt x="995" y="823"/>
                  <a:pt x="996" y="823"/>
                </a:cubicBezTo>
                <a:cubicBezTo>
                  <a:pt x="995" y="822"/>
                  <a:pt x="994" y="822"/>
                  <a:pt x="994" y="822"/>
                </a:cubicBezTo>
                <a:cubicBezTo>
                  <a:pt x="995" y="820"/>
                  <a:pt x="995" y="821"/>
                  <a:pt x="995" y="819"/>
                </a:cubicBezTo>
                <a:cubicBezTo>
                  <a:pt x="994" y="820"/>
                  <a:pt x="993" y="820"/>
                  <a:pt x="993" y="821"/>
                </a:cubicBezTo>
                <a:cubicBezTo>
                  <a:pt x="992" y="820"/>
                  <a:pt x="991" y="820"/>
                  <a:pt x="991" y="819"/>
                </a:cubicBezTo>
                <a:cubicBezTo>
                  <a:pt x="990" y="819"/>
                  <a:pt x="990" y="818"/>
                  <a:pt x="989" y="818"/>
                </a:cubicBezTo>
                <a:cubicBezTo>
                  <a:pt x="990" y="818"/>
                  <a:pt x="990" y="817"/>
                  <a:pt x="990" y="817"/>
                </a:cubicBezTo>
                <a:cubicBezTo>
                  <a:pt x="991" y="817"/>
                  <a:pt x="992" y="817"/>
                  <a:pt x="993" y="816"/>
                </a:cubicBezTo>
                <a:cubicBezTo>
                  <a:pt x="993" y="816"/>
                  <a:pt x="993" y="816"/>
                  <a:pt x="993" y="815"/>
                </a:cubicBezTo>
                <a:cubicBezTo>
                  <a:pt x="991" y="815"/>
                  <a:pt x="991" y="814"/>
                  <a:pt x="989" y="815"/>
                </a:cubicBezTo>
                <a:cubicBezTo>
                  <a:pt x="989" y="815"/>
                  <a:pt x="989" y="815"/>
                  <a:pt x="989" y="815"/>
                </a:cubicBezTo>
                <a:cubicBezTo>
                  <a:pt x="989" y="814"/>
                  <a:pt x="990" y="814"/>
                  <a:pt x="990" y="813"/>
                </a:cubicBezTo>
                <a:cubicBezTo>
                  <a:pt x="990" y="813"/>
                  <a:pt x="990" y="813"/>
                  <a:pt x="990" y="813"/>
                </a:cubicBezTo>
                <a:cubicBezTo>
                  <a:pt x="991" y="813"/>
                  <a:pt x="991" y="814"/>
                  <a:pt x="992" y="814"/>
                </a:cubicBezTo>
                <a:cubicBezTo>
                  <a:pt x="992" y="813"/>
                  <a:pt x="992" y="813"/>
                  <a:pt x="992" y="813"/>
                </a:cubicBezTo>
                <a:cubicBezTo>
                  <a:pt x="992" y="813"/>
                  <a:pt x="991" y="813"/>
                  <a:pt x="991" y="812"/>
                </a:cubicBezTo>
                <a:cubicBezTo>
                  <a:pt x="990" y="812"/>
                  <a:pt x="990" y="812"/>
                  <a:pt x="989" y="811"/>
                </a:cubicBezTo>
                <a:cubicBezTo>
                  <a:pt x="989" y="811"/>
                  <a:pt x="990" y="811"/>
                  <a:pt x="990" y="811"/>
                </a:cubicBezTo>
                <a:cubicBezTo>
                  <a:pt x="992" y="811"/>
                  <a:pt x="992" y="810"/>
                  <a:pt x="992" y="809"/>
                </a:cubicBezTo>
                <a:cubicBezTo>
                  <a:pt x="992" y="809"/>
                  <a:pt x="991" y="809"/>
                  <a:pt x="990" y="809"/>
                </a:cubicBezTo>
                <a:cubicBezTo>
                  <a:pt x="990" y="809"/>
                  <a:pt x="990" y="809"/>
                  <a:pt x="990" y="809"/>
                </a:cubicBezTo>
                <a:cubicBezTo>
                  <a:pt x="991" y="808"/>
                  <a:pt x="991" y="808"/>
                  <a:pt x="992" y="807"/>
                </a:cubicBezTo>
                <a:cubicBezTo>
                  <a:pt x="993" y="807"/>
                  <a:pt x="993" y="807"/>
                  <a:pt x="994" y="806"/>
                </a:cubicBezTo>
                <a:cubicBezTo>
                  <a:pt x="994" y="806"/>
                  <a:pt x="993" y="806"/>
                  <a:pt x="993" y="806"/>
                </a:cubicBezTo>
                <a:cubicBezTo>
                  <a:pt x="993" y="805"/>
                  <a:pt x="993" y="804"/>
                  <a:pt x="994" y="804"/>
                </a:cubicBezTo>
                <a:cubicBezTo>
                  <a:pt x="993" y="804"/>
                  <a:pt x="993" y="805"/>
                  <a:pt x="992" y="805"/>
                </a:cubicBezTo>
                <a:cubicBezTo>
                  <a:pt x="992" y="806"/>
                  <a:pt x="992" y="806"/>
                  <a:pt x="991" y="807"/>
                </a:cubicBezTo>
                <a:cubicBezTo>
                  <a:pt x="991" y="806"/>
                  <a:pt x="991" y="806"/>
                  <a:pt x="991" y="805"/>
                </a:cubicBezTo>
                <a:cubicBezTo>
                  <a:pt x="991" y="806"/>
                  <a:pt x="991" y="807"/>
                  <a:pt x="990" y="807"/>
                </a:cubicBezTo>
                <a:cubicBezTo>
                  <a:pt x="990" y="807"/>
                  <a:pt x="990" y="807"/>
                  <a:pt x="990" y="807"/>
                </a:cubicBezTo>
                <a:cubicBezTo>
                  <a:pt x="990" y="806"/>
                  <a:pt x="990" y="807"/>
                  <a:pt x="989" y="806"/>
                </a:cubicBezTo>
                <a:cubicBezTo>
                  <a:pt x="989" y="807"/>
                  <a:pt x="989" y="808"/>
                  <a:pt x="989" y="808"/>
                </a:cubicBezTo>
                <a:cubicBezTo>
                  <a:pt x="988" y="808"/>
                  <a:pt x="988" y="808"/>
                  <a:pt x="987" y="808"/>
                </a:cubicBezTo>
                <a:cubicBezTo>
                  <a:pt x="990" y="813"/>
                  <a:pt x="987" y="811"/>
                  <a:pt x="987" y="815"/>
                </a:cubicBezTo>
                <a:cubicBezTo>
                  <a:pt x="988" y="817"/>
                  <a:pt x="988" y="818"/>
                  <a:pt x="989" y="819"/>
                </a:cubicBezTo>
                <a:cubicBezTo>
                  <a:pt x="989" y="819"/>
                  <a:pt x="989" y="819"/>
                  <a:pt x="989" y="819"/>
                </a:cubicBezTo>
                <a:cubicBezTo>
                  <a:pt x="989" y="819"/>
                  <a:pt x="988" y="819"/>
                  <a:pt x="988" y="819"/>
                </a:cubicBezTo>
                <a:cubicBezTo>
                  <a:pt x="987" y="818"/>
                  <a:pt x="987" y="818"/>
                  <a:pt x="986" y="817"/>
                </a:cubicBezTo>
                <a:cubicBezTo>
                  <a:pt x="986" y="817"/>
                  <a:pt x="986" y="817"/>
                  <a:pt x="986" y="817"/>
                </a:cubicBezTo>
                <a:cubicBezTo>
                  <a:pt x="987" y="819"/>
                  <a:pt x="989" y="819"/>
                  <a:pt x="989" y="823"/>
                </a:cubicBezTo>
                <a:cubicBezTo>
                  <a:pt x="988" y="822"/>
                  <a:pt x="985" y="820"/>
                  <a:pt x="984" y="819"/>
                </a:cubicBezTo>
                <a:cubicBezTo>
                  <a:pt x="984" y="819"/>
                  <a:pt x="984" y="820"/>
                  <a:pt x="984" y="820"/>
                </a:cubicBezTo>
                <a:cubicBezTo>
                  <a:pt x="982" y="819"/>
                  <a:pt x="982" y="818"/>
                  <a:pt x="979" y="818"/>
                </a:cubicBezTo>
                <a:cubicBezTo>
                  <a:pt x="979" y="818"/>
                  <a:pt x="979" y="817"/>
                  <a:pt x="979" y="817"/>
                </a:cubicBezTo>
                <a:cubicBezTo>
                  <a:pt x="980" y="816"/>
                  <a:pt x="981" y="816"/>
                  <a:pt x="981" y="815"/>
                </a:cubicBezTo>
                <a:cubicBezTo>
                  <a:pt x="981" y="815"/>
                  <a:pt x="980" y="816"/>
                  <a:pt x="979" y="816"/>
                </a:cubicBezTo>
                <a:cubicBezTo>
                  <a:pt x="979" y="817"/>
                  <a:pt x="979" y="818"/>
                  <a:pt x="979" y="819"/>
                </a:cubicBezTo>
                <a:cubicBezTo>
                  <a:pt x="982" y="820"/>
                  <a:pt x="990" y="823"/>
                  <a:pt x="991" y="825"/>
                </a:cubicBezTo>
                <a:cubicBezTo>
                  <a:pt x="990" y="827"/>
                  <a:pt x="990" y="827"/>
                  <a:pt x="989" y="828"/>
                </a:cubicBezTo>
                <a:cubicBezTo>
                  <a:pt x="989" y="828"/>
                  <a:pt x="988" y="828"/>
                  <a:pt x="988" y="827"/>
                </a:cubicBezTo>
                <a:cubicBezTo>
                  <a:pt x="987" y="826"/>
                  <a:pt x="986" y="825"/>
                  <a:pt x="984" y="824"/>
                </a:cubicBezTo>
                <a:cubicBezTo>
                  <a:pt x="986" y="827"/>
                  <a:pt x="987" y="827"/>
                  <a:pt x="990" y="829"/>
                </a:cubicBezTo>
                <a:cubicBezTo>
                  <a:pt x="990" y="829"/>
                  <a:pt x="990" y="829"/>
                  <a:pt x="989" y="829"/>
                </a:cubicBezTo>
                <a:cubicBezTo>
                  <a:pt x="991" y="830"/>
                  <a:pt x="991" y="830"/>
                  <a:pt x="991" y="832"/>
                </a:cubicBezTo>
                <a:cubicBezTo>
                  <a:pt x="991" y="832"/>
                  <a:pt x="990" y="832"/>
                  <a:pt x="990" y="832"/>
                </a:cubicBezTo>
                <a:cubicBezTo>
                  <a:pt x="990" y="832"/>
                  <a:pt x="989" y="831"/>
                  <a:pt x="989" y="831"/>
                </a:cubicBezTo>
                <a:cubicBezTo>
                  <a:pt x="989" y="832"/>
                  <a:pt x="989" y="832"/>
                  <a:pt x="989" y="832"/>
                </a:cubicBezTo>
                <a:cubicBezTo>
                  <a:pt x="988" y="832"/>
                  <a:pt x="988" y="832"/>
                  <a:pt x="988" y="832"/>
                </a:cubicBezTo>
                <a:cubicBezTo>
                  <a:pt x="987" y="832"/>
                  <a:pt x="986" y="831"/>
                  <a:pt x="986" y="831"/>
                </a:cubicBezTo>
                <a:cubicBezTo>
                  <a:pt x="987" y="832"/>
                  <a:pt x="988" y="833"/>
                  <a:pt x="990" y="834"/>
                </a:cubicBezTo>
                <a:cubicBezTo>
                  <a:pt x="990" y="835"/>
                  <a:pt x="990" y="835"/>
                  <a:pt x="990" y="836"/>
                </a:cubicBezTo>
                <a:cubicBezTo>
                  <a:pt x="988" y="836"/>
                  <a:pt x="989" y="836"/>
                  <a:pt x="988" y="836"/>
                </a:cubicBezTo>
                <a:cubicBezTo>
                  <a:pt x="987" y="834"/>
                  <a:pt x="986" y="833"/>
                  <a:pt x="984" y="832"/>
                </a:cubicBezTo>
                <a:cubicBezTo>
                  <a:pt x="984" y="832"/>
                  <a:pt x="983" y="833"/>
                  <a:pt x="983" y="833"/>
                </a:cubicBezTo>
                <a:cubicBezTo>
                  <a:pt x="983" y="833"/>
                  <a:pt x="983" y="833"/>
                  <a:pt x="983" y="833"/>
                </a:cubicBezTo>
                <a:cubicBezTo>
                  <a:pt x="985" y="834"/>
                  <a:pt x="987" y="835"/>
                  <a:pt x="988" y="838"/>
                </a:cubicBezTo>
                <a:cubicBezTo>
                  <a:pt x="991" y="837"/>
                  <a:pt x="994" y="836"/>
                  <a:pt x="994" y="841"/>
                </a:cubicBezTo>
                <a:cubicBezTo>
                  <a:pt x="994" y="841"/>
                  <a:pt x="994" y="841"/>
                  <a:pt x="994" y="841"/>
                </a:cubicBezTo>
                <a:cubicBezTo>
                  <a:pt x="994" y="841"/>
                  <a:pt x="994" y="840"/>
                  <a:pt x="994" y="840"/>
                </a:cubicBezTo>
                <a:cubicBezTo>
                  <a:pt x="994" y="840"/>
                  <a:pt x="994" y="841"/>
                  <a:pt x="993" y="841"/>
                </a:cubicBezTo>
                <a:cubicBezTo>
                  <a:pt x="994" y="841"/>
                  <a:pt x="994" y="841"/>
                  <a:pt x="994" y="842"/>
                </a:cubicBezTo>
                <a:cubicBezTo>
                  <a:pt x="994" y="842"/>
                  <a:pt x="993" y="842"/>
                  <a:pt x="993" y="842"/>
                </a:cubicBezTo>
                <a:cubicBezTo>
                  <a:pt x="994" y="844"/>
                  <a:pt x="995" y="845"/>
                  <a:pt x="995" y="847"/>
                </a:cubicBezTo>
                <a:cubicBezTo>
                  <a:pt x="995" y="847"/>
                  <a:pt x="995" y="847"/>
                  <a:pt x="995" y="847"/>
                </a:cubicBezTo>
                <a:cubicBezTo>
                  <a:pt x="994" y="847"/>
                  <a:pt x="994" y="846"/>
                  <a:pt x="994" y="846"/>
                </a:cubicBezTo>
                <a:cubicBezTo>
                  <a:pt x="993" y="846"/>
                  <a:pt x="992" y="845"/>
                  <a:pt x="991" y="845"/>
                </a:cubicBezTo>
                <a:cubicBezTo>
                  <a:pt x="991" y="845"/>
                  <a:pt x="992" y="846"/>
                  <a:pt x="992" y="846"/>
                </a:cubicBezTo>
                <a:cubicBezTo>
                  <a:pt x="992" y="846"/>
                  <a:pt x="992" y="847"/>
                  <a:pt x="992" y="847"/>
                </a:cubicBezTo>
                <a:cubicBezTo>
                  <a:pt x="992" y="847"/>
                  <a:pt x="991" y="847"/>
                  <a:pt x="991" y="847"/>
                </a:cubicBezTo>
                <a:cubicBezTo>
                  <a:pt x="990" y="847"/>
                  <a:pt x="989" y="846"/>
                  <a:pt x="989" y="846"/>
                </a:cubicBezTo>
                <a:cubicBezTo>
                  <a:pt x="989" y="847"/>
                  <a:pt x="989" y="847"/>
                  <a:pt x="989" y="847"/>
                </a:cubicBezTo>
                <a:cubicBezTo>
                  <a:pt x="988" y="848"/>
                  <a:pt x="987" y="848"/>
                  <a:pt x="987" y="848"/>
                </a:cubicBezTo>
                <a:cubicBezTo>
                  <a:pt x="986" y="848"/>
                  <a:pt x="986" y="847"/>
                  <a:pt x="986" y="847"/>
                </a:cubicBezTo>
                <a:cubicBezTo>
                  <a:pt x="985" y="846"/>
                  <a:pt x="986" y="845"/>
                  <a:pt x="986" y="845"/>
                </a:cubicBezTo>
                <a:cubicBezTo>
                  <a:pt x="986" y="845"/>
                  <a:pt x="986" y="845"/>
                  <a:pt x="986" y="845"/>
                </a:cubicBezTo>
                <a:cubicBezTo>
                  <a:pt x="985" y="846"/>
                  <a:pt x="986" y="848"/>
                  <a:pt x="986" y="849"/>
                </a:cubicBezTo>
                <a:cubicBezTo>
                  <a:pt x="988" y="849"/>
                  <a:pt x="990" y="849"/>
                  <a:pt x="993" y="848"/>
                </a:cubicBezTo>
                <a:cubicBezTo>
                  <a:pt x="993" y="849"/>
                  <a:pt x="993" y="849"/>
                  <a:pt x="993" y="849"/>
                </a:cubicBezTo>
                <a:cubicBezTo>
                  <a:pt x="993" y="850"/>
                  <a:pt x="992" y="851"/>
                  <a:pt x="993" y="853"/>
                </a:cubicBezTo>
                <a:cubicBezTo>
                  <a:pt x="993" y="852"/>
                  <a:pt x="993" y="852"/>
                  <a:pt x="993" y="852"/>
                </a:cubicBezTo>
                <a:cubicBezTo>
                  <a:pt x="993" y="851"/>
                  <a:pt x="993" y="850"/>
                  <a:pt x="994" y="849"/>
                </a:cubicBezTo>
                <a:cubicBezTo>
                  <a:pt x="995" y="849"/>
                  <a:pt x="994" y="849"/>
                  <a:pt x="995" y="849"/>
                </a:cubicBezTo>
                <a:cubicBezTo>
                  <a:pt x="996" y="850"/>
                  <a:pt x="996" y="850"/>
                  <a:pt x="996" y="852"/>
                </a:cubicBezTo>
                <a:cubicBezTo>
                  <a:pt x="996" y="852"/>
                  <a:pt x="996" y="853"/>
                  <a:pt x="996" y="853"/>
                </a:cubicBezTo>
                <a:cubicBezTo>
                  <a:pt x="994" y="853"/>
                  <a:pt x="994" y="853"/>
                  <a:pt x="994" y="853"/>
                </a:cubicBezTo>
                <a:cubicBezTo>
                  <a:pt x="993" y="854"/>
                  <a:pt x="992" y="855"/>
                  <a:pt x="991" y="857"/>
                </a:cubicBezTo>
                <a:cubicBezTo>
                  <a:pt x="989" y="856"/>
                  <a:pt x="988" y="855"/>
                  <a:pt x="986" y="854"/>
                </a:cubicBezTo>
                <a:cubicBezTo>
                  <a:pt x="986" y="854"/>
                  <a:pt x="986" y="854"/>
                  <a:pt x="986" y="854"/>
                </a:cubicBezTo>
                <a:cubicBezTo>
                  <a:pt x="986" y="855"/>
                  <a:pt x="987" y="855"/>
                  <a:pt x="987" y="856"/>
                </a:cubicBezTo>
                <a:cubicBezTo>
                  <a:pt x="985" y="855"/>
                  <a:pt x="984" y="855"/>
                  <a:pt x="982" y="854"/>
                </a:cubicBezTo>
                <a:cubicBezTo>
                  <a:pt x="982" y="854"/>
                  <a:pt x="982" y="855"/>
                  <a:pt x="983" y="855"/>
                </a:cubicBezTo>
                <a:cubicBezTo>
                  <a:pt x="985" y="855"/>
                  <a:pt x="987" y="856"/>
                  <a:pt x="988" y="857"/>
                </a:cubicBezTo>
                <a:cubicBezTo>
                  <a:pt x="988" y="857"/>
                  <a:pt x="988" y="858"/>
                  <a:pt x="988" y="858"/>
                </a:cubicBezTo>
                <a:cubicBezTo>
                  <a:pt x="986" y="859"/>
                  <a:pt x="987" y="860"/>
                  <a:pt x="985" y="861"/>
                </a:cubicBezTo>
                <a:cubicBezTo>
                  <a:pt x="983" y="860"/>
                  <a:pt x="983" y="860"/>
                  <a:pt x="982" y="859"/>
                </a:cubicBezTo>
                <a:cubicBezTo>
                  <a:pt x="982" y="860"/>
                  <a:pt x="982" y="860"/>
                  <a:pt x="983" y="861"/>
                </a:cubicBezTo>
                <a:cubicBezTo>
                  <a:pt x="984" y="861"/>
                  <a:pt x="984" y="861"/>
                  <a:pt x="985" y="862"/>
                </a:cubicBezTo>
                <a:cubicBezTo>
                  <a:pt x="986" y="861"/>
                  <a:pt x="987" y="861"/>
                  <a:pt x="988" y="860"/>
                </a:cubicBezTo>
                <a:cubicBezTo>
                  <a:pt x="989" y="861"/>
                  <a:pt x="989" y="861"/>
                  <a:pt x="990" y="861"/>
                </a:cubicBezTo>
                <a:cubicBezTo>
                  <a:pt x="990" y="861"/>
                  <a:pt x="990" y="862"/>
                  <a:pt x="990" y="862"/>
                </a:cubicBezTo>
                <a:cubicBezTo>
                  <a:pt x="989" y="862"/>
                  <a:pt x="988" y="863"/>
                  <a:pt x="987" y="864"/>
                </a:cubicBezTo>
                <a:cubicBezTo>
                  <a:pt x="984" y="864"/>
                  <a:pt x="982" y="865"/>
                  <a:pt x="979" y="865"/>
                </a:cubicBezTo>
                <a:cubicBezTo>
                  <a:pt x="977" y="868"/>
                  <a:pt x="975" y="871"/>
                  <a:pt x="972" y="874"/>
                </a:cubicBezTo>
                <a:cubicBezTo>
                  <a:pt x="970" y="875"/>
                  <a:pt x="965" y="875"/>
                  <a:pt x="962" y="877"/>
                </a:cubicBezTo>
                <a:cubicBezTo>
                  <a:pt x="959" y="879"/>
                  <a:pt x="959" y="881"/>
                  <a:pt x="957" y="884"/>
                </a:cubicBezTo>
                <a:cubicBezTo>
                  <a:pt x="955" y="888"/>
                  <a:pt x="949" y="890"/>
                  <a:pt x="944" y="891"/>
                </a:cubicBezTo>
                <a:cubicBezTo>
                  <a:pt x="942" y="895"/>
                  <a:pt x="940" y="898"/>
                  <a:pt x="938" y="901"/>
                </a:cubicBezTo>
                <a:cubicBezTo>
                  <a:pt x="936" y="905"/>
                  <a:pt x="935" y="908"/>
                  <a:pt x="934" y="912"/>
                </a:cubicBezTo>
                <a:cubicBezTo>
                  <a:pt x="932" y="921"/>
                  <a:pt x="942" y="931"/>
                  <a:pt x="944" y="938"/>
                </a:cubicBezTo>
                <a:cubicBezTo>
                  <a:pt x="944" y="941"/>
                  <a:pt x="945" y="944"/>
                  <a:pt x="945" y="947"/>
                </a:cubicBezTo>
                <a:cubicBezTo>
                  <a:pt x="946" y="950"/>
                  <a:pt x="948" y="953"/>
                  <a:pt x="949" y="956"/>
                </a:cubicBezTo>
                <a:cubicBezTo>
                  <a:pt x="951" y="964"/>
                  <a:pt x="947" y="973"/>
                  <a:pt x="945" y="979"/>
                </a:cubicBezTo>
                <a:cubicBezTo>
                  <a:pt x="945" y="979"/>
                  <a:pt x="945" y="979"/>
                  <a:pt x="945" y="979"/>
                </a:cubicBezTo>
                <a:cubicBezTo>
                  <a:pt x="945" y="978"/>
                  <a:pt x="945" y="977"/>
                  <a:pt x="945" y="976"/>
                </a:cubicBezTo>
                <a:cubicBezTo>
                  <a:pt x="943" y="977"/>
                  <a:pt x="941" y="977"/>
                  <a:pt x="939" y="978"/>
                </a:cubicBezTo>
                <a:cubicBezTo>
                  <a:pt x="937" y="976"/>
                  <a:pt x="936" y="971"/>
                  <a:pt x="935" y="969"/>
                </a:cubicBezTo>
                <a:cubicBezTo>
                  <a:pt x="929" y="968"/>
                  <a:pt x="932" y="966"/>
                  <a:pt x="930" y="962"/>
                </a:cubicBezTo>
                <a:cubicBezTo>
                  <a:pt x="929" y="962"/>
                  <a:pt x="928" y="961"/>
                  <a:pt x="928" y="961"/>
                </a:cubicBezTo>
                <a:cubicBezTo>
                  <a:pt x="928" y="960"/>
                  <a:pt x="927" y="959"/>
                  <a:pt x="927" y="957"/>
                </a:cubicBezTo>
                <a:cubicBezTo>
                  <a:pt x="926" y="957"/>
                  <a:pt x="926" y="957"/>
                  <a:pt x="925" y="957"/>
                </a:cubicBezTo>
                <a:cubicBezTo>
                  <a:pt x="924" y="955"/>
                  <a:pt x="922" y="952"/>
                  <a:pt x="921" y="950"/>
                </a:cubicBezTo>
                <a:cubicBezTo>
                  <a:pt x="922" y="949"/>
                  <a:pt x="923" y="949"/>
                  <a:pt x="924" y="947"/>
                </a:cubicBezTo>
                <a:cubicBezTo>
                  <a:pt x="924" y="947"/>
                  <a:pt x="924" y="946"/>
                  <a:pt x="924" y="945"/>
                </a:cubicBezTo>
                <a:cubicBezTo>
                  <a:pt x="922" y="946"/>
                  <a:pt x="922" y="947"/>
                  <a:pt x="920" y="946"/>
                </a:cubicBezTo>
                <a:cubicBezTo>
                  <a:pt x="920" y="946"/>
                  <a:pt x="920" y="946"/>
                  <a:pt x="919" y="946"/>
                </a:cubicBezTo>
                <a:cubicBezTo>
                  <a:pt x="920" y="942"/>
                  <a:pt x="921" y="938"/>
                  <a:pt x="922" y="934"/>
                </a:cubicBezTo>
                <a:cubicBezTo>
                  <a:pt x="921" y="931"/>
                  <a:pt x="919" y="931"/>
                  <a:pt x="917" y="930"/>
                </a:cubicBezTo>
                <a:cubicBezTo>
                  <a:pt x="914" y="928"/>
                  <a:pt x="910" y="918"/>
                  <a:pt x="904" y="920"/>
                </a:cubicBezTo>
                <a:cubicBezTo>
                  <a:pt x="902" y="920"/>
                  <a:pt x="901" y="922"/>
                  <a:pt x="900" y="923"/>
                </a:cubicBezTo>
                <a:cubicBezTo>
                  <a:pt x="897" y="924"/>
                  <a:pt x="895" y="924"/>
                  <a:pt x="893" y="925"/>
                </a:cubicBezTo>
                <a:cubicBezTo>
                  <a:pt x="892" y="923"/>
                  <a:pt x="891" y="921"/>
                  <a:pt x="890" y="919"/>
                </a:cubicBezTo>
                <a:cubicBezTo>
                  <a:pt x="886" y="918"/>
                  <a:pt x="884" y="918"/>
                  <a:pt x="882" y="915"/>
                </a:cubicBezTo>
                <a:cubicBezTo>
                  <a:pt x="878" y="916"/>
                  <a:pt x="875" y="917"/>
                  <a:pt x="871" y="916"/>
                </a:cubicBezTo>
                <a:cubicBezTo>
                  <a:pt x="871" y="916"/>
                  <a:pt x="871" y="917"/>
                  <a:pt x="871" y="917"/>
                </a:cubicBezTo>
                <a:cubicBezTo>
                  <a:pt x="869" y="918"/>
                  <a:pt x="868" y="918"/>
                  <a:pt x="867" y="918"/>
                </a:cubicBezTo>
                <a:cubicBezTo>
                  <a:pt x="866" y="916"/>
                  <a:pt x="865" y="915"/>
                  <a:pt x="864" y="913"/>
                </a:cubicBezTo>
                <a:cubicBezTo>
                  <a:pt x="864" y="913"/>
                  <a:pt x="864" y="913"/>
                  <a:pt x="864" y="913"/>
                </a:cubicBezTo>
                <a:cubicBezTo>
                  <a:pt x="863" y="914"/>
                  <a:pt x="863" y="916"/>
                  <a:pt x="863" y="917"/>
                </a:cubicBezTo>
                <a:cubicBezTo>
                  <a:pt x="860" y="916"/>
                  <a:pt x="854" y="915"/>
                  <a:pt x="851" y="916"/>
                </a:cubicBezTo>
                <a:cubicBezTo>
                  <a:pt x="849" y="917"/>
                  <a:pt x="848" y="918"/>
                  <a:pt x="846" y="919"/>
                </a:cubicBezTo>
                <a:cubicBezTo>
                  <a:pt x="844" y="920"/>
                  <a:pt x="842" y="915"/>
                  <a:pt x="839" y="917"/>
                </a:cubicBezTo>
                <a:cubicBezTo>
                  <a:pt x="839" y="918"/>
                  <a:pt x="839" y="918"/>
                  <a:pt x="838" y="919"/>
                </a:cubicBezTo>
                <a:cubicBezTo>
                  <a:pt x="840" y="922"/>
                  <a:pt x="843" y="920"/>
                  <a:pt x="845" y="919"/>
                </a:cubicBezTo>
                <a:cubicBezTo>
                  <a:pt x="847" y="920"/>
                  <a:pt x="849" y="921"/>
                  <a:pt x="850" y="923"/>
                </a:cubicBezTo>
                <a:cubicBezTo>
                  <a:pt x="848" y="923"/>
                  <a:pt x="847" y="924"/>
                  <a:pt x="846" y="924"/>
                </a:cubicBezTo>
                <a:cubicBezTo>
                  <a:pt x="847" y="928"/>
                  <a:pt x="851" y="928"/>
                  <a:pt x="853" y="931"/>
                </a:cubicBezTo>
                <a:cubicBezTo>
                  <a:pt x="851" y="931"/>
                  <a:pt x="850" y="932"/>
                  <a:pt x="848" y="932"/>
                </a:cubicBezTo>
                <a:cubicBezTo>
                  <a:pt x="847" y="929"/>
                  <a:pt x="843" y="927"/>
                  <a:pt x="841" y="926"/>
                </a:cubicBezTo>
                <a:cubicBezTo>
                  <a:pt x="840" y="927"/>
                  <a:pt x="840" y="927"/>
                  <a:pt x="840" y="928"/>
                </a:cubicBezTo>
                <a:cubicBezTo>
                  <a:pt x="840" y="928"/>
                  <a:pt x="840" y="928"/>
                  <a:pt x="840" y="929"/>
                </a:cubicBezTo>
                <a:cubicBezTo>
                  <a:pt x="841" y="929"/>
                  <a:pt x="841" y="929"/>
                  <a:pt x="842" y="930"/>
                </a:cubicBezTo>
                <a:cubicBezTo>
                  <a:pt x="842" y="930"/>
                  <a:pt x="842" y="930"/>
                  <a:pt x="842" y="930"/>
                </a:cubicBezTo>
                <a:cubicBezTo>
                  <a:pt x="841" y="930"/>
                  <a:pt x="841" y="931"/>
                  <a:pt x="840" y="931"/>
                </a:cubicBezTo>
                <a:cubicBezTo>
                  <a:pt x="840" y="931"/>
                  <a:pt x="840" y="931"/>
                  <a:pt x="840" y="931"/>
                </a:cubicBezTo>
                <a:cubicBezTo>
                  <a:pt x="839" y="930"/>
                  <a:pt x="839" y="930"/>
                  <a:pt x="839" y="929"/>
                </a:cubicBezTo>
                <a:cubicBezTo>
                  <a:pt x="837" y="930"/>
                  <a:pt x="835" y="930"/>
                  <a:pt x="834" y="931"/>
                </a:cubicBezTo>
                <a:cubicBezTo>
                  <a:pt x="832" y="930"/>
                  <a:pt x="831" y="930"/>
                  <a:pt x="829" y="929"/>
                </a:cubicBezTo>
                <a:cubicBezTo>
                  <a:pt x="829" y="928"/>
                  <a:pt x="828" y="927"/>
                  <a:pt x="828" y="926"/>
                </a:cubicBezTo>
                <a:cubicBezTo>
                  <a:pt x="826" y="925"/>
                  <a:pt x="824" y="924"/>
                  <a:pt x="822" y="923"/>
                </a:cubicBezTo>
                <a:cubicBezTo>
                  <a:pt x="821" y="923"/>
                  <a:pt x="820" y="923"/>
                  <a:pt x="819" y="923"/>
                </a:cubicBezTo>
                <a:cubicBezTo>
                  <a:pt x="819" y="923"/>
                  <a:pt x="819" y="923"/>
                  <a:pt x="819" y="924"/>
                </a:cubicBezTo>
                <a:cubicBezTo>
                  <a:pt x="820" y="924"/>
                  <a:pt x="821" y="925"/>
                  <a:pt x="822" y="925"/>
                </a:cubicBezTo>
                <a:cubicBezTo>
                  <a:pt x="822" y="925"/>
                  <a:pt x="821" y="925"/>
                  <a:pt x="821" y="925"/>
                </a:cubicBezTo>
                <a:cubicBezTo>
                  <a:pt x="820" y="927"/>
                  <a:pt x="817" y="926"/>
                  <a:pt x="814" y="926"/>
                </a:cubicBezTo>
                <a:cubicBezTo>
                  <a:pt x="810" y="925"/>
                  <a:pt x="804" y="922"/>
                  <a:pt x="798" y="924"/>
                </a:cubicBezTo>
                <a:cubicBezTo>
                  <a:pt x="796" y="925"/>
                  <a:pt x="795" y="926"/>
                  <a:pt x="791" y="926"/>
                </a:cubicBezTo>
                <a:cubicBezTo>
                  <a:pt x="791" y="925"/>
                  <a:pt x="791" y="924"/>
                  <a:pt x="790" y="923"/>
                </a:cubicBezTo>
                <a:cubicBezTo>
                  <a:pt x="790" y="924"/>
                  <a:pt x="789" y="924"/>
                  <a:pt x="789" y="924"/>
                </a:cubicBezTo>
                <a:cubicBezTo>
                  <a:pt x="789" y="926"/>
                  <a:pt x="791" y="928"/>
                  <a:pt x="790" y="929"/>
                </a:cubicBezTo>
                <a:cubicBezTo>
                  <a:pt x="786" y="931"/>
                  <a:pt x="784" y="935"/>
                  <a:pt x="779" y="937"/>
                </a:cubicBezTo>
                <a:cubicBezTo>
                  <a:pt x="775" y="938"/>
                  <a:pt x="772" y="935"/>
                  <a:pt x="770" y="937"/>
                </a:cubicBezTo>
                <a:cubicBezTo>
                  <a:pt x="771" y="938"/>
                  <a:pt x="772" y="938"/>
                  <a:pt x="772" y="939"/>
                </a:cubicBezTo>
                <a:cubicBezTo>
                  <a:pt x="770" y="943"/>
                  <a:pt x="765" y="942"/>
                  <a:pt x="762" y="945"/>
                </a:cubicBezTo>
                <a:cubicBezTo>
                  <a:pt x="762" y="945"/>
                  <a:pt x="762" y="945"/>
                  <a:pt x="762" y="945"/>
                </a:cubicBezTo>
                <a:cubicBezTo>
                  <a:pt x="763" y="946"/>
                  <a:pt x="764" y="947"/>
                  <a:pt x="765" y="948"/>
                </a:cubicBezTo>
                <a:cubicBezTo>
                  <a:pt x="765" y="948"/>
                  <a:pt x="765" y="948"/>
                  <a:pt x="765" y="948"/>
                </a:cubicBezTo>
                <a:cubicBezTo>
                  <a:pt x="763" y="950"/>
                  <a:pt x="762" y="951"/>
                  <a:pt x="761" y="953"/>
                </a:cubicBezTo>
                <a:cubicBezTo>
                  <a:pt x="759" y="959"/>
                  <a:pt x="765" y="964"/>
                  <a:pt x="763" y="969"/>
                </a:cubicBezTo>
                <a:cubicBezTo>
                  <a:pt x="762" y="972"/>
                  <a:pt x="760" y="975"/>
                  <a:pt x="758" y="978"/>
                </a:cubicBezTo>
                <a:cubicBezTo>
                  <a:pt x="758" y="981"/>
                  <a:pt x="757" y="984"/>
                  <a:pt x="757" y="987"/>
                </a:cubicBezTo>
                <a:cubicBezTo>
                  <a:pt x="755" y="998"/>
                  <a:pt x="756" y="1016"/>
                  <a:pt x="760" y="1022"/>
                </a:cubicBezTo>
                <a:cubicBezTo>
                  <a:pt x="763" y="1027"/>
                  <a:pt x="767" y="1032"/>
                  <a:pt x="770" y="1036"/>
                </a:cubicBezTo>
                <a:cubicBezTo>
                  <a:pt x="773" y="1040"/>
                  <a:pt x="775" y="1045"/>
                  <a:pt x="778" y="1049"/>
                </a:cubicBezTo>
                <a:cubicBezTo>
                  <a:pt x="781" y="1049"/>
                  <a:pt x="784" y="1049"/>
                  <a:pt x="786" y="1050"/>
                </a:cubicBezTo>
                <a:cubicBezTo>
                  <a:pt x="789" y="1051"/>
                  <a:pt x="790" y="1054"/>
                  <a:pt x="793" y="1055"/>
                </a:cubicBezTo>
                <a:cubicBezTo>
                  <a:pt x="799" y="1056"/>
                  <a:pt x="812" y="1050"/>
                  <a:pt x="818" y="1049"/>
                </a:cubicBezTo>
                <a:cubicBezTo>
                  <a:pt x="818" y="1050"/>
                  <a:pt x="818" y="1051"/>
                  <a:pt x="818" y="1052"/>
                </a:cubicBezTo>
                <a:cubicBezTo>
                  <a:pt x="820" y="1052"/>
                  <a:pt x="821" y="1053"/>
                  <a:pt x="822" y="1052"/>
                </a:cubicBezTo>
                <a:cubicBezTo>
                  <a:pt x="823" y="1052"/>
                  <a:pt x="824" y="1051"/>
                  <a:pt x="825" y="1050"/>
                </a:cubicBezTo>
                <a:cubicBezTo>
                  <a:pt x="824" y="1049"/>
                  <a:pt x="823" y="1049"/>
                  <a:pt x="822" y="1048"/>
                </a:cubicBezTo>
                <a:cubicBezTo>
                  <a:pt x="823" y="1048"/>
                  <a:pt x="823" y="1048"/>
                  <a:pt x="823" y="1048"/>
                </a:cubicBezTo>
                <a:cubicBezTo>
                  <a:pt x="825" y="1046"/>
                  <a:pt x="830" y="1045"/>
                  <a:pt x="831" y="1042"/>
                </a:cubicBezTo>
                <a:cubicBezTo>
                  <a:pt x="831" y="1041"/>
                  <a:pt x="831" y="1040"/>
                  <a:pt x="831" y="1038"/>
                </a:cubicBezTo>
                <a:cubicBezTo>
                  <a:pt x="832" y="1037"/>
                  <a:pt x="833" y="1037"/>
                  <a:pt x="833" y="1036"/>
                </a:cubicBezTo>
                <a:cubicBezTo>
                  <a:pt x="833" y="1034"/>
                  <a:pt x="833" y="1032"/>
                  <a:pt x="833" y="1029"/>
                </a:cubicBezTo>
                <a:cubicBezTo>
                  <a:pt x="834" y="1028"/>
                  <a:pt x="834" y="1026"/>
                  <a:pt x="835" y="1024"/>
                </a:cubicBezTo>
                <a:cubicBezTo>
                  <a:pt x="845" y="1020"/>
                  <a:pt x="865" y="1014"/>
                  <a:pt x="874" y="1021"/>
                </a:cubicBezTo>
                <a:cubicBezTo>
                  <a:pt x="874" y="1022"/>
                  <a:pt x="874" y="1023"/>
                  <a:pt x="874" y="1024"/>
                </a:cubicBezTo>
                <a:cubicBezTo>
                  <a:pt x="872" y="1027"/>
                  <a:pt x="869" y="1029"/>
                  <a:pt x="867" y="1031"/>
                </a:cubicBezTo>
                <a:cubicBezTo>
                  <a:pt x="867" y="1032"/>
                  <a:pt x="864" y="1039"/>
                  <a:pt x="864" y="1040"/>
                </a:cubicBezTo>
                <a:cubicBezTo>
                  <a:pt x="864" y="1040"/>
                  <a:pt x="864" y="1040"/>
                  <a:pt x="864" y="1041"/>
                </a:cubicBezTo>
                <a:cubicBezTo>
                  <a:pt x="865" y="1040"/>
                  <a:pt x="865" y="1040"/>
                  <a:pt x="866" y="1040"/>
                </a:cubicBezTo>
                <a:cubicBezTo>
                  <a:pt x="865" y="1045"/>
                  <a:pt x="865" y="1049"/>
                  <a:pt x="864" y="1053"/>
                </a:cubicBezTo>
                <a:cubicBezTo>
                  <a:pt x="864" y="1053"/>
                  <a:pt x="863" y="1053"/>
                  <a:pt x="863" y="1053"/>
                </a:cubicBezTo>
                <a:cubicBezTo>
                  <a:pt x="862" y="1051"/>
                  <a:pt x="861" y="1050"/>
                  <a:pt x="861" y="1048"/>
                </a:cubicBezTo>
                <a:cubicBezTo>
                  <a:pt x="860" y="1048"/>
                  <a:pt x="860" y="1048"/>
                  <a:pt x="860" y="1049"/>
                </a:cubicBezTo>
                <a:cubicBezTo>
                  <a:pt x="859" y="1049"/>
                  <a:pt x="859" y="1049"/>
                  <a:pt x="859" y="1049"/>
                </a:cubicBezTo>
                <a:cubicBezTo>
                  <a:pt x="859" y="1051"/>
                  <a:pt x="859" y="1053"/>
                  <a:pt x="858" y="1054"/>
                </a:cubicBezTo>
                <a:cubicBezTo>
                  <a:pt x="859" y="1054"/>
                  <a:pt x="860" y="1053"/>
                  <a:pt x="861" y="1053"/>
                </a:cubicBezTo>
                <a:cubicBezTo>
                  <a:pt x="861" y="1054"/>
                  <a:pt x="861" y="1055"/>
                  <a:pt x="861" y="1056"/>
                </a:cubicBezTo>
                <a:cubicBezTo>
                  <a:pt x="859" y="1062"/>
                  <a:pt x="861" y="1068"/>
                  <a:pt x="858" y="1074"/>
                </a:cubicBezTo>
                <a:cubicBezTo>
                  <a:pt x="857" y="1077"/>
                  <a:pt x="853" y="1077"/>
                  <a:pt x="852" y="1081"/>
                </a:cubicBezTo>
                <a:cubicBezTo>
                  <a:pt x="853" y="1081"/>
                  <a:pt x="854" y="1082"/>
                  <a:pt x="855" y="1082"/>
                </a:cubicBezTo>
                <a:cubicBezTo>
                  <a:pt x="855" y="1082"/>
                  <a:pt x="855" y="1082"/>
                  <a:pt x="856" y="1082"/>
                </a:cubicBezTo>
                <a:cubicBezTo>
                  <a:pt x="856" y="1081"/>
                  <a:pt x="856" y="1081"/>
                  <a:pt x="856" y="1080"/>
                </a:cubicBezTo>
                <a:cubicBezTo>
                  <a:pt x="858" y="1081"/>
                  <a:pt x="858" y="1082"/>
                  <a:pt x="861" y="1082"/>
                </a:cubicBezTo>
                <a:cubicBezTo>
                  <a:pt x="867" y="1079"/>
                  <a:pt x="873" y="1083"/>
                  <a:pt x="881" y="1081"/>
                </a:cubicBezTo>
                <a:cubicBezTo>
                  <a:pt x="882" y="1081"/>
                  <a:pt x="883" y="1080"/>
                  <a:pt x="885" y="1080"/>
                </a:cubicBezTo>
                <a:cubicBezTo>
                  <a:pt x="886" y="1080"/>
                  <a:pt x="887" y="1081"/>
                  <a:pt x="888" y="1081"/>
                </a:cubicBezTo>
                <a:cubicBezTo>
                  <a:pt x="891" y="1081"/>
                  <a:pt x="895" y="1081"/>
                  <a:pt x="899" y="1080"/>
                </a:cubicBezTo>
                <a:cubicBezTo>
                  <a:pt x="900" y="1081"/>
                  <a:pt x="902" y="1082"/>
                  <a:pt x="903" y="1082"/>
                </a:cubicBezTo>
                <a:cubicBezTo>
                  <a:pt x="903" y="1085"/>
                  <a:pt x="903" y="1085"/>
                  <a:pt x="904" y="1087"/>
                </a:cubicBezTo>
                <a:cubicBezTo>
                  <a:pt x="906" y="1087"/>
                  <a:pt x="908" y="1088"/>
                  <a:pt x="911" y="1088"/>
                </a:cubicBezTo>
                <a:cubicBezTo>
                  <a:pt x="912" y="1092"/>
                  <a:pt x="914" y="1097"/>
                  <a:pt x="911" y="1101"/>
                </a:cubicBezTo>
                <a:cubicBezTo>
                  <a:pt x="910" y="1102"/>
                  <a:pt x="910" y="1104"/>
                  <a:pt x="909" y="1105"/>
                </a:cubicBezTo>
                <a:cubicBezTo>
                  <a:pt x="907" y="1109"/>
                  <a:pt x="908" y="1115"/>
                  <a:pt x="907" y="1119"/>
                </a:cubicBezTo>
                <a:cubicBezTo>
                  <a:pt x="906" y="1122"/>
                  <a:pt x="905" y="1128"/>
                  <a:pt x="906" y="1132"/>
                </a:cubicBezTo>
                <a:cubicBezTo>
                  <a:pt x="908" y="1138"/>
                  <a:pt x="918" y="1146"/>
                  <a:pt x="923" y="1151"/>
                </a:cubicBezTo>
                <a:cubicBezTo>
                  <a:pt x="923" y="1152"/>
                  <a:pt x="924" y="1154"/>
                  <a:pt x="925" y="1156"/>
                </a:cubicBezTo>
                <a:cubicBezTo>
                  <a:pt x="927" y="1158"/>
                  <a:pt x="929" y="1154"/>
                  <a:pt x="932" y="1157"/>
                </a:cubicBezTo>
                <a:cubicBezTo>
                  <a:pt x="938" y="1158"/>
                  <a:pt x="940" y="1155"/>
                  <a:pt x="944" y="1154"/>
                </a:cubicBezTo>
                <a:cubicBezTo>
                  <a:pt x="946" y="1153"/>
                  <a:pt x="947" y="1153"/>
                  <a:pt x="948" y="1153"/>
                </a:cubicBezTo>
                <a:cubicBezTo>
                  <a:pt x="950" y="1152"/>
                  <a:pt x="951" y="1150"/>
                  <a:pt x="953" y="1149"/>
                </a:cubicBezTo>
                <a:cubicBezTo>
                  <a:pt x="954" y="1149"/>
                  <a:pt x="958" y="1150"/>
                  <a:pt x="959" y="1151"/>
                </a:cubicBezTo>
                <a:cubicBezTo>
                  <a:pt x="961" y="1152"/>
                  <a:pt x="964" y="1151"/>
                  <a:pt x="966" y="1152"/>
                </a:cubicBezTo>
                <a:cubicBezTo>
                  <a:pt x="973" y="1154"/>
                  <a:pt x="976" y="1161"/>
                  <a:pt x="979" y="1167"/>
                </a:cubicBezTo>
                <a:cubicBezTo>
                  <a:pt x="977" y="1168"/>
                  <a:pt x="976" y="1170"/>
                  <a:pt x="974" y="1171"/>
                </a:cubicBezTo>
                <a:cubicBezTo>
                  <a:pt x="974" y="1171"/>
                  <a:pt x="974" y="1171"/>
                  <a:pt x="974" y="1171"/>
                </a:cubicBezTo>
                <a:cubicBezTo>
                  <a:pt x="974" y="1170"/>
                  <a:pt x="974" y="1170"/>
                  <a:pt x="973" y="1170"/>
                </a:cubicBezTo>
                <a:cubicBezTo>
                  <a:pt x="973" y="1171"/>
                  <a:pt x="972" y="1172"/>
                  <a:pt x="971" y="1173"/>
                </a:cubicBezTo>
                <a:cubicBezTo>
                  <a:pt x="973" y="1173"/>
                  <a:pt x="974" y="1172"/>
                  <a:pt x="976" y="1172"/>
                </a:cubicBezTo>
                <a:cubicBezTo>
                  <a:pt x="979" y="1170"/>
                  <a:pt x="980" y="1163"/>
                  <a:pt x="986" y="1165"/>
                </a:cubicBezTo>
                <a:cubicBezTo>
                  <a:pt x="988" y="1166"/>
                  <a:pt x="990" y="1167"/>
                  <a:pt x="990" y="1170"/>
                </a:cubicBezTo>
                <a:cubicBezTo>
                  <a:pt x="990" y="1170"/>
                  <a:pt x="989" y="1170"/>
                  <a:pt x="989" y="1171"/>
                </a:cubicBezTo>
                <a:cubicBezTo>
                  <a:pt x="985" y="1171"/>
                  <a:pt x="982" y="1172"/>
                  <a:pt x="980" y="1174"/>
                </a:cubicBezTo>
                <a:cubicBezTo>
                  <a:pt x="981" y="1177"/>
                  <a:pt x="983" y="1180"/>
                  <a:pt x="983" y="1184"/>
                </a:cubicBezTo>
                <a:cubicBezTo>
                  <a:pt x="982" y="1186"/>
                  <a:pt x="980" y="1189"/>
                  <a:pt x="979" y="1193"/>
                </a:cubicBezTo>
                <a:cubicBezTo>
                  <a:pt x="981" y="1195"/>
                  <a:pt x="982" y="1200"/>
                  <a:pt x="984" y="1201"/>
                </a:cubicBezTo>
                <a:cubicBezTo>
                  <a:pt x="986" y="1201"/>
                  <a:pt x="989" y="1200"/>
                  <a:pt x="990" y="1198"/>
                </a:cubicBezTo>
                <a:cubicBezTo>
                  <a:pt x="992" y="1195"/>
                  <a:pt x="986" y="1185"/>
                  <a:pt x="984" y="1184"/>
                </a:cubicBezTo>
                <a:cubicBezTo>
                  <a:pt x="985" y="1183"/>
                  <a:pt x="985" y="1183"/>
                  <a:pt x="986" y="1182"/>
                </a:cubicBezTo>
                <a:cubicBezTo>
                  <a:pt x="986" y="1182"/>
                  <a:pt x="985" y="1181"/>
                  <a:pt x="985" y="1181"/>
                </a:cubicBezTo>
                <a:cubicBezTo>
                  <a:pt x="988" y="1180"/>
                  <a:pt x="1003" y="1176"/>
                  <a:pt x="1004" y="1173"/>
                </a:cubicBezTo>
                <a:cubicBezTo>
                  <a:pt x="1003" y="1173"/>
                  <a:pt x="1003" y="1173"/>
                  <a:pt x="1003" y="1172"/>
                </a:cubicBezTo>
                <a:cubicBezTo>
                  <a:pt x="1002" y="1172"/>
                  <a:pt x="1001" y="1172"/>
                  <a:pt x="1000" y="1173"/>
                </a:cubicBezTo>
                <a:cubicBezTo>
                  <a:pt x="999" y="1172"/>
                  <a:pt x="998" y="1171"/>
                  <a:pt x="998" y="1170"/>
                </a:cubicBezTo>
                <a:cubicBezTo>
                  <a:pt x="999" y="1168"/>
                  <a:pt x="1000" y="1167"/>
                  <a:pt x="1002" y="1167"/>
                </a:cubicBezTo>
                <a:cubicBezTo>
                  <a:pt x="1003" y="1170"/>
                  <a:pt x="1004" y="1173"/>
                  <a:pt x="1005" y="1175"/>
                </a:cubicBezTo>
                <a:cubicBezTo>
                  <a:pt x="1012" y="1175"/>
                  <a:pt x="1017" y="1176"/>
                  <a:pt x="1019" y="1180"/>
                </a:cubicBezTo>
                <a:cubicBezTo>
                  <a:pt x="1020" y="1183"/>
                  <a:pt x="1020" y="1184"/>
                  <a:pt x="1022" y="1185"/>
                </a:cubicBezTo>
                <a:cubicBezTo>
                  <a:pt x="1026" y="1187"/>
                  <a:pt x="1034" y="1184"/>
                  <a:pt x="1039" y="1184"/>
                </a:cubicBezTo>
                <a:cubicBezTo>
                  <a:pt x="1045" y="1184"/>
                  <a:pt x="1048" y="1192"/>
                  <a:pt x="1058" y="1190"/>
                </a:cubicBezTo>
                <a:cubicBezTo>
                  <a:pt x="1061" y="1189"/>
                  <a:pt x="1063" y="1186"/>
                  <a:pt x="1065" y="1184"/>
                </a:cubicBezTo>
                <a:cubicBezTo>
                  <a:pt x="1070" y="1182"/>
                  <a:pt x="1081" y="1183"/>
                  <a:pt x="1085" y="1184"/>
                </a:cubicBezTo>
                <a:cubicBezTo>
                  <a:pt x="1085" y="1184"/>
                  <a:pt x="1085" y="1184"/>
                  <a:pt x="1085" y="1184"/>
                </a:cubicBezTo>
                <a:cubicBezTo>
                  <a:pt x="1085" y="1185"/>
                  <a:pt x="1085" y="1185"/>
                  <a:pt x="1085" y="1185"/>
                </a:cubicBezTo>
                <a:cubicBezTo>
                  <a:pt x="1085" y="1185"/>
                  <a:pt x="1084" y="1186"/>
                  <a:pt x="1084" y="1186"/>
                </a:cubicBezTo>
                <a:cubicBezTo>
                  <a:pt x="1082" y="1186"/>
                  <a:pt x="1079" y="1186"/>
                  <a:pt x="1077" y="1186"/>
                </a:cubicBezTo>
                <a:cubicBezTo>
                  <a:pt x="1077" y="1186"/>
                  <a:pt x="1077" y="1187"/>
                  <a:pt x="1077" y="1187"/>
                </a:cubicBezTo>
                <a:cubicBezTo>
                  <a:pt x="1081" y="1189"/>
                  <a:pt x="1084" y="1190"/>
                  <a:pt x="1084" y="1194"/>
                </a:cubicBezTo>
                <a:cubicBezTo>
                  <a:pt x="1084" y="1194"/>
                  <a:pt x="1084" y="1194"/>
                  <a:pt x="1085" y="1194"/>
                </a:cubicBezTo>
                <a:cubicBezTo>
                  <a:pt x="1085" y="1193"/>
                  <a:pt x="1085" y="1192"/>
                  <a:pt x="1086" y="1191"/>
                </a:cubicBezTo>
                <a:cubicBezTo>
                  <a:pt x="1088" y="1192"/>
                  <a:pt x="1091" y="1192"/>
                  <a:pt x="1092" y="1193"/>
                </a:cubicBezTo>
                <a:cubicBezTo>
                  <a:pt x="1093" y="1194"/>
                  <a:pt x="1093" y="1194"/>
                  <a:pt x="1094" y="1195"/>
                </a:cubicBezTo>
                <a:cubicBezTo>
                  <a:pt x="1096" y="1196"/>
                  <a:pt x="1099" y="1197"/>
                  <a:pt x="1100" y="1198"/>
                </a:cubicBezTo>
                <a:cubicBezTo>
                  <a:pt x="1100" y="1198"/>
                  <a:pt x="1100" y="1198"/>
                  <a:pt x="1100" y="1198"/>
                </a:cubicBezTo>
                <a:cubicBezTo>
                  <a:pt x="1095" y="1201"/>
                  <a:pt x="1097" y="1205"/>
                  <a:pt x="1090" y="1207"/>
                </a:cubicBezTo>
                <a:cubicBezTo>
                  <a:pt x="1090" y="1207"/>
                  <a:pt x="1090" y="1207"/>
                  <a:pt x="1090" y="1207"/>
                </a:cubicBezTo>
                <a:cubicBezTo>
                  <a:pt x="1093" y="1207"/>
                  <a:pt x="1095" y="1207"/>
                  <a:pt x="1097" y="1207"/>
                </a:cubicBezTo>
                <a:cubicBezTo>
                  <a:pt x="1100" y="1207"/>
                  <a:pt x="1103" y="1206"/>
                  <a:pt x="1106" y="1207"/>
                </a:cubicBezTo>
                <a:cubicBezTo>
                  <a:pt x="1112" y="1208"/>
                  <a:pt x="1121" y="1214"/>
                  <a:pt x="1124" y="1218"/>
                </a:cubicBezTo>
                <a:cubicBezTo>
                  <a:pt x="1124" y="1222"/>
                  <a:pt x="1124" y="1225"/>
                  <a:pt x="1125" y="1228"/>
                </a:cubicBezTo>
                <a:cubicBezTo>
                  <a:pt x="1125" y="1228"/>
                  <a:pt x="1125" y="1228"/>
                  <a:pt x="1125" y="1228"/>
                </a:cubicBezTo>
                <a:cubicBezTo>
                  <a:pt x="1125" y="1227"/>
                  <a:pt x="1126" y="1226"/>
                  <a:pt x="1126" y="1226"/>
                </a:cubicBezTo>
                <a:cubicBezTo>
                  <a:pt x="1133" y="1225"/>
                  <a:pt x="1138" y="1232"/>
                  <a:pt x="1140" y="1236"/>
                </a:cubicBezTo>
                <a:cubicBezTo>
                  <a:pt x="1141" y="1236"/>
                  <a:pt x="1141" y="1235"/>
                  <a:pt x="1142" y="1235"/>
                </a:cubicBezTo>
                <a:cubicBezTo>
                  <a:pt x="1142" y="1235"/>
                  <a:pt x="1142" y="1235"/>
                  <a:pt x="1142" y="1235"/>
                </a:cubicBezTo>
                <a:cubicBezTo>
                  <a:pt x="1146" y="1235"/>
                  <a:pt x="1149" y="1236"/>
                  <a:pt x="1153" y="1237"/>
                </a:cubicBezTo>
                <a:cubicBezTo>
                  <a:pt x="1153" y="1236"/>
                  <a:pt x="1153" y="1235"/>
                  <a:pt x="1153" y="1235"/>
                </a:cubicBezTo>
                <a:cubicBezTo>
                  <a:pt x="1159" y="1233"/>
                  <a:pt x="1168" y="1235"/>
                  <a:pt x="1171" y="1237"/>
                </a:cubicBezTo>
                <a:cubicBezTo>
                  <a:pt x="1175" y="1238"/>
                  <a:pt x="1180" y="1239"/>
                  <a:pt x="1184" y="1241"/>
                </a:cubicBezTo>
                <a:cubicBezTo>
                  <a:pt x="1187" y="1242"/>
                  <a:pt x="1198" y="1254"/>
                  <a:pt x="1198" y="1254"/>
                </a:cubicBezTo>
                <a:cubicBezTo>
                  <a:pt x="1200" y="1254"/>
                  <a:pt x="1200" y="1253"/>
                  <a:pt x="1201" y="1253"/>
                </a:cubicBezTo>
                <a:cubicBezTo>
                  <a:pt x="1203" y="1254"/>
                  <a:pt x="1203" y="1257"/>
                  <a:pt x="1204" y="1259"/>
                </a:cubicBezTo>
                <a:cubicBezTo>
                  <a:pt x="1206" y="1267"/>
                  <a:pt x="1207" y="1279"/>
                  <a:pt x="1217" y="1280"/>
                </a:cubicBezTo>
                <a:cubicBezTo>
                  <a:pt x="1217" y="1283"/>
                  <a:pt x="1218" y="1285"/>
                  <a:pt x="1217" y="1287"/>
                </a:cubicBezTo>
                <a:cubicBezTo>
                  <a:pt x="1213" y="1288"/>
                  <a:pt x="1212" y="1293"/>
                  <a:pt x="1210" y="1296"/>
                </a:cubicBezTo>
                <a:cubicBezTo>
                  <a:pt x="1207" y="1299"/>
                  <a:pt x="1202" y="1300"/>
                  <a:pt x="1199" y="1304"/>
                </a:cubicBezTo>
                <a:cubicBezTo>
                  <a:pt x="1197" y="1308"/>
                  <a:pt x="1197" y="1313"/>
                  <a:pt x="1193" y="1315"/>
                </a:cubicBezTo>
                <a:cubicBezTo>
                  <a:pt x="1194" y="1315"/>
                  <a:pt x="1194" y="1315"/>
                  <a:pt x="1194" y="1316"/>
                </a:cubicBezTo>
                <a:cubicBezTo>
                  <a:pt x="1198" y="1317"/>
                  <a:pt x="1203" y="1312"/>
                  <a:pt x="1206" y="1311"/>
                </a:cubicBezTo>
                <a:cubicBezTo>
                  <a:pt x="1207" y="1314"/>
                  <a:pt x="1208" y="1317"/>
                  <a:pt x="1209" y="1319"/>
                </a:cubicBezTo>
                <a:cubicBezTo>
                  <a:pt x="1214" y="1320"/>
                  <a:pt x="1220" y="1319"/>
                  <a:pt x="1224" y="1319"/>
                </a:cubicBezTo>
                <a:cubicBezTo>
                  <a:pt x="1223" y="1320"/>
                  <a:pt x="1223" y="1321"/>
                  <a:pt x="1223" y="1324"/>
                </a:cubicBezTo>
                <a:cubicBezTo>
                  <a:pt x="1223" y="1324"/>
                  <a:pt x="1223" y="1324"/>
                  <a:pt x="1223" y="1324"/>
                </a:cubicBezTo>
                <a:cubicBezTo>
                  <a:pt x="1225" y="1319"/>
                  <a:pt x="1231" y="1318"/>
                  <a:pt x="1233" y="1315"/>
                </a:cubicBezTo>
                <a:cubicBezTo>
                  <a:pt x="1235" y="1312"/>
                  <a:pt x="1235" y="1309"/>
                  <a:pt x="1238" y="1308"/>
                </a:cubicBezTo>
                <a:cubicBezTo>
                  <a:pt x="1240" y="1307"/>
                  <a:pt x="1244" y="1307"/>
                  <a:pt x="1246" y="1306"/>
                </a:cubicBezTo>
                <a:cubicBezTo>
                  <a:pt x="1248" y="1308"/>
                  <a:pt x="1249" y="1309"/>
                  <a:pt x="1252" y="1310"/>
                </a:cubicBezTo>
                <a:cubicBezTo>
                  <a:pt x="1258" y="1312"/>
                  <a:pt x="1264" y="1312"/>
                  <a:pt x="1266" y="1318"/>
                </a:cubicBezTo>
                <a:cubicBezTo>
                  <a:pt x="1266" y="1318"/>
                  <a:pt x="1267" y="1318"/>
                  <a:pt x="1267" y="1318"/>
                </a:cubicBezTo>
                <a:cubicBezTo>
                  <a:pt x="1268" y="1317"/>
                  <a:pt x="1268" y="1317"/>
                  <a:pt x="1269" y="1316"/>
                </a:cubicBezTo>
                <a:cubicBezTo>
                  <a:pt x="1271" y="1317"/>
                  <a:pt x="1276" y="1321"/>
                  <a:pt x="1276" y="1324"/>
                </a:cubicBezTo>
                <a:cubicBezTo>
                  <a:pt x="1275" y="1328"/>
                  <a:pt x="1272" y="1325"/>
                  <a:pt x="1274" y="1333"/>
                </a:cubicBezTo>
                <a:cubicBezTo>
                  <a:pt x="1278" y="1330"/>
                  <a:pt x="1283" y="1326"/>
                  <a:pt x="1288" y="1325"/>
                </a:cubicBezTo>
                <a:cubicBezTo>
                  <a:pt x="1292" y="1324"/>
                  <a:pt x="1296" y="1328"/>
                  <a:pt x="1299" y="1329"/>
                </a:cubicBezTo>
                <a:cubicBezTo>
                  <a:pt x="1303" y="1330"/>
                  <a:pt x="1306" y="1330"/>
                  <a:pt x="1310" y="1331"/>
                </a:cubicBezTo>
                <a:cubicBezTo>
                  <a:pt x="1316" y="1332"/>
                  <a:pt x="1320" y="1329"/>
                  <a:pt x="1327" y="1331"/>
                </a:cubicBezTo>
                <a:cubicBezTo>
                  <a:pt x="1337" y="1336"/>
                  <a:pt x="1344" y="1346"/>
                  <a:pt x="1353" y="1352"/>
                </a:cubicBezTo>
                <a:cubicBezTo>
                  <a:pt x="1358" y="1355"/>
                  <a:pt x="1364" y="1353"/>
                  <a:pt x="1370" y="1355"/>
                </a:cubicBezTo>
                <a:cubicBezTo>
                  <a:pt x="1373" y="1356"/>
                  <a:pt x="1379" y="1377"/>
                  <a:pt x="1378" y="1383"/>
                </a:cubicBezTo>
                <a:cubicBezTo>
                  <a:pt x="1375" y="1398"/>
                  <a:pt x="1369" y="1406"/>
                  <a:pt x="1359" y="1414"/>
                </a:cubicBezTo>
                <a:cubicBezTo>
                  <a:pt x="1357" y="1415"/>
                  <a:pt x="1355" y="1416"/>
                  <a:pt x="1353" y="1416"/>
                </a:cubicBezTo>
                <a:cubicBezTo>
                  <a:pt x="1352" y="1418"/>
                  <a:pt x="1352" y="1420"/>
                  <a:pt x="1351" y="1423"/>
                </a:cubicBezTo>
                <a:cubicBezTo>
                  <a:pt x="1349" y="1428"/>
                  <a:pt x="1345" y="1436"/>
                  <a:pt x="1341" y="1439"/>
                </a:cubicBezTo>
                <a:cubicBezTo>
                  <a:pt x="1340" y="1439"/>
                  <a:pt x="1340" y="1439"/>
                  <a:pt x="1340" y="1439"/>
                </a:cubicBezTo>
                <a:cubicBezTo>
                  <a:pt x="1339" y="1438"/>
                  <a:pt x="1339" y="1437"/>
                  <a:pt x="1338" y="1436"/>
                </a:cubicBezTo>
                <a:cubicBezTo>
                  <a:pt x="1337" y="1435"/>
                  <a:pt x="1337" y="1435"/>
                  <a:pt x="1336" y="1435"/>
                </a:cubicBezTo>
                <a:cubicBezTo>
                  <a:pt x="1336" y="1442"/>
                  <a:pt x="1334" y="1446"/>
                  <a:pt x="1333" y="1452"/>
                </a:cubicBezTo>
                <a:cubicBezTo>
                  <a:pt x="1334" y="1458"/>
                  <a:pt x="1334" y="1465"/>
                  <a:pt x="1335" y="1471"/>
                </a:cubicBezTo>
                <a:cubicBezTo>
                  <a:pt x="1335" y="1475"/>
                  <a:pt x="1333" y="1480"/>
                  <a:pt x="1332" y="1484"/>
                </a:cubicBezTo>
                <a:cubicBezTo>
                  <a:pt x="1331" y="1487"/>
                  <a:pt x="1333" y="1491"/>
                  <a:pt x="1333" y="1492"/>
                </a:cubicBezTo>
                <a:cubicBezTo>
                  <a:pt x="1328" y="1494"/>
                  <a:pt x="1325" y="1498"/>
                  <a:pt x="1326" y="1504"/>
                </a:cubicBezTo>
                <a:cubicBezTo>
                  <a:pt x="1326" y="1507"/>
                  <a:pt x="1326" y="1509"/>
                  <a:pt x="1327" y="1511"/>
                </a:cubicBezTo>
                <a:cubicBezTo>
                  <a:pt x="1326" y="1514"/>
                  <a:pt x="1323" y="1514"/>
                  <a:pt x="1322" y="1516"/>
                </a:cubicBezTo>
                <a:cubicBezTo>
                  <a:pt x="1321" y="1519"/>
                  <a:pt x="1320" y="1521"/>
                  <a:pt x="1318" y="1524"/>
                </a:cubicBezTo>
                <a:cubicBezTo>
                  <a:pt x="1316" y="1527"/>
                  <a:pt x="1313" y="1530"/>
                  <a:pt x="1312" y="1535"/>
                </a:cubicBezTo>
                <a:cubicBezTo>
                  <a:pt x="1312" y="1536"/>
                  <a:pt x="1313" y="1538"/>
                  <a:pt x="1313" y="1540"/>
                </a:cubicBezTo>
                <a:cubicBezTo>
                  <a:pt x="1307" y="1541"/>
                  <a:pt x="1302" y="1543"/>
                  <a:pt x="1302" y="1550"/>
                </a:cubicBezTo>
                <a:cubicBezTo>
                  <a:pt x="1297" y="1550"/>
                  <a:pt x="1290" y="1552"/>
                  <a:pt x="1285" y="1550"/>
                </a:cubicBezTo>
                <a:cubicBezTo>
                  <a:pt x="1282" y="1550"/>
                  <a:pt x="1278" y="1550"/>
                  <a:pt x="1274" y="1550"/>
                </a:cubicBezTo>
                <a:cubicBezTo>
                  <a:pt x="1273" y="1555"/>
                  <a:pt x="1271" y="1554"/>
                  <a:pt x="1268" y="1556"/>
                </a:cubicBezTo>
                <a:cubicBezTo>
                  <a:pt x="1267" y="1557"/>
                  <a:pt x="1266" y="1558"/>
                  <a:pt x="1265" y="1560"/>
                </a:cubicBezTo>
                <a:cubicBezTo>
                  <a:pt x="1264" y="1559"/>
                  <a:pt x="1262" y="1558"/>
                  <a:pt x="1260" y="1559"/>
                </a:cubicBezTo>
                <a:cubicBezTo>
                  <a:pt x="1257" y="1559"/>
                  <a:pt x="1242" y="1570"/>
                  <a:pt x="1239" y="1573"/>
                </a:cubicBezTo>
                <a:cubicBezTo>
                  <a:pt x="1236" y="1575"/>
                  <a:pt x="1235" y="1578"/>
                  <a:pt x="1230" y="1578"/>
                </a:cubicBezTo>
                <a:cubicBezTo>
                  <a:pt x="1230" y="1578"/>
                  <a:pt x="1230" y="1579"/>
                  <a:pt x="1230" y="1579"/>
                </a:cubicBezTo>
                <a:cubicBezTo>
                  <a:pt x="1234" y="1581"/>
                  <a:pt x="1231" y="1587"/>
                  <a:pt x="1229" y="1589"/>
                </a:cubicBezTo>
                <a:cubicBezTo>
                  <a:pt x="1230" y="1591"/>
                  <a:pt x="1231" y="1592"/>
                  <a:pt x="1231" y="1595"/>
                </a:cubicBezTo>
                <a:cubicBezTo>
                  <a:pt x="1235" y="1615"/>
                  <a:pt x="1223" y="1616"/>
                  <a:pt x="1217" y="1626"/>
                </a:cubicBezTo>
                <a:cubicBezTo>
                  <a:pt x="1215" y="1631"/>
                  <a:pt x="1213" y="1635"/>
                  <a:pt x="1211" y="1639"/>
                </a:cubicBezTo>
                <a:cubicBezTo>
                  <a:pt x="1209" y="1644"/>
                  <a:pt x="1204" y="1649"/>
                  <a:pt x="1200" y="1652"/>
                </a:cubicBezTo>
                <a:cubicBezTo>
                  <a:pt x="1202" y="1645"/>
                  <a:pt x="1210" y="1642"/>
                  <a:pt x="1210" y="1635"/>
                </a:cubicBezTo>
                <a:cubicBezTo>
                  <a:pt x="1209" y="1635"/>
                  <a:pt x="1209" y="1635"/>
                  <a:pt x="1209" y="1635"/>
                </a:cubicBezTo>
                <a:cubicBezTo>
                  <a:pt x="1207" y="1635"/>
                  <a:pt x="1205" y="1635"/>
                  <a:pt x="1203" y="1634"/>
                </a:cubicBezTo>
                <a:cubicBezTo>
                  <a:pt x="1203" y="1634"/>
                  <a:pt x="1203" y="1634"/>
                  <a:pt x="1203" y="1634"/>
                </a:cubicBezTo>
                <a:cubicBezTo>
                  <a:pt x="1202" y="1637"/>
                  <a:pt x="1202" y="1640"/>
                  <a:pt x="1201" y="1643"/>
                </a:cubicBezTo>
                <a:cubicBezTo>
                  <a:pt x="1199" y="1646"/>
                  <a:pt x="1195" y="1647"/>
                  <a:pt x="1194" y="1650"/>
                </a:cubicBezTo>
                <a:cubicBezTo>
                  <a:pt x="1193" y="1654"/>
                  <a:pt x="1192" y="1658"/>
                  <a:pt x="1191" y="1663"/>
                </a:cubicBezTo>
                <a:cubicBezTo>
                  <a:pt x="1189" y="1669"/>
                  <a:pt x="1183" y="1672"/>
                  <a:pt x="1179" y="1677"/>
                </a:cubicBezTo>
                <a:cubicBezTo>
                  <a:pt x="1176" y="1682"/>
                  <a:pt x="1173" y="1688"/>
                  <a:pt x="1167" y="1690"/>
                </a:cubicBezTo>
                <a:cubicBezTo>
                  <a:pt x="1163" y="1691"/>
                  <a:pt x="1161" y="1688"/>
                  <a:pt x="1158" y="1688"/>
                </a:cubicBezTo>
                <a:cubicBezTo>
                  <a:pt x="1154" y="1688"/>
                  <a:pt x="1152" y="1691"/>
                  <a:pt x="1148" y="1691"/>
                </a:cubicBezTo>
                <a:cubicBezTo>
                  <a:pt x="1144" y="1685"/>
                  <a:pt x="1140" y="1685"/>
                  <a:pt x="1132" y="1686"/>
                </a:cubicBezTo>
                <a:cubicBezTo>
                  <a:pt x="1130" y="1684"/>
                  <a:pt x="1129" y="1682"/>
                  <a:pt x="1127" y="1681"/>
                </a:cubicBezTo>
                <a:cubicBezTo>
                  <a:pt x="1126" y="1682"/>
                  <a:pt x="1125" y="1683"/>
                  <a:pt x="1124" y="1684"/>
                </a:cubicBezTo>
                <a:cubicBezTo>
                  <a:pt x="1125" y="1684"/>
                  <a:pt x="1125" y="1685"/>
                  <a:pt x="1125" y="1685"/>
                </a:cubicBezTo>
                <a:cubicBezTo>
                  <a:pt x="1128" y="1690"/>
                  <a:pt x="1135" y="1691"/>
                  <a:pt x="1139" y="1696"/>
                </a:cubicBezTo>
                <a:cubicBezTo>
                  <a:pt x="1138" y="1698"/>
                  <a:pt x="1137" y="1699"/>
                  <a:pt x="1137" y="1700"/>
                </a:cubicBezTo>
                <a:cubicBezTo>
                  <a:pt x="1135" y="1706"/>
                  <a:pt x="1141" y="1707"/>
                  <a:pt x="1143" y="1709"/>
                </a:cubicBezTo>
                <a:cubicBezTo>
                  <a:pt x="1144" y="1711"/>
                  <a:pt x="1145" y="1714"/>
                  <a:pt x="1144" y="1715"/>
                </a:cubicBezTo>
                <a:cubicBezTo>
                  <a:pt x="1143" y="1718"/>
                  <a:pt x="1139" y="1721"/>
                  <a:pt x="1137" y="1724"/>
                </a:cubicBezTo>
                <a:cubicBezTo>
                  <a:pt x="1136" y="1726"/>
                  <a:pt x="1136" y="1729"/>
                  <a:pt x="1134" y="1731"/>
                </a:cubicBezTo>
                <a:cubicBezTo>
                  <a:pt x="1131" y="1736"/>
                  <a:pt x="1117" y="1737"/>
                  <a:pt x="1109" y="1739"/>
                </a:cubicBezTo>
                <a:cubicBezTo>
                  <a:pt x="1103" y="1740"/>
                  <a:pt x="1096" y="1741"/>
                  <a:pt x="1090" y="1740"/>
                </a:cubicBezTo>
                <a:cubicBezTo>
                  <a:pt x="1088" y="1739"/>
                  <a:pt x="1084" y="1738"/>
                  <a:pt x="1084" y="1739"/>
                </a:cubicBezTo>
                <a:cubicBezTo>
                  <a:pt x="1082" y="1742"/>
                  <a:pt x="1085" y="1746"/>
                  <a:pt x="1087" y="1747"/>
                </a:cubicBezTo>
                <a:cubicBezTo>
                  <a:pt x="1085" y="1750"/>
                  <a:pt x="1083" y="1753"/>
                  <a:pt x="1082" y="1756"/>
                </a:cubicBezTo>
                <a:cubicBezTo>
                  <a:pt x="1082" y="1759"/>
                  <a:pt x="1085" y="1760"/>
                  <a:pt x="1084" y="1763"/>
                </a:cubicBezTo>
                <a:cubicBezTo>
                  <a:pt x="1083" y="1765"/>
                  <a:pt x="1082" y="1765"/>
                  <a:pt x="1080" y="1765"/>
                </a:cubicBezTo>
                <a:cubicBezTo>
                  <a:pt x="1077" y="1767"/>
                  <a:pt x="1072" y="1768"/>
                  <a:pt x="1067" y="1767"/>
                </a:cubicBezTo>
                <a:cubicBezTo>
                  <a:pt x="1064" y="1766"/>
                  <a:pt x="1059" y="1763"/>
                  <a:pt x="1055" y="1763"/>
                </a:cubicBezTo>
                <a:cubicBezTo>
                  <a:pt x="1054" y="1764"/>
                  <a:pt x="1054" y="1764"/>
                  <a:pt x="1053" y="1765"/>
                </a:cubicBezTo>
                <a:cubicBezTo>
                  <a:pt x="1054" y="1769"/>
                  <a:pt x="1056" y="1770"/>
                  <a:pt x="1056" y="1774"/>
                </a:cubicBezTo>
                <a:cubicBezTo>
                  <a:pt x="1056" y="1776"/>
                  <a:pt x="1055" y="1778"/>
                  <a:pt x="1055" y="1781"/>
                </a:cubicBezTo>
                <a:cubicBezTo>
                  <a:pt x="1057" y="1781"/>
                  <a:pt x="1060" y="1786"/>
                  <a:pt x="1064" y="1783"/>
                </a:cubicBezTo>
                <a:cubicBezTo>
                  <a:pt x="1064" y="1783"/>
                  <a:pt x="1064" y="1783"/>
                  <a:pt x="1064" y="1783"/>
                </a:cubicBezTo>
                <a:cubicBezTo>
                  <a:pt x="1064" y="1782"/>
                  <a:pt x="1063" y="1782"/>
                  <a:pt x="1063" y="1781"/>
                </a:cubicBezTo>
                <a:cubicBezTo>
                  <a:pt x="1065" y="1780"/>
                  <a:pt x="1067" y="1780"/>
                  <a:pt x="1069" y="1779"/>
                </a:cubicBezTo>
                <a:cubicBezTo>
                  <a:pt x="1069" y="1779"/>
                  <a:pt x="1069" y="1779"/>
                  <a:pt x="1069" y="1779"/>
                </a:cubicBezTo>
                <a:cubicBezTo>
                  <a:pt x="1069" y="1782"/>
                  <a:pt x="1070" y="1785"/>
                  <a:pt x="1070" y="1787"/>
                </a:cubicBezTo>
                <a:cubicBezTo>
                  <a:pt x="1070" y="1787"/>
                  <a:pt x="1070" y="1788"/>
                  <a:pt x="1070" y="1788"/>
                </a:cubicBezTo>
                <a:cubicBezTo>
                  <a:pt x="1068" y="1788"/>
                  <a:pt x="1066" y="1789"/>
                  <a:pt x="1065" y="1788"/>
                </a:cubicBezTo>
                <a:cubicBezTo>
                  <a:pt x="1064" y="1788"/>
                  <a:pt x="1064" y="1787"/>
                  <a:pt x="1064" y="1786"/>
                </a:cubicBezTo>
                <a:cubicBezTo>
                  <a:pt x="1061" y="1785"/>
                  <a:pt x="1056" y="1787"/>
                  <a:pt x="1055" y="1788"/>
                </a:cubicBezTo>
                <a:cubicBezTo>
                  <a:pt x="1055" y="1789"/>
                  <a:pt x="1055" y="1789"/>
                  <a:pt x="1055" y="1789"/>
                </a:cubicBezTo>
                <a:cubicBezTo>
                  <a:pt x="1058" y="1790"/>
                  <a:pt x="1060" y="1790"/>
                  <a:pt x="1062" y="1791"/>
                </a:cubicBezTo>
                <a:cubicBezTo>
                  <a:pt x="1062" y="1791"/>
                  <a:pt x="1062" y="1791"/>
                  <a:pt x="1062" y="1792"/>
                </a:cubicBezTo>
                <a:cubicBezTo>
                  <a:pt x="1058" y="1793"/>
                  <a:pt x="1054" y="1796"/>
                  <a:pt x="1052" y="1799"/>
                </a:cubicBezTo>
                <a:cubicBezTo>
                  <a:pt x="1052" y="1806"/>
                  <a:pt x="1053" y="1808"/>
                  <a:pt x="1048" y="1812"/>
                </a:cubicBezTo>
                <a:cubicBezTo>
                  <a:pt x="1049" y="1814"/>
                  <a:pt x="1050" y="1815"/>
                  <a:pt x="1050" y="1816"/>
                </a:cubicBezTo>
                <a:cubicBezTo>
                  <a:pt x="1047" y="1817"/>
                  <a:pt x="1043" y="1817"/>
                  <a:pt x="1040" y="1817"/>
                </a:cubicBezTo>
                <a:cubicBezTo>
                  <a:pt x="1034" y="1820"/>
                  <a:pt x="1025" y="1829"/>
                  <a:pt x="1030" y="1837"/>
                </a:cubicBezTo>
                <a:cubicBezTo>
                  <a:pt x="1032" y="1841"/>
                  <a:pt x="1037" y="1845"/>
                  <a:pt x="1040" y="1846"/>
                </a:cubicBezTo>
                <a:cubicBezTo>
                  <a:pt x="1043" y="1846"/>
                  <a:pt x="1046" y="1846"/>
                  <a:pt x="1047" y="1847"/>
                </a:cubicBezTo>
                <a:cubicBezTo>
                  <a:pt x="1050" y="1861"/>
                  <a:pt x="1035" y="1862"/>
                  <a:pt x="1030" y="1869"/>
                </a:cubicBezTo>
                <a:cubicBezTo>
                  <a:pt x="1029" y="1871"/>
                  <a:pt x="1027" y="1873"/>
                  <a:pt x="1026" y="1874"/>
                </a:cubicBezTo>
                <a:cubicBezTo>
                  <a:pt x="1025" y="1879"/>
                  <a:pt x="1028" y="1882"/>
                  <a:pt x="1025" y="1885"/>
                </a:cubicBezTo>
                <a:cubicBezTo>
                  <a:pt x="1022" y="1888"/>
                  <a:pt x="1016" y="1888"/>
                  <a:pt x="1013" y="1891"/>
                </a:cubicBezTo>
                <a:cubicBezTo>
                  <a:pt x="1005" y="1901"/>
                  <a:pt x="1016" y="1913"/>
                  <a:pt x="1019" y="1920"/>
                </a:cubicBezTo>
                <a:cubicBezTo>
                  <a:pt x="1015" y="1921"/>
                  <a:pt x="1012" y="1919"/>
                  <a:pt x="1010" y="1918"/>
                </a:cubicBezTo>
                <a:cubicBezTo>
                  <a:pt x="1009" y="1918"/>
                  <a:pt x="1009" y="1918"/>
                  <a:pt x="1008" y="1918"/>
                </a:cubicBezTo>
                <a:cubicBezTo>
                  <a:pt x="1006" y="1919"/>
                  <a:pt x="1005" y="1922"/>
                  <a:pt x="1003" y="1923"/>
                </a:cubicBezTo>
                <a:cubicBezTo>
                  <a:pt x="999" y="1924"/>
                  <a:pt x="996" y="1923"/>
                  <a:pt x="994" y="1925"/>
                </a:cubicBezTo>
                <a:cubicBezTo>
                  <a:pt x="994" y="1925"/>
                  <a:pt x="994" y="1925"/>
                  <a:pt x="994" y="1925"/>
                </a:cubicBezTo>
                <a:cubicBezTo>
                  <a:pt x="991" y="1929"/>
                  <a:pt x="993" y="1936"/>
                  <a:pt x="991" y="1940"/>
                </a:cubicBezTo>
                <a:cubicBezTo>
                  <a:pt x="989" y="1940"/>
                  <a:pt x="987" y="1941"/>
                  <a:pt x="986" y="1941"/>
                </a:cubicBezTo>
                <a:cubicBezTo>
                  <a:pt x="984" y="1940"/>
                  <a:pt x="983" y="1939"/>
                  <a:pt x="981" y="1938"/>
                </a:cubicBezTo>
                <a:cubicBezTo>
                  <a:pt x="984" y="1935"/>
                  <a:pt x="986" y="1931"/>
                  <a:pt x="989" y="1928"/>
                </a:cubicBezTo>
                <a:cubicBezTo>
                  <a:pt x="989" y="1928"/>
                  <a:pt x="989" y="1928"/>
                  <a:pt x="989" y="1927"/>
                </a:cubicBezTo>
                <a:cubicBezTo>
                  <a:pt x="988" y="1927"/>
                  <a:pt x="987" y="1926"/>
                  <a:pt x="986" y="1926"/>
                </a:cubicBezTo>
                <a:cubicBezTo>
                  <a:pt x="982" y="1927"/>
                  <a:pt x="978" y="1930"/>
                  <a:pt x="972" y="1930"/>
                </a:cubicBezTo>
                <a:cubicBezTo>
                  <a:pt x="971" y="1928"/>
                  <a:pt x="971" y="1928"/>
                  <a:pt x="971" y="1926"/>
                </a:cubicBezTo>
                <a:cubicBezTo>
                  <a:pt x="976" y="1926"/>
                  <a:pt x="979" y="1924"/>
                  <a:pt x="983" y="1923"/>
                </a:cubicBezTo>
                <a:cubicBezTo>
                  <a:pt x="982" y="1921"/>
                  <a:pt x="977" y="1922"/>
                  <a:pt x="974" y="1922"/>
                </a:cubicBezTo>
                <a:cubicBezTo>
                  <a:pt x="974" y="1919"/>
                  <a:pt x="975" y="1918"/>
                  <a:pt x="975" y="1916"/>
                </a:cubicBezTo>
                <a:cubicBezTo>
                  <a:pt x="973" y="1916"/>
                  <a:pt x="972" y="1915"/>
                  <a:pt x="971" y="1913"/>
                </a:cubicBezTo>
                <a:cubicBezTo>
                  <a:pt x="970" y="1913"/>
                  <a:pt x="969" y="1914"/>
                  <a:pt x="968" y="1915"/>
                </a:cubicBezTo>
                <a:cubicBezTo>
                  <a:pt x="967" y="1915"/>
                  <a:pt x="966" y="1914"/>
                  <a:pt x="965" y="1914"/>
                </a:cubicBezTo>
                <a:cubicBezTo>
                  <a:pt x="965" y="1912"/>
                  <a:pt x="966" y="1912"/>
                  <a:pt x="966" y="1909"/>
                </a:cubicBezTo>
                <a:cubicBezTo>
                  <a:pt x="966" y="1909"/>
                  <a:pt x="966" y="1909"/>
                  <a:pt x="966" y="1909"/>
                </a:cubicBezTo>
                <a:cubicBezTo>
                  <a:pt x="965" y="1910"/>
                  <a:pt x="964" y="1910"/>
                  <a:pt x="963" y="1910"/>
                </a:cubicBezTo>
                <a:cubicBezTo>
                  <a:pt x="962" y="1909"/>
                  <a:pt x="961" y="1908"/>
                  <a:pt x="960" y="1907"/>
                </a:cubicBezTo>
                <a:cubicBezTo>
                  <a:pt x="960" y="1907"/>
                  <a:pt x="961" y="1907"/>
                  <a:pt x="961" y="1906"/>
                </a:cubicBezTo>
                <a:cubicBezTo>
                  <a:pt x="962" y="1906"/>
                  <a:pt x="962" y="1905"/>
                  <a:pt x="962" y="1905"/>
                </a:cubicBezTo>
                <a:cubicBezTo>
                  <a:pt x="962" y="1904"/>
                  <a:pt x="962" y="1903"/>
                  <a:pt x="962" y="1903"/>
                </a:cubicBezTo>
                <a:cubicBezTo>
                  <a:pt x="960" y="1901"/>
                  <a:pt x="958" y="1901"/>
                  <a:pt x="956" y="1899"/>
                </a:cubicBezTo>
                <a:cubicBezTo>
                  <a:pt x="960" y="1898"/>
                  <a:pt x="962" y="1895"/>
                  <a:pt x="964" y="1891"/>
                </a:cubicBezTo>
                <a:cubicBezTo>
                  <a:pt x="961" y="1892"/>
                  <a:pt x="959" y="1893"/>
                  <a:pt x="958" y="1892"/>
                </a:cubicBezTo>
                <a:cubicBezTo>
                  <a:pt x="957" y="1890"/>
                  <a:pt x="957" y="1889"/>
                  <a:pt x="957" y="1887"/>
                </a:cubicBezTo>
                <a:cubicBezTo>
                  <a:pt x="957" y="1887"/>
                  <a:pt x="958" y="1886"/>
                  <a:pt x="959" y="1885"/>
                </a:cubicBezTo>
                <a:cubicBezTo>
                  <a:pt x="958" y="1883"/>
                  <a:pt x="957" y="1883"/>
                  <a:pt x="956" y="1880"/>
                </a:cubicBezTo>
                <a:cubicBezTo>
                  <a:pt x="957" y="1879"/>
                  <a:pt x="958" y="1878"/>
                  <a:pt x="960" y="1877"/>
                </a:cubicBezTo>
                <a:cubicBezTo>
                  <a:pt x="959" y="1876"/>
                  <a:pt x="959" y="1876"/>
                  <a:pt x="959" y="1875"/>
                </a:cubicBezTo>
                <a:cubicBezTo>
                  <a:pt x="958" y="1876"/>
                  <a:pt x="957" y="1877"/>
                  <a:pt x="956" y="1877"/>
                </a:cubicBezTo>
                <a:cubicBezTo>
                  <a:pt x="955" y="1874"/>
                  <a:pt x="955" y="1871"/>
                  <a:pt x="955" y="1867"/>
                </a:cubicBezTo>
                <a:cubicBezTo>
                  <a:pt x="956" y="1866"/>
                  <a:pt x="956" y="1865"/>
                  <a:pt x="957" y="1864"/>
                </a:cubicBezTo>
                <a:cubicBezTo>
                  <a:pt x="957" y="1862"/>
                  <a:pt x="957" y="1860"/>
                  <a:pt x="956" y="1858"/>
                </a:cubicBezTo>
                <a:cubicBezTo>
                  <a:pt x="960" y="1858"/>
                  <a:pt x="961" y="1859"/>
                  <a:pt x="965" y="1859"/>
                </a:cubicBezTo>
                <a:cubicBezTo>
                  <a:pt x="965" y="1859"/>
                  <a:pt x="965" y="1859"/>
                  <a:pt x="965" y="1858"/>
                </a:cubicBezTo>
                <a:cubicBezTo>
                  <a:pt x="965" y="1858"/>
                  <a:pt x="965" y="1858"/>
                  <a:pt x="965" y="1857"/>
                </a:cubicBezTo>
                <a:cubicBezTo>
                  <a:pt x="964" y="1856"/>
                  <a:pt x="963" y="1855"/>
                  <a:pt x="962" y="1855"/>
                </a:cubicBezTo>
                <a:cubicBezTo>
                  <a:pt x="953" y="1855"/>
                  <a:pt x="953" y="1855"/>
                  <a:pt x="953" y="1855"/>
                </a:cubicBezTo>
                <a:cubicBezTo>
                  <a:pt x="953" y="1854"/>
                  <a:pt x="953" y="1854"/>
                  <a:pt x="953" y="1853"/>
                </a:cubicBezTo>
                <a:cubicBezTo>
                  <a:pt x="954" y="1852"/>
                  <a:pt x="954" y="1849"/>
                  <a:pt x="955" y="1848"/>
                </a:cubicBezTo>
                <a:cubicBezTo>
                  <a:pt x="957" y="1848"/>
                  <a:pt x="957" y="1848"/>
                  <a:pt x="958" y="1847"/>
                </a:cubicBezTo>
                <a:cubicBezTo>
                  <a:pt x="958" y="1846"/>
                  <a:pt x="958" y="1846"/>
                  <a:pt x="959" y="1845"/>
                </a:cubicBezTo>
                <a:cubicBezTo>
                  <a:pt x="955" y="1841"/>
                  <a:pt x="953" y="1843"/>
                  <a:pt x="948" y="1841"/>
                </a:cubicBezTo>
                <a:cubicBezTo>
                  <a:pt x="948" y="1840"/>
                  <a:pt x="948" y="1839"/>
                  <a:pt x="948" y="1838"/>
                </a:cubicBezTo>
                <a:cubicBezTo>
                  <a:pt x="946" y="1838"/>
                  <a:pt x="944" y="1839"/>
                  <a:pt x="943" y="1839"/>
                </a:cubicBezTo>
                <a:cubicBezTo>
                  <a:pt x="943" y="1838"/>
                  <a:pt x="943" y="1838"/>
                  <a:pt x="943" y="1837"/>
                </a:cubicBezTo>
                <a:cubicBezTo>
                  <a:pt x="948" y="1835"/>
                  <a:pt x="950" y="1832"/>
                  <a:pt x="953" y="1829"/>
                </a:cubicBezTo>
                <a:cubicBezTo>
                  <a:pt x="955" y="1829"/>
                  <a:pt x="956" y="1828"/>
                  <a:pt x="958" y="1830"/>
                </a:cubicBezTo>
                <a:cubicBezTo>
                  <a:pt x="958" y="1830"/>
                  <a:pt x="958" y="1831"/>
                  <a:pt x="958" y="1832"/>
                </a:cubicBezTo>
                <a:cubicBezTo>
                  <a:pt x="956" y="1832"/>
                  <a:pt x="954" y="1833"/>
                  <a:pt x="953" y="1835"/>
                </a:cubicBezTo>
                <a:cubicBezTo>
                  <a:pt x="954" y="1836"/>
                  <a:pt x="954" y="1837"/>
                  <a:pt x="954" y="1838"/>
                </a:cubicBezTo>
                <a:cubicBezTo>
                  <a:pt x="954" y="1838"/>
                  <a:pt x="955" y="1838"/>
                  <a:pt x="955" y="1838"/>
                </a:cubicBezTo>
                <a:cubicBezTo>
                  <a:pt x="956" y="1837"/>
                  <a:pt x="956" y="1835"/>
                  <a:pt x="958" y="1834"/>
                </a:cubicBezTo>
                <a:cubicBezTo>
                  <a:pt x="958" y="1835"/>
                  <a:pt x="958" y="1835"/>
                  <a:pt x="959" y="1835"/>
                </a:cubicBezTo>
                <a:cubicBezTo>
                  <a:pt x="959" y="1837"/>
                  <a:pt x="958" y="1838"/>
                  <a:pt x="959" y="1840"/>
                </a:cubicBezTo>
                <a:cubicBezTo>
                  <a:pt x="959" y="1840"/>
                  <a:pt x="959" y="1839"/>
                  <a:pt x="960" y="1839"/>
                </a:cubicBezTo>
                <a:cubicBezTo>
                  <a:pt x="961" y="1838"/>
                  <a:pt x="962" y="1836"/>
                  <a:pt x="963" y="1834"/>
                </a:cubicBezTo>
                <a:cubicBezTo>
                  <a:pt x="966" y="1826"/>
                  <a:pt x="962" y="1827"/>
                  <a:pt x="969" y="1822"/>
                </a:cubicBezTo>
                <a:cubicBezTo>
                  <a:pt x="967" y="1822"/>
                  <a:pt x="965" y="1821"/>
                  <a:pt x="966" y="1819"/>
                </a:cubicBezTo>
                <a:cubicBezTo>
                  <a:pt x="967" y="1817"/>
                  <a:pt x="968" y="1817"/>
                  <a:pt x="970" y="1817"/>
                </a:cubicBezTo>
                <a:cubicBezTo>
                  <a:pt x="972" y="1815"/>
                  <a:pt x="973" y="1813"/>
                  <a:pt x="974" y="1811"/>
                </a:cubicBezTo>
                <a:cubicBezTo>
                  <a:pt x="974" y="1811"/>
                  <a:pt x="974" y="1810"/>
                  <a:pt x="974" y="1810"/>
                </a:cubicBezTo>
                <a:cubicBezTo>
                  <a:pt x="972" y="1808"/>
                  <a:pt x="970" y="1807"/>
                  <a:pt x="969" y="1806"/>
                </a:cubicBezTo>
                <a:cubicBezTo>
                  <a:pt x="968" y="1804"/>
                  <a:pt x="969" y="1803"/>
                  <a:pt x="970" y="1801"/>
                </a:cubicBezTo>
                <a:cubicBezTo>
                  <a:pt x="971" y="1795"/>
                  <a:pt x="968" y="1794"/>
                  <a:pt x="974" y="1792"/>
                </a:cubicBezTo>
                <a:cubicBezTo>
                  <a:pt x="974" y="1790"/>
                  <a:pt x="971" y="1787"/>
                  <a:pt x="972" y="1784"/>
                </a:cubicBezTo>
                <a:cubicBezTo>
                  <a:pt x="973" y="1782"/>
                  <a:pt x="974" y="1782"/>
                  <a:pt x="975" y="1782"/>
                </a:cubicBezTo>
                <a:cubicBezTo>
                  <a:pt x="975" y="1781"/>
                  <a:pt x="975" y="1780"/>
                  <a:pt x="975" y="1780"/>
                </a:cubicBezTo>
                <a:cubicBezTo>
                  <a:pt x="975" y="1778"/>
                  <a:pt x="974" y="1778"/>
                  <a:pt x="972" y="1777"/>
                </a:cubicBezTo>
                <a:cubicBezTo>
                  <a:pt x="973" y="1775"/>
                  <a:pt x="973" y="1774"/>
                  <a:pt x="974" y="1773"/>
                </a:cubicBezTo>
                <a:cubicBezTo>
                  <a:pt x="972" y="1772"/>
                  <a:pt x="972" y="1772"/>
                  <a:pt x="970" y="1772"/>
                </a:cubicBezTo>
                <a:cubicBezTo>
                  <a:pt x="968" y="1775"/>
                  <a:pt x="966" y="1776"/>
                  <a:pt x="963" y="1774"/>
                </a:cubicBezTo>
                <a:cubicBezTo>
                  <a:pt x="962" y="1771"/>
                  <a:pt x="960" y="1769"/>
                  <a:pt x="960" y="1767"/>
                </a:cubicBezTo>
                <a:cubicBezTo>
                  <a:pt x="957" y="1757"/>
                  <a:pt x="965" y="1753"/>
                  <a:pt x="967" y="1747"/>
                </a:cubicBezTo>
                <a:cubicBezTo>
                  <a:pt x="967" y="1747"/>
                  <a:pt x="967" y="1747"/>
                  <a:pt x="967" y="1746"/>
                </a:cubicBezTo>
                <a:cubicBezTo>
                  <a:pt x="967" y="1742"/>
                  <a:pt x="965" y="1739"/>
                  <a:pt x="964" y="1736"/>
                </a:cubicBezTo>
                <a:cubicBezTo>
                  <a:pt x="964" y="1732"/>
                  <a:pt x="964" y="1729"/>
                  <a:pt x="964" y="1726"/>
                </a:cubicBezTo>
                <a:cubicBezTo>
                  <a:pt x="964" y="1724"/>
                  <a:pt x="963" y="1722"/>
                  <a:pt x="962" y="1719"/>
                </a:cubicBezTo>
                <a:cubicBezTo>
                  <a:pt x="962" y="1719"/>
                  <a:pt x="962" y="1719"/>
                  <a:pt x="962" y="1719"/>
                </a:cubicBezTo>
                <a:cubicBezTo>
                  <a:pt x="964" y="1718"/>
                  <a:pt x="966" y="1719"/>
                  <a:pt x="968" y="1718"/>
                </a:cubicBezTo>
                <a:cubicBezTo>
                  <a:pt x="970" y="1704"/>
                  <a:pt x="976" y="1695"/>
                  <a:pt x="980" y="1682"/>
                </a:cubicBezTo>
                <a:cubicBezTo>
                  <a:pt x="981" y="1679"/>
                  <a:pt x="984" y="1677"/>
                  <a:pt x="984" y="1673"/>
                </a:cubicBezTo>
                <a:cubicBezTo>
                  <a:pt x="984" y="1672"/>
                  <a:pt x="983" y="1669"/>
                  <a:pt x="983" y="1668"/>
                </a:cubicBezTo>
                <a:cubicBezTo>
                  <a:pt x="984" y="1666"/>
                  <a:pt x="985" y="1665"/>
                  <a:pt x="986" y="1663"/>
                </a:cubicBezTo>
                <a:cubicBezTo>
                  <a:pt x="986" y="1662"/>
                  <a:pt x="986" y="1660"/>
                  <a:pt x="986" y="1659"/>
                </a:cubicBezTo>
                <a:cubicBezTo>
                  <a:pt x="985" y="1655"/>
                  <a:pt x="982" y="1641"/>
                  <a:pt x="983" y="1637"/>
                </a:cubicBezTo>
                <a:cubicBezTo>
                  <a:pt x="984" y="1635"/>
                  <a:pt x="987" y="1633"/>
                  <a:pt x="988" y="1630"/>
                </a:cubicBezTo>
                <a:cubicBezTo>
                  <a:pt x="989" y="1625"/>
                  <a:pt x="985" y="1623"/>
                  <a:pt x="986" y="1619"/>
                </a:cubicBezTo>
                <a:cubicBezTo>
                  <a:pt x="987" y="1615"/>
                  <a:pt x="988" y="1612"/>
                  <a:pt x="989" y="1608"/>
                </a:cubicBezTo>
                <a:cubicBezTo>
                  <a:pt x="990" y="1606"/>
                  <a:pt x="991" y="1605"/>
                  <a:pt x="992" y="1604"/>
                </a:cubicBezTo>
                <a:cubicBezTo>
                  <a:pt x="993" y="1600"/>
                  <a:pt x="995" y="1587"/>
                  <a:pt x="994" y="1582"/>
                </a:cubicBezTo>
                <a:cubicBezTo>
                  <a:pt x="995" y="1580"/>
                  <a:pt x="996" y="1578"/>
                  <a:pt x="997" y="1576"/>
                </a:cubicBezTo>
                <a:cubicBezTo>
                  <a:pt x="997" y="1575"/>
                  <a:pt x="997" y="1573"/>
                  <a:pt x="996" y="1571"/>
                </a:cubicBezTo>
                <a:cubicBezTo>
                  <a:pt x="995" y="1567"/>
                  <a:pt x="996" y="1561"/>
                  <a:pt x="998" y="1557"/>
                </a:cubicBezTo>
                <a:cubicBezTo>
                  <a:pt x="997" y="1557"/>
                  <a:pt x="996" y="1556"/>
                  <a:pt x="995" y="1555"/>
                </a:cubicBezTo>
                <a:cubicBezTo>
                  <a:pt x="995" y="1554"/>
                  <a:pt x="995" y="1553"/>
                  <a:pt x="995" y="1552"/>
                </a:cubicBezTo>
                <a:cubicBezTo>
                  <a:pt x="996" y="1551"/>
                  <a:pt x="997" y="1551"/>
                  <a:pt x="998" y="1550"/>
                </a:cubicBezTo>
                <a:cubicBezTo>
                  <a:pt x="1000" y="1539"/>
                  <a:pt x="1002" y="1505"/>
                  <a:pt x="996" y="1497"/>
                </a:cubicBezTo>
                <a:cubicBezTo>
                  <a:pt x="995" y="1494"/>
                  <a:pt x="990" y="1494"/>
                  <a:pt x="987" y="1491"/>
                </a:cubicBezTo>
                <a:cubicBezTo>
                  <a:pt x="986" y="1489"/>
                  <a:pt x="985" y="1487"/>
                  <a:pt x="984" y="1485"/>
                </a:cubicBezTo>
                <a:cubicBezTo>
                  <a:pt x="980" y="1484"/>
                  <a:pt x="977" y="1482"/>
                  <a:pt x="973" y="1480"/>
                </a:cubicBezTo>
                <a:cubicBezTo>
                  <a:pt x="961" y="1474"/>
                  <a:pt x="948" y="1468"/>
                  <a:pt x="939" y="1458"/>
                </a:cubicBezTo>
                <a:cubicBezTo>
                  <a:pt x="938" y="1456"/>
                  <a:pt x="936" y="1454"/>
                  <a:pt x="935" y="1452"/>
                </a:cubicBezTo>
                <a:cubicBezTo>
                  <a:pt x="935" y="1449"/>
                  <a:pt x="935" y="1447"/>
                  <a:pt x="935" y="1444"/>
                </a:cubicBezTo>
                <a:cubicBezTo>
                  <a:pt x="934" y="1441"/>
                  <a:pt x="931" y="1439"/>
                  <a:pt x="929" y="1437"/>
                </a:cubicBezTo>
                <a:cubicBezTo>
                  <a:pt x="926" y="1431"/>
                  <a:pt x="925" y="1424"/>
                  <a:pt x="919" y="1420"/>
                </a:cubicBezTo>
                <a:cubicBezTo>
                  <a:pt x="920" y="1410"/>
                  <a:pt x="905" y="1390"/>
                  <a:pt x="900" y="1382"/>
                </a:cubicBezTo>
                <a:cubicBezTo>
                  <a:pt x="898" y="1378"/>
                  <a:pt x="895" y="1375"/>
                  <a:pt x="893" y="1371"/>
                </a:cubicBezTo>
                <a:cubicBezTo>
                  <a:pt x="889" y="1368"/>
                  <a:pt x="884" y="1367"/>
                  <a:pt x="880" y="1364"/>
                </a:cubicBezTo>
                <a:cubicBezTo>
                  <a:pt x="880" y="1364"/>
                  <a:pt x="880" y="1363"/>
                  <a:pt x="881" y="1363"/>
                </a:cubicBezTo>
                <a:cubicBezTo>
                  <a:pt x="882" y="1363"/>
                  <a:pt x="883" y="1362"/>
                  <a:pt x="885" y="1362"/>
                </a:cubicBezTo>
                <a:cubicBezTo>
                  <a:pt x="886" y="1356"/>
                  <a:pt x="879" y="1354"/>
                  <a:pt x="879" y="1348"/>
                </a:cubicBezTo>
                <a:cubicBezTo>
                  <a:pt x="883" y="1340"/>
                  <a:pt x="894" y="1338"/>
                  <a:pt x="897" y="1329"/>
                </a:cubicBezTo>
                <a:cubicBezTo>
                  <a:pt x="897" y="1327"/>
                  <a:pt x="896" y="1325"/>
                  <a:pt x="896" y="1323"/>
                </a:cubicBezTo>
                <a:cubicBezTo>
                  <a:pt x="892" y="1327"/>
                  <a:pt x="890" y="1332"/>
                  <a:pt x="884" y="1324"/>
                </a:cubicBezTo>
                <a:cubicBezTo>
                  <a:pt x="884" y="1324"/>
                  <a:pt x="884" y="1324"/>
                  <a:pt x="884" y="1324"/>
                </a:cubicBezTo>
                <a:cubicBezTo>
                  <a:pt x="885" y="1323"/>
                  <a:pt x="886" y="1323"/>
                  <a:pt x="886" y="1322"/>
                </a:cubicBezTo>
                <a:cubicBezTo>
                  <a:pt x="885" y="1317"/>
                  <a:pt x="886" y="1314"/>
                  <a:pt x="884" y="1310"/>
                </a:cubicBezTo>
                <a:cubicBezTo>
                  <a:pt x="886" y="1309"/>
                  <a:pt x="888" y="1307"/>
                  <a:pt x="890" y="1306"/>
                </a:cubicBezTo>
                <a:cubicBezTo>
                  <a:pt x="890" y="1305"/>
                  <a:pt x="889" y="1305"/>
                  <a:pt x="889" y="1304"/>
                </a:cubicBezTo>
                <a:cubicBezTo>
                  <a:pt x="890" y="1301"/>
                  <a:pt x="892" y="1301"/>
                  <a:pt x="893" y="1298"/>
                </a:cubicBezTo>
                <a:cubicBezTo>
                  <a:pt x="894" y="1295"/>
                  <a:pt x="892" y="1292"/>
                  <a:pt x="893" y="1290"/>
                </a:cubicBezTo>
                <a:cubicBezTo>
                  <a:pt x="899" y="1288"/>
                  <a:pt x="903" y="1288"/>
                  <a:pt x="906" y="1284"/>
                </a:cubicBezTo>
                <a:cubicBezTo>
                  <a:pt x="905" y="1283"/>
                  <a:pt x="905" y="1282"/>
                  <a:pt x="904" y="1281"/>
                </a:cubicBezTo>
                <a:cubicBezTo>
                  <a:pt x="904" y="1281"/>
                  <a:pt x="905" y="1280"/>
                  <a:pt x="905" y="1280"/>
                </a:cubicBezTo>
                <a:cubicBezTo>
                  <a:pt x="907" y="1280"/>
                  <a:pt x="908" y="1280"/>
                  <a:pt x="910" y="1280"/>
                </a:cubicBezTo>
                <a:cubicBezTo>
                  <a:pt x="910" y="1278"/>
                  <a:pt x="909" y="1277"/>
                  <a:pt x="909" y="1274"/>
                </a:cubicBezTo>
                <a:cubicBezTo>
                  <a:pt x="911" y="1273"/>
                  <a:pt x="916" y="1273"/>
                  <a:pt x="918" y="1271"/>
                </a:cubicBezTo>
                <a:cubicBezTo>
                  <a:pt x="920" y="1267"/>
                  <a:pt x="923" y="1263"/>
                  <a:pt x="925" y="1258"/>
                </a:cubicBezTo>
                <a:cubicBezTo>
                  <a:pt x="924" y="1257"/>
                  <a:pt x="923" y="1256"/>
                  <a:pt x="922" y="1255"/>
                </a:cubicBezTo>
                <a:cubicBezTo>
                  <a:pt x="922" y="1252"/>
                  <a:pt x="923" y="1250"/>
                  <a:pt x="924" y="1248"/>
                </a:cubicBezTo>
                <a:cubicBezTo>
                  <a:pt x="923" y="1244"/>
                  <a:pt x="921" y="1242"/>
                  <a:pt x="921" y="1239"/>
                </a:cubicBezTo>
                <a:cubicBezTo>
                  <a:pt x="923" y="1238"/>
                  <a:pt x="924" y="1238"/>
                  <a:pt x="924" y="1237"/>
                </a:cubicBezTo>
                <a:cubicBezTo>
                  <a:pt x="923" y="1235"/>
                  <a:pt x="921" y="1235"/>
                  <a:pt x="921" y="1233"/>
                </a:cubicBezTo>
                <a:cubicBezTo>
                  <a:pt x="922" y="1231"/>
                  <a:pt x="922" y="1231"/>
                  <a:pt x="923" y="1229"/>
                </a:cubicBezTo>
                <a:cubicBezTo>
                  <a:pt x="921" y="1226"/>
                  <a:pt x="919" y="1224"/>
                  <a:pt x="917" y="1222"/>
                </a:cubicBezTo>
                <a:cubicBezTo>
                  <a:pt x="917" y="1219"/>
                  <a:pt x="919" y="1218"/>
                  <a:pt x="919" y="1216"/>
                </a:cubicBezTo>
                <a:cubicBezTo>
                  <a:pt x="920" y="1216"/>
                  <a:pt x="920" y="1217"/>
                  <a:pt x="921" y="1217"/>
                </a:cubicBezTo>
                <a:cubicBezTo>
                  <a:pt x="922" y="1216"/>
                  <a:pt x="923" y="1214"/>
                  <a:pt x="925" y="1213"/>
                </a:cubicBezTo>
                <a:cubicBezTo>
                  <a:pt x="924" y="1210"/>
                  <a:pt x="922" y="1209"/>
                  <a:pt x="921" y="1206"/>
                </a:cubicBezTo>
                <a:cubicBezTo>
                  <a:pt x="921" y="1206"/>
                  <a:pt x="921" y="1206"/>
                  <a:pt x="921" y="1206"/>
                </a:cubicBezTo>
                <a:cubicBezTo>
                  <a:pt x="925" y="1208"/>
                  <a:pt x="925" y="1211"/>
                  <a:pt x="928" y="1214"/>
                </a:cubicBezTo>
                <a:cubicBezTo>
                  <a:pt x="928" y="1214"/>
                  <a:pt x="928" y="1213"/>
                  <a:pt x="928" y="1213"/>
                </a:cubicBezTo>
                <a:cubicBezTo>
                  <a:pt x="929" y="1213"/>
                  <a:pt x="929" y="1213"/>
                  <a:pt x="929" y="1212"/>
                </a:cubicBezTo>
                <a:cubicBezTo>
                  <a:pt x="929" y="1210"/>
                  <a:pt x="928" y="1209"/>
                  <a:pt x="928" y="1208"/>
                </a:cubicBezTo>
                <a:cubicBezTo>
                  <a:pt x="936" y="1198"/>
                  <a:pt x="936" y="1198"/>
                  <a:pt x="936" y="1198"/>
                </a:cubicBezTo>
                <a:cubicBezTo>
                  <a:pt x="937" y="1198"/>
                  <a:pt x="939" y="1198"/>
                  <a:pt x="940" y="1198"/>
                </a:cubicBezTo>
                <a:cubicBezTo>
                  <a:pt x="943" y="1191"/>
                  <a:pt x="940" y="1185"/>
                  <a:pt x="947" y="1181"/>
                </a:cubicBezTo>
                <a:cubicBezTo>
                  <a:pt x="949" y="1181"/>
                  <a:pt x="950" y="1180"/>
                  <a:pt x="951" y="1180"/>
                </a:cubicBezTo>
                <a:cubicBezTo>
                  <a:pt x="953" y="1181"/>
                  <a:pt x="953" y="1181"/>
                  <a:pt x="953" y="1183"/>
                </a:cubicBezTo>
                <a:cubicBezTo>
                  <a:pt x="954" y="1183"/>
                  <a:pt x="955" y="1182"/>
                  <a:pt x="955" y="1182"/>
                </a:cubicBezTo>
                <a:cubicBezTo>
                  <a:pt x="955" y="1179"/>
                  <a:pt x="956" y="1178"/>
                  <a:pt x="957" y="1176"/>
                </a:cubicBezTo>
                <a:cubicBezTo>
                  <a:pt x="961" y="1178"/>
                  <a:pt x="968" y="1177"/>
                  <a:pt x="970" y="1174"/>
                </a:cubicBezTo>
                <a:cubicBezTo>
                  <a:pt x="969" y="1172"/>
                  <a:pt x="965" y="1168"/>
                  <a:pt x="966" y="1166"/>
                </a:cubicBezTo>
                <a:cubicBezTo>
                  <a:pt x="967" y="1164"/>
                  <a:pt x="969" y="1164"/>
                  <a:pt x="971" y="1164"/>
                </a:cubicBezTo>
                <a:cubicBezTo>
                  <a:pt x="971" y="1164"/>
                  <a:pt x="971" y="1164"/>
                  <a:pt x="971" y="1164"/>
                </a:cubicBezTo>
                <a:cubicBezTo>
                  <a:pt x="969" y="1163"/>
                  <a:pt x="969" y="1163"/>
                  <a:pt x="969" y="1161"/>
                </a:cubicBezTo>
                <a:cubicBezTo>
                  <a:pt x="968" y="1162"/>
                  <a:pt x="967" y="1163"/>
                  <a:pt x="965" y="1162"/>
                </a:cubicBezTo>
                <a:cubicBezTo>
                  <a:pt x="963" y="1157"/>
                  <a:pt x="959" y="1155"/>
                  <a:pt x="951" y="1157"/>
                </a:cubicBezTo>
                <a:cubicBezTo>
                  <a:pt x="951" y="1158"/>
                  <a:pt x="951" y="1159"/>
                  <a:pt x="951" y="1160"/>
                </a:cubicBezTo>
                <a:cubicBezTo>
                  <a:pt x="949" y="1161"/>
                  <a:pt x="945" y="1163"/>
                  <a:pt x="943" y="1165"/>
                </a:cubicBezTo>
                <a:cubicBezTo>
                  <a:pt x="945" y="1168"/>
                  <a:pt x="948" y="1168"/>
                  <a:pt x="948" y="1172"/>
                </a:cubicBezTo>
                <a:cubicBezTo>
                  <a:pt x="945" y="1173"/>
                  <a:pt x="943" y="1175"/>
                  <a:pt x="939" y="1174"/>
                </a:cubicBezTo>
                <a:cubicBezTo>
                  <a:pt x="939" y="1174"/>
                  <a:pt x="939" y="1174"/>
                  <a:pt x="939" y="1174"/>
                </a:cubicBezTo>
                <a:cubicBezTo>
                  <a:pt x="939" y="1171"/>
                  <a:pt x="937" y="1169"/>
                  <a:pt x="936" y="1167"/>
                </a:cubicBezTo>
                <a:cubicBezTo>
                  <a:pt x="936" y="1167"/>
                  <a:pt x="936" y="1167"/>
                  <a:pt x="936" y="1167"/>
                </a:cubicBezTo>
                <a:cubicBezTo>
                  <a:pt x="936" y="1168"/>
                  <a:pt x="936" y="1169"/>
                  <a:pt x="936" y="1170"/>
                </a:cubicBezTo>
                <a:cubicBezTo>
                  <a:pt x="932" y="1170"/>
                  <a:pt x="931" y="1168"/>
                  <a:pt x="930" y="1165"/>
                </a:cubicBezTo>
                <a:cubicBezTo>
                  <a:pt x="925" y="1165"/>
                  <a:pt x="922" y="1163"/>
                  <a:pt x="918" y="1164"/>
                </a:cubicBezTo>
                <a:cubicBezTo>
                  <a:pt x="917" y="1165"/>
                  <a:pt x="917" y="1165"/>
                  <a:pt x="916" y="1166"/>
                </a:cubicBezTo>
                <a:cubicBezTo>
                  <a:pt x="916" y="1163"/>
                  <a:pt x="915" y="1159"/>
                  <a:pt x="912" y="1159"/>
                </a:cubicBezTo>
                <a:cubicBezTo>
                  <a:pt x="912" y="1159"/>
                  <a:pt x="912" y="1159"/>
                  <a:pt x="911" y="1159"/>
                </a:cubicBezTo>
                <a:cubicBezTo>
                  <a:pt x="912" y="1160"/>
                  <a:pt x="913" y="1161"/>
                  <a:pt x="914" y="1162"/>
                </a:cubicBezTo>
                <a:cubicBezTo>
                  <a:pt x="913" y="1162"/>
                  <a:pt x="913" y="1162"/>
                  <a:pt x="913" y="1162"/>
                </a:cubicBezTo>
                <a:cubicBezTo>
                  <a:pt x="911" y="1162"/>
                  <a:pt x="909" y="1161"/>
                  <a:pt x="909" y="1159"/>
                </a:cubicBezTo>
                <a:cubicBezTo>
                  <a:pt x="913" y="1153"/>
                  <a:pt x="904" y="1152"/>
                  <a:pt x="900" y="1150"/>
                </a:cubicBezTo>
                <a:cubicBezTo>
                  <a:pt x="898" y="1149"/>
                  <a:pt x="898" y="1146"/>
                  <a:pt x="897" y="1145"/>
                </a:cubicBezTo>
                <a:cubicBezTo>
                  <a:pt x="896" y="1144"/>
                  <a:pt x="894" y="1143"/>
                  <a:pt x="892" y="1142"/>
                </a:cubicBezTo>
                <a:cubicBezTo>
                  <a:pt x="892" y="1142"/>
                  <a:pt x="892" y="1142"/>
                  <a:pt x="892" y="1142"/>
                </a:cubicBezTo>
                <a:cubicBezTo>
                  <a:pt x="892" y="1143"/>
                  <a:pt x="893" y="1144"/>
                  <a:pt x="893" y="1145"/>
                </a:cubicBezTo>
                <a:cubicBezTo>
                  <a:pt x="895" y="1145"/>
                  <a:pt x="895" y="1146"/>
                  <a:pt x="896" y="1147"/>
                </a:cubicBezTo>
                <a:cubicBezTo>
                  <a:pt x="895" y="1148"/>
                  <a:pt x="894" y="1149"/>
                  <a:pt x="894" y="1149"/>
                </a:cubicBezTo>
                <a:cubicBezTo>
                  <a:pt x="894" y="1149"/>
                  <a:pt x="893" y="1149"/>
                  <a:pt x="893" y="1149"/>
                </a:cubicBezTo>
                <a:cubicBezTo>
                  <a:pt x="892" y="1145"/>
                  <a:pt x="888" y="1148"/>
                  <a:pt x="885" y="1141"/>
                </a:cubicBezTo>
                <a:cubicBezTo>
                  <a:pt x="886" y="1140"/>
                  <a:pt x="887" y="1139"/>
                  <a:pt x="888" y="1137"/>
                </a:cubicBezTo>
                <a:cubicBezTo>
                  <a:pt x="888" y="1137"/>
                  <a:pt x="888" y="1136"/>
                  <a:pt x="888" y="1136"/>
                </a:cubicBezTo>
                <a:cubicBezTo>
                  <a:pt x="887" y="1136"/>
                  <a:pt x="886" y="1135"/>
                  <a:pt x="885" y="1135"/>
                </a:cubicBezTo>
                <a:cubicBezTo>
                  <a:pt x="886" y="1135"/>
                  <a:pt x="886" y="1135"/>
                  <a:pt x="887" y="1134"/>
                </a:cubicBezTo>
                <a:cubicBezTo>
                  <a:pt x="887" y="1134"/>
                  <a:pt x="887" y="1134"/>
                  <a:pt x="887" y="1133"/>
                </a:cubicBezTo>
                <a:cubicBezTo>
                  <a:pt x="884" y="1133"/>
                  <a:pt x="882" y="1129"/>
                  <a:pt x="880" y="1127"/>
                </a:cubicBezTo>
                <a:cubicBezTo>
                  <a:pt x="876" y="1122"/>
                  <a:pt x="870" y="1118"/>
                  <a:pt x="866" y="1113"/>
                </a:cubicBezTo>
                <a:cubicBezTo>
                  <a:pt x="866" y="1113"/>
                  <a:pt x="866" y="1112"/>
                  <a:pt x="866" y="1112"/>
                </a:cubicBezTo>
                <a:cubicBezTo>
                  <a:pt x="867" y="1112"/>
                  <a:pt x="868" y="1112"/>
                  <a:pt x="868" y="1112"/>
                </a:cubicBezTo>
                <a:cubicBezTo>
                  <a:pt x="868" y="1110"/>
                  <a:pt x="867" y="1108"/>
                  <a:pt x="864" y="1107"/>
                </a:cubicBezTo>
                <a:cubicBezTo>
                  <a:pt x="864" y="1109"/>
                  <a:pt x="864" y="1109"/>
                  <a:pt x="863" y="1110"/>
                </a:cubicBezTo>
                <a:cubicBezTo>
                  <a:pt x="851" y="1110"/>
                  <a:pt x="843" y="1105"/>
                  <a:pt x="834" y="1102"/>
                </a:cubicBezTo>
                <a:cubicBezTo>
                  <a:pt x="830" y="1101"/>
                  <a:pt x="827" y="1102"/>
                  <a:pt x="824" y="1100"/>
                </a:cubicBezTo>
                <a:cubicBezTo>
                  <a:pt x="815" y="1094"/>
                  <a:pt x="804" y="1080"/>
                  <a:pt x="794" y="1077"/>
                </a:cubicBezTo>
                <a:cubicBezTo>
                  <a:pt x="785" y="1074"/>
                  <a:pt x="781" y="1081"/>
                  <a:pt x="773" y="1082"/>
                </a:cubicBezTo>
                <a:cubicBezTo>
                  <a:pt x="771" y="1083"/>
                  <a:pt x="757" y="1080"/>
                  <a:pt x="755" y="1079"/>
                </a:cubicBezTo>
                <a:cubicBezTo>
                  <a:pt x="751" y="1076"/>
                  <a:pt x="747" y="1074"/>
                  <a:pt x="742" y="1072"/>
                </a:cubicBezTo>
                <a:cubicBezTo>
                  <a:pt x="739" y="1071"/>
                  <a:pt x="737" y="1071"/>
                  <a:pt x="734" y="1070"/>
                </a:cubicBezTo>
                <a:cubicBezTo>
                  <a:pt x="730" y="1068"/>
                  <a:pt x="726" y="1066"/>
                  <a:pt x="722" y="1064"/>
                </a:cubicBezTo>
                <a:cubicBezTo>
                  <a:pt x="717" y="1062"/>
                  <a:pt x="714" y="1057"/>
                  <a:pt x="709" y="1057"/>
                </a:cubicBezTo>
                <a:cubicBezTo>
                  <a:pt x="705" y="1056"/>
                  <a:pt x="700" y="1055"/>
                  <a:pt x="696" y="1054"/>
                </a:cubicBezTo>
                <a:cubicBezTo>
                  <a:pt x="693" y="1051"/>
                  <a:pt x="691" y="1048"/>
                  <a:pt x="688" y="1046"/>
                </a:cubicBezTo>
                <a:cubicBezTo>
                  <a:pt x="686" y="1044"/>
                  <a:pt x="683" y="1043"/>
                  <a:pt x="680" y="1042"/>
                </a:cubicBezTo>
                <a:cubicBezTo>
                  <a:pt x="678" y="1040"/>
                  <a:pt x="676" y="1036"/>
                  <a:pt x="675" y="1034"/>
                </a:cubicBezTo>
                <a:cubicBezTo>
                  <a:pt x="674" y="1033"/>
                  <a:pt x="673" y="1032"/>
                  <a:pt x="672" y="1031"/>
                </a:cubicBezTo>
                <a:cubicBezTo>
                  <a:pt x="672" y="1030"/>
                  <a:pt x="676" y="1029"/>
                  <a:pt x="677" y="1028"/>
                </a:cubicBezTo>
                <a:cubicBezTo>
                  <a:pt x="676" y="1027"/>
                  <a:pt x="675" y="1027"/>
                  <a:pt x="675" y="1026"/>
                </a:cubicBezTo>
                <a:cubicBezTo>
                  <a:pt x="679" y="1021"/>
                  <a:pt x="676" y="1017"/>
                  <a:pt x="673" y="1013"/>
                </a:cubicBezTo>
                <a:cubicBezTo>
                  <a:pt x="674" y="1012"/>
                  <a:pt x="674" y="1011"/>
                  <a:pt x="674" y="1010"/>
                </a:cubicBezTo>
                <a:cubicBezTo>
                  <a:pt x="668" y="1003"/>
                  <a:pt x="661" y="995"/>
                  <a:pt x="655" y="988"/>
                </a:cubicBezTo>
                <a:cubicBezTo>
                  <a:pt x="653" y="986"/>
                  <a:pt x="651" y="985"/>
                  <a:pt x="648" y="983"/>
                </a:cubicBezTo>
                <a:cubicBezTo>
                  <a:pt x="648" y="981"/>
                  <a:pt x="647" y="980"/>
                  <a:pt x="647" y="978"/>
                </a:cubicBezTo>
                <a:cubicBezTo>
                  <a:pt x="645" y="977"/>
                  <a:pt x="643" y="977"/>
                  <a:pt x="641" y="976"/>
                </a:cubicBezTo>
                <a:cubicBezTo>
                  <a:pt x="640" y="974"/>
                  <a:pt x="640" y="973"/>
                  <a:pt x="639" y="972"/>
                </a:cubicBezTo>
                <a:cubicBezTo>
                  <a:pt x="638" y="971"/>
                  <a:pt x="636" y="972"/>
                  <a:pt x="635" y="972"/>
                </a:cubicBezTo>
                <a:cubicBezTo>
                  <a:pt x="635" y="972"/>
                  <a:pt x="634" y="972"/>
                  <a:pt x="634" y="971"/>
                </a:cubicBezTo>
                <a:cubicBezTo>
                  <a:pt x="633" y="968"/>
                  <a:pt x="634" y="966"/>
                  <a:pt x="636" y="964"/>
                </a:cubicBezTo>
                <a:cubicBezTo>
                  <a:pt x="634" y="960"/>
                  <a:pt x="632" y="959"/>
                  <a:pt x="629" y="960"/>
                </a:cubicBezTo>
                <a:cubicBezTo>
                  <a:pt x="626" y="953"/>
                  <a:pt x="623" y="956"/>
                  <a:pt x="620" y="951"/>
                </a:cubicBezTo>
                <a:cubicBezTo>
                  <a:pt x="620" y="948"/>
                  <a:pt x="621" y="947"/>
                  <a:pt x="620" y="946"/>
                </a:cubicBezTo>
                <a:cubicBezTo>
                  <a:pt x="617" y="945"/>
                  <a:pt x="615" y="944"/>
                  <a:pt x="613" y="943"/>
                </a:cubicBezTo>
                <a:cubicBezTo>
                  <a:pt x="607" y="939"/>
                  <a:pt x="593" y="917"/>
                  <a:pt x="593" y="907"/>
                </a:cubicBezTo>
                <a:cubicBezTo>
                  <a:pt x="591" y="907"/>
                  <a:pt x="589" y="906"/>
                  <a:pt x="587" y="905"/>
                </a:cubicBezTo>
                <a:cubicBezTo>
                  <a:pt x="587" y="904"/>
                  <a:pt x="586" y="903"/>
                  <a:pt x="586" y="902"/>
                </a:cubicBezTo>
                <a:cubicBezTo>
                  <a:pt x="585" y="902"/>
                  <a:pt x="584" y="901"/>
                  <a:pt x="583" y="901"/>
                </a:cubicBezTo>
                <a:cubicBezTo>
                  <a:pt x="583" y="902"/>
                  <a:pt x="583" y="902"/>
                  <a:pt x="582" y="903"/>
                </a:cubicBezTo>
                <a:cubicBezTo>
                  <a:pt x="579" y="903"/>
                  <a:pt x="577" y="901"/>
                  <a:pt x="574" y="900"/>
                </a:cubicBezTo>
                <a:cubicBezTo>
                  <a:pt x="574" y="902"/>
                  <a:pt x="572" y="905"/>
                  <a:pt x="573" y="907"/>
                </a:cubicBezTo>
                <a:cubicBezTo>
                  <a:pt x="574" y="909"/>
                  <a:pt x="575" y="910"/>
                  <a:pt x="576" y="911"/>
                </a:cubicBezTo>
                <a:cubicBezTo>
                  <a:pt x="576" y="914"/>
                  <a:pt x="576" y="917"/>
                  <a:pt x="576" y="920"/>
                </a:cubicBezTo>
                <a:cubicBezTo>
                  <a:pt x="578" y="924"/>
                  <a:pt x="583" y="925"/>
                  <a:pt x="586" y="928"/>
                </a:cubicBezTo>
                <a:cubicBezTo>
                  <a:pt x="588" y="931"/>
                  <a:pt x="588" y="936"/>
                  <a:pt x="590" y="938"/>
                </a:cubicBezTo>
                <a:cubicBezTo>
                  <a:pt x="592" y="939"/>
                  <a:pt x="594" y="940"/>
                  <a:pt x="595" y="940"/>
                </a:cubicBezTo>
                <a:cubicBezTo>
                  <a:pt x="596" y="943"/>
                  <a:pt x="596" y="947"/>
                  <a:pt x="598" y="949"/>
                </a:cubicBezTo>
                <a:cubicBezTo>
                  <a:pt x="599" y="949"/>
                  <a:pt x="600" y="949"/>
                  <a:pt x="602" y="950"/>
                </a:cubicBezTo>
                <a:cubicBezTo>
                  <a:pt x="604" y="955"/>
                  <a:pt x="602" y="960"/>
                  <a:pt x="609" y="959"/>
                </a:cubicBezTo>
                <a:cubicBezTo>
                  <a:pt x="610" y="962"/>
                  <a:pt x="611" y="966"/>
                  <a:pt x="612" y="969"/>
                </a:cubicBezTo>
                <a:cubicBezTo>
                  <a:pt x="614" y="973"/>
                  <a:pt x="616" y="976"/>
                  <a:pt x="618" y="980"/>
                </a:cubicBezTo>
                <a:cubicBezTo>
                  <a:pt x="619" y="985"/>
                  <a:pt x="617" y="985"/>
                  <a:pt x="621" y="989"/>
                </a:cubicBezTo>
                <a:cubicBezTo>
                  <a:pt x="622" y="988"/>
                  <a:pt x="623" y="987"/>
                  <a:pt x="624" y="987"/>
                </a:cubicBezTo>
                <a:cubicBezTo>
                  <a:pt x="626" y="989"/>
                  <a:pt x="627" y="992"/>
                  <a:pt x="629" y="994"/>
                </a:cubicBezTo>
                <a:cubicBezTo>
                  <a:pt x="630" y="995"/>
                  <a:pt x="631" y="995"/>
                  <a:pt x="632" y="997"/>
                </a:cubicBezTo>
                <a:cubicBezTo>
                  <a:pt x="632" y="1000"/>
                  <a:pt x="630" y="1002"/>
                  <a:pt x="627" y="1003"/>
                </a:cubicBezTo>
                <a:cubicBezTo>
                  <a:pt x="627" y="1003"/>
                  <a:pt x="626" y="1003"/>
                  <a:pt x="626" y="1003"/>
                </a:cubicBezTo>
                <a:cubicBezTo>
                  <a:pt x="625" y="1001"/>
                  <a:pt x="625" y="999"/>
                  <a:pt x="624" y="997"/>
                </a:cubicBezTo>
                <a:cubicBezTo>
                  <a:pt x="623" y="995"/>
                  <a:pt x="620" y="994"/>
                  <a:pt x="618" y="993"/>
                </a:cubicBezTo>
                <a:cubicBezTo>
                  <a:pt x="614" y="990"/>
                  <a:pt x="606" y="984"/>
                  <a:pt x="604" y="980"/>
                </a:cubicBezTo>
                <a:cubicBezTo>
                  <a:pt x="602" y="978"/>
                  <a:pt x="605" y="974"/>
                  <a:pt x="604" y="972"/>
                </a:cubicBezTo>
                <a:cubicBezTo>
                  <a:pt x="603" y="970"/>
                  <a:pt x="601" y="965"/>
                  <a:pt x="599" y="964"/>
                </a:cubicBezTo>
                <a:cubicBezTo>
                  <a:pt x="598" y="963"/>
                  <a:pt x="596" y="963"/>
                  <a:pt x="595" y="962"/>
                </a:cubicBezTo>
                <a:cubicBezTo>
                  <a:pt x="593" y="961"/>
                  <a:pt x="592" y="959"/>
                  <a:pt x="591" y="958"/>
                </a:cubicBezTo>
                <a:cubicBezTo>
                  <a:pt x="586" y="960"/>
                  <a:pt x="574" y="950"/>
                  <a:pt x="572" y="946"/>
                </a:cubicBezTo>
                <a:cubicBezTo>
                  <a:pt x="575" y="947"/>
                  <a:pt x="580" y="948"/>
                  <a:pt x="581" y="945"/>
                </a:cubicBezTo>
                <a:cubicBezTo>
                  <a:pt x="585" y="940"/>
                  <a:pt x="579" y="935"/>
                  <a:pt x="577" y="932"/>
                </a:cubicBezTo>
                <a:cubicBezTo>
                  <a:pt x="574" y="931"/>
                  <a:pt x="567" y="927"/>
                  <a:pt x="566" y="925"/>
                </a:cubicBezTo>
                <a:cubicBezTo>
                  <a:pt x="565" y="923"/>
                  <a:pt x="565" y="921"/>
                  <a:pt x="564" y="918"/>
                </a:cubicBezTo>
                <a:cubicBezTo>
                  <a:pt x="563" y="917"/>
                  <a:pt x="561" y="917"/>
                  <a:pt x="561" y="916"/>
                </a:cubicBezTo>
                <a:cubicBezTo>
                  <a:pt x="560" y="913"/>
                  <a:pt x="560" y="911"/>
                  <a:pt x="559" y="909"/>
                </a:cubicBezTo>
                <a:cubicBezTo>
                  <a:pt x="557" y="906"/>
                  <a:pt x="553" y="903"/>
                  <a:pt x="555" y="899"/>
                </a:cubicBezTo>
                <a:cubicBezTo>
                  <a:pt x="554" y="898"/>
                  <a:pt x="553" y="897"/>
                  <a:pt x="551" y="896"/>
                </a:cubicBezTo>
                <a:cubicBezTo>
                  <a:pt x="551" y="894"/>
                  <a:pt x="551" y="892"/>
                  <a:pt x="551" y="891"/>
                </a:cubicBezTo>
                <a:cubicBezTo>
                  <a:pt x="550" y="886"/>
                  <a:pt x="544" y="872"/>
                  <a:pt x="538" y="876"/>
                </a:cubicBezTo>
                <a:cubicBezTo>
                  <a:pt x="538" y="876"/>
                  <a:pt x="537" y="875"/>
                  <a:pt x="537" y="875"/>
                </a:cubicBezTo>
                <a:cubicBezTo>
                  <a:pt x="537" y="874"/>
                  <a:pt x="537" y="873"/>
                  <a:pt x="536" y="872"/>
                </a:cubicBezTo>
                <a:cubicBezTo>
                  <a:pt x="529" y="872"/>
                  <a:pt x="530" y="869"/>
                  <a:pt x="525" y="868"/>
                </a:cubicBezTo>
                <a:cubicBezTo>
                  <a:pt x="522" y="867"/>
                  <a:pt x="519" y="867"/>
                  <a:pt x="515" y="867"/>
                </a:cubicBezTo>
                <a:cubicBezTo>
                  <a:pt x="514" y="865"/>
                  <a:pt x="513" y="866"/>
                  <a:pt x="514" y="864"/>
                </a:cubicBezTo>
                <a:cubicBezTo>
                  <a:pt x="513" y="862"/>
                  <a:pt x="514" y="860"/>
                  <a:pt x="514" y="859"/>
                </a:cubicBezTo>
                <a:cubicBezTo>
                  <a:pt x="512" y="858"/>
                  <a:pt x="512" y="858"/>
                  <a:pt x="511" y="857"/>
                </a:cubicBezTo>
                <a:cubicBezTo>
                  <a:pt x="512" y="854"/>
                  <a:pt x="500" y="848"/>
                  <a:pt x="500" y="841"/>
                </a:cubicBezTo>
                <a:cubicBezTo>
                  <a:pt x="502" y="840"/>
                  <a:pt x="501" y="838"/>
                  <a:pt x="501" y="837"/>
                </a:cubicBezTo>
                <a:cubicBezTo>
                  <a:pt x="497" y="836"/>
                  <a:pt x="496" y="835"/>
                  <a:pt x="494" y="833"/>
                </a:cubicBezTo>
                <a:cubicBezTo>
                  <a:pt x="495" y="831"/>
                  <a:pt x="492" y="830"/>
                  <a:pt x="494" y="827"/>
                </a:cubicBezTo>
                <a:cubicBezTo>
                  <a:pt x="494" y="827"/>
                  <a:pt x="494" y="826"/>
                  <a:pt x="494" y="826"/>
                </a:cubicBezTo>
                <a:cubicBezTo>
                  <a:pt x="494" y="826"/>
                  <a:pt x="494" y="826"/>
                  <a:pt x="495" y="826"/>
                </a:cubicBezTo>
                <a:cubicBezTo>
                  <a:pt x="495" y="828"/>
                  <a:pt x="496" y="830"/>
                  <a:pt x="498" y="830"/>
                </a:cubicBezTo>
                <a:cubicBezTo>
                  <a:pt x="498" y="830"/>
                  <a:pt x="498" y="829"/>
                  <a:pt x="498" y="829"/>
                </a:cubicBezTo>
                <a:cubicBezTo>
                  <a:pt x="496" y="828"/>
                  <a:pt x="495" y="825"/>
                  <a:pt x="494" y="822"/>
                </a:cubicBezTo>
                <a:cubicBezTo>
                  <a:pt x="494" y="822"/>
                  <a:pt x="494" y="822"/>
                  <a:pt x="494" y="822"/>
                </a:cubicBezTo>
                <a:cubicBezTo>
                  <a:pt x="494" y="823"/>
                  <a:pt x="494" y="825"/>
                  <a:pt x="494" y="826"/>
                </a:cubicBezTo>
                <a:cubicBezTo>
                  <a:pt x="493" y="825"/>
                  <a:pt x="493" y="825"/>
                  <a:pt x="492" y="825"/>
                </a:cubicBezTo>
                <a:cubicBezTo>
                  <a:pt x="480" y="812"/>
                  <a:pt x="480" y="812"/>
                  <a:pt x="480" y="812"/>
                </a:cubicBezTo>
                <a:cubicBezTo>
                  <a:pt x="480" y="812"/>
                  <a:pt x="480" y="811"/>
                  <a:pt x="480" y="811"/>
                </a:cubicBezTo>
                <a:cubicBezTo>
                  <a:pt x="480" y="810"/>
                  <a:pt x="479" y="808"/>
                  <a:pt x="479" y="806"/>
                </a:cubicBezTo>
                <a:cubicBezTo>
                  <a:pt x="479" y="805"/>
                  <a:pt x="480" y="804"/>
                  <a:pt x="480" y="804"/>
                </a:cubicBezTo>
                <a:cubicBezTo>
                  <a:pt x="479" y="800"/>
                  <a:pt x="475" y="797"/>
                  <a:pt x="474" y="794"/>
                </a:cubicBezTo>
                <a:cubicBezTo>
                  <a:pt x="472" y="788"/>
                  <a:pt x="477" y="785"/>
                  <a:pt x="476" y="779"/>
                </a:cubicBezTo>
                <a:cubicBezTo>
                  <a:pt x="475" y="774"/>
                  <a:pt x="469" y="763"/>
                  <a:pt x="472" y="759"/>
                </a:cubicBezTo>
                <a:cubicBezTo>
                  <a:pt x="472" y="757"/>
                  <a:pt x="474" y="757"/>
                  <a:pt x="475" y="756"/>
                </a:cubicBezTo>
                <a:cubicBezTo>
                  <a:pt x="475" y="755"/>
                  <a:pt x="476" y="754"/>
                  <a:pt x="477" y="752"/>
                </a:cubicBezTo>
                <a:cubicBezTo>
                  <a:pt x="476" y="751"/>
                  <a:pt x="475" y="750"/>
                  <a:pt x="475" y="749"/>
                </a:cubicBezTo>
                <a:cubicBezTo>
                  <a:pt x="473" y="745"/>
                  <a:pt x="476" y="740"/>
                  <a:pt x="477" y="737"/>
                </a:cubicBezTo>
                <a:cubicBezTo>
                  <a:pt x="478" y="730"/>
                  <a:pt x="478" y="722"/>
                  <a:pt x="477" y="717"/>
                </a:cubicBezTo>
                <a:cubicBezTo>
                  <a:pt x="478" y="717"/>
                  <a:pt x="479" y="717"/>
                  <a:pt x="480" y="717"/>
                </a:cubicBezTo>
                <a:cubicBezTo>
                  <a:pt x="479" y="717"/>
                  <a:pt x="478" y="717"/>
                  <a:pt x="476" y="716"/>
                </a:cubicBezTo>
                <a:cubicBezTo>
                  <a:pt x="476" y="714"/>
                  <a:pt x="476" y="711"/>
                  <a:pt x="476" y="708"/>
                </a:cubicBezTo>
                <a:cubicBezTo>
                  <a:pt x="477" y="708"/>
                  <a:pt x="478" y="708"/>
                  <a:pt x="479" y="707"/>
                </a:cubicBezTo>
                <a:cubicBezTo>
                  <a:pt x="478" y="707"/>
                  <a:pt x="477" y="707"/>
                  <a:pt x="476" y="706"/>
                </a:cubicBezTo>
                <a:cubicBezTo>
                  <a:pt x="476" y="707"/>
                  <a:pt x="476" y="707"/>
                  <a:pt x="475" y="707"/>
                </a:cubicBezTo>
                <a:cubicBezTo>
                  <a:pt x="475" y="707"/>
                  <a:pt x="475" y="707"/>
                  <a:pt x="475" y="707"/>
                </a:cubicBezTo>
                <a:cubicBezTo>
                  <a:pt x="475" y="699"/>
                  <a:pt x="470" y="696"/>
                  <a:pt x="470" y="689"/>
                </a:cubicBezTo>
                <a:cubicBezTo>
                  <a:pt x="474" y="688"/>
                  <a:pt x="477" y="691"/>
                  <a:pt x="480" y="691"/>
                </a:cubicBezTo>
                <a:cubicBezTo>
                  <a:pt x="485" y="692"/>
                  <a:pt x="491" y="689"/>
                  <a:pt x="491" y="696"/>
                </a:cubicBezTo>
                <a:cubicBezTo>
                  <a:pt x="490" y="698"/>
                  <a:pt x="488" y="699"/>
                  <a:pt x="487" y="701"/>
                </a:cubicBezTo>
                <a:cubicBezTo>
                  <a:pt x="487" y="701"/>
                  <a:pt x="487" y="701"/>
                  <a:pt x="487" y="701"/>
                </a:cubicBezTo>
                <a:cubicBezTo>
                  <a:pt x="490" y="702"/>
                  <a:pt x="490" y="703"/>
                  <a:pt x="492" y="704"/>
                </a:cubicBezTo>
                <a:cubicBezTo>
                  <a:pt x="492" y="699"/>
                  <a:pt x="497" y="696"/>
                  <a:pt x="495" y="690"/>
                </a:cubicBezTo>
                <a:cubicBezTo>
                  <a:pt x="495" y="688"/>
                  <a:pt x="494" y="685"/>
                  <a:pt x="493" y="683"/>
                </a:cubicBezTo>
                <a:cubicBezTo>
                  <a:pt x="491" y="679"/>
                  <a:pt x="485" y="677"/>
                  <a:pt x="487" y="672"/>
                </a:cubicBezTo>
                <a:cubicBezTo>
                  <a:pt x="484" y="672"/>
                  <a:pt x="484" y="673"/>
                  <a:pt x="481" y="673"/>
                </a:cubicBezTo>
                <a:cubicBezTo>
                  <a:pt x="480" y="671"/>
                  <a:pt x="479" y="669"/>
                  <a:pt x="478" y="667"/>
                </a:cubicBezTo>
                <a:cubicBezTo>
                  <a:pt x="476" y="667"/>
                  <a:pt x="476" y="669"/>
                  <a:pt x="473" y="669"/>
                </a:cubicBezTo>
                <a:cubicBezTo>
                  <a:pt x="470" y="666"/>
                  <a:pt x="469" y="663"/>
                  <a:pt x="468" y="658"/>
                </a:cubicBezTo>
                <a:cubicBezTo>
                  <a:pt x="463" y="659"/>
                  <a:pt x="459" y="658"/>
                  <a:pt x="455" y="656"/>
                </a:cubicBezTo>
                <a:cubicBezTo>
                  <a:pt x="454" y="653"/>
                  <a:pt x="454" y="652"/>
                  <a:pt x="452" y="651"/>
                </a:cubicBezTo>
                <a:cubicBezTo>
                  <a:pt x="448" y="653"/>
                  <a:pt x="441" y="654"/>
                  <a:pt x="439" y="650"/>
                </a:cubicBezTo>
                <a:cubicBezTo>
                  <a:pt x="438" y="647"/>
                  <a:pt x="440" y="644"/>
                  <a:pt x="442" y="643"/>
                </a:cubicBezTo>
                <a:cubicBezTo>
                  <a:pt x="441" y="640"/>
                  <a:pt x="439" y="642"/>
                  <a:pt x="435" y="641"/>
                </a:cubicBezTo>
                <a:cubicBezTo>
                  <a:pt x="435" y="641"/>
                  <a:pt x="435" y="641"/>
                  <a:pt x="435" y="640"/>
                </a:cubicBezTo>
                <a:cubicBezTo>
                  <a:pt x="437" y="639"/>
                  <a:pt x="438" y="637"/>
                  <a:pt x="440" y="635"/>
                </a:cubicBezTo>
                <a:cubicBezTo>
                  <a:pt x="442" y="634"/>
                  <a:pt x="444" y="634"/>
                  <a:pt x="445" y="631"/>
                </a:cubicBezTo>
                <a:cubicBezTo>
                  <a:pt x="440" y="632"/>
                  <a:pt x="437" y="633"/>
                  <a:pt x="434" y="630"/>
                </a:cubicBezTo>
                <a:cubicBezTo>
                  <a:pt x="434" y="628"/>
                  <a:pt x="434" y="626"/>
                  <a:pt x="434" y="624"/>
                </a:cubicBezTo>
                <a:cubicBezTo>
                  <a:pt x="433" y="624"/>
                  <a:pt x="432" y="624"/>
                  <a:pt x="430" y="624"/>
                </a:cubicBezTo>
                <a:cubicBezTo>
                  <a:pt x="428" y="620"/>
                  <a:pt x="425" y="619"/>
                  <a:pt x="426" y="612"/>
                </a:cubicBezTo>
                <a:cubicBezTo>
                  <a:pt x="423" y="613"/>
                  <a:pt x="422" y="614"/>
                  <a:pt x="420" y="616"/>
                </a:cubicBezTo>
                <a:cubicBezTo>
                  <a:pt x="415" y="613"/>
                  <a:pt x="411" y="608"/>
                  <a:pt x="410" y="601"/>
                </a:cubicBezTo>
                <a:cubicBezTo>
                  <a:pt x="412" y="599"/>
                  <a:pt x="414" y="596"/>
                  <a:pt x="416" y="594"/>
                </a:cubicBezTo>
                <a:cubicBezTo>
                  <a:pt x="415" y="593"/>
                  <a:pt x="414" y="591"/>
                  <a:pt x="414" y="590"/>
                </a:cubicBezTo>
                <a:cubicBezTo>
                  <a:pt x="414" y="590"/>
                  <a:pt x="414" y="590"/>
                  <a:pt x="413" y="590"/>
                </a:cubicBezTo>
                <a:cubicBezTo>
                  <a:pt x="413" y="591"/>
                  <a:pt x="413" y="592"/>
                  <a:pt x="413" y="593"/>
                </a:cubicBezTo>
                <a:cubicBezTo>
                  <a:pt x="410" y="593"/>
                  <a:pt x="409" y="594"/>
                  <a:pt x="408" y="595"/>
                </a:cubicBezTo>
                <a:cubicBezTo>
                  <a:pt x="407" y="595"/>
                  <a:pt x="406" y="595"/>
                  <a:pt x="406" y="594"/>
                </a:cubicBezTo>
                <a:cubicBezTo>
                  <a:pt x="405" y="592"/>
                  <a:pt x="407" y="589"/>
                  <a:pt x="406" y="587"/>
                </a:cubicBezTo>
                <a:cubicBezTo>
                  <a:pt x="405" y="583"/>
                  <a:pt x="402" y="582"/>
                  <a:pt x="401" y="579"/>
                </a:cubicBezTo>
                <a:cubicBezTo>
                  <a:pt x="394" y="578"/>
                  <a:pt x="394" y="580"/>
                  <a:pt x="390" y="581"/>
                </a:cubicBezTo>
                <a:cubicBezTo>
                  <a:pt x="389" y="577"/>
                  <a:pt x="392" y="574"/>
                  <a:pt x="390" y="572"/>
                </a:cubicBezTo>
                <a:cubicBezTo>
                  <a:pt x="387" y="567"/>
                  <a:pt x="382" y="564"/>
                  <a:pt x="377" y="560"/>
                </a:cubicBezTo>
                <a:cubicBezTo>
                  <a:pt x="378" y="557"/>
                  <a:pt x="376" y="556"/>
                  <a:pt x="375" y="553"/>
                </a:cubicBezTo>
                <a:cubicBezTo>
                  <a:pt x="375" y="552"/>
                  <a:pt x="376" y="551"/>
                  <a:pt x="376" y="551"/>
                </a:cubicBezTo>
                <a:cubicBezTo>
                  <a:pt x="376" y="550"/>
                  <a:pt x="376" y="550"/>
                  <a:pt x="376" y="550"/>
                </a:cubicBezTo>
                <a:cubicBezTo>
                  <a:pt x="372" y="548"/>
                  <a:pt x="372" y="547"/>
                  <a:pt x="369" y="544"/>
                </a:cubicBezTo>
                <a:cubicBezTo>
                  <a:pt x="367" y="543"/>
                  <a:pt x="365" y="542"/>
                  <a:pt x="363" y="540"/>
                </a:cubicBezTo>
                <a:cubicBezTo>
                  <a:pt x="360" y="538"/>
                  <a:pt x="358" y="531"/>
                  <a:pt x="357" y="527"/>
                </a:cubicBezTo>
                <a:cubicBezTo>
                  <a:pt x="356" y="527"/>
                  <a:pt x="356" y="527"/>
                  <a:pt x="355" y="527"/>
                </a:cubicBezTo>
                <a:cubicBezTo>
                  <a:pt x="355" y="527"/>
                  <a:pt x="355" y="528"/>
                  <a:pt x="355" y="528"/>
                </a:cubicBezTo>
                <a:cubicBezTo>
                  <a:pt x="353" y="534"/>
                  <a:pt x="358" y="538"/>
                  <a:pt x="357" y="542"/>
                </a:cubicBezTo>
                <a:cubicBezTo>
                  <a:pt x="357" y="542"/>
                  <a:pt x="357" y="542"/>
                  <a:pt x="357" y="542"/>
                </a:cubicBezTo>
                <a:cubicBezTo>
                  <a:pt x="351" y="541"/>
                  <a:pt x="351" y="538"/>
                  <a:pt x="348" y="534"/>
                </a:cubicBezTo>
                <a:cubicBezTo>
                  <a:pt x="345" y="536"/>
                  <a:pt x="343" y="535"/>
                  <a:pt x="340" y="534"/>
                </a:cubicBezTo>
                <a:cubicBezTo>
                  <a:pt x="340" y="534"/>
                  <a:pt x="340" y="534"/>
                  <a:pt x="340" y="534"/>
                </a:cubicBezTo>
                <a:cubicBezTo>
                  <a:pt x="340" y="534"/>
                  <a:pt x="340" y="534"/>
                  <a:pt x="340" y="534"/>
                </a:cubicBezTo>
                <a:cubicBezTo>
                  <a:pt x="342" y="536"/>
                  <a:pt x="345" y="537"/>
                  <a:pt x="345" y="540"/>
                </a:cubicBezTo>
                <a:cubicBezTo>
                  <a:pt x="343" y="541"/>
                  <a:pt x="340" y="541"/>
                  <a:pt x="337" y="541"/>
                </a:cubicBezTo>
                <a:cubicBezTo>
                  <a:pt x="331" y="540"/>
                  <a:pt x="329" y="533"/>
                  <a:pt x="324" y="530"/>
                </a:cubicBezTo>
                <a:cubicBezTo>
                  <a:pt x="322" y="530"/>
                  <a:pt x="321" y="530"/>
                  <a:pt x="319" y="530"/>
                </a:cubicBezTo>
                <a:cubicBezTo>
                  <a:pt x="315" y="529"/>
                  <a:pt x="311" y="527"/>
                  <a:pt x="309" y="524"/>
                </a:cubicBezTo>
                <a:cubicBezTo>
                  <a:pt x="311" y="524"/>
                  <a:pt x="313" y="523"/>
                  <a:pt x="314" y="521"/>
                </a:cubicBezTo>
                <a:cubicBezTo>
                  <a:pt x="313" y="520"/>
                  <a:pt x="312" y="519"/>
                  <a:pt x="311" y="519"/>
                </a:cubicBezTo>
                <a:cubicBezTo>
                  <a:pt x="309" y="519"/>
                  <a:pt x="306" y="520"/>
                  <a:pt x="304" y="521"/>
                </a:cubicBezTo>
                <a:cubicBezTo>
                  <a:pt x="299" y="522"/>
                  <a:pt x="295" y="519"/>
                  <a:pt x="292" y="519"/>
                </a:cubicBezTo>
                <a:cubicBezTo>
                  <a:pt x="291" y="517"/>
                  <a:pt x="291" y="516"/>
                  <a:pt x="291" y="515"/>
                </a:cubicBezTo>
                <a:cubicBezTo>
                  <a:pt x="287" y="514"/>
                  <a:pt x="287" y="516"/>
                  <a:pt x="284" y="516"/>
                </a:cubicBezTo>
                <a:cubicBezTo>
                  <a:pt x="280" y="517"/>
                  <a:pt x="277" y="516"/>
                  <a:pt x="274" y="516"/>
                </a:cubicBezTo>
                <a:cubicBezTo>
                  <a:pt x="269" y="515"/>
                  <a:pt x="263" y="517"/>
                  <a:pt x="259" y="515"/>
                </a:cubicBezTo>
                <a:cubicBezTo>
                  <a:pt x="256" y="514"/>
                  <a:pt x="255" y="511"/>
                  <a:pt x="253" y="508"/>
                </a:cubicBezTo>
                <a:cubicBezTo>
                  <a:pt x="251" y="509"/>
                  <a:pt x="250" y="510"/>
                  <a:pt x="247" y="511"/>
                </a:cubicBezTo>
                <a:cubicBezTo>
                  <a:pt x="244" y="508"/>
                  <a:pt x="240" y="505"/>
                  <a:pt x="236" y="503"/>
                </a:cubicBezTo>
                <a:cubicBezTo>
                  <a:pt x="229" y="501"/>
                  <a:pt x="226" y="501"/>
                  <a:pt x="221" y="498"/>
                </a:cubicBezTo>
                <a:cubicBezTo>
                  <a:pt x="219" y="498"/>
                  <a:pt x="218" y="499"/>
                  <a:pt x="216" y="500"/>
                </a:cubicBezTo>
                <a:cubicBezTo>
                  <a:pt x="216" y="501"/>
                  <a:pt x="216" y="502"/>
                  <a:pt x="216" y="503"/>
                </a:cubicBezTo>
                <a:cubicBezTo>
                  <a:pt x="213" y="504"/>
                  <a:pt x="212" y="505"/>
                  <a:pt x="212" y="508"/>
                </a:cubicBezTo>
                <a:cubicBezTo>
                  <a:pt x="217" y="512"/>
                  <a:pt x="220" y="508"/>
                  <a:pt x="216" y="518"/>
                </a:cubicBezTo>
                <a:cubicBezTo>
                  <a:pt x="212" y="518"/>
                  <a:pt x="209" y="516"/>
                  <a:pt x="206" y="516"/>
                </a:cubicBezTo>
                <a:cubicBezTo>
                  <a:pt x="202" y="517"/>
                  <a:pt x="201" y="520"/>
                  <a:pt x="199" y="522"/>
                </a:cubicBezTo>
                <a:cubicBezTo>
                  <a:pt x="197" y="522"/>
                  <a:pt x="195" y="523"/>
                  <a:pt x="193" y="523"/>
                </a:cubicBezTo>
                <a:cubicBezTo>
                  <a:pt x="188" y="526"/>
                  <a:pt x="186" y="528"/>
                  <a:pt x="179" y="530"/>
                </a:cubicBezTo>
                <a:cubicBezTo>
                  <a:pt x="180" y="526"/>
                  <a:pt x="182" y="526"/>
                  <a:pt x="184" y="524"/>
                </a:cubicBezTo>
                <a:cubicBezTo>
                  <a:pt x="183" y="520"/>
                  <a:pt x="181" y="520"/>
                  <a:pt x="180" y="517"/>
                </a:cubicBezTo>
                <a:cubicBezTo>
                  <a:pt x="181" y="515"/>
                  <a:pt x="183" y="514"/>
                  <a:pt x="184" y="512"/>
                </a:cubicBezTo>
                <a:cubicBezTo>
                  <a:pt x="187" y="508"/>
                  <a:pt x="187" y="504"/>
                  <a:pt x="194" y="502"/>
                </a:cubicBezTo>
                <a:cubicBezTo>
                  <a:pt x="198" y="501"/>
                  <a:pt x="203" y="503"/>
                  <a:pt x="206" y="502"/>
                </a:cubicBezTo>
                <a:cubicBezTo>
                  <a:pt x="206" y="502"/>
                  <a:pt x="206" y="502"/>
                  <a:pt x="206" y="502"/>
                </a:cubicBezTo>
                <a:cubicBezTo>
                  <a:pt x="206" y="502"/>
                  <a:pt x="206" y="501"/>
                  <a:pt x="206" y="501"/>
                </a:cubicBezTo>
                <a:cubicBezTo>
                  <a:pt x="202" y="500"/>
                  <a:pt x="197" y="493"/>
                  <a:pt x="191" y="496"/>
                </a:cubicBezTo>
                <a:cubicBezTo>
                  <a:pt x="187" y="498"/>
                  <a:pt x="185" y="502"/>
                  <a:pt x="181" y="504"/>
                </a:cubicBezTo>
                <a:cubicBezTo>
                  <a:pt x="179" y="505"/>
                  <a:pt x="177" y="505"/>
                  <a:pt x="175" y="506"/>
                </a:cubicBezTo>
                <a:cubicBezTo>
                  <a:pt x="174" y="508"/>
                  <a:pt x="173" y="509"/>
                  <a:pt x="172" y="511"/>
                </a:cubicBezTo>
                <a:cubicBezTo>
                  <a:pt x="171" y="512"/>
                  <a:pt x="169" y="511"/>
                  <a:pt x="168" y="512"/>
                </a:cubicBezTo>
                <a:cubicBezTo>
                  <a:pt x="172" y="524"/>
                  <a:pt x="153" y="519"/>
                  <a:pt x="153" y="531"/>
                </a:cubicBezTo>
                <a:cubicBezTo>
                  <a:pt x="154" y="531"/>
                  <a:pt x="154" y="532"/>
                  <a:pt x="155" y="532"/>
                </a:cubicBezTo>
                <a:cubicBezTo>
                  <a:pt x="158" y="532"/>
                  <a:pt x="161" y="533"/>
                  <a:pt x="162" y="535"/>
                </a:cubicBezTo>
                <a:cubicBezTo>
                  <a:pt x="161" y="538"/>
                  <a:pt x="157" y="539"/>
                  <a:pt x="155" y="541"/>
                </a:cubicBezTo>
                <a:cubicBezTo>
                  <a:pt x="153" y="543"/>
                  <a:pt x="151" y="545"/>
                  <a:pt x="149" y="547"/>
                </a:cubicBezTo>
                <a:cubicBezTo>
                  <a:pt x="146" y="548"/>
                  <a:pt x="143" y="549"/>
                  <a:pt x="139" y="550"/>
                </a:cubicBezTo>
                <a:cubicBezTo>
                  <a:pt x="136" y="552"/>
                  <a:pt x="132" y="556"/>
                  <a:pt x="128" y="558"/>
                </a:cubicBezTo>
                <a:cubicBezTo>
                  <a:pt x="128" y="559"/>
                  <a:pt x="129" y="560"/>
                  <a:pt x="130" y="561"/>
                </a:cubicBezTo>
                <a:cubicBezTo>
                  <a:pt x="128" y="566"/>
                  <a:pt x="121" y="565"/>
                  <a:pt x="116" y="567"/>
                </a:cubicBezTo>
                <a:cubicBezTo>
                  <a:pt x="114" y="568"/>
                  <a:pt x="110" y="570"/>
                  <a:pt x="108" y="572"/>
                </a:cubicBezTo>
                <a:cubicBezTo>
                  <a:pt x="107" y="574"/>
                  <a:pt x="106" y="575"/>
                  <a:pt x="105" y="577"/>
                </a:cubicBezTo>
                <a:cubicBezTo>
                  <a:pt x="101" y="581"/>
                  <a:pt x="90" y="584"/>
                  <a:pt x="85" y="579"/>
                </a:cubicBezTo>
                <a:cubicBezTo>
                  <a:pt x="85" y="579"/>
                  <a:pt x="85" y="579"/>
                  <a:pt x="85" y="578"/>
                </a:cubicBezTo>
                <a:cubicBezTo>
                  <a:pt x="88" y="575"/>
                  <a:pt x="95" y="568"/>
                  <a:pt x="99" y="567"/>
                </a:cubicBezTo>
                <a:cubicBezTo>
                  <a:pt x="102" y="567"/>
                  <a:pt x="104" y="567"/>
                  <a:pt x="106" y="568"/>
                </a:cubicBezTo>
                <a:cubicBezTo>
                  <a:pt x="106" y="568"/>
                  <a:pt x="106" y="567"/>
                  <a:pt x="106" y="567"/>
                </a:cubicBezTo>
                <a:cubicBezTo>
                  <a:pt x="106" y="565"/>
                  <a:pt x="106" y="563"/>
                  <a:pt x="107" y="562"/>
                </a:cubicBezTo>
                <a:cubicBezTo>
                  <a:pt x="109" y="560"/>
                  <a:pt x="116" y="557"/>
                  <a:pt x="117" y="555"/>
                </a:cubicBezTo>
                <a:cubicBezTo>
                  <a:pt x="118" y="551"/>
                  <a:pt x="116" y="547"/>
                  <a:pt x="118" y="544"/>
                </a:cubicBezTo>
                <a:cubicBezTo>
                  <a:pt x="119" y="543"/>
                  <a:pt x="120" y="542"/>
                  <a:pt x="121" y="541"/>
                </a:cubicBezTo>
                <a:cubicBezTo>
                  <a:pt x="122" y="539"/>
                  <a:pt x="122" y="537"/>
                  <a:pt x="123" y="535"/>
                </a:cubicBezTo>
                <a:cubicBezTo>
                  <a:pt x="123" y="535"/>
                  <a:pt x="123" y="535"/>
                  <a:pt x="123" y="535"/>
                </a:cubicBezTo>
                <a:cubicBezTo>
                  <a:pt x="118" y="536"/>
                  <a:pt x="115" y="537"/>
                  <a:pt x="110" y="537"/>
                </a:cubicBezTo>
                <a:cubicBezTo>
                  <a:pt x="109" y="536"/>
                  <a:pt x="108" y="534"/>
                  <a:pt x="107" y="533"/>
                </a:cubicBezTo>
                <a:cubicBezTo>
                  <a:pt x="106" y="533"/>
                  <a:pt x="104" y="534"/>
                  <a:pt x="103" y="535"/>
                </a:cubicBezTo>
                <a:cubicBezTo>
                  <a:pt x="102" y="537"/>
                  <a:pt x="105" y="539"/>
                  <a:pt x="104" y="541"/>
                </a:cubicBezTo>
                <a:cubicBezTo>
                  <a:pt x="100" y="543"/>
                  <a:pt x="97" y="535"/>
                  <a:pt x="93" y="534"/>
                </a:cubicBezTo>
                <a:cubicBezTo>
                  <a:pt x="84" y="531"/>
                  <a:pt x="84" y="535"/>
                  <a:pt x="80" y="537"/>
                </a:cubicBezTo>
                <a:cubicBezTo>
                  <a:pt x="77" y="538"/>
                  <a:pt x="72" y="538"/>
                  <a:pt x="71" y="536"/>
                </a:cubicBezTo>
                <a:cubicBezTo>
                  <a:pt x="69" y="532"/>
                  <a:pt x="70" y="528"/>
                  <a:pt x="71" y="525"/>
                </a:cubicBezTo>
                <a:cubicBezTo>
                  <a:pt x="71" y="522"/>
                  <a:pt x="68" y="516"/>
                  <a:pt x="66" y="514"/>
                </a:cubicBezTo>
                <a:cubicBezTo>
                  <a:pt x="64" y="516"/>
                  <a:pt x="50" y="521"/>
                  <a:pt x="48" y="519"/>
                </a:cubicBezTo>
                <a:cubicBezTo>
                  <a:pt x="47" y="519"/>
                  <a:pt x="38" y="510"/>
                  <a:pt x="37" y="508"/>
                </a:cubicBezTo>
                <a:cubicBezTo>
                  <a:pt x="37" y="508"/>
                  <a:pt x="37" y="508"/>
                  <a:pt x="37" y="508"/>
                </a:cubicBezTo>
                <a:cubicBezTo>
                  <a:pt x="38" y="507"/>
                  <a:pt x="39" y="505"/>
                  <a:pt x="40" y="504"/>
                </a:cubicBezTo>
                <a:cubicBezTo>
                  <a:pt x="44" y="504"/>
                  <a:pt x="50" y="509"/>
                  <a:pt x="54" y="506"/>
                </a:cubicBezTo>
                <a:cubicBezTo>
                  <a:pt x="54" y="506"/>
                  <a:pt x="54" y="505"/>
                  <a:pt x="54" y="505"/>
                </a:cubicBezTo>
                <a:cubicBezTo>
                  <a:pt x="53" y="503"/>
                  <a:pt x="52" y="501"/>
                  <a:pt x="50" y="500"/>
                </a:cubicBezTo>
                <a:cubicBezTo>
                  <a:pt x="47" y="500"/>
                  <a:pt x="47" y="502"/>
                  <a:pt x="44" y="502"/>
                </a:cubicBezTo>
                <a:cubicBezTo>
                  <a:pt x="38" y="500"/>
                  <a:pt x="36" y="496"/>
                  <a:pt x="28" y="496"/>
                </a:cubicBezTo>
                <a:cubicBezTo>
                  <a:pt x="27" y="493"/>
                  <a:pt x="26" y="491"/>
                  <a:pt x="25" y="488"/>
                </a:cubicBezTo>
                <a:cubicBezTo>
                  <a:pt x="27" y="488"/>
                  <a:pt x="28" y="487"/>
                  <a:pt x="29" y="487"/>
                </a:cubicBezTo>
                <a:cubicBezTo>
                  <a:pt x="29" y="486"/>
                  <a:pt x="29" y="484"/>
                  <a:pt x="30" y="483"/>
                </a:cubicBezTo>
                <a:cubicBezTo>
                  <a:pt x="31" y="483"/>
                  <a:pt x="31" y="482"/>
                  <a:pt x="32" y="482"/>
                </a:cubicBezTo>
                <a:cubicBezTo>
                  <a:pt x="32" y="480"/>
                  <a:pt x="33" y="479"/>
                  <a:pt x="33" y="477"/>
                </a:cubicBezTo>
                <a:cubicBezTo>
                  <a:pt x="35" y="476"/>
                  <a:pt x="36" y="475"/>
                  <a:pt x="38" y="473"/>
                </a:cubicBezTo>
                <a:cubicBezTo>
                  <a:pt x="41" y="470"/>
                  <a:pt x="42" y="466"/>
                  <a:pt x="46" y="463"/>
                </a:cubicBezTo>
                <a:cubicBezTo>
                  <a:pt x="48" y="464"/>
                  <a:pt x="55" y="467"/>
                  <a:pt x="57" y="467"/>
                </a:cubicBezTo>
                <a:cubicBezTo>
                  <a:pt x="61" y="466"/>
                  <a:pt x="62" y="463"/>
                  <a:pt x="65" y="460"/>
                </a:cubicBezTo>
                <a:cubicBezTo>
                  <a:pt x="68" y="458"/>
                  <a:pt x="75" y="458"/>
                  <a:pt x="80" y="458"/>
                </a:cubicBezTo>
                <a:cubicBezTo>
                  <a:pt x="80" y="457"/>
                  <a:pt x="81" y="457"/>
                  <a:pt x="81" y="456"/>
                </a:cubicBezTo>
                <a:cubicBezTo>
                  <a:pt x="82" y="450"/>
                  <a:pt x="80" y="447"/>
                  <a:pt x="77" y="442"/>
                </a:cubicBezTo>
                <a:cubicBezTo>
                  <a:pt x="77" y="442"/>
                  <a:pt x="77" y="442"/>
                  <a:pt x="77" y="441"/>
                </a:cubicBezTo>
                <a:cubicBezTo>
                  <a:pt x="79" y="442"/>
                  <a:pt x="81" y="441"/>
                  <a:pt x="82" y="441"/>
                </a:cubicBezTo>
                <a:cubicBezTo>
                  <a:pt x="83" y="440"/>
                  <a:pt x="83" y="440"/>
                  <a:pt x="83" y="439"/>
                </a:cubicBezTo>
                <a:cubicBezTo>
                  <a:pt x="82" y="436"/>
                  <a:pt x="81" y="435"/>
                  <a:pt x="78" y="434"/>
                </a:cubicBezTo>
                <a:cubicBezTo>
                  <a:pt x="75" y="435"/>
                  <a:pt x="72" y="436"/>
                  <a:pt x="69" y="437"/>
                </a:cubicBezTo>
                <a:cubicBezTo>
                  <a:pt x="66" y="439"/>
                  <a:pt x="63" y="441"/>
                  <a:pt x="61" y="443"/>
                </a:cubicBezTo>
                <a:cubicBezTo>
                  <a:pt x="57" y="444"/>
                  <a:pt x="53" y="441"/>
                  <a:pt x="50" y="440"/>
                </a:cubicBezTo>
                <a:cubicBezTo>
                  <a:pt x="46" y="439"/>
                  <a:pt x="41" y="441"/>
                  <a:pt x="37" y="441"/>
                </a:cubicBezTo>
                <a:cubicBezTo>
                  <a:pt x="31" y="442"/>
                  <a:pt x="24" y="440"/>
                  <a:pt x="21" y="438"/>
                </a:cubicBezTo>
                <a:cubicBezTo>
                  <a:pt x="21" y="436"/>
                  <a:pt x="21" y="433"/>
                  <a:pt x="21" y="431"/>
                </a:cubicBezTo>
                <a:cubicBezTo>
                  <a:pt x="21" y="431"/>
                  <a:pt x="21" y="431"/>
                  <a:pt x="22" y="431"/>
                </a:cubicBezTo>
                <a:cubicBezTo>
                  <a:pt x="25" y="430"/>
                  <a:pt x="29" y="431"/>
                  <a:pt x="31" y="429"/>
                </a:cubicBezTo>
                <a:cubicBezTo>
                  <a:pt x="22" y="426"/>
                  <a:pt x="13" y="424"/>
                  <a:pt x="4" y="421"/>
                </a:cubicBezTo>
                <a:cubicBezTo>
                  <a:pt x="4" y="421"/>
                  <a:pt x="5" y="420"/>
                  <a:pt x="5" y="420"/>
                </a:cubicBezTo>
                <a:cubicBezTo>
                  <a:pt x="12" y="418"/>
                  <a:pt x="20" y="415"/>
                  <a:pt x="27" y="413"/>
                </a:cubicBezTo>
                <a:cubicBezTo>
                  <a:pt x="34" y="409"/>
                  <a:pt x="41" y="403"/>
                  <a:pt x="51" y="406"/>
                </a:cubicBezTo>
                <a:cubicBezTo>
                  <a:pt x="51" y="408"/>
                  <a:pt x="50" y="411"/>
                  <a:pt x="51" y="413"/>
                </a:cubicBezTo>
                <a:cubicBezTo>
                  <a:pt x="62" y="414"/>
                  <a:pt x="70" y="417"/>
                  <a:pt x="78" y="409"/>
                </a:cubicBezTo>
                <a:cubicBezTo>
                  <a:pt x="81" y="409"/>
                  <a:pt x="88" y="412"/>
                  <a:pt x="91" y="409"/>
                </a:cubicBezTo>
                <a:cubicBezTo>
                  <a:pt x="91" y="408"/>
                  <a:pt x="91" y="407"/>
                  <a:pt x="91" y="406"/>
                </a:cubicBezTo>
                <a:cubicBezTo>
                  <a:pt x="90" y="405"/>
                  <a:pt x="73" y="402"/>
                  <a:pt x="73" y="402"/>
                </a:cubicBezTo>
                <a:cubicBezTo>
                  <a:pt x="72" y="400"/>
                  <a:pt x="72" y="398"/>
                  <a:pt x="71" y="396"/>
                </a:cubicBezTo>
                <a:cubicBezTo>
                  <a:pt x="64" y="395"/>
                  <a:pt x="58" y="394"/>
                  <a:pt x="51" y="394"/>
                </a:cubicBezTo>
                <a:cubicBezTo>
                  <a:pt x="51" y="383"/>
                  <a:pt x="27" y="375"/>
                  <a:pt x="18" y="372"/>
                </a:cubicBezTo>
                <a:cubicBezTo>
                  <a:pt x="19" y="372"/>
                  <a:pt x="19" y="371"/>
                  <a:pt x="19" y="371"/>
                </a:cubicBezTo>
                <a:cubicBezTo>
                  <a:pt x="22" y="370"/>
                  <a:pt x="24" y="367"/>
                  <a:pt x="24" y="363"/>
                </a:cubicBezTo>
                <a:cubicBezTo>
                  <a:pt x="34" y="363"/>
                  <a:pt x="47" y="362"/>
                  <a:pt x="52" y="357"/>
                </a:cubicBezTo>
                <a:cubicBezTo>
                  <a:pt x="53" y="355"/>
                  <a:pt x="53" y="353"/>
                  <a:pt x="54" y="351"/>
                </a:cubicBezTo>
                <a:cubicBezTo>
                  <a:pt x="57" y="347"/>
                  <a:pt x="61" y="341"/>
                  <a:pt x="65" y="338"/>
                </a:cubicBezTo>
                <a:cubicBezTo>
                  <a:pt x="68" y="336"/>
                  <a:pt x="77" y="334"/>
                  <a:pt x="82" y="333"/>
                </a:cubicBezTo>
                <a:cubicBezTo>
                  <a:pt x="85" y="333"/>
                  <a:pt x="89" y="333"/>
                  <a:pt x="93" y="333"/>
                </a:cubicBezTo>
                <a:cubicBezTo>
                  <a:pt x="93" y="333"/>
                  <a:pt x="93" y="332"/>
                  <a:pt x="93" y="332"/>
                </a:cubicBezTo>
                <a:cubicBezTo>
                  <a:pt x="92" y="330"/>
                  <a:pt x="91" y="329"/>
                  <a:pt x="89" y="327"/>
                </a:cubicBezTo>
                <a:cubicBezTo>
                  <a:pt x="89" y="326"/>
                  <a:pt x="89" y="326"/>
                  <a:pt x="89" y="325"/>
                </a:cubicBezTo>
                <a:cubicBezTo>
                  <a:pt x="97" y="325"/>
                  <a:pt x="110" y="325"/>
                  <a:pt x="116" y="323"/>
                </a:cubicBezTo>
                <a:cubicBezTo>
                  <a:pt x="119" y="320"/>
                  <a:pt x="122" y="318"/>
                  <a:pt x="125" y="316"/>
                </a:cubicBezTo>
                <a:cubicBezTo>
                  <a:pt x="130" y="314"/>
                  <a:pt x="134" y="317"/>
                  <a:pt x="135" y="320"/>
                </a:cubicBezTo>
                <a:cubicBezTo>
                  <a:pt x="134" y="321"/>
                  <a:pt x="133" y="321"/>
                  <a:pt x="133" y="324"/>
                </a:cubicBezTo>
                <a:cubicBezTo>
                  <a:pt x="133" y="324"/>
                  <a:pt x="134" y="324"/>
                  <a:pt x="134" y="324"/>
                </a:cubicBezTo>
                <a:cubicBezTo>
                  <a:pt x="136" y="324"/>
                  <a:pt x="138" y="325"/>
                  <a:pt x="141" y="325"/>
                </a:cubicBezTo>
                <a:cubicBezTo>
                  <a:pt x="142" y="324"/>
                  <a:pt x="143" y="322"/>
                  <a:pt x="144" y="321"/>
                </a:cubicBezTo>
                <a:cubicBezTo>
                  <a:pt x="147" y="322"/>
                  <a:pt x="149" y="322"/>
                  <a:pt x="151" y="323"/>
                </a:cubicBezTo>
                <a:cubicBezTo>
                  <a:pt x="157" y="323"/>
                  <a:pt x="162" y="323"/>
                  <a:pt x="167" y="324"/>
                </a:cubicBezTo>
                <a:cubicBezTo>
                  <a:pt x="172" y="325"/>
                  <a:pt x="173" y="331"/>
                  <a:pt x="178" y="332"/>
                </a:cubicBezTo>
                <a:cubicBezTo>
                  <a:pt x="179" y="332"/>
                  <a:pt x="180" y="332"/>
                  <a:pt x="181" y="331"/>
                </a:cubicBezTo>
                <a:cubicBezTo>
                  <a:pt x="185" y="332"/>
                  <a:pt x="190" y="333"/>
                  <a:pt x="195" y="332"/>
                </a:cubicBezTo>
                <a:cubicBezTo>
                  <a:pt x="199" y="332"/>
                  <a:pt x="203" y="332"/>
                  <a:pt x="207" y="331"/>
                </a:cubicBezTo>
                <a:cubicBezTo>
                  <a:pt x="213" y="332"/>
                  <a:pt x="218" y="334"/>
                  <a:pt x="223" y="335"/>
                </a:cubicBezTo>
                <a:cubicBezTo>
                  <a:pt x="229" y="336"/>
                  <a:pt x="234" y="336"/>
                  <a:pt x="240" y="337"/>
                </a:cubicBezTo>
                <a:cubicBezTo>
                  <a:pt x="243" y="337"/>
                  <a:pt x="247" y="339"/>
                  <a:pt x="249" y="340"/>
                </a:cubicBezTo>
                <a:cubicBezTo>
                  <a:pt x="257" y="339"/>
                  <a:pt x="264" y="339"/>
                  <a:pt x="271" y="338"/>
                </a:cubicBezTo>
                <a:cubicBezTo>
                  <a:pt x="280" y="340"/>
                  <a:pt x="285" y="347"/>
                  <a:pt x="294" y="349"/>
                </a:cubicBezTo>
                <a:cubicBezTo>
                  <a:pt x="297" y="350"/>
                  <a:pt x="300" y="349"/>
                  <a:pt x="303" y="349"/>
                </a:cubicBezTo>
                <a:cubicBezTo>
                  <a:pt x="308" y="349"/>
                  <a:pt x="313" y="352"/>
                  <a:pt x="317" y="354"/>
                </a:cubicBezTo>
                <a:cubicBezTo>
                  <a:pt x="322" y="356"/>
                  <a:pt x="326" y="359"/>
                  <a:pt x="331" y="361"/>
                </a:cubicBezTo>
                <a:cubicBezTo>
                  <a:pt x="336" y="361"/>
                  <a:pt x="341" y="362"/>
                  <a:pt x="346" y="363"/>
                </a:cubicBezTo>
                <a:cubicBezTo>
                  <a:pt x="349" y="364"/>
                  <a:pt x="352" y="366"/>
                  <a:pt x="355" y="366"/>
                </a:cubicBezTo>
                <a:cubicBezTo>
                  <a:pt x="355" y="366"/>
                  <a:pt x="355" y="366"/>
                  <a:pt x="355" y="366"/>
                </a:cubicBezTo>
                <a:cubicBezTo>
                  <a:pt x="353" y="363"/>
                  <a:pt x="352" y="359"/>
                  <a:pt x="349" y="358"/>
                </a:cubicBezTo>
                <a:cubicBezTo>
                  <a:pt x="349" y="357"/>
                  <a:pt x="349" y="355"/>
                  <a:pt x="349" y="354"/>
                </a:cubicBezTo>
                <a:cubicBezTo>
                  <a:pt x="351" y="353"/>
                  <a:pt x="353" y="352"/>
                  <a:pt x="355" y="351"/>
                </a:cubicBezTo>
                <a:cubicBezTo>
                  <a:pt x="356" y="351"/>
                  <a:pt x="357" y="351"/>
                  <a:pt x="358" y="351"/>
                </a:cubicBezTo>
                <a:cubicBezTo>
                  <a:pt x="360" y="352"/>
                  <a:pt x="361" y="350"/>
                  <a:pt x="362" y="350"/>
                </a:cubicBezTo>
                <a:cubicBezTo>
                  <a:pt x="366" y="349"/>
                  <a:pt x="370" y="353"/>
                  <a:pt x="375" y="351"/>
                </a:cubicBezTo>
                <a:cubicBezTo>
                  <a:pt x="377" y="351"/>
                  <a:pt x="379" y="347"/>
                  <a:pt x="381" y="346"/>
                </a:cubicBezTo>
                <a:cubicBezTo>
                  <a:pt x="382" y="346"/>
                  <a:pt x="383" y="346"/>
                  <a:pt x="384" y="346"/>
                </a:cubicBezTo>
                <a:cubicBezTo>
                  <a:pt x="385" y="346"/>
                  <a:pt x="386" y="345"/>
                  <a:pt x="387" y="344"/>
                </a:cubicBezTo>
                <a:cubicBezTo>
                  <a:pt x="391" y="344"/>
                  <a:pt x="394" y="343"/>
                  <a:pt x="398" y="343"/>
                </a:cubicBezTo>
                <a:cubicBezTo>
                  <a:pt x="399" y="341"/>
                  <a:pt x="400" y="340"/>
                  <a:pt x="402" y="339"/>
                </a:cubicBezTo>
                <a:cubicBezTo>
                  <a:pt x="405" y="337"/>
                  <a:pt x="412" y="338"/>
                  <a:pt x="415" y="339"/>
                </a:cubicBezTo>
                <a:cubicBezTo>
                  <a:pt x="413" y="343"/>
                  <a:pt x="411" y="343"/>
                  <a:pt x="406" y="345"/>
                </a:cubicBezTo>
                <a:cubicBezTo>
                  <a:pt x="405" y="346"/>
                  <a:pt x="403" y="347"/>
                  <a:pt x="401" y="348"/>
                </a:cubicBezTo>
                <a:cubicBezTo>
                  <a:pt x="397" y="349"/>
                  <a:pt x="393" y="350"/>
                  <a:pt x="389" y="352"/>
                </a:cubicBezTo>
                <a:cubicBezTo>
                  <a:pt x="388" y="353"/>
                  <a:pt x="387" y="355"/>
                  <a:pt x="386" y="356"/>
                </a:cubicBezTo>
                <a:cubicBezTo>
                  <a:pt x="380" y="360"/>
                  <a:pt x="378" y="355"/>
                  <a:pt x="374" y="362"/>
                </a:cubicBezTo>
                <a:cubicBezTo>
                  <a:pt x="374" y="362"/>
                  <a:pt x="374" y="363"/>
                  <a:pt x="374" y="363"/>
                </a:cubicBezTo>
                <a:cubicBezTo>
                  <a:pt x="379" y="364"/>
                  <a:pt x="381" y="369"/>
                  <a:pt x="385" y="370"/>
                </a:cubicBezTo>
                <a:cubicBezTo>
                  <a:pt x="384" y="368"/>
                  <a:pt x="384" y="366"/>
                  <a:pt x="385" y="363"/>
                </a:cubicBezTo>
                <a:cubicBezTo>
                  <a:pt x="390" y="362"/>
                  <a:pt x="392" y="358"/>
                  <a:pt x="396" y="356"/>
                </a:cubicBezTo>
                <a:cubicBezTo>
                  <a:pt x="407" y="356"/>
                  <a:pt x="407" y="352"/>
                  <a:pt x="414" y="349"/>
                </a:cubicBezTo>
                <a:cubicBezTo>
                  <a:pt x="417" y="348"/>
                  <a:pt x="421" y="348"/>
                  <a:pt x="424" y="347"/>
                </a:cubicBezTo>
                <a:cubicBezTo>
                  <a:pt x="425" y="346"/>
                  <a:pt x="426" y="345"/>
                  <a:pt x="427" y="344"/>
                </a:cubicBezTo>
                <a:cubicBezTo>
                  <a:pt x="431" y="342"/>
                  <a:pt x="435" y="341"/>
                  <a:pt x="438" y="338"/>
                </a:cubicBezTo>
                <a:cubicBezTo>
                  <a:pt x="436" y="334"/>
                  <a:pt x="433" y="332"/>
                  <a:pt x="431" y="329"/>
                </a:cubicBezTo>
                <a:cubicBezTo>
                  <a:pt x="444" y="330"/>
                  <a:pt x="444" y="344"/>
                  <a:pt x="453" y="350"/>
                </a:cubicBezTo>
                <a:cubicBezTo>
                  <a:pt x="456" y="352"/>
                  <a:pt x="462" y="356"/>
                  <a:pt x="465" y="353"/>
                </a:cubicBezTo>
                <a:close/>
                <a:moveTo>
                  <a:pt x="995" y="842"/>
                </a:moveTo>
                <a:cubicBezTo>
                  <a:pt x="995" y="842"/>
                  <a:pt x="995" y="842"/>
                  <a:pt x="995" y="842"/>
                </a:cubicBezTo>
                <a:cubicBezTo>
                  <a:pt x="995" y="842"/>
                  <a:pt x="995" y="842"/>
                  <a:pt x="995" y="842"/>
                </a:cubicBezTo>
                <a:cubicBezTo>
                  <a:pt x="995" y="842"/>
                  <a:pt x="995" y="842"/>
                  <a:pt x="995" y="842"/>
                </a:cubicBezTo>
                <a:close/>
                <a:moveTo>
                  <a:pt x="994" y="842"/>
                </a:moveTo>
                <a:cubicBezTo>
                  <a:pt x="994" y="841"/>
                  <a:pt x="994" y="841"/>
                  <a:pt x="994" y="841"/>
                </a:cubicBezTo>
                <a:cubicBezTo>
                  <a:pt x="994" y="841"/>
                  <a:pt x="995" y="841"/>
                  <a:pt x="995" y="842"/>
                </a:cubicBezTo>
                <a:cubicBezTo>
                  <a:pt x="995" y="842"/>
                  <a:pt x="994" y="842"/>
                  <a:pt x="994" y="842"/>
                </a:cubicBezTo>
                <a:close/>
                <a:moveTo>
                  <a:pt x="7" y="619"/>
                </a:moveTo>
                <a:cubicBezTo>
                  <a:pt x="5" y="619"/>
                  <a:pt x="4" y="620"/>
                  <a:pt x="2" y="620"/>
                </a:cubicBezTo>
                <a:cubicBezTo>
                  <a:pt x="1" y="619"/>
                  <a:pt x="0" y="619"/>
                  <a:pt x="0" y="618"/>
                </a:cubicBezTo>
                <a:cubicBezTo>
                  <a:pt x="1" y="617"/>
                  <a:pt x="2" y="616"/>
                  <a:pt x="3" y="615"/>
                </a:cubicBezTo>
                <a:cubicBezTo>
                  <a:pt x="5" y="615"/>
                  <a:pt x="7" y="617"/>
                  <a:pt x="7" y="619"/>
                </a:cubicBezTo>
                <a:close/>
                <a:moveTo>
                  <a:pt x="18" y="609"/>
                </a:moveTo>
                <a:cubicBezTo>
                  <a:pt x="19" y="609"/>
                  <a:pt x="20" y="609"/>
                  <a:pt x="21" y="609"/>
                </a:cubicBezTo>
                <a:cubicBezTo>
                  <a:pt x="22" y="610"/>
                  <a:pt x="23" y="610"/>
                  <a:pt x="23" y="612"/>
                </a:cubicBezTo>
                <a:cubicBezTo>
                  <a:pt x="22" y="614"/>
                  <a:pt x="20" y="616"/>
                  <a:pt x="18" y="617"/>
                </a:cubicBezTo>
                <a:cubicBezTo>
                  <a:pt x="18" y="617"/>
                  <a:pt x="17" y="617"/>
                  <a:pt x="17" y="616"/>
                </a:cubicBezTo>
                <a:cubicBezTo>
                  <a:pt x="17" y="613"/>
                  <a:pt x="16" y="612"/>
                  <a:pt x="15" y="610"/>
                </a:cubicBezTo>
                <a:cubicBezTo>
                  <a:pt x="15" y="610"/>
                  <a:pt x="15" y="610"/>
                  <a:pt x="15" y="609"/>
                </a:cubicBezTo>
                <a:cubicBezTo>
                  <a:pt x="16" y="609"/>
                  <a:pt x="17" y="609"/>
                  <a:pt x="18" y="609"/>
                </a:cubicBezTo>
                <a:close/>
                <a:moveTo>
                  <a:pt x="51" y="593"/>
                </a:moveTo>
                <a:cubicBezTo>
                  <a:pt x="54" y="593"/>
                  <a:pt x="57" y="596"/>
                  <a:pt x="57" y="598"/>
                </a:cubicBezTo>
                <a:cubicBezTo>
                  <a:pt x="56" y="599"/>
                  <a:pt x="55" y="599"/>
                  <a:pt x="53" y="600"/>
                </a:cubicBezTo>
                <a:cubicBezTo>
                  <a:pt x="51" y="600"/>
                  <a:pt x="48" y="599"/>
                  <a:pt x="46" y="600"/>
                </a:cubicBezTo>
                <a:cubicBezTo>
                  <a:pt x="45" y="601"/>
                  <a:pt x="45" y="603"/>
                  <a:pt x="43" y="604"/>
                </a:cubicBezTo>
                <a:cubicBezTo>
                  <a:pt x="41" y="603"/>
                  <a:pt x="39" y="603"/>
                  <a:pt x="38" y="601"/>
                </a:cubicBezTo>
                <a:cubicBezTo>
                  <a:pt x="40" y="600"/>
                  <a:pt x="41" y="598"/>
                  <a:pt x="43" y="597"/>
                </a:cubicBezTo>
                <a:cubicBezTo>
                  <a:pt x="46" y="595"/>
                  <a:pt x="49" y="595"/>
                  <a:pt x="51" y="593"/>
                </a:cubicBezTo>
                <a:close/>
                <a:moveTo>
                  <a:pt x="57" y="591"/>
                </a:moveTo>
                <a:cubicBezTo>
                  <a:pt x="58" y="591"/>
                  <a:pt x="58" y="590"/>
                  <a:pt x="59" y="590"/>
                </a:cubicBezTo>
                <a:cubicBezTo>
                  <a:pt x="60" y="591"/>
                  <a:pt x="61" y="591"/>
                  <a:pt x="62" y="592"/>
                </a:cubicBezTo>
                <a:cubicBezTo>
                  <a:pt x="62" y="592"/>
                  <a:pt x="62" y="593"/>
                  <a:pt x="62" y="593"/>
                </a:cubicBezTo>
                <a:cubicBezTo>
                  <a:pt x="62" y="594"/>
                  <a:pt x="61" y="594"/>
                  <a:pt x="60" y="595"/>
                </a:cubicBezTo>
                <a:cubicBezTo>
                  <a:pt x="58" y="594"/>
                  <a:pt x="57" y="593"/>
                  <a:pt x="57" y="591"/>
                </a:cubicBezTo>
                <a:cubicBezTo>
                  <a:pt x="57" y="591"/>
                  <a:pt x="57" y="591"/>
                  <a:pt x="57" y="591"/>
                </a:cubicBezTo>
                <a:close/>
                <a:moveTo>
                  <a:pt x="72" y="582"/>
                </a:moveTo>
                <a:cubicBezTo>
                  <a:pt x="74" y="582"/>
                  <a:pt x="76" y="581"/>
                  <a:pt x="77" y="581"/>
                </a:cubicBezTo>
                <a:cubicBezTo>
                  <a:pt x="81" y="581"/>
                  <a:pt x="86" y="582"/>
                  <a:pt x="88" y="584"/>
                </a:cubicBezTo>
                <a:cubicBezTo>
                  <a:pt x="88" y="585"/>
                  <a:pt x="87" y="585"/>
                  <a:pt x="87" y="586"/>
                </a:cubicBezTo>
                <a:cubicBezTo>
                  <a:pt x="83" y="586"/>
                  <a:pt x="79" y="585"/>
                  <a:pt x="75" y="587"/>
                </a:cubicBezTo>
                <a:cubicBezTo>
                  <a:pt x="72" y="588"/>
                  <a:pt x="70" y="593"/>
                  <a:pt x="64" y="592"/>
                </a:cubicBezTo>
                <a:cubicBezTo>
                  <a:pt x="64" y="590"/>
                  <a:pt x="64" y="589"/>
                  <a:pt x="64" y="588"/>
                </a:cubicBezTo>
                <a:cubicBezTo>
                  <a:pt x="69" y="587"/>
                  <a:pt x="69" y="584"/>
                  <a:pt x="72" y="582"/>
                </a:cubicBezTo>
                <a:close/>
                <a:moveTo>
                  <a:pt x="111" y="1017"/>
                </a:moveTo>
                <a:cubicBezTo>
                  <a:pt x="113" y="1017"/>
                  <a:pt x="114" y="1019"/>
                  <a:pt x="115" y="1020"/>
                </a:cubicBezTo>
                <a:cubicBezTo>
                  <a:pt x="115" y="1021"/>
                  <a:pt x="115" y="1021"/>
                  <a:pt x="114" y="1021"/>
                </a:cubicBezTo>
                <a:cubicBezTo>
                  <a:pt x="114" y="1021"/>
                  <a:pt x="114" y="1021"/>
                  <a:pt x="114" y="1021"/>
                </a:cubicBezTo>
                <a:cubicBezTo>
                  <a:pt x="112" y="1021"/>
                  <a:pt x="112" y="1021"/>
                  <a:pt x="110" y="1021"/>
                </a:cubicBezTo>
                <a:cubicBezTo>
                  <a:pt x="109" y="1020"/>
                  <a:pt x="109" y="1018"/>
                  <a:pt x="108" y="1017"/>
                </a:cubicBezTo>
                <a:cubicBezTo>
                  <a:pt x="110" y="1017"/>
                  <a:pt x="110" y="1017"/>
                  <a:pt x="111" y="1017"/>
                </a:cubicBezTo>
                <a:close/>
                <a:moveTo>
                  <a:pt x="134" y="1026"/>
                </a:moveTo>
                <a:cubicBezTo>
                  <a:pt x="133" y="1027"/>
                  <a:pt x="133" y="1027"/>
                  <a:pt x="133" y="1027"/>
                </a:cubicBezTo>
                <a:cubicBezTo>
                  <a:pt x="132" y="1028"/>
                  <a:pt x="131" y="1029"/>
                  <a:pt x="129" y="1028"/>
                </a:cubicBezTo>
                <a:cubicBezTo>
                  <a:pt x="128" y="1027"/>
                  <a:pt x="127" y="1025"/>
                  <a:pt x="126" y="1024"/>
                </a:cubicBezTo>
                <a:cubicBezTo>
                  <a:pt x="126" y="1024"/>
                  <a:pt x="126" y="1024"/>
                  <a:pt x="127" y="1023"/>
                </a:cubicBezTo>
                <a:cubicBezTo>
                  <a:pt x="129" y="1024"/>
                  <a:pt x="132" y="1025"/>
                  <a:pt x="134" y="1026"/>
                </a:cubicBezTo>
                <a:close/>
                <a:moveTo>
                  <a:pt x="135" y="1032"/>
                </a:moveTo>
                <a:cubicBezTo>
                  <a:pt x="135" y="1032"/>
                  <a:pt x="135" y="1032"/>
                  <a:pt x="135" y="1032"/>
                </a:cubicBezTo>
                <a:cubicBezTo>
                  <a:pt x="137" y="1032"/>
                  <a:pt x="142" y="1034"/>
                  <a:pt x="143" y="1036"/>
                </a:cubicBezTo>
                <a:cubicBezTo>
                  <a:pt x="144" y="1038"/>
                  <a:pt x="144" y="1039"/>
                  <a:pt x="146" y="1040"/>
                </a:cubicBezTo>
                <a:cubicBezTo>
                  <a:pt x="145" y="1044"/>
                  <a:pt x="141" y="1042"/>
                  <a:pt x="138" y="1045"/>
                </a:cubicBezTo>
                <a:cubicBezTo>
                  <a:pt x="138" y="1045"/>
                  <a:pt x="138" y="1046"/>
                  <a:pt x="137" y="1047"/>
                </a:cubicBezTo>
                <a:cubicBezTo>
                  <a:pt x="137" y="1047"/>
                  <a:pt x="137" y="1047"/>
                  <a:pt x="137" y="1046"/>
                </a:cubicBezTo>
                <a:cubicBezTo>
                  <a:pt x="136" y="1046"/>
                  <a:pt x="135" y="1046"/>
                  <a:pt x="134" y="1045"/>
                </a:cubicBezTo>
                <a:cubicBezTo>
                  <a:pt x="134" y="1042"/>
                  <a:pt x="134" y="1040"/>
                  <a:pt x="133" y="1037"/>
                </a:cubicBezTo>
                <a:cubicBezTo>
                  <a:pt x="134" y="1037"/>
                  <a:pt x="135" y="1036"/>
                  <a:pt x="135" y="1035"/>
                </a:cubicBezTo>
                <a:cubicBezTo>
                  <a:pt x="135" y="1034"/>
                  <a:pt x="134" y="1034"/>
                  <a:pt x="135" y="1032"/>
                </a:cubicBezTo>
                <a:close/>
                <a:moveTo>
                  <a:pt x="160" y="556"/>
                </a:moveTo>
                <a:cubicBezTo>
                  <a:pt x="162" y="555"/>
                  <a:pt x="162" y="554"/>
                  <a:pt x="163" y="551"/>
                </a:cubicBezTo>
                <a:cubicBezTo>
                  <a:pt x="164" y="551"/>
                  <a:pt x="164" y="551"/>
                  <a:pt x="165" y="551"/>
                </a:cubicBezTo>
                <a:cubicBezTo>
                  <a:pt x="169" y="551"/>
                  <a:pt x="172" y="552"/>
                  <a:pt x="174" y="556"/>
                </a:cubicBezTo>
                <a:cubicBezTo>
                  <a:pt x="174" y="556"/>
                  <a:pt x="174" y="556"/>
                  <a:pt x="174" y="556"/>
                </a:cubicBezTo>
                <a:cubicBezTo>
                  <a:pt x="170" y="556"/>
                  <a:pt x="167" y="556"/>
                  <a:pt x="165" y="557"/>
                </a:cubicBezTo>
                <a:cubicBezTo>
                  <a:pt x="162" y="560"/>
                  <a:pt x="162" y="568"/>
                  <a:pt x="153" y="563"/>
                </a:cubicBezTo>
                <a:cubicBezTo>
                  <a:pt x="151" y="562"/>
                  <a:pt x="150" y="562"/>
                  <a:pt x="149" y="560"/>
                </a:cubicBezTo>
                <a:cubicBezTo>
                  <a:pt x="150" y="557"/>
                  <a:pt x="153" y="557"/>
                  <a:pt x="154" y="554"/>
                </a:cubicBezTo>
                <a:cubicBezTo>
                  <a:pt x="155" y="555"/>
                  <a:pt x="158" y="558"/>
                  <a:pt x="160" y="556"/>
                </a:cubicBezTo>
                <a:close/>
                <a:moveTo>
                  <a:pt x="348" y="545"/>
                </a:moveTo>
                <a:cubicBezTo>
                  <a:pt x="352" y="546"/>
                  <a:pt x="351" y="547"/>
                  <a:pt x="357" y="547"/>
                </a:cubicBezTo>
                <a:cubicBezTo>
                  <a:pt x="357" y="550"/>
                  <a:pt x="359" y="552"/>
                  <a:pt x="359" y="555"/>
                </a:cubicBezTo>
                <a:cubicBezTo>
                  <a:pt x="356" y="553"/>
                  <a:pt x="355" y="553"/>
                  <a:pt x="352" y="552"/>
                </a:cubicBezTo>
                <a:cubicBezTo>
                  <a:pt x="352" y="554"/>
                  <a:pt x="352" y="555"/>
                  <a:pt x="351" y="557"/>
                </a:cubicBezTo>
                <a:cubicBezTo>
                  <a:pt x="351" y="556"/>
                  <a:pt x="350" y="556"/>
                  <a:pt x="350" y="555"/>
                </a:cubicBezTo>
                <a:cubicBezTo>
                  <a:pt x="348" y="553"/>
                  <a:pt x="345" y="552"/>
                  <a:pt x="343" y="550"/>
                </a:cubicBezTo>
                <a:cubicBezTo>
                  <a:pt x="344" y="548"/>
                  <a:pt x="345" y="547"/>
                  <a:pt x="346" y="545"/>
                </a:cubicBezTo>
                <a:cubicBezTo>
                  <a:pt x="347" y="545"/>
                  <a:pt x="348" y="545"/>
                  <a:pt x="348" y="545"/>
                </a:cubicBezTo>
                <a:close/>
                <a:moveTo>
                  <a:pt x="360" y="559"/>
                </a:moveTo>
                <a:cubicBezTo>
                  <a:pt x="362" y="566"/>
                  <a:pt x="363" y="565"/>
                  <a:pt x="361" y="572"/>
                </a:cubicBezTo>
                <a:cubicBezTo>
                  <a:pt x="361" y="572"/>
                  <a:pt x="361" y="572"/>
                  <a:pt x="361" y="572"/>
                </a:cubicBezTo>
                <a:cubicBezTo>
                  <a:pt x="361" y="572"/>
                  <a:pt x="361" y="572"/>
                  <a:pt x="361" y="572"/>
                </a:cubicBezTo>
                <a:cubicBezTo>
                  <a:pt x="358" y="569"/>
                  <a:pt x="354" y="561"/>
                  <a:pt x="355" y="557"/>
                </a:cubicBezTo>
                <a:cubicBezTo>
                  <a:pt x="357" y="558"/>
                  <a:pt x="359" y="558"/>
                  <a:pt x="360" y="559"/>
                </a:cubicBezTo>
                <a:close/>
                <a:moveTo>
                  <a:pt x="385" y="581"/>
                </a:moveTo>
                <a:cubicBezTo>
                  <a:pt x="386" y="582"/>
                  <a:pt x="385" y="583"/>
                  <a:pt x="385" y="585"/>
                </a:cubicBezTo>
                <a:cubicBezTo>
                  <a:pt x="386" y="587"/>
                  <a:pt x="388" y="588"/>
                  <a:pt x="390" y="590"/>
                </a:cubicBezTo>
                <a:cubicBezTo>
                  <a:pt x="390" y="592"/>
                  <a:pt x="390" y="594"/>
                  <a:pt x="390" y="596"/>
                </a:cubicBezTo>
                <a:cubicBezTo>
                  <a:pt x="387" y="594"/>
                  <a:pt x="380" y="589"/>
                  <a:pt x="379" y="585"/>
                </a:cubicBezTo>
                <a:cubicBezTo>
                  <a:pt x="378" y="583"/>
                  <a:pt x="379" y="581"/>
                  <a:pt x="378" y="580"/>
                </a:cubicBezTo>
                <a:cubicBezTo>
                  <a:pt x="377" y="578"/>
                  <a:pt x="376" y="577"/>
                  <a:pt x="376" y="575"/>
                </a:cubicBezTo>
                <a:cubicBezTo>
                  <a:pt x="379" y="576"/>
                  <a:pt x="384" y="579"/>
                  <a:pt x="385" y="581"/>
                </a:cubicBezTo>
                <a:close/>
                <a:moveTo>
                  <a:pt x="394" y="610"/>
                </a:moveTo>
                <a:cubicBezTo>
                  <a:pt x="392" y="612"/>
                  <a:pt x="392" y="615"/>
                  <a:pt x="391" y="618"/>
                </a:cubicBezTo>
                <a:cubicBezTo>
                  <a:pt x="389" y="618"/>
                  <a:pt x="388" y="619"/>
                  <a:pt x="386" y="619"/>
                </a:cubicBezTo>
                <a:cubicBezTo>
                  <a:pt x="384" y="616"/>
                  <a:pt x="380" y="614"/>
                  <a:pt x="381" y="608"/>
                </a:cubicBezTo>
                <a:cubicBezTo>
                  <a:pt x="385" y="608"/>
                  <a:pt x="391" y="608"/>
                  <a:pt x="394" y="610"/>
                </a:cubicBezTo>
                <a:close/>
                <a:moveTo>
                  <a:pt x="434" y="654"/>
                </a:moveTo>
                <a:cubicBezTo>
                  <a:pt x="440" y="654"/>
                  <a:pt x="445" y="658"/>
                  <a:pt x="451" y="659"/>
                </a:cubicBezTo>
                <a:cubicBezTo>
                  <a:pt x="454" y="660"/>
                  <a:pt x="457" y="660"/>
                  <a:pt x="460" y="661"/>
                </a:cubicBezTo>
                <a:cubicBezTo>
                  <a:pt x="464" y="663"/>
                  <a:pt x="465" y="670"/>
                  <a:pt x="469" y="673"/>
                </a:cubicBezTo>
                <a:cubicBezTo>
                  <a:pt x="475" y="677"/>
                  <a:pt x="482" y="676"/>
                  <a:pt x="482" y="685"/>
                </a:cubicBezTo>
                <a:cubicBezTo>
                  <a:pt x="482" y="686"/>
                  <a:pt x="482" y="687"/>
                  <a:pt x="481" y="687"/>
                </a:cubicBezTo>
                <a:cubicBezTo>
                  <a:pt x="475" y="688"/>
                  <a:pt x="469" y="685"/>
                  <a:pt x="465" y="682"/>
                </a:cubicBezTo>
                <a:cubicBezTo>
                  <a:pt x="465" y="682"/>
                  <a:pt x="465" y="682"/>
                  <a:pt x="465" y="681"/>
                </a:cubicBezTo>
                <a:cubicBezTo>
                  <a:pt x="466" y="680"/>
                  <a:pt x="467" y="679"/>
                  <a:pt x="467" y="678"/>
                </a:cubicBezTo>
                <a:cubicBezTo>
                  <a:pt x="464" y="678"/>
                  <a:pt x="462" y="678"/>
                  <a:pt x="460" y="679"/>
                </a:cubicBezTo>
                <a:cubicBezTo>
                  <a:pt x="459" y="679"/>
                  <a:pt x="458" y="679"/>
                  <a:pt x="457" y="678"/>
                </a:cubicBezTo>
                <a:cubicBezTo>
                  <a:pt x="457" y="676"/>
                  <a:pt x="458" y="675"/>
                  <a:pt x="457" y="675"/>
                </a:cubicBezTo>
                <a:cubicBezTo>
                  <a:pt x="456" y="673"/>
                  <a:pt x="453" y="673"/>
                  <a:pt x="450" y="672"/>
                </a:cubicBezTo>
                <a:cubicBezTo>
                  <a:pt x="450" y="672"/>
                  <a:pt x="450" y="671"/>
                  <a:pt x="450" y="671"/>
                </a:cubicBezTo>
                <a:cubicBezTo>
                  <a:pt x="450" y="670"/>
                  <a:pt x="450" y="669"/>
                  <a:pt x="451" y="669"/>
                </a:cubicBezTo>
                <a:cubicBezTo>
                  <a:pt x="449" y="668"/>
                  <a:pt x="448" y="667"/>
                  <a:pt x="447" y="665"/>
                </a:cubicBezTo>
                <a:cubicBezTo>
                  <a:pt x="445" y="666"/>
                  <a:pt x="444" y="666"/>
                  <a:pt x="443" y="666"/>
                </a:cubicBezTo>
                <a:cubicBezTo>
                  <a:pt x="441" y="666"/>
                  <a:pt x="431" y="657"/>
                  <a:pt x="430" y="655"/>
                </a:cubicBezTo>
                <a:cubicBezTo>
                  <a:pt x="431" y="655"/>
                  <a:pt x="431" y="655"/>
                  <a:pt x="431" y="654"/>
                </a:cubicBezTo>
                <a:cubicBezTo>
                  <a:pt x="432" y="654"/>
                  <a:pt x="433" y="654"/>
                  <a:pt x="434" y="654"/>
                </a:cubicBezTo>
                <a:close/>
                <a:moveTo>
                  <a:pt x="970" y="1917"/>
                </a:moveTo>
                <a:cubicBezTo>
                  <a:pt x="970" y="1917"/>
                  <a:pt x="970" y="1917"/>
                  <a:pt x="971" y="1918"/>
                </a:cubicBezTo>
                <a:cubicBezTo>
                  <a:pt x="971" y="1923"/>
                  <a:pt x="970" y="1925"/>
                  <a:pt x="968" y="1928"/>
                </a:cubicBezTo>
                <a:cubicBezTo>
                  <a:pt x="968" y="1928"/>
                  <a:pt x="968" y="1928"/>
                  <a:pt x="968" y="1928"/>
                </a:cubicBezTo>
                <a:cubicBezTo>
                  <a:pt x="967" y="1928"/>
                  <a:pt x="967" y="1928"/>
                  <a:pt x="966" y="1927"/>
                </a:cubicBezTo>
                <a:cubicBezTo>
                  <a:pt x="966" y="1925"/>
                  <a:pt x="966" y="1924"/>
                  <a:pt x="966" y="1922"/>
                </a:cubicBezTo>
                <a:cubicBezTo>
                  <a:pt x="966" y="1922"/>
                  <a:pt x="966" y="1922"/>
                  <a:pt x="966" y="1922"/>
                </a:cubicBezTo>
                <a:cubicBezTo>
                  <a:pt x="965" y="1922"/>
                  <a:pt x="963" y="1922"/>
                  <a:pt x="963" y="1922"/>
                </a:cubicBezTo>
                <a:cubicBezTo>
                  <a:pt x="962" y="1920"/>
                  <a:pt x="963" y="1919"/>
                  <a:pt x="963" y="1918"/>
                </a:cubicBezTo>
                <a:cubicBezTo>
                  <a:pt x="966" y="1918"/>
                  <a:pt x="968" y="1918"/>
                  <a:pt x="970" y="1917"/>
                </a:cubicBezTo>
                <a:close/>
                <a:moveTo>
                  <a:pt x="1008" y="1952"/>
                </a:moveTo>
                <a:cubicBezTo>
                  <a:pt x="1009" y="1952"/>
                  <a:pt x="1010" y="1951"/>
                  <a:pt x="1011" y="1951"/>
                </a:cubicBezTo>
                <a:cubicBezTo>
                  <a:pt x="1010" y="1950"/>
                  <a:pt x="1009" y="1947"/>
                  <a:pt x="1007" y="1946"/>
                </a:cubicBezTo>
                <a:cubicBezTo>
                  <a:pt x="1003" y="1943"/>
                  <a:pt x="1002" y="1945"/>
                  <a:pt x="1000" y="1940"/>
                </a:cubicBezTo>
                <a:cubicBezTo>
                  <a:pt x="1000" y="1940"/>
                  <a:pt x="1000" y="1940"/>
                  <a:pt x="1000" y="1939"/>
                </a:cubicBezTo>
                <a:cubicBezTo>
                  <a:pt x="1003" y="1938"/>
                  <a:pt x="1005" y="1937"/>
                  <a:pt x="1008" y="1936"/>
                </a:cubicBezTo>
                <a:cubicBezTo>
                  <a:pt x="1008" y="1935"/>
                  <a:pt x="1008" y="1934"/>
                  <a:pt x="1008" y="1934"/>
                </a:cubicBezTo>
                <a:cubicBezTo>
                  <a:pt x="1007" y="1934"/>
                  <a:pt x="1007" y="1933"/>
                  <a:pt x="1007" y="1933"/>
                </a:cubicBezTo>
                <a:cubicBezTo>
                  <a:pt x="1003" y="1934"/>
                  <a:pt x="999" y="1936"/>
                  <a:pt x="997" y="1934"/>
                </a:cubicBezTo>
                <a:cubicBezTo>
                  <a:pt x="997" y="1934"/>
                  <a:pt x="997" y="1934"/>
                  <a:pt x="997" y="1934"/>
                </a:cubicBezTo>
                <a:cubicBezTo>
                  <a:pt x="998" y="1928"/>
                  <a:pt x="1004" y="1926"/>
                  <a:pt x="1008" y="1922"/>
                </a:cubicBezTo>
                <a:cubicBezTo>
                  <a:pt x="1011" y="1924"/>
                  <a:pt x="1017" y="1924"/>
                  <a:pt x="1020" y="1926"/>
                </a:cubicBezTo>
                <a:cubicBezTo>
                  <a:pt x="1020" y="1926"/>
                  <a:pt x="1020" y="1927"/>
                  <a:pt x="1020" y="1927"/>
                </a:cubicBezTo>
                <a:cubicBezTo>
                  <a:pt x="1018" y="1930"/>
                  <a:pt x="1015" y="1931"/>
                  <a:pt x="1017" y="1933"/>
                </a:cubicBezTo>
                <a:cubicBezTo>
                  <a:pt x="1023" y="1933"/>
                  <a:pt x="1025" y="1938"/>
                  <a:pt x="1028" y="1942"/>
                </a:cubicBezTo>
                <a:cubicBezTo>
                  <a:pt x="1035" y="1948"/>
                  <a:pt x="1039" y="1953"/>
                  <a:pt x="1053" y="1953"/>
                </a:cubicBezTo>
                <a:cubicBezTo>
                  <a:pt x="1052" y="1954"/>
                  <a:pt x="1052" y="1954"/>
                  <a:pt x="1052" y="1955"/>
                </a:cubicBezTo>
                <a:cubicBezTo>
                  <a:pt x="1052" y="1955"/>
                  <a:pt x="1052" y="1956"/>
                  <a:pt x="1051" y="1956"/>
                </a:cubicBezTo>
                <a:cubicBezTo>
                  <a:pt x="1047" y="1957"/>
                  <a:pt x="1040" y="1959"/>
                  <a:pt x="1037" y="1959"/>
                </a:cubicBezTo>
                <a:cubicBezTo>
                  <a:pt x="1036" y="1958"/>
                  <a:pt x="1034" y="1957"/>
                  <a:pt x="1032" y="1956"/>
                </a:cubicBezTo>
                <a:cubicBezTo>
                  <a:pt x="1028" y="1956"/>
                  <a:pt x="1024" y="1956"/>
                  <a:pt x="1020" y="1955"/>
                </a:cubicBezTo>
                <a:cubicBezTo>
                  <a:pt x="1017" y="1956"/>
                  <a:pt x="1013" y="1956"/>
                  <a:pt x="1010" y="1957"/>
                </a:cubicBezTo>
                <a:cubicBezTo>
                  <a:pt x="1007" y="1956"/>
                  <a:pt x="1006" y="1953"/>
                  <a:pt x="1003" y="1954"/>
                </a:cubicBezTo>
                <a:cubicBezTo>
                  <a:pt x="1000" y="1955"/>
                  <a:pt x="997" y="1956"/>
                  <a:pt x="994" y="1957"/>
                </a:cubicBezTo>
                <a:cubicBezTo>
                  <a:pt x="994" y="1957"/>
                  <a:pt x="994" y="1957"/>
                  <a:pt x="994" y="1956"/>
                </a:cubicBezTo>
                <a:cubicBezTo>
                  <a:pt x="995" y="1954"/>
                  <a:pt x="995" y="1952"/>
                  <a:pt x="995" y="1950"/>
                </a:cubicBezTo>
                <a:cubicBezTo>
                  <a:pt x="1000" y="1949"/>
                  <a:pt x="1006" y="1948"/>
                  <a:pt x="1008" y="1952"/>
                </a:cubicBezTo>
                <a:close/>
                <a:moveTo>
                  <a:pt x="1809" y="1134"/>
                </a:moveTo>
                <a:cubicBezTo>
                  <a:pt x="1810" y="1134"/>
                  <a:pt x="1811" y="1134"/>
                  <a:pt x="1812" y="1136"/>
                </a:cubicBezTo>
                <a:cubicBezTo>
                  <a:pt x="1810" y="1137"/>
                  <a:pt x="1810" y="1140"/>
                  <a:pt x="1807" y="1140"/>
                </a:cubicBezTo>
                <a:cubicBezTo>
                  <a:pt x="1807" y="1140"/>
                  <a:pt x="1806" y="1140"/>
                  <a:pt x="1806" y="1140"/>
                </a:cubicBezTo>
                <a:cubicBezTo>
                  <a:pt x="1806" y="1139"/>
                  <a:pt x="1806" y="1138"/>
                  <a:pt x="1806" y="1138"/>
                </a:cubicBezTo>
                <a:cubicBezTo>
                  <a:pt x="1807" y="1137"/>
                  <a:pt x="1808" y="1135"/>
                  <a:pt x="1809" y="1134"/>
                </a:cubicBezTo>
                <a:close/>
                <a:moveTo>
                  <a:pt x="2187" y="1405"/>
                </a:moveTo>
                <a:cubicBezTo>
                  <a:pt x="2189" y="1404"/>
                  <a:pt x="2196" y="1389"/>
                  <a:pt x="2195" y="1385"/>
                </a:cubicBezTo>
                <a:cubicBezTo>
                  <a:pt x="2194" y="1383"/>
                  <a:pt x="2193" y="1382"/>
                  <a:pt x="2192" y="1381"/>
                </a:cubicBezTo>
                <a:cubicBezTo>
                  <a:pt x="2192" y="1379"/>
                  <a:pt x="2193" y="1378"/>
                  <a:pt x="2193" y="1377"/>
                </a:cubicBezTo>
                <a:cubicBezTo>
                  <a:pt x="2191" y="1375"/>
                  <a:pt x="2188" y="1367"/>
                  <a:pt x="2189" y="1363"/>
                </a:cubicBezTo>
                <a:cubicBezTo>
                  <a:pt x="2191" y="1358"/>
                  <a:pt x="2194" y="1357"/>
                  <a:pt x="2194" y="1349"/>
                </a:cubicBezTo>
                <a:cubicBezTo>
                  <a:pt x="2196" y="1349"/>
                  <a:pt x="2197" y="1349"/>
                  <a:pt x="2199" y="1349"/>
                </a:cubicBezTo>
                <a:cubicBezTo>
                  <a:pt x="2200" y="1348"/>
                  <a:pt x="2201" y="1347"/>
                  <a:pt x="2202" y="1347"/>
                </a:cubicBezTo>
                <a:cubicBezTo>
                  <a:pt x="2203" y="1347"/>
                  <a:pt x="2204" y="1348"/>
                  <a:pt x="2206" y="1347"/>
                </a:cubicBezTo>
                <a:cubicBezTo>
                  <a:pt x="2206" y="1346"/>
                  <a:pt x="2207" y="1346"/>
                  <a:pt x="2207" y="1345"/>
                </a:cubicBezTo>
                <a:cubicBezTo>
                  <a:pt x="2211" y="1343"/>
                  <a:pt x="2213" y="1346"/>
                  <a:pt x="2215" y="1345"/>
                </a:cubicBezTo>
                <a:cubicBezTo>
                  <a:pt x="2215" y="1344"/>
                  <a:pt x="2215" y="1344"/>
                  <a:pt x="2215" y="1343"/>
                </a:cubicBezTo>
                <a:cubicBezTo>
                  <a:pt x="2216" y="1342"/>
                  <a:pt x="2218" y="1340"/>
                  <a:pt x="2220" y="1339"/>
                </a:cubicBezTo>
                <a:cubicBezTo>
                  <a:pt x="2221" y="1340"/>
                  <a:pt x="2221" y="1340"/>
                  <a:pt x="2222" y="1340"/>
                </a:cubicBezTo>
                <a:cubicBezTo>
                  <a:pt x="2223" y="1340"/>
                  <a:pt x="2223" y="1339"/>
                  <a:pt x="2224" y="1339"/>
                </a:cubicBezTo>
                <a:cubicBezTo>
                  <a:pt x="2223" y="1338"/>
                  <a:pt x="2223" y="1338"/>
                  <a:pt x="2222" y="1337"/>
                </a:cubicBezTo>
                <a:cubicBezTo>
                  <a:pt x="2223" y="1336"/>
                  <a:pt x="2225" y="1334"/>
                  <a:pt x="2226" y="1334"/>
                </a:cubicBezTo>
                <a:cubicBezTo>
                  <a:pt x="2226" y="1334"/>
                  <a:pt x="2226" y="1334"/>
                  <a:pt x="2226" y="1334"/>
                </a:cubicBezTo>
                <a:cubicBezTo>
                  <a:pt x="2226" y="1335"/>
                  <a:pt x="2226" y="1335"/>
                  <a:pt x="2228" y="1335"/>
                </a:cubicBezTo>
                <a:cubicBezTo>
                  <a:pt x="2229" y="1334"/>
                  <a:pt x="2230" y="1333"/>
                  <a:pt x="2230" y="1332"/>
                </a:cubicBezTo>
                <a:cubicBezTo>
                  <a:pt x="2230" y="1331"/>
                  <a:pt x="2229" y="1330"/>
                  <a:pt x="2229" y="1328"/>
                </a:cubicBezTo>
                <a:cubicBezTo>
                  <a:pt x="2229" y="1328"/>
                  <a:pt x="2229" y="1328"/>
                  <a:pt x="2229" y="1328"/>
                </a:cubicBezTo>
                <a:cubicBezTo>
                  <a:pt x="2231" y="1328"/>
                  <a:pt x="2231" y="1328"/>
                  <a:pt x="2232" y="1327"/>
                </a:cubicBezTo>
                <a:cubicBezTo>
                  <a:pt x="2232" y="1327"/>
                  <a:pt x="2232" y="1326"/>
                  <a:pt x="2232" y="1326"/>
                </a:cubicBezTo>
                <a:cubicBezTo>
                  <a:pt x="2232" y="1324"/>
                  <a:pt x="2231" y="1322"/>
                  <a:pt x="2231" y="1320"/>
                </a:cubicBezTo>
                <a:cubicBezTo>
                  <a:pt x="2232" y="1320"/>
                  <a:pt x="2232" y="1320"/>
                  <a:pt x="2233" y="1320"/>
                </a:cubicBezTo>
                <a:cubicBezTo>
                  <a:pt x="2234" y="1321"/>
                  <a:pt x="2234" y="1322"/>
                  <a:pt x="2236" y="1323"/>
                </a:cubicBezTo>
                <a:cubicBezTo>
                  <a:pt x="2236" y="1320"/>
                  <a:pt x="2238" y="1320"/>
                  <a:pt x="2239" y="1319"/>
                </a:cubicBezTo>
                <a:cubicBezTo>
                  <a:pt x="2242" y="1316"/>
                  <a:pt x="2242" y="1311"/>
                  <a:pt x="2242" y="1308"/>
                </a:cubicBezTo>
                <a:cubicBezTo>
                  <a:pt x="2244" y="1306"/>
                  <a:pt x="2244" y="1305"/>
                  <a:pt x="2246" y="1307"/>
                </a:cubicBezTo>
                <a:cubicBezTo>
                  <a:pt x="2248" y="1310"/>
                  <a:pt x="2250" y="1310"/>
                  <a:pt x="2252" y="1312"/>
                </a:cubicBezTo>
                <a:cubicBezTo>
                  <a:pt x="2255" y="1316"/>
                  <a:pt x="2254" y="1328"/>
                  <a:pt x="2256" y="1333"/>
                </a:cubicBezTo>
                <a:cubicBezTo>
                  <a:pt x="2257" y="1335"/>
                  <a:pt x="2258" y="1337"/>
                  <a:pt x="2259" y="1339"/>
                </a:cubicBezTo>
                <a:cubicBezTo>
                  <a:pt x="2259" y="1341"/>
                  <a:pt x="2256" y="1345"/>
                  <a:pt x="2255" y="1346"/>
                </a:cubicBezTo>
                <a:cubicBezTo>
                  <a:pt x="2253" y="1344"/>
                  <a:pt x="2252" y="1342"/>
                  <a:pt x="2251" y="1340"/>
                </a:cubicBezTo>
                <a:cubicBezTo>
                  <a:pt x="2251" y="1340"/>
                  <a:pt x="2250" y="1340"/>
                  <a:pt x="2250" y="1340"/>
                </a:cubicBezTo>
                <a:cubicBezTo>
                  <a:pt x="2250" y="1340"/>
                  <a:pt x="2249" y="1340"/>
                  <a:pt x="2249" y="1341"/>
                </a:cubicBezTo>
                <a:cubicBezTo>
                  <a:pt x="2249" y="1345"/>
                  <a:pt x="2251" y="1348"/>
                  <a:pt x="2252" y="1351"/>
                </a:cubicBezTo>
                <a:cubicBezTo>
                  <a:pt x="2252" y="1355"/>
                  <a:pt x="2248" y="1357"/>
                  <a:pt x="2247" y="1360"/>
                </a:cubicBezTo>
                <a:cubicBezTo>
                  <a:pt x="2246" y="1364"/>
                  <a:pt x="2247" y="1368"/>
                  <a:pt x="2246" y="1371"/>
                </a:cubicBezTo>
                <a:cubicBezTo>
                  <a:pt x="2241" y="1389"/>
                  <a:pt x="2235" y="1407"/>
                  <a:pt x="2230" y="1425"/>
                </a:cubicBezTo>
                <a:cubicBezTo>
                  <a:pt x="2228" y="1431"/>
                  <a:pt x="2225" y="1446"/>
                  <a:pt x="2220" y="1449"/>
                </a:cubicBezTo>
                <a:cubicBezTo>
                  <a:pt x="2218" y="1450"/>
                  <a:pt x="2215" y="1450"/>
                  <a:pt x="2212" y="1450"/>
                </a:cubicBezTo>
                <a:cubicBezTo>
                  <a:pt x="2208" y="1451"/>
                  <a:pt x="2207" y="1454"/>
                  <a:pt x="2202" y="1455"/>
                </a:cubicBezTo>
                <a:cubicBezTo>
                  <a:pt x="2199" y="1450"/>
                  <a:pt x="2192" y="1451"/>
                  <a:pt x="2189" y="1447"/>
                </a:cubicBezTo>
                <a:cubicBezTo>
                  <a:pt x="2188" y="1446"/>
                  <a:pt x="2189" y="1444"/>
                  <a:pt x="2189" y="1442"/>
                </a:cubicBezTo>
                <a:cubicBezTo>
                  <a:pt x="2188" y="1440"/>
                  <a:pt x="2184" y="1439"/>
                  <a:pt x="2186" y="1434"/>
                </a:cubicBezTo>
                <a:cubicBezTo>
                  <a:pt x="2186" y="1432"/>
                  <a:pt x="2186" y="1430"/>
                  <a:pt x="2187" y="1429"/>
                </a:cubicBezTo>
                <a:cubicBezTo>
                  <a:pt x="2185" y="1425"/>
                  <a:pt x="2183" y="1421"/>
                  <a:pt x="2181" y="1418"/>
                </a:cubicBezTo>
                <a:cubicBezTo>
                  <a:pt x="2181" y="1415"/>
                  <a:pt x="2183" y="1408"/>
                  <a:pt x="2184" y="1406"/>
                </a:cubicBezTo>
                <a:cubicBezTo>
                  <a:pt x="2185" y="1406"/>
                  <a:pt x="2186" y="1406"/>
                  <a:pt x="2187" y="1405"/>
                </a:cubicBezTo>
                <a:close/>
                <a:moveTo>
                  <a:pt x="2573" y="1076"/>
                </a:moveTo>
                <a:cubicBezTo>
                  <a:pt x="2575" y="1077"/>
                  <a:pt x="2575" y="1076"/>
                  <a:pt x="2576" y="1075"/>
                </a:cubicBezTo>
                <a:cubicBezTo>
                  <a:pt x="2577" y="1073"/>
                  <a:pt x="2578" y="1071"/>
                  <a:pt x="2577" y="1068"/>
                </a:cubicBezTo>
                <a:cubicBezTo>
                  <a:pt x="2583" y="1072"/>
                  <a:pt x="2586" y="1075"/>
                  <a:pt x="2587" y="1082"/>
                </a:cubicBezTo>
                <a:cubicBezTo>
                  <a:pt x="2590" y="1083"/>
                  <a:pt x="2590" y="1085"/>
                  <a:pt x="2591" y="1088"/>
                </a:cubicBezTo>
                <a:cubicBezTo>
                  <a:pt x="2593" y="1090"/>
                  <a:pt x="2596" y="1093"/>
                  <a:pt x="2596" y="1096"/>
                </a:cubicBezTo>
                <a:cubicBezTo>
                  <a:pt x="2597" y="1103"/>
                  <a:pt x="2587" y="1110"/>
                  <a:pt x="2579" y="1109"/>
                </a:cubicBezTo>
                <a:cubicBezTo>
                  <a:pt x="2577" y="1106"/>
                  <a:pt x="2575" y="1100"/>
                  <a:pt x="2574" y="1097"/>
                </a:cubicBezTo>
                <a:cubicBezTo>
                  <a:pt x="2574" y="1093"/>
                  <a:pt x="2574" y="1089"/>
                  <a:pt x="2574" y="1085"/>
                </a:cubicBezTo>
                <a:cubicBezTo>
                  <a:pt x="2573" y="1083"/>
                  <a:pt x="2573" y="1082"/>
                  <a:pt x="2574" y="1080"/>
                </a:cubicBezTo>
                <a:cubicBezTo>
                  <a:pt x="2573" y="1079"/>
                  <a:pt x="2573" y="1079"/>
                  <a:pt x="2572" y="1078"/>
                </a:cubicBezTo>
                <a:cubicBezTo>
                  <a:pt x="2572" y="1077"/>
                  <a:pt x="2572" y="1077"/>
                  <a:pt x="2573" y="1076"/>
                </a:cubicBezTo>
                <a:close/>
                <a:moveTo>
                  <a:pt x="2875" y="1195"/>
                </a:moveTo>
                <a:cubicBezTo>
                  <a:pt x="2880" y="1197"/>
                  <a:pt x="2883" y="1195"/>
                  <a:pt x="2888" y="1195"/>
                </a:cubicBezTo>
                <a:cubicBezTo>
                  <a:pt x="2891" y="1199"/>
                  <a:pt x="2893" y="1202"/>
                  <a:pt x="2897" y="1204"/>
                </a:cubicBezTo>
                <a:cubicBezTo>
                  <a:pt x="2897" y="1205"/>
                  <a:pt x="2896" y="1206"/>
                  <a:pt x="2896" y="1208"/>
                </a:cubicBezTo>
                <a:cubicBezTo>
                  <a:pt x="2899" y="1210"/>
                  <a:pt x="2901" y="1211"/>
                  <a:pt x="2904" y="1213"/>
                </a:cubicBezTo>
                <a:cubicBezTo>
                  <a:pt x="2907" y="1215"/>
                  <a:pt x="2911" y="1217"/>
                  <a:pt x="2914" y="1220"/>
                </a:cubicBezTo>
                <a:cubicBezTo>
                  <a:pt x="2914" y="1221"/>
                  <a:pt x="2914" y="1222"/>
                  <a:pt x="2915" y="1223"/>
                </a:cubicBezTo>
                <a:cubicBezTo>
                  <a:pt x="2919" y="1224"/>
                  <a:pt x="2921" y="1228"/>
                  <a:pt x="2924" y="1230"/>
                </a:cubicBezTo>
                <a:cubicBezTo>
                  <a:pt x="2924" y="1230"/>
                  <a:pt x="2924" y="1230"/>
                  <a:pt x="2925" y="1230"/>
                </a:cubicBezTo>
                <a:cubicBezTo>
                  <a:pt x="2925" y="1229"/>
                  <a:pt x="2925" y="1228"/>
                  <a:pt x="2925" y="1227"/>
                </a:cubicBezTo>
                <a:cubicBezTo>
                  <a:pt x="2925" y="1227"/>
                  <a:pt x="2925" y="1227"/>
                  <a:pt x="2925" y="1227"/>
                </a:cubicBezTo>
                <a:cubicBezTo>
                  <a:pt x="2928" y="1229"/>
                  <a:pt x="2929" y="1232"/>
                  <a:pt x="2931" y="1234"/>
                </a:cubicBezTo>
                <a:cubicBezTo>
                  <a:pt x="2934" y="1235"/>
                  <a:pt x="2936" y="1235"/>
                  <a:pt x="2937" y="1237"/>
                </a:cubicBezTo>
                <a:cubicBezTo>
                  <a:pt x="2937" y="1237"/>
                  <a:pt x="2937" y="1237"/>
                  <a:pt x="2937" y="1237"/>
                </a:cubicBezTo>
                <a:cubicBezTo>
                  <a:pt x="2938" y="1237"/>
                  <a:pt x="2938" y="1237"/>
                  <a:pt x="2938" y="1237"/>
                </a:cubicBezTo>
                <a:cubicBezTo>
                  <a:pt x="2938" y="1239"/>
                  <a:pt x="2939" y="1241"/>
                  <a:pt x="2940" y="1243"/>
                </a:cubicBezTo>
                <a:cubicBezTo>
                  <a:pt x="2942" y="1245"/>
                  <a:pt x="2945" y="1244"/>
                  <a:pt x="2948" y="1245"/>
                </a:cubicBezTo>
                <a:cubicBezTo>
                  <a:pt x="2952" y="1246"/>
                  <a:pt x="2954" y="1248"/>
                  <a:pt x="2956" y="1251"/>
                </a:cubicBezTo>
                <a:cubicBezTo>
                  <a:pt x="2955" y="1253"/>
                  <a:pt x="2952" y="1256"/>
                  <a:pt x="2951" y="1258"/>
                </a:cubicBezTo>
                <a:cubicBezTo>
                  <a:pt x="2952" y="1260"/>
                  <a:pt x="2954" y="1262"/>
                  <a:pt x="2956" y="1263"/>
                </a:cubicBezTo>
                <a:cubicBezTo>
                  <a:pt x="2958" y="1263"/>
                  <a:pt x="2960" y="1262"/>
                  <a:pt x="2961" y="1263"/>
                </a:cubicBezTo>
                <a:cubicBezTo>
                  <a:pt x="2964" y="1265"/>
                  <a:pt x="2961" y="1272"/>
                  <a:pt x="2964" y="1273"/>
                </a:cubicBezTo>
                <a:cubicBezTo>
                  <a:pt x="2965" y="1274"/>
                  <a:pt x="2966" y="1274"/>
                  <a:pt x="2967" y="1274"/>
                </a:cubicBezTo>
                <a:cubicBezTo>
                  <a:pt x="2967" y="1276"/>
                  <a:pt x="2966" y="1277"/>
                  <a:pt x="2966" y="1279"/>
                </a:cubicBezTo>
                <a:cubicBezTo>
                  <a:pt x="2966" y="1279"/>
                  <a:pt x="2966" y="1279"/>
                  <a:pt x="2966" y="1279"/>
                </a:cubicBezTo>
                <a:cubicBezTo>
                  <a:pt x="2967" y="1279"/>
                  <a:pt x="2968" y="1278"/>
                  <a:pt x="2969" y="1277"/>
                </a:cubicBezTo>
                <a:cubicBezTo>
                  <a:pt x="2971" y="1278"/>
                  <a:pt x="2973" y="1278"/>
                  <a:pt x="2974" y="1279"/>
                </a:cubicBezTo>
                <a:cubicBezTo>
                  <a:pt x="2976" y="1280"/>
                  <a:pt x="2977" y="1284"/>
                  <a:pt x="2980" y="1285"/>
                </a:cubicBezTo>
                <a:cubicBezTo>
                  <a:pt x="2979" y="1289"/>
                  <a:pt x="2978" y="1292"/>
                  <a:pt x="2977" y="1295"/>
                </a:cubicBezTo>
                <a:cubicBezTo>
                  <a:pt x="2976" y="1300"/>
                  <a:pt x="2981" y="1310"/>
                  <a:pt x="2976" y="1315"/>
                </a:cubicBezTo>
                <a:cubicBezTo>
                  <a:pt x="2974" y="1313"/>
                  <a:pt x="2973" y="1312"/>
                  <a:pt x="2972" y="1310"/>
                </a:cubicBezTo>
                <a:cubicBezTo>
                  <a:pt x="2972" y="1310"/>
                  <a:pt x="2971" y="1311"/>
                  <a:pt x="2971" y="1311"/>
                </a:cubicBezTo>
                <a:cubicBezTo>
                  <a:pt x="2971" y="1312"/>
                  <a:pt x="2971" y="1313"/>
                  <a:pt x="2970" y="1314"/>
                </a:cubicBezTo>
                <a:cubicBezTo>
                  <a:pt x="2968" y="1313"/>
                  <a:pt x="2966" y="1311"/>
                  <a:pt x="2964" y="1311"/>
                </a:cubicBezTo>
                <a:cubicBezTo>
                  <a:pt x="2965" y="1312"/>
                  <a:pt x="2965" y="1314"/>
                  <a:pt x="2966" y="1315"/>
                </a:cubicBezTo>
                <a:cubicBezTo>
                  <a:pt x="2965" y="1316"/>
                  <a:pt x="2950" y="1301"/>
                  <a:pt x="2946" y="1299"/>
                </a:cubicBezTo>
                <a:cubicBezTo>
                  <a:pt x="2944" y="1297"/>
                  <a:pt x="2942" y="1296"/>
                  <a:pt x="2940" y="1294"/>
                </a:cubicBezTo>
                <a:cubicBezTo>
                  <a:pt x="2939" y="1292"/>
                  <a:pt x="2939" y="1290"/>
                  <a:pt x="2938" y="1289"/>
                </a:cubicBezTo>
                <a:cubicBezTo>
                  <a:pt x="2933" y="1286"/>
                  <a:pt x="2927" y="1281"/>
                  <a:pt x="2924" y="1276"/>
                </a:cubicBezTo>
                <a:cubicBezTo>
                  <a:pt x="2923" y="1273"/>
                  <a:pt x="2924" y="1270"/>
                  <a:pt x="2923" y="1268"/>
                </a:cubicBezTo>
                <a:cubicBezTo>
                  <a:pt x="2920" y="1263"/>
                  <a:pt x="2916" y="1258"/>
                  <a:pt x="2913" y="1252"/>
                </a:cubicBezTo>
                <a:cubicBezTo>
                  <a:pt x="2911" y="1251"/>
                  <a:pt x="2907" y="1250"/>
                  <a:pt x="2906" y="1248"/>
                </a:cubicBezTo>
                <a:cubicBezTo>
                  <a:pt x="2906" y="1247"/>
                  <a:pt x="2905" y="1245"/>
                  <a:pt x="2905" y="1243"/>
                </a:cubicBezTo>
                <a:cubicBezTo>
                  <a:pt x="2901" y="1235"/>
                  <a:pt x="2901" y="1229"/>
                  <a:pt x="2890" y="1227"/>
                </a:cubicBezTo>
                <a:cubicBezTo>
                  <a:pt x="2888" y="1219"/>
                  <a:pt x="2886" y="1215"/>
                  <a:pt x="2880" y="1211"/>
                </a:cubicBezTo>
                <a:cubicBezTo>
                  <a:pt x="2877" y="1212"/>
                  <a:pt x="2876" y="1210"/>
                  <a:pt x="2874" y="1208"/>
                </a:cubicBezTo>
                <a:cubicBezTo>
                  <a:pt x="2872" y="1204"/>
                  <a:pt x="2861" y="1198"/>
                  <a:pt x="2865" y="1191"/>
                </a:cubicBezTo>
                <a:cubicBezTo>
                  <a:pt x="2871" y="1191"/>
                  <a:pt x="2871" y="1194"/>
                  <a:pt x="2875" y="1195"/>
                </a:cubicBezTo>
                <a:close/>
                <a:moveTo>
                  <a:pt x="2979" y="1280"/>
                </a:moveTo>
                <a:cubicBezTo>
                  <a:pt x="2978" y="1278"/>
                  <a:pt x="2979" y="1277"/>
                  <a:pt x="2977" y="1276"/>
                </a:cubicBezTo>
                <a:cubicBezTo>
                  <a:pt x="2976" y="1274"/>
                  <a:pt x="2973" y="1275"/>
                  <a:pt x="2972" y="1273"/>
                </a:cubicBezTo>
                <a:cubicBezTo>
                  <a:pt x="2972" y="1272"/>
                  <a:pt x="2973" y="1270"/>
                  <a:pt x="2974" y="1269"/>
                </a:cubicBezTo>
                <a:cubicBezTo>
                  <a:pt x="2975" y="1270"/>
                  <a:pt x="2976" y="1271"/>
                  <a:pt x="2976" y="1272"/>
                </a:cubicBezTo>
                <a:cubicBezTo>
                  <a:pt x="2977" y="1270"/>
                  <a:pt x="2978" y="1269"/>
                  <a:pt x="2979" y="1268"/>
                </a:cubicBezTo>
                <a:cubicBezTo>
                  <a:pt x="2981" y="1273"/>
                  <a:pt x="2981" y="1278"/>
                  <a:pt x="2987" y="1280"/>
                </a:cubicBezTo>
                <a:cubicBezTo>
                  <a:pt x="2987" y="1280"/>
                  <a:pt x="2987" y="1280"/>
                  <a:pt x="2987" y="1280"/>
                </a:cubicBezTo>
                <a:cubicBezTo>
                  <a:pt x="2986" y="1281"/>
                  <a:pt x="2986" y="1281"/>
                  <a:pt x="2985" y="1282"/>
                </a:cubicBezTo>
                <a:cubicBezTo>
                  <a:pt x="2986" y="1283"/>
                  <a:pt x="2986" y="1284"/>
                  <a:pt x="2986" y="1285"/>
                </a:cubicBezTo>
                <a:cubicBezTo>
                  <a:pt x="2984" y="1284"/>
                  <a:pt x="2980" y="1283"/>
                  <a:pt x="2979" y="1280"/>
                </a:cubicBezTo>
                <a:close/>
                <a:moveTo>
                  <a:pt x="2901" y="970"/>
                </a:moveTo>
                <a:cubicBezTo>
                  <a:pt x="2899" y="971"/>
                  <a:pt x="2896" y="972"/>
                  <a:pt x="2894" y="973"/>
                </a:cubicBezTo>
                <a:cubicBezTo>
                  <a:pt x="2893" y="974"/>
                  <a:pt x="2892" y="975"/>
                  <a:pt x="2891" y="976"/>
                </a:cubicBezTo>
                <a:cubicBezTo>
                  <a:pt x="2889" y="975"/>
                  <a:pt x="2886" y="973"/>
                  <a:pt x="2883" y="972"/>
                </a:cubicBezTo>
                <a:cubicBezTo>
                  <a:pt x="2883" y="969"/>
                  <a:pt x="2882" y="965"/>
                  <a:pt x="2884" y="963"/>
                </a:cubicBezTo>
                <a:cubicBezTo>
                  <a:pt x="2887" y="962"/>
                  <a:pt x="2887" y="960"/>
                  <a:pt x="2892" y="959"/>
                </a:cubicBezTo>
                <a:cubicBezTo>
                  <a:pt x="2892" y="957"/>
                  <a:pt x="2892" y="956"/>
                  <a:pt x="2894" y="956"/>
                </a:cubicBezTo>
                <a:cubicBezTo>
                  <a:pt x="2895" y="956"/>
                  <a:pt x="2896" y="957"/>
                  <a:pt x="2897" y="957"/>
                </a:cubicBezTo>
                <a:cubicBezTo>
                  <a:pt x="2898" y="955"/>
                  <a:pt x="2901" y="956"/>
                  <a:pt x="2903" y="955"/>
                </a:cubicBezTo>
                <a:cubicBezTo>
                  <a:pt x="2904" y="955"/>
                  <a:pt x="2904" y="955"/>
                  <a:pt x="2905" y="955"/>
                </a:cubicBezTo>
                <a:cubicBezTo>
                  <a:pt x="2906" y="956"/>
                  <a:pt x="2906" y="957"/>
                  <a:pt x="2907" y="958"/>
                </a:cubicBezTo>
                <a:cubicBezTo>
                  <a:pt x="2907" y="959"/>
                  <a:pt x="2907" y="959"/>
                  <a:pt x="2907" y="959"/>
                </a:cubicBezTo>
                <a:cubicBezTo>
                  <a:pt x="2905" y="960"/>
                  <a:pt x="2902" y="964"/>
                  <a:pt x="2901" y="967"/>
                </a:cubicBezTo>
                <a:cubicBezTo>
                  <a:pt x="2901" y="968"/>
                  <a:pt x="2902" y="969"/>
                  <a:pt x="2901" y="970"/>
                </a:cubicBezTo>
                <a:close/>
                <a:moveTo>
                  <a:pt x="2984" y="1074"/>
                </a:moveTo>
                <a:cubicBezTo>
                  <a:pt x="2983" y="1075"/>
                  <a:pt x="2983" y="1076"/>
                  <a:pt x="2982" y="1078"/>
                </a:cubicBezTo>
                <a:cubicBezTo>
                  <a:pt x="2982" y="1078"/>
                  <a:pt x="2975" y="1082"/>
                  <a:pt x="2974" y="1082"/>
                </a:cubicBezTo>
                <a:cubicBezTo>
                  <a:pt x="2974" y="1082"/>
                  <a:pt x="2974" y="1082"/>
                  <a:pt x="2974" y="1081"/>
                </a:cubicBezTo>
                <a:cubicBezTo>
                  <a:pt x="2977" y="1074"/>
                  <a:pt x="2985" y="1072"/>
                  <a:pt x="2989" y="1066"/>
                </a:cubicBezTo>
                <a:cubicBezTo>
                  <a:pt x="2990" y="1067"/>
                  <a:pt x="2990" y="1069"/>
                  <a:pt x="2989" y="1070"/>
                </a:cubicBezTo>
                <a:cubicBezTo>
                  <a:pt x="2988" y="1073"/>
                  <a:pt x="2986" y="1072"/>
                  <a:pt x="2984" y="1074"/>
                </a:cubicBezTo>
                <a:close/>
                <a:moveTo>
                  <a:pt x="2995" y="1117"/>
                </a:moveTo>
                <a:cubicBezTo>
                  <a:pt x="2994" y="1118"/>
                  <a:pt x="2994" y="1118"/>
                  <a:pt x="2994" y="1119"/>
                </a:cubicBezTo>
                <a:cubicBezTo>
                  <a:pt x="2992" y="1119"/>
                  <a:pt x="2984" y="1120"/>
                  <a:pt x="2983" y="1121"/>
                </a:cubicBezTo>
                <a:cubicBezTo>
                  <a:pt x="2983" y="1121"/>
                  <a:pt x="2983" y="1121"/>
                  <a:pt x="2983" y="1121"/>
                </a:cubicBezTo>
                <a:cubicBezTo>
                  <a:pt x="2984" y="1123"/>
                  <a:pt x="2986" y="1125"/>
                  <a:pt x="2988" y="1126"/>
                </a:cubicBezTo>
                <a:cubicBezTo>
                  <a:pt x="2988" y="1126"/>
                  <a:pt x="2988" y="1126"/>
                  <a:pt x="2987" y="1126"/>
                </a:cubicBezTo>
                <a:cubicBezTo>
                  <a:pt x="2986" y="1130"/>
                  <a:pt x="2980" y="1127"/>
                  <a:pt x="2979" y="1130"/>
                </a:cubicBezTo>
                <a:cubicBezTo>
                  <a:pt x="2977" y="1129"/>
                  <a:pt x="2962" y="1126"/>
                  <a:pt x="2960" y="1128"/>
                </a:cubicBezTo>
                <a:cubicBezTo>
                  <a:pt x="2955" y="1130"/>
                  <a:pt x="2958" y="1134"/>
                  <a:pt x="2957" y="1138"/>
                </a:cubicBezTo>
                <a:cubicBezTo>
                  <a:pt x="2956" y="1141"/>
                  <a:pt x="2953" y="1140"/>
                  <a:pt x="2952" y="1142"/>
                </a:cubicBezTo>
                <a:cubicBezTo>
                  <a:pt x="2952" y="1144"/>
                  <a:pt x="2952" y="1146"/>
                  <a:pt x="2952" y="1147"/>
                </a:cubicBezTo>
                <a:cubicBezTo>
                  <a:pt x="2952" y="1149"/>
                  <a:pt x="2948" y="1155"/>
                  <a:pt x="2947" y="1157"/>
                </a:cubicBezTo>
                <a:cubicBezTo>
                  <a:pt x="2946" y="1157"/>
                  <a:pt x="2935" y="1160"/>
                  <a:pt x="2935" y="1160"/>
                </a:cubicBezTo>
                <a:cubicBezTo>
                  <a:pt x="2932" y="1160"/>
                  <a:pt x="2927" y="1155"/>
                  <a:pt x="2923" y="1158"/>
                </a:cubicBezTo>
                <a:cubicBezTo>
                  <a:pt x="2920" y="1159"/>
                  <a:pt x="2918" y="1163"/>
                  <a:pt x="2915" y="1164"/>
                </a:cubicBezTo>
                <a:cubicBezTo>
                  <a:pt x="2912" y="1164"/>
                  <a:pt x="2910" y="1163"/>
                  <a:pt x="2908" y="1163"/>
                </a:cubicBezTo>
                <a:cubicBezTo>
                  <a:pt x="2906" y="1163"/>
                  <a:pt x="2905" y="1164"/>
                  <a:pt x="2903" y="1165"/>
                </a:cubicBezTo>
                <a:cubicBezTo>
                  <a:pt x="2899" y="1161"/>
                  <a:pt x="2894" y="1159"/>
                  <a:pt x="2892" y="1153"/>
                </a:cubicBezTo>
                <a:cubicBezTo>
                  <a:pt x="2893" y="1154"/>
                  <a:pt x="2894" y="1155"/>
                  <a:pt x="2895" y="1156"/>
                </a:cubicBezTo>
                <a:cubicBezTo>
                  <a:pt x="2897" y="1156"/>
                  <a:pt x="2899" y="1156"/>
                  <a:pt x="2901" y="1156"/>
                </a:cubicBezTo>
                <a:cubicBezTo>
                  <a:pt x="2903" y="1157"/>
                  <a:pt x="2906" y="1160"/>
                  <a:pt x="2908" y="1159"/>
                </a:cubicBezTo>
                <a:cubicBezTo>
                  <a:pt x="2909" y="1159"/>
                  <a:pt x="2909" y="1159"/>
                  <a:pt x="2909" y="1159"/>
                </a:cubicBezTo>
                <a:cubicBezTo>
                  <a:pt x="2909" y="1158"/>
                  <a:pt x="2909" y="1158"/>
                  <a:pt x="2908" y="1158"/>
                </a:cubicBezTo>
                <a:cubicBezTo>
                  <a:pt x="2908" y="1157"/>
                  <a:pt x="2908" y="1157"/>
                  <a:pt x="2907" y="1156"/>
                </a:cubicBezTo>
                <a:cubicBezTo>
                  <a:pt x="2908" y="1154"/>
                  <a:pt x="2912" y="1145"/>
                  <a:pt x="2913" y="1144"/>
                </a:cubicBezTo>
                <a:cubicBezTo>
                  <a:pt x="2915" y="1143"/>
                  <a:pt x="2918" y="1143"/>
                  <a:pt x="2921" y="1142"/>
                </a:cubicBezTo>
                <a:cubicBezTo>
                  <a:pt x="2923" y="1141"/>
                  <a:pt x="2925" y="1141"/>
                  <a:pt x="2928" y="1140"/>
                </a:cubicBezTo>
                <a:cubicBezTo>
                  <a:pt x="2930" y="1139"/>
                  <a:pt x="2930" y="1136"/>
                  <a:pt x="2932" y="1134"/>
                </a:cubicBezTo>
                <a:cubicBezTo>
                  <a:pt x="2933" y="1133"/>
                  <a:pt x="2934" y="1133"/>
                  <a:pt x="2935" y="1132"/>
                </a:cubicBezTo>
                <a:cubicBezTo>
                  <a:pt x="2937" y="1129"/>
                  <a:pt x="2938" y="1127"/>
                  <a:pt x="2941" y="1125"/>
                </a:cubicBezTo>
                <a:cubicBezTo>
                  <a:pt x="2942" y="1124"/>
                  <a:pt x="2944" y="1124"/>
                  <a:pt x="2945" y="1124"/>
                </a:cubicBezTo>
                <a:cubicBezTo>
                  <a:pt x="2947" y="1122"/>
                  <a:pt x="2947" y="1120"/>
                  <a:pt x="2950" y="1119"/>
                </a:cubicBezTo>
                <a:cubicBezTo>
                  <a:pt x="2950" y="1119"/>
                  <a:pt x="2950" y="1119"/>
                  <a:pt x="2950" y="1119"/>
                </a:cubicBezTo>
                <a:cubicBezTo>
                  <a:pt x="2950" y="1119"/>
                  <a:pt x="2950" y="1120"/>
                  <a:pt x="2950" y="1120"/>
                </a:cubicBezTo>
                <a:cubicBezTo>
                  <a:pt x="2950" y="1120"/>
                  <a:pt x="2950" y="1120"/>
                  <a:pt x="2950" y="1120"/>
                </a:cubicBezTo>
                <a:cubicBezTo>
                  <a:pt x="2952" y="1120"/>
                  <a:pt x="2954" y="1121"/>
                  <a:pt x="2955" y="1120"/>
                </a:cubicBezTo>
                <a:cubicBezTo>
                  <a:pt x="2957" y="1118"/>
                  <a:pt x="2955" y="1117"/>
                  <a:pt x="2953" y="1116"/>
                </a:cubicBezTo>
                <a:cubicBezTo>
                  <a:pt x="2953" y="1116"/>
                  <a:pt x="2954" y="1116"/>
                  <a:pt x="2954" y="1115"/>
                </a:cubicBezTo>
                <a:cubicBezTo>
                  <a:pt x="2954" y="1115"/>
                  <a:pt x="2954" y="1114"/>
                  <a:pt x="2955" y="1114"/>
                </a:cubicBezTo>
                <a:cubicBezTo>
                  <a:pt x="2956" y="1114"/>
                  <a:pt x="2957" y="1114"/>
                  <a:pt x="2959" y="1114"/>
                </a:cubicBezTo>
                <a:cubicBezTo>
                  <a:pt x="2960" y="1109"/>
                  <a:pt x="2964" y="1108"/>
                  <a:pt x="2966" y="1104"/>
                </a:cubicBezTo>
                <a:cubicBezTo>
                  <a:pt x="2967" y="1102"/>
                  <a:pt x="2968" y="1100"/>
                  <a:pt x="2968" y="1099"/>
                </a:cubicBezTo>
                <a:cubicBezTo>
                  <a:pt x="2969" y="1099"/>
                  <a:pt x="2969" y="1100"/>
                  <a:pt x="2970" y="1101"/>
                </a:cubicBezTo>
                <a:cubicBezTo>
                  <a:pt x="2970" y="1101"/>
                  <a:pt x="2971" y="1101"/>
                  <a:pt x="2971" y="1101"/>
                </a:cubicBezTo>
                <a:cubicBezTo>
                  <a:pt x="2972" y="1100"/>
                  <a:pt x="2973" y="1100"/>
                  <a:pt x="2973" y="1099"/>
                </a:cubicBezTo>
                <a:cubicBezTo>
                  <a:pt x="2974" y="1102"/>
                  <a:pt x="2977" y="1103"/>
                  <a:pt x="2979" y="1104"/>
                </a:cubicBezTo>
                <a:cubicBezTo>
                  <a:pt x="2979" y="1107"/>
                  <a:pt x="2977" y="1108"/>
                  <a:pt x="2977" y="1110"/>
                </a:cubicBezTo>
                <a:cubicBezTo>
                  <a:pt x="2979" y="1110"/>
                  <a:pt x="2981" y="1109"/>
                  <a:pt x="2982" y="1110"/>
                </a:cubicBezTo>
                <a:cubicBezTo>
                  <a:pt x="2982" y="1110"/>
                  <a:pt x="2982" y="1110"/>
                  <a:pt x="2982" y="1110"/>
                </a:cubicBezTo>
                <a:cubicBezTo>
                  <a:pt x="2982" y="1110"/>
                  <a:pt x="2982" y="1110"/>
                  <a:pt x="2983" y="1110"/>
                </a:cubicBezTo>
                <a:cubicBezTo>
                  <a:pt x="2982" y="1111"/>
                  <a:pt x="2982" y="1112"/>
                  <a:pt x="2981" y="1113"/>
                </a:cubicBezTo>
                <a:cubicBezTo>
                  <a:pt x="2986" y="1111"/>
                  <a:pt x="2993" y="1113"/>
                  <a:pt x="2995" y="1117"/>
                </a:cubicBezTo>
                <a:close/>
                <a:moveTo>
                  <a:pt x="2993" y="1065"/>
                </a:moveTo>
                <a:cubicBezTo>
                  <a:pt x="2992" y="1065"/>
                  <a:pt x="2992" y="1065"/>
                  <a:pt x="2991" y="1064"/>
                </a:cubicBezTo>
                <a:cubicBezTo>
                  <a:pt x="2991" y="1064"/>
                  <a:pt x="2991" y="1064"/>
                  <a:pt x="2991" y="1064"/>
                </a:cubicBezTo>
                <a:cubicBezTo>
                  <a:pt x="2992" y="1062"/>
                  <a:pt x="2995" y="1061"/>
                  <a:pt x="2996" y="1058"/>
                </a:cubicBezTo>
                <a:cubicBezTo>
                  <a:pt x="2996" y="1056"/>
                  <a:pt x="2996" y="1054"/>
                  <a:pt x="2997" y="1052"/>
                </a:cubicBezTo>
                <a:cubicBezTo>
                  <a:pt x="2997" y="1052"/>
                  <a:pt x="2998" y="1052"/>
                  <a:pt x="2998" y="1052"/>
                </a:cubicBezTo>
                <a:cubicBezTo>
                  <a:pt x="2998" y="1052"/>
                  <a:pt x="2999" y="1052"/>
                  <a:pt x="2999" y="1053"/>
                </a:cubicBezTo>
                <a:cubicBezTo>
                  <a:pt x="2999" y="1053"/>
                  <a:pt x="2998" y="1054"/>
                  <a:pt x="2998" y="1054"/>
                </a:cubicBezTo>
                <a:cubicBezTo>
                  <a:pt x="2999" y="1056"/>
                  <a:pt x="3000" y="1058"/>
                  <a:pt x="3001" y="1060"/>
                </a:cubicBezTo>
                <a:cubicBezTo>
                  <a:pt x="2998" y="1061"/>
                  <a:pt x="2995" y="1063"/>
                  <a:pt x="2993" y="1065"/>
                </a:cubicBezTo>
                <a:close/>
                <a:moveTo>
                  <a:pt x="2976" y="1323"/>
                </a:moveTo>
                <a:cubicBezTo>
                  <a:pt x="2976" y="1322"/>
                  <a:pt x="2976" y="1321"/>
                  <a:pt x="2977" y="1320"/>
                </a:cubicBezTo>
                <a:cubicBezTo>
                  <a:pt x="2977" y="1320"/>
                  <a:pt x="2978" y="1320"/>
                  <a:pt x="2978" y="1320"/>
                </a:cubicBezTo>
                <a:cubicBezTo>
                  <a:pt x="2978" y="1318"/>
                  <a:pt x="2979" y="1317"/>
                  <a:pt x="2979" y="1316"/>
                </a:cubicBezTo>
                <a:cubicBezTo>
                  <a:pt x="2981" y="1316"/>
                  <a:pt x="2984" y="1316"/>
                  <a:pt x="2986" y="1317"/>
                </a:cubicBezTo>
                <a:cubicBezTo>
                  <a:pt x="2987" y="1318"/>
                  <a:pt x="2987" y="1318"/>
                  <a:pt x="2988" y="1318"/>
                </a:cubicBezTo>
                <a:cubicBezTo>
                  <a:pt x="2989" y="1318"/>
                  <a:pt x="2989" y="1318"/>
                  <a:pt x="2990" y="1318"/>
                </a:cubicBezTo>
                <a:cubicBezTo>
                  <a:pt x="2990" y="1317"/>
                  <a:pt x="2990" y="1316"/>
                  <a:pt x="2990" y="1316"/>
                </a:cubicBezTo>
                <a:cubicBezTo>
                  <a:pt x="2994" y="1317"/>
                  <a:pt x="2996" y="1319"/>
                  <a:pt x="2999" y="1320"/>
                </a:cubicBezTo>
                <a:cubicBezTo>
                  <a:pt x="3001" y="1321"/>
                  <a:pt x="3003" y="1319"/>
                  <a:pt x="3004" y="1319"/>
                </a:cubicBezTo>
                <a:cubicBezTo>
                  <a:pt x="3006" y="1320"/>
                  <a:pt x="3007" y="1323"/>
                  <a:pt x="3008" y="1325"/>
                </a:cubicBezTo>
                <a:cubicBezTo>
                  <a:pt x="3012" y="1325"/>
                  <a:pt x="3026" y="1328"/>
                  <a:pt x="3027" y="1325"/>
                </a:cubicBezTo>
                <a:cubicBezTo>
                  <a:pt x="3028" y="1324"/>
                  <a:pt x="3029" y="1322"/>
                  <a:pt x="3030" y="1321"/>
                </a:cubicBezTo>
                <a:cubicBezTo>
                  <a:pt x="3030" y="1321"/>
                  <a:pt x="3031" y="1321"/>
                  <a:pt x="3032" y="1321"/>
                </a:cubicBezTo>
                <a:cubicBezTo>
                  <a:pt x="3033" y="1322"/>
                  <a:pt x="3034" y="1323"/>
                  <a:pt x="3034" y="1324"/>
                </a:cubicBezTo>
                <a:cubicBezTo>
                  <a:pt x="3036" y="1325"/>
                  <a:pt x="3038" y="1325"/>
                  <a:pt x="3040" y="1325"/>
                </a:cubicBezTo>
                <a:cubicBezTo>
                  <a:pt x="3045" y="1326"/>
                  <a:pt x="3048" y="1327"/>
                  <a:pt x="3051" y="1329"/>
                </a:cubicBezTo>
                <a:cubicBezTo>
                  <a:pt x="3050" y="1330"/>
                  <a:pt x="3050" y="1330"/>
                  <a:pt x="3050" y="1331"/>
                </a:cubicBezTo>
                <a:cubicBezTo>
                  <a:pt x="3054" y="1338"/>
                  <a:pt x="3062" y="1334"/>
                  <a:pt x="3069" y="1336"/>
                </a:cubicBezTo>
                <a:cubicBezTo>
                  <a:pt x="3068" y="1339"/>
                  <a:pt x="3066" y="1341"/>
                  <a:pt x="3068" y="1343"/>
                </a:cubicBezTo>
                <a:cubicBezTo>
                  <a:pt x="3068" y="1343"/>
                  <a:pt x="3069" y="1344"/>
                  <a:pt x="3069" y="1345"/>
                </a:cubicBezTo>
                <a:cubicBezTo>
                  <a:pt x="3065" y="1343"/>
                  <a:pt x="3061" y="1342"/>
                  <a:pt x="3056" y="1340"/>
                </a:cubicBezTo>
                <a:cubicBezTo>
                  <a:pt x="3053" y="1340"/>
                  <a:pt x="3052" y="1342"/>
                  <a:pt x="3050" y="1342"/>
                </a:cubicBezTo>
                <a:cubicBezTo>
                  <a:pt x="3044" y="1342"/>
                  <a:pt x="3038" y="1341"/>
                  <a:pt x="3031" y="1340"/>
                </a:cubicBezTo>
                <a:cubicBezTo>
                  <a:pt x="3025" y="1339"/>
                  <a:pt x="3020" y="1335"/>
                  <a:pt x="3013" y="1334"/>
                </a:cubicBezTo>
                <a:cubicBezTo>
                  <a:pt x="3008" y="1333"/>
                  <a:pt x="3007" y="1336"/>
                  <a:pt x="3003" y="1335"/>
                </a:cubicBezTo>
                <a:cubicBezTo>
                  <a:pt x="3000" y="1335"/>
                  <a:pt x="2998" y="1333"/>
                  <a:pt x="2995" y="1332"/>
                </a:cubicBezTo>
                <a:cubicBezTo>
                  <a:pt x="2992" y="1331"/>
                  <a:pt x="2987" y="1332"/>
                  <a:pt x="2984" y="1331"/>
                </a:cubicBezTo>
                <a:cubicBezTo>
                  <a:pt x="2984" y="1329"/>
                  <a:pt x="2985" y="1328"/>
                  <a:pt x="2986" y="1328"/>
                </a:cubicBezTo>
                <a:cubicBezTo>
                  <a:pt x="2986" y="1328"/>
                  <a:pt x="2986" y="1327"/>
                  <a:pt x="2986" y="1327"/>
                </a:cubicBezTo>
                <a:cubicBezTo>
                  <a:pt x="2983" y="1326"/>
                  <a:pt x="2972" y="1325"/>
                  <a:pt x="2971" y="1324"/>
                </a:cubicBezTo>
                <a:cubicBezTo>
                  <a:pt x="2973" y="1324"/>
                  <a:pt x="2974" y="1324"/>
                  <a:pt x="2976" y="1323"/>
                </a:cubicBezTo>
                <a:close/>
                <a:moveTo>
                  <a:pt x="3058" y="1549"/>
                </a:moveTo>
                <a:cubicBezTo>
                  <a:pt x="3058" y="1549"/>
                  <a:pt x="3058" y="1549"/>
                  <a:pt x="3058" y="1549"/>
                </a:cubicBezTo>
                <a:cubicBezTo>
                  <a:pt x="3057" y="1548"/>
                  <a:pt x="3057" y="1547"/>
                  <a:pt x="3056" y="1545"/>
                </a:cubicBezTo>
                <a:cubicBezTo>
                  <a:pt x="3055" y="1545"/>
                  <a:pt x="3055" y="1545"/>
                  <a:pt x="3055" y="1545"/>
                </a:cubicBezTo>
                <a:cubicBezTo>
                  <a:pt x="3055" y="1544"/>
                  <a:pt x="3055" y="1544"/>
                  <a:pt x="3055" y="1544"/>
                </a:cubicBezTo>
                <a:cubicBezTo>
                  <a:pt x="3058" y="1545"/>
                  <a:pt x="3060" y="1546"/>
                  <a:pt x="3058" y="1549"/>
                </a:cubicBezTo>
                <a:close/>
                <a:moveTo>
                  <a:pt x="3308" y="1406"/>
                </a:moveTo>
                <a:cubicBezTo>
                  <a:pt x="3307" y="1405"/>
                  <a:pt x="3307" y="1405"/>
                  <a:pt x="3306" y="1404"/>
                </a:cubicBezTo>
                <a:cubicBezTo>
                  <a:pt x="3306" y="1404"/>
                  <a:pt x="3306" y="1403"/>
                  <a:pt x="3306" y="1403"/>
                </a:cubicBezTo>
                <a:cubicBezTo>
                  <a:pt x="3307" y="1401"/>
                  <a:pt x="3306" y="1401"/>
                  <a:pt x="3308" y="1400"/>
                </a:cubicBezTo>
                <a:cubicBezTo>
                  <a:pt x="3309" y="1400"/>
                  <a:pt x="3310" y="1400"/>
                  <a:pt x="3310" y="1400"/>
                </a:cubicBezTo>
                <a:cubicBezTo>
                  <a:pt x="3309" y="1402"/>
                  <a:pt x="3311" y="1405"/>
                  <a:pt x="3308" y="1406"/>
                </a:cubicBezTo>
                <a:close/>
                <a:moveTo>
                  <a:pt x="3342" y="1429"/>
                </a:moveTo>
                <a:cubicBezTo>
                  <a:pt x="3342" y="1429"/>
                  <a:pt x="3342" y="1429"/>
                  <a:pt x="3342" y="1429"/>
                </a:cubicBezTo>
                <a:cubicBezTo>
                  <a:pt x="3341" y="1429"/>
                  <a:pt x="3339" y="1430"/>
                  <a:pt x="3338" y="1430"/>
                </a:cubicBezTo>
                <a:cubicBezTo>
                  <a:pt x="3339" y="1429"/>
                  <a:pt x="3339" y="1429"/>
                  <a:pt x="3340" y="1428"/>
                </a:cubicBezTo>
                <a:cubicBezTo>
                  <a:pt x="3341" y="1428"/>
                  <a:pt x="3341" y="1428"/>
                  <a:pt x="3342" y="1429"/>
                </a:cubicBezTo>
                <a:close/>
                <a:moveTo>
                  <a:pt x="3330" y="1332"/>
                </a:moveTo>
                <a:cubicBezTo>
                  <a:pt x="3332" y="1333"/>
                  <a:pt x="3332" y="1334"/>
                  <a:pt x="3333" y="1334"/>
                </a:cubicBezTo>
                <a:cubicBezTo>
                  <a:pt x="3332" y="1337"/>
                  <a:pt x="3329" y="1342"/>
                  <a:pt x="3326" y="1343"/>
                </a:cubicBezTo>
                <a:cubicBezTo>
                  <a:pt x="3324" y="1343"/>
                  <a:pt x="3322" y="1342"/>
                  <a:pt x="3320" y="1342"/>
                </a:cubicBezTo>
                <a:cubicBezTo>
                  <a:pt x="3320" y="1342"/>
                  <a:pt x="3320" y="1342"/>
                  <a:pt x="3320" y="1342"/>
                </a:cubicBezTo>
                <a:cubicBezTo>
                  <a:pt x="3322" y="1338"/>
                  <a:pt x="3324" y="1334"/>
                  <a:pt x="3328" y="1332"/>
                </a:cubicBezTo>
                <a:cubicBezTo>
                  <a:pt x="3329" y="1332"/>
                  <a:pt x="3330" y="1332"/>
                  <a:pt x="3330" y="1332"/>
                </a:cubicBezTo>
                <a:close/>
                <a:moveTo>
                  <a:pt x="3244" y="1375"/>
                </a:moveTo>
                <a:cubicBezTo>
                  <a:pt x="3246" y="1376"/>
                  <a:pt x="3249" y="1374"/>
                  <a:pt x="3250" y="1376"/>
                </a:cubicBezTo>
                <a:cubicBezTo>
                  <a:pt x="3250" y="1378"/>
                  <a:pt x="3248" y="1379"/>
                  <a:pt x="3246" y="1380"/>
                </a:cubicBezTo>
                <a:cubicBezTo>
                  <a:pt x="3246" y="1380"/>
                  <a:pt x="3245" y="1381"/>
                  <a:pt x="3245" y="1381"/>
                </a:cubicBezTo>
                <a:cubicBezTo>
                  <a:pt x="3243" y="1381"/>
                  <a:pt x="3241" y="1380"/>
                  <a:pt x="3239" y="1380"/>
                </a:cubicBezTo>
                <a:cubicBezTo>
                  <a:pt x="3239" y="1379"/>
                  <a:pt x="3238" y="1377"/>
                  <a:pt x="3237" y="1376"/>
                </a:cubicBezTo>
                <a:cubicBezTo>
                  <a:pt x="3238" y="1376"/>
                  <a:pt x="3238" y="1375"/>
                  <a:pt x="3238" y="1375"/>
                </a:cubicBezTo>
                <a:cubicBezTo>
                  <a:pt x="3239" y="1375"/>
                  <a:pt x="3242" y="1377"/>
                  <a:pt x="3244" y="1375"/>
                </a:cubicBezTo>
                <a:close/>
                <a:moveTo>
                  <a:pt x="3238" y="1381"/>
                </a:moveTo>
                <a:cubicBezTo>
                  <a:pt x="3237" y="1381"/>
                  <a:pt x="3235" y="1380"/>
                  <a:pt x="3234" y="1380"/>
                </a:cubicBezTo>
                <a:cubicBezTo>
                  <a:pt x="3234" y="1380"/>
                  <a:pt x="3234" y="1380"/>
                  <a:pt x="3234" y="1380"/>
                </a:cubicBezTo>
                <a:cubicBezTo>
                  <a:pt x="3236" y="1379"/>
                  <a:pt x="3234" y="1377"/>
                  <a:pt x="3235" y="1376"/>
                </a:cubicBezTo>
                <a:cubicBezTo>
                  <a:pt x="3235" y="1376"/>
                  <a:pt x="3235" y="1376"/>
                  <a:pt x="3236" y="1376"/>
                </a:cubicBezTo>
                <a:cubicBezTo>
                  <a:pt x="3236" y="1376"/>
                  <a:pt x="3237" y="1376"/>
                  <a:pt x="3237" y="1376"/>
                </a:cubicBezTo>
                <a:cubicBezTo>
                  <a:pt x="3238" y="1377"/>
                  <a:pt x="3238" y="1379"/>
                  <a:pt x="3239" y="1380"/>
                </a:cubicBezTo>
                <a:cubicBezTo>
                  <a:pt x="3239" y="1380"/>
                  <a:pt x="3239" y="1380"/>
                  <a:pt x="3239" y="1380"/>
                </a:cubicBezTo>
                <a:cubicBezTo>
                  <a:pt x="3238" y="1380"/>
                  <a:pt x="3238" y="1380"/>
                  <a:pt x="3238" y="1381"/>
                </a:cubicBezTo>
                <a:close/>
                <a:moveTo>
                  <a:pt x="3225" y="1286"/>
                </a:moveTo>
                <a:cubicBezTo>
                  <a:pt x="3223" y="1287"/>
                  <a:pt x="3222" y="1288"/>
                  <a:pt x="3220" y="1289"/>
                </a:cubicBezTo>
                <a:cubicBezTo>
                  <a:pt x="3219" y="1287"/>
                  <a:pt x="3218" y="1285"/>
                  <a:pt x="3217" y="1283"/>
                </a:cubicBezTo>
                <a:cubicBezTo>
                  <a:pt x="3221" y="1282"/>
                  <a:pt x="3225" y="1284"/>
                  <a:pt x="3229" y="1284"/>
                </a:cubicBezTo>
                <a:cubicBezTo>
                  <a:pt x="3231" y="1285"/>
                  <a:pt x="3232" y="1283"/>
                  <a:pt x="3233" y="1283"/>
                </a:cubicBezTo>
                <a:cubicBezTo>
                  <a:pt x="3240" y="1281"/>
                  <a:pt x="3245" y="1287"/>
                  <a:pt x="3247" y="1291"/>
                </a:cubicBezTo>
                <a:cubicBezTo>
                  <a:pt x="3246" y="1292"/>
                  <a:pt x="3246" y="1292"/>
                  <a:pt x="3246" y="1293"/>
                </a:cubicBezTo>
                <a:cubicBezTo>
                  <a:pt x="3242" y="1291"/>
                  <a:pt x="3239" y="1288"/>
                  <a:pt x="3235" y="1286"/>
                </a:cubicBezTo>
                <a:cubicBezTo>
                  <a:pt x="3235" y="1286"/>
                  <a:pt x="3234" y="1287"/>
                  <a:pt x="3233" y="1287"/>
                </a:cubicBezTo>
                <a:cubicBezTo>
                  <a:pt x="3233" y="1288"/>
                  <a:pt x="3233" y="1288"/>
                  <a:pt x="3233" y="1289"/>
                </a:cubicBezTo>
                <a:cubicBezTo>
                  <a:pt x="3230" y="1289"/>
                  <a:pt x="3228" y="1287"/>
                  <a:pt x="3225" y="1286"/>
                </a:cubicBezTo>
                <a:close/>
                <a:moveTo>
                  <a:pt x="3210" y="1239"/>
                </a:moveTo>
                <a:cubicBezTo>
                  <a:pt x="3211" y="1236"/>
                  <a:pt x="3213" y="1233"/>
                  <a:pt x="3214" y="1230"/>
                </a:cubicBezTo>
                <a:cubicBezTo>
                  <a:pt x="3215" y="1231"/>
                  <a:pt x="3216" y="1233"/>
                  <a:pt x="3216" y="1234"/>
                </a:cubicBezTo>
                <a:cubicBezTo>
                  <a:pt x="3215" y="1237"/>
                  <a:pt x="3213" y="1239"/>
                  <a:pt x="3213" y="1243"/>
                </a:cubicBezTo>
                <a:cubicBezTo>
                  <a:pt x="3214" y="1243"/>
                  <a:pt x="3214" y="1243"/>
                  <a:pt x="3214" y="1243"/>
                </a:cubicBezTo>
                <a:cubicBezTo>
                  <a:pt x="3214" y="1243"/>
                  <a:pt x="3214" y="1243"/>
                  <a:pt x="3215" y="1243"/>
                </a:cubicBezTo>
                <a:cubicBezTo>
                  <a:pt x="3216" y="1240"/>
                  <a:pt x="3219" y="1234"/>
                  <a:pt x="3223" y="1236"/>
                </a:cubicBezTo>
                <a:cubicBezTo>
                  <a:pt x="3223" y="1238"/>
                  <a:pt x="3223" y="1239"/>
                  <a:pt x="3222" y="1240"/>
                </a:cubicBezTo>
                <a:cubicBezTo>
                  <a:pt x="3221" y="1241"/>
                  <a:pt x="3219" y="1242"/>
                  <a:pt x="3218" y="1244"/>
                </a:cubicBezTo>
                <a:cubicBezTo>
                  <a:pt x="3220" y="1245"/>
                  <a:pt x="3222" y="1246"/>
                  <a:pt x="3223" y="1246"/>
                </a:cubicBezTo>
                <a:cubicBezTo>
                  <a:pt x="3223" y="1247"/>
                  <a:pt x="3223" y="1248"/>
                  <a:pt x="3224" y="1248"/>
                </a:cubicBezTo>
                <a:cubicBezTo>
                  <a:pt x="3221" y="1248"/>
                  <a:pt x="3219" y="1247"/>
                  <a:pt x="3216" y="1247"/>
                </a:cubicBezTo>
                <a:cubicBezTo>
                  <a:pt x="3216" y="1247"/>
                  <a:pt x="3216" y="1247"/>
                  <a:pt x="3215" y="1248"/>
                </a:cubicBezTo>
                <a:cubicBezTo>
                  <a:pt x="3215" y="1254"/>
                  <a:pt x="3217" y="1257"/>
                  <a:pt x="3220" y="1261"/>
                </a:cubicBezTo>
                <a:cubicBezTo>
                  <a:pt x="3220" y="1261"/>
                  <a:pt x="3220" y="1261"/>
                  <a:pt x="3219" y="1262"/>
                </a:cubicBezTo>
                <a:cubicBezTo>
                  <a:pt x="3217" y="1260"/>
                  <a:pt x="3213" y="1257"/>
                  <a:pt x="3212" y="1254"/>
                </a:cubicBezTo>
                <a:cubicBezTo>
                  <a:pt x="3212" y="1252"/>
                  <a:pt x="3212" y="1251"/>
                  <a:pt x="3212" y="1249"/>
                </a:cubicBezTo>
                <a:cubicBezTo>
                  <a:pt x="3212" y="1248"/>
                  <a:pt x="3211" y="1247"/>
                  <a:pt x="3210" y="1245"/>
                </a:cubicBezTo>
                <a:cubicBezTo>
                  <a:pt x="3211" y="1244"/>
                  <a:pt x="3211" y="1243"/>
                  <a:pt x="3211" y="1242"/>
                </a:cubicBezTo>
                <a:cubicBezTo>
                  <a:pt x="3211" y="1241"/>
                  <a:pt x="3210" y="1241"/>
                  <a:pt x="3210" y="1239"/>
                </a:cubicBezTo>
                <a:close/>
                <a:moveTo>
                  <a:pt x="3115" y="801"/>
                </a:moveTo>
                <a:cubicBezTo>
                  <a:pt x="3115" y="800"/>
                  <a:pt x="3116" y="798"/>
                  <a:pt x="3117" y="797"/>
                </a:cubicBezTo>
                <a:cubicBezTo>
                  <a:pt x="3118" y="797"/>
                  <a:pt x="3118" y="797"/>
                  <a:pt x="3119" y="797"/>
                </a:cubicBezTo>
                <a:cubicBezTo>
                  <a:pt x="3120" y="797"/>
                  <a:pt x="3121" y="797"/>
                  <a:pt x="3122" y="797"/>
                </a:cubicBezTo>
                <a:cubicBezTo>
                  <a:pt x="3124" y="801"/>
                  <a:pt x="3126" y="800"/>
                  <a:pt x="3129" y="800"/>
                </a:cubicBezTo>
                <a:cubicBezTo>
                  <a:pt x="3130" y="800"/>
                  <a:pt x="3130" y="801"/>
                  <a:pt x="3130" y="802"/>
                </a:cubicBezTo>
                <a:cubicBezTo>
                  <a:pt x="3129" y="802"/>
                  <a:pt x="3128" y="803"/>
                  <a:pt x="3128" y="804"/>
                </a:cubicBezTo>
                <a:cubicBezTo>
                  <a:pt x="3129" y="805"/>
                  <a:pt x="3132" y="807"/>
                  <a:pt x="3132" y="809"/>
                </a:cubicBezTo>
                <a:cubicBezTo>
                  <a:pt x="3127" y="813"/>
                  <a:pt x="3129" y="817"/>
                  <a:pt x="3126" y="823"/>
                </a:cubicBezTo>
                <a:cubicBezTo>
                  <a:pt x="3126" y="823"/>
                  <a:pt x="3120" y="830"/>
                  <a:pt x="3120" y="831"/>
                </a:cubicBezTo>
                <a:cubicBezTo>
                  <a:pt x="3119" y="830"/>
                  <a:pt x="3119" y="830"/>
                  <a:pt x="3119" y="830"/>
                </a:cubicBezTo>
                <a:cubicBezTo>
                  <a:pt x="3119" y="828"/>
                  <a:pt x="3120" y="826"/>
                  <a:pt x="3120" y="823"/>
                </a:cubicBezTo>
                <a:cubicBezTo>
                  <a:pt x="3120" y="823"/>
                  <a:pt x="3119" y="823"/>
                  <a:pt x="3119" y="823"/>
                </a:cubicBezTo>
                <a:cubicBezTo>
                  <a:pt x="3119" y="823"/>
                  <a:pt x="3118" y="823"/>
                  <a:pt x="3118" y="823"/>
                </a:cubicBezTo>
                <a:cubicBezTo>
                  <a:pt x="3117" y="825"/>
                  <a:pt x="3116" y="827"/>
                  <a:pt x="3115" y="829"/>
                </a:cubicBezTo>
                <a:cubicBezTo>
                  <a:pt x="3115" y="828"/>
                  <a:pt x="3114" y="828"/>
                  <a:pt x="3114" y="828"/>
                </a:cubicBezTo>
                <a:cubicBezTo>
                  <a:pt x="3113" y="828"/>
                  <a:pt x="3114" y="828"/>
                  <a:pt x="3113" y="827"/>
                </a:cubicBezTo>
                <a:cubicBezTo>
                  <a:pt x="3113" y="825"/>
                  <a:pt x="3115" y="824"/>
                  <a:pt x="3115" y="822"/>
                </a:cubicBezTo>
                <a:cubicBezTo>
                  <a:pt x="3114" y="820"/>
                  <a:pt x="3114" y="819"/>
                  <a:pt x="3113" y="817"/>
                </a:cubicBezTo>
                <a:cubicBezTo>
                  <a:pt x="3115" y="816"/>
                  <a:pt x="3116" y="814"/>
                  <a:pt x="3118" y="813"/>
                </a:cubicBezTo>
                <a:cubicBezTo>
                  <a:pt x="3118" y="810"/>
                  <a:pt x="3116" y="808"/>
                  <a:pt x="3115" y="806"/>
                </a:cubicBezTo>
                <a:cubicBezTo>
                  <a:pt x="3115" y="806"/>
                  <a:pt x="3114" y="806"/>
                  <a:pt x="3114" y="806"/>
                </a:cubicBezTo>
                <a:cubicBezTo>
                  <a:pt x="3113" y="808"/>
                  <a:pt x="3112" y="809"/>
                  <a:pt x="3111" y="810"/>
                </a:cubicBezTo>
                <a:cubicBezTo>
                  <a:pt x="3109" y="809"/>
                  <a:pt x="3107" y="805"/>
                  <a:pt x="3105" y="804"/>
                </a:cubicBezTo>
                <a:cubicBezTo>
                  <a:pt x="3107" y="801"/>
                  <a:pt x="3111" y="802"/>
                  <a:pt x="3115" y="801"/>
                </a:cubicBezTo>
                <a:close/>
                <a:moveTo>
                  <a:pt x="3119" y="1355"/>
                </a:moveTo>
                <a:cubicBezTo>
                  <a:pt x="3119" y="1355"/>
                  <a:pt x="3119" y="1354"/>
                  <a:pt x="3119" y="1354"/>
                </a:cubicBezTo>
                <a:cubicBezTo>
                  <a:pt x="3121" y="1352"/>
                  <a:pt x="3126" y="1354"/>
                  <a:pt x="3128" y="1352"/>
                </a:cubicBezTo>
                <a:cubicBezTo>
                  <a:pt x="3131" y="1354"/>
                  <a:pt x="3134" y="1357"/>
                  <a:pt x="3137" y="1359"/>
                </a:cubicBezTo>
                <a:cubicBezTo>
                  <a:pt x="3136" y="1361"/>
                  <a:pt x="3136" y="1362"/>
                  <a:pt x="3135" y="1362"/>
                </a:cubicBezTo>
                <a:cubicBezTo>
                  <a:pt x="3134" y="1363"/>
                  <a:pt x="3120" y="1356"/>
                  <a:pt x="3119" y="1355"/>
                </a:cubicBezTo>
                <a:close/>
                <a:moveTo>
                  <a:pt x="3159" y="1343"/>
                </a:moveTo>
                <a:cubicBezTo>
                  <a:pt x="3157" y="1345"/>
                  <a:pt x="3154" y="1345"/>
                  <a:pt x="3151" y="1346"/>
                </a:cubicBezTo>
                <a:cubicBezTo>
                  <a:pt x="3150" y="1347"/>
                  <a:pt x="3149" y="1347"/>
                  <a:pt x="3149" y="1348"/>
                </a:cubicBezTo>
                <a:cubicBezTo>
                  <a:pt x="3148" y="1347"/>
                  <a:pt x="3146" y="1347"/>
                  <a:pt x="3145" y="1347"/>
                </a:cubicBezTo>
                <a:cubicBezTo>
                  <a:pt x="3144" y="1347"/>
                  <a:pt x="3142" y="1348"/>
                  <a:pt x="3141" y="1348"/>
                </a:cubicBezTo>
                <a:cubicBezTo>
                  <a:pt x="3138" y="1349"/>
                  <a:pt x="3134" y="1346"/>
                  <a:pt x="3129" y="1347"/>
                </a:cubicBezTo>
                <a:cubicBezTo>
                  <a:pt x="3129" y="1346"/>
                  <a:pt x="3129" y="1345"/>
                  <a:pt x="3129" y="1344"/>
                </a:cubicBezTo>
                <a:cubicBezTo>
                  <a:pt x="3129" y="1344"/>
                  <a:pt x="3129" y="1343"/>
                  <a:pt x="3129" y="1343"/>
                </a:cubicBezTo>
                <a:cubicBezTo>
                  <a:pt x="3134" y="1341"/>
                  <a:pt x="3137" y="1340"/>
                  <a:pt x="3142" y="1343"/>
                </a:cubicBezTo>
                <a:cubicBezTo>
                  <a:pt x="3143" y="1343"/>
                  <a:pt x="3143" y="1344"/>
                  <a:pt x="3146" y="1344"/>
                </a:cubicBezTo>
                <a:cubicBezTo>
                  <a:pt x="3149" y="1342"/>
                  <a:pt x="3153" y="1344"/>
                  <a:pt x="3156" y="1343"/>
                </a:cubicBezTo>
                <a:cubicBezTo>
                  <a:pt x="3156" y="1343"/>
                  <a:pt x="3156" y="1342"/>
                  <a:pt x="3156" y="1342"/>
                </a:cubicBezTo>
                <a:cubicBezTo>
                  <a:pt x="3158" y="1341"/>
                  <a:pt x="3159" y="1340"/>
                  <a:pt x="3160" y="1339"/>
                </a:cubicBezTo>
                <a:cubicBezTo>
                  <a:pt x="3159" y="1338"/>
                  <a:pt x="3159" y="1339"/>
                  <a:pt x="3159" y="1338"/>
                </a:cubicBezTo>
                <a:cubicBezTo>
                  <a:pt x="3160" y="1338"/>
                  <a:pt x="3160" y="1338"/>
                  <a:pt x="3161" y="1338"/>
                </a:cubicBezTo>
                <a:cubicBezTo>
                  <a:pt x="3161" y="1339"/>
                  <a:pt x="3162" y="1339"/>
                  <a:pt x="3162" y="1339"/>
                </a:cubicBezTo>
                <a:cubicBezTo>
                  <a:pt x="3162" y="1340"/>
                  <a:pt x="3162" y="1341"/>
                  <a:pt x="3162" y="1341"/>
                </a:cubicBezTo>
                <a:cubicBezTo>
                  <a:pt x="3160" y="1342"/>
                  <a:pt x="3160" y="1342"/>
                  <a:pt x="3159" y="1343"/>
                </a:cubicBezTo>
                <a:close/>
                <a:moveTo>
                  <a:pt x="3150" y="800"/>
                </a:moveTo>
                <a:cubicBezTo>
                  <a:pt x="3144" y="803"/>
                  <a:pt x="3146" y="808"/>
                  <a:pt x="3141" y="811"/>
                </a:cubicBezTo>
                <a:cubicBezTo>
                  <a:pt x="3138" y="808"/>
                  <a:pt x="3138" y="804"/>
                  <a:pt x="3135" y="801"/>
                </a:cubicBezTo>
                <a:cubicBezTo>
                  <a:pt x="3135" y="801"/>
                  <a:pt x="3135" y="801"/>
                  <a:pt x="3135" y="801"/>
                </a:cubicBezTo>
                <a:cubicBezTo>
                  <a:pt x="3139" y="800"/>
                  <a:pt x="3141" y="797"/>
                  <a:pt x="3142" y="794"/>
                </a:cubicBezTo>
                <a:cubicBezTo>
                  <a:pt x="3146" y="797"/>
                  <a:pt x="3150" y="794"/>
                  <a:pt x="3153" y="791"/>
                </a:cubicBezTo>
                <a:cubicBezTo>
                  <a:pt x="3156" y="791"/>
                  <a:pt x="3160" y="792"/>
                  <a:pt x="3161" y="794"/>
                </a:cubicBezTo>
                <a:cubicBezTo>
                  <a:pt x="3161" y="794"/>
                  <a:pt x="3162" y="794"/>
                  <a:pt x="3162" y="794"/>
                </a:cubicBezTo>
                <a:cubicBezTo>
                  <a:pt x="3161" y="798"/>
                  <a:pt x="3158" y="802"/>
                  <a:pt x="3155" y="804"/>
                </a:cubicBezTo>
                <a:cubicBezTo>
                  <a:pt x="3154" y="802"/>
                  <a:pt x="3153" y="801"/>
                  <a:pt x="3150" y="800"/>
                </a:cubicBezTo>
                <a:close/>
                <a:moveTo>
                  <a:pt x="3195" y="1288"/>
                </a:moveTo>
                <a:cubicBezTo>
                  <a:pt x="3196" y="1287"/>
                  <a:pt x="3196" y="1286"/>
                  <a:pt x="3196" y="1286"/>
                </a:cubicBezTo>
                <a:cubicBezTo>
                  <a:pt x="3198" y="1286"/>
                  <a:pt x="3199" y="1286"/>
                  <a:pt x="3201" y="1285"/>
                </a:cubicBezTo>
                <a:cubicBezTo>
                  <a:pt x="3202" y="1285"/>
                  <a:pt x="3202" y="1286"/>
                  <a:pt x="3203" y="1286"/>
                </a:cubicBezTo>
                <a:cubicBezTo>
                  <a:pt x="3204" y="1287"/>
                  <a:pt x="3206" y="1288"/>
                  <a:pt x="3207" y="1289"/>
                </a:cubicBezTo>
                <a:cubicBezTo>
                  <a:pt x="3207" y="1290"/>
                  <a:pt x="3207" y="1290"/>
                  <a:pt x="3207" y="1290"/>
                </a:cubicBezTo>
                <a:cubicBezTo>
                  <a:pt x="3203" y="1295"/>
                  <a:pt x="3197" y="1291"/>
                  <a:pt x="3195" y="1288"/>
                </a:cubicBezTo>
                <a:close/>
                <a:moveTo>
                  <a:pt x="3207" y="1343"/>
                </a:moveTo>
                <a:cubicBezTo>
                  <a:pt x="3201" y="1348"/>
                  <a:pt x="3191" y="1349"/>
                  <a:pt x="3184" y="1353"/>
                </a:cubicBezTo>
                <a:cubicBezTo>
                  <a:pt x="3179" y="1356"/>
                  <a:pt x="3177" y="1362"/>
                  <a:pt x="3168" y="1362"/>
                </a:cubicBezTo>
                <a:cubicBezTo>
                  <a:pt x="3168" y="1361"/>
                  <a:pt x="3169" y="1356"/>
                  <a:pt x="3170" y="1356"/>
                </a:cubicBezTo>
                <a:cubicBezTo>
                  <a:pt x="3172" y="1352"/>
                  <a:pt x="3178" y="1352"/>
                  <a:pt x="3181" y="1349"/>
                </a:cubicBezTo>
                <a:cubicBezTo>
                  <a:pt x="3183" y="1348"/>
                  <a:pt x="3184" y="1345"/>
                  <a:pt x="3186" y="1344"/>
                </a:cubicBezTo>
                <a:cubicBezTo>
                  <a:pt x="3192" y="1343"/>
                  <a:pt x="3199" y="1344"/>
                  <a:pt x="3204" y="1342"/>
                </a:cubicBezTo>
                <a:cubicBezTo>
                  <a:pt x="3206" y="1342"/>
                  <a:pt x="3206" y="1342"/>
                  <a:pt x="3207" y="1343"/>
                </a:cubicBezTo>
                <a:cubicBezTo>
                  <a:pt x="3207" y="1343"/>
                  <a:pt x="3207" y="1343"/>
                  <a:pt x="3207" y="1343"/>
                </a:cubicBezTo>
                <a:close/>
                <a:moveTo>
                  <a:pt x="3135" y="1263"/>
                </a:moveTo>
                <a:cubicBezTo>
                  <a:pt x="3135" y="1264"/>
                  <a:pt x="3136" y="1266"/>
                  <a:pt x="3136" y="1267"/>
                </a:cubicBezTo>
                <a:cubicBezTo>
                  <a:pt x="3138" y="1267"/>
                  <a:pt x="3140" y="1267"/>
                  <a:pt x="3142" y="1267"/>
                </a:cubicBezTo>
                <a:cubicBezTo>
                  <a:pt x="3143" y="1265"/>
                  <a:pt x="3145" y="1263"/>
                  <a:pt x="3146" y="1261"/>
                </a:cubicBezTo>
                <a:cubicBezTo>
                  <a:pt x="3148" y="1262"/>
                  <a:pt x="3149" y="1262"/>
                  <a:pt x="3149" y="1263"/>
                </a:cubicBezTo>
                <a:cubicBezTo>
                  <a:pt x="3150" y="1263"/>
                  <a:pt x="3158" y="1261"/>
                  <a:pt x="3160" y="1260"/>
                </a:cubicBezTo>
                <a:cubicBezTo>
                  <a:pt x="3161" y="1260"/>
                  <a:pt x="3161" y="1259"/>
                  <a:pt x="3163" y="1259"/>
                </a:cubicBezTo>
                <a:cubicBezTo>
                  <a:pt x="3164" y="1259"/>
                  <a:pt x="3164" y="1259"/>
                  <a:pt x="3165" y="1260"/>
                </a:cubicBezTo>
                <a:cubicBezTo>
                  <a:pt x="3165" y="1261"/>
                  <a:pt x="3165" y="1263"/>
                  <a:pt x="3165" y="1264"/>
                </a:cubicBezTo>
                <a:cubicBezTo>
                  <a:pt x="3165" y="1264"/>
                  <a:pt x="3165" y="1264"/>
                  <a:pt x="3165" y="1264"/>
                </a:cubicBezTo>
                <a:cubicBezTo>
                  <a:pt x="3163" y="1263"/>
                  <a:pt x="3162" y="1263"/>
                  <a:pt x="3160" y="1262"/>
                </a:cubicBezTo>
                <a:cubicBezTo>
                  <a:pt x="3158" y="1265"/>
                  <a:pt x="3156" y="1267"/>
                  <a:pt x="3154" y="1269"/>
                </a:cubicBezTo>
                <a:cubicBezTo>
                  <a:pt x="3152" y="1270"/>
                  <a:pt x="3150" y="1271"/>
                  <a:pt x="3147" y="1273"/>
                </a:cubicBezTo>
                <a:cubicBezTo>
                  <a:pt x="3146" y="1272"/>
                  <a:pt x="3145" y="1272"/>
                  <a:pt x="3144" y="1272"/>
                </a:cubicBezTo>
                <a:cubicBezTo>
                  <a:pt x="3144" y="1272"/>
                  <a:pt x="3144" y="1273"/>
                  <a:pt x="3144" y="1273"/>
                </a:cubicBezTo>
                <a:cubicBezTo>
                  <a:pt x="3144" y="1273"/>
                  <a:pt x="3144" y="1273"/>
                  <a:pt x="3144" y="1273"/>
                </a:cubicBezTo>
                <a:cubicBezTo>
                  <a:pt x="3148" y="1275"/>
                  <a:pt x="3154" y="1281"/>
                  <a:pt x="3154" y="1286"/>
                </a:cubicBezTo>
                <a:cubicBezTo>
                  <a:pt x="3153" y="1291"/>
                  <a:pt x="3155" y="1295"/>
                  <a:pt x="3159" y="1297"/>
                </a:cubicBezTo>
                <a:cubicBezTo>
                  <a:pt x="3159" y="1298"/>
                  <a:pt x="3159" y="1298"/>
                  <a:pt x="3159" y="1299"/>
                </a:cubicBezTo>
                <a:cubicBezTo>
                  <a:pt x="3154" y="1299"/>
                  <a:pt x="3151" y="1300"/>
                  <a:pt x="3151" y="1304"/>
                </a:cubicBezTo>
                <a:cubicBezTo>
                  <a:pt x="3148" y="1304"/>
                  <a:pt x="3147" y="1303"/>
                  <a:pt x="3146" y="1303"/>
                </a:cubicBezTo>
                <a:cubicBezTo>
                  <a:pt x="3145" y="1300"/>
                  <a:pt x="3146" y="1298"/>
                  <a:pt x="3146" y="1296"/>
                </a:cubicBezTo>
                <a:cubicBezTo>
                  <a:pt x="3144" y="1294"/>
                  <a:pt x="3141" y="1292"/>
                  <a:pt x="3139" y="1290"/>
                </a:cubicBezTo>
                <a:cubicBezTo>
                  <a:pt x="3138" y="1287"/>
                  <a:pt x="3143" y="1284"/>
                  <a:pt x="3140" y="1281"/>
                </a:cubicBezTo>
                <a:cubicBezTo>
                  <a:pt x="3136" y="1281"/>
                  <a:pt x="3135" y="1282"/>
                  <a:pt x="3132" y="1283"/>
                </a:cubicBezTo>
                <a:cubicBezTo>
                  <a:pt x="3133" y="1286"/>
                  <a:pt x="3134" y="1288"/>
                  <a:pt x="3133" y="1291"/>
                </a:cubicBezTo>
                <a:cubicBezTo>
                  <a:pt x="3133" y="1293"/>
                  <a:pt x="3133" y="1296"/>
                  <a:pt x="3132" y="1298"/>
                </a:cubicBezTo>
                <a:cubicBezTo>
                  <a:pt x="3133" y="1300"/>
                  <a:pt x="3133" y="1301"/>
                  <a:pt x="3134" y="1302"/>
                </a:cubicBezTo>
                <a:cubicBezTo>
                  <a:pt x="3133" y="1304"/>
                  <a:pt x="3133" y="1306"/>
                  <a:pt x="3132" y="1308"/>
                </a:cubicBezTo>
                <a:cubicBezTo>
                  <a:pt x="3132" y="1309"/>
                  <a:pt x="3133" y="1310"/>
                  <a:pt x="3133" y="1311"/>
                </a:cubicBezTo>
                <a:cubicBezTo>
                  <a:pt x="3130" y="1312"/>
                  <a:pt x="3127" y="1312"/>
                  <a:pt x="3125" y="1313"/>
                </a:cubicBezTo>
                <a:cubicBezTo>
                  <a:pt x="3122" y="1312"/>
                  <a:pt x="3126" y="1295"/>
                  <a:pt x="3124" y="1290"/>
                </a:cubicBezTo>
                <a:cubicBezTo>
                  <a:pt x="3121" y="1289"/>
                  <a:pt x="3120" y="1290"/>
                  <a:pt x="3118" y="1290"/>
                </a:cubicBezTo>
                <a:cubicBezTo>
                  <a:pt x="3117" y="1287"/>
                  <a:pt x="3117" y="1284"/>
                  <a:pt x="3117" y="1281"/>
                </a:cubicBezTo>
                <a:cubicBezTo>
                  <a:pt x="3118" y="1278"/>
                  <a:pt x="3121" y="1276"/>
                  <a:pt x="3122" y="1273"/>
                </a:cubicBezTo>
                <a:cubicBezTo>
                  <a:pt x="3122" y="1270"/>
                  <a:pt x="3122" y="1268"/>
                  <a:pt x="3122" y="1265"/>
                </a:cubicBezTo>
                <a:cubicBezTo>
                  <a:pt x="3122" y="1264"/>
                  <a:pt x="3123" y="1262"/>
                  <a:pt x="3124" y="1260"/>
                </a:cubicBezTo>
                <a:cubicBezTo>
                  <a:pt x="3125" y="1260"/>
                  <a:pt x="3125" y="1260"/>
                  <a:pt x="3126" y="1260"/>
                </a:cubicBezTo>
                <a:cubicBezTo>
                  <a:pt x="3126" y="1252"/>
                  <a:pt x="3128" y="1245"/>
                  <a:pt x="3133" y="1242"/>
                </a:cubicBezTo>
                <a:cubicBezTo>
                  <a:pt x="3134" y="1243"/>
                  <a:pt x="3134" y="1243"/>
                  <a:pt x="3135" y="1244"/>
                </a:cubicBezTo>
                <a:cubicBezTo>
                  <a:pt x="3137" y="1242"/>
                  <a:pt x="3137" y="1240"/>
                  <a:pt x="3139" y="1239"/>
                </a:cubicBezTo>
                <a:cubicBezTo>
                  <a:pt x="3143" y="1237"/>
                  <a:pt x="3145" y="1241"/>
                  <a:pt x="3147" y="1241"/>
                </a:cubicBezTo>
                <a:cubicBezTo>
                  <a:pt x="3149" y="1241"/>
                  <a:pt x="3152" y="1241"/>
                  <a:pt x="3154" y="1241"/>
                </a:cubicBezTo>
                <a:cubicBezTo>
                  <a:pt x="3156" y="1242"/>
                  <a:pt x="3158" y="1243"/>
                  <a:pt x="3160" y="1244"/>
                </a:cubicBezTo>
                <a:cubicBezTo>
                  <a:pt x="3161" y="1243"/>
                  <a:pt x="3161" y="1243"/>
                  <a:pt x="3162" y="1242"/>
                </a:cubicBezTo>
                <a:cubicBezTo>
                  <a:pt x="3170" y="1241"/>
                  <a:pt x="3173" y="1245"/>
                  <a:pt x="3179" y="1239"/>
                </a:cubicBezTo>
                <a:cubicBezTo>
                  <a:pt x="3179" y="1239"/>
                  <a:pt x="3179" y="1238"/>
                  <a:pt x="3179" y="1237"/>
                </a:cubicBezTo>
                <a:cubicBezTo>
                  <a:pt x="3179" y="1236"/>
                  <a:pt x="3182" y="1234"/>
                  <a:pt x="3184" y="1233"/>
                </a:cubicBezTo>
                <a:cubicBezTo>
                  <a:pt x="3184" y="1238"/>
                  <a:pt x="3182" y="1240"/>
                  <a:pt x="3180" y="1242"/>
                </a:cubicBezTo>
                <a:cubicBezTo>
                  <a:pt x="3172" y="1253"/>
                  <a:pt x="3167" y="1247"/>
                  <a:pt x="3152" y="1247"/>
                </a:cubicBezTo>
                <a:cubicBezTo>
                  <a:pt x="3141" y="1247"/>
                  <a:pt x="3134" y="1244"/>
                  <a:pt x="3130" y="1252"/>
                </a:cubicBezTo>
                <a:cubicBezTo>
                  <a:pt x="3130" y="1254"/>
                  <a:pt x="3128" y="1256"/>
                  <a:pt x="3129" y="1258"/>
                </a:cubicBezTo>
                <a:cubicBezTo>
                  <a:pt x="3130" y="1261"/>
                  <a:pt x="3133" y="1261"/>
                  <a:pt x="3135" y="1263"/>
                </a:cubicBezTo>
                <a:close/>
                <a:moveTo>
                  <a:pt x="3109" y="1347"/>
                </a:moveTo>
                <a:cubicBezTo>
                  <a:pt x="3103" y="1347"/>
                  <a:pt x="3100" y="1350"/>
                  <a:pt x="3094" y="1348"/>
                </a:cubicBezTo>
                <a:cubicBezTo>
                  <a:pt x="3094" y="1347"/>
                  <a:pt x="3094" y="1345"/>
                  <a:pt x="3095" y="1344"/>
                </a:cubicBezTo>
                <a:cubicBezTo>
                  <a:pt x="3096" y="1343"/>
                  <a:pt x="3097" y="1343"/>
                  <a:pt x="3098" y="1342"/>
                </a:cubicBezTo>
                <a:cubicBezTo>
                  <a:pt x="3099" y="1343"/>
                  <a:pt x="3101" y="1343"/>
                  <a:pt x="3102" y="1343"/>
                </a:cubicBezTo>
                <a:cubicBezTo>
                  <a:pt x="3105" y="1344"/>
                  <a:pt x="3105" y="1348"/>
                  <a:pt x="3109" y="1344"/>
                </a:cubicBezTo>
                <a:cubicBezTo>
                  <a:pt x="3109" y="1343"/>
                  <a:pt x="3109" y="1343"/>
                  <a:pt x="3109" y="1343"/>
                </a:cubicBezTo>
                <a:cubicBezTo>
                  <a:pt x="3108" y="1343"/>
                  <a:pt x="3107" y="1342"/>
                  <a:pt x="3106" y="1341"/>
                </a:cubicBezTo>
                <a:cubicBezTo>
                  <a:pt x="3106" y="1341"/>
                  <a:pt x="3106" y="1340"/>
                  <a:pt x="3105" y="1340"/>
                </a:cubicBezTo>
                <a:cubicBezTo>
                  <a:pt x="3106" y="1339"/>
                  <a:pt x="3106" y="1339"/>
                  <a:pt x="3107" y="1339"/>
                </a:cubicBezTo>
                <a:cubicBezTo>
                  <a:pt x="3109" y="1339"/>
                  <a:pt x="3109" y="1339"/>
                  <a:pt x="3110" y="1340"/>
                </a:cubicBezTo>
                <a:cubicBezTo>
                  <a:pt x="3112" y="1340"/>
                  <a:pt x="3113" y="1340"/>
                  <a:pt x="3114" y="1341"/>
                </a:cubicBezTo>
                <a:cubicBezTo>
                  <a:pt x="3114" y="1341"/>
                  <a:pt x="3114" y="1342"/>
                  <a:pt x="3114" y="1343"/>
                </a:cubicBezTo>
                <a:cubicBezTo>
                  <a:pt x="3115" y="1342"/>
                  <a:pt x="3115" y="1341"/>
                  <a:pt x="3116" y="1341"/>
                </a:cubicBezTo>
                <a:cubicBezTo>
                  <a:pt x="3117" y="1341"/>
                  <a:pt x="3117" y="1341"/>
                  <a:pt x="3118" y="1342"/>
                </a:cubicBezTo>
                <a:cubicBezTo>
                  <a:pt x="3118" y="1342"/>
                  <a:pt x="3118" y="1343"/>
                  <a:pt x="3118" y="1344"/>
                </a:cubicBezTo>
                <a:cubicBezTo>
                  <a:pt x="3119" y="1344"/>
                  <a:pt x="3119" y="1344"/>
                  <a:pt x="3120" y="1344"/>
                </a:cubicBezTo>
                <a:cubicBezTo>
                  <a:pt x="3120" y="1345"/>
                  <a:pt x="3119" y="1346"/>
                  <a:pt x="3119" y="1346"/>
                </a:cubicBezTo>
                <a:cubicBezTo>
                  <a:pt x="3118" y="1346"/>
                  <a:pt x="3118" y="1345"/>
                  <a:pt x="3116" y="1345"/>
                </a:cubicBezTo>
                <a:cubicBezTo>
                  <a:pt x="3115" y="1346"/>
                  <a:pt x="3113" y="1347"/>
                  <a:pt x="3111" y="1347"/>
                </a:cubicBezTo>
                <a:cubicBezTo>
                  <a:pt x="3111" y="1346"/>
                  <a:pt x="3111" y="1346"/>
                  <a:pt x="3111" y="1346"/>
                </a:cubicBezTo>
                <a:cubicBezTo>
                  <a:pt x="3111" y="1346"/>
                  <a:pt x="3112" y="1345"/>
                  <a:pt x="3112" y="1345"/>
                </a:cubicBezTo>
                <a:cubicBezTo>
                  <a:pt x="3112" y="1345"/>
                  <a:pt x="3111" y="1345"/>
                  <a:pt x="3111" y="1345"/>
                </a:cubicBezTo>
                <a:cubicBezTo>
                  <a:pt x="3110" y="1346"/>
                  <a:pt x="3110" y="1346"/>
                  <a:pt x="3109" y="1347"/>
                </a:cubicBezTo>
                <a:close/>
                <a:moveTo>
                  <a:pt x="3077" y="1339"/>
                </a:moveTo>
                <a:cubicBezTo>
                  <a:pt x="3079" y="1340"/>
                  <a:pt x="3081" y="1341"/>
                  <a:pt x="3082" y="1342"/>
                </a:cubicBezTo>
                <a:cubicBezTo>
                  <a:pt x="3082" y="1342"/>
                  <a:pt x="3082" y="1342"/>
                  <a:pt x="3082" y="1342"/>
                </a:cubicBezTo>
                <a:cubicBezTo>
                  <a:pt x="3080" y="1343"/>
                  <a:pt x="3079" y="1343"/>
                  <a:pt x="3078" y="1345"/>
                </a:cubicBezTo>
                <a:cubicBezTo>
                  <a:pt x="3076" y="1344"/>
                  <a:pt x="3072" y="1342"/>
                  <a:pt x="3071" y="1340"/>
                </a:cubicBezTo>
                <a:cubicBezTo>
                  <a:pt x="3071" y="1340"/>
                  <a:pt x="3071" y="1340"/>
                  <a:pt x="3071" y="1340"/>
                </a:cubicBezTo>
                <a:cubicBezTo>
                  <a:pt x="3073" y="1340"/>
                  <a:pt x="3076" y="1340"/>
                  <a:pt x="3077" y="1339"/>
                </a:cubicBezTo>
                <a:close/>
                <a:moveTo>
                  <a:pt x="3076" y="1199"/>
                </a:moveTo>
                <a:cubicBezTo>
                  <a:pt x="3076" y="1199"/>
                  <a:pt x="3076" y="1199"/>
                  <a:pt x="3077" y="1199"/>
                </a:cubicBezTo>
                <a:cubicBezTo>
                  <a:pt x="3077" y="1201"/>
                  <a:pt x="3078" y="1203"/>
                  <a:pt x="3078" y="1205"/>
                </a:cubicBezTo>
                <a:cubicBezTo>
                  <a:pt x="3076" y="1206"/>
                  <a:pt x="3073" y="1206"/>
                  <a:pt x="3071" y="1208"/>
                </a:cubicBezTo>
                <a:cubicBezTo>
                  <a:pt x="3070" y="1207"/>
                  <a:pt x="3069" y="1206"/>
                  <a:pt x="3068" y="1205"/>
                </a:cubicBezTo>
                <a:cubicBezTo>
                  <a:pt x="3067" y="1204"/>
                  <a:pt x="3067" y="1204"/>
                  <a:pt x="3067" y="1203"/>
                </a:cubicBezTo>
                <a:cubicBezTo>
                  <a:pt x="3071" y="1201"/>
                  <a:pt x="3072" y="1200"/>
                  <a:pt x="3075" y="1197"/>
                </a:cubicBezTo>
                <a:cubicBezTo>
                  <a:pt x="3075" y="1197"/>
                  <a:pt x="3075" y="1198"/>
                  <a:pt x="3076" y="1199"/>
                </a:cubicBezTo>
                <a:close/>
                <a:moveTo>
                  <a:pt x="3026" y="1046"/>
                </a:moveTo>
                <a:cubicBezTo>
                  <a:pt x="3030" y="1049"/>
                  <a:pt x="3032" y="1049"/>
                  <a:pt x="3036" y="1048"/>
                </a:cubicBezTo>
                <a:cubicBezTo>
                  <a:pt x="3036" y="1049"/>
                  <a:pt x="3036" y="1050"/>
                  <a:pt x="3036" y="1051"/>
                </a:cubicBezTo>
                <a:cubicBezTo>
                  <a:pt x="3035" y="1056"/>
                  <a:pt x="3030" y="1058"/>
                  <a:pt x="3025" y="1060"/>
                </a:cubicBezTo>
                <a:cubicBezTo>
                  <a:pt x="3026" y="1055"/>
                  <a:pt x="3026" y="1051"/>
                  <a:pt x="3026" y="1046"/>
                </a:cubicBezTo>
                <a:close/>
                <a:moveTo>
                  <a:pt x="3036" y="1075"/>
                </a:moveTo>
                <a:cubicBezTo>
                  <a:pt x="3034" y="1073"/>
                  <a:pt x="3031" y="1072"/>
                  <a:pt x="3030" y="1069"/>
                </a:cubicBezTo>
                <a:cubicBezTo>
                  <a:pt x="3030" y="1068"/>
                  <a:pt x="3030" y="1068"/>
                  <a:pt x="3030" y="1067"/>
                </a:cubicBezTo>
                <a:cubicBezTo>
                  <a:pt x="3035" y="1065"/>
                  <a:pt x="3035" y="1060"/>
                  <a:pt x="3036" y="1056"/>
                </a:cubicBezTo>
                <a:cubicBezTo>
                  <a:pt x="3037" y="1055"/>
                  <a:pt x="3038" y="1055"/>
                  <a:pt x="3038" y="1055"/>
                </a:cubicBezTo>
                <a:cubicBezTo>
                  <a:pt x="3039" y="1055"/>
                  <a:pt x="3040" y="1055"/>
                  <a:pt x="3040" y="1056"/>
                </a:cubicBezTo>
                <a:cubicBezTo>
                  <a:pt x="3041" y="1062"/>
                  <a:pt x="3035" y="1066"/>
                  <a:pt x="3039" y="1073"/>
                </a:cubicBezTo>
                <a:cubicBezTo>
                  <a:pt x="3038" y="1074"/>
                  <a:pt x="3038" y="1075"/>
                  <a:pt x="3036" y="1075"/>
                </a:cubicBezTo>
                <a:close/>
                <a:moveTo>
                  <a:pt x="3018" y="1029"/>
                </a:moveTo>
                <a:cubicBezTo>
                  <a:pt x="3021" y="1032"/>
                  <a:pt x="3019" y="1039"/>
                  <a:pt x="3017" y="1041"/>
                </a:cubicBezTo>
                <a:cubicBezTo>
                  <a:pt x="3013" y="1038"/>
                  <a:pt x="3012" y="1032"/>
                  <a:pt x="3009" y="1028"/>
                </a:cubicBezTo>
                <a:cubicBezTo>
                  <a:pt x="3009" y="1028"/>
                  <a:pt x="3009" y="1028"/>
                  <a:pt x="3009" y="1028"/>
                </a:cubicBezTo>
                <a:cubicBezTo>
                  <a:pt x="3010" y="1028"/>
                  <a:pt x="3012" y="1028"/>
                  <a:pt x="3013" y="1028"/>
                </a:cubicBezTo>
                <a:cubicBezTo>
                  <a:pt x="3015" y="1028"/>
                  <a:pt x="3017" y="1028"/>
                  <a:pt x="3018" y="1029"/>
                </a:cubicBezTo>
                <a:close/>
                <a:moveTo>
                  <a:pt x="3015" y="925"/>
                </a:moveTo>
                <a:cubicBezTo>
                  <a:pt x="3014" y="928"/>
                  <a:pt x="3014" y="933"/>
                  <a:pt x="3011" y="934"/>
                </a:cubicBezTo>
                <a:cubicBezTo>
                  <a:pt x="3009" y="929"/>
                  <a:pt x="3006" y="926"/>
                  <a:pt x="3005" y="920"/>
                </a:cubicBezTo>
                <a:cubicBezTo>
                  <a:pt x="3003" y="916"/>
                  <a:pt x="3012" y="902"/>
                  <a:pt x="3015" y="900"/>
                </a:cubicBezTo>
                <a:cubicBezTo>
                  <a:pt x="3017" y="899"/>
                  <a:pt x="3019" y="899"/>
                  <a:pt x="3020" y="897"/>
                </a:cubicBezTo>
                <a:cubicBezTo>
                  <a:pt x="3022" y="898"/>
                  <a:pt x="3023" y="899"/>
                  <a:pt x="3024" y="900"/>
                </a:cubicBezTo>
                <a:cubicBezTo>
                  <a:pt x="3021" y="905"/>
                  <a:pt x="3021" y="911"/>
                  <a:pt x="3019" y="917"/>
                </a:cubicBezTo>
                <a:cubicBezTo>
                  <a:pt x="3019" y="920"/>
                  <a:pt x="3016" y="922"/>
                  <a:pt x="3015" y="925"/>
                </a:cubicBezTo>
                <a:close/>
                <a:moveTo>
                  <a:pt x="3045" y="1034"/>
                </a:moveTo>
                <a:cubicBezTo>
                  <a:pt x="3043" y="1033"/>
                  <a:pt x="3041" y="1032"/>
                  <a:pt x="3040" y="1032"/>
                </a:cubicBezTo>
                <a:cubicBezTo>
                  <a:pt x="3039" y="1028"/>
                  <a:pt x="3034" y="1023"/>
                  <a:pt x="3030" y="1023"/>
                </a:cubicBezTo>
                <a:cubicBezTo>
                  <a:pt x="3030" y="1023"/>
                  <a:pt x="3030" y="1024"/>
                  <a:pt x="3030" y="1024"/>
                </a:cubicBezTo>
                <a:cubicBezTo>
                  <a:pt x="3031" y="1025"/>
                  <a:pt x="3031" y="1027"/>
                  <a:pt x="3032" y="1028"/>
                </a:cubicBezTo>
                <a:cubicBezTo>
                  <a:pt x="3031" y="1028"/>
                  <a:pt x="3031" y="1029"/>
                  <a:pt x="3030" y="1029"/>
                </a:cubicBezTo>
                <a:cubicBezTo>
                  <a:pt x="3030" y="1029"/>
                  <a:pt x="3030" y="1029"/>
                  <a:pt x="3030" y="1029"/>
                </a:cubicBezTo>
                <a:cubicBezTo>
                  <a:pt x="3028" y="1026"/>
                  <a:pt x="3026" y="1023"/>
                  <a:pt x="3021" y="1023"/>
                </a:cubicBezTo>
                <a:cubicBezTo>
                  <a:pt x="3019" y="1024"/>
                  <a:pt x="3018" y="1025"/>
                  <a:pt x="3016" y="1025"/>
                </a:cubicBezTo>
                <a:cubicBezTo>
                  <a:pt x="3014" y="1024"/>
                  <a:pt x="3011" y="1023"/>
                  <a:pt x="3011" y="1020"/>
                </a:cubicBezTo>
                <a:cubicBezTo>
                  <a:pt x="3012" y="1019"/>
                  <a:pt x="3012" y="1018"/>
                  <a:pt x="3013" y="1017"/>
                </a:cubicBezTo>
                <a:cubicBezTo>
                  <a:pt x="3014" y="1018"/>
                  <a:pt x="3016" y="1019"/>
                  <a:pt x="3017" y="1018"/>
                </a:cubicBezTo>
                <a:cubicBezTo>
                  <a:pt x="3018" y="1018"/>
                  <a:pt x="3018" y="1018"/>
                  <a:pt x="3019" y="1018"/>
                </a:cubicBezTo>
                <a:cubicBezTo>
                  <a:pt x="3019" y="1017"/>
                  <a:pt x="3018" y="1017"/>
                  <a:pt x="3018" y="1017"/>
                </a:cubicBezTo>
                <a:cubicBezTo>
                  <a:pt x="3015" y="1016"/>
                  <a:pt x="3013" y="1014"/>
                  <a:pt x="3010" y="1013"/>
                </a:cubicBezTo>
                <a:cubicBezTo>
                  <a:pt x="3010" y="1013"/>
                  <a:pt x="3009" y="1014"/>
                  <a:pt x="3009" y="1015"/>
                </a:cubicBezTo>
                <a:cubicBezTo>
                  <a:pt x="3000" y="1010"/>
                  <a:pt x="3005" y="1003"/>
                  <a:pt x="3001" y="997"/>
                </a:cubicBezTo>
                <a:cubicBezTo>
                  <a:pt x="3002" y="997"/>
                  <a:pt x="3002" y="996"/>
                  <a:pt x="3002" y="995"/>
                </a:cubicBezTo>
                <a:cubicBezTo>
                  <a:pt x="3003" y="996"/>
                  <a:pt x="3003" y="996"/>
                  <a:pt x="3003" y="996"/>
                </a:cubicBezTo>
                <a:cubicBezTo>
                  <a:pt x="3005" y="997"/>
                  <a:pt x="3006" y="998"/>
                  <a:pt x="3008" y="999"/>
                </a:cubicBezTo>
                <a:cubicBezTo>
                  <a:pt x="3010" y="990"/>
                  <a:pt x="3006" y="976"/>
                  <a:pt x="3013" y="971"/>
                </a:cubicBezTo>
                <a:cubicBezTo>
                  <a:pt x="3017" y="972"/>
                  <a:pt x="3019" y="974"/>
                  <a:pt x="3022" y="974"/>
                </a:cubicBezTo>
                <a:cubicBezTo>
                  <a:pt x="3025" y="975"/>
                  <a:pt x="3026" y="973"/>
                  <a:pt x="3028" y="973"/>
                </a:cubicBezTo>
                <a:cubicBezTo>
                  <a:pt x="3028" y="974"/>
                  <a:pt x="3028" y="974"/>
                  <a:pt x="3028" y="975"/>
                </a:cubicBezTo>
                <a:cubicBezTo>
                  <a:pt x="3025" y="981"/>
                  <a:pt x="3027" y="983"/>
                  <a:pt x="3031" y="987"/>
                </a:cubicBezTo>
                <a:cubicBezTo>
                  <a:pt x="3029" y="995"/>
                  <a:pt x="3025" y="997"/>
                  <a:pt x="3020" y="1001"/>
                </a:cubicBezTo>
                <a:cubicBezTo>
                  <a:pt x="3020" y="1004"/>
                  <a:pt x="3019" y="1006"/>
                  <a:pt x="3019" y="1008"/>
                </a:cubicBezTo>
                <a:cubicBezTo>
                  <a:pt x="3022" y="1012"/>
                  <a:pt x="3021" y="1022"/>
                  <a:pt x="3028" y="1022"/>
                </a:cubicBezTo>
                <a:cubicBezTo>
                  <a:pt x="3028" y="1020"/>
                  <a:pt x="3030" y="1019"/>
                  <a:pt x="3031" y="1018"/>
                </a:cubicBezTo>
                <a:cubicBezTo>
                  <a:pt x="3032" y="1018"/>
                  <a:pt x="3033" y="1018"/>
                  <a:pt x="3034" y="1018"/>
                </a:cubicBezTo>
                <a:cubicBezTo>
                  <a:pt x="3035" y="1020"/>
                  <a:pt x="3035" y="1023"/>
                  <a:pt x="3037" y="1024"/>
                </a:cubicBezTo>
                <a:cubicBezTo>
                  <a:pt x="3038" y="1025"/>
                  <a:pt x="3038" y="1025"/>
                  <a:pt x="3039" y="1025"/>
                </a:cubicBezTo>
                <a:cubicBezTo>
                  <a:pt x="3040" y="1024"/>
                  <a:pt x="3040" y="1023"/>
                  <a:pt x="3041" y="1022"/>
                </a:cubicBezTo>
                <a:cubicBezTo>
                  <a:pt x="3042" y="1022"/>
                  <a:pt x="3044" y="1023"/>
                  <a:pt x="3045" y="1023"/>
                </a:cubicBezTo>
                <a:cubicBezTo>
                  <a:pt x="3045" y="1023"/>
                  <a:pt x="3045" y="1024"/>
                  <a:pt x="3045" y="1024"/>
                </a:cubicBezTo>
                <a:cubicBezTo>
                  <a:pt x="3045" y="1024"/>
                  <a:pt x="3045" y="1024"/>
                  <a:pt x="3045" y="1024"/>
                </a:cubicBezTo>
                <a:cubicBezTo>
                  <a:pt x="3044" y="1025"/>
                  <a:pt x="3043" y="1026"/>
                  <a:pt x="3041" y="1026"/>
                </a:cubicBezTo>
                <a:cubicBezTo>
                  <a:pt x="3043" y="1029"/>
                  <a:pt x="3044" y="1031"/>
                  <a:pt x="3046" y="1033"/>
                </a:cubicBezTo>
                <a:cubicBezTo>
                  <a:pt x="3045" y="1033"/>
                  <a:pt x="3045" y="1033"/>
                  <a:pt x="3045" y="1034"/>
                </a:cubicBezTo>
                <a:close/>
                <a:moveTo>
                  <a:pt x="3051" y="1039"/>
                </a:moveTo>
                <a:cubicBezTo>
                  <a:pt x="3053" y="1038"/>
                  <a:pt x="3055" y="1038"/>
                  <a:pt x="3057" y="1038"/>
                </a:cubicBezTo>
                <a:cubicBezTo>
                  <a:pt x="3058" y="1038"/>
                  <a:pt x="3059" y="1038"/>
                  <a:pt x="3060" y="1038"/>
                </a:cubicBezTo>
                <a:cubicBezTo>
                  <a:pt x="3062" y="1041"/>
                  <a:pt x="3063" y="1048"/>
                  <a:pt x="3063" y="1052"/>
                </a:cubicBezTo>
                <a:cubicBezTo>
                  <a:pt x="3063" y="1052"/>
                  <a:pt x="3063" y="1052"/>
                  <a:pt x="3063" y="1053"/>
                </a:cubicBezTo>
                <a:cubicBezTo>
                  <a:pt x="3062" y="1053"/>
                  <a:pt x="3062" y="1053"/>
                  <a:pt x="3062" y="1053"/>
                </a:cubicBezTo>
                <a:cubicBezTo>
                  <a:pt x="3060" y="1052"/>
                  <a:pt x="3059" y="1051"/>
                  <a:pt x="3057" y="1050"/>
                </a:cubicBezTo>
                <a:cubicBezTo>
                  <a:pt x="3058" y="1048"/>
                  <a:pt x="3058" y="1047"/>
                  <a:pt x="3057" y="1045"/>
                </a:cubicBezTo>
                <a:cubicBezTo>
                  <a:pt x="3054" y="1044"/>
                  <a:pt x="3051" y="1042"/>
                  <a:pt x="3051" y="1039"/>
                </a:cubicBezTo>
                <a:close/>
                <a:moveTo>
                  <a:pt x="3073" y="1094"/>
                </a:moveTo>
                <a:cubicBezTo>
                  <a:pt x="3072" y="1097"/>
                  <a:pt x="3071" y="1099"/>
                  <a:pt x="3070" y="1101"/>
                </a:cubicBezTo>
                <a:cubicBezTo>
                  <a:pt x="3070" y="1101"/>
                  <a:pt x="3069" y="1101"/>
                  <a:pt x="3069" y="1101"/>
                </a:cubicBezTo>
                <a:cubicBezTo>
                  <a:pt x="3068" y="1099"/>
                  <a:pt x="3067" y="1095"/>
                  <a:pt x="3065" y="1095"/>
                </a:cubicBezTo>
                <a:cubicBezTo>
                  <a:pt x="3064" y="1097"/>
                  <a:pt x="3063" y="1099"/>
                  <a:pt x="3062" y="1101"/>
                </a:cubicBezTo>
                <a:cubicBezTo>
                  <a:pt x="3061" y="1106"/>
                  <a:pt x="3068" y="1109"/>
                  <a:pt x="3062" y="1114"/>
                </a:cubicBezTo>
                <a:cubicBezTo>
                  <a:pt x="3062" y="1114"/>
                  <a:pt x="3061" y="1113"/>
                  <a:pt x="3061" y="1113"/>
                </a:cubicBezTo>
                <a:cubicBezTo>
                  <a:pt x="3060" y="1113"/>
                  <a:pt x="3060" y="1112"/>
                  <a:pt x="3059" y="1111"/>
                </a:cubicBezTo>
                <a:cubicBezTo>
                  <a:pt x="3060" y="1110"/>
                  <a:pt x="3060" y="1109"/>
                  <a:pt x="3060" y="1108"/>
                </a:cubicBezTo>
                <a:cubicBezTo>
                  <a:pt x="3059" y="1108"/>
                  <a:pt x="3059" y="1107"/>
                  <a:pt x="3058" y="1107"/>
                </a:cubicBezTo>
                <a:cubicBezTo>
                  <a:pt x="3058" y="1108"/>
                  <a:pt x="3057" y="1109"/>
                  <a:pt x="3057" y="1110"/>
                </a:cubicBezTo>
                <a:cubicBezTo>
                  <a:pt x="3053" y="1110"/>
                  <a:pt x="3048" y="1106"/>
                  <a:pt x="3047" y="1102"/>
                </a:cubicBezTo>
                <a:cubicBezTo>
                  <a:pt x="3045" y="1097"/>
                  <a:pt x="3052" y="1095"/>
                  <a:pt x="3046" y="1091"/>
                </a:cubicBezTo>
                <a:cubicBezTo>
                  <a:pt x="3045" y="1090"/>
                  <a:pt x="3043" y="1089"/>
                  <a:pt x="3041" y="1089"/>
                </a:cubicBezTo>
                <a:cubicBezTo>
                  <a:pt x="3040" y="1092"/>
                  <a:pt x="3038" y="1093"/>
                  <a:pt x="3034" y="1093"/>
                </a:cubicBezTo>
                <a:cubicBezTo>
                  <a:pt x="3034" y="1092"/>
                  <a:pt x="3034" y="1091"/>
                  <a:pt x="3034" y="1090"/>
                </a:cubicBezTo>
                <a:cubicBezTo>
                  <a:pt x="3034" y="1090"/>
                  <a:pt x="3034" y="1089"/>
                  <a:pt x="3033" y="1089"/>
                </a:cubicBezTo>
                <a:cubicBezTo>
                  <a:pt x="3030" y="1090"/>
                  <a:pt x="3028" y="1096"/>
                  <a:pt x="3027" y="1099"/>
                </a:cubicBezTo>
                <a:cubicBezTo>
                  <a:pt x="3026" y="1099"/>
                  <a:pt x="3026" y="1098"/>
                  <a:pt x="3026" y="1098"/>
                </a:cubicBezTo>
                <a:cubicBezTo>
                  <a:pt x="3025" y="1098"/>
                  <a:pt x="3025" y="1098"/>
                  <a:pt x="3024" y="1097"/>
                </a:cubicBezTo>
                <a:cubicBezTo>
                  <a:pt x="3025" y="1094"/>
                  <a:pt x="3026" y="1089"/>
                  <a:pt x="3029" y="1088"/>
                </a:cubicBezTo>
                <a:cubicBezTo>
                  <a:pt x="3030" y="1087"/>
                  <a:pt x="3033" y="1087"/>
                  <a:pt x="3034" y="1086"/>
                </a:cubicBezTo>
                <a:cubicBezTo>
                  <a:pt x="3036" y="1082"/>
                  <a:pt x="3038" y="1082"/>
                  <a:pt x="3042" y="1081"/>
                </a:cubicBezTo>
                <a:cubicBezTo>
                  <a:pt x="3044" y="1083"/>
                  <a:pt x="3044" y="1084"/>
                  <a:pt x="3044" y="1086"/>
                </a:cubicBezTo>
                <a:cubicBezTo>
                  <a:pt x="3046" y="1086"/>
                  <a:pt x="3048" y="1085"/>
                  <a:pt x="3049" y="1085"/>
                </a:cubicBezTo>
                <a:cubicBezTo>
                  <a:pt x="3049" y="1082"/>
                  <a:pt x="3050" y="1081"/>
                  <a:pt x="3052" y="1080"/>
                </a:cubicBezTo>
                <a:cubicBezTo>
                  <a:pt x="3053" y="1081"/>
                  <a:pt x="3054" y="1081"/>
                  <a:pt x="3055" y="1082"/>
                </a:cubicBezTo>
                <a:cubicBezTo>
                  <a:pt x="3055" y="1080"/>
                  <a:pt x="3055" y="1077"/>
                  <a:pt x="3057" y="1076"/>
                </a:cubicBezTo>
                <a:cubicBezTo>
                  <a:pt x="3058" y="1077"/>
                  <a:pt x="3058" y="1078"/>
                  <a:pt x="3058" y="1078"/>
                </a:cubicBezTo>
                <a:cubicBezTo>
                  <a:pt x="3059" y="1078"/>
                  <a:pt x="3059" y="1078"/>
                  <a:pt x="3059" y="1078"/>
                </a:cubicBezTo>
                <a:cubicBezTo>
                  <a:pt x="3060" y="1075"/>
                  <a:pt x="3062" y="1077"/>
                  <a:pt x="3063" y="1076"/>
                </a:cubicBezTo>
                <a:cubicBezTo>
                  <a:pt x="3064" y="1073"/>
                  <a:pt x="3063" y="1070"/>
                  <a:pt x="3062" y="1069"/>
                </a:cubicBezTo>
                <a:cubicBezTo>
                  <a:pt x="3063" y="1068"/>
                  <a:pt x="3063" y="1068"/>
                  <a:pt x="3063" y="1067"/>
                </a:cubicBezTo>
                <a:cubicBezTo>
                  <a:pt x="3067" y="1070"/>
                  <a:pt x="3071" y="1076"/>
                  <a:pt x="3069" y="1081"/>
                </a:cubicBezTo>
                <a:cubicBezTo>
                  <a:pt x="3069" y="1082"/>
                  <a:pt x="3069" y="1082"/>
                  <a:pt x="3069" y="1082"/>
                </a:cubicBezTo>
                <a:cubicBezTo>
                  <a:pt x="3070" y="1082"/>
                  <a:pt x="3071" y="1082"/>
                  <a:pt x="3072" y="1082"/>
                </a:cubicBezTo>
                <a:cubicBezTo>
                  <a:pt x="3072" y="1083"/>
                  <a:pt x="3073" y="1083"/>
                  <a:pt x="3073" y="1084"/>
                </a:cubicBezTo>
                <a:cubicBezTo>
                  <a:pt x="3072" y="1088"/>
                  <a:pt x="3074" y="1090"/>
                  <a:pt x="3073" y="1094"/>
                </a:cubicBezTo>
                <a:close/>
                <a:moveTo>
                  <a:pt x="3085" y="1205"/>
                </a:moveTo>
                <a:cubicBezTo>
                  <a:pt x="3092" y="1205"/>
                  <a:pt x="3100" y="1205"/>
                  <a:pt x="3104" y="1208"/>
                </a:cubicBezTo>
                <a:cubicBezTo>
                  <a:pt x="3104" y="1209"/>
                  <a:pt x="3105" y="1211"/>
                  <a:pt x="3105" y="1212"/>
                </a:cubicBezTo>
                <a:cubicBezTo>
                  <a:pt x="3105" y="1212"/>
                  <a:pt x="3105" y="1212"/>
                  <a:pt x="3105" y="1212"/>
                </a:cubicBezTo>
                <a:cubicBezTo>
                  <a:pt x="3103" y="1212"/>
                  <a:pt x="3101" y="1213"/>
                  <a:pt x="3099" y="1213"/>
                </a:cubicBezTo>
                <a:cubicBezTo>
                  <a:pt x="3100" y="1215"/>
                  <a:pt x="3100" y="1216"/>
                  <a:pt x="3100" y="1217"/>
                </a:cubicBezTo>
                <a:cubicBezTo>
                  <a:pt x="3103" y="1219"/>
                  <a:pt x="3107" y="1223"/>
                  <a:pt x="3107" y="1227"/>
                </a:cubicBezTo>
                <a:cubicBezTo>
                  <a:pt x="3107" y="1228"/>
                  <a:pt x="3106" y="1230"/>
                  <a:pt x="3106" y="1231"/>
                </a:cubicBezTo>
                <a:cubicBezTo>
                  <a:pt x="3106" y="1231"/>
                  <a:pt x="3116" y="1241"/>
                  <a:pt x="3117" y="1242"/>
                </a:cubicBezTo>
                <a:cubicBezTo>
                  <a:pt x="3117" y="1242"/>
                  <a:pt x="3117" y="1242"/>
                  <a:pt x="3117" y="1242"/>
                </a:cubicBezTo>
                <a:cubicBezTo>
                  <a:pt x="3113" y="1243"/>
                  <a:pt x="3110" y="1241"/>
                  <a:pt x="3106" y="1242"/>
                </a:cubicBezTo>
                <a:cubicBezTo>
                  <a:pt x="3101" y="1246"/>
                  <a:pt x="3103" y="1254"/>
                  <a:pt x="3102" y="1261"/>
                </a:cubicBezTo>
                <a:cubicBezTo>
                  <a:pt x="3101" y="1261"/>
                  <a:pt x="3100" y="1261"/>
                  <a:pt x="3099" y="1261"/>
                </a:cubicBezTo>
                <a:cubicBezTo>
                  <a:pt x="3096" y="1264"/>
                  <a:pt x="3092" y="1269"/>
                  <a:pt x="3088" y="1271"/>
                </a:cubicBezTo>
                <a:cubicBezTo>
                  <a:pt x="3089" y="1272"/>
                  <a:pt x="3089" y="1273"/>
                  <a:pt x="3090" y="1273"/>
                </a:cubicBezTo>
                <a:cubicBezTo>
                  <a:pt x="3090" y="1274"/>
                  <a:pt x="3091" y="1276"/>
                  <a:pt x="3091" y="1277"/>
                </a:cubicBezTo>
                <a:cubicBezTo>
                  <a:pt x="3090" y="1277"/>
                  <a:pt x="3089" y="1277"/>
                  <a:pt x="3088" y="1277"/>
                </a:cubicBezTo>
                <a:cubicBezTo>
                  <a:pt x="3089" y="1278"/>
                  <a:pt x="3091" y="1279"/>
                  <a:pt x="3090" y="1281"/>
                </a:cubicBezTo>
                <a:cubicBezTo>
                  <a:pt x="3089" y="1285"/>
                  <a:pt x="3083" y="1292"/>
                  <a:pt x="3079" y="1293"/>
                </a:cubicBezTo>
                <a:cubicBezTo>
                  <a:pt x="3078" y="1294"/>
                  <a:pt x="3072" y="1297"/>
                  <a:pt x="3072" y="1296"/>
                </a:cubicBezTo>
                <a:cubicBezTo>
                  <a:pt x="3070" y="1294"/>
                  <a:pt x="3072" y="1290"/>
                  <a:pt x="3067" y="1287"/>
                </a:cubicBezTo>
                <a:cubicBezTo>
                  <a:pt x="3065" y="1287"/>
                  <a:pt x="3064" y="1289"/>
                  <a:pt x="3063" y="1290"/>
                </a:cubicBezTo>
                <a:cubicBezTo>
                  <a:pt x="3062" y="1289"/>
                  <a:pt x="3062" y="1289"/>
                  <a:pt x="3061" y="1289"/>
                </a:cubicBezTo>
                <a:cubicBezTo>
                  <a:pt x="3060" y="1286"/>
                  <a:pt x="3056" y="1285"/>
                  <a:pt x="3053" y="1283"/>
                </a:cubicBezTo>
                <a:cubicBezTo>
                  <a:pt x="3053" y="1283"/>
                  <a:pt x="3053" y="1283"/>
                  <a:pt x="3053" y="1283"/>
                </a:cubicBezTo>
                <a:cubicBezTo>
                  <a:pt x="3052" y="1285"/>
                  <a:pt x="3051" y="1286"/>
                  <a:pt x="3051" y="1288"/>
                </a:cubicBezTo>
                <a:cubicBezTo>
                  <a:pt x="3046" y="1288"/>
                  <a:pt x="3045" y="1289"/>
                  <a:pt x="3042" y="1290"/>
                </a:cubicBezTo>
                <a:cubicBezTo>
                  <a:pt x="3041" y="1287"/>
                  <a:pt x="3042" y="1284"/>
                  <a:pt x="3040" y="1281"/>
                </a:cubicBezTo>
                <a:cubicBezTo>
                  <a:pt x="3038" y="1283"/>
                  <a:pt x="3035" y="1284"/>
                  <a:pt x="3032" y="1285"/>
                </a:cubicBezTo>
                <a:cubicBezTo>
                  <a:pt x="3031" y="1284"/>
                  <a:pt x="3030" y="1283"/>
                  <a:pt x="3030" y="1283"/>
                </a:cubicBezTo>
                <a:cubicBezTo>
                  <a:pt x="3027" y="1283"/>
                  <a:pt x="3027" y="1284"/>
                  <a:pt x="3024" y="1284"/>
                </a:cubicBezTo>
                <a:cubicBezTo>
                  <a:pt x="3024" y="1278"/>
                  <a:pt x="3024" y="1269"/>
                  <a:pt x="3021" y="1265"/>
                </a:cubicBezTo>
                <a:cubicBezTo>
                  <a:pt x="3020" y="1262"/>
                  <a:pt x="3016" y="1262"/>
                  <a:pt x="3015" y="1260"/>
                </a:cubicBezTo>
                <a:cubicBezTo>
                  <a:pt x="3015" y="1260"/>
                  <a:pt x="3015" y="1260"/>
                  <a:pt x="3015" y="1259"/>
                </a:cubicBezTo>
                <a:cubicBezTo>
                  <a:pt x="3016" y="1259"/>
                  <a:pt x="3016" y="1259"/>
                  <a:pt x="3017" y="1259"/>
                </a:cubicBezTo>
                <a:cubicBezTo>
                  <a:pt x="3016" y="1257"/>
                  <a:pt x="3014" y="1256"/>
                  <a:pt x="3013" y="1255"/>
                </a:cubicBezTo>
                <a:cubicBezTo>
                  <a:pt x="3014" y="1252"/>
                  <a:pt x="3014" y="1251"/>
                  <a:pt x="3012" y="1249"/>
                </a:cubicBezTo>
                <a:cubicBezTo>
                  <a:pt x="3012" y="1248"/>
                  <a:pt x="3011" y="1248"/>
                  <a:pt x="3011" y="1247"/>
                </a:cubicBezTo>
                <a:cubicBezTo>
                  <a:pt x="3008" y="1242"/>
                  <a:pt x="3013" y="1237"/>
                  <a:pt x="3014" y="1234"/>
                </a:cubicBezTo>
                <a:cubicBezTo>
                  <a:pt x="3015" y="1232"/>
                  <a:pt x="3014" y="1231"/>
                  <a:pt x="3017" y="1230"/>
                </a:cubicBezTo>
                <a:cubicBezTo>
                  <a:pt x="3017" y="1231"/>
                  <a:pt x="3017" y="1231"/>
                  <a:pt x="3017" y="1231"/>
                </a:cubicBezTo>
                <a:cubicBezTo>
                  <a:pt x="3019" y="1232"/>
                  <a:pt x="3018" y="1233"/>
                  <a:pt x="3019" y="1235"/>
                </a:cubicBezTo>
                <a:cubicBezTo>
                  <a:pt x="3021" y="1239"/>
                  <a:pt x="3026" y="1241"/>
                  <a:pt x="3029" y="1243"/>
                </a:cubicBezTo>
                <a:cubicBezTo>
                  <a:pt x="3030" y="1242"/>
                  <a:pt x="3033" y="1240"/>
                  <a:pt x="3035" y="1241"/>
                </a:cubicBezTo>
                <a:cubicBezTo>
                  <a:pt x="3036" y="1241"/>
                  <a:pt x="3038" y="1243"/>
                  <a:pt x="3040" y="1242"/>
                </a:cubicBezTo>
                <a:cubicBezTo>
                  <a:pt x="3044" y="1241"/>
                  <a:pt x="3046" y="1237"/>
                  <a:pt x="3049" y="1235"/>
                </a:cubicBezTo>
                <a:cubicBezTo>
                  <a:pt x="3054" y="1234"/>
                  <a:pt x="3057" y="1239"/>
                  <a:pt x="3062" y="1239"/>
                </a:cubicBezTo>
                <a:cubicBezTo>
                  <a:pt x="3063" y="1238"/>
                  <a:pt x="3064" y="1237"/>
                  <a:pt x="3065" y="1237"/>
                </a:cubicBezTo>
                <a:cubicBezTo>
                  <a:pt x="3067" y="1236"/>
                  <a:pt x="3069" y="1236"/>
                  <a:pt x="3071" y="1235"/>
                </a:cubicBezTo>
                <a:cubicBezTo>
                  <a:pt x="3074" y="1234"/>
                  <a:pt x="3077" y="1228"/>
                  <a:pt x="3078" y="1225"/>
                </a:cubicBezTo>
                <a:cubicBezTo>
                  <a:pt x="3078" y="1224"/>
                  <a:pt x="3078" y="1222"/>
                  <a:pt x="3078" y="1221"/>
                </a:cubicBezTo>
                <a:cubicBezTo>
                  <a:pt x="3078" y="1219"/>
                  <a:pt x="3081" y="1218"/>
                  <a:pt x="3083" y="1217"/>
                </a:cubicBezTo>
                <a:cubicBezTo>
                  <a:pt x="3082" y="1211"/>
                  <a:pt x="3083" y="1209"/>
                  <a:pt x="3085" y="1205"/>
                </a:cubicBezTo>
                <a:close/>
                <a:moveTo>
                  <a:pt x="3190" y="761"/>
                </a:moveTo>
                <a:cubicBezTo>
                  <a:pt x="3193" y="757"/>
                  <a:pt x="3199" y="756"/>
                  <a:pt x="3204" y="753"/>
                </a:cubicBezTo>
                <a:cubicBezTo>
                  <a:pt x="3206" y="752"/>
                  <a:pt x="3206" y="749"/>
                  <a:pt x="3207" y="747"/>
                </a:cubicBezTo>
                <a:cubicBezTo>
                  <a:pt x="3209" y="747"/>
                  <a:pt x="3210" y="746"/>
                  <a:pt x="3211" y="745"/>
                </a:cubicBezTo>
                <a:cubicBezTo>
                  <a:pt x="3215" y="741"/>
                  <a:pt x="3220" y="731"/>
                  <a:pt x="3220" y="723"/>
                </a:cubicBezTo>
                <a:cubicBezTo>
                  <a:pt x="3219" y="722"/>
                  <a:pt x="3218" y="722"/>
                  <a:pt x="3218" y="721"/>
                </a:cubicBezTo>
                <a:cubicBezTo>
                  <a:pt x="3218" y="721"/>
                  <a:pt x="3218" y="721"/>
                  <a:pt x="3218" y="720"/>
                </a:cubicBezTo>
                <a:cubicBezTo>
                  <a:pt x="3218" y="720"/>
                  <a:pt x="3219" y="719"/>
                  <a:pt x="3219" y="718"/>
                </a:cubicBezTo>
                <a:cubicBezTo>
                  <a:pt x="3219" y="716"/>
                  <a:pt x="3219" y="714"/>
                  <a:pt x="3219" y="711"/>
                </a:cubicBezTo>
                <a:cubicBezTo>
                  <a:pt x="3221" y="710"/>
                  <a:pt x="3222" y="708"/>
                  <a:pt x="3224" y="707"/>
                </a:cubicBezTo>
                <a:cubicBezTo>
                  <a:pt x="3224" y="707"/>
                  <a:pt x="3224" y="707"/>
                  <a:pt x="3225" y="707"/>
                </a:cubicBezTo>
                <a:cubicBezTo>
                  <a:pt x="3225" y="708"/>
                  <a:pt x="3226" y="709"/>
                  <a:pt x="3227" y="710"/>
                </a:cubicBezTo>
                <a:cubicBezTo>
                  <a:pt x="3228" y="709"/>
                  <a:pt x="3231" y="709"/>
                  <a:pt x="3232" y="708"/>
                </a:cubicBezTo>
                <a:cubicBezTo>
                  <a:pt x="3232" y="707"/>
                  <a:pt x="3231" y="706"/>
                  <a:pt x="3231" y="705"/>
                </a:cubicBezTo>
                <a:cubicBezTo>
                  <a:pt x="3229" y="705"/>
                  <a:pt x="3229" y="704"/>
                  <a:pt x="3228" y="703"/>
                </a:cubicBezTo>
                <a:cubicBezTo>
                  <a:pt x="3228" y="703"/>
                  <a:pt x="3228" y="703"/>
                  <a:pt x="3229" y="702"/>
                </a:cubicBezTo>
                <a:cubicBezTo>
                  <a:pt x="3229" y="702"/>
                  <a:pt x="3230" y="701"/>
                  <a:pt x="3231" y="701"/>
                </a:cubicBezTo>
                <a:cubicBezTo>
                  <a:pt x="3233" y="701"/>
                  <a:pt x="3234" y="702"/>
                  <a:pt x="3235" y="703"/>
                </a:cubicBezTo>
                <a:cubicBezTo>
                  <a:pt x="3235" y="706"/>
                  <a:pt x="3235" y="709"/>
                  <a:pt x="3235" y="713"/>
                </a:cubicBezTo>
                <a:cubicBezTo>
                  <a:pt x="3236" y="713"/>
                  <a:pt x="3237" y="714"/>
                  <a:pt x="3238" y="715"/>
                </a:cubicBezTo>
                <a:cubicBezTo>
                  <a:pt x="3239" y="717"/>
                  <a:pt x="3242" y="723"/>
                  <a:pt x="3241" y="727"/>
                </a:cubicBezTo>
                <a:cubicBezTo>
                  <a:pt x="3240" y="730"/>
                  <a:pt x="3237" y="732"/>
                  <a:pt x="3236" y="735"/>
                </a:cubicBezTo>
                <a:cubicBezTo>
                  <a:pt x="3236" y="736"/>
                  <a:pt x="3236" y="738"/>
                  <a:pt x="3236" y="739"/>
                </a:cubicBezTo>
                <a:cubicBezTo>
                  <a:pt x="3223" y="743"/>
                  <a:pt x="3233" y="748"/>
                  <a:pt x="3230" y="757"/>
                </a:cubicBezTo>
                <a:cubicBezTo>
                  <a:pt x="3228" y="762"/>
                  <a:pt x="3221" y="767"/>
                  <a:pt x="3229" y="773"/>
                </a:cubicBezTo>
                <a:cubicBezTo>
                  <a:pt x="3228" y="773"/>
                  <a:pt x="3228" y="773"/>
                  <a:pt x="3228" y="773"/>
                </a:cubicBezTo>
                <a:cubicBezTo>
                  <a:pt x="3224" y="774"/>
                  <a:pt x="3224" y="776"/>
                  <a:pt x="3223" y="781"/>
                </a:cubicBezTo>
                <a:cubicBezTo>
                  <a:pt x="3221" y="782"/>
                  <a:pt x="3219" y="782"/>
                  <a:pt x="3218" y="783"/>
                </a:cubicBezTo>
                <a:cubicBezTo>
                  <a:pt x="3218" y="783"/>
                  <a:pt x="3218" y="783"/>
                  <a:pt x="3218" y="783"/>
                </a:cubicBezTo>
                <a:cubicBezTo>
                  <a:pt x="3217" y="780"/>
                  <a:pt x="3219" y="777"/>
                  <a:pt x="3220" y="775"/>
                </a:cubicBezTo>
                <a:cubicBezTo>
                  <a:pt x="3219" y="775"/>
                  <a:pt x="3219" y="775"/>
                  <a:pt x="3219" y="775"/>
                </a:cubicBezTo>
                <a:cubicBezTo>
                  <a:pt x="3217" y="775"/>
                  <a:pt x="3211" y="779"/>
                  <a:pt x="3209" y="781"/>
                </a:cubicBezTo>
                <a:cubicBezTo>
                  <a:pt x="3210" y="784"/>
                  <a:pt x="3209" y="785"/>
                  <a:pt x="3207" y="786"/>
                </a:cubicBezTo>
                <a:cubicBezTo>
                  <a:pt x="3207" y="786"/>
                  <a:pt x="3207" y="786"/>
                  <a:pt x="3206" y="786"/>
                </a:cubicBezTo>
                <a:cubicBezTo>
                  <a:pt x="3206" y="784"/>
                  <a:pt x="3206" y="783"/>
                  <a:pt x="3206" y="782"/>
                </a:cubicBezTo>
                <a:cubicBezTo>
                  <a:pt x="3206" y="781"/>
                  <a:pt x="3206" y="781"/>
                  <a:pt x="3205" y="781"/>
                </a:cubicBezTo>
                <a:cubicBezTo>
                  <a:pt x="3202" y="782"/>
                  <a:pt x="3202" y="785"/>
                  <a:pt x="3200" y="787"/>
                </a:cubicBezTo>
                <a:cubicBezTo>
                  <a:pt x="3196" y="787"/>
                  <a:pt x="3193" y="787"/>
                  <a:pt x="3190" y="787"/>
                </a:cubicBezTo>
                <a:cubicBezTo>
                  <a:pt x="3189" y="785"/>
                  <a:pt x="3186" y="782"/>
                  <a:pt x="3184" y="783"/>
                </a:cubicBezTo>
                <a:cubicBezTo>
                  <a:pt x="3183" y="785"/>
                  <a:pt x="3183" y="786"/>
                  <a:pt x="3182" y="787"/>
                </a:cubicBezTo>
                <a:cubicBezTo>
                  <a:pt x="3184" y="788"/>
                  <a:pt x="3185" y="789"/>
                  <a:pt x="3186" y="790"/>
                </a:cubicBezTo>
                <a:cubicBezTo>
                  <a:pt x="3186" y="790"/>
                  <a:pt x="3186" y="791"/>
                  <a:pt x="3186" y="791"/>
                </a:cubicBezTo>
                <a:cubicBezTo>
                  <a:pt x="3179" y="793"/>
                  <a:pt x="3176" y="795"/>
                  <a:pt x="3174" y="801"/>
                </a:cubicBezTo>
                <a:cubicBezTo>
                  <a:pt x="3172" y="800"/>
                  <a:pt x="3169" y="798"/>
                  <a:pt x="3166" y="797"/>
                </a:cubicBezTo>
                <a:cubicBezTo>
                  <a:pt x="3166" y="795"/>
                  <a:pt x="3166" y="793"/>
                  <a:pt x="3166" y="791"/>
                </a:cubicBezTo>
                <a:cubicBezTo>
                  <a:pt x="3167" y="790"/>
                  <a:pt x="3170" y="789"/>
                  <a:pt x="3169" y="786"/>
                </a:cubicBezTo>
                <a:cubicBezTo>
                  <a:pt x="3169" y="786"/>
                  <a:pt x="3169" y="786"/>
                  <a:pt x="3168" y="786"/>
                </a:cubicBezTo>
                <a:cubicBezTo>
                  <a:pt x="3165" y="787"/>
                  <a:pt x="3163" y="785"/>
                  <a:pt x="3160" y="786"/>
                </a:cubicBezTo>
                <a:cubicBezTo>
                  <a:pt x="3158" y="787"/>
                  <a:pt x="3155" y="788"/>
                  <a:pt x="3153" y="789"/>
                </a:cubicBezTo>
                <a:cubicBezTo>
                  <a:pt x="3153" y="789"/>
                  <a:pt x="3152" y="788"/>
                  <a:pt x="3150" y="788"/>
                </a:cubicBezTo>
                <a:cubicBezTo>
                  <a:pt x="3146" y="789"/>
                  <a:pt x="3143" y="790"/>
                  <a:pt x="3139" y="792"/>
                </a:cubicBezTo>
                <a:cubicBezTo>
                  <a:pt x="3139" y="791"/>
                  <a:pt x="3138" y="791"/>
                  <a:pt x="3138" y="790"/>
                </a:cubicBezTo>
                <a:cubicBezTo>
                  <a:pt x="3134" y="790"/>
                  <a:pt x="3135" y="792"/>
                  <a:pt x="3134" y="796"/>
                </a:cubicBezTo>
                <a:cubicBezTo>
                  <a:pt x="3130" y="794"/>
                  <a:pt x="3126" y="793"/>
                  <a:pt x="3122" y="795"/>
                </a:cubicBezTo>
                <a:cubicBezTo>
                  <a:pt x="3122" y="794"/>
                  <a:pt x="3121" y="794"/>
                  <a:pt x="3121" y="793"/>
                </a:cubicBezTo>
                <a:cubicBezTo>
                  <a:pt x="3121" y="792"/>
                  <a:pt x="3121" y="791"/>
                  <a:pt x="3122" y="790"/>
                </a:cubicBezTo>
                <a:cubicBezTo>
                  <a:pt x="3133" y="790"/>
                  <a:pt x="3134" y="779"/>
                  <a:pt x="3141" y="776"/>
                </a:cubicBezTo>
                <a:cubicBezTo>
                  <a:pt x="3143" y="775"/>
                  <a:pt x="3144" y="775"/>
                  <a:pt x="3144" y="778"/>
                </a:cubicBezTo>
                <a:cubicBezTo>
                  <a:pt x="3152" y="777"/>
                  <a:pt x="3161" y="775"/>
                  <a:pt x="3168" y="773"/>
                </a:cubicBezTo>
                <a:cubicBezTo>
                  <a:pt x="3168" y="775"/>
                  <a:pt x="3168" y="776"/>
                  <a:pt x="3170" y="777"/>
                </a:cubicBezTo>
                <a:cubicBezTo>
                  <a:pt x="3172" y="776"/>
                  <a:pt x="3174" y="775"/>
                  <a:pt x="3176" y="774"/>
                </a:cubicBezTo>
                <a:cubicBezTo>
                  <a:pt x="3176" y="766"/>
                  <a:pt x="3181" y="766"/>
                  <a:pt x="3183" y="761"/>
                </a:cubicBezTo>
                <a:cubicBezTo>
                  <a:pt x="3184" y="759"/>
                  <a:pt x="3184" y="756"/>
                  <a:pt x="3184" y="754"/>
                </a:cubicBezTo>
                <a:cubicBezTo>
                  <a:pt x="3185" y="753"/>
                  <a:pt x="3188" y="752"/>
                  <a:pt x="3191" y="751"/>
                </a:cubicBezTo>
                <a:cubicBezTo>
                  <a:pt x="3191" y="752"/>
                  <a:pt x="3191" y="753"/>
                  <a:pt x="3191" y="754"/>
                </a:cubicBezTo>
                <a:cubicBezTo>
                  <a:pt x="3189" y="754"/>
                  <a:pt x="3188" y="755"/>
                  <a:pt x="3188" y="756"/>
                </a:cubicBezTo>
                <a:cubicBezTo>
                  <a:pt x="3188" y="758"/>
                  <a:pt x="3188" y="759"/>
                  <a:pt x="3188" y="761"/>
                </a:cubicBezTo>
                <a:cubicBezTo>
                  <a:pt x="3188" y="761"/>
                  <a:pt x="3189" y="761"/>
                  <a:pt x="3190" y="761"/>
                </a:cubicBezTo>
                <a:close/>
                <a:moveTo>
                  <a:pt x="3255" y="574"/>
                </a:moveTo>
                <a:cubicBezTo>
                  <a:pt x="3258" y="580"/>
                  <a:pt x="3260" y="586"/>
                  <a:pt x="3262" y="593"/>
                </a:cubicBezTo>
                <a:cubicBezTo>
                  <a:pt x="3264" y="596"/>
                  <a:pt x="3266" y="600"/>
                  <a:pt x="3268" y="603"/>
                </a:cubicBezTo>
                <a:cubicBezTo>
                  <a:pt x="3263" y="600"/>
                  <a:pt x="3257" y="594"/>
                  <a:pt x="3250" y="598"/>
                </a:cubicBezTo>
                <a:cubicBezTo>
                  <a:pt x="3248" y="605"/>
                  <a:pt x="3244" y="613"/>
                  <a:pt x="3247" y="621"/>
                </a:cubicBezTo>
                <a:cubicBezTo>
                  <a:pt x="3250" y="627"/>
                  <a:pt x="3259" y="631"/>
                  <a:pt x="3254" y="640"/>
                </a:cubicBezTo>
                <a:cubicBezTo>
                  <a:pt x="3254" y="640"/>
                  <a:pt x="3254" y="640"/>
                  <a:pt x="3254" y="640"/>
                </a:cubicBezTo>
                <a:cubicBezTo>
                  <a:pt x="3253" y="636"/>
                  <a:pt x="3251" y="632"/>
                  <a:pt x="3247" y="631"/>
                </a:cubicBezTo>
                <a:cubicBezTo>
                  <a:pt x="3243" y="634"/>
                  <a:pt x="3242" y="638"/>
                  <a:pt x="3239" y="642"/>
                </a:cubicBezTo>
                <a:cubicBezTo>
                  <a:pt x="3239" y="642"/>
                  <a:pt x="3239" y="642"/>
                  <a:pt x="3239" y="641"/>
                </a:cubicBezTo>
                <a:cubicBezTo>
                  <a:pt x="3238" y="639"/>
                  <a:pt x="3236" y="636"/>
                  <a:pt x="3236" y="633"/>
                </a:cubicBezTo>
                <a:cubicBezTo>
                  <a:pt x="3237" y="631"/>
                  <a:pt x="3238" y="629"/>
                  <a:pt x="3240" y="626"/>
                </a:cubicBezTo>
                <a:cubicBezTo>
                  <a:pt x="3239" y="624"/>
                  <a:pt x="3238" y="622"/>
                  <a:pt x="3238" y="620"/>
                </a:cubicBezTo>
                <a:cubicBezTo>
                  <a:pt x="3238" y="617"/>
                  <a:pt x="3240" y="616"/>
                  <a:pt x="3241" y="614"/>
                </a:cubicBezTo>
                <a:cubicBezTo>
                  <a:pt x="3242" y="610"/>
                  <a:pt x="3238" y="606"/>
                  <a:pt x="3238" y="602"/>
                </a:cubicBezTo>
                <a:cubicBezTo>
                  <a:pt x="3242" y="599"/>
                  <a:pt x="3243" y="574"/>
                  <a:pt x="3241" y="567"/>
                </a:cubicBezTo>
                <a:cubicBezTo>
                  <a:pt x="3240" y="563"/>
                  <a:pt x="3237" y="562"/>
                  <a:pt x="3236" y="558"/>
                </a:cubicBezTo>
                <a:cubicBezTo>
                  <a:pt x="3235" y="551"/>
                  <a:pt x="3241" y="548"/>
                  <a:pt x="3237" y="541"/>
                </a:cubicBezTo>
                <a:cubicBezTo>
                  <a:pt x="3239" y="538"/>
                  <a:pt x="3244" y="538"/>
                  <a:pt x="3247" y="535"/>
                </a:cubicBezTo>
                <a:cubicBezTo>
                  <a:pt x="3249" y="536"/>
                  <a:pt x="3249" y="538"/>
                  <a:pt x="3250" y="539"/>
                </a:cubicBezTo>
                <a:cubicBezTo>
                  <a:pt x="3256" y="549"/>
                  <a:pt x="3248" y="553"/>
                  <a:pt x="3251" y="564"/>
                </a:cubicBezTo>
                <a:cubicBezTo>
                  <a:pt x="3252" y="568"/>
                  <a:pt x="3254" y="570"/>
                  <a:pt x="3255" y="574"/>
                </a:cubicBezTo>
                <a:close/>
                <a:moveTo>
                  <a:pt x="3278" y="679"/>
                </a:moveTo>
                <a:cubicBezTo>
                  <a:pt x="3275" y="681"/>
                  <a:pt x="3273" y="682"/>
                  <a:pt x="3269" y="683"/>
                </a:cubicBezTo>
                <a:cubicBezTo>
                  <a:pt x="3267" y="682"/>
                  <a:pt x="3266" y="681"/>
                  <a:pt x="3264" y="682"/>
                </a:cubicBezTo>
                <a:cubicBezTo>
                  <a:pt x="3259" y="684"/>
                  <a:pt x="3256" y="689"/>
                  <a:pt x="3254" y="695"/>
                </a:cubicBezTo>
                <a:cubicBezTo>
                  <a:pt x="3249" y="694"/>
                  <a:pt x="3241" y="684"/>
                  <a:pt x="3234" y="687"/>
                </a:cubicBezTo>
                <a:cubicBezTo>
                  <a:pt x="3233" y="688"/>
                  <a:pt x="3231" y="689"/>
                  <a:pt x="3229" y="690"/>
                </a:cubicBezTo>
                <a:cubicBezTo>
                  <a:pt x="3229" y="688"/>
                  <a:pt x="3228" y="688"/>
                  <a:pt x="3227" y="686"/>
                </a:cubicBezTo>
                <a:cubicBezTo>
                  <a:pt x="3225" y="687"/>
                  <a:pt x="3223" y="688"/>
                  <a:pt x="3222" y="690"/>
                </a:cubicBezTo>
                <a:cubicBezTo>
                  <a:pt x="3222" y="690"/>
                  <a:pt x="3222" y="690"/>
                  <a:pt x="3222" y="691"/>
                </a:cubicBezTo>
                <a:cubicBezTo>
                  <a:pt x="3226" y="692"/>
                  <a:pt x="3230" y="694"/>
                  <a:pt x="3232" y="697"/>
                </a:cubicBezTo>
                <a:cubicBezTo>
                  <a:pt x="3232" y="697"/>
                  <a:pt x="3232" y="697"/>
                  <a:pt x="3232" y="697"/>
                </a:cubicBezTo>
                <a:cubicBezTo>
                  <a:pt x="3230" y="698"/>
                  <a:pt x="3229" y="698"/>
                  <a:pt x="3226" y="698"/>
                </a:cubicBezTo>
                <a:cubicBezTo>
                  <a:pt x="3225" y="700"/>
                  <a:pt x="3223" y="702"/>
                  <a:pt x="3221" y="703"/>
                </a:cubicBezTo>
                <a:cubicBezTo>
                  <a:pt x="3221" y="703"/>
                  <a:pt x="3221" y="703"/>
                  <a:pt x="3221" y="703"/>
                </a:cubicBezTo>
                <a:cubicBezTo>
                  <a:pt x="3218" y="700"/>
                  <a:pt x="3222" y="698"/>
                  <a:pt x="3221" y="694"/>
                </a:cubicBezTo>
                <a:cubicBezTo>
                  <a:pt x="3219" y="694"/>
                  <a:pt x="3218" y="693"/>
                  <a:pt x="3217" y="692"/>
                </a:cubicBezTo>
                <a:cubicBezTo>
                  <a:pt x="3217" y="691"/>
                  <a:pt x="3217" y="689"/>
                  <a:pt x="3217" y="687"/>
                </a:cubicBezTo>
                <a:cubicBezTo>
                  <a:pt x="3219" y="685"/>
                  <a:pt x="3222" y="684"/>
                  <a:pt x="3225" y="682"/>
                </a:cubicBezTo>
                <a:cubicBezTo>
                  <a:pt x="3225" y="681"/>
                  <a:pt x="3225" y="681"/>
                  <a:pt x="3225" y="680"/>
                </a:cubicBezTo>
                <a:cubicBezTo>
                  <a:pt x="3224" y="679"/>
                  <a:pt x="3224" y="679"/>
                  <a:pt x="3224" y="678"/>
                </a:cubicBezTo>
                <a:cubicBezTo>
                  <a:pt x="3225" y="677"/>
                  <a:pt x="3224" y="677"/>
                  <a:pt x="3226" y="676"/>
                </a:cubicBezTo>
                <a:cubicBezTo>
                  <a:pt x="3228" y="678"/>
                  <a:pt x="3230" y="680"/>
                  <a:pt x="3233" y="679"/>
                </a:cubicBezTo>
                <a:cubicBezTo>
                  <a:pt x="3233" y="676"/>
                  <a:pt x="3233" y="674"/>
                  <a:pt x="3233" y="671"/>
                </a:cubicBezTo>
                <a:cubicBezTo>
                  <a:pt x="3235" y="671"/>
                  <a:pt x="3237" y="670"/>
                  <a:pt x="3238" y="669"/>
                </a:cubicBezTo>
                <a:cubicBezTo>
                  <a:pt x="3238" y="665"/>
                  <a:pt x="3238" y="662"/>
                  <a:pt x="3238" y="659"/>
                </a:cubicBezTo>
                <a:cubicBezTo>
                  <a:pt x="3237" y="653"/>
                  <a:pt x="3234" y="654"/>
                  <a:pt x="3239" y="649"/>
                </a:cubicBezTo>
                <a:cubicBezTo>
                  <a:pt x="3245" y="652"/>
                  <a:pt x="3260" y="674"/>
                  <a:pt x="3270" y="669"/>
                </a:cubicBezTo>
                <a:cubicBezTo>
                  <a:pt x="3273" y="668"/>
                  <a:pt x="3274" y="665"/>
                  <a:pt x="3277" y="665"/>
                </a:cubicBezTo>
                <a:cubicBezTo>
                  <a:pt x="3277" y="665"/>
                  <a:pt x="3277" y="665"/>
                  <a:pt x="3277" y="665"/>
                </a:cubicBezTo>
                <a:cubicBezTo>
                  <a:pt x="3276" y="667"/>
                  <a:pt x="3275" y="669"/>
                  <a:pt x="3274" y="670"/>
                </a:cubicBezTo>
                <a:cubicBezTo>
                  <a:pt x="3275" y="673"/>
                  <a:pt x="3279" y="677"/>
                  <a:pt x="3278" y="679"/>
                </a:cubicBezTo>
                <a:close/>
                <a:moveTo>
                  <a:pt x="3432" y="1340"/>
                </a:moveTo>
                <a:cubicBezTo>
                  <a:pt x="3434" y="1343"/>
                  <a:pt x="3433" y="1347"/>
                  <a:pt x="3436" y="1349"/>
                </a:cubicBezTo>
                <a:cubicBezTo>
                  <a:pt x="3439" y="1349"/>
                  <a:pt x="3441" y="1349"/>
                  <a:pt x="3444" y="1349"/>
                </a:cubicBezTo>
                <a:cubicBezTo>
                  <a:pt x="3444" y="1349"/>
                  <a:pt x="3444" y="1349"/>
                  <a:pt x="3444" y="1349"/>
                </a:cubicBezTo>
                <a:cubicBezTo>
                  <a:pt x="3444" y="1351"/>
                  <a:pt x="3443" y="1351"/>
                  <a:pt x="3443" y="1352"/>
                </a:cubicBezTo>
                <a:cubicBezTo>
                  <a:pt x="3442" y="1354"/>
                  <a:pt x="3450" y="1354"/>
                  <a:pt x="3451" y="1356"/>
                </a:cubicBezTo>
                <a:cubicBezTo>
                  <a:pt x="3451" y="1356"/>
                  <a:pt x="3451" y="1356"/>
                  <a:pt x="3451" y="1356"/>
                </a:cubicBezTo>
                <a:cubicBezTo>
                  <a:pt x="3450" y="1357"/>
                  <a:pt x="3449" y="1357"/>
                  <a:pt x="3448" y="1358"/>
                </a:cubicBezTo>
                <a:cubicBezTo>
                  <a:pt x="3448" y="1358"/>
                  <a:pt x="3448" y="1358"/>
                  <a:pt x="3448" y="1358"/>
                </a:cubicBezTo>
                <a:cubicBezTo>
                  <a:pt x="3451" y="1359"/>
                  <a:pt x="3454" y="1360"/>
                  <a:pt x="3457" y="1362"/>
                </a:cubicBezTo>
                <a:cubicBezTo>
                  <a:pt x="3457" y="1363"/>
                  <a:pt x="3458" y="1364"/>
                  <a:pt x="3458" y="1366"/>
                </a:cubicBezTo>
                <a:cubicBezTo>
                  <a:pt x="3455" y="1367"/>
                  <a:pt x="3453" y="1366"/>
                  <a:pt x="3451" y="1365"/>
                </a:cubicBezTo>
                <a:cubicBezTo>
                  <a:pt x="3451" y="1364"/>
                  <a:pt x="3451" y="1364"/>
                  <a:pt x="3450" y="1363"/>
                </a:cubicBezTo>
                <a:cubicBezTo>
                  <a:pt x="3446" y="1362"/>
                  <a:pt x="3442" y="1361"/>
                  <a:pt x="3437" y="1360"/>
                </a:cubicBezTo>
                <a:cubicBezTo>
                  <a:pt x="3433" y="1360"/>
                  <a:pt x="3429" y="1361"/>
                  <a:pt x="3427" y="1359"/>
                </a:cubicBezTo>
                <a:cubicBezTo>
                  <a:pt x="3424" y="1358"/>
                  <a:pt x="3424" y="1357"/>
                  <a:pt x="3423" y="1355"/>
                </a:cubicBezTo>
                <a:cubicBezTo>
                  <a:pt x="3421" y="1353"/>
                  <a:pt x="3419" y="1352"/>
                  <a:pt x="3416" y="1351"/>
                </a:cubicBezTo>
                <a:cubicBezTo>
                  <a:pt x="3413" y="1346"/>
                  <a:pt x="3410" y="1342"/>
                  <a:pt x="3407" y="1338"/>
                </a:cubicBezTo>
                <a:cubicBezTo>
                  <a:pt x="3404" y="1337"/>
                  <a:pt x="3401" y="1337"/>
                  <a:pt x="3398" y="1336"/>
                </a:cubicBezTo>
                <a:cubicBezTo>
                  <a:pt x="3396" y="1335"/>
                  <a:pt x="3395" y="1335"/>
                  <a:pt x="3394" y="1334"/>
                </a:cubicBezTo>
                <a:cubicBezTo>
                  <a:pt x="3392" y="1335"/>
                  <a:pt x="3390" y="1335"/>
                  <a:pt x="3388" y="1335"/>
                </a:cubicBezTo>
                <a:cubicBezTo>
                  <a:pt x="3387" y="1335"/>
                  <a:pt x="3386" y="1334"/>
                  <a:pt x="3384" y="1333"/>
                </a:cubicBezTo>
                <a:cubicBezTo>
                  <a:pt x="3385" y="1335"/>
                  <a:pt x="3385" y="1336"/>
                  <a:pt x="3386" y="1338"/>
                </a:cubicBezTo>
                <a:cubicBezTo>
                  <a:pt x="3386" y="1338"/>
                  <a:pt x="3385" y="1338"/>
                  <a:pt x="3385" y="1338"/>
                </a:cubicBezTo>
                <a:cubicBezTo>
                  <a:pt x="3384" y="1338"/>
                  <a:pt x="3383" y="1338"/>
                  <a:pt x="3382" y="1338"/>
                </a:cubicBezTo>
                <a:cubicBezTo>
                  <a:pt x="3382" y="1338"/>
                  <a:pt x="3381" y="1338"/>
                  <a:pt x="3381" y="1338"/>
                </a:cubicBezTo>
                <a:cubicBezTo>
                  <a:pt x="3382" y="1339"/>
                  <a:pt x="3382" y="1340"/>
                  <a:pt x="3382" y="1340"/>
                </a:cubicBezTo>
                <a:cubicBezTo>
                  <a:pt x="3379" y="1341"/>
                  <a:pt x="3371" y="1340"/>
                  <a:pt x="3369" y="1340"/>
                </a:cubicBezTo>
                <a:cubicBezTo>
                  <a:pt x="3370" y="1340"/>
                  <a:pt x="3370" y="1340"/>
                  <a:pt x="3370" y="1340"/>
                </a:cubicBezTo>
                <a:cubicBezTo>
                  <a:pt x="3374" y="1344"/>
                  <a:pt x="3378" y="1343"/>
                  <a:pt x="3381" y="1348"/>
                </a:cubicBezTo>
                <a:cubicBezTo>
                  <a:pt x="3378" y="1349"/>
                  <a:pt x="3376" y="1350"/>
                  <a:pt x="3374" y="1351"/>
                </a:cubicBezTo>
                <a:cubicBezTo>
                  <a:pt x="3367" y="1351"/>
                  <a:pt x="3361" y="1351"/>
                  <a:pt x="3355" y="1351"/>
                </a:cubicBezTo>
                <a:cubicBezTo>
                  <a:pt x="3351" y="1347"/>
                  <a:pt x="3348" y="1343"/>
                  <a:pt x="3344" y="1339"/>
                </a:cubicBezTo>
                <a:cubicBezTo>
                  <a:pt x="3342" y="1338"/>
                  <a:pt x="3337" y="1340"/>
                  <a:pt x="3333" y="1340"/>
                </a:cubicBezTo>
                <a:cubicBezTo>
                  <a:pt x="3334" y="1337"/>
                  <a:pt x="3336" y="1337"/>
                  <a:pt x="3336" y="1334"/>
                </a:cubicBezTo>
                <a:cubicBezTo>
                  <a:pt x="3334" y="1332"/>
                  <a:pt x="3332" y="1330"/>
                  <a:pt x="3330" y="1327"/>
                </a:cubicBezTo>
                <a:cubicBezTo>
                  <a:pt x="3331" y="1326"/>
                  <a:pt x="3332" y="1327"/>
                  <a:pt x="3334" y="1326"/>
                </a:cubicBezTo>
                <a:cubicBezTo>
                  <a:pt x="3334" y="1326"/>
                  <a:pt x="3334" y="1325"/>
                  <a:pt x="3333" y="1325"/>
                </a:cubicBezTo>
                <a:cubicBezTo>
                  <a:pt x="3326" y="1322"/>
                  <a:pt x="3326" y="1313"/>
                  <a:pt x="3321" y="1309"/>
                </a:cubicBezTo>
                <a:cubicBezTo>
                  <a:pt x="3313" y="1302"/>
                  <a:pt x="3299" y="1302"/>
                  <a:pt x="3289" y="1297"/>
                </a:cubicBezTo>
                <a:cubicBezTo>
                  <a:pt x="3289" y="1295"/>
                  <a:pt x="3289" y="1295"/>
                  <a:pt x="3288" y="1294"/>
                </a:cubicBezTo>
                <a:cubicBezTo>
                  <a:pt x="3277" y="1297"/>
                  <a:pt x="3280" y="1287"/>
                  <a:pt x="3278" y="1285"/>
                </a:cubicBezTo>
                <a:cubicBezTo>
                  <a:pt x="3273" y="1288"/>
                  <a:pt x="3277" y="1295"/>
                  <a:pt x="3269" y="1297"/>
                </a:cubicBezTo>
                <a:cubicBezTo>
                  <a:pt x="3268" y="1295"/>
                  <a:pt x="3267" y="1294"/>
                  <a:pt x="3267" y="1292"/>
                </a:cubicBezTo>
                <a:cubicBezTo>
                  <a:pt x="3267" y="1291"/>
                  <a:pt x="3268" y="1291"/>
                  <a:pt x="3269" y="1291"/>
                </a:cubicBezTo>
                <a:cubicBezTo>
                  <a:pt x="3268" y="1285"/>
                  <a:pt x="3263" y="1286"/>
                  <a:pt x="3259" y="1283"/>
                </a:cubicBezTo>
                <a:cubicBezTo>
                  <a:pt x="3259" y="1282"/>
                  <a:pt x="3259" y="1282"/>
                  <a:pt x="3260" y="1281"/>
                </a:cubicBezTo>
                <a:cubicBezTo>
                  <a:pt x="3262" y="1281"/>
                  <a:pt x="3266" y="1283"/>
                  <a:pt x="3267" y="1282"/>
                </a:cubicBezTo>
                <a:cubicBezTo>
                  <a:pt x="3269" y="1281"/>
                  <a:pt x="3269" y="1279"/>
                  <a:pt x="3272" y="1279"/>
                </a:cubicBezTo>
                <a:cubicBezTo>
                  <a:pt x="3273" y="1280"/>
                  <a:pt x="3277" y="1280"/>
                  <a:pt x="3279" y="1279"/>
                </a:cubicBezTo>
                <a:cubicBezTo>
                  <a:pt x="3279" y="1277"/>
                  <a:pt x="3279" y="1277"/>
                  <a:pt x="3279" y="1275"/>
                </a:cubicBezTo>
                <a:cubicBezTo>
                  <a:pt x="3275" y="1275"/>
                  <a:pt x="3267" y="1278"/>
                  <a:pt x="3261" y="1276"/>
                </a:cubicBezTo>
                <a:cubicBezTo>
                  <a:pt x="3258" y="1275"/>
                  <a:pt x="3259" y="1270"/>
                  <a:pt x="3257" y="1269"/>
                </a:cubicBezTo>
                <a:cubicBezTo>
                  <a:pt x="3255" y="1268"/>
                  <a:pt x="3252" y="1267"/>
                  <a:pt x="3249" y="1267"/>
                </a:cubicBezTo>
                <a:cubicBezTo>
                  <a:pt x="3249" y="1267"/>
                  <a:pt x="3249" y="1267"/>
                  <a:pt x="3249" y="1267"/>
                </a:cubicBezTo>
                <a:cubicBezTo>
                  <a:pt x="3249" y="1267"/>
                  <a:pt x="3250" y="1266"/>
                  <a:pt x="3250" y="1266"/>
                </a:cubicBezTo>
                <a:cubicBezTo>
                  <a:pt x="3250" y="1265"/>
                  <a:pt x="3251" y="1263"/>
                  <a:pt x="3251" y="1262"/>
                </a:cubicBezTo>
                <a:cubicBezTo>
                  <a:pt x="3257" y="1261"/>
                  <a:pt x="3258" y="1257"/>
                  <a:pt x="3262" y="1256"/>
                </a:cubicBezTo>
                <a:cubicBezTo>
                  <a:pt x="3265" y="1256"/>
                  <a:pt x="3277" y="1261"/>
                  <a:pt x="3280" y="1262"/>
                </a:cubicBezTo>
                <a:cubicBezTo>
                  <a:pt x="3281" y="1263"/>
                  <a:pt x="3281" y="1265"/>
                  <a:pt x="3282" y="1266"/>
                </a:cubicBezTo>
                <a:cubicBezTo>
                  <a:pt x="3282" y="1268"/>
                  <a:pt x="3281" y="1269"/>
                  <a:pt x="3281" y="1271"/>
                </a:cubicBezTo>
                <a:cubicBezTo>
                  <a:pt x="3280" y="1275"/>
                  <a:pt x="3284" y="1282"/>
                  <a:pt x="3286" y="1283"/>
                </a:cubicBezTo>
                <a:cubicBezTo>
                  <a:pt x="3286" y="1282"/>
                  <a:pt x="3286" y="1281"/>
                  <a:pt x="3287" y="1280"/>
                </a:cubicBezTo>
                <a:cubicBezTo>
                  <a:pt x="3287" y="1280"/>
                  <a:pt x="3287" y="1280"/>
                  <a:pt x="3287" y="1280"/>
                </a:cubicBezTo>
                <a:cubicBezTo>
                  <a:pt x="3288" y="1284"/>
                  <a:pt x="3289" y="1289"/>
                  <a:pt x="3294" y="1289"/>
                </a:cubicBezTo>
                <a:cubicBezTo>
                  <a:pt x="3300" y="1286"/>
                  <a:pt x="3302" y="1281"/>
                  <a:pt x="3305" y="1277"/>
                </a:cubicBezTo>
                <a:cubicBezTo>
                  <a:pt x="3309" y="1277"/>
                  <a:pt x="3311" y="1276"/>
                  <a:pt x="3314" y="1275"/>
                </a:cubicBezTo>
                <a:cubicBezTo>
                  <a:pt x="3314" y="1274"/>
                  <a:pt x="3314" y="1272"/>
                  <a:pt x="3315" y="1271"/>
                </a:cubicBezTo>
                <a:cubicBezTo>
                  <a:pt x="3316" y="1270"/>
                  <a:pt x="3318" y="1269"/>
                  <a:pt x="3320" y="1268"/>
                </a:cubicBezTo>
                <a:cubicBezTo>
                  <a:pt x="3324" y="1267"/>
                  <a:pt x="3337" y="1274"/>
                  <a:pt x="3341" y="1276"/>
                </a:cubicBezTo>
                <a:cubicBezTo>
                  <a:pt x="3352" y="1280"/>
                  <a:pt x="3365" y="1284"/>
                  <a:pt x="3377" y="1288"/>
                </a:cubicBezTo>
                <a:cubicBezTo>
                  <a:pt x="3383" y="1290"/>
                  <a:pt x="3387" y="1294"/>
                  <a:pt x="3394" y="1294"/>
                </a:cubicBezTo>
                <a:cubicBezTo>
                  <a:pt x="3396" y="1299"/>
                  <a:pt x="3403" y="1300"/>
                  <a:pt x="3406" y="1305"/>
                </a:cubicBezTo>
                <a:cubicBezTo>
                  <a:pt x="3406" y="1307"/>
                  <a:pt x="3405" y="1309"/>
                  <a:pt x="3406" y="1311"/>
                </a:cubicBezTo>
                <a:cubicBezTo>
                  <a:pt x="3410" y="1312"/>
                  <a:pt x="3415" y="1314"/>
                  <a:pt x="3419" y="1316"/>
                </a:cubicBezTo>
                <a:cubicBezTo>
                  <a:pt x="3421" y="1316"/>
                  <a:pt x="3422" y="1316"/>
                  <a:pt x="3424" y="1316"/>
                </a:cubicBezTo>
                <a:cubicBezTo>
                  <a:pt x="3426" y="1318"/>
                  <a:pt x="3428" y="1321"/>
                  <a:pt x="3428" y="1323"/>
                </a:cubicBezTo>
                <a:cubicBezTo>
                  <a:pt x="3428" y="1323"/>
                  <a:pt x="3428" y="1323"/>
                  <a:pt x="3428" y="1323"/>
                </a:cubicBezTo>
                <a:cubicBezTo>
                  <a:pt x="3424" y="1325"/>
                  <a:pt x="3420" y="1323"/>
                  <a:pt x="3419" y="1326"/>
                </a:cubicBezTo>
                <a:cubicBezTo>
                  <a:pt x="3420" y="1331"/>
                  <a:pt x="3423" y="1334"/>
                  <a:pt x="3428" y="1337"/>
                </a:cubicBezTo>
                <a:cubicBezTo>
                  <a:pt x="3429" y="1338"/>
                  <a:pt x="3430" y="1339"/>
                  <a:pt x="3432" y="1340"/>
                </a:cubicBezTo>
                <a:close/>
                <a:moveTo>
                  <a:pt x="3473" y="1299"/>
                </a:moveTo>
                <a:cubicBezTo>
                  <a:pt x="3474" y="1299"/>
                  <a:pt x="3474" y="1298"/>
                  <a:pt x="3475" y="1298"/>
                </a:cubicBezTo>
                <a:cubicBezTo>
                  <a:pt x="3476" y="1299"/>
                  <a:pt x="3476" y="1301"/>
                  <a:pt x="3477" y="1302"/>
                </a:cubicBezTo>
                <a:cubicBezTo>
                  <a:pt x="3476" y="1303"/>
                  <a:pt x="3476" y="1304"/>
                  <a:pt x="3475" y="1305"/>
                </a:cubicBezTo>
                <a:cubicBezTo>
                  <a:pt x="3474" y="1306"/>
                  <a:pt x="3473" y="1306"/>
                  <a:pt x="3472" y="1307"/>
                </a:cubicBezTo>
                <a:cubicBezTo>
                  <a:pt x="3473" y="1308"/>
                  <a:pt x="3474" y="1309"/>
                  <a:pt x="3475" y="1310"/>
                </a:cubicBezTo>
                <a:cubicBezTo>
                  <a:pt x="3474" y="1311"/>
                  <a:pt x="3473" y="1311"/>
                  <a:pt x="3472" y="1312"/>
                </a:cubicBezTo>
                <a:cubicBezTo>
                  <a:pt x="3470" y="1312"/>
                  <a:pt x="3468" y="1312"/>
                  <a:pt x="3466" y="1312"/>
                </a:cubicBezTo>
                <a:cubicBezTo>
                  <a:pt x="3465" y="1318"/>
                  <a:pt x="3454" y="1319"/>
                  <a:pt x="3447" y="1319"/>
                </a:cubicBezTo>
                <a:cubicBezTo>
                  <a:pt x="3446" y="1318"/>
                  <a:pt x="3446" y="1318"/>
                  <a:pt x="3444" y="1317"/>
                </a:cubicBezTo>
                <a:cubicBezTo>
                  <a:pt x="3443" y="1317"/>
                  <a:pt x="3443" y="1318"/>
                  <a:pt x="3442" y="1318"/>
                </a:cubicBezTo>
                <a:cubicBezTo>
                  <a:pt x="3440" y="1316"/>
                  <a:pt x="3436" y="1315"/>
                  <a:pt x="3434" y="1313"/>
                </a:cubicBezTo>
                <a:cubicBezTo>
                  <a:pt x="3434" y="1312"/>
                  <a:pt x="3435" y="1312"/>
                  <a:pt x="3435" y="1312"/>
                </a:cubicBezTo>
                <a:cubicBezTo>
                  <a:pt x="3440" y="1312"/>
                  <a:pt x="3446" y="1313"/>
                  <a:pt x="3450" y="1311"/>
                </a:cubicBezTo>
                <a:cubicBezTo>
                  <a:pt x="3450" y="1310"/>
                  <a:pt x="3450" y="1310"/>
                  <a:pt x="3451" y="1309"/>
                </a:cubicBezTo>
                <a:cubicBezTo>
                  <a:pt x="3451" y="1309"/>
                  <a:pt x="3451" y="1309"/>
                  <a:pt x="3451" y="1309"/>
                </a:cubicBezTo>
                <a:cubicBezTo>
                  <a:pt x="3453" y="1312"/>
                  <a:pt x="3459" y="1313"/>
                  <a:pt x="3462" y="1310"/>
                </a:cubicBezTo>
                <a:cubicBezTo>
                  <a:pt x="3463" y="1309"/>
                  <a:pt x="3463" y="1307"/>
                  <a:pt x="3465" y="1305"/>
                </a:cubicBezTo>
                <a:cubicBezTo>
                  <a:pt x="3466" y="1306"/>
                  <a:pt x="3468" y="1306"/>
                  <a:pt x="3469" y="1305"/>
                </a:cubicBezTo>
                <a:cubicBezTo>
                  <a:pt x="3469" y="1305"/>
                  <a:pt x="3469" y="1305"/>
                  <a:pt x="3469" y="1305"/>
                </a:cubicBezTo>
                <a:cubicBezTo>
                  <a:pt x="3469" y="1303"/>
                  <a:pt x="3469" y="1300"/>
                  <a:pt x="3469" y="1298"/>
                </a:cubicBezTo>
                <a:cubicBezTo>
                  <a:pt x="3470" y="1299"/>
                  <a:pt x="3471" y="1299"/>
                  <a:pt x="3473" y="1299"/>
                </a:cubicBezTo>
                <a:close/>
                <a:moveTo>
                  <a:pt x="3489" y="1539"/>
                </a:moveTo>
                <a:cubicBezTo>
                  <a:pt x="3488" y="1537"/>
                  <a:pt x="3488" y="1535"/>
                  <a:pt x="3489" y="1533"/>
                </a:cubicBezTo>
                <a:cubicBezTo>
                  <a:pt x="3489" y="1533"/>
                  <a:pt x="3490" y="1533"/>
                  <a:pt x="3490" y="1532"/>
                </a:cubicBezTo>
                <a:cubicBezTo>
                  <a:pt x="3490" y="1532"/>
                  <a:pt x="3490" y="1531"/>
                  <a:pt x="3490" y="1531"/>
                </a:cubicBezTo>
                <a:cubicBezTo>
                  <a:pt x="3495" y="1534"/>
                  <a:pt x="3489" y="1537"/>
                  <a:pt x="3489" y="1539"/>
                </a:cubicBezTo>
                <a:cubicBezTo>
                  <a:pt x="3489" y="1539"/>
                  <a:pt x="3489" y="1539"/>
                  <a:pt x="3489" y="1539"/>
                </a:cubicBezTo>
                <a:close/>
                <a:moveTo>
                  <a:pt x="3050" y="1545"/>
                </a:moveTo>
                <a:cubicBezTo>
                  <a:pt x="3051" y="1546"/>
                  <a:pt x="3052" y="1548"/>
                  <a:pt x="3054" y="1550"/>
                </a:cubicBezTo>
                <a:cubicBezTo>
                  <a:pt x="3055" y="1551"/>
                  <a:pt x="3055" y="1551"/>
                  <a:pt x="3057" y="1552"/>
                </a:cubicBezTo>
                <a:cubicBezTo>
                  <a:pt x="3058" y="1553"/>
                  <a:pt x="3058" y="1554"/>
                  <a:pt x="3059" y="1554"/>
                </a:cubicBezTo>
                <a:cubicBezTo>
                  <a:pt x="3059" y="1554"/>
                  <a:pt x="3059" y="1554"/>
                  <a:pt x="3059" y="1554"/>
                </a:cubicBezTo>
                <a:cubicBezTo>
                  <a:pt x="3060" y="1554"/>
                  <a:pt x="3060" y="1553"/>
                  <a:pt x="3060" y="1553"/>
                </a:cubicBezTo>
                <a:cubicBezTo>
                  <a:pt x="3061" y="1552"/>
                  <a:pt x="3060" y="1551"/>
                  <a:pt x="3060" y="1550"/>
                </a:cubicBezTo>
                <a:cubicBezTo>
                  <a:pt x="3060" y="1550"/>
                  <a:pt x="3060" y="1550"/>
                  <a:pt x="3060" y="1550"/>
                </a:cubicBezTo>
                <a:cubicBezTo>
                  <a:pt x="3061" y="1550"/>
                  <a:pt x="3062" y="1552"/>
                  <a:pt x="3063" y="1552"/>
                </a:cubicBezTo>
                <a:cubicBezTo>
                  <a:pt x="3063" y="1552"/>
                  <a:pt x="3063" y="1551"/>
                  <a:pt x="3064" y="1551"/>
                </a:cubicBezTo>
                <a:cubicBezTo>
                  <a:pt x="3064" y="1549"/>
                  <a:pt x="3063" y="1547"/>
                  <a:pt x="3063" y="1545"/>
                </a:cubicBezTo>
                <a:cubicBezTo>
                  <a:pt x="3061" y="1541"/>
                  <a:pt x="3058" y="1538"/>
                  <a:pt x="3056" y="1534"/>
                </a:cubicBezTo>
                <a:cubicBezTo>
                  <a:pt x="3055" y="1533"/>
                  <a:pt x="3054" y="1532"/>
                  <a:pt x="3053" y="1530"/>
                </a:cubicBezTo>
                <a:cubicBezTo>
                  <a:pt x="3052" y="1526"/>
                  <a:pt x="3057" y="1522"/>
                  <a:pt x="3057" y="1518"/>
                </a:cubicBezTo>
                <a:cubicBezTo>
                  <a:pt x="3057" y="1517"/>
                  <a:pt x="3057" y="1517"/>
                  <a:pt x="3057" y="1516"/>
                </a:cubicBezTo>
                <a:cubicBezTo>
                  <a:pt x="3057" y="1514"/>
                  <a:pt x="3057" y="1513"/>
                  <a:pt x="3056" y="1511"/>
                </a:cubicBezTo>
                <a:cubicBezTo>
                  <a:pt x="3056" y="1510"/>
                  <a:pt x="3056" y="1510"/>
                  <a:pt x="3056" y="1509"/>
                </a:cubicBezTo>
                <a:cubicBezTo>
                  <a:pt x="3057" y="1506"/>
                  <a:pt x="3058" y="1504"/>
                  <a:pt x="3059" y="1501"/>
                </a:cubicBezTo>
                <a:cubicBezTo>
                  <a:pt x="3059" y="1501"/>
                  <a:pt x="3059" y="1501"/>
                  <a:pt x="3060" y="1501"/>
                </a:cubicBezTo>
                <a:cubicBezTo>
                  <a:pt x="3059" y="1503"/>
                  <a:pt x="3061" y="1506"/>
                  <a:pt x="3063" y="1506"/>
                </a:cubicBezTo>
                <a:cubicBezTo>
                  <a:pt x="3063" y="1505"/>
                  <a:pt x="3064" y="1505"/>
                  <a:pt x="3065" y="1504"/>
                </a:cubicBezTo>
                <a:cubicBezTo>
                  <a:pt x="3066" y="1501"/>
                  <a:pt x="3067" y="1498"/>
                  <a:pt x="3069" y="1497"/>
                </a:cubicBezTo>
                <a:cubicBezTo>
                  <a:pt x="3070" y="1496"/>
                  <a:pt x="3072" y="1496"/>
                  <a:pt x="3073" y="1495"/>
                </a:cubicBezTo>
                <a:cubicBezTo>
                  <a:pt x="3074" y="1494"/>
                  <a:pt x="3076" y="1493"/>
                  <a:pt x="3077" y="1493"/>
                </a:cubicBezTo>
                <a:cubicBezTo>
                  <a:pt x="3080" y="1490"/>
                  <a:pt x="3082" y="1486"/>
                  <a:pt x="3086" y="1485"/>
                </a:cubicBezTo>
                <a:cubicBezTo>
                  <a:pt x="3089" y="1483"/>
                  <a:pt x="3094" y="1484"/>
                  <a:pt x="3097" y="1483"/>
                </a:cubicBezTo>
                <a:cubicBezTo>
                  <a:pt x="3099" y="1482"/>
                  <a:pt x="3100" y="1482"/>
                  <a:pt x="3101" y="1481"/>
                </a:cubicBezTo>
                <a:cubicBezTo>
                  <a:pt x="3102" y="1480"/>
                  <a:pt x="3103" y="1479"/>
                  <a:pt x="3104" y="1479"/>
                </a:cubicBezTo>
                <a:cubicBezTo>
                  <a:pt x="3106" y="1478"/>
                  <a:pt x="3110" y="1478"/>
                  <a:pt x="3112" y="1476"/>
                </a:cubicBezTo>
                <a:cubicBezTo>
                  <a:pt x="3113" y="1476"/>
                  <a:pt x="3113" y="1475"/>
                  <a:pt x="3113" y="1475"/>
                </a:cubicBezTo>
                <a:cubicBezTo>
                  <a:pt x="3114" y="1474"/>
                  <a:pt x="3114" y="1474"/>
                  <a:pt x="3114" y="1473"/>
                </a:cubicBezTo>
                <a:cubicBezTo>
                  <a:pt x="3116" y="1473"/>
                  <a:pt x="3119" y="1473"/>
                  <a:pt x="3120" y="1474"/>
                </a:cubicBezTo>
                <a:cubicBezTo>
                  <a:pt x="3123" y="1472"/>
                  <a:pt x="3127" y="1471"/>
                  <a:pt x="3131" y="1469"/>
                </a:cubicBezTo>
                <a:cubicBezTo>
                  <a:pt x="3134" y="1468"/>
                  <a:pt x="3136" y="1467"/>
                  <a:pt x="3138" y="1465"/>
                </a:cubicBezTo>
                <a:cubicBezTo>
                  <a:pt x="3139" y="1463"/>
                  <a:pt x="3140" y="1460"/>
                  <a:pt x="3142" y="1458"/>
                </a:cubicBezTo>
                <a:cubicBezTo>
                  <a:pt x="3142" y="1457"/>
                  <a:pt x="3142" y="1456"/>
                  <a:pt x="3143" y="1455"/>
                </a:cubicBezTo>
                <a:cubicBezTo>
                  <a:pt x="3143" y="1455"/>
                  <a:pt x="3145" y="1454"/>
                  <a:pt x="3145" y="1454"/>
                </a:cubicBezTo>
                <a:cubicBezTo>
                  <a:pt x="3146" y="1453"/>
                  <a:pt x="3147" y="1452"/>
                  <a:pt x="3148" y="1451"/>
                </a:cubicBezTo>
                <a:cubicBezTo>
                  <a:pt x="3148" y="1451"/>
                  <a:pt x="3149" y="1450"/>
                  <a:pt x="3149" y="1449"/>
                </a:cubicBezTo>
                <a:cubicBezTo>
                  <a:pt x="3149" y="1449"/>
                  <a:pt x="3148" y="1449"/>
                  <a:pt x="3147" y="1448"/>
                </a:cubicBezTo>
                <a:cubicBezTo>
                  <a:pt x="3147" y="1448"/>
                  <a:pt x="3147" y="1447"/>
                  <a:pt x="3146" y="1446"/>
                </a:cubicBezTo>
                <a:cubicBezTo>
                  <a:pt x="3146" y="1444"/>
                  <a:pt x="3147" y="1442"/>
                  <a:pt x="3148" y="1441"/>
                </a:cubicBezTo>
                <a:cubicBezTo>
                  <a:pt x="3148" y="1440"/>
                  <a:pt x="3148" y="1439"/>
                  <a:pt x="3148" y="1439"/>
                </a:cubicBezTo>
                <a:cubicBezTo>
                  <a:pt x="3150" y="1437"/>
                  <a:pt x="3152" y="1436"/>
                  <a:pt x="3153" y="1435"/>
                </a:cubicBezTo>
                <a:cubicBezTo>
                  <a:pt x="3153" y="1434"/>
                  <a:pt x="3154" y="1433"/>
                  <a:pt x="3155" y="1433"/>
                </a:cubicBezTo>
                <a:cubicBezTo>
                  <a:pt x="3156" y="1433"/>
                  <a:pt x="3157" y="1434"/>
                  <a:pt x="3157" y="1435"/>
                </a:cubicBezTo>
                <a:cubicBezTo>
                  <a:pt x="3157" y="1435"/>
                  <a:pt x="3157" y="1436"/>
                  <a:pt x="3158" y="1437"/>
                </a:cubicBezTo>
                <a:cubicBezTo>
                  <a:pt x="3160" y="1437"/>
                  <a:pt x="3160" y="1440"/>
                  <a:pt x="3161" y="1441"/>
                </a:cubicBezTo>
                <a:cubicBezTo>
                  <a:pt x="3161" y="1441"/>
                  <a:pt x="3162" y="1442"/>
                  <a:pt x="3163" y="1442"/>
                </a:cubicBezTo>
                <a:cubicBezTo>
                  <a:pt x="3163" y="1441"/>
                  <a:pt x="3163" y="1440"/>
                  <a:pt x="3163" y="1438"/>
                </a:cubicBezTo>
                <a:cubicBezTo>
                  <a:pt x="3165" y="1439"/>
                  <a:pt x="3165" y="1439"/>
                  <a:pt x="3166" y="1437"/>
                </a:cubicBezTo>
                <a:cubicBezTo>
                  <a:pt x="3166" y="1437"/>
                  <a:pt x="3166" y="1437"/>
                  <a:pt x="3166" y="1436"/>
                </a:cubicBezTo>
                <a:cubicBezTo>
                  <a:pt x="3166" y="1435"/>
                  <a:pt x="3163" y="1436"/>
                  <a:pt x="3163" y="1434"/>
                </a:cubicBezTo>
                <a:cubicBezTo>
                  <a:pt x="3162" y="1432"/>
                  <a:pt x="3166" y="1431"/>
                  <a:pt x="3162" y="1430"/>
                </a:cubicBezTo>
                <a:cubicBezTo>
                  <a:pt x="3162" y="1429"/>
                  <a:pt x="3162" y="1429"/>
                  <a:pt x="3162" y="1429"/>
                </a:cubicBezTo>
                <a:cubicBezTo>
                  <a:pt x="3164" y="1428"/>
                  <a:pt x="3165" y="1429"/>
                  <a:pt x="3168" y="1429"/>
                </a:cubicBezTo>
                <a:cubicBezTo>
                  <a:pt x="3168" y="1429"/>
                  <a:pt x="3168" y="1429"/>
                  <a:pt x="3168" y="1430"/>
                </a:cubicBezTo>
                <a:cubicBezTo>
                  <a:pt x="3169" y="1430"/>
                  <a:pt x="3170" y="1432"/>
                  <a:pt x="3172" y="1431"/>
                </a:cubicBezTo>
                <a:cubicBezTo>
                  <a:pt x="3172" y="1430"/>
                  <a:pt x="3172" y="1429"/>
                  <a:pt x="3171" y="1429"/>
                </a:cubicBezTo>
                <a:cubicBezTo>
                  <a:pt x="3174" y="1428"/>
                  <a:pt x="3174" y="1426"/>
                  <a:pt x="3175" y="1424"/>
                </a:cubicBezTo>
                <a:cubicBezTo>
                  <a:pt x="3174" y="1424"/>
                  <a:pt x="3174" y="1424"/>
                  <a:pt x="3174" y="1423"/>
                </a:cubicBezTo>
                <a:cubicBezTo>
                  <a:pt x="3174" y="1424"/>
                  <a:pt x="3172" y="1424"/>
                  <a:pt x="3172" y="1424"/>
                </a:cubicBezTo>
                <a:cubicBezTo>
                  <a:pt x="3171" y="1424"/>
                  <a:pt x="3171" y="1423"/>
                  <a:pt x="3171" y="1423"/>
                </a:cubicBezTo>
                <a:cubicBezTo>
                  <a:pt x="3171" y="1421"/>
                  <a:pt x="3174" y="1419"/>
                  <a:pt x="3176" y="1418"/>
                </a:cubicBezTo>
                <a:cubicBezTo>
                  <a:pt x="3176" y="1419"/>
                  <a:pt x="3177" y="1419"/>
                  <a:pt x="3177" y="1419"/>
                </a:cubicBezTo>
                <a:cubicBezTo>
                  <a:pt x="3177" y="1419"/>
                  <a:pt x="3177" y="1419"/>
                  <a:pt x="3177" y="1419"/>
                </a:cubicBezTo>
                <a:cubicBezTo>
                  <a:pt x="3177" y="1418"/>
                  <a:pt x="3177" y="1418"/>
                  <a:pt x="3177" y="1417"/>
                </a:cubicBezTo>
                <a:cubicBezTo>
                  <a:pt x="3178" y="1417"/>
                  <a:pt x="3178" y="1416"/>
                  <a:pt x="3179" y="1416"/>
                </a:cubicBezTo>
                <a:cubicBezTo>
                  <a:pt x="3180" y="1416"/>
                  <a:pt x="3182" y="1418"/>
                  <a:pt x="3182" y="1416"/>
                </a:cubicBezTo>
                <a:cubicBezTo>
                  <a:pt x="3182" y="1415"/>
                  <a:pt x="3181" y="1414"/>
                  <a:pt x="3180" y="1413"/>
                </a:cubicBezTo>
                <a:cubicBezTo>
                  <a:pt x="3181" y="1411"/>
                  <a:pt x="3182" y="1411"/>
                  <a:pt x="3184" y="1410"/>
                </a:cubicBezTo>
                <a:cubicBezTo>
                  <a:pt x="3185" y="1410"/>
                  <a:pt x="3185" y="1410"/>
                  <a:pt x="3186" y="1409"/>
                </a:cubicBezTo>
                <a:cubicBezTo>
                  <a:pt x="3186" y="1410"/>
                  <a:pt x="3187" y="1411"/>
                  <a:pt x="3187" y="1411"/>
                </a:cubicBezTo>
                <a:cubicBezTo>
                  <a:pt x="3188" y="1411"/>
                  <a:pt x="3188" y="1411"/>
                  <a:pt x="3188" y="1410"/>
                </a:cubicBezTo>
                <a:cubicBezTo>
                  <a:pt x="3188" y="1409"/>
                  <a:pt x="3189" y="1408"/>
                  <a:pt x="3189" y="1407"/>
                </a:cubicBezTo>
                <a:cubicBezTo>
                  <a:pt x="3190" y="1406"/>
                  <a:pt x="3189" y="1405"/>
                  <a:pt x="3189" y="1405"/>
                </a:cubicBezTo>
                <a:cubicBezTo>
                  <a:pt x="3189" y="1404"/>
                  <a:pt x="3189" y="1404"/>
                  <a:pt x="3189" y="1404"/>
                </a:cubicBezTo>
                <a:cubicBezTo>
                  <a:pt x="3190" y="1404"/>
                  <a:pt x="3191" y="1405"/>
                  <a:pt x="3192" y="1405"/>
                </a:cubicBezTo>
                <a:cubicBezTo>
                  <a:pt x="3193" y="1405"/>
                  <a:pt x="3193" y="1404"/>
                  <a:pt x="3193" y="1404"/>
                </a:cubicBezTo>
                <a:cubicBezTo>
                  <a:pt x="3194" y="1405"/>
                  <a:pt x="3194" y="1405"/>
                  <a:pt x="3195" y="1406"/>
                </a:cubicBezTo>
                <a:cubicBezTo>
                  <a:pt x="3195" y="1406"/>
                  <a:pt x="3195" y="1406"/>
                  <a:pt x="3195" y="1406"/>
                </a:cubicBezTo>
                <a:cubicBezTo>
                  <a:pt x="3195" y="1405"/>
                  <a:pt x="3197" y="1402"/>
                  <a:pt x="3198" y="1402"/>
                </a:cubicBezTo>
                <a:cubicBezTo>
                  <a:pt x="3199" y="1401"/>
                  <a:pt x="3201" y="1402"/>
                  <a:pt x="3202" y="1402"/>
                </a:cubicBezTo>
                <a:cubicBezTo>
                  <a:pt x="3205" y="1404"/>
                  <a:pt x="3207" y="1406"/>
                  <a:pt x="3209" y="1408"/>
                </a:cubicBezTo>
                <a:cubicBezTo>
                  <a:pt x="3210" y="1408"/>
                  <a:pt x="3211" y="1409"/>
                  <a:pt x="3212" y="1410"/>
                </a:cubicBezTo>
                <a:cubicBezTo>
                  <a:pt x="3213" y="1410"/>
                  <a:pt x="3213" y="1410"/>
                  <a:pt x="3214" y="1411"/>
                </a:cubicBezTo>
                <a:cubicBezTo>
                  <a:pt x="3214" y="1411"/>
                  <a:pt x="3212" y="1412"/>
                  <a:pt x="3212" y="1413"/>
                </a:cubicBezTo>
                <a:cubicBezTo>
                  <a:pt x="3212" y="1413"/>
                  <a:pt x="3212" y="1413"/>
                  <a:pt x="3212" y="1414"/>
                </a:cubicBezTo>
                <a:cubicBezTo>
                  <a:pt x="3212" y="1415"/>
                  <a:pt x="3212" y="1416"/>
                  <a:pt x="3212" y="1417"/>
                </a:cubicBezTo>
                <a:cubicBezTo>
                  <a:pt x="3215" y="1417"/>
                  <a:pt x="3213" y="1413"/>
                  <a:pt x="3216" y="1414"/>
                </a:cubicBezTo>
                <a:cubicBezTo>
                  <a:pt x="3216" y="1413"/>
                  <a:pt x="3216" y="1412"/>
                  <a:pt x="3216" y="1412"/>
                </a:cubicBezTo>
                <a:cubicBezTo>
                  <a:pt x="3219" y="1411"/>
                  <a:pt x="3220" y="1412"/>
                  <a:pt x="3222" y="1413"/>
                </a:cubicBezTo>
                <a:cubicBezTo>
                  <a:pt x="3223" y="1413"/>
                  <a:pt x="3223" y="1413"/>
                  <a:pt x="3224" y="1413"/>
                </a:cubicBezTo>
                <a:cubicBezTo>
                  <a:pt x="3224" y="1414"/>
                  <a:pt x="3224" y="1414"/>
                  <a:pt x="3225" y="1414"/>
                </a:cubicBezTo>
                <a:cubicBezTo>
                  <a:pt x="3225" y="1414"/>
                  <a:pt x="3225" y="1414"/>
                  <a:pt x="3225" y="1414"/>
                </a:cubicBezTo>
                <a:cubicBezTo>
                  <a:pt x="3225" y="1414"/>
                  <a:pt x="3227" y="1412"/>
                  <a:pt x="3228" y="1413"/>
                </a:cubicBezTo>
                <a:cubicBezTo>
                  <a:pt x="3228" y="1414"/>
                  <a:pt x="3228" y="1414"/>
                  <a:pt x="3229" y="1415"/>
                </a:cubicBezTo>
                <a:cubicBezTo>
                  <a:pt x="3231" y="1413"/>
                  <a:pt x="3230" y="1413"/>
                  <a:pt x="3231" y="1410"/>
                </a:cubicBezTo>
                <a:cubicBezTo>
                  <a:pt x="3231" y="1410"/>
                  <a:pt x="3231" y="1409"/>
                  <a:pt x="3231" y="1409"/>
                </a:cubicBezTo>
                <a:cubicBezTo>
                  <a:pt x="3230" y="1407"/>
                  <a:pt x="3229" y="1407"/>
                  <a:pt x="3227" y="1407"/>
                </a:cubicBezTo>
                <a:cubicBezTo>
                  <a:pt x="3227" y="1404"/>
                  <a:pt x="3230" y="1402"/>
                  <a:pt x="3231" y="1400"/>
                </a:cubicBezTo>
                <a:cubicBezTo>
                  <a:pt x="3232" y="1400"/>
                  <a:pt x="3231" y="1399"/>
                  <a:pt x="3232" y="1398"/>
                </a:cubicBezTo>
                <a:cubicBezTo>
                  <a:pt x="3233" y="1397"/>
                  <a:pt x="3236" y="1397"/>
                  <a:pt x="3237" y="1396"/>
                </a:cubicBezTo>
                <a:cubicBezTo>
                  <a:pt x="3237" y="1396"/>
                  <a:pt x="3237" y="1396"/>
                  <a:pt x="3237" y="1396"/>
                </a:cubicBezTo>
                <a:cubicBezTo>
                  <a:pt x="3236" y="1395"/>
                  <a:pt x="3235" y="1394"/>
                  <a:pt x="3236" y="1393"/>
                </a:cubicBezTo>
                <a:cubicBezTo>
                  <a:pt x="3237" y="1392"/>
                  <a:pt x="3237" y="1390"/>
                  <a:pt x="3238" y="1390"/>
                </a:cubicBezTo>
                <a:cubicBezTo>
                  <a:pt x="3240" y="1389"/>
                  <a:pt x="3241" y="1389"/>
                  <a:pt x="3241" y="1387"/>
                </a:cubicBezTo>
                <a:cubicBezTo>
                  <a:pt x="3241" y="1387"/>
                  <a:pt x="3241" y="1387"/>
                  <a:pt x="3241" y="1387"/>
                </a:cubicBezTo>
                <a:cubicBezTo>
                  <a:pt x="3242" y="1386"/>
                  <a:pt x="3243" y="1387"/>
                  <a:pt x="3244" y="1387"/>
                </a:cubicBezTo>
                <a:cubicBezTo>
                  <a:pt x="3244" y="1386"/>
                  <a:pt x="3245" y="1385"/>
                  <a:pt x="3245" y="1384"/>
                </a:cubicBezTo>
                <a:cubicBezTo>
                  <a:pt x="3248" y="1385"/>
                  <a:pt x="3252" y="1384"/>
                  <a:pt x="3255" y="1384"/>
                </a:cubicBezTo>
                <a:cubicBezTo>
                  <a:pt x="3257" y="1384"/>
                  <a:pt x="3258" y="1384"/>
                  <a:pt x="3259" y="1384"/>
                </a:cubicBezTo>
                <a:cubicBezTo>
                  <a:pt x="3260" y="1384"/>
                  <a:pt x="3260" y="1385"/>
                  <a:pt x="3261" y="1385"/>
                </a:cubicBezTo>
                <a:cubicBezTo>
                  <a:pt x="3261" y="1384"/>
                  <a:pt x="3263" y="1384"/>
                  <a:pt x="3264" y="1383"/>
                </a:cubicBezTo>
                <a:cubicBezTo>
                  <a:pt x="3264" y="1382"/>
                  <a:pt x="3263" y="1381"/>
                  <a:pt x="3263" y="1381"/>
                </a:cubicBezTo>
                <a:cubicBezTo>
                  <a:pt x="3262" y="1379"/>
                  <a:pt x="3262" y="1377"/>
                  <a:pt x="3260" y="1377"/>
                </a:cubicBezTo>
                <a:cubicBezTo>
                  <a:pt x="3258" y="1378"/>
                  <a:pt x="3256" y="1378"/>
                  <a:pt x="3255" y="1376"/>
                </a:cubicBezTo>
                <a:cubicBezTo>
                  <a:pt x="3254" y="1375"/>
                  <a:pt x="3254" y="1374"/>
                  <a:pt x="3256" y="1374"/>
                </a:cubicBezTo>
                <a:cubicBezTo>
                  <a:pt x="3256" y="1375"/>
                  <a:pt x="3256" y="1375"/>
                  <a:pt x="3257" y="1376"/>
                </a:cubicBezTo>
                <a:cubicBezTo>
                  <a:pt x="3258" y="1375"/>
                  <a:pt x="3259" y="1375"/>
                  <a:pt x="3260" y="1374"/>
                </a:cubicBezTo>
                <a:cubicBezTo>
                  <a:pt x="3262" y="1373"/>
                  <a:pt x="3262" y="1376"/>
                  <a:pt x="3263" y="1377"/>
                </a:cubicBezTo>
                <a:cubicBezTo>
                  <a:pt x="3263" y="1377"/>
                  <a:pt x="3263" y="1377"/>
                  <a:pt x="3263" y="1377"/>
                </a:cubicBezTo>
                <a:cubicBezTo>
                  <a:pt x="3264" y="1376"/>
                  <a:pt x="3264" y="1376"/>
                  <a:pt x="3265" y="1376"/>
                </a:cubicBezTo>
                <a:cubicBezTo>
                  <a:pt x="3266" y="1376"/>
                  <a:pt x="3266" y="1376"/>
                  <a:pt x="3267" y="1377"/>
                </a:cubicBezTo>
                <a:cubicBezTo>
                  <a:pt x="3268" y="1378"/>
                  <a:pt x="3269" y="1379"/>
                  <a:pt x="3271" y="1380"/>
                </a:cubicBezTo>
                <a:cubicBezTo>
                  <a:pt x="3274" y="1381"/>
                  <a:pt x="3275" y="1379"/>
                  <a:pt x="3276" y="1379"/>
                </a:cubicBezTo>
                <a:cubicBezTo>
                  <a:pt x="3277" y="1379"/>
                  <a:pt x="3277" y="1380"/>
                  <a:pt x="3278" y="1381"/>
                </a:cubicBezTo>
                <a:cubicBezTo>
                  <a:pt x="3280" y="1382"/>
                  <a:pt x="3282" y="1381"/>
                  <a:pt x="3283" y="1382"/>
                </a:cubicBezTo>
                <a:cubicBezTo>
                  <a:pt x="3287" y="1379"/>
                  <a:pt x="3289" y="1385"/>
                  <a:pt x="3292" y="1385"/>
                </a:cubicBezTo>
                <a:cubicBezTo>
                  <a:pt x="3294" y="1384"/>
                  <a:pt x="3296" y="1382"/>
                  <a:pt x="3299" y="1382"/>
                </a:cubicBezTo>
                <a:cubicBezTo>
                  <a:pt x="3299" y="1382"/>
                  <a:pt x="3299" y="1382"/>
                  <a:pt x="3299" y="1382"/>
                </a:cubicBezTo>
                <a:cubicBezTo>
                  <a:pt x="3298" y="1383"/>
                  <a:pt x="3298" y="1383"/>
                  <a:pt x="3298" y="1384"/>
                </a:cubicBezTo>
                <a:cubicBezTo>
                  <a:pt x="3299" y="1384"/>
                  <a:pt x="3300" y="1384"/>
                  <a:pt x="3301" y="1383"/>
                </a:cubicBezTo>
                <a:cubicBezTo>
                  <a:pt x="3301" y="1384"/>
                  <a:pt x="3301" y="1387"/>
                  <a:pt x="3303" y="1386"/>
                </a:cubicBezTo>
                <a:cubicBezTo>
                  <a:pt x="3303" y="1386"/>
                  <a:pt x="3304" y="1386"/>
                  <a:pt x="3304" y="1386"/>
                </a:cubicBezTo>
                <a:cubicBezTo>
                  <a:pt x="3305" y="1384"/>
                  <a:pt x="3302" y="1382"/>
                  <a:pt x="3305" y="1381"/>
                </a:cubicBezTo>
                <a:cubicBezTo>
                  <a:pt x="3307" y="1381"/>
                  <a:pt x="3307" y="1384"/>
                  <a:pt x="3308" y="1384"/>
                </a:cubicBezTo>
                <a:cubicBezTo>
                  <a:pt x="3308" y="1384"/>
                  <a:pt x="3308" y="1384"/>
                  <a:pt x="3308" y="1384"/>
                </a:cubicBezTo>
                <a:cubicBezTo>
                  <a:pt x="3308" y="1384"/>
                  <a:pt x="3308" y="1384"/>
                  <a:pt x="3309" y="1383"/>
                </a:cubicBezTo>
                <a:cubicBezTo>
                  <a:pt x="3311" y="1383"/>
                  <a:pt x="3311" y="1385"/>
                  <a:pt x="3312" y="1386"/>
                </a:cubicBezTo>
                <a:cubicBezTo>
                  <a:pt x="3311" y="1387"/>
                  <a:pt x="3310" y="1388"/>
                  <a:pt x="3309" y="1389"/>
                </a:cubicBezTo>
                <a:cubicBezTo>
                  <a:pt x="3308" y="1390"/>
                  <a:pt x="3308" y="1390"/>
                  <a:pt x="3308" y="1391"/>
                </a:cubicBezTo>
                <a:cubicBezTo>
                  <a:pt x="3308" y="1392"/>
                  <a:pt x="3309" y="1392"/>
                  <a:pt x="3309" y="1392"/>
                </a:cubicBezTo>
                <a:cubicBezTo>
                  <a:pt x="3309" y="1392"/>
                  <a:pt x="3309" y="1392"/>
                  <a:pt x="3309" y="1392"/>
                </a:cubicBezTo>
                <a:cubicBezTo>
                  <a:pt x="3308" y="1393"/>
                  <a:pt x="3307" y="1394"/>
                  <a:pt x="3307" y="1394"/>
                </a:cubicBezTo>
                <a:cubicBezTo>
                  <a:pt x="3305" y="1391"/>
                  <a:pt x="3302" y="1395"/>
                  <a:pt x="3301" y="1396"/>
                </a:cubicBezTo>
                <a:cubicBezTo>
                  <a:pt x="3301" y="1397"/>
                  <a:pt x="3299" y="1399"/>
                  <a:pt x="3301" y="1400"/>
                </a:cubicBezTo>
                <a:cubicBezTo>
                  <a:pt x="3301" y="1401"/>
                  <a:pt x="3301" y="1402"/>
                  <a:pt x="3301" y="1403"/>
                </a:cubicBezTo>
                <a:cubicBezTo>
                  <a:pt x="3299" y="1405"/>
                  <a:pt x="3297" y="1408"/>
                  <a:pt x="3295" y="1410"/>
                </a:cubicBezTo>
                <a:cubicBezTo>
                  <a:pt x="3295" y="1411"/>
                  <a:pt x="3295" y="1412"/>
                  <a:pt x="3295" y="1412"/>
                </a:cubicBezTo>
                <a:cubicBezTo>
                  <a:pt x="3297" y="1413"/>
                  <a:pt x="3298" y="1414"/>
                  <a:pt x="3300" y="1415"/>
                </a:cubicBezTo>
                <a:cubicBezTo>
                  <a:pt x="3301" y="1415"/>
                  <a:pt x="3302" y="1416"/>
                  <a:pt x="3304" y="1417"/>
                </a:cubicBezTo>
                <a:cubicBezTo>
                  <a:pt x="3304" y="1417"/>
                  <a:pt x="3304" y="1417"/>
                  <a:pt x="3304" y="1418"/>
                </a:cubicBezTo>
                <a:cubicBezTo>
                  <a:pt x="3304" y="1418"/>
                  <a:pt x="3305" y="1419"/>
                  <a:pt x="3305" y="1419"/>
                </a:cubicBezTo>
                <a:cubicBezTo>
                  <a:pt x="3307" y="1420"/>
                  <a:pt x="3309" y="1421"/>
                  <a:pt x="3310" y="1422"/>
                </a:cubicBezTo>
                <a:cubicBezTo>
                  <a:pt x="3313" y="1421"/>
                  <a:pt x="3315" y="1425"/>
                  <a:pt x="3318" y="1426"/>
                </a:cubicBezTo>
                <a:cubicBezTo>
                  <a:pt x="3318" y="1426"/>
                  <a:pt x="3318" y="1426"/>
                  <a:pt x="3319" y="1426"/>
                </a:cubicBezTo>
                <a:cubicBezTo>
                  <a:pt x="3320" y="1426"/>
                  <a:pt x="3321" y="1427"/>
                  <a:pt x="3322" y="1427"/>
                </a:cubicBezTo>
                <a:cubicBezTo>
                  <a:pt x="3322" y="1428"/>
                  <a:pt x="3324" y="1430"/>
                  <a:pt x="3325" y="1430"/>
                </a:cubicBezTo>
                <a:cubicBezTo>
                  <a:pt x="3326" y="1431"/>
                  <a:pt x="3327" y="1431"/>
                  <a:pt x="3329" y="1431"/>
                </a:cubicBezTo>
                <a:cubicBezTo>
                  <a:pt x="3331" y="1432"/>
                  <a:pt x="3335" y="1433"/>
                  <a:pt x="3337" y="1434"/>
                </a:cubicBezTo>
                <a:cubicBezTo>
                  <a:pt x="3337" y="1435"/>
                  <a:pt x="3338" y="1438"/>
                  <a:pt x="3339" y="1439"/>
                </a:cubicBezTo>
                <a:cubicBezTo>
                  <a:pt x="3340" y="1440"/>
                  <a:pt x="3340" y="1439"/>
                  <a:pt x="3342" y="1439"/>
                </a:cubicBezTo>
                <a:cubicBezTo>
                  <a:pt x="3343" y="1440"/>
                  <a:pt x="3345" y="1442"/>
                  <a:pt x="3347" y="1442"/>
                </a:cubicBezTo>
                <a:cubicBezTo>
                  <a:pt x="3349" y="1441"/>
                  <a:pt x="3353" y="1441"/>
                  <a:pt x="3355" y="1440"/>
                </a:cubicBezTo>
                <a:cubicBezTo>
                  <a:pt x="3357" y="1439"/>
                  <a:pt x="3357" y="1437"/>
                  <a:pt x="3358" y="1435"/>
                </a:cubicBezTo>
                <a:cubicBezTo>
                  <a:pt x="3359" y="1431"/>
                  <a:pt x="3361" y="1428"/>
                  <a:pt x="3362" y="1425"/>
                </a:cubicBezTo>
                <a:cubicBezTo>
                  <a:pt x="3362" y="1424"/>
                  <a:pt x="3362" y="1423"/>
                  <a:pt x="3362" y="1422"/>
                </a:cubicBezTo>
                <a:cubicBezTo>
                  <a:pt x="3363" y="1419"/>
                  <a:pt x="3363" y="1417"/>
                  <a:pt x="3366" y="1416"/>
                </a:cubicBezTo>
                <a:cubicBezTo>
                  <a:pt x="3365" y="1414"/>
                  <a:pt x="3364" y="1412"/>
                  <a:pt x="3364" y="1410"/>
                </a:cubicBezTo>
                <a:cubicBezTo>
                  <a:pt x="3364" y="1408"/>
                  <a:pt x="3364" y="1407"/>
                  <a:pt x="3364" y="1405"/>
                </a:cubicBezTo>
                <a:cubicBezTo>
                  <a:pt x="3364" y="1403"/>
                  <a:pt x="3363" y="1401"/>
                  <a:pt x="3364" y="1400"/>
                </a:cubicBezTo>
                <a:cubicBezTo>
                  <a:pt x="3365" y="1399"/>
                  <a:pt x="3366" y="1398"/>
                  <a:pt x="3366" y="1396"/>
                </a:cubicBezTo>
                <a:cubicBezTo>
                  <a:pt x="3366" y="1395"/>
                  <a:pt x="3365" y="1395"/>
                  <a:pt x="3365" y="1394"/>
                </a:cubicBezTo>
                <a:cubicBezTo>
                  <a:pt x="3366" y="1392"/>
                  <a:pt x="3368" y="1391"/>
                  <a:pt x="3369" y="1390"/>
                </a:cubicBezTo>
                <a:cubicBezTo>
                  <a:pt x="3368" y="1388"/>
                  <a:pt x="3366" y="1390"/>
                  <a:pt x="3365" y="1388"/>
                </a:cubicBezTo>
                <a:cubicBezTo>
                  <a:pt x="3365" y="1388"/>
                  <a:pt x="3366" y="1387"/>
                  <a:pt x="3366" y="1387"/>
                </a:cubicBezTo>
                <a:cubicBezTo>
                  <a:pt x="3367" y="1386"/>
                  <a:pt x="3368" y="1385"/>
                  <a:pt x="3368" y="1384"/>
                </a:cubicBezTo>
                <a:cubicBezTo>
                  <a:pt x="3369" y="1383"/>
                  <a:pt x="3370" y="1383"/>
                  <a:pt x="3370" y="1382"/>
                </a:cubicBezTo>
                <a:cubicBezTo>
                  <a:pt x="3371" y="1378"/>
                  <a:pt x="3371" y="1374"/>
                  <a:pt x="3374" y="1372"/>
                </a:cubicBezTo>
                <a:cubicBezTo>
                  <a:pt x="3374" y="1372"/>
                  <a:pt x="3375" y="1372"/>
                  <a:pt x="3375" y="1372"/>
                </a:cubicBezTo>
                <a:cubicBezTo>
                  <a:pt x="3376" y="1372"/>
                  <a:pt x="3376" y="1373"/>
                  <a:pt x="3376" y="1374"/>
                </a:cubicBezTo>
                <a:cubicBezTo>
                  <a:pt x="3377" y="1374"/>
                  <a:pt x="3378" y="1375"/>
                  <a:pt x="3378" y="1375"/>
                </a:cubicBezTo>
                <a:cubicBezTo>
                  <a:pt x="3379" y="1376"/>
                  <a:pt x="3379" y="1377"/>
                  <a:pt x="3379" y="1378"/>
                </a:cubicBezTo>
                <a:cubicBezTo>
                  <a:pt x="3380" y="1381"/>
                  <a:pt x="3380" y="1383"/>
                  <a:pt x="3383" y="1384"/>
                </a:cubicBezTo>
                <a:cubicBezTo>
                  <a:pt x="3382" y="1385"/>
                  <a:pt x="3382" y="1386"/>
                  <a:pt x="3382" y="1387"/>
                </a:cubicBezTo>
                <a:cubicBezTo>
                  <a:pt x="3385" y="1388"/>
                  <a:pt x="3386" y="1391"/>
                  <a:pt x="3387" y="1394"/>
                </a:cubicBezTo>
                <a:cubicBezTo>
                  <a:pt x="3388" y="1397"/>
                  <a:pt x="3387" y="1400"/>
                  <a:pt x="3388" y="1403"/>
                </a:cubicBezTo>
                <a:cubicBezTo>
                  <a:pt x="3388" y="1404"/>
                  <a:pt x="3388" y="1405"/>
                  <a:pt x="3388" y="1405"/>
                </a:cubicBezTo>
                <a:cubicBezTo>
                  <a:pt x="3388" y="1406"/>
                  <a:pt x="3389" y="1406"/>
                  <a:pt x="3389" y="1407"/>
                </a:cubicBezTo>
                <a:cubicBezTo>
                  <a:pt x="3389" y="1408"/>
                  <a:pt x="3390" y="1410"/>
                  <a:pt x="3392" y="1410"/>
                </a:cubicBezTo>
                <a:cubicBezTo>
                  <a:pt x="3393" y="1408"/>
                  <a:pt x="3395" y="1409"/>
                  <a:pt x="3397" y="1408"/>
                </a:cubicBezTo>
                <a:cubicBezTo>
                  <a:pt x="3397" y="1408"/>
                  <a:pt x="3398" y="1407"/>
                  <a:pt x="3398" y="1407"/>
                </a:cubicBezTo>
                <a:cubicBezTo>
                  <a:pt x="3399" y="1408"/>
                  <a:pt x="3399" y="1410"/>
                  <a:pt x="3399" y="1411"/>
                </a:cubicBezTo>
                <a:cubicBezTo>
                  <a:pt x="3402" y="1412"/>
                  <a:pt x="3403" y="1415"/>
                  <a:pt x="3406" y="1416"/>
                </a:cubicBezTo>
                <a:cubicBezTo>
                  <a:pt x="3405" y="1417"/>
                  <a:pt x="3407" y="1418"/>
                  <a:pt x="3407" y="1419"/>
                </a:cubicBezTo>
                <a:cubicBezTo>
                  <a:pt x="3407" y="1420"/>
                  <a:pt x="3406" y="1420"/>
                  <a:pt x="3405" y="1420"/>
                </a:cubicBezTo>
                <a:cubicBezTo>
                  <a:pt x="3407" y="1422"/>
                  <a:pt x="3408" y="1424"/>
                  <a:pt x="3408" y="1427"/>
                </a:cubicBezTo>
                <a:cubicBezTo>
                  <a:pt x="3408" y="1428"/>
                  <a:pt x="3407" y="1431"/>
                  <a:pt x="3408" y="1432"/>
                </a:cubicBezTo>
                <a:cubicBezTo>
                  <a:pt x="3409" y="1435"/>
                  <a:pt x="3412" y="1436"/>
                  <a:pt x="3414" y="1438"/>
                </a:cubicBezTo>
                <a:cubicBezTo>
                  <a:pt x="3414" y="1439"/>
                  <a:pt x="3414" y="1440"/>
                  <a:pt x="3414" y="1441"/>
                </a:cubicBezTo>
                <a:cubicBezTo>
                  <a:pt x="3415" y="1443"/>
                  <a:pt x="3415" y="1444"/>
                  <a:pt x="3415" y="1446"/>
                </a:cubicBezTo>
                <a:cubicBezTo>
                  <a:pt x="3415" y="1446"/>
                  <a:pt x="3415" y="1447"/>
                  <a:pt x="3414" y="1447"/>
                </a:cubicBezTo>
                <a:cubicBezTo>
                  <a:pt x="3413" y="1450"/>
                  <a:pt x="3414" y="1452"/>
                  <a:pt x="3416" y="1453"/>
                </a:cubicBezTo>
                <a:cubicBezTo>
                  <a:pt x="3417" y="1459"/>
                  <a:pt x="3416" y="1460"/>
                  <a:pt x="3421" y="1462"/>
                </a:cubicBezTo>
                <a:cubicBezTo>
                  <a:pt x="3422" y="1463"/>
                  <a:pt x="3423" y="1463"/>
                  <a:pt x="3424" y="1463"/>
                </a:cubicBezTo>
                <a:cubicBezTo>
                  <a:pt x="3425" y="1465"/>
                  <a:pt x="3427" y="1464"/>
                  <a:pt x="3429" y="1464"/>
                </a:cubicBezTo>
                <a:cubicBezTo>
                  <a:pt x="3430" y="1465"/>
                  <a:pt x="3430" y="1466"/>
                  <a:pt x="3429" y="1467"/>
                </a:cubicBezTo>
                <a:cubicBezTo>
                  <a:pt x="3429" y="1467"/>
                  <a:pt x="3429" y="1467"/>
                  <a:pt x="3429" y="1467"/>
                </a:cubicBezTo>
                <a:cubicBezTo>
                  <a:pt x="3430" y="1468"/>
                  <a:pt x="3431" y="1469"/>
                  <a:pt x="3432" y="1469"/>
                </a:cubicBezTo>
                <a:cubicBezTo>
                  <a:pt x="3432" y="1469"/>
                  <a:pt x="3433" y="1468"/>
                  <a:pt x="3433" y="1469"/>
                </a:cubicBezTo>
                <a:cubicBezTo>
                  <a:pt x="3433" y="1469"/>
                  <a:pt x="3434" y="1469"/>
                  <a:pt x="3434" y="1470"/>
                </a:cubicBezTo>
                <a:cubicBezTo>
                  <a:pt x="3436" y="1471"/>
                  <a:pt x="3438" y="1472"/>
                  <a:pt x="3440" y="1473"/>
                </a:cubicBezTo>
                <a:cubicBezTo>
                  <a:pt x="3440" y="1473"/>
                  <a:pt x="3441" y="1473"/>
                  <a:pt x="3442" y="1473"/>
                </a:cubicBezTo>
                <a:cubicBezTo>
                  <a:pt x="3443" y="1474"/>
                  <a:pt x="3445" y="1475"/>
                  <a:pt x="3444" y="1477"/>
                </a:cubicBezTo>
                <a:cubicBezTo>
                  <a:pt x="3444" y="1477"/>
                  <a:pt x="3443" y="1477"/>
                  <a:pt x="3443" y="1478"/>
                </a:cubicBezTo>
                <a:cubicBezTo>
                  <a:pt x="3442" y="1479"/>
                  <a:pt x="3443" y="1481"/>
                  <a:pt x="3444" y="1482"/>
                </a:cubicBezTo>
                <a:cubicBezTo>
                  <a:pt x="3444" y="1482"/>
                  <a:pt x="3445" y="1482"/>
                  <a:pt x="3445" y="1482"/>
                </a:cubicBezTo>
                <a:cubicBezTo>
                  <a:pt x="3446" y="1483"/>
                  <a:pt x="3447" y="1484"/>
                  <a:pt x="3447" y="1484"/>
                </a:cubicBezTo>
                <a:cubicBezTo>
                  <a:pt x="3448" y="1485"/>
                  <a:pt x="3447" y="1486"/>
                  <a:pt x="3447" y="1487"/>
                </a:cubicBezTo>
                <a:cubicBezTo>
                  <a:pt x="3449" y="1487"/>
                  <a:pt x="3450" y="1490"/>
                  <a:pt x="3451" y="1492"/>
                </a:cubicBezTo>
                <a:cubicBezTo>
                  <a:pt x="3451" y="1493"/>
                  <a:pt x="3451" y="1493"/>
                  <a:pt x="3451" y="1494"/>
                </a:cubicBezTo>
                <a:cubicBezTo>
                  <a:pt x="3451" y="1496"/>
                  <a:pt x="3451" y="1498"/>
                  <a:pt x="3452" y="1499"/>
                </a:cubicBezTo>
                <a:cubicBezTo>
                  <a:pt x="3453" y="1500"/>
                  <a:pt x="3454" y="1501"/>
                  <a:pt x="3456" y="1501"/>
                </a:cubicBezTo>
                <a:cubicBezTo>
                  <a:pt x="3455" y="1500"/>
                  <a:pt x="3456" y="1498"/>
                  <a:pt x="3456" y="1498"/>
                </a:cubicBezTo>
                <a:cubicBezTo>
                  <a:pt x="3456" y="1498"/>
                  <a:pt x="3456" y="1498"/>
                  <a:pt x="3456" y="1498"/>
                </a:cubicBezTo>
                <a:cubicBezTo>
                  <a:pt x="3458" y="1499"/>
                  <a:pt x="3459" y="1501"/>
                  <a:pt x="3461" y="1502"/>
                </a:cubicBezTo>
                <a:cubicBezTo>
                  <a:pt x="3461" y="1502"/>
                  <a:pt x="3462" y="1503"/>
                  <a:pt x="3462" y="1503"/>
                </a:cubicBezTo>
                <a:cubicBezTo>
                  <a:pt x="3463" y="1502"/>
                  <a:pt x="3463" y="1502"/>
                  <a:pt x="3464" y="1501"/>
                </a:cubicBezTo>
                <a:cubicBezTo>
                  <a:pt x="3464" y="1501"/>
                  <a:pt x="3464" y="1501"/>
                  <a:pt x="3464" y="1501"/>
                </a:cubicBezTo>
                <a:cubicBezTo>
                  <a:pt x="3464" y="1502"/>
                  <a:pt x="3465" y="1502"/>
                  <a:pt x="3465" y="1503"/>
                </a:cubicBezTo>
                <a:cubicBezTo>
                  <a:pt x="3465" y="1504"/>
                  <a:pt x="3465" y="1504"/>
                  <a:pt x="3465" y="1505"/>
                </a:cubicBezTo>
                <a:cubicBezTo>
                  <a:pt x="3464" y="1507"/>
                  <a:pt x="3464" y="1512"/>
                  <a:pt x="3466" y="1513"/>
                </a:cubicBezTo>
                <a:cubicBezTo>
                  <a:pt x="3467" y="1515"/>
                  <a:pt x="3468" y="1513"/>
                  <a:pt x="3469" y="1514"/>
                </a:cubicBezTo>
                <a:cubicBezTo>
                  <a:pt x="3467" y="1519"/>
                  <a:pt x="3474" y="1521"/>
                  <a:pt x="3476" y="1523"/>
                </a:cubicBezTo>
                <a:cubicBezTo>
                  <a:pt x="3477" y="1524"/>
                  <a:pt x="3477" y="1524"/>
                  <a:pt x="3477" y="1525"/>
                </a:cubicBezTo>
                <a:cubicBezTo>
                  <a:pt x="3478" y="1526"/>
                  <a:pt x="3479" y="1528"/>
                  <a:pt x="3480" y="1528"/>
                </a:cubicBezTo>
                <a:cubicBezTo>
                  <a:pt x="3481" y="1529"/>
                  <a:pt x="3484" y="1531"/>
                  <a:pt x="3483" y="1534"/>
                </a:cubicBezTo>
                <a:cubicBezTo>
                  <a:pt x="3487" y="1535"/>
                  <a:pt x="3486" y="1537"/>
                  <a:pt x="3487" y="1541"/>
                </a:cubicBezTo>
                <a:cubicBezTo>
                  <a:pt x="3487" y="1542"/>
                  <a:pt x="3487" y="1542"/>
                  <a:pt x="3487" y="1543"/>
                </a:cubicBezTo>
                <a:cubicBezTo>
                  <a:pt x="3488" y="1544"/>
                  <a:pt x="3489" y="1544"/>
                  <a:pt x="3489" y="1545"/>
                </a:cubicBezTo>
                <a:cubicBezTo>
                  <a:pt x="3489" y="1546"/>
                  <a:pt x="3489" y="1547"/>
                  <a:pt x="3488" y="1548"/>
                </a:cubicBezTo>
                <a:cubicBezTo>
                  <a:pt x="3488" y="1549"/>
                  <a:pt x="3488" y="1550"/>
                  <a:pt x="3488" y="1552"/>
                </a:cubicBezTo>
                <a:cubicBezTo>
                  <a:pt x="3488" y="1553"/>
                  <a:pt x="3488" y="1555"/>
                  <a:pt x="3488" y="1557"/>
                </a:cubicBezTo>
                <a:cubicBezTo>
                  <a:pt x="3488" y="1558"/>
                  <a:pt x="3487" y="1558"/>
                  <a:pt x="3487" y="1559"/>
                </a:cubicBezTo>
                <a:cubicBezTo>
                  <a:pt x="3488" y="1560"/>
                  <a:pt x="3489" y="1561"/>
                  <a:pt x="3489" y="1562"/>
                </a:cubicBezTo>
                <a:cubicBezTo>
                  <a:pt x="3490" y="1564"/>
                  <a:pt x="3491" y="1567"/>
                  <a:pt x="3492" y="1569"/>
                </a:cubicBezTo>
                <a:cubicBezTo>
                  <a:pt x="3492" y="1570"/>
                  <a:pt x="3493" y="1571"/>
                  <a:pt x="3493" y="1572"/>
                </a:cubicBezTo>
                <a:cubicBezTo>
                  <a:pt x="3493" y="1573"/>
                  <a:pt x="3493" y="1574"/>
                  <a:pt x="3493" y="1575"/>
                </a:cubicBezTo>
                <a:cubicBezTo>
                  <a:pt x="3492" y="1576"/>
                  <a:pt x="3492" y="1578"/>
                  <a:pt x="3491" y="1579"/>
                </a:cubicBezTo>
                <a:cubicBezTo>
                  <a:pt x="3491" y="1581"/>
                  <a:pt x="3490" y="1582"/>
                  <a:pt x="3490" y="1583"/>
                </a:cubicBezTo>
                <a:cubicBezTo>
                  <a:pt x="3489" y="1586"/>
                  <a:pt x="3489" y="1590"/>
                  <a:pt x="3488" y="1593"/>
                </a:cubicBezTo>
                <a:cubicBezTo>
                  <a:pt x="3487" y="1594"/>
                  <a:pt x="3487" y="1595"/>
                  <a:pt x="3487" y="1596"/>
                </a:cubicBezTo>
                <a:cubicBezTo>
                  <a:pt x="3486" y="1596"/>
                  <a:pt x="3486" y="1597"/>
                  <a:pt x="3486" y="1597"/>
                </a:cubicBezTo>
                <a:cubicBezTo>
                  <a:pt x="3485" y="1601"/>
                  <a:pt x="3485" y="1604"/>
                  <a:pt x="3484" y="1608"/>
                </a:cubicBezTo>
                <a:cubicBezTo>
                  <a:pt x="3482" y="1608"/>
                  <a:pt x="3483" y="1611"/>
                  <a:pt x="3482" y="1612"/>
                </a:cubicBezTo>
                <a:cubicBezTo>
                  <a:pt x="3482" y="1612"/>
                  <a:pt x="3482" y="1613"/>
                  <a:pt x="3481" y="1613"/>
                </a:cubicBezTo>
                <a:cubicBezTo>
                  <a:pt x="3481" y="1613"/>
                  <a:pt x="3480" y="1614"/>
                  <a:pt x="3480" y="1615"/>
                </a:cubicBezTo>
                <a:cubicBezTo>
                  <a:pt x="3478" y="1618"/>
                  <a:pt x="3479" y="1624"/>
                  <a:pt x="3473" y="1623"/>
                </a:cubicBezTo>
                <a:cubicBezTo>
                  <a:pt x="3472" y="1625"/>
                  <a:pt x="3470" y="1626"/>
                  <a:pt x="3469" y="1628"/>
                </a:cubicBezTo>
                <a:cubicBezTo>
                  <a:pt x="3467" y="1631"/>
                  <a:pt x="3465" y="1635"/>
                  <a:pt x="3463" y="1639"/>
                </a:cubicBezTo>
                <a:cubicBezTo>
                  <a:pt x="3461" y="1641"/>
                  <a:pt x="3458" y="1643"/>
                  <a:pt x="3460" y="1646"/>
                </a:cubicBezTo>
                <a:cubicBezTo>
                  <a:pt x="3460" y="1646"/>
                  <a:pt x="3460" y="1646"/>
                  <a:pt x="3460" y="1646"/>
                </a:cubicBezTo>
                <a:cubicBezTo>
                  <a:pt x="3460" y="1646"/>
                  <a:pt x="3459" y="1647"/>
                  <a:pt x="3459" y="1648"/>
                </a:cubicBezTo>
                <a:cubicBezTo>
                  <a:pt x="3459" y="1648"/>
                  <a:pt x="3459" y="1649"/>
                  <a:pt x="3459" y="1649"/>
                </a:cubicBezTo>
                <a:cubicBezTo>
                  <a:pt x="3458" y="1650"/>
                  <a:pt x="3457" y="1652"/>
                  <a:pt x="3456" y="1653"/>
                </a:cubicBezTo>
                <a:cubicBezTo>
                  <a:pt x="3454" y="1655"/>
                  <a:pt x="3453" y="1657"/>
                  <a:pt x="3452" y="1660"/>
                </a:cubicBezTo>
                <a:cubicBezTo>
                  <a:pt x="3451" y="1664"/>
                  <a:pt x="3450" y="1668"/>
                  <a:pt x="3449" y="1672"/>
                </a:cubicBezTo>
                <a:cubicBezTo>
                  <a:pt x="3449" y="1673"/>
                  <a:pt x="3449" y="1673"/>
                  <a:pt x="3449" y="1674"/>
                </a:cubicBezTo>
                <a:cubicBezTo>
                  <a:pt x="3449" y="1675"/>
                  <a:pt x="3449" y="1675"/>
                  <a:pt x="3449" y="1676"/>
                </a:cubicBezTo>
                <a:cubicBezTo>
                  <a:pt x="3450" y="1678"/>
                  <a:pt x="3450" y="1680"/>
                  <a:pt x="3449" y="1681"/>
                </a:cubicBezTo>
                <a:cubicBezTo>
                  <a:pt x="3448" y="1682"/>
                  <a:pt x="3447" y="1682"/>
                  <a:pt x="3446" y="1682"/>
                </a:cubicBezTo>
                <a:cubicBezTo>
                  <a:pt x="3445" y="1683"/>
                  <a:pt x="3444" y="1683"/>
                  <a:pt x="3443" y="1684"/>
                </a:cubicBezTo>
                <a:cubicBezTo>
                  <a:pt x="3437" y="1684"/>
                  <a:pt x="3431" y="1685"/>
                  <a:pt x="3425" y="1685"/>
                </a:cubicBezTo>
                <a:cubicBezTo>
                  <a:pt x="3421" y="1686"/>
                  <a:pt x="3420" y="1691"/>
                  <a:pt x="3417" y="1692"/>
                </a:cubicBezTo>
                <a:cubicBezTo>
                  <a:pt x="3415" y="1693"/>
                  <a:pt x="3413" y="1694"/>
                  <a:pt x="3411" y="1694"/>
                </a:cubicBezTo>
                <a:cubicBezTo>
                  <a:pt x="3410" y="1695"/>
                  <a:pt x="3409" y="1694"/>
                  <a:pt x="3409" y="1695"/>
                </a:cubicBezTo>
                <a:cubicBezTo>
                  <a:pt x="3408" y="1697"/>
                  <a:pt x="3411" y="1696"/>
                  <a:pt x="3412" y="1698"/>
                </a:cubicBezTo>
                <a:cubicBezTo>
                  <a:pt x="3411" y="1698"/>
                  <a:pt x="3411" y="1700"/>
                  <a:pt x="3409" y="1699"/>
                </a:cubicBezTo>
                <a:cubicBezTo>
                  <a:pt x="3409" y="1698"/>
                  <a:pt x="3408" y="1698"/>
                  <a:pt x="3408" y="1697"/>
                </a:cubicBezTo>
                <a:cubicBezTo>
                  <a:pt x="3408" y="1697"/>
                  <a:pt x="3407" y="1697"/>
                  <a:pt x="3407" y="1697"/>
                </a:cubicBezTo>
                <a:cubicBezTo>
                  <a:pt x="3405" y="1695"/>
                  <a:pt x="3403" y="1693"/>
                  <a:pt x="3400" y="1691"/>
                </a:cubicBezTo>
                <a:cubicBezTo>
                  <a:pt x="3401" y="1690"/>
                  <a:pt x="3401" y="1690"/>
                  <a:pt x="3402" y="1689"/>
                </a:cubicBezTo>
                <a:cubicBezTo>
                  <a:pt x="3401" y="1688"/>
                  <a:pt x="3400" y="1687"/>
                  <a:pt x="3399" y="1688"/>
                </a:cubicBezTo>
                <a:cubicBezTo>
                  <a:pt x="3398" y="1688"/>
                  <a:pt x="3396" y="1691"/>
                  <a:pt x="3394" y="1689"/>
                </a:cubicBezTo>
                <a:cubicBezTo>
                  <a:pt x="3397" y="1688"/>
                  <a:pt x="3399" y="1685"/>
                  <a:pt x="3397" y="1683"/>
                </a:cubicBezTo>
                <a:cubicBezTo>
                  <a:pt x="3396" y="1683"/>
                  <a:pt x="3396" y="1682"/>
                  <a:pt x="3395" y="1682"/>
                </a:cubicBezTo>
                <a:cubicBezTo>
                  <a:pt x="3394" y="1682"/>
                  <a:pt x="3393" y="1684"/>
                  <a:pt x="3392" y="1684"/>
                </a:cubicBezTo>
                <a:cubicBezTo>
                  <a:pt x="3392" y="1687"/>
                  <a:pt x="3390" y="1686"/>
                  <a:pt x="3389" y="1687"/>
                </a:cubicBezTo>
                <a:cubicBezTo>
                  <a:pt x="3388" y="1687"/>
                  <a:pt x="3388" y="1688"/>
                  <a:pt x="3388" y="1688"/>
                </a:cubicBezTo>
                <a:cubicBezTo>
                  <a:pt x="3386" y="1690"/>
                  <a:pt x="3385" y="1693"/>
                  <a:pt x="3382" y="1693"/>
                </a:cubicBezTo>
                <a:cubicBezTo>
                  <a:pt x="3381" y="1694"/>
                  <a:pt x="3380" y="1693"/>
                  <a:pt x="3379" y="1693"/>
                </a:cubicBezTo>
                <a:cubicBezTo>
                  <a:pt x="3376" y="1692"/>
                  <a:pt x="3374" y="1689"/>
                  <a:pt x="3371" y="1687"/>
                </a:cubicBezTo>
                <a:cubicBezTo>
                  <a:pt x="3370" y="1687"/>
                  <a:pt x="3369" y="1686"/>
                  <a:pt x="3367" y="1687"/>
                </a:cubicBezTo>
                <a:cubicBezTo>
                  <a:pt x="3367" y="1687"/>
                  <a:pt x="3366" y="1687"/>
                  <a:pt x="3366" y="1687"/>
                </a:cubicBezTo>
                <a:cubicBezTo>
                  <a:pt x="3364" y="1684"/>
                  <a:pt x="3362" y="1688"/>
                  <a:pt x="3360" y="1687"/>
                </a:cubicBezTo>
                <a:cubicBezTo>
                  <a:pt x="3359" y="1686"/>
                  <a:pt x="3357" y="1684"/>
                  <a:pt x="3357" y="1683"/>
                </a:cubicBezTo>
                <a:cubicBezTo>
                  <a:pt x="3357" y="1683"/>
                  <a:pt x="3356" y="1682"/>
                  <a:pt x="3356" y="1682"/>
                </a:cubicBezTo>
                <a:cubicBezTo>
                  <a:pt x="3356" y="1682"/>
                  <a:pt x="3355" y="1682"/>
                  <a:pt x="3355" y="1682"/>
                </a:cubicBezTo>
                <a:cubicBezTo>
                  <a:pt x="3353" y="1681"/>
                  <a:pt x="3351" y="1681"/>
                  <a:pt x="3350" y="1681"/>
                </a:cubicBezTo>
                <a:cubicBezTo>
                  <a:pt x="3347" y="1679"/>
                  <a:pt x="3348" y="1678"/>
                  <a:pt x="3347" y="1676"/>
                </a:cubicBezTo>
                <a:cubicBezTo>
                  <a:pt x="3345" y="1673"/>
                  <a:pt x="3341" y="1672"/>
                  <a:pt x="3341" y="1667"/>
                </a:cubicBezTo>
                <a:cubicBezTo>
                  <a:pt x="3344" y="1665"/>
                  <a:pt x="3343" y="1661"/>
                  <a:pt x="3341" y="1658"/>
                </a:cubicBezTo>
                <a:cubicBezTo>
                  <a:pt x="3341" y="1657"/>
                  <a:pt x="3341" y="1656"/>
                  <a:pt x="3340" y="1655"/>
                </a:cubicBezTo>
                <a:cubicBezTo>
                  <a:pt x="3340" y="1655"/>
                  <a:pt x="3340" y="1655"/>
                  <a:pt x="3339" y="1655"/>
                </a:cubicBezTo>
                <a:cubicBezTo>
                  <a:pt x="3338" y="1654"/>
                  <a:pt x="3338" y="1653"/>
                  <a:pt x="3337" y="1652"/>
                </a:cubicBezTo>
                <a:cubicBezTo>
                  <a:pt x="3336" y="1651"/>
                  <a:pt x="3335" y="1649"/>
                  <a:pt x="3333" y="1648"/>
                </a:cubicBezTo>
                <a:cubicBezTo>
                  <a:pt x="3332" y="1648"/>
                  <a:pt x="3331" y="1648"/>
                  <a:pt x="3330" y="1649"/>
                </a:cubicBezTo>
                <a:cubicBezTo>
                  <a:pt x="3329" y="1649"/>
                  <a:pt x="3328" y="1649"/>
                  <a:pt x="3328" y="1648"/>
                </a:cubicBezTo>
                <a:cubicBezTo>
                  <a:pt x="3327" y="1648"/>
                  <a:pt x="3327" y="1648"/>
                  <a:pt x="3327" y="1648"/>
                </a:cubicBezTo>
                <a:cubicBezTo>
                  <a:pt x="3326" y="1647"/>
                  <a:pt x="3329" y="1646"/>
                  <a:pt x="3329" y="1645"/>
                </a:cubicBezTo>
                <a:cubicBezTo>
                  <a:pt x="3329" y="1643"/>
                  <a:pt x="3329" y="1641"/>
                  <a:pt x="3330" y="1639"/>
                </a:cubicBezTo>
                <a:cubicBezTo>
                  <a:pt x="3329" y="1637"/>
                  <a:pt x="3328" y="1636"/>
                  <a:pt x="3327" y="1635"/>
                </a:cubicBezTo>
                <a:cubicBezTo>
                  <a:pt x="3326" y="1634"/>
                  <a:pt x="3325" y="1632"/>
                  <a:pt x="3324" y="1632"/>
                </a:cubicBezTo>
                <a:cubicBezTo>
                  <a:pt x="3323" y="1634"/>
                  <a:pt x="3322" y="1637"/>
                  <a:pt x="3321" y="1640"/>
                </a:cubicBezTo>
                <a:cubicBezTo>
                  <a:pt x="3321" y="1641"/>
                  <a:pt x="3321" y="1642"/>
                  <a:pt x="3320" y="1643"/>
                </a:cubicBezTo>
                <a:cubicBezTo>
                  <a:pt x="3319" y="1643"/>
                  <a:pt x="3318" y="1642"/>
                  <a:pt x="3317" y="1642"/>
                </a:cubicBezTo>
                <a:cubicBezTo>
                  <a:pt x="3316" y="1644"/>
                  <a:pt x="3314" y="1644"/>
                  <a:pt x="3312" y="1644"/>
                </a:cubicBezTo>
                <a:cubicBezTo>
                  <a:pt x="3312" y="1644"/>
                  <a:pt x="3312" y="1644"/>
                  <a:pt x="3312" y="1644"/>
                </a:cubicBezTo>
                <a:cubicBezTo>
                  <a:pt x="3312" y="1642"/>
                  <a:pt x="3313" y="1641"/>
                  <a:pt x="3313" y="1640"/>
                </a:cubicBezTo>
                <a:cubicBezTo>
                  <a:pt x="3314" y="1640"/>
                  <a:pt x="3315" y="1640"/>
                  <a:pt x="3316" y="1640"/>
                </a:cubicBezTo>
                <a:cubicBezTo>
                  <a:pt x="3318" y="1639"/>
                  <a:pt x="3319" y="1637"/>
                  <a:pt x="3318" y="1634"/>
                </a:cubicBezTo>
                <a:cubicBezTo>
                  <a:pt x="3318" y="1633"/>
                  <a:pt x="3318" y="1632"/>
                  <a:pt x="3318" y="1631"/>
                </a:cubicBezTo>
                <a:cubicBezTo>
                  <a:pt x="3318" y="1629"/>
                  <a:pt x="3318" y="1628"/>
                  <a:pt x="3319" y="1627"/>
                </a:cubicBezTo>
                <a:cubicBezTo>
                  <a:pt x="3319" y="1625"/>
                  <a:pt x="3322" y="1624"/>
                  <a:pt x="3323" y="1622"/>
                </a:cubicBezTo>
                <a:cubicBezTo>
                  <a:pt x="3324" y="1621"/>
                  <a:pt x="3322" y="1620"/>
                  <a:pt x="3322" y="1619"/>
                </a:cubicBezTo>
                <a:cubicBezTo>
                  <a:pt x="3322" y="1619"/>
                  <a:pt x="3325" y="1617"/>
                  <a:pt x="3324" y="1616"/>
                </a:cubicBezTo>
                <a:cubicBezTo>
                  <a:pt x="3324" y="1616"/>
                  <a:pt x="3324" y="1616"/>
                  <a:pt x="3324" y="1615"/>
                </a:cubicBezTo>
                <a:cubicBezTo>
                  <a:pt x="3323" y="1614"/>
                  <a:pt x="3323" y="1614"/>
                  <a:pt x="3323" y="1613"/>
                </a:cubicBezTo>
                <a:cubicBezTo>
                  <a:pt x="3322" y="1612"/>
                  <a:pt x="3322" y="1612"/>
                  <a:pt x="3322" y="1611"/>
                </a:cubicBezTo>
                <a:cubicBezTo>
                  <a:pt x="3322" y="1611"/>
                  <a:pt x="3322" y="1611"/>
                  <a:pt x="3322" y="1611"/>
                </a:cubicBezTo>
                <a:cubicBezTo>
                  <a:pt x="3322" y="1614"/>
                  <a:pt x="3320" y="1616"/>
                  <a:pt x="3318" y="1618"/>
                </a:cubicBezTo>
                <a:cubicBezTo>
                  <a:pt x="3317" y="1618"/>
                  <a:pt x="3317" y="1619"/>
                  <a:pt x="3316" y="1620"/>
                </a:cubicBezTo>
                <a:cubicBezTo>
                  <a:pt x="3316" y="1622"/>
                  <a:pt x="3316" y="1623"/>
                  <a:pt x="3315" y="1623"/>
                </a:cubicBezTo>
                <a:cubicBezTo>
                  <a:pt x="3314" y="1624"/>
                  <a:pt x="3312" y="1624"/>
                  <a:pt x="3311" y="1625"/>
                </a:cubicBezTo>
                <a:cubicBezTo>
                  <a:pt x="3309" y="1626"/>
                  <a:pt x="3307" y="1628"/>
                  <a:pt x="3306" y="1630"/>
                </a:cubicBezTo>
                <a:cubicBezTo>
                  <a:pt x="3305" y="1631"/>
                  <a:pt x="3304" y="1633"/>
                  <a:pt x="3302" y="1635"/>
                </a:cubicBezTo>
                <a:cubicBezTo>
                  <a:pt x="3302" y="1635"/>
                  <a:pt x="3301" y="1637"/>
                  <a:pt x="3302" y="1637"/>
                </a:cubicBezTo>
                <a:cubicBezTo>
                  <a:pt x="3302" y="1638"/>
                  <a:pt x="3303" y="1638"/>
                  <a:pt x="3302" y="1639"/>
                </a:cubicBezTo>
                <a:cubicBezTo>
                  <a:pt x="3302" y="1641"/>
                  <a:pt x="3300" y="1641"/>
                  <a:pt x="3299" y="1640"/>
                </a:cubicBezTo>
                <a:cubicBezTo>
                  <a:pt x="3297" y="1639"/>
                  <a:pt x="3295" y="1637"/>
                  <a:pt x="3293" y="1635"/>
                </a:cubicBezTo>
                <a:cubicBezTo>
                  <a:pt x="3293" y="1635"/>
                  <a:pt x="3293" y="1634"/>
                  <a:pt x="3293" y="1634"/>
                </a:cubicBezTo>
                <a:cubicBezTo>
                  <a:pt x="3294" y="1634"/>
                  <a:pt x="3295" y="1634"/>
                  <a:pt x="3295" y="1634"/>
                </a:cubicBezTo>
                <a:cubicBezTo>
                  <a:pt x="3296" y="1634"/>
                  <a:pt x="3296" y="1633"/>
                  <a:pt x="3296" y="1633"/>
                </a:cubicBezTo>
                <a:cubicBezTo>
                  <a:pt x="3295" y="1632"/>
                  <a:pt x="3295" y="1632"/>
                  <a:pt x="3295" y="1631"/>
                </a:cubicBezTo>
                <a:cubicBezTo>
                  <a:pt x="3294" y="1629"/>
                  <a:pt x="3294" y="1626"/>
                  <a:pt x="3292" y="1625"/>
                </a:cubicBezTo>
                <a:cubicBezTo>
                  <a:pt x="3292" y="1624"/>
                  <a:pt x="3291" y="1624"/>
                  <a:pt x="3291" y="1624"/>
                </a:cubicBezTo>
                <a:cubicBezTo>
                  <a:pt x="3291" y="1624"/>
                  <a:pt x="3290" y="1624"/>
                  <a:pt x="3290" y="1623"/>
                </a:cubicBezTo>
                <a:cubicBezTo>
                  <a:pt x="3289" y="1622"/>
                  <a:pt x="3289" y="1619"/>
                  <a:pt x="3288" y="1618"/>
                </a:cubicBezTo>
                <a:cubicBezTo>
                  <a:pt x="3286" y="1617"/>
                  <a:pt x="3283" y="1617"/>
                  <a:pt x="3282" y="1615"/>
                </a:cubicBezTo>
                <a:cubicBezTo>
                  <a:pt x="3280" y="1613"/>
                  <a:pt x="3285" y="1611"/>
                  <a:pt x="3282" y="1609"/>
                </a:cubicBezTo>
                <a:cubicBezTo>
                  <a:pt x="3281" y="1609"/>
                  <a:pt x="3280" y="1609"/>
                  <a:pt x="3279" y="1609"/>
                </a:cubicBezTo>
                <a:cubicBezTo>
                  <a:pt x="3279" y="1608"/>
                  <a:pt x="3279" y="1607"/>
                  <a:pt x="3280" y="1607"/>
                </a:cubicBezTo>
                <a:cubicBezTo>
                  <a:pt x="3279" y="1606"/>
                  <a:pt x="3277" y="1604"/>
                  <a:pt x="3275" y="1604"/>
                </a:cubicBezTo>
                <a:cubicBezTo>
                  <a:pt x="3274" y="1604"/>
                  <a:pt x="3273" y="1605"/>
                  <a:pt x="3272" y="1605"/>
                </a:cubicBezTo>
                <a:cubicBezTo>
                  <a:pt x="3269" y="1604"/>
                  <a:pt x="3268" y="1603"/>
                  <a:pt x="3265" y="1602"/>
                </a:cubicBezTo>
                <a:cubicBezTo>
                  <a:pt x="3263" y="1602"/>
                  <a:pt x="3263" y="1603"/>
                  <a:pt x="3261" y="1603"/>
                </a:cubicBezTo>
                <a:cubicBezTo>
                  <a:pt x="3259" y="1602"/>
                  <a:pt x="3257" y="1599"/>
                  <a:pt x="3255" y="1599"/>
                </a:cubicBezTo>
                <a:cubicBezTo>
                  <a:pt x="3251" y="1599"/>
                  <a:pt x="3248" y="1599"/>
                  <a:pt x="3245" y="1599"/>
                </a:cubicBezTo>
                <a:cubicBezTo>
                  <a:pt x="3244" y="1599"/>
                  <a:pt x="3242" y="1599"/>
                  <a:pt x="3241" y="1599"/>
                </a:cubicBezTo>
                <a:cubicBezTo>
                  <a:pt x="3239" y="1599"/>
                  <a:pt x="3235" y="1599"/>
                  <a:pt x="3233" y="1599"/>
                </a:cubicBezTo>
                <a:cubicBezTo>
                  <a:pt x="3230" y="1600"/>
                  <a:pt x="3227" y="1601"/>
                  <a:pt x="3225" y="1602"/>
                </a:cubicBezTo>
                <a:cubicBezTo>
                  <a:pt x="3224" y="1603"/>
                  <a:pt x="3223" y="1603"/>
                  <a:pt x="3222" y="1604"/>
                </a:cubicBezTo>
                <a:cubicBezTo>
                  <a:pt x="3222" y="1604"/>
                  <a:pt x="3221" y="1605"/>
                  <a:pt x="3221" y="1605"/>
                </a:cubicBezTo>
                <a:cubicBezTo>
                  <a:pt x="3216" y="1607"/>
                  <a:pt x="3211" y="1608"/>
                  <a:pt x="3206" y="1610"/>
                </a:cubicBezTo>
                <a:cubicBezTo>
                  <a:pt x="3202" y="1610"/>
                  <a:pt x="3198" y="1610"/>
                  <a:pt x="3195" y="1611"/>
                </a:cubicBezTo>
                <a:cubicBezTo>
                  <a:pt x="3190" y="1613"/>
                  <a:pt x="3185" y="1616"/>
                  <a:pt x="3180" y="1619"/>
                </a:cubicBezTo>
                <a:cubicBezTo>
                  <a:pt x="3180" y="1619"/>
                  <a:pt x="3178" y="1618"/>
                  <a:pt x="3178" y="1619"/>
                </a:cubicBezTo>
                <a:cubicBezTo>
                  <a:pt x="3174" y="1620"/>
                  <a:pt x="3175" y="1624"/>
                  <a:pt x="3174" y="1627"/>
                </a:cubicBezTo>
                <a:cubicBezTo>
                  <a:pt x="3174" y="1628"/>
                  <a:pt x="3174" y="1628"/>
                  <a:pt x="3173" y="1629"/>
                </a:cubicBezTo>
                <a:cubicBezTo>
                  <a:pt x="3173" y="1629"/>
                  <a:pt x="3173" y="1629"/>
                  <a:pt x="3172" y="1629"/>
                </a:cubicBezTo>
                <a:cubicBezTo>
                  <a:pt x="3171" y="1630"/>
                  <a:pt x="3170" y="1632"/>
                  <a:pt x="3169" y="1632"/>
                </a:cubicBezTo>
                <a:cubicBezTo>
                  <a:pt x="3169" y="1633"/>
                  <a:pt x="3168" y="1633"/>
                  <a:pt x="3167" y="1633"/>
                </a:cubicBezTo>
                <a:cubicBezTo>
                  <a:pt x="3166" y="1633"/>
                  <a:pt x="3165" y="1632"/>
                  <a:pt x="3164" y="1631"/>
                </a:cubicBezTo>
                <a:cubicBezTo>
                  <a:pt x="3162" y="1632"/>
                  <a:pt x="3161" y="1632"/>
                  <a:pt x="3159" y="1633"/>
                </a:cubicBezTo>
                <a:cubicBezTo>
                  <a:pt x="3159" y="1633"/>
                  <a:pt x="3158" y="1634"/>
                  <a:pt x="3157" y="1634"/>
                </a:cubicBezTo>
                <a:cubicBezTo>
                  <a:pt x="3156" y="1633"/>
                  <a:pt x="3155" y="1632"/>
                  <a:pt x="3153" y="1632"/>
                </a:cubicBezTo>
                <a:cubicBezTo>
                  <a:pt x="3150" y="1631"/>
                  <a:pt x="3147" y="1633"/>
                  <a:pt x="3145" y="1633"/>
                </a:cubicBezTo>
                <a:cubicBezTo>
                  <a:pt x="3143" y="1634"/>
                  <a:pt x="3142" y="1634"/>
                  <a:pt x="3141" y="1634"/>
                </a:cubicBezTo>
                <a:cubicBezTo>
                  <a:pt x="3140" y="1634"/>
                  <a:pt x="3139" y="1634"/>
                  <a:pt x="3139" y="1634"/>
                </a:cubicBezTo>
                <a:cubicBezTo>
                  <a:pt x="3138" y="1634"/>
                  <a:pt x="3137" y="1635"/>
                  <a:pt x="3137" y="1635"/>
                </a:cubicBezTo>
                <a:cubicBezTo>
                  <a:pt x="3134" y="1636"/>
                  <a:pt x="3132" y="1635"/>
                  <a:pt x="3130" y="1636"/>
                </a:cubicBezTo>
                <a:cubicBezTo>
                  <a:pt x="3128" y="1637"/>
                  <a:pt x="3127" y="1640"/>
                  <a:pt x="3126" y="1642"/>
                </a:cubicBezTo>
                <a:cubicBezTo>
                  <a:pt x="3126" y="1642"/>
                  <a:pt x="3126" y="1643"/>
                  <a:pt x="3125" y="1643"/>
                </a:cubicBezTo>
                <a:cubicBezTo>
                  <a:pt x="3122" y="1643"/>
                  <a:pt x="3120" y="1644"/>
                  <a:pt x="3118" y="1646"/>
                </a:cubicBezTo>
                <a:cubicBezTo>
                  <a:pt x="3118" y="1646"/>
                  <a:pt x="3118" y="1646"/>
                  <a:pt x="3118" y="1647"/>
                </a:cubicBezTo>
                <a:cubicBezTo>
                  <a:pt x="3117" y="1647"/>
                  <a:pt x="3117" y="1647"/>
                  <a:pt x="3116" y="1648"/>
                </a:cubicBezTo>
                <a:cubicBezTo>
                  <a:pt x="3116" y="1649"/>
                  <a:pt x="3116" y="1650"/>
                  <a:pt x="3115" y="1651"/>
                </a:cubicBezTo>
                <a:cubicBezTo>
                  <a:pt x="3114" y="1651"/>
                  <a:pt x="3113" y="1651"/>
                  <a:pt x="3113" y="1651"/>
                </a:cubicBezTo>
                <a:cubicBezTo>
                  <a:pt x="3112" y="1651"/>
                  <a:pt x="3110" y="1654"/>
                  <a:pt x="3109" y="1652"/>
                </a:cubicBezTo>
                <a:cubicBezTo>
                  <a:pt x="3109" y="1652"/>
                  <a:pt x="3109" y="1652"/>
                  <a:pt x="3109" y="1652"/>
                </a:cubicBezTo>
                <a:cubicBezTo>
                  <a:pt x="3108" y="1655"/>
                  <a:pt x="3106" y="1652"/>
                  <a:pt x="3104" y="1652"/>
                </a:cubicBezTo>
                <a:cubicBezTo>
                  <a:pt x="3104" y="1652"/>
                  <a:pt x="3103" y="1653"/>
                  <a:pt x="3103" y="1653"/>
                </a:cubicBezTo>
                <a:cubicBezTo>
                  <a:pt x="3099" y="1653"/>
                  <a:pt x="3094" y="1652"/>
                  <a:pt x="3090" y="1651"/>
                </a:cubicBezTo>
                <a:cubicBezTo>
                  <a:pt x="3090" y="1650"/>
                  <a:pt x="3089" y="1650"/>
                  <a:pt x="3089" y="1649"/>
                </a:cubicBezTo>
                <a:cubicBezTo>
                  <a:pt x="3088" y="1648"/>
                  <a:pt x="3087" y="1647"/>
                  <a:pt x="3086" y="1646"/>
                </a:cubicBezTo>
                <a:cubicBezTo>
                  <a:pt x="3085" y="1646"/>
                  <a:pt x="3083" y="1646"/>
                  <a:pt x="3082" y="1645"/>
                </a:cubicBezTo>
                <a:cubicBezTo>
                  <a:pt x="3082" y="1645"/>
                  <a:pt x="3081" y="1646"/>
                  <a:pt x="3081" y="1645"/>
                </a:cubicBezTo>
                <a:cubicBezTo>
                  <a:pt x="3080" y="1645"/>
                  <a:pt x="3080" y="1644"/>
                  <a:pt x="3080" y="1644"/>
                </a:cubicBezTo>
                <a:cubicBezTo>
                  <a:pt x="3079" y="1642"/>
                  <a:pt x="3079" y="1641"/>
                  <a:pt x="3079" y="1640"/>
                </a:cubicBezTo>
                <a:cubicBezTo>
                  <a:pt x="3079" y="1639"/>
                  <a:pt x="3079" y="1638"/>
                  <a:pt x="3079" y="1638"/>
                </a:cubicBezTo>
                <a:cubicBezTo>
                  <a:pt x="3080" y="1637"/>
                  <a:pt x="3082" y="1637"/>
                  <a:pt x="3083" y="1637"/>
                </a:cubicBezTo>
                <a:cubicBezTo>
                  <a:pt x="3084" y="1635"/>
                  <a:pt x="3085" y="1634"/>
                  <a:pt x="3086" y="1632"/>
                </a:cubicBezTo>
                <a:cubicBezTo>
                  <a:pt x="3086" y="1631"/>
                  <a:pt x="3085" y="1628"/>
                  <a:pt x="3085" y="1627"/>
                </a:cubicBezTo>
                <a:cubicBezTo>
                  <a:pt x="3085" y="1626"/>
                  <a:pt x="3086" y="1625"/>
                  <a:pt x="3086" y="1624"/>
                </a:cubicBezTo>
                <a:cubicBezTo>
                  <a:pt x="3085" y="1620"/>
                  <a:pt x="3084" y="1616"/>
                  <a:pt x="3084" y="1612"/>
                </a:cubicBezTo>
                <a:cubicBezTo>
                  <a:pt x="3081" y="1607"/>
                  <a:pt x="3078" y="1602"/>
                  <a:pt x="3075" y="1596"/>
                </a:cubicBezTo>
                <a:cubicBezTo>
                  <a:pt x="3075" y="1592"/>
                  <a:pt x="3075" y="1588"/>
                  <a:pt x="3074" y="1584"/>
                </a:cubicBezTo>
                <a:cubicBezTo>
                  <a:pt x="3071" y="1583"/>
                  <a:pt x="3071" y="1580"/>
                  <a:pt x="3069" y="1577"/>
                </a:cubicBezTo>
                <a:cubicBezTo>
                  <a:pt x="3069" y="1576"/>
                  <a:pt x="3068" y="1575"/>
                  <a:pt x="3067" y="1575"/>
                </a:cubicBezTo>
                <a:cubicBezTo>
                  <a:pt x="3066" y="1574"/>
                  <a:pt x="3065" y="1573"/>
                  <a:pt x="3064" y="1572"/>
                </a:cubicBezTo>
                <a:cubicBezTo>
                  <a:pt x="3063" y="1568"/>
                  <a:pt x="3063" y="1563"/>
                  <a:pt x="3062" y="1561"/>
                </a:cubicBezTo>
                <a:cubicBezTo>
                  <a:pt x="3061" y="1560"/>
                  <a:pt x="3060" y="1559"/>
                  <a:pt x="3059" y="1559"/>
                </a:cubicBezTo>
                <a:cubicBezTo>
                  <a:pt x="3056" y="1555"/>
                  <a:pt x="3053" y="1553"/>
                  <a:pt x="3050" y="1549"/>
                </a:cubicBezTo>
                <a:cubicBezTo>
                  <a:pt x="3050" y="1548"/>
                  <a:pt x="3049" y="1547"/>
                  <a:pt x="3048" y="1546"/>
                </a:cubicBezTo>
                <a:cubicBezTo>
                  <a:pt x="3048" y="1545"/>
                  <a:pt x="3049" y="1544"/>
                  <a:pt x="3050" y="1545"/>
                </a:cubicBezTo>
                <a:close/>
                <a:moveTo>
                  <a:pt x="3319" y="1649"/>
                </a:moveTo>
                <a:cubicBezTo>
                  <a:pt x="3319" y="1649"/>
                  <a:pt x="3319" y="1649"/>
                  <a:pt x="3319" y="1649"/>
                </a:cubicBezTo>
                <a:cubicBezTo>
                  <a:pt x="3319" y="1651"/>
                  <a:pt x="3323" y="1649"/>
                  <a:pt x="3324" y="1651"/>
                </a:cubicBezTo>
                <a:cubicBezTo>
                  <a:pt x="3324" y="1653"/>
                  <a:pt x="3322" y="1653"/>
                  <a:pt x="3320" y="1653"/>
                </a:cubicBezTo>
                <a:cubicBezTo>
                  <a:pt x="3319" y="1654"/>
                  <a:pt x="3319" y="1654"/>
                  <a:pt x="3318" y="1654"/>
                </a:cubicBezTo>
                <a:cubicBezTo>
                  <a:pt x="3317" y="1654"/>
                  <a:pt x="3316" y="1654"/>
                  <a:pt x="3315" y="1653"/>
                </a:cubicBezTo>
                <a:cubicBezTo>
                  <a:pt x="3314" y="1653"/>
                  <a:pt x="3314" y="1654"/>
                  <a:pt x="3313" y="1654"/>
                </a:cubicBezTo>
                <a:cubicBezTo>
                  <a:pt x="3312" y="1653"/>
                  <a:pt x="3311" y="1653"/>
                  <a:pt x="3310" y="1653"/>
                </a:cubicBezTo>
                <a:cubicBezTo>
                  <a:pt x="3309" y="1653"/>
                  <a:pt x="3309" y="1653"/>
                  <a:pt x="3308" y="1653"/>
                </a:cubicBezTo>
                <a:cubicBezTo>
                  <a:pt x="3308" y="1652"/>
                  <a:pt x="3308" y="1652"/>
                  <a:pt x="3308" y="1651"/>
                </a:cubicBezTo>
                <a:cubicBezTo>
                  <a:pt x="3312" y="1650"/>
                  <a:pt x="3315" y="1649"/>
                  <a:pt x="3319" y="1649"/>
                </a:cubicBezTo>
                <a:close/>
                <a:moveTo>
                  <a:pt x="3391" y="1702"/>
                </a:moveTo>
                <a:cubicBezTo>
                  <a:pt x="3391" y="1704"/>
                  <a:pt x="3390" y="1705"/>
                  <a:pt x="3389" y="1706"/>
                </a:cubicBezTo>
                <a:cubicBezTo>
                  <a:pt x="3388" y="1704"/>
                  <a:pt x="3389" y="1703"/>
                  <a:pt x="3389" y="1700"/>
                </a:cubicBezTo>
                <a:cubicBezTo>
                  <a:pt x="3390" y="1701"/>
                  <a:pt x="3390" y="1701"/>
                  <a:pt x="3391" y="1702"/>
                </a:cubicBezTo>
                <a:close/>
                <a:moveTo>
                  <a:pt x="3432" y="1711"/>
                </a:moveTo>
                <a:cubicBezTo>
                  <a:pt x="3432" y="1711"/>
                  <a:pt x="3432" y="1710"/>
                  <a:pt x="3431" y="1710"/>
                </a:cubicBezTo>
                <a:cubicBezTo>
                  <a:pt x="3431" y="1708"/>
                  <a:pt x="3431" y="1706"/>
                  <a:pt x="3430" y="1704"/>
                </a:cubicBezTo>
                <a:cubicBezTo>
                  <a:pt x="3431" y="1705"/>
                  <a:pt x="3434" y="1708"/>
                  <a:pt x="3434" y="1709"/>
                </a:cubicBezTo>
                <a:cubicBezTo>
                  <a:pt x="3434" y="1709"/>
                  <a:pt x="3434" y="1711"/>
                  <a:pt x="3432" y="1711"/>
                </a:cubicBezTo>
                <a:close/>
                <a:moveTo>
                  <a:pt x="3396" y="1724"/>
                </a:moveTo>
                <a:cubicBezTo>
                  <a:pt x="3396" y="1722"/>
                  <a:pt x="3396" y="1720"/>
                  <a:pt x="3396" y="1718"/>
                </a:cubicBezTo>
                <a:cubicBezTo>
                  <a:pt x="3396" y="1717"/>
                  <a:pt x="3396" y="1716"/>
                  <a:pt x="3396" y="1714"/>
                </a:cubicBezTo>
                <a:cubicBezTo>
                  <a:pt x="3399" y="1714"/>
                  <a:pt x="3400" y="1717"/>
                  <a:pt x="3402" y="1715"/>
                </a:cubicBezTo>
                <a:cubicBezTo>
                  <a:pt x="3403" y="1716"/>
                  <a:pt x="3404" y="1717"/>
                  <a:pt x="3405" y="1718"/>
                </a:cubicBezTo>
                <a:cubicBezTo>
                  <a:pt x="3409" y="1719"/>
                  <a:pt x="3412" y="1721"/>
                  <a:pt x="3416" y="1723"/>
                </a:cubicBezTo>
                <a:cubicBezTo>
                  <a:pt x="3417" y="1721"/>
                  <a:pt x="3419" y="1720"/>
                  <a:pt x="3421" y="1720"/>
                </a:cubicBezTo>
                <a:cubicBezTo>
                  <a:pt x="3422" y="1720"/>
                  <a:pt x="3423" y="1720"/>
                  <a:pt x="3425" y="1720"/>
                </a:cubicBezTo>
                <a:cubicBezTo>
                  <a:pt x="3425" y="1720"/>
                  <a:pt x="3425" y="1720"/>
                  <a:pt x="3426" y="1720"/>
                </a:cubicBezTo>
                <a:cubicBezTo>
                  <a:pt x="3426" y="1720"/>
                  <a:pt x="3426" y="1719"/>
                  <a:pt x="3427" y="1719"/>
                </a:cubicBezTo>
                <a:cubicBezTo>
                  <a:pt x="3428" y="1719"/>
                  <a:pt x="3428" y="1719"/>
                  <a:pt x="3429" y="1719"/>
                </a:cubicBezTo>
                <a:cubicBezTo>
                  <a:pt x="3430" y="1719"/>
                  <a:pt x="3430" y="1718"/>
                  <a:pt x="3431" y="1718"/>
                </a:cubicBezTo>
                <a:cubicBezTo>
                  <a:pt x="3432" y="1719"/>
                  <a:pt x="3433" y="1720"/>
                  <a:pt x="3433" y="1723"/>
                </a:cubicBezTo>
                <a:cubicBezTo>
                  <a:pt x="3433" y="1724"/>
                  <a:pt x="3433" y="1725"/>
                  <a:pt x="3433" y="1726"/>
                </a:cubicBezTo>
                <a:cubicBezTo>
                  <a:pt x="3433" y="1727"/>
                  <a:pt x="3434" y="1727"/>
                  <a:pt x="3434" y="1728"/>
                </a:cubicBezTo>
                <a:cubicBezTo>
                  <a:pt x="3434" y="1729"/>
                  <a:pt x="3434" y="1730"/>
                  <a:pt x="3434" y="1730"/>
                </a:cubicBezTo>
                <a:cubicBezTo>
                  <a:pt x="3433" y="1735"/>
                  <a:pt x="3432" y="1736"/>
                  <a:pt x="3430" y="1738"/>
                </a:cubicBezTo>
                <a:cubicBezTo>
                  <a:pt x="3431" y="1740"/>
                  <a:pt x="3428" y="1741"/>
                  <a:pt x="3428" y="1743"/>
                </a:cubicBezTo>
                <a:cubicBezTo>
                  <a:pt x="3428" y="1745"/>
                  <a:pt x="3428" y="1748"/>
                  <a:pt x="3428" y="1750"/>
                </a:cubicBezTo>
                <a:cubicBezTo>
                  <a:pt x="3428" y="1750"/>
                  <a:pt x="3427" y="1750"/>
                  <a:pt x="3427" y="1750"/>
                </a:cubicBezTo>
                <a:cubicBezTo>
                  <a:pt x="3427" y="1749"/>
                  <a:pt x="3427" y="1748"/>
                  <a:pt x="3427" y="1747"/>
                </a:cubicBezTo>
                <a:cubicBezTo>
                  <a:pt x="3421" y="1747"/>
                  <a:pt x="3420" y="1752"/>
                  <a:pt x="3418" y="1756"/>
                </a:cubicBezTo>
                <a:cubicBezTo>
                  <a:pt x="3415" y="1754"/>
                  <a:pt x="3411" y="1756"/>
                  <a:pt x="3408" y="1753"/>
                </a:cubicBezTo>
                <a:cubicBezTo>
                  <a:pt x="3408" y="1753"/>
                  <a:pt x="3408" y="1753"/>
                  <a:pt x="3408" y="1753"/>
                </a:cubicBezTo>
                <a:cubicBezTo>
                  <a:pt x="3409" y="1753"/>
                  <a:pt x="3409" y="1752"/>
                  <a:pt x="3410" y="1752"/>
                </a:cubicBezTo>
                <a:cubicBezTo>
                  <a:pt x="3409" y="1748"/>
                  <a:pt x="3405" y="1751"/>
                  <a:pt x="3405" y="1746"/>
                </a:cubicBezTo>
                <a:cubicBezTo>
                  <a:pt x="3403" y="1745"/>
                  <a:pt x="3402" y="1743"/>
                  <a:pt x="3402" y="1740"/>
                </a:cubicBezTo>
                <a:cubicBezTo>
                  <a:pt x="3401" y="1740"/>
                  <a:pt x="3401" y="1739"/>
                  <a:pt x="3401" y="1738"/>
                </a:cubicBezTo>
                <a:cubicBezTo>
                  <a:pt x="3401" y="1737"/>
                  <a:pt x="3402" y="1735"/>
                  <a:pt x="3401" y="1734"/>
                </a:cubicBezTo>
                <a:cubicBezTo>
                  <a:pt x="3400" y="1730"/>
                  <a:pt x="3397" y="1728"/>
                  <a:pt x="3396" y="1724"/>
                </a:cubicBezTo>
                <a:close/>
              </a:path>
            </a:pathLst>
          </a:custGeom>
          <a:gradFill flip="none" rotWithShape="1">
            <a:gsLst>
              <a:gs pos="81000">
                <a:srgbClr val="4BFFEE">
                  <a:alpha val="74000"/>
                </a:srgbClr>
              </a:gs>
              <a:gs pos="19000">
                <a:srgbClr val="4BFFEE">
                  <a:alpha val="46000"/>
                </a:srgbClr>
              </a:gs>
            </a:gsLst>
            <a:lin ang="0" scaled="1"/>
            <a:tileRect/>
          </a:gradFill>
          <a:ln>
            <a:noFill/>
          </a:ln>
          <a:extLst/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9C739F9-5E9D-490A-8061-D00CC48AF0EC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7074441-256C-4254-93DA-92E5B6ACF662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" name="TextBox 22">
            <a:extLst>
              <a:ext uri="{FF2B5EF4-FFF2-40B4-BE49-F238E27FC236}">
                <a16:creationId xmlns:a16="http://schemas.microsoft.com/office/drawing/2014/main" xmlns="" id="{27AC9C84-F489-4066-BCFB-841019791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3284517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演示传播</a:t>
            </a:r>
            <a:endParaRPr lang="en-US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机构</a:t>
            </a:r>
            <a:endParaRPr lang="zh-CN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858AFE2-B5A1-49D6-9546-6A99DB86752F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723AEDE9-2D77-46BE-94D7-EBF0DC757774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DCA79878-279D-4B20-A2AF-7447A0FADF02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4" name="Freeform 43">
                <a:extLst>
                  <a:ext uri="{FF2B5EF4-FFF2-40B4-BE49-F238E27FC236}">
                    <a16:creationId xmlns:a16="http://schemas.microsoft.com/office/drawing/2014/main" xmlns="" id="{10526334-113E-41C4-B316-FB06DE9875CE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44">
                <a:extLst>
                  <a:ext uri="{FF2B5EF4-FFF2-40B4-BE49-F238E27FC236}">
                    <a16:creationId xmlns:a16="http://schemas.microsoft.com/office/drawing/2014/main" xmlns="" id="{5696D918-D325-4960-99B8-6C73A57E4318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EB2CAD6F-8707-4BEE-9897-DD645B683A9D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12" name="弧形 11">
                <a:extLst>
                  <a:ext uri="{FF2B5EF4-FFF2-40B4-BE49-F238E27FC236}">
                    <a16:creationId xmlns:a16="http://schemas.microsoft.com/office/drawing/2014/main" xmlns="" id="{019CB944-A6D6-4033-82C7-027F5BA24A52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弧形 12">
                <a:extLst>
                  <a:ext uri="{FF2B5EF4-FFF2-40B4-BE49-F238E27FC236}">
                    <a16:creationId xmlns:a16="http://schemas.microsoft.com/office/drawing/2014/main" xmlns="" id="{209889F6-97CF-43C6-B6F0-1195BB9D0D36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ED5A70D-2ED8-4A55-B272-3A187A552878}"/>
              </a:ext>
            </a:extLst>
          </p:cNvPr>
          <p:cNvGrpSpPr/>
          <p:nvPr/>
        </p:nvGrpSpPr>
        <p:grpSpPr>
          <a:xfrm>
            <a:off x="9613146" y="2887913"/>
            <a:ext cx="1320014" cy="1320612"/>
            <a:chOff x="2128513" y="2197485"/>
            <a:chExt cx="1009713" cy="1010172"/>
          </a:xfrm>
        </p:grpSpPr>
        <p:sp>
          <p:nvSpPr>
            <p:cNvPr id="16" name="Oval 60">
              <a:extLst>
                <a:ext uri="{FF2B5EF4-FFF2-40B4-BE49-F238E27FC236}">
                  <a16:creationId xmlns:a16="http://schemas.microsoft.com/office/drawing/2014/main" xmlns="" id="{0399B714-77D4-4E92-8D46-117445D8C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8513" y="2197485"/>
              <a:ext cx="1009713" cy="1010172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lt1"/>
                </a:solidFill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17CDA6D3-23BC-499A-848E-801CC3D16C5A}"/>
                </a:ext>
              </a:extLst>
            </p:cNvPr>
            <p:cNvSpPr/>
            <p:nvPr/>
          </p:nvSpPr>
          <p:spPr>
            <a:xfrm>
              <a:off x="2229147" y="2355209"/>
              <a:ext cx="847535" cy="6356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45%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5919C8F1-740F-4EBB-8B63-1875BEEEDDD6}"/>
              </a:ext>
            </a:extLst>
          </p:cNvPr>
          <p:cNvGrpSpPr/>
          <p:nvPr/>
        </p:nvGrpSpPr>
        <p:grpSpPr>
          <a:xfrm>
            <a:off x="6302742" y="4406292"/>
            <a:ext cx="813040" cy="813408"/>
            <a:chOff x="2128513" y="2197485"/>
            <a:chExt cx="1009713" cy="1010172"/>
          </a:xfrm>
        </p:grpSpPr>
        <p:sp>
          <p:nvSpPr>
            <p:cNvPr id="36" name="Oval 60">
              <a:extLst>
                <a:ext uri="{FF2B5EF4-FFF2-40B4-BE49-F238E27FC236}">
                  <a16:creationId xmlns:a16="http://schemas.microsoft.com/office/drawing/2014/main" xmlns="" id="{26831676-961B-4115-AB4B-CDB547962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8513" y="2197485"/>
              <a:ext cx="1009713" cy="1010172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EF8DA6B6-E7F7-4C95-B9E7-52E9C25DA7EF}"/>
                </a:ext>
              </a:extLst>
            </p:cNvPr>
            <p:cNvSpPr/>
            <p:nvPr/>
          </p:nvSpPr>
          <p:spPr>
            <a:xfrm>
              <a:off x="2165070" y="2316351"/>
              <a:ext cx="898234" cy="6497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10%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A303FE67-6DAD-40D5-99F2-48509BB99884}"/>
              </a:ext>
            </a:extLst>
          </p:cNvPr>
          <p:cNvGrpSpPr/>
          <p:nvPr/>
        </p:nvGrpSpPr>
        <p:grpSpPr>
          <a:xfrm>
            <a:off x="5823215" y="2350128"/>
            <a:ext cx="1041910" cy="1042380"/>
            <a:chOff x="2224508" y="2293524"/>
            <a:chExt cx="817724" cy="818094"/>
          </a:xfrm>
        </p:grpSpPr>
        <p:sp>
          <p:nvSpPr>
            <p:cNvPr id="39" name="Oval 60">
              <a:extLst>
                <a:ext uri="{FF2B5EF4-FFF2-40B4-BE49-F238E27FC236}">
                  <a16:creationId xmlns:a16="http://schemas.microsoft.com/office/drawing/2014/main" xmlns="" id="{29C612D5-D655-493E-BC6E-94F8FE7F91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4508" y="2293524"/>
              <a:ext cx="817724" cy="818094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lt1"/>
                </a:solidFill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DD10AD6E-11C2-4860-9B29-3F4AD5B1ABC4}"/>
                </a:ext>
              </a:extLst>
            </p:cNvPr>
            <p:cNvSpPr/>
            <p:nvPr/>
          </p:nvSpPr>
          <p:spPr>
            <a:xfrm>
              <a:off x="2266256" y="2424785"/>
              <a:ext cx="748814" cy="5555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32%</a:t>
              </a: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4C08F718-161C-4328-8BBF-20C54BDCD858}"/>
              </a:ext>
            </a:extLst>
          </p:cNvPr>
          <p:cNvSpPr/>
          <p:nvPr/>
        </p:nvSpPr>
        <p:spPr>
          <a:xfrm>
            <a:off x="6494992" y="2095277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5EB93689-848A-4A80-8FE9-7870C7E4B928}"/>
              </a:ext>
            </a:extLst>
          </p:cNvPr>
          <p:cNvSpPr/>
          <p:nvPr/>
        </p:nvSpPr>
        <p:spPr>
          <a:xfrm>
            <a:off x="5292275" y="2836809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5ADFA3E1-525F-4F3A-AFAA-A410004CCA58}"/>
              </a:ext>
            </a:extLst>
          </p:cNvPr>
          <p:cNvSpPr/>
          <p:nvPr/>
        </p:nvSpPr>
        <p:spPr>
          <a:xfrm>
            <a:off x="9866842" y="2859034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FE3C2BF-2480-4FC1-A942-378EE0F4C431}"/>
              </a:ext>
            </a:extLst>
          </p:cNvPr>
          <p:cNvSpPr/>
          <p:nvPr/>
        </p:nvSpPr>
        <p:spPr>
          <a:xfrm>
            <a:off x="8971492" y="2887913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4DAA3DEF-74D4-45C0-8480-4B68D2B0A6FD}"/>
              </a:ext>
            </a:extLst>
          </p:cNvPr>
          <p:cNvSpPr/>
          <p:nvPr/>
        </p:nvSpPr>
        <p:spPr>
          <a:xfrm>
            <a:off x="9562042" y="2580667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868C5CA6-2F46-46BF-8778-40791EEF92CD}"/>
              </a:ext>
            </a:extLst>
          </p:cNvPr>
          <p:cNvSpPr/>
          <p:nvPr/>
        </p:nvSpPr>
        <p:spPr>
          <a:xfrm>
            <a:off x="7980892" y="2529563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73D4CD9C-CAE7-4360-BA78-C1462CCD0A9F}"/>
              </a:ext>
            </a:extLst>
          </p:cNvPr>
          <p:cNvSpPr/>
          <p:nvPr/>
        </p:nvSpPr>
        <p:spPr>
          <a:xfrm>
            <a:off x="7795154" y="3931503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B9F2F522-C77C-4EF6-A534-750D9B86C810}"/>
              </a:ext>
            </a:extLst>
          </p:cNvPr>
          <p:cNvSpPr/>
          <p:nvPr/>
        </p:nvSpPr>
        <p:spPr>
          <a:xfrm>
            <a:off x="5958295" y="4409717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DC865411-67BB-4E62-9234-03CD0868C2DD}"/>
              </a:ext>
            </a:extLst>
          </p:cNvPr>
          <p:cNvSpPr/>
          <p:nvPr/>
        </p:nvSpPr>
        <p:spPr>
          <a:xfrm>
            <a:off x="8029654" y="4511925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10D3B780-B2FF-4DBB-B8C0-2E9DEBCD4E4C}"/>
              </a:ext>
            </a:extLst>
          </p:cNvPr>
          <p:cNvSpPr/>
          <p:nvPr/>
        </p:nvSpPr>
        <p:spPr>
          <a:xfrm>
            <a:off x="9562042" y="3171217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FE6524C9-DD78-4DF8-AA83-25F74987B3DA}"/>
              </a:ext>
            </a:extLst>
          </p:cNvPr>
          <p:cNvSpPr/>
          <p:nvPr/>
        </p:nvSpPr>
        <p:spPr>
          <a:xfrm>
            <a:off x="10047817" y="3125672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0594FF56-77D5-4B1C-B73D-F3EFAD9E7224}"/>
              </a:ext>
            </a:extLst>
          </p:cNvPr>
          <p:cNvSpPr/>
          <p:nvPr/>
        </p:nvSpPr>
        <p:spPr>
          <a:xfrm>
            <a:off x="10609792" y="4761892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129D8E5B-6EF2-4F46-9521-12FAC447A5F9}"/>
              </a:ext>
            </a:extLst>
          </p:cNvPr>
          <p:cNvSpPr/>
          <p:nvPr/>
        </p:nvSpPr>
        <p:spPr>
          <a:xfrm>
            <a:off x="5173438" y="3528071"/>
            <a:ext cx="102208" cy="102208"/>
          </a:xfrm>
          <a:prstGeom prst="ellipse">
            <a:avLst/>
          </a:prstGeom>
          <a:solidFill>
            <a:schemeClr val="bg1"/>
          </a:solidFill>
          <a:ln w="12700">
            <a:noFill/>
          </a:ln>
          <a:effectLst>
            <a:outerShdw blurRad="63500" sx="104000" sy="10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14457CDA-BA6F-4483-BB51-C8055ACE6051}"/>
              </a:ext>
            </a:extLst>
          </p:cNvPr>
          <p:cNvGrpSpPr/>
          <p:nvPr/>
        </p:nvGrpSpPr>
        <p:grpSpPr>
          <a:xfrm>
            <a:off x="8566518" y="4704013"/>
            <a:ext cx="817724" cy="818094"/>
            <a:chOff x="2224508" y="2293524"/>
            <a:chExt cx="817724" cy="818094"/>
          </a:xfrm>
        </p:grpSpPr>
        <p:sp>
          <p:nvSpPr>
            <p:cNvPr id="42" name="Oval 60">
              <a:extLst>
                <a:ext uri="{FF2B5EF4-FFF2-40B4-BE49-F238E27FC236}">
                  <a16:creationId xmlns:a16="http://schemas.microsoft.com/office/drawing/2014/main" xmlns="" id="{58801E8B-4079-4045-80CD-9452DC43C6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4508" y="2293524"/>
              <a:ext cx="817724" cy="818094"/>
            </a:xfrm>
            <a:prstGeom prst="ellipse">
              <a:avLst/>
            </a:prstGeom>
            <a:gradFill flip="none" rotWithShape="1">
              <a:gsLst>
                <a:gs pos="60370">
                  <a:srgbClr val="3C96C7">
                    <a:alpha val="27000"/>
                  </a:srgbClr>
                </a:gs>
                <a:gs pos="28000">
                  <a:srgbClr val="3C96C7">
                    <a:alpha val="0"/>
                  </a:srgbClr>
                </a:gs>
                <a:gs pos="97000">
                  <a:srgbClr val="3C96C7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solidFill>
                <a:srgbClr val="35C6DD">
                  <a:alpha val="5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127FD543-ADFC-4BDC-B642-FBE7F0655EAC}"/>
                </a:ext>
              </a:extLst>
            </p:cNvPr>
            <p:cNvSpPr/>
            <p:nvPr/>
          </p:nvSpPr>
          <p:spPr>
            <a:xfrm>
              <a:off x="2242012" y="2385888"/>
              <a:ext cx="80021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13%</a:t>
              </a:r>
            </a:p>
          </p:txBody>
        </p:sp>
      </p:grpSp>
      <p:sp>
        <p:nvSpPr>
          <p:cNvPr id="49" name="TextBox 9">
            <a:extLst>
              <a:ext uri="{FF2B5EF4-FFF2-40B4-BE49-F238E27FC236}">
                <a16:creationId xmlns:a16="http://schemas.microsoft.com/office/drawing/2014/main" xmlns="" id="{1DCECA68-2F63-4166-BF3D-6E6078CD001C}"/>
              </a:ext>
            </a:extLst>
          </p:cNvPr>
          <p:cNvSpPr txBox="1"/>
          <p:nvPr/>
        </p:nvSpPr>
        <p:spPr>
          <a:xfrm>
            <a:off x="792476" y="2881317"/>
            <a:ext cx="2080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锐普</a:t>
            </a:r>
            <a:r>
              <a:rPr lang="zh-CN" altLang="zh-CN" sz="2400" kern="100" dirty="0">
                <a:solidFill>
                  <a:srgbClr val="4BFF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研究院</a:t>
            </a:r>
            <a:endParaRPr lang="en-US" sz="2400" dirty="0">
              <a:solidFill>
                <a:srgbClr val="4BFFEE"/>
              </a:solidFill>
              <a:latin typeface="+mj-lt"/>
            </a:endParaRPr>
          </a:p>
        </p:txBody>
      </p:sp>
      <p:sp>
        <p:nvSpPr>
          <p:cNvPr id="50" name="Rectangle 10">
            <a:extLst>
              <a:ext uri="{FF2B5EF4-FFF2-40B4-BE49-F238E27FC236}">
                <a16:creationId xmlns:a16="http://schemas.microsoft.com/office/drawing/2014/main" xmlns="" id="{776ED06B-6762-4D0E-9545-634BCF8F7B2B}"/>
              </a:ext>
            </a:extLst>
          </p:cNvPr>
          <p:cNvSpPr/>
          <p:nvPr/>
        </p:nvSpPr>
        <p:spPr>
          <a:xfrm>
            <a:off x="791711" y="3566211"/>
            <a:ext cx="339928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buClr>
                <a:srgbClr val="C00000"/>
              </a:buClr>
            </a:pP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研究院督促学员完成</a:t>
            </a:r>
            <a:r>
              <a:rPr lang="en-US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制作等作业，并有专门的指导老师点评指导，作业合格后即可上传到演界网平台出售赚取收入。</a:t>
            </a:r>
            <a:endParaRPr lang="en-US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hlinkClick r:id="rId2" tooltip="Gentium Book Basic"/>
            </a:endParaRPr>
          </a:p>
        </p:txBody>
      </p:sp>
      <p:sp>
        <p:nvSpPr>
          <p:cNvPr id="51" name="Rectangle 10">
            <a:extLst>
              <a:ext uri="{FF2B5EF4-FFF2-40B4-BE49-F238E27FC236}">
                <a16:creationId xmlns:a16="http://schemas.microsoft.com/office/drawing/2014/main" xmlns="" id="{18205820-D5B3-49D0-8F8D-D0F854C6CEA3}"/>
              </a:ext>
            </a:extLst>
          </p:cNvPr>
          <p:cNvSpPr/>
          <p:nvPr/>
        </p:nvSpPr>
        <p:spPr>
          <a:xfrm>
            <a:off x="791711" y="4502005"/>
            <a:ext cx="339928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0000"/>
              </a:lnSpc>
              <a:buClr>
                <a:srgbClr val="C00000"/>
              </a:buClr>
            </a:pPr>
            <a:r>
              <a:rPr lang="zh-CN" altLang="zh-CN" sz="14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优秀学员可在各小组或者部门担任服务生或者指导老师，锻炼自己的指导、组织及管理等能力，提高综合素质。</a:t>
            </a:r>
            <a:endParaRPr lang="en-US" sz="14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hlinkClick r:id="rId2" tooltip="Gentium Book Basic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B23915FB-9326-4152-B30C-6E2F27A855F9}"/>
              </a:ext>
            </a:extLst>
          </p:cNvPr>
          <p:cNvCxnSpPr>
            <a:cxnSpLocks/>
          </p:cNvCxnSpPr>
          <p:nvPr/>
        </p:nvCxnSpPr>
        <p:spPr>
          <a:xfrm>
            <a:off x="877118" y="3502671"/>
            <a:ext cx="3174182" cy="0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952E709D-8D8E-4CEC-85D7-1464DCD631F1}"/>
              </a:ext>
            </a:extLst>
          </p:cNvPr>
          <p:cNvCxnSpPr>
            <a:cxnSpLocks/>
          </p:cNvCxnSpPr>
          <p:nvPr/>
        </p:nvCxnSpPr>
        <p:spPr>
          <a:xfrm>
            <a:off x="877118" y="5445771"/>
            <a:ext cx="3174182" cy="0"/>
          </a:xfrm>
          <a:prstGeom prst="line">
            <a:avLst/>
          </a:prstGeom>
          <a:ln>
            <a:solidFill>
              <a:srgbClr val="4BFF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13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49" grpId="0"/>
      <p:bldP spid="50" grpId="0"/>
      <p:bldP spid="5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1E95CE0E-1EBF-4BAD-B02D-1037ADE8CF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709"/>
          <a:stretch/>
        </p:blipFill>
        <p:spPr>
          <a:xfrm>
            <a:off x="9" y="0"/>
            <a:ext cx="12191975" cy="685799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CC2FD1B-D61B-405C-BEB6-B6D002F7F3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641" b="34351"/>
          <a:stretch/>
        </p:blipFill>
        <p:spPr>
          <a:xfrm>
            <a:off x="0" y="1784388"/>
            <a:ext cx="12191983" cy="227874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E1263E-E02E-43F2-95CD-CFD87810E8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390"/>
          <a:stretch/>
        </p:blipFill>
        <p:spPr>
          <a:xfrm>
            <a:off x="0" y="-188686"/>
            <a:ext cx="12192000" cy="7046686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EF124B0-6EAD-4D7F-B940-ED30AA89D5A8}"/>
              </a:ext>
            </a:extLst>
          </p:cNvPr>
          <p:cNvSpPr/>
          <p:nvPr/>
        </p:nvSpPr>
        <p:spPr>
          <a:xfrm rot="10800000">
            <a:off x="0" y="3429000"/>
            <a:ext cx="12192000" cy="3429000"/>
          </a:xfrm>
          <a:prstGeom prst="rect">
            <a:avLst/>
          </a:prstGeom>
          <a:gradFill>
            <a:gsLst>
              <a:gs pos="52000">
                <a:srgbClr val="06162D">
                  <a:alpha val="50000"/>
                </a:srgbClr>
              </a:gs>
              <a:gs pos="0">
                <a:srgbClr val="06162D">
                  <a:alpha val="90000"/>
                </a:srgbClr>
              </a:gs>
              <a:gs pos="85000">
                <a:srgbClr val="06162D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B609396C-7408-440D-9382-E1D0B45EE400}"/>
              </a:ext>
            </a:extLst>
          </p:cNvPr>
          <p:cNvGrpSpPr/>
          <p:nvPr/>
        </p:nvGrpSpPr>
        <p:grpSpPr>
          <a:xfrm>
            <a:off x="482671" y="285111"/>
            <a:ext cx="1041330" cy="276337"/>
            <a:chOff x="2063704" y="1823705"/>
            <a:chExt cx="4764215" cy="1264276"/>
          </a:xfrm>
          <a:solidFill>
            <a:schemeClr val="bg1"/>
          </a:solidFill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907F5577-9762-4073-9596-B6D44E971205}"/>
                </a:ext>
              </a:extLst>
            </p:cNvPr>
            <p:cNvGrpSpPr/>
            <p:nvPr/>
          </p:nvGrpSpPr>
          <p:grpSpPr>
            <a:xfrm>
              <a:off x="2063704" y="1823705"/>
              <a:ext cx="1287442" cy="1264276"/>
              <a:chOff x="2201511" y="730251"/>
              <a:chExt cx="617538" cy="606426"/>
            </a:xfrm>
            <a:grpFill/>
          </p:grpSpPr>
          <p:sp>
            <p:nvSpPr>
              <p:cNvPr id="60" name="Freeform 43">
                <a:extLst>
                  <a:ext uri="{FF2B5EF4-FFF2-40B4-BE49-F238E27FC236}">
                    <a16:creationId xmlns:a16="http://schemas.microsoft.com/office/drawing/2014/main" xmlns="" id="{77B4130C-C168-4450-BAF4-0F66F692AF48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44">
                <a:extLst>
                  <a:ext uri="{FF2B5EF4-FFF2-40B4-BE49-F238E27FC236}">
                    <a16:creationId xmlns:a16="http://schemas.microsoft.com/office/drawing/2014/main" xmlns="" id="{37F243CE-7CE2-4DBE-90E1-F760090E33D5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27909A70-47F4-4E86-B457-B4B02AD60040}"/>
                </a:ext>
              </a:extLst>
            </p:cNvPr>
            <p:cNvGrpSpPr/>
            <p:nvPr/>
          </p:nvGrpSpPr>
          <p:grpSpPr>
            <a:xfrm>
              <a:off x="3474748" y="1823705"/>
              <a:ext cx="3353171" cy="1260963"/>
              <a:chOff x="3474748" y="1823705"/>
              <a:chExt cx="3353171" cy="1260963"/>
            </a:xfrm>
            <a:grpFill/>
          </p:grpSpPr>
          <p:sp>
            <p:nvSpPr>
              <p:cNvPr id="27" name="Freeform 45">
                <a:extLst>
                  <a:ext uri="{FF2B5EF4-FFF2-40B4-BE49-F238E27FC236}">
                    <a16:creationId xmlns:a16="http://schemas.microsoft.com/office/drawing/2014/main" xmlns="" id="{F2927534-D22D-462B-B49A-7B416577F9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8" name="Freeform 46">
                <a:extLst>
                  <a:ext uri="{FF2B5EF4-FFF2-40B4-BE49-F238E27FC236}">
                    <a16:creationId xmlns:a16="http://schemas.microsoft.com/office/drawing/2014/main" xmlns="" id="{F398088A-46DC-4374-A5C5-204624FA8B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9" name="Freeform 47">
                <a:extLst>
                  <a:ext uri="{FF2B5EF4-FFF2-40B4-BE49-F238E27FC236}">
                    <a16:creationId xmlns:a16="http://schemas.microsoft.com/office/drawing/2014/main" xmlns="" id="{77AD8E49-4010-413D-99CB-8A1E9FC0CD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0" name="Rectangle 48">
                <a:extLst>
                  <a:ext uri="{FF2B5EF4-FFF2-40B4-BE49-F238E27FC236}">
                    <a16:creationId xmlns:a16="http://schemas.microsoft.com/office/drawing/2014/main" xmlns="" id="{C598C99C-5160-4907-A276-59E0F3CB2D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1" name="Freeform 49">
                <a:extLst>
                  <a:ext uri="{FF2B5EF4-FFF2-40B4-BE49-F238E27FC236}">
                    <a16:creationId xmlns:a16="http://schemas.microsoft.com/office/drawing/2014/main" xmlns="" id="{8364A328-B6F9-4873-BAC6-FA92B0F531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2" name="Freeform 50">
                <a:extLst>
                  <a:ext uri="{FF2B5EF4-FFF2-40B4-BE49-F238E27FC236}">
                    <a16:creationId xmlns:a16="http://schemas.microsoft.com/office/drawing/2014/main" xmlns="" id="{7A8FA6BD-68E9-4237-9513-E0276ECA7732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3" name="Freeform 51">
                <a:extLst>
                  <a:ext uri="{FF2B5EF4-FFF2-40B4-BE49-F238E27FC236}">
                    <a16:creationId xmlns:a16="http://schemas.microsoft.com/office/drawing/2014/main" xmlns="" id="{6A12FAB2-6C2B-463D-99AB-F2FC46FD01AD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4" name="Rectangle 52">
                <a:extLst>
                  <a:ext uri="{FF2B5EF4-FFF2-40B4-BE49-F238E27FC236}">
                    <a16:creationId xmlns:a16="http://schemas.microsoft.com/office/drawing/2014/main" xmlns="" id="{3ED49CAE-ABDD-4FDC-896A-AA5F79E5FB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5" name="Freeform 53">
                <a:extLst>
                  <a:ext uri="{FF2B5EF4-FFF2-40B4-BE49-F238E27FC236}">
                    <a16:creationId xmlns:a16="http://schemas.microsoft.com/office/drawing/2014/main" xmlns="" id="{7372CD5B-868A-49F5-9932-24BAA54FC31D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6" name="Freeform 54">
                <a:extLst>
                  <a:ext uri="{FF2B5EF4-FFF2-40B4-BE49-F238E27FC236}">
                    <a16:creationId xmlns:a16="http://schemas.microsoft.com/office/drawing/2014/main" xmlns="" id="{C6416AF9-6121-4DBC-8E54-3A26E1B53192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7" name="Freeform 55">
                <a:extLst>
                  <a:ext uri="{FF2B5EF4-FFF2-40B4-BE49-F238E27FC236}">
                    <a16:creationId xmlns:a16="http://schemas.microsoft.com/office/drawing/2014/main" xmlns="" id="{220C9AD1-7016-41C1-80A7-2675B0DB55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8" name="Freeform 56">
                <a:extLst>
                  <a:ext uri="{FF2B5EF4-FFF2-40B4-BE49-F238E27FC236}">
                    <a16:creationId xmlns:a16="http://schemas.microsoft.com/office/drawing/2014/main" xmlns="" id="{AC792588-AC93-4B85-A9E1-A9F938CB0D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9" name="Freeform 57">
                <a:extLst>
                  <a:ext uri="{FF2B5EF4-FFF2-40B4-BE49-F238E27FC236}">
                    <a16:creationId xmlns:a16="http://schemas.microsoft.com/office/drawing/2014/main" xmlns="" id="{F54615FA-B364-4BC9-A328-A23904AE2E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0" name="Rectangle 58">
                <a:extLst>
                  <a:ext uri="{FF2B5EF4-FFF2-40B4-BE49-F238E27FC236}">
                    <a16:creationId xmlns:a16="http://schemas.microsoft.com/office/drawing/2014/main" xmlns="" id="{82547A44-2BB8-4A31-BA4E-C6FD715D0D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1" name="Freeform 59">
                <a:extLst>
                  <a:ext uri="{FF2B5EF4-FFF2-40B4-BE49-F238E27FC236}">
                    <a16:creationId xmlns:a16="http://schemas.microsoft.com/office/drawing/2014/main" xmlns="" id="{0A01D457-CC22-443C-835D-CDF80EB261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2" name="Freeform 60">
                <a:extLst>
                  <a:ext uri="{FF2B5EF4-FFF2-40B4-BE49-F238E27FC236}">
                    <a16:creationId xmlns:a16="http://schemas.microsoft.com/office/drawing/2014/main" xmlns="" id="{C059824A-E4F1-4BE0-8D9C-1F3E368C8FFD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3" name="Freeform 61">
                <a:extLst>
                  <a:ext uri="{FF2B5EF4-FFF2-40B4-BE49-F238E27FC236}">
                    <a16:creationId xmlns:a16="http://schemas.microsoft.com/office/drawing/2014/main" xmlns="" id="{538179E8-88F4-4659-AAE9-200EBE884A4C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4" name="Rectangle 62">
                <a:extLst>
                  <a:ext uri="{FF2B5EF4-FFF2-40B4-BE49-F238E27FC236}">
                    <a16:creationId xmlns:a16="http://schemas.microsoft.com/office/drawing/2014/main" xmlns="" id="{E1FF57F0-7432-4203-BCC7-AF0FB61471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5" name="Freeform 63">
                <a:extLst>
                  <a:ext uri="{FF2B5EF4-FFF2-40B4-BE49-F238E27FC236}">
                    <a16:creationId xmlns:a16="http://schemas.microsoft.com/office/drawing/2014/main" xmlns="" id="{69376758-8D74-43A9-BE9B-47885F34B97B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6" name="Freeform 64">
                <a:extLst>
                  <a:ext uri="{FF2B5EF4-FFF2-40B4-BE49-F238E27FC236}">
                    <a16:creationId xmlns:a16="http://schemas.microsoft.com/office/drawing/2014/main" xmlns="" id="{DD2F92E0-1831-4845-8B31-73D7C06283F3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7" name="Freeform 65">
                <a:extLst>
                  <a:ext uri="{FF2B5EF4-FFF2-40B4-BE49-F238E27FC236}">
                    <a16:creationId xmlns:a16="http://schemas.microsoft.com/office/drawing/2014/main" xmlns="" id="{0BE0C5E2-61E2-4C35-AFEA-B5ABBF7CB3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8" name="Freeform 66">
                <a:extLst>
                  <a:ext uri="{FF2B5EF4-FFF2-40B4-BE49-F238E27FC236}">
                    <a16:creationId xmlns:a16="http://schemas.microsoft.com/office/drawing/2014/main" xmlns="" id="{086AA664-C76B-4D1D-9619-68255CF758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9" name="Freeform 67">
                <a:extLst>
                  <a:ext uri="{FF2B5EF4-FFF2-40B4-BE49-F238E27FC236}">
                    <a16:creationId xmlns:a16="http://schemas.microsoft.com/office/drawing/2014/main" xmlns="" id="{6048DC06-9B87-4AB2-85E1-81BEA5705D4D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0" name="Freeform 68">
                <a:extLst>
                  <a:ext uri="{FF2B5EF4-FFF2-40B4-BE49-F238E27FC236}">
                    <a16:creationId xmlns:a16="http://schemas.microsoft.com/office/drawing/2014/main" xmlns="" id="{95B7EA2D-9F57-455B-9E9F-24322B0B29EE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" name="Freeform 69">
                <a:extLst>
                  <a:ext uri="{FF2B5EF4-FFF2-40B4-BE49-F238E27FC236}">
                    <a16:creationId xmlns:a16="http://schemas.microsoft.com/office/drawing/2014/main" xmlns="" id="{FAD66352-5385-4557-8913-1BAF96BDDDA2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" name="Freeform 70">
                <a:extLst>
                  <a:ext uri="{FF2B5EF4-FFF2-40B4-BE49-F238E27FC236}">
                    <a16:creationId xmlns:a16="http://schemas.microsoft.com/office/drawing/2014/main" xmlns="" id="{BCE64766-7782-47C6-8003-0062528EBA7B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3" name="Freeform 71">
                <a:extLst>
                  <a:ext uri="{FF2B5EF4-FFF2-40B4-BE49-F238E27FC236}">
                    <a16:creationId xmlns:a16="http://schemas.microsoft.com/office/drawing/2014/main" xmlns="" id="{604B5E33-FD90-4D24-9A44-1F9220F66A78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4" name="Freeform 72">
                <a:extLst>
                  <a:ext uri="{FF2B5EF4-FFF2-40B4-BE49-F238E27FC236}">
                    <a16:creationId xmlns:a16="http://schemas.microsoft.com/office/drawing/2014/main" xmlns="" id="{80439B7D-D3B6-4A51-BF86-88762F82B372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5" name="Freeform 73">
                <a:extLst>
                  <a:ext uri="{FF2B5EF4-FFF2-40B4-BE49-F238E27FC236}">
                    <a16:creationId xmlns:a16="http://schemas.microsoft.com/office/drawing/2014/main" xmlns="" id="{00835CD4-6688-40C3-87F2-312948FB74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6" name="Freeform 74">
                <a:extLst>
                  <a:ext uri="{FF2B5EF4-FFF2-40B4-BE49-F238E27FC236}">
                    <a16:creationId xmlns:a16="http://schemas.microsoft.com/office/drawing/2014/main" xmlns="" id="{903C758C-8384-4D51-A89D-5CB5DAF21399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7" name="Freeform 75">
                <a:extLst>
                  <a:ext uri="{FF2B5EF4-FFF2-40B4-BE49-F238E27FC236}">
                    <a16:creationId xmlns:a16="http://schemas.microsoft.com/office/drawing/2014/main" xmlns="" id="{A3E99B61-6DD8-44B9-BE32-26B2C0498B0C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8" name="Freeform 76">
                <a:extLst>
                  <a:ext uri="{FF2B5EF4-FFF2-40B4-BE49-F238E27FC236}">
                    <a16:creationId xmlns:a16="http://schemas.microsoft.com/office/drawing/2014/main" xmlns="" id="{9FC9359D-E477-4832-B822-A2FBFA3326D2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9" name="Freeform 77">
                <a:extLst>
                  <a:ext uri="{FF2B5EF4-FFF2-40B4-BE49-F238E27FC236}">
                    <a16:creationId xmlns:a16="http://schemas.microsoft.com/office/drawing/2014/main" xmlns="" id="{BD298CBE-66BF-4D44-A8EF-B9431862C6C6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E7704DEF-0771-4DD2-A5A1-1EAB7135B6E5}"/>
              </a:ext>
            </a:extLst>
          </p:cNvPr>
          <p:cNvGrpSpPr/>
          <p:nvPr/>
        </p:nvGrpSpPr>
        <p:grpSpPr>
          <a:xfrm>
            <a:off x="11626850" y="285111"/>
            <a:ext cx="190500" cy="177800"/>
            <a:chOff x="11245850" y="285111"/>
            <a:chExt cx="571500" cy="177800"/>
          </a:xfrm>
        </p:grpSpPr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xmlns="" id="{B731994C-A9FB-4C80-B3D1-D867D80DB32E}"/>
                </a:ext>
              </a:extLst>
            </p:cNvPr>
            <p:cNvCxnSpPr/>
            <p:nvPr/>
          </p:nvCxnSpPr>
          <p:spPr>
            <a:xfrm>
              <a:off x="11245850" y="285111"/>
              <a:ext cx="571500" cy="0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53212A84-EB77-45FB-8236-D5F7B2633CC3}"/>
                </a:ext>
              </a:extLst>
            </p:cNvPr>
            <p:cNvCxnSpPr/>
            <p:nvPr/>
          </p:nvCxnSpPr>
          <p:spPr>
            <a:xfrm>
              <a:off x="11245850" y="374011"/>
              <a:ext cx="571500" cy="0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45E2B5B1-B3D1-40ED-A925-F178BA23B179}"/>
                </a:ext>
              </a:extLst>
            </p:cNvPr>
            <p:cNvCxnSpPr/>
            <p:nvPr/>
          </p:nvCxnSpPr>
          <p:spPr>
            <a:xfrm>
              <a:off x="11245850" y="462911"/>
              <a:ext cx="571500" cy="0"/>
            </a:xfrm>
            <a:prstGeom prst="line">
              <a:avLst/>
            </a:prstGeom>
            <a:ln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734C3E19-E0E5-4187-AA08-9E6EAAF651CC}"/>
              </a:ext>
            </a:extLst>
          </p:cNvPr>
          <p:cNvSpPr/>
          <p:nvPr/>
        </p:nvSpPr>
        <p:spPr>
          <a:xfrm>
            <a:off x="254676" y="6145569"/>
            <a:ext cx="116826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kern="1500" spc="150" dirty="0">
                <a:solidFill>
                  <a:schemeClr val="bg1">
                    <a:lumMod val="95000"/>
                  </a:schemeClr>
                </a:solidFill>
                <a:effectLst>
                  <a:reflection blurRad="6350" stA="25000" endPos="5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用演示改变世界</a:t>
            </a: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A2FD7CAD-EB28-48E4-8B7A-E533C7C51112}"/>
              </a:ext>
            </a:extLst>
          </p:cNvPr>
          <p:cNvSpPr/>
          <p:nvPr/>
        </p:nvSpPr>
        <p:spPr>
          <a:xfrm>
            <a:off x="5810250" y="5036147"/>
            <a:ext cx="571500" cy="571500"/>
          </a:xfrm>
          <a:prstGeom prst="ellipse">
            <a:avLst/>
          </a:prstGeom>
          <a:gradFill>
            <a:gsLst>
              <a:gs pos="64000">
                <a:srgbClr val="06162D">
                  <a:alpha val="50000"/>
                </a:srgbClr>
              </a:gs>
              <a:gs pos="0">
                <a:srgbClr val="06162D">
                  <a:alpha val="90000"/>
                </a:srgbClr>
              </a:gs>
              <a:gs pos="100000">
                <a:srgbClr val="06162D">
                  <a:alpha val="2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DD0286C4-1E41-4FC6-88D2-734EF1597D36}"/>
              </a:ext>
            </a:extLst>
          </p:cNvPr>
          <p:cNvGrpSpPr/>
          <p:nvPr/>
        </p:nvGrpSpPr>
        <p:grpSpPr>
          <a:xfrm>
            <a:off x="5984224" y="5198104"/>
            <a:ext cx="252126" cy="247588"/>
            <a:chOff x="2201511" y="730251"/>
            <a:chExt cx="617538" cy="606426"/>
          </a:xfrm>
          <a:solidFill>
            <a:schemeClr val="bg1"/>
          </a:solidFill>
        </p:grpSpPr>
        <p:sp>
          <p:nvSpPr>
            <p:cNvPr id="76" name="Freeform 43">
              <a:extLst>
                <a:ext uri="{FF2B5EF4-FFF2-40B4-BE49-F238E27FC236}">
                  <a16:creationId xmlns:a16="http://schemas.microsoft.com/office/drawing/2014/main" xmlns="" id="{50A5DC00-4592-4549-9961-3C21848FB457}"/>
                </a:ext>
              </a:extLst>
            </p:cNvPr>
            <p:cNvSpPr/>
            <p:nvPr/>
          </p:nvSpPr>
          <p:spPr bwMode="auto">
            <a:xfrm>
              <a:off x="2201511" y="730251"/>
              <a:ext cx="328613" cy="606425"/>
            </a:xfrm>
            <a:custGeom>
              <a:avLst/>
              <a:gdLst>
                <a:gd name="T0" fmla="*/ 0 w 207"/>
                <a:gd name="T1" fmla="*/ 0 h 382"/>
                <a:gd name="T2" fmla="*/ 0 w 207"/>
                <a:gd name="T3" fmla="*/ 382 h 382"/>
                <a:gd name="T4" fmla="*/ 207 w 207"/>
                <a:gd name="T5" fmla="*/ 0 h 382"/>
                <a:gd name="T6" fmla="*/ 0 w 207"/>
                <a:gd name="T7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" h="382">
                  <a:moveTo>
                    <a:pt x="0" y="0"/>
                  </a:moveTo>
                  <a:lnTo>
                    <a:pt x="0" y="382"/>
                  </a:lnTo>
                  <a:lnTo>
                    <a:pt x="20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4">
              <a:extLst>
                <a:ext uri="{FF2B5EF4-FFF2-40B4-BE49-F238E27FC236}">
                  <a16:creationId xmlns:a16="http://schemas.microsoft.com/office/drawing/2014/main" xmlns="" id="{2870F696-C884-4CC5-ACD9-36093D8A4B45}"/>
                </a:ext>
              </a:extLst>
            </p:cNvPr>
            <p:cNvSpPr/>
            <p:nvPr/>
          </p:nvSpPr>
          <p:spPr bwMode="auto">
            <a:xfrm>
              <a:off x="2347561" y="776289"/>
              <a:ext cx="471488" cy="560388"/>
            </a:xfrm>
            <a:custGeom>
              <a:avLst/>
              <a:gdLst>
                <a:gd name="T0" fmla="*/ 173 w 297"/>
                <a:gd name="T1" fmla="*/ 0 h 353"/>
                <a:gd name="T2" fmla="*/ 115 w 297"/>
                <a:gd name="T3" fmla="*/ 102 h 353"/>
                <a:gd name="T4" fmla="*/ 163 w 297"/>
                <a:gd name="T5" fmla="*/ 166 h 353"/>
                <a:gd name="T6" fmla="*/ 67 w 297"/>
                <a:gd name="T7" fmla="*/ 195 h 353"/>
                <a:gd name="T8" fmla="*/ 0 w 297"/>
                <a:gd name="T9" fmla="*/ 314 h 353"/>
                <a:gd name="T10" fmla="*/ 132 w 297"/>
                <a:gd name="T11" fmla="*/ 267 h 353"/>
                <a:gd name="T12" fmla="*/ 191 w 297"/>
                <a:gd name="T13" fmla="*/ 353 h 353"/>
                <a:gd name="T14" fmla="*/ 181 w 297"/>
                <a:gd name="T15" fmla="*/ 251 h 353"/>
                <a:gd name="T16" fmla="*/ 297 w 297"/>
                <a:gd name="T17" fmla="*/ 212 h 353"/>
                <a:gd name="T18" fmla="*/ 173 w 297"/>
                <a:gd name="T19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353">
                  <a:moveTo>
                    <a:pt x="173" y="0"/>
                  </a:moveTo>
                  <a:lnTo>
                    <a:pt x="115" y="102"/>
                  </a:lnTo>
                  <a:lnTo>
                    <a:pt x="163" y="166"/>
                  </a:lnTo>
                  <a:lnTo>
                    <a:pt x="67" y="195"/>
                  </a:lnTo>
                  <a:lnTo>
                    <a:pt x="0" y="314"/>
                  </a:lnTo>
                  <a:lnTo>
                    <a:pt x="132" y="267"/>
                  </a:lnTo>
                  <a:lnTo>
                    <a:pt x="191" y="353"/>
                  </a:lnTo>
                  <a:lnTo>
                    <a:pt x="181" y="251"/>
                  </a:lnTo>
                  <a:lnTo>
                    <a:pt x="297" y="21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B585BEA7-9CDA-4DC9-A50C-6F908AB77D64}"/>
              </a:ext>
            </a:extLst>
          </p:cNvPr>
          <p:cNvGrpSpPr/>
          <p:nvPr/>
        </p:nvGrpSpPr>
        <p:grpSpPr>
          <a:xfrm>
            <a:off x="5826919" y="5052343"/>
            <a:ext cx="538160" cy="538160"/>
            <a:chOff x="5805484" y="3823841"/>
            <a:chExt cx="581030" cy="581030"/>
          </a:xfrm>
        </p:grpSpPr>
        <p:sp>
          <p:nvSpPr>
            <p:cNvPr id="79" name="弧形 78">
              <a:extLst>
                <a:ext uri="{FF2B5EF4-FFF2-40B4-BE49-F238E27FC236}">
                  <a16:creationId xmlns:a16="http://schemas.microsoft.com/office/drawing/2014/main" xmlns="" id="{218598EB-6B7A-4441-9B0F-4CE8B593EAC3}"/>
                </a:ext>
              </a:extLst>
            </p:cNvPr>
            <p:cNvSpPr/>
            <p:nvPr/>
          </p:nvSpPr>
          <p:spPr>
            <a:xfrm>
              <a:off x="5805484" y="3823841"/>
              <a:ext cx="581030" cy="581030"/>
            </a:xfrm>
            <a:prstGeom prst="arc">
              <a:avLst>
                <a:gd name="adj1" fmla="val 4680742"/>
                <a:gd name="adj2" fmla="val 11201323"/>
              </a:avLst>
            </a:prstGeom>
            <a:ln cap="rnd">
              <a:gradFill flip="none" rotWithShape="1">
                <a:gsLst>
                  <a:gs pos="0">
                    <a:srgbClr val="3CB4E7">
                      <a:alpha val="0"/>
                    </a:srgbClr>
                  </a:gs>
                  <a:gs pos="100000">
                    <a:srgbClr val="71EEEE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弧形 79">
              <a:extLst>
                <a:ext uri="{FF2B5EF4-FFF2-40B4-BE49-F238E27FC236}">
                  <a16:creationId xmlns:a16="http://schemas.microsoft.com/office/drawing/2014/main" xmlns="" id="{1BE0F44A-D09E-4F68-B049-6921B70F0945}"/>
                </a:ext>
              </a:extLst>
            </p:cNvPr>
            <p:cNvSpPr/>
            <p:nvPr/>
          </p:nvSpPr>
          <p:spPr>
            <a:xfrm>
              <a:off x="5805484" y="3823841"/>
              <a:ext cx="581030" cy="581030"/>
            </a:xfrm>
            <a:prstGeom prst="arc">
              <a:avLst>
                <a:gd name="adj1" fmla="val 16200000"/>
                <a:gd name="adj2" fmla="val 1546427"/>
              </a:avLst>
            </a:prstGeom>
            <a:ln cap="rnd">
              <a:gradFill>
                <a:gsLst>
                  <a:gs pos="0">
                    <a:srgbClr val="3CB4E7">
                      <a:alpha val="0"/>
                    </a:srgbClr>
                  </a:gs>
                  <a:gs pos="100000">
                    <a:srgbClr val="71EEEE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0FDD95BD-7D06-4A70-94CE-FA59F0EB60D7}"/>
              </a:ext>
            </a:extLst>
          </p:cNvPr>
          <p:cNvGrpSpPr/>
          <p:nvPr/>
        </p:nvGrpSpPr>
        <p:grpSpPr>
          <a:xfrm>
            <a:off x="5698305" y="5524533"/>
            <a:ext cx="795390" cy="640983"/>
            <a:chOff x="3670991" y="3909502"/>
            <a:chExt cx="973138" cy="784225"/>
          </a:xfrm>
        </p:grpSpPr>
        <p:sp>
          <p:nvSpPr>
            <p:cNvPr id="82" name="Freeform 129">
              <a:extLst>
                <a:ext uri="{FF2B5EF4-FFF2-40B4-BE49-F238E27FC236}">
                  <a16:creationId xmlns:a16="http://schemas.microsoft.com/office/drawing/2014/main" xmlns="" id="{5ABB0533-E392-4B53-AEB4-F7C1D546985D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3670991" y="3909502"/>
              <a:ext cx="973138" cy="593725"/>
            </a:xfrm>
            <a:custGeom>
              <a:avLst/>
              <a:gdLst>
                <a:gd name="T0" fmla="*/ 5 w 324"/>
                <a:gd name="T1" fmla="*/ 193 h 196"/>
                <a:gd name="T2" fmla="*/ 1 w 324"/>
                <a:gd name="T3" fmla="*/ 186 h 196"/>
                <a:gd name="T4" fmla="*/ 8 w 324"/>
                <a:gd name="T5" fmla="*/ 182 h 196"/>
                <a:gd name="T6" fmla="*/ 28 w 324"/>
                <a:gd name="T7" fmla="*/ 179 h 196"/>
                <a:gd name="T8" fmla="*/ 40 w 324"/>
                <a:gd name="T9" fmla="*/ 163 h 196"/>
                <a:gd name="T10" fmla="*/ 58 w 324"/>
                <a:gd name="T11" fmla="*/ 141 h 196"/>
                <a:gd name="T12" fmla="*/ 86 w 324"/>
                <a:gd name="T13" fmla="*/ 137 h 196"/>
                <a:gd name="T14" fmla="*/ 106 w 324"/>
                <a:gd name="T15" fmla="*/ 134 h 196"/>
                <a:gd name="T16" fmla="*/ 118 w 324"/>
                <a:gd name="T17" fmla="*/ 119 h 196"/>
                <a:gd name="T18" fmla="*/ 135 w 324"/>
                <a:gd name="T19" fmla="*/ 96 h 196"/>
                <a:gd name="T20" fmla="*/ 164 w 324"/>
                <a:gd name="T21" fmla="*/ 92 h 196"/>
                <a:gd name="T22" fmla="*/ 183 w 324"/>
                <a:gd name="T23" fmla="*/ 89 h 196"/>
                <a:gd name="T24" fmla="*/ 196 w 324"/>
                <a:gd name="T25" fmla="*/ 74 h 196"/>
                <a:gd name="T26" fmla="*/ 213 w 324"/>
                <a:gd name="T27" fmla="*/ 51 h 196"/>
                <a:gd name="T28" fmla="*/ 242 w 324"/>
                <a:gd name="T29" fmla="*/ 47 h 196"/>
                <a:gd name="T30" fmla="*/ 261 w 324"/>
                <a:gd name="T31" fmla="*/ 45 h 196"/>
                <a:gd name="T32" fmla="*/ 273 w 324"/>
                <a:gd name="T33" fmla="*/ 29 h 196"/>
                <a:gd name="T34" fmla="*/ 291 w 324"/>
                <a:gd name="T35" fmla="*/ 6 h 196"/>
                <a:gd name="T36" fmla="*/ 319 w 324"/>
                <a:gd name="T37" fmla="*/ 2 h 196"/>
                <a:gd name="T38" fmla="*/ 323 w 324"/>
                <a:gd name="T39" fmla="*/ 9 h 196"/>
                <a:gd name="T40" fmla="*/ 316 w 324"/>
                <a:gd name="T41" fmla="*/ 13 h 196"/>
                <a:gd name="T42" fmla="*/ 297 w 324"/>
                <a:gd name="T43" fmla="*/ 16 h 196"/>
                <a:gd name="T44" fmla="*/ 284 w 324"/>
                <a:gd name="T45" fmla="*/ 32 h 196"/>
                <a:gd name="T46" fmla="*/ 267 w 324"/>
                <a:gd name="T47" fmla="*/ 55 h 196"/>
                <a:gd name="T48" fmla="*/ 239 w 324"/>
                <a:gd name="T49" fmla="*/ 58 h 196"/>
                <a:gd name="T50" fmla="*/ 219 w 324"/>
                <a:gd name="T51" fmla="*/ 61 h 196"/>
                <a:gd name="T52" fmla="*/ 207 w 324"/>
                <a:gd name="T53" fmla="*/ 77 h 196"/>
                <a:gd name="T54" fmla="*/ 189 w 324"/>
                <a:gd name="T55" fmla="*/ 99 h 196"/>
                <a:gd name="T56" fmla="*/ 161 w 324"/>
                <a:gd name="T57" fmla="*/ 103 h 196"/>
                <a:gd name="T58" fmla="*/ 141 w 324"/>
                <a:gd name="T59" fmla="*/ 106 h 196"/>
                <a:gd name="T60" fmla="*/ 129 w 324"/>
                <a:gd name="T61" fmla="*/ 122 h 196"/>
                <a:gd name="T62" fmla="*/ 112 w 324"/>
                <a:gd name="T63" fmla="*/ 144 h 196"/>
                <a:gd name="T64" fmla="*/ 83 w 324"/>
                <a:gd name="T65" fmla="*/ 148 h 196"/>
                <a:gd name="T66" fmla="*/ 63 w 324"/>
                <a:gd name="T67" fmla="*/ 151 h 196"/>
                <a:gd name="T68" fmla="*/ 51 w 324"/>
                <a:gd name="T69" fmla="*/ 166 h 196"/>
                <a:gd name="T70" fmla="*/ 34 w 324"/>
                <a:gd name="T71" fmla="*/ 189 h 196"/>
                <a:gd name="T72" fmla="*/ 5 w 324"/>
                <a:gd name="T73" fmla="*/ 19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4" h="196">
                  <a:moveTo>
                    <a:pt x="5" y="193"/>
                  </a:moveTo>
                  <a:cubicBezTo>
                    <a:pt x="2" y="192"/>
                    <a:pt x="0" y="189"/>
                    <a:pt x="1" y="186"/>
                  </a:cubicBezTo>
                  <a:cubicBezTo>
                    <a:pt x="2" y="183"/>
                    <a:pt x="5" y="181"/>
                    <a:pt x="8" y="182"/>
                  </a:cubicBezTo>
                  <a:cubicBezTo>
                    <a:pt x="15" y="184"/>
                    <a:pt x="22" y="183"/>
                    <a:pt x="28" y="179"/>
                  </a:cubicBezTo>
                  <a:cubicBezTo>
                    <a:pt x="34" y="176"/>
                    <a:pt x="38" y="170"/>
                    <a:pt x="40" y="163"/>
                  </a:cubicBezTo>
                  <a:cubicBezTo>
                    <a:pt x="43" y="153"/>
                    <a:pt x="49" y="145"/>
                    <a:pt x="58" y="141"/>
                  </a:cubicBezTo>
                  <a:cubicBezTo>
                    <a:pt x="66" y="136"/>
                    <a:pt x="76" y="134"/>
                    <a:pt x="86" y="137"/>
                  </a:cubicBezTo>
                  <a:cubicBezTo>
                    <a:pt x="93" y="139"/>
                    <a:pt x="100" y="138"/>
                    <a:pt x="106" y="134"/>
                  </a:cubicBezTo>
                  <a:cubicBezTo>
                    <a:pt x="112" y="131"/>
                    <a:pt x="116" y="126"/>
                    <a:pt x="118" y="119"/>
                  </a:cubicBezTo>
                  <a:cubicBezTo>
                    <a:pt x="121" y="109"/>
                    <a:pt x="127" y="101"/>
                    <a:pt x="135" y="96"/>
                  </a:cubicBezTo>
                  <a:cubicBezTo>
                    <a:pt x="144" y="91"/>
                    <a:pt x="154" y="89"/>
                    <a:pt x="164" y="92"/>
                  </a:cubicBezTo>
                  <a:cubicBezTo>
                    <a:pt x="171" y="94"/>
                    <a:pt x="178" y="93"/>
                    <a:pt x="183" y="89"/>
                  </a:cubicBezTo>
                  <a:cubicBezTo>
                    <a:pt x="189" y="86"/>
                    <a:pt x="194" y="81"/>
                    <a:pt x="196" y="74"/>
                  </a:cubicBezTo>
                  <a:cubicBezTo>
                    <a:pt x="198" y="64"/>
                    <a:pt x="205" y="56"/>
                    <a:pt x="213" y="51"/>
                  </a:cubicBezTo>
                  <a:cubicBezTo>
                    <a:pt x="221" y="46"/>
                    <a:pt x="232" y="45"/>
                    <a:pt x="242" y="47"/>
                  </a:cubicBezTo>
                  <a:cubicBezTo>
                    <a:pt x="248" y="49"/>
                    <a:pt x="255" y="48"/>
                    <a:pt x="261" y="45"/>
                  </a:cubicBezTo>
                  <a:cubicBezTo>
                    <a:pt x="267" y="41"/>
                    <a:pt x="271" y="36"/>
                    <a:pt x="273" y="29"/>
                  </a:cubicBezTo>
                  <a:cubicBezTo>
                    <a:pt x="276" y="19"/>
                    <a:pt x="282" y="11"/>
                    <a:pt x="291" y="6"/>
                  </a:cubicBezTo>
                  <a:cubicBezTo>
                    <a:pt x="299" y="1"/>
                    <a:pt x="309" y="0"/>
                    <a:pt x="319" y="2"/>
                  </a:cubicBezTo>
                  <a:cubicBezTo>
                    <a:pt x="322" y="3"/>
                    <a:pt x="324" y="6"/>
                    <a:pt x="323" y="9"/>
                  </a:cubicBezTo>
                  <a:cubicBezTo>
                    <a:pt x="322" y="12"/>
                    <a:pt x="319" y="14"/>
                    <a:pt x="316" y="13"/>
                  </a:cubicBezTo>
                  <a:cubicBezTo>
                    <a:pt x="309" y="12"/>
                    <a:pt x="302" y="13"/>
                    <a:pt x="297" y="16"/>
                  </a:cubicBezTo>
                  <a:cubicBezTo>
                    <a:pt x="291" y="19"/>
                    <a:pt x="286" y="25"/>
                    <a:pt x="284" y="32"/>
                  </a:cubicBezTo>
                  <a:cubicBezTo>
                    <a:pt x="282" y="42"/>
                    <a:pt x="275" y="50"/>
                    <a:pt x="267" y="55"/>
                  </a:cubicBezTo>
                  <a:cubicBezTo>
                    <a:pt x="259" y="59"/>
                    <a:pt x="249" y="61"/>
                    <a:pt x="239" y="58"/>
                  </a:cubicBezTo>
                  <a:cubicBezTo>
                    <a:pt x="232" y="56"/>
                    <a:pt x="225" y="58"/>
                    <a:pt x="219" y="61"/>
                  </a:cubicBezTo>
                  <a:cubicBezTo>
                    <a:pt x="213" y="64"/>
                    <a:pt x="209" y="70"/>
                    <a:pt x="207" y="77"/>
                  </a:cubicBezTo>
                  <a:cubicBezTo>
                    <a:pt x="204" y="87"/>
                    <a:pt x="198" y="95"/>
                    <a:pt x="189" y="99"/>
                  </a:cubicBezTo>
                  <a:cubicBezTo>
                    <a:pt x="181" y="104"/>
                    <a:pt x="171" y="106"/>
                    <a:pt x="161" y="103"/>
                  </a:cubicBezTo>
                  <a:cubicBezTo>
                    <a:pt x="154" y="101"/>
                    <a:pt x="147" y="102"/>
                    <a:pt x="141" y="106"/>
                  </a:cubicBezTo>
                  <a:cubicBezTo>
                    <a:pt x="135" y="109"/>
                    <a:pt x="131" y="115"/>
                    <a:pt x="129" y="122"/>
                  </a:cubicBezTo>
                  <a:cubicBezTo>
                    <a:pt x="126" y="132"/>
                    <a:pt x="120" y="140"/>
                    <a:pt x="112" y="144"/>
                  </a:cubicBezTo>
                  <a:cubicBezTo>
                    <a:pt x="103" y="149"/>
                    <a:pt x="93" y="151"/>
                    <a:pt x="83" y="148"/>
                  </a:cubicBezTo>
                  <a:cubicBezTo>
                    <a:pt x="76" y="146"/>
                    <a:pt x="69" y="147"/>
                    <a:pt x="63" y="151"/>
                  </a:cubicBezTo>
                  <a:cubicBezTo>
                    <a:pt x="58" y="154"/>
                    <a:pt x="53" y="160"/>
                    <a:pt x="51" y="166"/>
                  </a:cubicBezTo>
                  <a:cubicBezTo>
                    <a:pt x="49" y="176"/>
                    <a:pt x="42" y="184"/>
                    <a:pt x="34" y="189"/>
                  </a:cubicBezTo>
                  <a:cubicBezTo>
                    <a:pt x="26" y="194"/>
                    <a:pt x="15" y="196"/>
                    <a:pt x="5" y="193"/>
                  </a:cubicBezTo>
                  <a:close/>
                </a:path>
              </a:pathLst>
            </a:custGeom>
            <a:gradFill>
              <a:gsLst>
                <a:gs pos="0">
                  <a:srgbClr val="00B6F6"/>
                </a:gs>
                <a:gs pos="100000">
                  <a:srgbClr val="0976F5"/>
                </a:gs>
              </a:gsLst>
              <a:lin ang="5400000" scaled="1"/>
            </a:gradFill>
            <a:ln>
              <a:noFill/>
            </a:ln>
            <a:effectLst>
              <a:outerShdw blurRad="50800" dist="889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" name="Freeform 129">
              <a:extLst>
                <a:ext uri="{FF2B5EF4-FFF2-40B4-BE49-F238E27FC236}">
                  <a16:creationId xmlns:a16="http://schemas.microsoft.com/office/drawing/2014/main" xmlns="" id="{DB9C3568-DD05-4184-9C7D-8328E839490D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3670991" y="4100002"/>
              <a:ext cx="973138" cy="593725"/>
            </a:xfrm>
            <a:custGeom>
              <a:avLst/>
              <a:gdLst>
                <a:gd name="T0" fmla="*/ 5 w 324"/>
                <a:gd name="T1" fmla="*/ 193 h 196"/>
                <a:gd name="T2" fmla="*/ 1 w 324"/>
                <a:gd name="T3" fmla="*/ 186 h 196"/>
                <a:gd name="T4" fmla="*/ 8 w 324"/>
                <a:gd name="T5" fmla="*/ 182 h 196"/>
                <a:gd name="T6" fmla="*/ 28 w 324"/>
                <a:gd name="T7" fmla="*/ 179 h 196"/>
                <a:gd name="T8" fmla="*/ 40 w 324"/>
                <a:gd name="T9" fmla="*/ 163 h 196"/>
                <a:gd name="T10" fmla="*/ 58 w 324"/>
                <a:gd name="T11" fmla="*/ 141 h 196"/>
                <a:gd name="T12" fmla="*/ 86 w 324"/>
                <a:gd name="T13" fmla="*/ 137 h 196"/>
                <a:gd name="T14" fmla="*/ 106 w 324"/>
                <a:gd name="T15" fmla="*/ 134 h 196"/>
                <a:gd name="T16" fmla="*/ 118 w 324"/>
                <a:gd name="T17" fmla="*/ 119 h 196"/>
                <a:gd name="T18" fmla="*/ 135 w 324"/>
                <a:gd name="T19" fmla="*/ 96 h 196"/>
                <a:gd name="T20" fmla="*/ 164 w 324"/>
                <a:gd name="T21" fmla="*/ 92 h 196"/>
                <a:gd name="T22" fmla="*/ 183 w 324"/>
                <a:gd name="T23" fmla="*/ 89 h 196"/>
                <a:gd name="T24" fmla="*/ 196 w 324"/>
                <a:gd name="T25" fmla="*/ 74 h 196"/>
                <a:gd name="T26" fmla="*/ 213 w 324"/>
                <a:gd name="T27" fmla="*/ 51 h 196"/>
                <a:gd name="T28" fmla="*/ 242 w 324"/>
                <a:gd name="T29" fmla="*/ 47 h 196"/>
                <a:gd name="T30" fmla="*/ 261 w 324"/>
                <a:gd name="T31" fmla="*/ 45 h 196"/>
                <a:gd name="T32" fmla="*/ 273 w 324"/>
                <a:gd name="T33" fmla="*/ 29 h 196"/>
                <a:gd name="T34" fmla="*/ 291 w 324"/>
                <a:gd name="T35" fmla="*/ 6 h 196"/>
                <a:gd name="T36" fmla="*/ 319 w 324"/>
                <a:gd name="T37" fmla="*/ 2 h 196"/>
                <a:gd name="T38" fmla="*/ 323 w 324"/>
                <a:gd name="T39" fmla="*/ 9 h 196"/>
                <a:gd name="T40" fmla="*/ 316 w 324"/>
                <a:gd name="T41" fmla="*/ 13 h 196"/>
                <a:gd name="T42" fmla="*/ 297 w 324"/>
                <a:gd name="T43" fmla="*/ 16 h 196"/>
                <a:gd name="T44" fmla="*/ 284 w 324"/>
                <a:gd name="T45" fmla="*/ 32 h 196"/>
                <a:gd name="T46" fmla="*/ 267 w 324"/>
                <a:gd name="T47" fmla="*/ 55 h 196"/>
                <a:gd name="T48" fmla="*/ 239 w 324"/>
                <a:gd name="T49" fmla="*/ 58 h 196"/>
                <a:gd name="T50" fmla="*/ 219 w 324"/>
                <a:gd name="T51" fmla="*/ 61 h 196"/>
                <a:gd name="T52" fmla="*/ 207 w 324"/>
                <a:gd name="T53" fmla="*/ 77 h 196"/>
                <a:gd name="T54" fmla="*/ 189 w 324"/>
                <a:gd name="T55" fmla="*/ 99 h 196"/>
                <a:gd name="T56" fmla="*/ 161 w 324"/>
                <a:gd name="T57" fmla="*/ 103 h 196"/>
                <a:gd name="T58" fmla="*/ 141 w 324"/>
                <a:gd name="T59" fmla="*/ 106 h 196"/>
                <a:gd name="T60" fmla="*/ 129 w 324"/>
                <a:gd name="T61" fmla="*/ 122 h 196"/>
                <a:gd name="T62" fmla="*/ 112 w 324"/>
                <a:gd name="T63" fmla="*/ 144 h 196"/>
                <a:gd name="T64" fmla="*/ 83 w 324"/>
                <a:gd name="T65" fmla="*/ 148 h 196"/>
                <a:gd name="T66" fmla="*/ 63 w 324"/>
                <a:gd name="T67" fmla="*/ 151 h 196"/>
                <a:gd name="T68" fmla="*/ 51 w 324"/>
                <a:gd name="T69" fmla="*/ 166 h 196"/>
                <a:gd name="T70" fmla="*/ 34 w 324"/>
                <a:gd name="T71" fmla="*/ 189 h 196"/>
                <a:gd name="T72" fmla="*/ 5 w 324"/>
                <a:gd name="T73" fmla="*/ 19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4" h="196">
                  <a:moveTo>
                    <a:pt x="5" y="193"/>
                  </a:moveTo>
                  <a:cubicBezTo>
                    <a:pt x="2" y="192"/>
                    <a:pt x="0" y="189"/>
                    <a:pt x="1" y="186"/>
                  </a:cubicBezTo>
                  <a:cubicBezTo>
                    <a:pt x="2" y="183"/>
                    <a:pt x="5" y="181"/>
                    <a:pt x="8" y="182"/>
                  </a:cubicBezTo>
                  <a:cubicBezTo>
                    <a:pt x="15" y="184"/>
                    <a:pt x="22" y="183"/>
                    <a:pt x="28" y="179"/>
                  </a:cubicBezTo>
                  <a:cubicBezTo>
                    <a:pt x="34" y="176"/>
                    <a:pt x="38" y="170"/>
                    <a:pt x="40" y="163"/>
                  </a:cubicBezTo>
                  <a:cubicBezTo>
                    <a:pt x="43" y="153"/>
                    <a:pt x="49" y="145"/>
                    <a:pt x="58" y="141"/>
                  </a:cubicBezTo>
                  <a:cubicBezTo>
                    <a:pt x="66" y="136"/>
                    <a:pt x="76" y="134"/>
                    <a:pt x="86" y="137"/>
                  </a:cubicBezTo>
                  <a:cubicBezTo>
                    <a:pt x="93" y="139"/>
                    <a:pt x="100" y="138"/>
                    <a:pt x="106" y="134"/>
                  </a:cubicBezTo>
                  <a:cubicBezTo>
                    <a:pt x="112" y="131"/>
                    <a:pt x="116" y="126"/>
                    <a:pt x="118" y="119"/>
                  </a:cubicBezTo>
                  <a:cubicBezTo>
                    <a:pt x="121" y="109"/>
                    <a:pt x="127" y="101"/>
                    <a:pt x="135" y="96"/>
                  </a:cubicBezTo>
                  <a:cubicBezTo>
                    <a:pt x="144" y="91"/>
                    <a:pt x="154" y="89"/>
                    <a:pt x="164" y="92"/>
                  </a:cubicBezTo>
                  <a:cubicBezTo>
                    <a:pt x="171" y="94"/>
                    <a:pt x="178" y="93"/>
                    <a:pt x="183" y="89"/>
                  </a:cubicBezTo>
                  <a:cubicBezTo>
                    <a:pt x="189" y="86"/>
                    <a:pt x="194" y="81"/>
                    <a:pt x="196" y="74"/>
                  </a:cubicBezTo>
                  <a:cubicBezTo>
                    <a:pt x="198" y="64"/>
                    <a:pt x="205" y="56"/>
                    <a:pt x="213" y="51"/>
                  </a:cubicBezTo>
                  <a:cubicBezTo>
                    <a:pt x="221" y="46"/>
                    <a:pt x="232" y="45"/>
                    <a:pt x="242" y="47"/>
                  </a:cubicBezTo>
                  <a:cubicBezTo>
                    <a:pt x="248" y="49"/>
                    <a:pt x="255" y="48"/>
                    <a:pt x="261" y="45"/>
                  </a:cubicBezTo>
                  <a:cubicBezTo>
                    <a:pt x="267" y="41"/>
                    <a:pt x="271" y="36"/>
                    <a:pt x="273" y="29"/>
                  </a:cubicBezTo>
                  <a:cubicBezTo>
                    <a:pt x="276" y="19"/>
                    <a:pt x="282" y="11"/>
                    <a:pt x="291" y="6"/>
                  </a:cubicBezTo>
                  <a:cubicBezTo>
                    <a:pt x="299" y="1"/>
                    <a:pt x="309" y="0"/>
                    <a:pt x="319" y="2"/>
                  </a:cubicBezTo>
                  <a:cubicBezTo>
                    <a:pt x="322" y="3"/>
                    <a:pt x="324" y="6"/>
                    <a:pt x="323" y="9"/>
                  </a:cubicBezTo>
                  <a:cubicBezTo>
                    <a:pt x="322" y="12"/>
                    <a:pt x="319" y="14"/>
                    <a:pt x="316" y="13"/>
                  </a:cubicBezTo>
                  <a:cubicBezTo>
                    <a:pt x="309" y="12"/>
                    <a:pt x="302" y="13"/>
                    <a:pt x="297" y="16"/>
                  </a:cubicBezTo>
                  <a:cubicBezTo>
                    <a:pt x="291" y="19"/>
                    <a:pt x="286" y="25"/>
                    <a:pt x="284" y="32"/>
                  </a:cubicBezTo>
                  <a:cubicBezTo>
                    <a:pt x="282" y="42"/>
                    <a:pt x="275" y="50"/>
                    <a:pt x="267" y="55"/>
                  </a:cubicBezTo>
                  <a:cubicBezTo>
                    <a:pt x="259" y="59"/>
                    <a:pt x="249" y="61"/>
                    <a:pt x="239" y="58"/>
                  </a:cubicBezTo>
                  <a:cubicBezTo>
                    <a:pt x="232" y="56"/>
                    <a:pt x="225" y="58"/>
                    <a:pt x="219" y="61"/>
                  </a:cubicBezTo>
                  <a:cubicBezTo>
                    <a:pt x="213" y="64"/>
                    <a:pt x="209" y="70"/>
                    <a:pt x="207" y="77"/>
                  </a:cubicBezTo>
                  <a:cubicBezTo>
                    <a:pt x="204" y="87"/>
                    <a:pt x="198" y="95"/>
                    <a:pt x="189" y="99"/>
                  </a:cubicBezTo>
                  <a:cubicBezTo>
                    <a:pt x="181" y="104"/>
                    <a:pt x="171" y="106"/>
                    <a:pt x="161" y="103"/>
                  </a:cubicBezTo>
                  <a:cubicBezTo>
                    <a:pt x="154" y="101"/>
                    <a:pt x="147" y="102"/>
                    <a:pt x="141" y="106"/>
                  </a:cubicBezTo>
                  <a:cubicBezTo>
                    <a:pt x="135" y="109"/>
                    <a:pt x="131" y="115"/>
                    <a:pt x="129" y="122"/>
                  </a:cubicBezTo>
                  <a:cubicBezTo>
                    <a:pt x="126" y="132"/>
                    <a:pt x="120" y="140"/>
                    <a:pt x="112" y="144"/>
                  </a:cubicBezTo>
                  <a:cubicBezTo>
                    <a:pt x="103" y="149"/>
                    <a:pt x="93" y="151"/>
                    <a:pt x="83" y="148"/>
                  </a:cubicBezTo>
                  <a:cubicBezTo>
                    <a:pt x="76" y="146"/>
                    <a:pt x="69" y="147"/>
                    <a:pt x="63" y="151"/>
                  </a:cubicBezTo>
                  <a:cubicBezTo>
                    <a:pt x="58" y="154"/>
                    <a:pt x="53" y="160"/>
                    <a:pt x="51" y="166"/>
                  </a:cubicBezTo>
                  <a:cubicBezTo>
                    <a:pt x="49" y="176"/>
                    <a:pt x="42" y="184"/>
                    <a:pt x="34" y="189"/>
                  </a:cubicBezTo>
                  <a:cubicBezTo>
                    <a:pt x="26" y="194"/>
                    <a:pt x="15" y="196"/>
                    <a:pt x="5" y="193"/>
                  </a:cubicBezTo>
                  <a:close/>
                </a:path>
              </a:pathLst>
            </a:custGeom>
            <a:gradFill>
              <a:gsLst>
                <a:gs pos="0">
                  <a:srgbClr val="00B6F6">
                    <a:alpha val="20000"/>
                  </a:srgbClr>
                </a:gs>
                <a:gs pos="100000">
                  <a:srgbClr val="0976F5">
                    <a:alpha val="20000"/>
                  </a:srgbClr>
                </a:gs>
              </a:gsLst>
              <a:lin ang="5400000" scaled="1"/>
            </a:gradFill>
            <a:ln>
              <a:noFill/>
            </a:ln>
            <a:effectLst>
              <a:outerShdw blurRad="50800" dist="88900" algn="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447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256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ABA5D161-F148-404D-906B-1ADADA3EFD8E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28333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Freeform 5">
            <a:extLst>
              <a:ext uri="{FF2B5EF4-FFF2-40B4-BE49-F238E27FC236}">
                <a16:creationId xmlns:a16="http://schemas.microsoft.com/office/drawing/2014/main" xmlns="" id="{F2A946BB-9F78-40CF-8847-15BBB21118E2}"/>
              </a:ext>
            </a:extLst>
          </p:cNvPr>
          <p:cNvSpPr>
            <a:spLocks/>
          </p:cNvSpPr>
          <p:nvPr/>
        </p:nvSpPr>
        <p:spPr bwMode="auto">
          <a:xfrm rot="5400000">
            <a:off x="-8332250" y="-597563"/>
            <a:ext cx="9238504" cy="818799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61830"/>
          </a:solidFill>
          <a:ln w="15875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5">
            <a:extLst>
              <a:ext uri="{FF2B5EF4-FFF2-40B4-BE49-F238E27FC236}">
                <a16:creationId xmlns:a16="http://schemas.microsoft.com/office/drawing/2014/main" xmlns="" id="{F22F2687-05F8-40DB-8F1B-30EE1C4CE40C}"/>
              </a:ext>
            </a:extLst>
          </p:cNvPr>
          <p:cNvSpPr>
            <a:spLocks/>
          </p:cNvSpPr>
          <p:nvPr/>
        </p:nvSpPr>
        <p:spPr bwMode="auto">
          <a:xfrm rot="5400000">
            <a:off x="11380997" y="-597563"/>
            <a:ext cx="9238504" cy="818799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61830"/>
          </a:solidFill>
          <a:ln w="15875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8CE1E64-2C41-46B5-B97B-F6BAE82C41E5}"/>
              </a:ext>
            </a:extLst>
          </p:cNvPr>
          <p:cNvSpPr txBox="1"/>
          <p:nvPr/>
        </p:nvSpPr>
        <p:spPr>
          <a:xfrm>
            <a:off x="2392797" y="4711700"/>
            <a:ext cx="1627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范维利</a:t>
            </a:r>
          </a:p>
        </p:txBody>
      </p:sp>
      <p:sp>
        <p:nvSpPr>
          <p:cNvPr id="32" name="矩形 31">
            <a:hlinkClick r:id="rId2"/>
            <a:extLst>
              <a:ext uri="{FF2B5EF4-FFF2-40B4-BE49-F238E27FC236}">
                <a16:creationId xmlns:a16="http://schemas.microsoft.com/office/drawing/2014/main" xmlns="" id="{D1BE78DF-61E8-45F2-B975-8F3BED6265F4}"/>
              </a:ext>
            </a:extLst>
          </p:cNvPr>
          <p:cNvSpPr/>
          <p:nvPr/>
        </p:nvSpPr>
        <p:spPr>
          <a:xfrm>
            <a:off x="2115910" y="5309771"/>
            <a:ext cx="22070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/>
                <a:ea typeface="微软雅黑"/>
              </a:rPr>
              <a:t>http://rapidppt.taobao.com</a:t>
            </a:r>
            <a:endParaRPr lang="zh-CN" altLang="en-US" sz="1200" dirty="0">
              <a:solidFill>
                <a:prstClr val="white">
                  <a:lumMod val="65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5CEEF58A-896C-4274-BF43-43B630A108FC}"/>
              </a:ext>
            </a:extLst>
          </p:cNvPr>
          <p:cNvSpPr txBox="1"/>
          <p:nvPr/>
        </p:nvSpPr>
        <p:spPr>
          <a:xfrm>
            <a:off x="6587744" y="916085"/>
            <a:ext cx="2247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/>
                <a:ea typeface="微软雅黑"/>
              </a:rPr>
              <a:t>设计师介绍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5A57EDFD-35A5-474D-921E-DA284656F2BE}"/>
              </a:ext>
            </a:extLst>
          </p:cNvPr>
          <p:cNvSpPr/>
          <p:nvPr/>
        </p:nvSpPr>
        <p:spPr>
          <a:xfrm>
            <a:off x="6587744" y="1528710"/>
            <a:ext cx="4711700" cy="2316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出身于平面设计专业，四年</a:t>
            </a:r>
            <a:r>
              <a:rPr lang="en-US" altLang="zh-CN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PPT</a:t>
            </a:r>
            <a:r>
              <a:rPr lang="zh-CN" altLang="en-US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设计经验。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长期服务于 华为、</a:t>
            </a:r>
            <a:r>
              <a:rPr lang="en-US" altLang="zh-CN" sz="1400" dirty="0" err="1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oppo</a:t>
            </a:r>
            <a:r>
              <a:rPr lang="en-US" altLang="zh-CN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 </a:t>
            </a:r>
            <a:r>
              <a:rPr lang="zh-CN" altLang="en-US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、 联合利华、中国平安、国家电网、国家电投、九阳、广汽三菱、中天科技集团、远景能源、中国移动、</a:t>
            </a:r>
            <a:r>
              <a:rPr lang="en-US" altLang="zh-CN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TCL</a:t>
            </a:r>
            <a:r>
              <a:rPr lang="zh-CN" altLang="en-US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、北京君合律师事务所、君亭酒店、春雨医生、中科院、徐汇区组织部、荆门市委市政府，椒江法院、远东宏信、汇得行、协同通信、中国石油大学 等等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6618C899-4E6D-439E-80C7-6012F8302D35}"/>
              </a:ext>
            </a:extLst>
          </p:cNvPr>
          <p:cNvCxnSpPr/>
          <p:nvPr/>
        </p:nvCxnSpPr>
        <p:spPr>
          <a:xfrm>
            <a:off x="6631914" y="4065608"/>
            <a:ext cx="4536621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36" name="矩形 35">
            <a:hlinkClick r:id="rId3"/>
            <a:extLst>
              <a:ext uri="{FF2B5EF4-FFF2-40B4-BE49-F238E27FC236}">
                <a16:creationId xmlns:a16="http://schemas.microsoft.com/office/drawing/2014/main" xmlns="" id="{5B7474A0-9DEF-4D8B-8464-1802E6EA3876}"/>
              </a:ext>
            </a:extLst>
          </p:cNvPr>
          <p:cNvSpPr/>
          <p:nvPr/>
        </p:nvSpPr>
        <p:spPr>
          <a:xfrm>
            <a:off x="6628243" y="5209536"/>
            <a:ext cx="225667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u="sng" dirty="0">
                <a:solidFill>
                  <a:srgbClr val="F0463A"/>
                </a:solidFill>
                <a:latin typeface="微软雅黑"/>
                <a:ea typeface="微软雅黑"/>
              </a:rPr>
              <a:t>http://tb.am/gvf9t</a:t>
            </a:r>
            <a:endParaRPr lang="zh-CN" altLang="en-US" sz="1400" u="sng" dirty="0">
              <a:solidFill>
                <a:srgbClr val="F0463A"/>
              </a:solidFill>
              <a:latin typeface="微软雅黑"/>
              <a:ea typeface="微软雅黑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74C37B7B-E8A7-4AE8-8737-00F5E7B52E14}"/>
              </a:ext>
            </a:extLst>
          </p:cNvPr>
          <p:cNvSpPr txBox="1"/>
          <p:nvPr/>
        </p:nvSpPr>
        <p:spPr>
          <a:xfrm>
            <a:off x="8260032" y="5301208"/>
            <a:ext cx="2268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alpha val="70000"/>
                  </a:prstClr>
                </a:solidFill>
                <a:latin typeface="微软雅黑"/>
                <a:ea typeface="微软雅黑"/>
              </a:rPr>
              <a:t>（复制链接到浏览器）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9D20DBB2-BCC2-48ED-93B5-B94EE10CEDB9}"/>
              </a:ext>
            </a:extLst>
          </p:cNvPr>
          <p:cNvSpPr/>
          <p:nvPr/>
        </p:nvSpPr>
        <p:spPr>
          <a:xfrm>
            <a:off x="6587744" y="4216569"/>
            <a:ext cx="5035353" cy="990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想快速定制类似逼格的</a:t>
            </a:r>
            <a:r>
              <a:rPr lang="en-US" altLang="zh-CN" sz="20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PPT</a:t>
            </a:r>
            <a:r>
              <a:rPr lang="zh-CN" altLang="en-US" sz="20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吗？</a:t>
            </a:r>
            <a:endParaRPr lang="en-US" altLang="zh-CN" sz="2000" dirty="0">
              <a:solidFill>
                <a:prstClr val="white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8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快来淘宝「锐普</a:t>
            </a:r>
            <a:r>
              <a:rPr lang="en-US" altLang="zh-CN" sz="28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PPT</a:t>
            </a:r>
            <a:r>
              <a:rPr lang="zh-CN" altLang="en-US" sz="28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品牌店」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6DE56A5E-6BBD-4189-B426-1CAB0A99D9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8315" y="1486007"/>
            <a:ext cx="2811528" cy="281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63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锐普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3721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E51EA42-8C56-4464-A8EC-02B1835A37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93" b="973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 rot="2700000">
            <a:off x="2627056" y="-39944"/>
            <a:ext cx="6937888" cy="6937888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700000">
            <a:off x="2768815" y="101815"/>
            <a:ext cx="6654370" cy="6654370"/>
          </a:xfrm>
          <a:prstGeom prst="rect">
            <a:avLst/>
          </a:prstGeom>
          <a:solidFill>
            <a:srgbClr val="06162D">
              <a:alpha val="90000"/>
            </a:srgbClr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685145" y="2530381"/>
            <a:ext cx="701039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上海锐普广告有限</a:t>
            </a:r>
            <a:r>
              <a:rPr lang="zh-CN" altLang="en-US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公司</a:t>
            </a:r>
            <a:r>
              <a:rPr lang="zh-CN" altLang="zh-CN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成立于</a:t>
            </a:r>
            <a:r>
              <a:rPr lang="en-US" altLang="zh-CN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2007</a:t>
            </a:r>
            <a:r>
              <a:rPr lang="zh-CN" altLang="zh-CN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zh-CN" altLang="en-US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一直致力于为社会提供专业化的演示设计解决方案，公司始终秉承“锐意进取、普及精品”的理念，在演示设计领域一直处于业界领跑位置，开创了精品</a:t>
            </a:r>
            <a:r>
              <a:rPr lang="en-US" altLang="zh-CN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时代，动画</a:t>
            </a:r>
            <a:r>
              <a:rPr lang="en-US" altLang="zh-CN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时代、创意策划</a:t>
            </a:r>
            <a:r>
              <a:rPr lang="en-US" altLang="zh-CN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ppt</a:t>
            </a:r>
            <a:r>
              <a:rPr lang="zh-CN" altLang="en-US" sz="16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时代。拥有成熟的专业演示设计和培训团队，超百万人气的在线演示交流社区以及火爆的演示设计交易平台。</a:t>
            </a:r>
            <a:endParaRPr lang="en-US" altLang="zh-CN" sz="1600" kern="1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918857" y="1280998"/>
            <a:ext cx="4354286" cy="751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Arial" panose="020B0604020202020204" pitchFamily="34" charset="0"/>
              </a:rPr>
              <a:t>关于我们</a:t>
            </a:r>
          </a:p>
        </p:txBody>
      </p:sp>
      <p:grpSp>
        <p:nvGrpSpPr>
          <p:cNvPr id="40" name="PA_组合 114">
            <a:extLst>
              <a:ext uri="{FF2B5EF4-FFF2-40B4-BE49-F238E27FC236}">
                <a16:creationId xmlns:a16="http://schemas.microsoft.com/office/drawing/2014/main" xmlns="" id="{52D0DF0B-FEDB-41CD-BCAD-75BEEFC4B43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810250" y="5087488"/>
            <a:ext cx="571500" cy="571500"/>
            <a:chOff x="5810250" y="3829080"/>
            <a:chExt cx="571500" cy="571500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57956FF1-063C-449A-BB67-19368C193EE4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5C41CD69-BF7E-4B9D-ABF9-54C879C7E407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46" name="Freeform 43">
                <a:extLst>
                  <a:ext uri="{FF2B5EF4-FFF2-40B4-BE49-F238E27FC236}">
                    <a16:creationId xmlns:a16="http://schemas.microsoft.com/office/drawing/2014/main" xmlns="" id="{D2F91B7B-651B-43EC-B158-12CA7E888BB1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4">
                <a:extLst>
                  <a:ext uri="{FF2B5EF4-FFF2-40B4-BE49-F238E27FC236}">
                    <a16:creationId xmlns:a16="http://schemas.microsoft.com/office/drawing/2014/main" xmlns="" id="{8FE479D6-EFFB-44BC-82E4-8962B2978AE5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5CC5213E-4D35-424A-A3CD-552F942E8E41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44" name="弧形 43">
                <a:extLst>
                  <a:ext uri="{FF2B5EF4-FFF2-40B4-BE49-F238E27FC236}">
                    <a16:creationId xmlns:a16="http://schemas.microsoft.com/office/drawing/2014/main" xmlns="" id="{E9DBBEB4-4348-4EAF-A80A-BCBEE6AB2523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弧形 44">
                <a:extLst>
                  <a:ext uri="{FF2B5EF4-FFF2-40B4-BE49-F238E27FC236}">
                    <a16:creationId xmlns:a16="http://schemas.microsoft.com/office/drawing/2014/main" xmlns="" id="{0CE3850C-07D1-43F3-8001-D448E7ECDF74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0939B0F8-CDE2-4BEE-A0B8-9FD6BEB1E3F2}"/>
              </a:ext>
            </a:extLst>
          </p:cNvPr>
          <p:cNvCxnSpPr>
            <a:cxnSpLocks/>
          </p:cNvCxnSpPr>
          <p:nvPr/>
        </p:nvCxnSpPr>
        <p:spPr>
          <a:xfrm>
            <a:off x="5749925" y="2216350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157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5" grpId="0" animBg="1"/>
      <p:bldP spid="32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CE3C7A5-5A0A-4757-8C50-40EDF140AB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99A903E-85C0-4776-BE3A-782B1BBF8DE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3000">
                <a:srgbClr val="06162D">
                  <a:alpha val="75000"/>
                </a:srgbClr>
              </a:gs>
              <a:gs pos="0">
                <a:srgbClr val="06162D">
                  <a:alpha val="90000"/>
                </a:srgbClr>
              </a:gs>
              <a:gs pos="93000">
                <a:srgbClr val="06162D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8" name="矩形 377">
            <a:extLst>
              <a:ext uri="{FF2B5EF4-FFF2-40B4-BE49-F238E27FC236}">
                <a16:creationId xmlns:a16="http://schemas.microsoft.com/office/drawing/2014/main" xmlns="" id="{AED7E07E-5E68-4B21-9905-5BB02D3D697E}"/>
              </a:ext>
            </a:extLst>
          </p:cNvPr>
          <p:cNvSpPr/>
          <p:nvPr/>
        </p:nvSpPr>
        <p:spPr>
          <a:xfrm>
            <a:off x="-114300" y="-271888"/>
            <a:ext cx="123063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500" kern="1500" spc="150" dirty="0">
                <a:gradFill flip="none" rotWithShape="1">
                  <a:gsLst>
                    <a:gs pos="49000">
                      <a:srgbClr val="06162D">
                        <a:alpha val="75000"/>
                      </a:srgbClr>
                    </a:gs>
                    <a:gs pos="0">
                      <a:srgbClr val="06162D"/>
                    </a:gs>
                    <a:gs pos="85000">
                      <a:srgbClr val="06162D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  <a:ea typeface="Roboto Th" pitchFamily="2" charset="0"/>
              </a:rPr>
              <a:t>RAPIDESIGN</a:t>
            </a:r>
            <a:endParaRPr lang="zh-CN" altLang="en-US" sz="11500" dirty="0">
              <a:gradFill flip="none" rotWithShape="1">
                <a:gsLst>
                  <a:gs pos="49000">
                    <a:srgbClr val="06162D">
                      <a:alpha val="75000"/>
                    </a:srgbClr>
                  </a:gs>
                  <a:gs pos="0">
                    <a:srgbClr val="06162D"/>
                  </a:gs>
                  <a:gs pos="85000">
                    <a:srgbClr val="06162D">
                      <a:alpha val="0"/>
                    </a:srgbClr>
                  </a:gs>
                </a:gsLst>
                <a:lin ang="5400000" scaled="1"/>
                <a:tileRect/>
              </a:gradFill>
              <a:latin typeface="Arial Black" panose="020B0A04020102020204" pitchFamily="34" charset="0"/>
            </a:endParaRPr>
          </a:p>
        </p:txBody>
      </p:sp>
      <p:grpSp>
        <p:nvGrpSpPr>
          <p:cNvPr id="374" name="组合 373">
            <a:extLst>
              <a:ext uri="{FF2B5EF4-FFF2-40B4-BE49-F238E27FC236}">
                <a16:creationId xmlns:a16="http://schemas.microsoft.com/office/drawing/2014/main" xmlns="" id="{A8C4DADA-288C-425F-B3C9-49420A4FCAD6}"/>
              </a:ext>
            </a:extLst>
          </p:cNvPr>
          <p:cNvGrpSpPr/>
          <p:nvPr/>
        </p:nvGrpSpPr>
        <p:grpSpPr>
          <a:xfrm>
            <a:off x="9982200" y="949943"/>
            <a:ext cx="601868" cy="1564422"/>
            <a:chOff x="9940234" y="840861"/>
            <a:chExt cx="685800" cy="1782585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D283E72B-E9DD-412D-8272-37FF0762C8A9}"/>
                </a:ext>
              </a:extLst>
            </p:cNvPr>
            <p:cNvGrpSpPr/>
            <p:nvPr/>
          </p:nvGrpSpPr>
          <p:grpSpPr>
            <a:xfrm>
              <a:off x="9940234" y="840861"/>
              <a:ext cx="685800" cy="1782585"/>
              <a:chOff x="939800" y="1059040"/>
              <a:chExt cx="685800" cy="1782585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9DAF410C-B600-4073-A100-7C4B981C3A5B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5E149819-1D39-4C00-A932-320A1A83491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56A20227-D665-4EE4-828C-D0CF35E5E17F}"/>
                </a:ext>
              </a:extLst>
            </p:cNvPr>
            <p:cNvGrpSpPr/>
            <p:nvPr/>
          </p:nvGrpSpPr>
          <p:grpSpPr>
            <a:xfrm>
              <a:off x="10044745" y="977045"/>
              <a:ext cx="489905" cy="415677"/>
              <a:chOff x="8794750" y="3051175"/>
              <a:chExt cx="890588" cy="755651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63" name="Freeform 3417">
                <a:extLst>
                  <a:ext uri="{FF2B5EF4-FFF2-40B4-BE49-F238E27FC236}">
                    <a16:creationId xmlns:a16="http://schemas.microsoft.com/office/drawing/2014/main" xmlns="" id="{F23B33DC-B555-4F67-9E33-92E63181F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2863" y="3144838"/>
                <a:ext cx="619125" cy="180975"/>
              </a:xfrm>
              <a:custGeom>
                <a:avLst/>
                <a:gdLst>
                  <a:gd name="T0" fmla="*/ 324 w 364"/>
                  <a:gd name="T1" fmla="*/ 106 h 106"/>
                  <a:gd name="T2" fmla="*/ 236 w 364"/>
                  <a:gd name="T3" fmla="*/ 106 h 106"/>
                  <a:gd name="T4" fmla="*/ 230 w 364"/>
                  <a:gd name="T5" fmla="*/ 100 h 106"/>
                  <a:gd name="T6" fmla="*/ 236 w 364"/>
                  <a:gd name="T7" fmla="*/ 94 h 106"/>
                  <a:gd name="T8" fmla="*/ 324 w 364"/>
                  <a:gd name="T9" fmla="*/ 94 h 106"/>
                  <a:gd name="T10" fmla="*/ 352 w 364"/>
                  <a:gd name="T11" fmla="*/ 66 h 106"/>
                  <a:gd name="T12" fmla="*/ 352 w 364"/>
                  <a:gd name="T13" fmla="*/ 12 h 106"/>
                  <a:gd name="T14" fmla="*/ 330 w 364"/>
                  <a:gd name="T15" fmla="*/ 12 h 106"/>
                  <a:gd name="T16" fmla="*/ 330 w 364"/>
                  <a:gd name="T17" fmla="*/ 58 h 106"/>
                  <a:gd name="T18" fmla="*/ 316 w 364"/>
                  <a:gd name="T19" fmla="*/ 72 h 106"/>
                  <a:gd name="T20" fmla="*/ 47 w 364"/>
                  <a:gd name="T21" fmla="*/ 72 h 106"/>
                  <a:gd name="T22" fmla="*/ 33 w 364"/>
                  <a:gd name="T23" fmla="*/ 58 h 106"/>
                  <a:gd name="T24" fmla="*/ 33 w 364"/>
                  <a:gd name="T25" fmla="*/ 12 h 106"/>
                  <a:gd name="T26" fmla="*/ 12 w 364"/>
                  <a:gd name="T27" fmla="*/ 12 h 106"/>
                  <a:gd name="T28" fmla="*/ 12 w 364"/>
                  <a:gd name="T29" fmla="*/ 66 h 106"/>
                  <a:gd name="T30" fmla="*/ 39 w 364"/>
                  <a:gd name="T31" fmla="*/ 94 h 106"/>
                  <a:gd name="T32" fmla="*/ 128 w 364"/>
                  <a:gd name="T33" fmla="*/ 94 h 106"/>
                  <a:gd name="T34" fmla="*/ 134 w 364"/>
                  <a:gd name="T35" fmla="*/ 100 h 106"/>
                  <a:gd name="T36" fmla="*/ 128 w 364"/>
                  <a:gd name="T37" fmla="*/ 106 h 106"/>
                  <a:gd name="T38" fmla="*/ 39 w 364"/>
                  <a:gd name="T39" fmla="*/ 106 h 106"/>
                  <a:gd name="T40" fmla="*/ 0 w 364"/>
                  <a:gd name="T41" fmla="*/ 66 h 106"/>
                  <a:gd name="T42" fmla="*/ 0 w 364"/>
                  <a:gd name="T43" fmla="*/ 0 h 106"/>
                  <a:gd name="T44" fmla="*/ 45 w 364"/>
                  <a:gd name="T45" fmla="*/ 0 h 106"/>
                  <a:gd name="T46" fmla="*/ 45 w 364"/>
                  <a:gd name="T47" fmla="*/ 58 h 106"/>
                  <a:gd name="T48" fmla="*/ 47 w 364"/>
                  <a:gd name="T49" fmla="*/ 60 h 106"/>
                  <a:gd name="T50" fmla="*/ 316 w 364"/>
                  <a:gd name="T51" fmla="*/ 60 h 106"/>
                  <a:gd name="T52" fmla="*/ 318 w 364"/>
                  <a:gd name="T53" fmla="*/ 58 h 106"/>
                  <a:gd name="T54" fmla="*/ 318 w 364"/>
                  <a:gd name="T55" fmla="*/ 0 h 106"/>
                  <a:gd name="T56" fmla="*/ 364 w 364"/>
                  <a:gd name="T57" fmla="*/ 0 h 106"/>
                  <a:gd name="T58" fmla="*/ 364 w 364"/>
                  <a:gd name="T59" fmla="*/ 66 h 106"/>
                  <a:gd name="T60" fmla="*/ 324 w 364"/>
                  <a:gd name="T61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64" h="106">
                    <a:moveTo>
                      <a:pt x="324" y="106"/>
                    </a:move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2" y="106"/>
                      <a:pt x="230" y="103"/>
                      <a:pt x="230" y="100"/>
                    </a:cubicBezTo>
                    <a:cubicBezTo>
                      <a:pt x="230" y="97"/>
                      <a:pt x="232" y="94"/>
                      <a:pt x="236" y="94"/>
                    </a:cubicBezTo>
                    <a:cubicBezTo>
                      <a:pt x="324" y="94"/>
                      <a:pt x="324" y="94"/>
                      <a:pt x="324" y="94"/>
                    </a:cubicBezTo>
                    <a:cubicBezTo>
                      <a:pt x="339" y="94"/>
                      <a:pt x="352" y="82"/>
                      <a:pt x="352" y="66"/>
                    </a:cubicBezTo>
                    <a:cubicBezTo>
                      <a:pt x="352" y="12"/>
                      <a:pt x="352" y="12"/>
                      <a:pt x="352" y="12"/>
                    </a:cubicBezTo>
                    <a:cubicBezTo>
                      <a:pt x="330" y="12"/>
                      <a:pt x="330" y="12"/>
                      <a:pt x="330" y="12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0" y="66"/>
                      <a:pt x="324" y="72"/>
                      <a:pt x="316" y="72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0" y="72"/>
                      <a:pt x="33" y="66"/>
                      <a:pt x="33" y="58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66"/>
                      <a:pt x="12" y="66"/>
                      <a:pt x="12" y="66"/>
                    </a:cubicBezTo>
                    <a:cubicBezTo>
                      <a:pt x="12" y="82"/>
                      <a:pt x="24" y="94"/>
                      <a:pt x="39" y="94"/>
                    </a:cubicBezTo>
                    <a:cubicBezTo>
                      <a:pt x="128" y="94"/>
                      <a:pt x="128" y="94"/>
                      <a:pt x="128" y="94"/>
                    </a:cubicBezTo>
                    <a:cubicBezTo>
                      <a:pt x="131" y="94"/>
                      <a:pt x="134" y="97"/>
                      <a:pt x="134" y="100"/>
                    </a:cubicBezTo>
                    <a:cubicBezTo>
                      <a:pt x="134" y="103"/>
                      <a:pt x="131" y="106"/>
                      <a:pt x="128" y="106"/>
                    </a:cubicBezTo>
                    <a:cubicBezTo>
                      <a:pt x="39" y="106"/>
                      <a:pt x="39" y="106"/>
                      <a:pt x="39" y="106"/>
                    </a:cubicBezTo>
                    <a:cubicBezTo>
                      <a:pt x="18" y="106"/>
                      <a:pt x="0" y="88"/>
                      <a:pt x="0" y="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60"/>
                      <a:pt x="46" y="60"/>
                      <a:pt x="47" y="60"/>
                    </a:cubicBezTo>
                    <a:cubicBezTo>
                      <a:pt x="316" y="60"/>
                      <a:pt x="316" y="60"/>
                      <a:pt x="316" y="60"/>
                    </a:cubicBezTo>
                    <a:cubicBezTo>
                      <a:pt x="317" y="60"/>
                      <a:pt x="318" y="60"/>
                      <a:pt x="318" y="58"/>
                    </a:cubicBezTo>
                    <a:cubicBezTo>
                      <a:pt x="318" y="0"/>
                      <a:pt x="318" y="0"/>
                      <a:pt x="318" y="0"/>
                    </a:cubicBezTo>
                    <a:cubicBezTo>
                      <a:pt x="364" y="0"/>
                      <a:pt x="364" y="0"/>
                      <a:pt x="364" y="0"/>
                    </a:cubicBezTo>
                    <a:cubicBezTo>
                      <a:pt x="364" y="66"/>
                      <a:pt x="364" y="66"/>
                      <a:pt x="364" y="66"/>
                    </a:cubicBezTo>
                    <a:cubicBezTo>
                      <a:pt x="364" y="88"/>
                      <a:pt x="346" y="106"/>
                      <a:pt x="324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418">
                <a:extLst>
                  <a:ext uri="{FF2B5EF4-FFF2-40B4-BE49-F238E27FC236}">
                    <a16:creationId xmlns:a16="http://schemas.microsoft.com/office/drawing/2014/main" xmlns="" id="{63A0C193-1F57-402E-94F2-1132FB984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94750" y="3144838"/>
                <a:ext cx="347663" cy="20638"/>
              </a:xfrm>
              <a:custGeom>
                <a:avLst/>
                <a:gdLst>
                  <a:gd name="T0" fmla="*/ 199 w 205"/>
                  <a:gd name="T1" fmla="*/ 12 h 12"/>
                  <a:gd name="T2" fmla="*/ 6 w 205"/>
                  <a:gd name="T3" fmla="*/ 12 h 12"/>
                  <a:gd name="T4" fmla="*/ 0 w 205"/>
                  <a:gd name="T5" fmla="*/ 6 h 12"/>
                  <a:gd name="T6" fmla="*/ 6 w 205"/>
                  <a:gd name="T7" fmla="*/ 0 h 12"/>
                  <a:gd name="T8" fmla="*/ 199 w 205"/>
                  <a:gd name="T9" fmla="*/ 0 h 12"/>
                  <a:gd name="T10" fmla="*/ 205 w 205"/>
                  <a:gd name="T11" fmla="*/ 6 h 12"/>
                  <a:gd name="T12" fmla="*/ 199 w 20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12">
                    <a:moveTo>
                      <a:pt x="19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202" y="0"/>
                      <a:pt x="205" y="3"/>
                      <a:pt x="205" y="6"/>
                    </a:cubicBezTo>
                    <a:cubicBezTo>
                      <a:pt x="205" y="9"/>
                      <a:pt x="202" y="12"/>
                      <a:pt x="19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419">
                <a:extLst>
                  <a:ext uri="{FF2B5EF4-FFF2-40B4-BE49-F238E27FC236}">
                    <a16:creationId xmlns:a16="http://schemas.microsoft.com/office/drawing/2014/main" xmlns="" id="{E56E844B-C4E2-4B1A-B3E0-363BB0A59C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39263" y="3144838"/>
                <a:ext cx="346075" cy="20638"/>
              </a:xfrm>
              <a:custGeom>
                <a:avLst/>
                <a:gdLst>
                  <a:gd name="T0" fmla="*/ 198 w 204"/>
                  <a:gd name="T1" fmla="*/ 12 h 12"/>
                  <a:gd name="T2" fmla="*/ 6 w 204"/>
                  <a:gd name="T3" fmla="*/ 12 h 12"/>
                  <a:gd name="T4" fmla="*/ 0 w 204"/>
                  <a:gd name="T5" fmla="*/ 6 h 12"/>
                  <a:gd name="T6" fmla="*/ 6 w 204"/>
                  <a:gd name="T7" fmla="*/ 0 h 12"/>
                  <a:gd name="T8" fmla="*/ 198 w 204"/>
                  <a:gd name="T9" fmla="*/ 0 h 12"/>
                  <a:gd name="T10" fmla="*/ 204 w 204"/>
                  <a:gd name="T11" fmla="*/ 6 h 12"/>
                  <a:gd name="T12" fmla="*/ 198 w 20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4" h="12">
                    <a:moveTo>
                      <a:pt x="19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201" y="0"/>
                      <a:pt x="204" y="3"/>
                      <a:pt x="204" y="6"/>
                    </a:cubicBezTo>
                    <a:cubicBezTo>
                      <a:pt x="204" y="9"/>
                      <a:pt x="201" y="12"/>
                      <a:pt x="19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420">
                <a:extLst>
                  <a:ext uri="{FF2B5EF4-FFF2-40B4-BE49-F238E27FC236}">
                    <a16:creationId xmlns:a16="http://schemas.microsoft.com/office/drawing/2014/main" xmlns="" id="{84D8D95F-CB24-4691-B8AA-9027F60E5E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2863" y="3051175"/>
                <a:ext cx="76200" cy="73025"/>
              </a:xfrm>
              <a:custGeom>
                <a:avLst/>
                <a:gdLst>
                  <a:gd name="T0" fmla="*/ 39 w 45"/>
                  <a:gd name="T1" fmla="*/ 43 h 43"/>
                  <a:gd name="T2" fmla="*/ 33 w 45"/>
                  <a:gd name="T3" fmla="*/ 37 h 43"/>
                  <a:gd name="T4" fmla="*/ 33 w 45"/>
                  <a:gd name="T5" fmla="*/ 22 h 43"/>
                  <a:gd name="T6" fmla="*/ 23 w 45"/>
                  <a:gd name="T7" fmla="*/ 12 h 43"/>
                  <a:gd name="T8" fmla="*/ 12 w 45"/>
                  <a:gd name="T9" fmla="*/ 22 h 43"/>
                  <a:gd name="T10" fmla="*/ 12 w 45"/>
                  <a:gd name="T11" fmla="*/ 37 h 43"/>
                  <a:gd name="T12" fmla="*/ 6 w 45"/>
                  <a:gd name="T13" fmla="*/ 43 h 43"/>
                  <a:gd name="T14" fmla="*/ 0 w 45"/>
                  <a:gd name="T15" fmla="*/ 37 h 43"/>
                  <a:gd name="T16" fmla="*/ 0 w 45"/>
                  <a:gd name="T17" fmla="*/ 22 h 43"/>
                  <a:gd name="T18" fmla="*/ 23 w 45"/>
                  <a:gd name="T19" fmla="*/ 0 h 43"/>
                  <a:gd name="T20" fmla="*/ 45 w 45"/>
                  <a:gd name="T21" fmla="*/ 22 h 43"/>
                  <a:gd name="T22" fmla="*/ 45 w 45"/>
                  <a:gd name="T23" fmla="*/ 37 h 43"/>
                  <a:gd name="T24" fmla="*/ 39 w 45"/>
                  <a:gd name="T2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" h="43">
                    <a:moveTo>
                      <a:pt x="39" y="43"/>
                    </a:moveTo>
                    <a:cubicBezTo>
                      <a:pt x="36" y="43"/>
                      <a:pt x="33" y="40"/>
                      <a:pt x="33" y="37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16"/>
                      <a:pt x="29" y="12"/>
                      <a:pt x="23" y="12"/>
                    </a:cubicBezTo>
                    <a:cubicBezTo>
                      <a:pt x="17" y="12"/>
                      <a:pt x="12" y="16"/>
                      <a:pt x="12" y="22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0"/>
                      <a:pt x="9" y="43"/>
                      <a:pt x="6" y="43"/>
                    </a:cubicBezTo>
                    <a:cubicBezTo>
                      <a:pt x="3" y="43"/>
                      <a:pt x="0" y="40"/>
                      <a:pt x="0" y="3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5" y="40"/>
                      <a:pt x="43" y="43"/>
                      <a:pt x="39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421">
                <a:extLst>
                  <a:ext uri="{FF2B5EF4-FFF2-40B4-BE49-F238E27FC236}">
                    <a16:creationId xmlns:a16="http://schemas.microsoft.com/office/drawing/2014/main" xmlns="" id="{C19DE45A-DECE-471B-8296-6F280FAE7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72613" y="3051175"/>
                <a:ext cx="79375" cy="73025"/>
              </a:xfrm>
              <a:custGeom>
                <a:avLst/>
                <a:gdLst>
                  <a:gd name="T0" fmla="*/ 40 w 46"/>
                  <a:gd name="T1" fmla="*/ 43 h 43"/>
                  <a:gd name="T2" fmla="*/ 34 w 46"/>
                  <a:gd name="T3" fmla="*/ 37 h 43"/>
                  <a:gd name="T4" fmla="*/ 34 w 46"/>
                  <a:gd name="T5" fmla="*/ 22 h 43"/>
                  <a:gd name="T6" fmla="*/ 23 w 46"/>
                  <a:gd name="T7" fmla="*/ 12 h 43"/>
                  <a:gd name="T8" fmla="*/ 12 w 46"/>
                  <a:gd name="T9" fmla="*/ 22 h 43"/>
                  <a:gd name="T10" fmla="*/ 12 w 46"/>
                  <a:gd name="T11" fmla="*/ 37 h 43"/>
                  <a:gd name="T12" fmla="*/ 6 w 46"/>
                  <a:gd name="T13" fmla="*/ 43 h 43"/>
                  <a:gd name="T14" fmla="*/ 0 w 46"/>
                  <a:gd name="T15" fmla="*/ 37 h 43"/>
                  <a:gd name="T16" fmla="*/ 0 w 46"/>
                  <a:gd name="T17" fmla="*/ 22 h 43"/>
                  <a:gd name="T18" fmla="*/ 23 w 46"/>
                  <a:gd name="T19" fmla="*/ 0 h 43"/>
                  <a:gd name="T20" fmla="*/ 46 w 46"/>
                  <a:gd name="T21" fmla="*/ 22 h 43"/>
                  <a:gd name="T22" fmla="*/ 46 w 46"/>
                  <a:gd name="T23" fmla="*/ 37 h 43"/>
                  <a:gd name="T24" fmla="*/ 40 w 46"/>
                  <a:gd name="T2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43">
                    <a:moveTo>
                      <a:pt x="40" y="43"/>
                    </a:moveTo>
                    <a:cubicBezTo>
                      <a:pt x="36" y="43"/>
                      <a:pt x="34" y="40"/>
                      <a:pt x="34" y="37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4" y="16"/>
                      <a:pt x="29" y="12"/>
                      <a:pt x="23" y="12"/>
                    </a:cubicBezTo>
                    <a:cubicBezTo>
                      <a:pt x="17" y="12"/>
                      <a:pt x="12" y="16"/>
                      <a:pt x="12" y="22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0"/>
                      <a:pt x="9" y="43"/>
                      <a:pt x="6" y="43"/>
                    </a:cubicBezTo>
                    <a:cubicBezTo>
                      <a:pt x="3" y="43"/>
                      <a:pt x="0" y="40"/>
                      <a:pt x="0" y="3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35" y="0"/>
                      <a:pt x="46" y="10"/>
                      <a:pt x="46" y="22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6" y="40"/>
                      <a:pt x="43" y="43"/>
                      <a:pt x="40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422">
                <a:extLst>
                  <a:ext uri="{FF2B5EF4-FFF2-40B4-BE49-F238E27FC236}">
                    <a16:creationId xmlns:a16="http://schemas.microsoft.com/office/drawing/2014/main" xmlns="" id="{8D5046C7-2066-4EBE-94FE-8AA36CFB0C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10638" y="3427413"/>
                <a:ext cx="660400" cy="379413"/>
              </a:xfrm>
              <a:custGeom>
                <a:avLst/>
                <a:gdLst>
                  <a:gd name="T0" fmla="*/ 373 w 389"/>
                  <a:gd name="T1" fmla="*/ 222 h 222"/>
                  <a:gd name="T2" fmla="*/ 16 w 389"/>
                  <a:gd name="T3" fmla="*/ 222 h 222"/>
                  <a:gd name="T4" fmla="*/ 0 w 389"/>
                  <a:gd name="T5" fmla="*/ 206 h 222"/>
                  <a:gd name="T6" fmla="*/ 0 w 389"/>
                  <a:gd name="T7" fmla="*/ 16 h 222"/>
                  <a:gd name="T8" fmla="*/ 16 w 389"/>
                  <a:gd name="T9" fmla="*/ 0 h 222"/>
                  <a:gd name="T10" fmla="*/ 373 w 389"/>
                  <a:gd name="T11" fmla="*/ 0 h 222"/>
                  <a:gd name="T12" fmla="*/ 389 w 389"/>
                  <a:gd name="T13" fmla="*/ 16 h 222"/>
                  <a:gd name="T14" fmla="*/ 389 w 389"/>
                  <a:gd name="T15" fmla="*/ 206 h 222"/>
                  <a:gd name="T16" fmla="*/ 373 w 389"/>
                  <a:gd name="T17" fmla="*/ 222 h 222"/>
                  <a:gd name="T18" fmla="*/ 16 w 389"/>
                  <a:gd name="T19" fmla="*/ 12 h 222"/>
                  <a:gd name="T20" fmla="*/ 12 w 389"/>
                  <a:gd name="T21" fmla="*/ 16 h 222"/>
                  <a:gd name="T22" fmla="*/ 12 w 389"/>
                  <a:gd name="T23" fmla="*/ 206 h 222"/>
                  <a:gd name="T24" fmla="*/ 16 w 389"/>
                  <a:gd name="T25" fmla="*/ 210 h 222"/>
                  <a:gd name="T26" fmla="*/ 373 w 389"/>
                  <a:gd name="T27" fmla="*/ 210 h 222"/>
                  <a:gd name="T28" fmla="*/ 377 w 389"/>
                  <a:gd name="T29" fmla="*/ 206 h 222"/>
                  <a:gd name="T30" fmla="*/ 377 w 389"/>
                  <a:gd name="T31" fmla="*/ 16 h 222"/>
                  <a:gd name="T32" fmla="*/ 373 w 389"/>
                  <a:gd name="T33" fmla="*/ 12 h 222"/>
                  <a:gd name="T34" fmla="*/ 16 w 389"/>
                  <a:gd name="T35" fmla="*/ 1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9" h="222">
                    <a:moveTo>
                      <a:pt x="373" y="222"/>
                    </a:moveTo>
                    <a:cubicBezTo>
                      <a:pt x="16" y="222"/>
                      <a:pt x="16" y="222"/>
                      <a:pt x="16" y="222"/>
                    </a:cubicBezTo>
                    <a:cubicBezTo>
                      <a:pt x="7" y="222"/>
                      <a:pt x="0" y="215"/>
                      <a:pt x="0" y="20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82" y="0"/>
                      <a:pt x="389" y="7"/>
                      <a:pt x="389" y="16"/>
                    </a:cubicBezTo>
                    <a:cubicBezTo>
                      <a:pt x="389" y="206"/>
                      <a:pt x="389" y="206"/>
                      <a:pt x="389" y="206"/>
                    </a:cubicBezTo>
                    <a:cubicBezTo>
                      <a:pt x="389" y="215"/>
                      <a:pt x="382" y="222"/>
                      <a:pt x="373" y="222"/>
                    </a:cubicBezTo>
                    <a:close/>
                    <a:moveTo>
                      <a:pt x="16" y="12"/>
                    </a:move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12" y="209"/>
                      <a:pt x="14" y="210"/>
                      <a:pt x="16" y="210"/>
                    </a:cubicBezTo>
                    <a:cubicBezTo>
                      <a:pt x="373" y="210"/>
                      <a:pt x="373" y="210"/>
                      <a:pt x="373" y="210"/>
                    </a:cubicBezTo>
                    <a:cubicBezTo>
                      <a:pt x="375" y="210"/>
                      <a:pt x="377" y="209"/>
                      <a:pt x="377" y="206"/>
                    </a:cubicBezTo>
                    <a:cubicBezTo>
                      <a:pt x="377" y="16"/>
                      <a:pt x="377" y="16"/>
                      <a:pt x="377" y="16"/>
                    </a:cubicBezTo>
                    <a:cubicBezTo>
                      <a:pt x="377" y="14"/>
                      <a:pt x="375" y="12"/>
                      <a:pt x="373" y="12"/>
                    </a:cubicBezTo>
                    <a:lnTo>
                      <a:pt x="16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423">
                <a:extLst>
                  <a:ext uri="{FF2B5EF4-FFF2-40B4-BE49-F238E27FC236}">
                    <a16:creationId xmlns:a16="http://schemas.microsoft.com/office/drawing/2014/main" xmlns="" id="{42143A76-9A0C-42C2-9A68-D10735158A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5588" y="3675063"/>
                <a:ext cx="192088" cy="20638"/>
              </a:xfrm>
              <a:custGeom>
                <a:avLst/>
                <a:gdLst>
                  <a:gd name="T0" fmla="*/ 107 w 113"/>
                  <a:gd name="T1" fmla="*/ 12 h 12"/>
                  <a:gd name="T2" fmla="*/ 6 w 113"/>
                  <a:gd name="T3" fmla="*/ 12 h 12"/>
                  <a:gd name="T4" fmla="*/ 0 w 113"/>
                  <a:gd name="T5" fmla="*/ 6 h 12"/>
                  <a:gd name="T6" fmla="*/ 6 w 113"/>
                  <a:gd name="T7" fmla="*/ 0 h 12"/>
                  <a:gd name="T8" fmla="*/ 107 w 113"/>
                  <a:gd name="T9" fmla="*/ 0 h 12"/>
                  <a:gd name="T10" fmla="*/ 113 w 113"/>
                  <a:gd name="T11" fmla="*/ 6 h 12"/>
                  <a:gd name="T12" fmla="*/ 107 w 11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12">
                    <a:moveTo>
                      <a:pt x="10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1" y="0"/>
                      <a:pt x="113" y="3"/>
                      <a:pt x="113" y="6"/>
                    </a:cubicBezTo>
                    <a:cubicBezTo>
                      <a:pt x="113" y="9"/>
                      <a:pt x="111" y="12"/>
                      <a:pt x="10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424">
                <a:extLst>
                  <a:ext uri="{FF2B5EF4-FFF2-40B4-BE49-F238E27FC236}">
                    <a16:creationId xmlns:a16="http://schemas.microsoft.com/office/drawing/2014/main" xmlns="" id="{2D4DD8D8-C22A-4456-AC6D-8455C0F95F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8463" y="3540125"/>
                <a:ext cx="19050" cy="155575"/>
              </a:xfrm>
              <a:custGeom>
                <a:avLst/>
                <a:gdLst>
                  <a:gd name="T0" fmla="*/ 6 w 12"/>
                  <a:gd name="T1" fmla="*/ 91 h 91"/>
                  <a:gd name="T2" fmla="*/ 0 w 12"/>
                  <a:gd name="T3" fmla="*/ 85 h 91"/>
                  <a:gd name="T4" fmla="*/ 0 w 12"/>
                  <a:gd name="T5" fmla="*/ 6 h 91"/>
                  <a:gd name="T6" fmla="*/ 6 w 12"/>
                  <a:gd name="T7" fmla="*/ 0 h 91"/>
                  <a:gd name="T8" fmla="*/ 12 w 12"/>
                  <a:gd name="T9" fmla="*/ 6 h 91"/>
                  <a:gd name="T10" fmla="*/ 12 w 12"/>
                  <a:gd name="T11" fmla="*/ 85 h 91"/>
                  <a:gd name="T12" fmla="*/ 6 w 12"/>
                  <a:gd name="T1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1">
                    <a:moveTo>
                      <a:pt x="6" y="91"/>
                    </a:moveTo>
                    <a:cubicBezTo>
                      <a:pt x="2" y="91"/>
                      <a:pt x="0" y="88"/>
                      <a:pt x="0" y="8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2" y="88"/>
                      <a:pt x="9" y="91"/>
                      <a:pt x="6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425">
                <a:extLst>
                  <a:ext uri="{FF2B5EF4-FFF2-40B4-BE49-F238E27FC236}">
                    <a16:creationId xmlns:a16="http://schemas.microsoft.com/office/drawing/2014/main" xmlns="" id="{E31A925B-D62F-4ECD-B6BD-BC579BA4D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75750" y="3540125"/>
                <a:ext cx="20638" cy="155575"/>
              </a:xfrm>
              <a:custGeom>
                <a:avLst/>
                <a:gdLst>
                  <a:gd name="T0" fmla="*/ 6 w 12"/>
                  <a:gd name="T1" fmla="*/ 91 h 91"/>
                  <a:gd name="T2" fmla="*/ 0 w 12"/>
                  <a:gd name="T3" fmla="*/ 85 h 91"/>
                  <a:gd name="T4" fmla="*/ 0 w 12"/>
                  <a:gd name="T5" fmla="*/ 6 h 91"/>
                  <a:gd name="T6" fmla="*/ 6 w 12"/>
                  <a:gd name="T7" fmla="*/ 0 h 91"/>
                  <a:gd name="T8" fmla="*/ 12 w 12"/>
                  <a:gd name="T9" fmla="*/ 6 h 91"/>
                  <a:gd name="T10" fmla="*/ 12 w 12"/>
                  <a:gd name="T11" fmla="*/ 85 h 91"/>
                  <a:gd name="T12" fmla="*/ 6 w 12"/>
                  <a:gd name="T1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1">
                    <a:moveTo>
                      <a:pt x="6" y="91"/>
                    </a:moveTo>
                    <a:cubicBezTo>
                      <a:pt x="3" y="91"/>
                      <a:pt x="0" y="88"/>
                      <a:pt x="0" y="8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2" y="88"/>
                      <a:pt x="10" y="91"/>
                      <a:pt x="6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426">
                <a:extLst>
                  <a:ext uri="{FF2B5EF4-FFF2-40B4-BE49-F238E27FC236}">
                    <a16:creationId xmlns:a16="http://schemas.microsoft.com/office/drawing/2014/main" xmlns="" id="{CF46222E-EDA3-420C-91EA-DEF2097010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5588" y="3538538"/>
                <a:ext cx="52388" cy="52388"/>
              </a:xfrm>
              <a:custGeom>
                <a:avLst/>
                <a:gdLst>
                  <a:gd name="T0" fmla="*/ 6 w 31"/>
                  <a:gd name="T1" fmla="*/ 31 h 31"/>
                  <a:gd name="T2" fmla="*/ 2 w 31"/>
                  <a:gd name="T3" fmla="*/ 29 h 31"/>
                  <a:gd name="T4" fmla="*/ 2 w 31"/>
                  <a:gd name="T5" fmla="*/ 20 h 31"/>
                  <a:gd name="T6" fmla="*/ 20 w 31"/>
                  <a:gd name="T7" fmla="*/ 2 h 31"/>
                  <a:gd name="T8" fmla="*/ 28 w 31"/>
                  <a:gd name="T9" fmla="*/ 2 h 31"/>
                  <a:gd name="T10" fmla="*/ 28 w 31"/>
                  <a:gd name="T11" fmla="*/ 11 h 31"/>
                  <a:gd name="T12" fmla="*/ 10 w 31"/>
                  <a:gd name="T13" fmla="*/ 29 h 31"/>
                  <a:gd name="T14" fmla="*/ 6 w 31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1">
                    <a:moveTo>
                      <a:pt x="6" y="31"/>
                    </a:moveTo>
                    <a:cubicBezTo>
                      <a:pt x="5" y="31"/>
                      <a:pt x="3" y="30"/>
                      <a:pt x="2" y="29"/>
                    </a:cubicBezTo>
                    <a:cubicBezTo>
                      <a:pt x="0" y="27"/>
                      <a:pt x="0" y="23"/>
                      <a:pt x="2" y="2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2" y="0"/>
                      <a:pt x="26" y="0"/>
                      <a:pt x="28" y="2"/>
                    </a:cubicBezTo>
                    <a:cubicBezTo>
                      <a:pt x="31" y="5"/>
                      <a:pt x="31" y="8"/>
                      <a:pt x="28" y="11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9" y="30"/>
                      <a:pt x="8" y="31"/>
                      <a:pt x="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427">
                <a:extLst>
                  <a:ext uri="{FF2B5EF4-FFF2-40B4-BE49-F238E27FC236}">
                    <a16:creationId xmlns:a16="http://schemas.microsoft.com/office/drawing/2014/main" xmlns="" id="{D8C37F82-9813-46F0-89F7-3CE381C9BF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75750" y="3538538"/>
                <a:ext cx="50800" cy="50800"/>
              </a:xfrm>
              <a:custGeom>
                <a:avLst/>
                <a:gdLst>
                  <a:gd name="T0" fmla="*/ 24 w 30"/>
                  <a:gd name="T1" fmla="*/ 30 h 30"/>
                  <a:gd name="T2" fmla="*/ 19 w 30"/>
                  <a:gd name="T3" fmla="*/ 28 h 30"/>
                  <a:gd name="T4" fmla="*/ 2 w 30"/>
                  <a:gd name="T5" fmla="*/ 11 h 30"/>
                  <a:gd name="T6" fmla="*/ 2 w 30"/>
                  <a:gd name="T7" fmla="*/ 2 h 30"/>
                  <a:gd name="T8" fmla="*/ 10 w 30"/>
                  <a:gd name="T9" fmla="*/ 2 h 30"/>
                  <a:gd name="T10" fmla="*/ 28 w 30"/>
                  <a:gd name="T11" fmla="*/ 20 h 30"/>
                  <a:gd name="T12" fmla="*/ 28 w 30"/>
                  <a:gd name="T13" fmla="*/ 28 h 30"/>
                  <a:gd name="T14" fmla="*/ 24 w 30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0" h="30">
                    <a:moveTo>
                      <a:pt x="24" y="30"/>
                    </a:moveTo>
                    <a:cubicBezTo>
                      <a:pt x="22" y="30"/>
                      <a:pt x="21" y="29"/>
                      <a:pt x="19" y="28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0" y="5"/>
                      <a:pt x="2" y="2"/>
                    </a:cubicBezTo>
                    <a:cubicBezTo>
                      <a:pt x="4" y="0"/>
                      <a:pt x="8" y="0"/>
                      <a:pt x="10" y="2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30" y="22"/>
                      <a:pt x="30" y="26"/>
                      <a:pt x="28" y="28"/>
                    </a:cubicBezTo>
                    <a:cubicBezTo>
                      <a:pt x="27" y="29"/>
                      <a:pt x="25" y="30"/>
                      <a:pt x="2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428">
                <a:extLst>
                  <a:ext uri="{FF2B5EF4-FFF2-40B4-BE49-F238E27FC236}">
                    <a16:creationId xmlns:a16="http://schemas.microsoft.com/office/drawing/2014/main" xmlns="" id="{6631AEB4-0389-446B-BD43-BFCEB8A291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55125" y="3538538"/>
                <a:ext cx="53975" cy="52388"/>
              </a:xfrm>
              <a:custGeom>
                <a:avLst/>
                <a:gdLst>
                  <a:gd name="T0" fmla="*/ 7 w 32"/>
                  <a:gd name="T1" fmla="*/ 31 h 31"/>
                  <a:gd name="T2" fmla="*/ 3 w 32"/>
                  <a:gd name="T3" fmla="*/ 29 h 31"/>
                  <a:gd name="T4" fmla="*/ 3 w 32"/>
                  <a:gd name="T5" fmla="*/ 20 h 31"/>
                  <a:gd name="T6" fmla="*/ 21 w 32"/>
                  <a:gd name="T7" fmla="*/ 2 h 31"/>
                  <a:gd name="T8" fmla="*/ 29 w 32"/>
                  <a:gd name="T9" fmla="*/ 2 h 31"/>
                  <a:gd name="T10" fmla="*/ 29 w 32"/>
                  <a:gd name="T11" fmla="*/ 11 h 31"/>
                  <a:gd name="T12" fmla="*/ 11 w 32"/>
                  <a:gd name="T13" fmla="*/ 29 h 31"/>
                  <a:gd name="T14" fmla="*/ 7 w 32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1">
                    <a:moveTo>
                      <a:pt x="7" y="31"/>
                    </a:moveTo>
                    <a:cubicBezTo>
                      <a:pt x="5" y="31"/>
                      <a:pt x="4" y="30"/>
                      <a:pt x="3" y="29"/>
                    </a:cubicBezTo>
                    <a:cubicBezTo>
                      <a:pt x="0" y="27"/>
                      <a:pt x="0" y="23"/>
                      <a:pt x="3" y="20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3" y="0"/>
                      <a:pt x="27" y="0"/>
                      <a:pt x="29" y="2"/>
                    </a:cubicBezTo>
                    <a:cubicBezTo>
                      <a:pt x="32" y="5"/>
                      <a:pt x="32" y="8"/>
                      <a:pt x="29" y="11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0" y="30"/>
                      <a:pt x="8" y="31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3429">
                <a:extLst>
                  <a:ext uri="{FF2B5EF4-FFF2-40B4-BE49-F238E27FC236}">
                    <a16:creationId xmlns:a16="http://schemas.microsoft.com/office/drawing/2014/main" xmlns="" id="{B8AEFDCA-BA55-48B4-A9ED-402F314C5A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5288" y="3538538"/>
                <a:ext cx="53975" cy="50800"/>
              </a:xfrm>
              <a:custGeom>
                <a:avLst/>
                <a:gdLst>
                  <a:gd name="T0" fmla="*/ 24 w 31"/>
                  <a:gd name="T1" fmla="*/ 30 h 30"/>
                  <a:gd name="T2" fmla="*/ 20 w 31"/>
                  <a:gd name="T3" fmla="*/ 28 h 30"/>
                  <a:gd name="T4" fmla="*/ 3 w 31"/>
                  <a:gd name="T5" fmla="*/ 11 h 30"/>
                  <a:gd name="T6" fmla="*/ 3 w 31"/>
                  <a:gd name="T7" fmla="*/ 2 h 30"/>
                  <a:gd name="T8" fmla="*/ 11 w 31"/>
                  <a:gd name="T9" fmla="*/ 2 h 30"/>
                  <a:gd name="T10" fmla="*/ 29 w 31"/>
                  <a:gd name="T11" fmla="*/ 20 h 30"/>
                  <a:gd name="T12" fmla="*/ 29 w 31"/>
                  <a:gd name="T13" fmla="*/ 28 h 30"/>
                  <a:gd name="T14" fmla="*/ 24 w 31"/>
                  <a:gd name="T1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0">
                    <a:moveTo>
                      <a:pt x="24" y="30"/>
                    </a:moveTo>
                    <a:cubicBezTo>
                      <a:pt x="23" y="30"/>
                      <a:pt x="21" y="29"/>
                      <a:pt x="20" y="28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0" y="8"/>
                      <a:pt x="0" y="5"/>
                      <a:pt x="3" y="2"/>
                    </a:cubicBezTo>
                    <a:cubicBezTo>
                      <a:pt x="5" y="0"/>
                      <a:pt x="9" y="0"/>
                      <a:pt x="11" y="2"/>
                    </a:cubicBezTo>
                    <a:cubicBezTo>
                      <a:pt x="29" y="20"/>
                      <a:pt x="29" y="20"/>
                      <a:pt x="29" y="20"/>
                    </a:cubicBezTo>
                    <a:cubicBezTo>
                      <a:pt x="31" y="22"/>
                      <a:pt x="31" y="26"/>
                      <a:pt x="29" y="28"/>
                    </a:cubicBezTo>
                    <a:cubicBezTo>
                      <a:pt x="27" y="29"/>
                      <a:pt x="26" y="30"/>
                      <a:pt x="24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3430">
                <a:extLst>
                  <a:ext uri="{FF2B5EF4-FFF2-40B4-BE49-F238E27FC236}">
                    <a16:creationId xmlns:a16="http://schemas.microsoft.com/office/drawing/2014/main" xmlns="" id="{688D97EF-79C5-4205-95E9-A27FD36B2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63013" y="3379788"/>
                <a:ext cx="755650" cy="247650"/>
              </a:xfrm>
              <a:custGeom>
                <a:avLst/>
                <a:gdLst>
                  <a:gd name="T0" fmla="*/ 439 w 445"/>
                  <a:gd name="T1" fmla="*/ 145 h 145"/>
                  <a:gd name="T2" fmla="*/ 433 w 445"/>
                  <a:gd name="T3" fmla="*/ 139 h 145"/>
                  <a:gd name="T4" fmla="*/ 433 w 445"/>
                  <a:gd name="T5" fmla="*/ 44 h 145"/>
                  <a:gd name="T6" fmla="*/ 401 w 445"/>
                  <a:gd name="T7" fmla="*/ 12 h 145"/>
                  <a:gd name="T8" fmla="*/ 44 w 445"/>
                  <a:gd name="T9" fmla="*/ 12 h 145"/>
                  <a:gd name="T10" fmla="*/ 12 w 445"/>
                  <a:gd name="T11" fmla="*/ 44 h 145"/>
                  <a:gd name="T12" fmla="*/ 12 w 445"/>
                  <a:gd name="T13" fmla="*/ 139 h 145"/>
                  <a:gd name="T14" fmla="*/ 6 w 445"/>
                  <a:gd name="T15" fmla="*/ 145 h 145"/>
                  <a:gd name="T16" fmla="*/ 0 w 445"/>
                  <a:gd name="T17" fmla="*/ 139 h 145"/>
                  <a:gd name="T18" fmla="*/ 0 w 445"/>
                  <a:gd name="T19" fmla="*/ 44 h 145"/>
                  <a:gd name="T20" fmla="*/ 44 w 445"/>
                  <a:gd name="T21" fmla="*/ 0 h 145"/>
                  <a:gd name="T22" fmla="*/ 401 w 445"/>
                  <a:gd name="T23" fmla="*/ 0 h 145"/>
                  <a:gd name="T24" fmla="*/ 445 w 445"/>
                  <a:gd name="T25" fmla="*/ 44 h 145"/>
                  <a:gd name="T26" fmla="*/ 445 w 445"/>
                  <a:gd name="T27" fmla="*/ 139 h 145"/>
                  <a:gd name="T28" fmla="*/ 439 w 445"/>
                  <a:gd name="T29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45" h="145">
                    <a:moveTo>
                      <a:pt x="439" y="145"/>
                    </a:moveTo>
                    <a:cubicBezTo>
                      <a:pt x="436" y="145"/>
                      <a:pt x="433" y="143"/>
                      <a:pt x="433" y="139"/>
                    </a:cubicBezTo>
                    <a:cubicBezTo>
                      <a:pt x="433" y="44"/>
                      <a:pt x="433" y="44"/>
                      <a:pt x="433" y="44"/>
                    </a:cubicBezTo>
                    <a:cubicBezTo>
                      <a:pt x="433" y="27"/>
                      <a:pt x="419" y="12"/>
                      <a:pt x="401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27" y="12"/>
                      <a:pt x="12" y="27"/>
                      <a:pt x="12" y="44"/>
                    </a:cubicBezTo>
                    <a:cubicBezTo>
                      <a:pt x="12" y="139"/>
                      <a:pt x="12" y="139"/>
                      <a:pt x="12" y="139"/>
                    </a:cubicBezTo>
                    <a:cubicBezTo>
                      <a:pt x="12" y="143"/>
                      <a:pt x="10" y="145"/>
                      <a:pt x="6" y="145"/>
                    </a:cubicBezTo>
                    <a:cubicBezTo>
                      <a:pt x="3" y="145"/>
                      <a:pt x="0" y="143"/>
                      <a:pt x="0" y="139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20"/>
                      <a:pt x="20" y="0"/>
                      <a:pt x="44" y="0"/>
                    </a:cubicBezTo>
                    <a:cubicBezTo>
                      <a:pt x="401" y="0"/>
                      <a:pt x="401" y="0"/>
                      <a:pt x="401" y="0"/>
                    </a:cubicBezTo>
                    <a:cubicBezTo>
                      <a:pt x="425" y="0"/>
                      <a:pt x="445" y="20"/>
                      <a:pt x="445" y="44"/>
                    </a:cubicBezTo>
                    <a:cubicBezTo>
                      <a:pt x="445" y="139"/>
                      <a:pt x="445" y="139"/>
                      <a:pt x="445" y="139"/>
                    </a:cubicBezTo>
                    <a:cubicBezTo>
                      <a:pt x="445" y="143"/>
                      <a:pt x="442" y="145"/>
                      <a:pt x="439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3431">
                <a:extLst>
                  <a:ext uri="{FF2B5EF4-FFF2-40B4-BE49-F238E27FC236}">
                    <a16:creationId xmlns:a16="http://schemas.microsoft.com/office/drawing/2014/main" xmlns="" id="{23D90F22-B0B8-4362-9096-428499B689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09050" y="3468688"/>
                <a:ext cx="98425" cy="296863"/>
              </a:xfrm>
              <a:custGeom>
                <a:avLst/>
                <a:gdLst>
                  <a:gd name="T0" fmla="*/ 7 w 58"/>
                  <a:gd name="T1" fmla="*/ 174 h 174"/>
                  <a:gd name="T2" fmla="*/ 2 w 58"/>
                  <a:gd name="T3" fmla="*/ 170 h 174"/>
                  <a:gd name="T4" fmla="*/ 5 w 58"/>
                  <a:gd name="T5" fmla="*/ 163 h 174"/>
                  <a:gd name="T6" fmla="*/ 46 w 58"/>
                  <a:gd name="T7" fmla="*/ 146 h 174"/>
                  <a:gd name="T8" fmla="*/ 46 w 58"/>
                  <a:gd name="T9" fmla="*/ 29 h 174"/>
                  <a:gd name="T10" fmla="*/ 5 w 58"/>
                  <a:gd name="T11" fmla="*/ 12 h 174"/>
                  <a:gd name="T12" fmla="*/ 2 w 58"/>
                  <a:gd name="T13" fmla="*/ 4 h 174"/>
                  <a:gd name="T14" fmla="*/ 10 w 58"/>
                  <a:gd name="T15" fmla="*/ 1 h 174"/>
                  <a:gd name="T16" fmla="*/ 58 w 58"/>
                  <a:gd name="T17" fmla="*/ 20 h 174"/>
                  <a:gd name="T18" fmla="*/ 58 w 58"/>
                  <a:gd name="T19" fmla="*/ 154 h 174"/>
                  <a:gd name="T20" fmla="*/ 10 w 58"/>
                  <a:gd name="T21" fmla="*/ 174 h 174"/>
                  <a:gd name="T22" fmla="*/ 7 w 58"/>
                  <a:gd name="T23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174">
                    <a:moveTo>
                      <a:pt x="7" y="174"/>
                    </a:moveTo>
                    <a:cubicBezTo>
                      <a:pt x="5" y="174"/>
                      <a:pt x="3" y="173"/>
                      <a:pt x="2" y="170"/>
                    </a:cubicBezTo>
                    <a:cubicBezTo>
                      <a:pt x="0" y="167"/>
                      <a:pt x="2" y="164"/>
                      <a:pt x="5" y="163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11"/>
                      <a:pt x="0" y="7"/>
                      <a:pt x="2" y="4"/>
                    </a:cubicBezTo>
                    <a:cubicBezTo>
                      <a:pt x="3" y="1"/>
                      <a:pt x="6" y="0"/>
                      <a:pt x="10" y="1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8" y="154"/>
                      <a:pt x="58" y="154"/>
                      <a:pt x="58" y="154"/>
                    </a:cubicBezTo>
                    <a:cubicBezTo>
                      <a:pt x="10" y="174"/>
                      <a:pt x="10" y="174"/>
                      <a:pt x="10" y="174"/>
                    </a:cubicBezTo>
                    <a:cubicBezTo>
                      <a:pt x="9" y="174"/>
                      <a:pt x="8" y="174"/>
                      <a:pt x="7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3432">
                <a:extLst>
                  <a:ext uri="{FF2B5EF4-FFF2-40B4-BE49-F238E27FC236}">
                    <a16:creationId xmlns:a16="http://schemas.microsoft.com/office/drawing/2014/main" xmlns="" id="{06958F98-B09B-4229-AFC0-47D630E1AB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74200" y="3468688"/>
                <a:ext cx="98425" cy="296863"/>
              </a:xfrm>
              <a:custGeom>
                <a:avLst/>
                <a:gdLst>
                  <a:gd name="T0" fmla="*/ 51 w 58"/>
                  <a:gd name="T1" fmla="*/ 174 h 174"/>
                  <a:gd name="T2" fmla="*/ 49 w 58"/>
                  <a:gd name="T3" fmla="*/ 174 h 174"/>
                  <a:gd name="T4" fmla="*/ 0 w 58"/>
                  <a:gd name="T5" fmla="*/ 154 h 174"/>
                  <a:gd name="T6" fmla="*/ 0 w 58"/>
                  <a:gd name="T7" fmla="*/ 20 h 174"/>
                  <a:gd name="T8" fmla="*/ 49 w 58"/>
                  <a:gd name="T9" fmla="*/ 1 h 174"/>
                  <a:gd name="T10" fmla="*/ 57 w 58"/>
                  <a:gd name="T11" fmla="*/ 4 h 174"/>
                  <a:gd name="T12" fmla="*/ 53 w 58"/>
                  <a:gd name="T13" fmla="*/ 12 h 174"/>
                  <a:gd name="T14" fmla="*/ 12 w 58"/>
                  <a:gd name="T15" fmla="*/ 29 h 174"/>
                  <a:gd name="T16" fmla="*/ 12 w 58"/>
                  <a:gd name="T17" fmla="*/ 146 h 174"/>
                  <a:gd name="T18" fmla="*/ 53 w 58"/>
                  <a:gd name="T19" fmla="*/ 163 h 174"/>
                  <a:gd name="T20" fmla="*/ 57 w 58"/>
                  <a:gd name="T21" fmla="*/ 170 h 174"/>
                  <a:gd name="T22" fmla="*/ 51 w 58"/>
                  <a:gd name="T23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" h="174">
                    <a:moveTo>
                      <a:pt x="51" y="174"/>
                    </a:moveTo>
                    <a:cubicBezTo>
                      <a:pt x="50" y="174"/>
                      <a:pt x="50" y="174"/>
                      <a:pt x="49" y="17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52" y="0"/>
                      <a:pt x="56" y="1"/>
                      <a:pt x="57" y="4"/>
                    </a:cubicBezTo>
                    <a:cubicBezTo>
                      <a:pt x="58" y="7"/>
                      <a:pt x="56" y="11"/>
                      <a:pt x="53" y="12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146"/>
                      <a:pt x="12" y="146"/>
                      <a:pt x="12" y="146"/>
                    </a:cubicBezTo>
                    <a:cubicBezTo>
                      <a:pt x="53" y="163"/>
                      <a:pt x="53" y="163"/>
                      <a:pt x="53" y="163"/>
                    </a:cubicBezTo>
                    <a:cubicBezTo>
                      <a:pt x="56" y="164"/>
                      <a:pt x="58" y="167"/>
                      <a:pt x="57" y="170"/>
                    </a:cubicBezTo>
                    <a:cubicBezTo>
                      <a:pt x="56" y="173"/>
                      <a:pt x="54" y="174"/>
                      <a:pt x="51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433">
                <a:extLst>
                  <a:ext uri="{FF2B5EF4-FFF2-40B4-BE49-F238E27FC236}">
                    <a16:creationId xmlns:a16="http://schemas.microsoft.com/office/drawing/2014/main" xmlns="" id="{6198C495-28E8-4F67-BC46-5B58D26AC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94800" y="3306763"/>
                <a:ext cx="19050" cy="93663"/>
              </a:xfrm>
              <a:custGeom>
                <a:avLst/>
                <a:gdLst>
                  <a:gd name="T0" fmla="*/ 6 w 12"/>
                  <a:gd name="T1" fmla="*/ 55 h 55"/>
                  <a:gd name="T2" fmla="*/ 0 w 12"/>
                  <a:gd name="T3" fmla="*/ 49 h 55"/>
                  <a:gd name="T4" fmla="*/ 0 w 12"/>
                  <a:gd name="T5" fmla="*/ 6 h 55"/>
                  <a:gd name="T6" fmla="*/ 6 w 12"/>
                  <a:gd name="T7" fmla="*/ 0 h 55"/>
                  <a:gd name="T8" fmla="*/ 12 w 12"/>
                  <a:gd name="T9" fmla="*/ 6 h 55"/>
                  <a:gd name="T10" fmla="*/ 12 w 12"/>
                  <a:gd name="T11" fmla="*/ 49 h 55"/>
                  <a:gd name="T12" fmla="*/ 6 w 12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5">
                    <a:moveTo>
                      <a:pt x="6" y="55"/>
                    </a:moveTo>
                    <a:cubicBezTo>
                      <a:pt x="3" y="55"/>
                      <a:pt x="0" y="53"/>
                      <a:pt x="0" y="4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53"/>
                      <a:pt x="10" y="55"/>
                      <a:pt x="6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434">
                <a:extLst>
                  <a:ext uri="{FF2B5EF4-FFF2-40B4-BE49-F238E27FC236}">
                    <a16:creationId xmlns:a16="http://schemas.microsoft.com/office/drawing/2014/main" xmlns="" id="{B6751E99-2D30-4C5B-A6BF-331A0BC52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67825" y="3306763"/>
                <a:ext cx="20638" cy="93663"/>
              </a:xfrm>
              <a:custGeom>
                <a:avLst/>
                <a:gdLst>
                  <a:gd name="T0" fmla="*/ 6 w 12"/>
                  <a:gd name="T1" fmla="*/ 55 h 55"/>
                  <a:gd name="T2" fmla="*/ 0 w 12"/>
                  <a:gd name="T3" fmla="*/ 49 h 55"/>
                  <a:gd name="T4" fmla="*/ 0 w 12"/>
                  <a:gd name="T5" fmla="*/ 6 h 55"/>
                  <a:gd name="T6" fmla="*/ 6 w 12"/>
                  <a:gd name="T7" fmla="*/ 0 h 55"/>
                  <a:gd name="T8" fmla="*/ 12 w 12"/>
                  <a:gd name="T9" fmla="*/ 6 h 55"/>
                  <a:gd name="T10" fmla="*/ 12 w 12"/>
                  <a:gd name="T11" fmla="*/ 49 h 55"/>
                  <a:gd name="T12" fmla="*/ 6 w 12"/>
                  <a:gd name="T13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5">
                    <a:moveTo>
                      <a:pt x="6" y="55"/>
                    </a:moveTo>
                    <a:cubicBezTo>
                      <a:pt x="3" y="55"/>
                      <a:pt x="0" y="53"/>
                      <a:pt x="0" y="4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2" y="53"/>
                      <a:pt x="9" y="55"/>
                      <a:pt x="6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72" name="组合 371">
            <a:extLst>
              <a:ext uri="{FF2B5EF4-FFF2-40B4-BE49-F238E27FC236}">
                <a16:creationId xmlns:a16="http://schemas.microsoft.com/office/drawing/2014/main" xmlns="" id="{143F6003-D85E-45CB-A9A3-E4BD4DF0F687}"/>
              </a:ext>
            </a:extLst>
          </p:cNvPr>
          <p:cNvGrpSpPr/>
          <p:nvPr/>
        </p:nvGrpSpPr>
        <p:grpSpPr>
          <a:xfrm>
            <a:off x="7853233" y="1788645"/>
            <a:ext cx="470914" cy="1224037"/>
            <a:chOff x="7853233" y="1788645"/>
            <a:chExt cx="470914" cy="1224037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B26015E2-8E9F-41A7-99A7-77D28D3C22BA}"/>
                </a:ext>
              </a:extLst>
            </p:cNvPr>
            <p:cNvGrpSpPr/>
            <p:nvPr/>
          </p:nvGrpSpPr>
          <p:grpSpPr>
            <a:xfrm>
              <a:off x="7853233" y="1788645"/>
              <a:ext cx="470914" cy="1224037"/>
              <a:chOff x="939800" y="1059040"/>
              <a:chExt cx="685800" cy="1782585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4FB59331-C569-470D-8814-0D31073919C7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A572AA58-0DFE-4F32-9DC3-C90E4265850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47C4D0C3-559B-494B-A85C-706B4943AC13}"/>
                </a:ext>
              </a:extLst>
            </p:cNvPr>
            <p:cNvGrpSpPr/>
            <p:nvPr/>
          </p:nvGrpSpPr>
          <p:grpSpPr>
            <a:xfrm>
              <a:off x="7949027" y="1892035"/>
              <a:ext cx="273200" cy="276358"/>
              <a:chOff x="7562850" y="3016250"/>
              <a:chExt cx="823913" cy="833438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82" name="Freeform 3435">
                <a:extLst>
                  <a:ext uri="{FF2B5EF4-FFF2-40B4-BE49-F238E27FC236}">
                    <a16:creationId xmlns:a16="http://schemas.microsoft.com/office/drawing/2014/main" xmlns="" id="{B098D983-53EB-440E-ABCC-DBD1CF2EEA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66050" y="3609975"/>
                <a:ext cx="34925" cy="38100"/>
              </a:xfrm>
              <a:custGeom>
                <a:avLst/>
                <a:gdLst>
                  <a:gd name="T0" fmla="*/ 8 w 22"/>
                  <a:gd name="T1" fmla="*/ 24 h 24"/>
                  <a:gd name="T2" fmla="*/ 0 w 22"/>
                  <a:gd name="T3" fmla="*/ 14 h 24"/>
                  <a:gd name="T4" fmla="*/ 14 w 22"/>
                  <a:gd name="T5" fmla="*/ 0 h 24"/>
                  <a:gd name="T6" fmla="*/ 22 w 22"/>
                  <a:gd name="T7" fmla="*/ 9 h 24"/>
                  <a:gd name="T8" fmla="*/ 8 w 22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4">
                    <a:moveTo>
                      <a:pt x="8" y="24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22" y="9"/>
                    </a:lnTo>
                    <a:lnTo>
                      <a:pt x="8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3436">
                <a:extLst>
                  <a:ext uri="{FF2B5EF4-FFF2-40B4-BE49-F238E27FC236}">
                    <a16:creationId xmlns:a16="http://schemas.microsoft.com/office/drawing/2014/main" xmlns="" id="{C0F745D3-4605-4022-87A1-06555F40F5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26363" y="3624263"/>
                <a:ext cx="61913" cy="61913"/>
              </a:xfrm>
              <a:custGeom>
                <a:avLst/>
                <a:gdLst>
                  <a:gd name="T0" fmla="*/ 18 w 36"/>
                  <a:gd name="T1" fmla="*/ 36 h 36"/>
                  <a:gd name="T2" fmla="*/ 5 w 36"/>
                  <a:gd name="T3" fmla="*/ 31 h 36"/>
                  <a:gd name="T4" fmla="*/ 0 w 36"/>
                  <a:gd name="T5" fmla="*/ 18 h 36"/>
                  <a:gd name="T6" fmla="*/ 5 w 36"/>
                  <a:gd name="T7" fmla="*/ 5 h 36"/>
                  <a:gd name="T8" fmla="*/ 5 w 36"/>
                  <a:gd name="T9" fmla="*/ 5 h 36"/>
                  <a:gd name="T10" fmla="*/ 18 w 36"/>
                  <a:gd name="T11" fmla="*/ 0 h 36"/>
                  <a:gd name="T12" fmla="*/ 31 w 36"/>
                  <a:gd name="T13" fmla="*/ 5 h 36"/>
                  <a:gd name="T14" fmla="*/ 36 w 36"/>
                  <a:gd name="T15" fmla="*/ 18 h 36"/>
                  <a:gd name="T16" fmla="*/ 31 w 36"/>
                  <a:gd name="T17" fmla="*/ 31 h 36"/>
                  <a:gd name="T18" fmla="*/ 18 w 36"/>
                  <a:gd name="T19" fmla="*/ 36 h 36"/>
                  <a:gd name="T20" fmla="*/ 18 w 36"/>
                  <a:gd name="T21" fmla="*/ 12 h 36"/>
                  <a:gd name="T22" fmla="*/ 14 w 36"/>
                  <a:gd name="T23" fmla="*/ 14 h 36"/>
                  <a:gd name="T24" fmla="*/ 14 w 36"/>
                  <a:gd name="T25" fmla="*/ 14 h 36"/>
                  <a:gd name="T26" fmla="*/ 12 w 36"/>
                  <a:gd name="T27" fmla="*/ 18 h 36"/>
                  <a:gd name="T28" fmla="*/ 14 w 36"/>
                  <a:gd name="T29" fmla="*/ 22 h 36"/>
                  <a:gd name="T30" fmla="*/ 23 w 36"/>
                  <a:gd name="T31" fmla="*/ 22 h 36"/>
                  <a:gd name="T32" fmla="*/ 24 w 36"/>
                  <a:gd name="T33" fmla="*/ 18 h 36"/>
                  <a:gd name="T34" fmla="*/ 23 w 36"/>
                  <a:gd name="T35" fmla="*/ 14 h 36"/>
                  <a:gd name="T36" fmla="*/ 18 w 36"/>
                  <a:gd name="T3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" h="36">
                    <a:moveTo>
                      <a:pt x="18" y="36"/>
                    </a:moveTo>
                    <a:cubicBezTo>
                      <a:pt x="13" y="36"/>
                      <a:pt x="9" y="34"/>
                      <a:pt x="5" y="31"/>
                    </a:cubicBezTo>
                    <a:cubicBezTo>
                      <a:pt x="2" y="27"/>
                      <a:pt x="0" y="23"/>
                      <a:pt x="0" y="18"/>
                    </a:cubicBezTo>
                    <a:cubicBezTo>
                      <a:pt x="0" y="13"/>
                      <a:pt x="2" y="8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9" y="2"/>
                      <a:pt x="13" y="0"/>
                      <a:pt x="18" y="0"/>
                    </a:cubicBezTo>
                    <a:cubicBezTo>
                      <a:pt x="23" y="0"/>
                      <a:pt x="28" y="2"/>
                      <a:pt x="31" y="5"/>
                    </a:cubicBezTo>
                    <a:cubicBezTo>
                      <a:pt x="34" y="8"/>
                      <a:pt x="36" y="13"/>
                      <a:pt x="36" y="18"/>
                    </a:cubicBezTo>
                    <a:cubicBezTo>
                      <a:pt x="36" y="23"/>
                      <a:pt x="34" y="27"/>
                      <a:pt x="31" y="31"/>
                    </a:cubicBezTo>
                    <a:cubicBezTo>
                      <a:pt x="28" y="34"/>
                      <a:pt x="23" y="36"/>
                      <a:pt x="18" y="36"/>
                    </a:cubicBezTo>
                    <a:close/>
                    <a:moveTo>
                      <a:pt x="18" y="12"/>
                    </a:moveTo>
                    <a:cubicBezTo>
                      <a:pt x="17" y="12"/>
                      <a:pt x="15" y="12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3" y="15"/>
                      <a:pt x="12" y="16"/>
                      <a:pt x="12" y="18"/>
                    </a:cubicBezTo>
                    <a:cubicBezTo>
                      <a:pt x="12" y="19"/>
                      <a:pt x="13" y="21"/>
                      <a:pt x="14" y="22"/>
                    </a:cubicBezTo>
                    <a:cubicBezTo>
                      <a:pt x="16" y="24"/>
                      <a:pt x="20" y="24"/>
                      <a:pt x="23" y="22"/>
                    </a:cubicBezTo>
                    <a:cubicBezTo>
                      <a:pt x="24" y="21"/>
                      <a:pt x="24" y="19"/>
                      <a:pt x="24" y="18"/>
                    </a:cubicBezTo>
                    <a:cubicBezTo>
                      <a:pt x="24" y="16"/>
                      <a:pt x="24" y="15"/>
                      <a:pt x="23" y="14"/>
                    </a:cubicBezTo>
                    <a:cubicBezTo>
                      <a:pt x="21" y="12"/>
                      <a:pt x="20" y="12"/>
                      <a:pt x="1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3437">
                <a:extLst>
                  <a:ext uri="{FF2B5EF4-FFF2-40B4-BE49-F238E27FC236}">
                    <a16:creationId xmlns:a16="http://schemas.microsoft.com/office/drawing/2014/main" xmlns="" id="{BB0A95A3-4957-4231-A040-A374C9245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3975" y="3654425"/>
                <a:ext cx="84138" cy="84138"/>
              </a:xfrm>
              <a:custGeom>
                <a:avLst/>
                <a:gdLst>
                  <a:gd name="T0" fmla="*/ 49 w 49"/>
                  <a:gd name="T1" fmla="*/ 49 h 49"/>
                  <a:gd name="T2" fmla="*/ 15 w 49"/>
                  <a:gd name="T3" fmla="*/ 34 h 49"/>
                  <a:gd name="T4" fmla="*/ 0 w 49"/>
                  <a:gd name="T5" fmla="*/ 0 h 49"/>
                  <a:gd name="T6" fmla="*/ 12 w 49"/>
                  <a:gd name="T7" fmla="*/ 0 h 49"/>
                  <a:gd name="T8" fmla="*/ 23 w 49"/>
                  <a:gd name="T9" fmla="*/ 26 h 49"/>
                  <a:gd name="T10" fmla="*/ 49 w 49"/>
                  <a:gd name="T11" fmla="*/ 37 h 49"/>
                  <a:gd name="T12" fmla="*/ 49 w 49"/>
                  <a:gd name="T13" fmla="*/ 37 h 49"/>
                  <a:gd name="T14" fmla="*/ 49 w 49"/>
                  <a:gd name="T15" fmla="*/ 49 h 49"/>
                  <a:gd name="T16" fmla="*/ 49 w 49"/>
                  <a:gd name="T1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49">
                    <a:moveTo>
                      <a:pt x="49" y="49"/>
                    </a:moveTo>
                    <a:cubicBezTo>
                      <a:pt x="36" y="49"/>
                      <a:pt x="24" y="44"/>
                      <a:pt x="15" y="34"/>
                    </a:cubicBezTo>
                    <a:cubicBezTo>
                      <a:pt x="5" y="25"/>
                      <a:pt x="0" y="13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0"/>
                      <a:pt x="16" y="19"/>
                      <a:pt x="23" y="26"/>
                    </a:cubicBezTo>
                    <a:cubicBezTo>
                      <a:pt x="30" y="33"/>
                      <a:pt x="39" y="37"/>
                      <a:pt x="49" y="37"/>
                    </a:cubicBezTo>
                    <a:cubicBezTo>
                      <a:pt x="49" y="37"/>
                      <a:pt x="49" y="37"/>
                      <a:pt x="49" y="37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9"/>
                      <a:pt x="49" y="49"/>
                      <a:pt x="49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438">
                <a:extLst>
                  <a:ext uri="{FF2B5EF4-FFF2-40B4-BE49-F238E27FC236}">
                    <a16:creationId xmlns:a16="http://schemas.microsoft.com/office/drawing/2014/main" xmlns="" id="{C779098F-5F28-4EDE-A5E5-174D25AE8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1588" y="3654425"/>
                <a:ext cx="136525" cy="138113"/>
              </a:xfrm>
              <a:custGeom>
                <a:avLst/>
                <a:gdLst>
                  <a:gd name="T0" fmla="*/ 80 w 80"/>
                  <a:gd name="T1" fmla="*/ 81 h 81"/>
                  <a:gd name="T2" fmla="*/ 23 w 80"/>
                  <a:gd name="T3" fmla="*/ 57 h 81"/>
                  <a:gd name="T4" fmla="*/ 0 w 80"/>
                  <a:gd name="T5" fmla="*/ 0 h 81"/>
                  <a:gd name="T6" fmla="*/ 12 w 80"/>
                  <a:gd name="T7" fmla="*/ 0 h 81"/>
                  <a:gd name="T8" fmla="*/ 32 w 80"/>
                  <a:gd name="T9" fmla="*/ 48 h 81"/>
                  <a:gd name="T10" fmla="*/ 80 w 80"/>
                  <a:gd name="T11" fmla="*/ 69 h 81"/>
                  <a:gd name="T12" fmla="*/ 80 w 80"/>
                  <a:gd name="T13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81">
                    <a:moveTo>
                      <a:pt x="80" y="81"/>
                    </a:moveTo>
                    <a:cubicBezTo>
                      <a:pt x="58" y="81"/>
                      <a:pt x="38" y="72"/>
                      <a:pt x="23" y="57"/>
                    </a:cubicBezTo>
                    <a:cubicBezTo>
                      <a:pt x="8" y="42"/>
                      <a:pt x="0" y="22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8"/>
                      <a:pt x="19" y="36"/>
                      <a:pt x="32" y="48"/>
                    </a:cubicBezTo>
                    <a:cubicBezTo>
                      <a:pt x="45" y="61"/>
                      <a:pt x="62" y="69"/>
                      <a:pt x="80" y="69"/>
                    </a:cubicBezTo>
                    <a:lnTo>
                      <a:pt x="80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439">
                <a:extLst>
                  <a:ext uri="{FF2B5EF4-FFF2-40B4-BE49-F238E27FC236}">
                    <a16:creationId xmlns:a16="http://schemas.microsoft.com/office/drawing/2014/main" xmlns="" id="{60ABC221-8B13-4B7F-80A4-59DD53987D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2850" y="3654425"/>
                <a:ext cx="195263" cy="195263"/>
              </a:xfrm>
              <a:custGeom>
                <a:avLst/>
                <a:gdLst>
                  <a:gd name="T0" fmla="*/ 114 w 114"/>
                  <a:gd name="T1" fmla="*/ 114 h 114"/>
                  <a:gd name="T2" fmla="*/ 33 w 114"/>
                  <a:gd name="T3" fmla="*/ 81 h 114"/>
                  <a:gd name="T4" fmla="*/ 0 w 114"/>
                  <a:gd name="T5" fmla="*/ 0 h 114"/>
                  <a:gd name="T6" fmla="*/ 12 w 114"/>
                  <a:gd name="T7" fmla="*/ 0 h 114"/>
                  <a:gd name="T8" fmla="*/ 42 w 114"/>
                  <a:gd name="T9" fmla="*/ 72 h 114"/>
                  <a:gd name="T10" fmla="*/ 114 w 114"/>
                  <a:gd name="T11" fmla="*/ 102 h 114"/>
                  <a:gd name="T12" fmla="*/ 114 w 114"/>
                  <a:gd name="T13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" h="114">
                    <a:moveTo>
                      <a:pt x="114" y="114"/>
                    </a:moveTo>
                    <a:cubicBezTo>
                      <a:pt x="83" y="114"/>
                      <a:pt x="55" y="102"/>
                      <a:pt x="33" y="81"/>
                    </a:cubicBezTo>
                    <a:cubicBezTo>
                      <a:pt x="12" y="59"/>
                      <a:pt x="0" y="31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27"/>
                      <a:pt x="23" y="53"/>
                      <a:pt x="42" y="72"/>
                    </a:cubicBezTo>
                    <a:cubicBezTo>
                      <a:pt x="61" y="92"/>
                      <a:pt x="87" y="102"/>
                      <a:pt x="114" y="102"/>
                    </a:cubicBezTo>
                    <a:lnTo>
                      <a:pt x="114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440">
                <a:extLst>
                  <a:ext uri="{FF2B5EF4-FFF2-40B4-BE49-F238E27FC236}">
                    <a16:creationId xmlns:a16="http://schemas.microsoft.com/office/drawing/2014/main" xmlns="" id="{DD961273-5239-43AD-8DEE-FB4B663D01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00975" y="3192463"/>
                <a:ext cx="415925" cy="412750"/>
              </a:xfrm>
              <a:custGeom>
                <a:avLst/>
                <a:gdLst>
                  <a:gd name="T0" fmla="*/ 103 w 244"/>
                  <a:gd name="T1" fmla="*/ 241 h 241"/>
                  <a:gd name="T2" fmla="*/ 80 w 244"/>
                  <a:gd name="T3" fmla="*/ 232 h 241"/>
                  <a:gd name="T4" fmla="*/ 12 w 244"/>
                  <a:gd name="T5" fmla="*/ 164 h 241"/>
                  <a:gd name="T6" fmla="*/ 12 w 244"/>
                  <a:gd name="T7" fmla="*/ 119 h 241"/>
                  <a:gd name="T8" fmla="*/ 121 w 244"/>
                  <a:gd name="T9" fmla="*/ 10 h 241"/>
                  <a:gd name="T10" fmla="*/ 144 w 244"/>
                  <a:gd name="T11" fmla="*/ 0 h 241"/>
                  <a:gd name="T12" fmla="*/ 166 w 244"/>
                  <a:gd name="T13" fmla="*/ 10 h 241"/>
                  <a:gd name="T14" fmla="*/ 234 w 244"/>
                  <a:gd name="T15" fmla="*/ 78 h 241"/>
                  <a:gd name="T16" fmla="*/ 244 w 244"/>
                  <a:gd name="T17" fmla="*/ 100 h 241"/>
                  <a:gd name="T18" fmla="*/ 234 w 244"/>
                  <a:gd name="T19" fmla="*/ 123 h 241"/>
                  <a:gd name="T20" fmla="*/ 125 w 244"/>
                  <a:gd name="T21" fmla="*/ 232 h 241"/>
                  <a:gd name="T22" fmla="*/ 103 w 244"/>
                  <a:gd name="T23" fmla="*/ 241 h 241"/>
                  <a:gd name="T24" fmla="*/ 89 w 244"/>
                  <a:gd name="T25" fmla="*/ 224 h 241"/>
                  <a:gd name="T26" fmla="*/ 103 w 244"/>
                  <a:gd name="T27" fmla="*/ 229 h 241"/>
                  <a:gd name="T28" fmla="*/ 116 w 244"/>
                  <a:gd name="T29" fmla="*/ 224 h 241"/>
                  <a:gd name="T30" fmla="*/ 226 w 244"/>
                  <a:gd name="T31" fmla="*/ 114 h 241"/>
                  <a:gd name="T32" fmla="*/ 232 w 244"/>
                  <a:gd name="T33" fmla="*/ 100 h 241"/>
                  <a:gd name="T34" fmla="*/ 226 w 244"/>
                  <a:gd name="T35" fmla="*/ 87 h 241"/>
                  <a:gd name="T36" fmla="*/ 158 w 244"/>
                  <a:gd name="T37" fmla="*/ 18 h 241"/>
                  <a:gd name="T38" fmla="*/ 144 w 244"/>
                  <a:gd name="T39" fmla="*/ 12 h 241"/>
                  <a:gd name="T40" fmla="*/ 130 w 244"/>
                  <a:gd name="T41" fmla="*/ 18 h 241"/>
                  <a:gd name="T42" fmla="*/ 20 w 244"/>
                  <a:gd name="T43" fmla="*/ 128 h 241"/>
                  <a:gd name="T44" fmla="*/ 20 w 244"/>
                  <a:gd name="T45" fmla="*/ 155 h 241"/>
                  <a:gd name="T46" fmla="*/ 89 w 244"/>
                  <a:gd name="T47" fmla="*/ 224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44" h="241">
                    <a:moveTo>
                      <a:pt x="103" y="241"/>
                    </a:moveTo>
                    <a:cubicBezTo>
                      <a:pt x="94" y="241"/>
                      <a:pt x="86" y="238"/>
                      <a:pt x="80" y="232"/>
                    </a:cubicBezTo>
                    <a:cubicBezTo>
                      <a:pt x="12" y="164"/>
                      <a:pt x="12" y="164"/>
                      <a:pt x="12" y="164"/>
                    </a:cubicBezTo>
                    <a:cubicBezTo>
                      <a:pt x="0" y="152"/>
                      <a:pt x="0" y="131"/>
                      <a:pt x="12" y="119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7" y="4"/>
                      <a:pt x="135" y="0"/>
                      <a:pt x="144" y="0"/>
                    </a:cubicBezTo>
                    <a:cubicBezTo>
                      <a:pt x="152" y="0"/>
                      <a:pt x="160" y="4"/>
                      <a:pt x="166" y="10"/>
                    </a:cubicBezTo>
                    <a:cubicBezTo>
                      <a:pt x="234" y="78"/>
                      <a:pt x="234" y="78"/>
                      <a:pt x="234" y="78"/>
                    </a:cubicBezTo>
                    <a:cubicBezTo>
                      <a:pt x="240" y="84"/>
                      <a:pt x="244" y="92"/>
                      <a:pt x="244" y="100"/>
                    </a:cubicBezTo>
                    <a:cubicBezTo>
                      <a:pt x="244" y="109"/>
                      <a:pt x="240" y="117"/>
                      <a:pt x="234" y="123"/>
                    </a:cubicBezTo>
                    <a:cubicBezTo>
                      <a:pt x="125" y="232"/>
                      <a:pt x="125" y="232"/>
                      <a:pt x="125" y="232"/>
                    </a:cubicBezTo>
                    <a:cubicBezTo>
                      <a:pt x="119" y="238"/>
                      <a:pt x="111" y="241"/>
                      <a:pt x="103" y="241"/>
                    </a:cubicBezTo>
                    <a:close/>
                    <a:moveTo>
                      <a:pt x="89" y="224"/>
                    </a:moveTo>
                    <a:cubicBezTo>
                      <a:pt x="92" y="227"/>
                      <a:pt x="97" y="229"/>
                      <a:pt x="103" y="229"/>
                    </a:cubicBezTo>
                    <a:cubicBezTo>
                      <a:pt x="108" y="229"/>
                      <a:pt x="113" y="227"/>
                      <a:pt x="116" y="22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30" y="111"/>
                      <a:pt x="232" y="106"/>
                      <a:pt x="232" y="100"/>
                    </a:cubicBezTo>
                    <a:cubicBezTo>
                      <a:pt x="232" y="95"/>
                      <a:pt x="230" y="90"/>
                      <a:pt x="226" y="87"/>
                    </a:cubicBezTo>
                    <a:cubicBezTo>
                      <a:pt x="158" y="18"/>
                      <a:pt x="158" y="18"/>
                      <a:pt x="158" y="18"/>
                    </a:cubicBezTo>
                    <a:cubicBezTo>
                      <a:pt x="154" y="14"/>
                      <a:pt x="149" y="12"/>
                      <a:pt x="144" y="12"/>
                    </a:cubicBezTo>
                    <a:cubicBezTo>
                      <a:pt x="138" y="12"/>
                      <a:pt x="134" y="14"/>
                      <a:pt x="130" y="18"/>
                    </a:cubicBezTo>
                    <a:cubicBezTo>
                      <a:pt x="20" y="128"/>
                      <a:pt x="20" y="128"/>
                      <a:pt x="20" y="128"/>
                    </a:cubicBezTo>
                    <a:cubicBezTo>
                      <a:pt x="13" y="135"/>
                      <a:pt x="13" y="148"/>
                      <a:pt x="20" y="155"/>
                    </a:cubicBezTo>
                    <a:lnTo>
                      <a:pt x="89" y="2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3441">
                <a:extLst>
                  <a:ext uri="{FF2B5EF4-FFF2-40B4-BE49-F238E27FC236}">
                    <a16:creationId xmlns:a16="http://schemas.microsoft.com/office/drawing/2014/main" xmlns="" id="{998C556E-D66E-4061-91A0-029AFDE56E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08950" y="3016250"/>
                <a:ext cx="277813" cy="279400"/>
              </a:xfrm>
              <a:custGeom>
                <a:avLst/>
                <a:gdLst>
                  <a:gd name="T0" fmla="*/ 69 w 163"/>
                  <a:gd name="T1" fmla="*/ 163 h 163"/>
                  <a:gd name="T2" fmla="*/ 47 w 163"/>
                  <a:gd name="T3" fmla="*/ 154 h 163"/>
                  <a:gd name="T4" fmla="*/ 12 w 163"/>
                  <a:gd name="T5" fmla="*/ 119 h 163"/>
                  <a:gd name="T6" fmla="*/ 12 w 163"/>
                  <a:gd name="T7" fmla="*/ 75 h 163"/>
                  <a:gd name="T8" fmla="*/ 75 w 163"/>
                  <a:gd name="T9" fmla="*/ 12 h 163"/>
                  <a:gd name="T10" fmla="*/ 120 w 163"/>
                  <a:gd name="T11" fmla="*/ 12 h 163"/>
                  <a:gd name="T12" fmla="*/ 154 w 163"/>
                  <a:gd name="T13" fmla="*/ 47 h 163"/>
                  <a:gd name="T14" fmla="*/ 163 w 163"/>
                  <a:gd name="T15" fmla="*/ 69 h 163"/>
                  <a:gd name="T16" fmla="*/ 154 w 163"/>
                  <a:gd name="T17" fmla="*/ 91 h 163"/>
                  <a:gd name="T18" fmla="*/ 91 w 163"/>
                  <a:gd name="T19" fmla="*/ 154 h 163"/>
                  <a:gd name="T20" fmla="*/ 69 w 163"/>
                  <a:gd name="T21" fmla="*/ 163 h 163"/>
                  <a:gd name="T22" fmla="*/ 97 w 163"/>
                  <a:gd name="T23" fmla="*/ 15 h 163"/>
                  <a:gd name="T24" fmla="*/ 83 w 163"/>
                  <a:gd name="T25" fmla="*/ 21 h 163"/>
                  <a:gd name="T26" fmla="*/ 21 w 163"/>
                  <a:gd name="T27" fmla="*/ 83 h 163"/>
                  <a:gd name="T28" fmla="*/ 21 w 163"/>
                  <a:gd name="T29" fmla="*/ 111 h 163"/>
                  <a:gd name="T30" fmla="*/ 55 w 163"/>
                  <a:gd name="T31" fmla="*/ 145 h 163"/>
                  <a:gd name="T32" fmla="*/ 69 w 163"/>
                  <a:gd name="T33" fmla="*/ 151 h 163"/>
                  <a:gd name="T34" fmla="*/ 83 w 163"/>
                  <a:gd name="T35" fmla="*/ 145 h 163"/>
                  <a:gd name="T36" fmla="*/ 145 w 163"/>
                  <a:gd name="T37" fmla="*/ 83 h 163"/>
                  <a:gd name="T38" fmla="*/ 151 w 163"/>
                  <a:gd name="T39" fmla="*/ 69 h 163"/>
                  <a:gd name="T40" fmla="*/ 145 w 163"/>
                  <a:gd name="T41" fmla="*/ 55 h 163"/>
                  <a:gd name="T42" fmla="*/ 111 w 163"/>
                  <a:gd name="T43" fmla="*/ 21 h 163"/>
                  <a:gd name="T44" fmla="*/ 97 w 163"/>
                  <a:gd name="T45" fmla="*/ 1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3" h="163">
                    <a:moveTo>
                      <a:pt x="69" y="163"/>
                    </a:moveTo>
                    <a:cubicBezTo>
                      <a:pt x="61" y="163"/>
                      <a:pt x="53" y="160"/>
                      <a:pt x="47" y="154"/>
                    </a:cubicBezTo>
                    <a:cubicBezTo>
                      <a:pt x="12" y="119"/>
                      <a:pt x="12" y="119"/>
                      <a:pt x="12" y="119"/>
                    </a:cubicBezTo>
                    <a:cubicBezTo>
                      <a:pt x="0" y="107"/>
                      <a:pt x="0" y="87"/>
                      <a:pt x="12" y="75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87" y="0"/>
                      <a:pt x="107" y="0"/>
                      <a:pt x="120" y="12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60" y="53"/>
                      <a:pt x="163" y="60"/>
                      <a:pt x="163" y="69"/>
                    </a:cubicBezTo>
                    <a:cubicBezTo>
                      <a:pt x="163" y="77"/>
                      <a:pt x="160" y="85"/>
                      <a:pt x="154" y="91"/>
                    </a:cubicBezTo>
                    <a:cubicBezTo>
                      <a:pt x="91" y="154"/>
                      <a:pt x="91" y="154"/>
                      <a:pt x="91" y="154"/>
                    </a:cubicBezTo>
                    <a:cubicBezTo>
                      <a:pt x="85" y="160"/>
                      <a:pt x="77" y="163"/>
                      <a:pt x="69" y="163"/>
                    </a:cubicBezTo>
                    <a:close/>
                    <a:moveTo>
                      <a:pt x="97" y="15"/>
                    </a:moveTo>
                    <a:cubicBezTo>
                      <a:pt x="92" y="15"/>
                      <a:pt x="87" y="17"/>
                      <a:pt x="83" y="21"/>
                    </a:cubicBezTo>
                    <a:cubicBezTo>
                      <a:pt x="21" y="83"/>
                      <a:pt x="21" y="83"/>
                      <a:pt x="21" y="83"/>
                    </a:cubicBezTo>
                    <a:cubicBezTo>
                      <a:pt x="13" y="91"/>
                      <a:pt x="13" y="103"/>
                      <a:pt x="21" y="111"/>
                    </a:cubicBezTo>
                    <a:cubicBezTo>
                      <a:pt x="55" y="145"/>
                      <a:pt x="55" y="145"/>
                      <a:pt x="55" y="145"/>
                    </a:cubicBezTo>
                    <a:cubicBezTo>
                      <a:pt x="59" y="149"/>
                      <a:pt x="64" y="151"/>
                      <a:pt x="69" y="151"/>
                    </a:cubicBezTo>
                    <a:cubicBezTo>
                      <a:pt x="74" y="151"/>
                      <a:pt x="79" y="149"/>
                      <a:pt x="83" y="145"/>
                    </a:cubicBezTo>
                    <a:cubicBezTo>
                      <a:pt x="145" y="83"/>
                      <a:pt x="145" y="83"/>
                      <a:pt x="145" y="83"/>
                    </a:cubicBezTo>
                    <a:cubicBezTo>
                      <a:pt x="149" y="79"/>
                      <a:pt x="151" y="74"/>
                      <a:pt x="151" y="69"/>
                    </a:cubicBezTo>
                    <a:cubicBezTo>
                      <a:pt x="151" y="64"/>
                      <a:pt x="149" y="59"/>
                      <a:pt x="145" y="55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07" y="17"/>
                      <a:pt x="102" y="15"/>
                      <a:pt x="9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3442">
                <a:extLst>
                  <a:ext uri="{FF2B5EF4-FFF2-40B4-BE49-F238E27FC236}">
                    <a16:creationId xmlns:a16="http://schemas.microsoft.com/office/drawing/2014/main" xmlns="" id="{B0C2A713-B3B0-4114-A214-7D37F51203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1013" y="3209925"/>
                <a:ext cx="47625" cy="46038"/>
              </a:xfrm>
              <a:custGeom>
                <a:avLst/>
                <a:gdLst>
                  <a:gd name="T0" fmla="*/ 10 w 30"/>
                  <a:gd name="T1" fmla="*/ 29 h 29"/>
                  <a:gd name="T2" fmla="*/ 0 w 30"/>
                  <a:gd name="T3" fmla="*/ 20 h 29"/>
                  <a:gd name="T4" fmla="*/ 20 w 30"/>
                  <a:gd name="T5" fmla="*/ 0 h 29"/>
                  <a:gd name="T6" fmla="*/ 30 w 30"/>
                  <a:gd name="T7" fmla="*/ 9 h 29"/>
                  <a:gd name="T8" fmla="*/ 10 w 30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9">
                    <a:moveTo>
                      <a:pt x="10" y="29"/>
                    </a:moveTo>
                    <a:lnTo>
                      <a:pt x="0" y="20"/>
                    </a:lnTo>
                    <a:lnTo>
                      <a:pt x="20" y="0"/>
                    </a:lnTo>
                    <a:lnTo>
                      <a:pt x="30" y="9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443">
                <a:extLst>
                  <a:ext uri="{FF2B5EF4-FFF2-40B4-BE49-F238E27FC236}">
                    <a16:creationId xmlns:a16="http://schemas.microsoft.com/office/drawing/2014/main" xmlns="" id="{BFECABF3-259E-47D7-9A34-D6D11AE16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3400" y="3263900"/>
                <a:ext cx="46038" cy="46038"/>
              </a:xfrm>
              <a:custGeom>
                <a:avLst/>
                <a:gdLst>
                  <a:gd name="T0" fmla="*/ 10 w 29"/>
                  <a:gd name="T1" fmla="*/ 29 h 29"/>
                  <a:gd name="T2" fmla="*/ 0 w 29"/>
                  <a:gd name="T3" fmla="*/ 19 h 29"/>
                  <a:gd name="T4" fmla="*/ 20 w 29"/>
                  <a:gd name="T5" fmla="*/ 0 h 29"/>
                  <a:gd name="T6" fmla="*/ 29 w 29"/>
                  <a:gd name="T7" fmla="*/ 8 h 29"/>
                  <a:gd name="T8" fmla="*/ 10 w 29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10" y="29"/>
                    </a:moveTo>
                    <a:lnTo>
                      <a:pt x="0" y="19"/>
                    </a:lnTo>
                    <a:lnTo>
                      <a:pt x="20" y="0"/>
                    </a:lnTo>
                    <a:lnTo>
                      <a:pt x="29" y="8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444">
                <a:extLst>
                  <a:ext uri="{FF2B5EF4-FFF2-40B4-BE49-F238E27FC236}">
                    <a16:creationId xmlns:a16="http://schemas.microsoft.com/office/drawing/2014/main" xmlns="" id="{75DF0F1E-E47E-4E48-95F0-5C24D17E3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7863" y="3022600"/>
                <a:ext cx="88900" cy="88900"/>
              </a:xfrm>
              <a:custGeom>
                <a:avLst/>
                <a:gdLst>
                  <a:gd name="T0" fmla="*/ 43 w 52"/>
                  <a:gd name="T1" fmla="*/ 52 h 52"/>
                  <a:gd name="T2" fmla="*/ 35 w 52"/>
                  <a:gd name="T3" fmla="*/ 44 h 52"/>
                  <a:gd name="T4" fmla="*/ 40 w 52"/>
                  <a:gd name="T5" fmla="*/ 31 h 52"/>
                  <a:gd name="T6" fmla="*/ 35 w 52"/>
                  <a:gd name="T7" fmla="*/ 17 h 52"/>
                  <a:gd name="T8" fmla="*/ 21 w 52"/>
                  <a:gd name="T9" fmla="*/ 12 h 52"/>
                  <a:gd name="T10" fmla="*/ 8 w 52"/>
                  <a:gd name="T11" fmla="*/ 17 h 52"/>
                  <a:gd name="T12" fmla="*/ 0 w 52"/>
                  <a:gd name="T13" fmla="*/ 9 h 52"/>
                  <a:gd name="T14" fmla="*/ 21 w 52"/>
                  <a:gd name="T15" fmla="*/ 0 h 52"/>
                  <a:gd name="T16" fmla="*/ 43 w 52"/>
                  <a:gd name="T17" fmla="*/ 9 h 52"/>
                  <a:gd name="T18" fmla="*/ 52 w 52"/>
                  <a:gd name="T19" fmla="*/ 31 h 52"/>
                  <a:gd name="T20" fmla="*/ 43 w 52"/>
                  <a:gd name="T2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52">
                    <a:moveTo>
                      <a:pt x="43" y="52"/>
                    </a:moveTo>
                    <a:cubicBezTo>
                      <a:pt x="35" y="44"/>
                      <a:pt x="35" y="44"/>
                      <a:pt x="35" y="44"/>
                    </a:cubicBezTo>
                    <a:cubicBezTo>
                      <a:pt x="38" y="40"/>
                      <a:pt x="40" y="36"/>
                      <a:pt x="40" y="31"/>
                    </a:cubicBezTo>
                    <a:cubicBezTo>
                      <a:pt x="40" y="26"/>
                      <a:pt x="38" y="21"/>
                      <a:pt x="35" y="17"/>
                    </a:cubicBezTo>
                    <a:cubicBezTo>
                      <a:pt x="31" y="14"/>
                      <a:pt x="26" y="12"/>
                      <a:pt x="21" y="12"/>
                    </a:cubicBezTo>
                    <a:cubicBezTo>
                      <a:pt x="16" y="12"/>
                      <a:pt x="12" y="14"/>
                      <a:pt x="8" y="1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6" y="3"/>
                      <a:pt x="13" y="0"/>
                      <a:pt x="21" y="0"/>
                    </a:cubicBezTo>
                    <a:cubicBezTo>
                      <a:pt x="30" y="0"/>
                      <a:pt x="37" y="3"/>
                      <a:pt x="43" y="9"/>
                    </a:cubicBezTo>
                    <a:cubicBezTo>
                      <a:pt x="49" y="15"/>
                      <a:pt x="52" y="22"/>
                      <a:pt x="52" y="31"/>
                    </a:cubicBezTo>
                    <a:cubicBezTo>
                      <a:pt x="52" y="39"/>
                      <a:pt x="49" y="47"/>
                      <a:pt x="4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445">
                <a:extLst>
                  <a:ext uri="{FF2B5EF4-FFF2-40B4-BE49-F238E27FC236}">
                    <a16:creationId xmlns:a16="http://schemas.microsoft.com/office/drawing/2014/main" xmlns="" id="{27A31A1E-3331-41C0-94E6-13983D4048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45450" y="3433763"/>
                <a:ext cx="312738" cy="314325"/>
              </a:xfrm>
              <a:custGeom>
                <a:avLst/>
                <a:gdLst>
                  <a:gd name="T0" fmla="*/ 75 w 184"/>
                  <a:gd name="T1" fmla="*/ 184 h 184"/>
                  <a:gd name="T2" fmla="*/ 67 w 184"/>
                  <a:gd name="T3" fmla="*/ 181 h 184"/>
                  <a:gd name="T4" fmla="*/ 4 w 184"/>
                  <a:gd name="T5" fmla="*/ 118 h 184"/>
                  <a:gd name="T6" fmla="*/ 4 w 184"/>
                  <a:gd name="T7" fmla="*/ 102 h 184"/>
                  <a:gd name="T8" fmla="*/ 102 w 184"/>
                  <a:gd name="T9" fmla="*/ 4 h 184"/>
                  <a:gd name="T10" fmla="*/ 118 w 184"/>
                  <a:gd name="T11" fmla="*/ 4 h 184"/>
                  <a:gd name="T12" fmla="*/ 181 w 184"/>
                  <a:gd name="T13" fmla="*/ 67 h 184"/>
                  <a:gd name="T14" fmla="*/ 184 w 184"/>
                  <a:gd name="T15" fmla="*/ 75 h 184"/>
                  <a:gd name="T16" fmla="*/ 181 w 184"/>
                  <a:gd name="T17" fmla="*/ 83 h 184"/>
                  <a:gd name="T18" fmla="*/ 83 w 184"/>
                  <a:gd name="T19" fmla="*/ 181 h 184"/>
                  <a:gd name="T20" fmla="*/ 75 w 184"/>
                  <a:gd name="T21" fmla="*/ 184 h 184"/>
                  <a:gd name="T22" fmla="*/ 13 w 184"/>
                  <a:gd name="T23" fmla="*/ 110 h 184"/>
                  <a:gd name="T24" fmla="*/ 75 w 184"/>
                  <a:gd name="T25" fmla="*/ 172 h 184"/>
                  <a:gd name="T26" fmla="*/ 172 w 184"/>
                  <a:gd name="T27" fmla="*/ 75 h 184"/>
                  <a:gd name="T28" fmla="*/ 110 w 184"/>
                  <a:gd name="T29" fmla="*/ 13 h 184"/>
                  <a:gd name="T30" fmla="*/ 13 w 184"/>
                  <a:gd name="T31" fmla="*/ 11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4" h="184">
                    <a:moveTo>
                      <a:pt x="75" y="184"/>
                    </a:moveTo>
                    <a:cubicBezTo>
                      <a:pt x="72" y="184"/>
                      <a:pt x="69" y="183"/>
                      <a:pt x="67" y="181"/>
                    </a:cubicBezTo>
                    <a:cubicBezTo>
                      <a:pt x="4" y="118"/>
                      <a:pt x="4" y="118"/>
                      <a:pt x="4" y="118"/>
                    </a:cubicBezTo>
                    <a:cubicBezTo>
                      <a:pt x="0" y="114"/>
                      <a:pt x="0" y="106"/>
                      <a:pt x="4" y="102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7" y="0"/>
                      <a:pt x="114" y="0"/>
                      <a:pt x="118" y="4"/>
                    </a:cubicBezTo>
                    <a:cubicBezTo>
                      <a:pt x="181" y="67"/>
                      <a:pt x="181" y="67"/>
                      <a:pt x="181" y="67"/>
                    </a:cubicBezTo>
                    <a:cubicBezTo>
                      <a:pt x="183" y="69"/>
                      <a:pt x="184" y="72"/>
                      <a:pt x="184" y="75"/>
                    </a:cubicBezTo>
                    <a:cubicBezTo>
                      <a:pt x="184" y="78"/>
                      <a:pt x="183" y="81"/>
                      <a:pt x="181" y="83"/>
                    </a:cubicBezTo>
                    <a:cubicBezTo>
                      <a:pt x="83" y="181"/>
                      <a:pt x="83" y="181"/>
                      <a:pt x="83" y="181"/>
                    </a:cubicBezTo>
                    <a:cubicBezTo>
                      <a:pt x="81" y="183"/>
                      <a:pt x="78" y="184"/>
                      <a:pt x="75" y="184"/>
                    </a:cubicBezTo>
                    <a:close/>
                    <a:moveTo>
                      <a:pt x="13" y="110"/>
                    </a:moveTo>
                    <a:cubicBezTo>
                      <a:pt x="75" y="172"/>
                      <a:pt x="75" y="172"/>
                      <a:pt x="75" y="172"/>
                    </a:cubicBezTo>
                    <a:cubicBezTo>
                      <a:pt x="172" y="75"/>
                      <a:pt x="172" y="75"/>
                      <a:pt x="172" y="75"/>
                    </a:cubicBezTo>
                    <a:cubicBezTo>
                      <a:pt x="110" y="13"/>
                      <a:pt x="110" y="13"/>
                      <a:pt x="110" y="13"/>
                    </a:cubicBezTo>
                    <a:lnTo>
                      <a:pt x="13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3446">
                <a:extLst>
                  <a:ext uri="{FF2B5EF4-FFF2-40B4-BE49-F238E27FC236}">
                    <a16:creationId xmlns:a16="http://schemas.microsoft.com/office/drawing/2014/main" xmlns="" id="{BC869975-ED42-4AA6-A3F9-7CF0A8FA8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3075" y="3481388"/>
                <a:ext cx="57150" cy="58738"/>
              </a:xfrm>
              <a:custGeom>
                <a:avLst/>
                <a:gdLst>
                  <a:gd name="T0" fmla="*/ 26 w 36"/>
                  <a:gd name="T1" fmla="*/ 37 h 37"/>
                  <a:gd name="T2" fmla="*/ 0 w 36"/>
                  <a:gd name="T3" fmla="*/ 9 h 37"/>
                  <a:gd name="T4" fmla="*/ 9 w 36"/>
                  <a:gd name="T5" fmla="*/ 0 h 37"/>
                  <a:gd name="T6" fmla="*/ 36 w 36"/>
                  <a:gd name="T7" fmla="*/ 27 h 37"/>
                  <a:gd name="T8" fmla="*/ 26 w 36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26" y="37"/>
                    </a:moveTo>
                    <a:lnTo>
                      <a:pt x="0" y="9"/>
                    </a:lnTo>
                    <a:lnTo>
                      <a:pt x="9" y="0"/>
                    </a:lnTo>
                    <a:lnTo>
                      <a:pt x="36" y="27"/>
                    </a:lnTo>
                    <a:lnTo>
                      <a:pt x="26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447">
                <a:extLst>
                  <a:ext uri="{FF2B5EF4-FFF2-40B4-BE49-F238E27FC236}">
                    <a16:creationId xmlns:a16="http://schemas.microsoft.com/office/drawing/2014/main" xmlns="" id="{9EAC46F4-155B-432E-8A26-077BEAED02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2863" y="3049588"/>
                <a:ext cx="312738" cy="314325"/>
              </a:xfrm>
              <a:custGeom>
                <a:avLst/>
                <a:gdLst>
                  <a:gd name="T0" fmla="*/ 75 w 184"/>
                  <a:gd name="T1" fmla="*/ 184 h 184"/>
                  <a:gd name="T2" fmla="*/ 67 w 184"/>
                  <a:gd name="T3" fmla="*/ 181 h 184"/>
                  <a:gd name="T4" fmla="*/ 4 w 184"/>
                  <a:gd name="T5" fmla="*/ 118 h 184"/>
                  <a:gd name="T6" fmla="*/ 5 w 184"/>
                  <a:gd name="T7" fmla="*/ 102 h 184"/>
                  <a:gd name="T8" fmla="*/ 102 w 184"/>
                  <a:gd name="T9" fmla="*/ 4 h 184"/>
                  <a:gd name="T10" fmla="*/ 118 w 184"/>
                  <a:gd name="T11" fmla="*/ 4 h 184"/>
                  <a:gd name="T12" fmla="*/ 181 w 184"/>
                  <a:gd name="T13" fmla="*/ 67 h 184"/>
                  <a:gd name="T14" fmla="*/ 184 w 184"/>
                  <a:gd name="T15" fmla="*/ 75 h 184"/>
                  <a:gd name="T16" fmla="*/ 181 w 184"/>
                  <a:gd name="T17" fmla="*/ 83 h 184"/>
                  <a:gd name="T18" fmla="*/ 83 w 184"/>
                  <a:gd name="T19" fmla="*/ 181 h 184"/>
                  <a:gd name="T20" fmla="*/ 75 w 184"/>
                  <a:gd name="T21" fmla="*/ 184 h 184"/>
                  <a:gd name="T22" fmla="*/ 13 w 184"/>
                  <a:gd name="T23" fmla="*/ 110 h 184"/>
                  <a:gd name="T24" fmla="*/ 75 w 184"/>
                  <a:gd name="T25" fmla="*/ 172 h 184"/>
                  <a:gd name="T26" fmla="*/ 172 w 184"/>
                  <a:gd name="T27" fmla="*/ 75 h 184"/>
                  <a:gd name="T28" fmla="*/ 110 w 184"/>
                  <a:gd name="T29" fmla="*/ 13 h 184"/>
                  <a:gd name="T30" fmla="*/ 13 w 184"/>
                  <a:gd name="T31" fmla="*/ 11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4" h="184">
                    <a:moveTo>
                      <a:pt x="75" y="184"/>
                    </a:moveTo>
                    <a:cubicBezTo>
                      <a:pt x="72" y="184"/>
                      <a:pt x="69" y="183"/>
                      <a:pt x="67" y="181"/>
                    </a:cubicBezTo>
                    <a:cubicBezTo>
                      <a:pt x="4" y="118"/>
                      <a:pt x="4" y="118"/>
                      <a:pt x="4" y="118"/>
                    </a:cubicBezTo>
                    <a:cubicBezTo>
                      <a:pt x="0" y="114"/>
                      <a:pt x="0" y="107"/>
                      <a:pt x="5" y="102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7" y="0"/>
                      <a:pt x="114" y="0"/>
                      <a:pt x="118" y="4"/>
                    </a:cubicBezTo>
                    <a:cubicBezTo>
                      <a:pt x="181" y="67"/>
                      <a:pt x="181" y="67"/>
                      <a:pt x="181" y="67"/>
                    </a:cubicBezTo>
                    <a:cubicBezTo>
                      <a:pt x="183" y="69"/>
                      <a:pt x="184" y="72"/>
                      <a:pt x="184" y="75"/>
                    </a:cubicBezTo>
                    <a:cubicBezTo>
                      <a:pt x="184" y="78"/>
                      <a:pt x="183" y="81"/>
                      <a:pt x="181" y="83"/>
                    </a:cubicBezTo>
                    <a:cubicBezTo>
                      <a:pt x="83" y="181"/>
                      <a:pt x="83" y="181"/>
                      <a:pt x="83" y="181"/>
                    </a:cubicBezTo>
                    <a:cubicBezTo>
                      <a:pt x="81" y="183"/>
                      <a:pt x="78" y="184"/>
                      <a:pt x="75" y="184"/>
                    </a:cubicBezTo>
                    <a:close/>
                    <a:moveTo>
                      <a:pt x="13" y="110"/>
                    </a:moveTo>
                    <a:cubicBezTo>
                      <a:pt x="75" y="172"/>
                      <a:pt x="75" y="172"/>
                      <a:pt x="75" y="172"/>
                    </a:cubicBezTo>
                    <a:cubicBezTo>
                      <a:pt x="172" y="75"/>
                      <a:pt x="172" y="75"/>
                      <a:pt x="172" y="75"/>
                    </a:cubicBezTo>
                    <a:cubicBezTo>
                      <a:pt x="110" y="13"/>
                      <a:pt x="110" y="13"/>
                      <a:pt x="110" y="13"/>
                    </a:cubicBezTo>
                    <a:lnTo>
                      <a:pt x="13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3448">
                <a:extLst>
                  <a:ext uri="{FF2B5EF4-FFF2-40B4-BE49-F238E27FC236}">
                    <a16:creationId xmlns:a16="http://schemas.microsoft.com/office/drawing/2014/main" xmlns="" id="{B4F4969A-471A-41E7-9DFA-D7F6E3054E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2413" y="3259138"/>
                <a:ext cx="57150" cy="58738"/>
              </a:xfrm>
              <a:custGeom>
                <a:avLst/>
                <a:gdLst>
                  <a:gd name="T0" fmla="*/ 27 w 36"/>
                  <a:gd name="T1" fmla="*/ 37 h 37"/>
                  <a:gd name="T2" fmla="*/ 0 w 36"/>
                  <a:gd name="T3" fmla="*/ 10 h 37"/>
                  <a:gd name="T4" fmla="*/ 9 w 36"/>
                  <a:gd name="T5" fmla="*/ 0 h 37"/>
                  <a:gd name="T6" fmla="*/ 36 w 36"/>
                  <a:gd name="T7" fmla="*/ 27 h 37"/>
                  <a:gd name="T8" fmla="*/ 27 w 36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27" y="37"/>
                    </a:moveTo>
                    <a:lnTo>
                      <a:pt x="0" y="10"/>
                    </a:lnTo>
                    <a:lnTo>
                      <a:pt x="9" y="0"/>
                    </a:lnTo>
                    <a:lnTo>
                      <a:pt x="36" y="27"/>
                    </a:lnTo>
                    <a:lnTo>
                      <a:pt x="27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449">
                <a:extLst>
                  <a:ext uri="{FF2B5EF4-FFF2-40B4-BE49-F238E27FC236}">
                    <a16:creationId xmlns:a16="http://schemas.microsoft.com/office/drawing/2014/main" xmlns="" id="{84DCAE5E-6D42-4870-9443-8F65FEB94D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56513" y="3475038"/>
                <a:ext cx="279400" cy="280988"/>
              </a:xfrm>
              <a:custGeom>
                <a:avLst/>
                <a:gdLst>
                  <a:gd name="T0" fmla="*/ 156 w 164"/>
                  <a:gd name="T1" fmla="*/ 164 h 164"/>
                  <a:gd name="T2" fmla="*/ 152 w 164"/>
                  <a:gd name="T3" fmla="*/ 162 h 164"/>
                  <a:gd name="T4" fmla="*/ 2 w 164"/>
                  <a:gd name="T5" fmla="*/ 12 h 164"/>
                  <a:gd name="T6" fmla="*/ 0 w 164"/>
                  <a:gd name="T7" fmla="*/ 5 h 164"/>
                  <a:gd name="T8" fmla="*/ 6 w 164"/>
                  <a:gd name="T9" fmla="*/ 2 h 164"/>
                  <a:gd name="T10" fmla="*/ 118 w 164"/>
                  <a:gd name="T11" fmla="*/ 46 h 164"/>
                  <a:gd name="T12" fmla="*/ 162 w 164"/>
                  <a:gd name="T13" fmla="*/ 158 h 164"/>
                  <a:gd name="T14" fmla="*/ 159 w 164"/>
                  <a:gd name="T15" fmla="*/ 164 h 164"/>
                  <a:gd name="T16" fmla="*/ 156 w 164"/>
                  <a:gd name="T17" fmla="*/ 164 h 164"/>
                  <a:gd name="T18" fmla="*/ 21 w 164"/>
                  <a:gd name="T19" fmla="*/ 14 h 164"/>
                  <a:gd name="T20" fmla="*/ 150 w 164"/>
                  <a:gd name="T21" fmla="*/ 143 h 164"/>
                  <a:gd name="T22" fmla="*/ 110 w 164"/>
                  <a:gd name="T23" fmla="*/ 54 h 164"/>
                  <a:gd name="T24" fmla="*/ 21 w 164"/>
                  <a:gd name="T25" fmla="*/ 1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4" h="164">
                    <a:moveTo>
                      <a:pt x="156" y="164"/>
                    </a:moveTo>
                    <a:cubicBezTo>
                      <a:pt x="155" y="164"/>
                      <a:pt x="153" y="163"/>
                      <a:pt x="152" y="16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0"/>
                      <a:pt x="0" y="8"/>
                      <a:pt x="0" y="5"/>
                    </a:cubicBezTo>
                    <a:cubicBezTo>
                      <a:pt x="1" y="3"/>
                      <a:pt x="3" y="2"/>
                      <a:pt x="6" y="2"/>
                    </a:cubicBezTo>
                    <a:cubicBezTo>
                      <a:pt x="48" y="0"/>
                      <a:pt x="89" y="16"/>
                      <a:pt x="118" y="46"/>
                    </a:cubicBezTo>
                    <a:cubicBezTo>
                      <a:pt x="148" y="75"/>
                      <a:pt x="164" y="116"/>
                      <a:pt x="162" y="158"/>
                    </a:cubicBezTo>
                    <a:cubicBezTo>
                      <a:pt x="162" y="161"/>
                      <a:pt x="161" y="163"/>
                      <a:pt x="159" y="164"/>
                    </a:cubicBezTo>
                    <a:cubicBezTo>
                      <a:pt x="158" y="164"/>
                      <a:pt x="157" y="164"/>
                      <a:pt x="156" y="164"/>
                    </a:cubicBezTo>
                    <a:close/>
                    <a:moveTo>
                      <a:pt x="21" y="14"/>
                    </a:moveTo>
                    <a:cubicBezTo>
                      <a:pt x="150" y="143"/>
                      <a:pt x="150" y="143"/>
                      <a:pt x="150" y="143"/>
                    </a:cubicBezTo>
                    <a:cubicBezTo>
                      <a:pt x="148" y="110"/>
                      <a:pt x="134" y="78"/>
                      <a:pt x="110" y="54"/>
                    </a:cubicBezTo>
                    <a:cubicBezTo>
                      <a:pt x="86" y="30"/>
                      <a:pt x="54" y="16"/>
                      <a:pt x="2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450">
                <a:extLst>
                  <a:ext uri="{FF2B5EF4-FFF2-40B4-BE49-F238E27FC236}">
                    <a16:creationId xmlns:a16="http://schemas.microsoft.com/office/drawing/2014/main" xmlns="" id="{9CBC4305-3C7B-4993-8EA8-FCD32DE71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3838" y="3517900"/>
                <a:ext cx="50800" cy="49213"/>
              </a:xfrm>
              <a:custGeom>
                <a:avLst/>
                <a:gdLst>
                  <a:gd name="T0" fmla="*/ 9 w 32"/>
                  <a:gd name="T1" fmla="*/ 31 h 31"/>
                  <a:gd name="T2" fmla="*/ 0 w 32"/>
                  <a:gd name="T3" fmla="*/ 23 h 31"/>
                  <a:gd name="T4" fmla="*/ 23 w 32"/>
                  <a:gd name="T5" fmla="*/ 0 h 31"/>
                  <a:gd name="T6" fmla="*/ 32 w 32"/>
                  <a:gd name="T7" fmla="*/ 9 h 31"/>
                  <a:gd name="T8" fmla="*/ 9 w 32"/>
                  <a:gd name="T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9" y="31"/>
                    </a:moveTo>
                    <a:lnTo>
                      <a:pt x="0" y="23"/>
                    </a:lnTo>
                    <a:lnTo>
                      <a:pt x="23" y="0"/>
                    </a:lnTo>
                    <a:lnTo>
                      <a:pt x="32" y="9"/>
                    </a:lnTo>
                    <a:lnTo>
                      <a:pt x="9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75" name="组合 374">
            <a:extLst>
              <a:ext uri="{FF2B5EF4-FFF2-40B4-BE49-F238E27FC236}">
                <a16:creationId xmlns:a16="http://schemas.microsoft.com/office/drawing/2014/main" xmlns="" id="{F8D2DDA8-9DEB-4E34-8724-A521A6BA0964}"/>
              </a:ext>
            </a:extLst>
          </p:cNvPr>
          <p:cNvGrpSpPr/>
          <p:nvPr/>
        </p:nvGrpSpPr>
        <p:grpSpPr>
          <a:xfrm>
            <a:off x="9407646" y="1739120"/>
            <a:ext cx="323460" cy="840763"/>
            <a:chOff x="11258675" y="818066"/>
            <a:chExt cx="323460" cy="840763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38D39F86-A75C-447A-BE2D-61EFDC7C320F}"/>
                </a:ext>
              </a:extLst>
            </p:cNvPr>
            <p:cNvGrpSpPr/>
            <p:nvPr/>
          </p:nvGrpSpPr>
          <p:grpSpPr>
            <a:xfrm>
              <a:off x="11258675" y="818066"/>
              <a:ext cx="323460" cy="840763"/>
              <a:chOff x="939800" y="1059040"/>
              <a:chExt cx="685800" cy="1782585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AC884019-1955-4415-BD9E-DE4966A5E52F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xmlns="" id="{5B370D88-B477-4397-823F-B5B27B192C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71A16BD6-8A26-41F1-B372-DEA919613332}"/>
                </a:ext>
              </a:extLst>
            </p:cNvPr>
            <p:cNvGrpSpPr/>
            <p:nvPr/>
          </p:nvGrpSpPr>
          <p:grpSpPr>
            <a:xfrm>
              <a:off x="11331447" y="891811"/>
              <a:ext cx="198568" cy="189181"/>
              <a:chOff x="11320463" y="3016250"/>
              <a:chExt cx="873125" cy="831850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99" name="Freeform 3451">
                <a:extLst>
                  <a:ext uri="{FF2B5EF4-FFF2-40B4-BE49-F238E27FC236}">
                    <a16:creationId xmlns:a16="http://schemas.microsoft.com/office/drawing/2014/main" xmlns="" id="{7ED0C364-30A5-4869-8555-8262D5642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20463" y="3529013"/>
                <a:ext cx="873125" cy="255588"/>
              </a:xfrm>
              <a:custGeom>
                <a:avLst/>
                <a:gdLst>
                  <a:gd name="T0" fmla="*/ 508 w 514"/>
                  <a:gd name="T1" fmla="*/ 150 h 150"/>
                  <a:gd name="T2" fmla="*/ 419 w 514"/>
                  <a:gd name="T3" fmla="*/ 150 h 150"/>
                  <a:gd name="T4" fmla="*/ 413 w 514"/>
                  <a:gd name="T5" fmla="*/ 144 h 150"/>
                  <a:gd name="T6" fmla="*/ 419 w 514"/>
                  <a:gd name="T7" fmla="*/ 138 h 150"/>
                  <a:gd name="T8" fmla="*/ 502 w 514"/>
                  <a:gd name="T9" fmla="*/ 138 h 150"/>
                  <a:gd name="T10" fmla="*/ 502 w 514"/>
                  <a:gd name="T11" fmla="*/ 40 h 150"/>
                  <a:gd name="T12" fmla="*/ 475 w 514"/>
                  <a:gd name="T13" fmla="*/ 12 h 150"/>
                  <a:gd name="T14" fmla="*/ 39 w 514"/>
                  <a:gd name="T15" fmla="*/ 12 h 150"/>
                  <a:gd name="T16" fmla="*/ 12 w 514"/>
                  <a:gd name="T17" fmla="*/ 40 h 150"/>
                  <a:gd name="T18" fmla="*/ 12 w 514"/>
                  <a:gd name="T19" fmla="*/ 144 h 150"/>
                  <a:gd name="T20" fmla="*/ 6 w 514"/>
                  <a:gd name="T21" fmla="*/ 150 h 150"/>
                  <a:gd name="T22" fmla="*/ 0 w 514"/>
                  <a:gd name="T23" fmla="*/ 144 h 150"/>
                  <a:gd name="T24" fmla="*/ 0 w 514"/>
                  <a:gd name="T25" fmla="*/ 40 h 150"/>
                  <a:gd name="T26" fmla="*/ 39 w 514"/>
                  <a:gd name="T27" fmla="*/ 0 h 150"/>
                  <a:gd name="T28" fmla="*/ 475 w 514"/>
                  <a:gd name="T29" fmla="*/ 0 h 150"/>
                  <a:gd name="T30" fmla="*/ 514 w 514"/>
                  <a:gd name="T31" fmla="*/ 40 h 150"/>
                  <a:gd name="T32" fmla="*/ 514 w 514"/>
                  <a:gd name="T33" fmla="*/ 144 h 150"/>
                  <a:gd name="T34" fmla="*/ 508 w 514"/>
                  <a:gd name="T3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4" h="150">
                    <a:moveTo>
                      <a:pt x="508" y="150"/>
                    </a:moveTo>
                    <a:cubicBezTo>
                      <a:pt x="419" y="150"/>
                      <a:pt x="419" y="150"/>
                      <a:pt x="419" y="150"/>
                    </a:cubicBezTo>
                    <a:cubicBezTo>
                      <a:pt x="416" y="150"/>
                      <a:pt x="413" y="147"/>
                      <a:pt x="413" y="144"/>
                    </a:cubicBezTo>
                    <a:cubicBezTo>
                      <a:pt x="413" y="141"/>
                      <a:pt x="416" y="138"/>
                      <a:pt x="419" y="138"/>
                    </a:cubicBezTo>
                    <a:cubicBezTo>
                      <a:pt x="502" y="138"/>
                      <a:pt x="502" y="138"/>
                      <a:pt x="502" y="138"/>
                    </a:cubicBezTo>
                    <a:cubicBezTo>
                      <a:pt x="502" y="40"/>
                      <a:pt x="502" y="40"/>
                      <a:pt x="502" y="40"/>
                    </a:cubicBezTo>
                    <a:cubicBezTo>
                      <a:pt x="502" y="25"/>
                      <a:pt x="490" y="12"/>
                      <a:pt x="475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24" y="12"/>
                      <a:pt x="12" y="25"/>
                      <a:pt x="12" y="40"/>
                    </a:cubicBezTo>
                    <a:cubicBezTo>
                      <a:pt x="12" y="144"/>
                      <a:pt x="12" y="144"/>
                      <a:pt x="12" y="144"/>
                    </a:cubicBezTo>
                    <a:cubicBezTo>
                      <a:pt x="12" y="147"/>
                      <a:pt x="9" y="150"/>
                      <a:pt x="6" y="150"/>
                    </a:cubicBezTo>
                    <a:cubicBezTo>
                      <a:pt x="2" y="150"/>
                      <a:pt x="0" y="147"/>
                      <a:pt x="0" y="14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7" y="0"/>
                      <a:pt x="39" y="0"/>
                    </a:cubicBezTo>
                    <a:cubicBezTo>
                      <a:pt x="475" y="0"/>
                      <a:pt x="475" y="0"/>
                      <a:pt x="475" y="0"/>
                    </a:cubicBezTo>
                    <a:cubicBezTo>
                      <a:pt x="497" y="0"/>
                      <a:pt x="514" y="18"/>
                      <a:pt x="514" y="40"/>
                    </a:cubicBezTo>
                    <a:cubicBezTo>
                      <a:pt x="514" y="144"/>
                      <a:pt x="514" y="144"/>
                      <a:pt x="514" y="144"/>
                    </a:cubicBezTo>
                    <a:cubicBezTo>
                      <a:pt x="514" y="147"/>
                      <a:pt x="512" y="150"/>
                      <a:pt x="508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452">
                <a:extLst>
                  <a:ext uri="{FF2B5EF4-FFF2-40B4-BE49-F238E27FC236}">
                    <a16:creationId xmlns:a16="http://schemas.microsoft.com/office/drawing/2014/main" xmlns="" id="{8B3A18C0-3BFA-4D47-8307-FCFC1B0CDC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83975" y="3016250"/>
                <a:ext cx="544513" cy="531813"/>
              </a:xfrm>
              <a:custGeom>
                <a:avLst/>
                <a:gdLst>
                  <a:gd name="T0" fmla="*/ 314 w 320"/>
                  <a:gd name="T1" fmla="*/ 311 h 311"/>
                  <a:gd name="T2" fmla="*/ 6 w 320"/>
                  <a:gd name="T3" fmla="*/ 311 h 311"/>
                  <a:gd name="T4" fmla="*/ 0 w 320"/>
                  <a:gd name="T5" fmla="*/ 305 h 311"/>
                  <a:gd name="T6" fmla="*/ 0 w 320"/>
                  <a:gd name="T7" fmla="*/ 6 h 311"/>
                  <a:gd name="T8" fmla="*/ 6 w 320"/>
                  <a:gd name="T9" fmla="*/ 0 h 311"/>
                  <a:gd name="T10" fmla="*/ 229 w 320"/>
                  <a:gd name="T11" fmla="*/ 0 h 311"/>
                  <a:gd name="T12" fmla="*/ 233 w 320"/>
                  <a:gd name="T13" fmla="*/ 2 h 311"/>
                  <a:gd name="T14" fmla="*/ 318 w 320"/>
                  <a:gd name="T15" fmla="*/ 87 h 311"/>
                  <a:gd name="T16" fmla="*/ 320 w 320"/>
                  <a:gd name="T17" fmla="*/ 91 h 311"/>
                  <a:gd name="T18" fmla="*/ 320 w 320"/>
                  <a:gd name="T19" fmla="*/ 305 h 311"/>
                  <a:gd name="T20" fmla="*/ 314 w 320"/>
                  <a:gd name="T21" fmla="*/ 311 h 311"/>
                  <a:gd name="T22" fmla="*/ 12 w 320"/>
                  <a:gd name="T23" fmla="*/ 299 h 311"/>
                  <a:gd name="T24" fmla="*/ 308 w 320"/>
                  <a:gd name="T25" fmla="*/ 299 h 311"/>
                  <a:gd name="T26" fmla="*/ 308 w 320"/>
                  <a:gd name="T27" fmla="*/ 94 h 311"/>
                  <a:gd name="T28" fmla="*/ 226 w 320"/>
                  <a:gd name="T29" fmla="*/ 12 h 311"/>
                  <a:gd name="T30" fmla="*/ 12 w 320"/>
                  <a:gd name="T31" fmla="*/ 12 h 311"/>
                  <a:gd name="T32" fmla="*/ 12 w 320"/>
                  <a:gd name="T33" fmla="*/ 299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0" h="311">
                    <a:moveTo>
                      <a:pt x="314" y="311"/>
                    </a:moveTo>
                    <a:cubicBezTo>
                      <a:pt x="6" y="311"/>
                      <a:pt x="6" y="311"/>
                      <a:pt x="6" y="311"/>
                    </a:cubicBezTo>
                    <a:cubicBezTo>
                      <a:pt x="3" y="311"/>
                      <a:pt x="0" y="309"/>
                      <a:pt x="0" y="30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30" y="0"/>
                      <a:pt x="232" y="1"/>
                      <a:pt x="233" y="2"/>
                    </a:cubicBezTo>
                    <a:cubicBezTo>
                      <a:pt x="318" y="87"/>
                      <a:pt x="318" y="87"/>
                      <a:pt x="318" y="87"/>
                    </a:cubicBezTo>
                    <a:cubicBezTo>
                      <a:pt x="319" y="88"/>
                      <a:pt x="320" y="90"/>
                      <a:pt x="320" y="91"/>
                    </a:cubicBezTo>
                    <a:cubicBezTo>
                      <a:pt x="320" y="305"/>
                      <a:pt x="320" y="305"/>
                      <a:pt x="320" y="305"/>
                    </a:cubicBezTo>
                    <a:cubicBezTo>
                      <a:pt x="320" y="309"/>
                      <a:pt x="317" y="311"/>
                      <a:pt x="314" y="311"/>
                    </a:cubicBezTo>
                    <a:close/>
                    <a:moveTo>
                      <a:pt x="12" y="299"/>
                    </a:moveTo>
                    <a:cubicBezTo>
                      <a:pt x="308" y="299"/>
                      <a:pt x="308" y="299"/>
                      <a:pt x="308" y="299"/>
                    </a:cubicBezTo>
                    <a:cubicBezTo>
                      <a:pt x="308" y="94"/>
                      <a:pt x="308" y="94"/>
                      <a:pt x="308" y="94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12" y="12"/>
                      <a:pt x="12" y="12"/>
                      <a:pt x="12" y="12"/>
                    </a:cubicBezTo>
                    <a:lnTo>
                      <a:pt x="12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453">
                <a:extLst>
                  <a:ext uri="{FF2B5EF4-FFF2-40B4-BE49-F238E27FC236}">
                    <a16:creationId xmlns:a16="http://schemas.microsoft.com/office/drawing/2014/main" xmlns="" id="{EFC60B47-CED2-4366-9BE3-C209952A8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4625" y="3273425"/>
                <a:ext cx="303213" cy="20638"/>
              </a:xfrm>
              <a:custGeom>
                <a:avLst/>
                <a:gdLst>
                  <a:gd name="T0" fmla="*/ 172 w 178"/>
                  <a:gd name="T1" fmla="*/ 12 h 12"/>
                  <a:gd name="T2" fmla="*/ 6 w 178"/>
                  <a:gd name="T3" fmla="*/ 12 h 12"/>
                  <a:gd name="T4" fmla="*/ 0 w 178"/>
                  <a:gd name="T5" fmla="*/ 6 h 12"/>
                  <a:gd name="T6" fmla="*/ 6 w 178"/>
                  <a:gd name="T7" fmla="*/ 0 h 12"/>
                  <a:gd name="T8" fmla="*/ 172 w 178"/>
                  <a:gd name="T9" fmla="*/ 0 h 12"/>
                  <a:gd name="T10" fmla="*/ 178 w 178"/>
                  <a:gd name="T11" fmla="*/ 6 h 12"/>
                  <a:gd name="T12" fmla="*/ 172 w 17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2">
                    <a:moveTo>
                      <a:pt x="17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5" y="0"/>
                      <a:pt x="178" y="3"/>
                      <a:pt x="178" y="6"/>
                    </a:cubicBezTo>
                    <a:cubicBezTo>
                      <a:pt x="178" y="9"/>
                      <a:pt x="175" y="12"/>
                      <a:pt x="17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454">
                <a:extLst>
                  <a:ext uri="{FF2B5EF4-FFF2-40B4-BE49-F238E27FC236}">
                    <a16:creationId xmlns:a16="http://schemas.microsoft.com/office/drawing/2014/main" xmlns="" id="{3270E06A-BB90-41B4-AE37-7A7D30924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1450" y="3351213"/>
                <a:ext cx="303213" cy="19050"/>
              </a:xfrm>
              <a:custGeom>
                <a:avLst/>
                <a:gdLst>
                  <a:gd name="T0" fmla="*/ 172 w 178"/>
                  <a:gd name="T1" fmla="*/ 12 h 12"/>
                  <a:gd name="T2" fmla="*/ 6 w 178"/>
                  <a:gd name="T3" fmla="*/ 12 h 12"/>
                  <a:gd name="T4" fmla="*/ 0 w 178"/>
                  <a:gd name="T5" fmla="*/ 6 h 12"/>
                  <a:gd name="T6" fmla="*/ 6 w 178"/>
                  <a:gd name="T7" fmla="*/ 0 h 12"/>
                  <a:gd name="T8" fmla="*/ 172 w 178"/>
                  <a:gd name="T9" fmla="*/ 0 h 12"/>
                  <a:gd name="T10" fmla="*/ 178 w 178"/>
                  <a:gd name="T11" fmla="*/ 6 h 12"/>
                  <a:gd name="T12" fmla="*/ 172 w 17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2">
                    <a:moveTo>
                      <a:pt x="17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6" y="0"/>
                      <a:pt x="178" y="3"/>
                      <a:pt x="178" y="6"/>
                    </a:cubicBezTo>
                    <a:cubicBezTo>
                      <a:pt x="178" y="10"/>
                      <a:pt x="176" y="12"/>
                      <a:pt x="17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3455">
                <a:extLst>
                  <a:ext uri="{FF2B5EF4-FFF2-40B4-BE49-F238E27FC236}">
                    <a16:creationId xmlns:a16="http://schemas.microsoft.com/office/drawing/2014/main" xmlns="" id="{6654D0DE-50A3-45D4-BE7B-5B6E5F627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7800" y="3195638"/>
                <a:ext cx="301625" cy="19050"/>
              </a:xfrm>
              <a:custGeom>
                <a:avLst/>
                <a:gdLst>
                  <a:gd name="T0" fmla="*/ 172 w 178"/>
                  <a:gd name="T1" fmla="*/ 12 h 12"/>
                  <a:gd name="T2" fmla="*/ 6 w 178"/>
                  <a:gd name="T3" fmla="*/ 12 h 12"/>
                  <a:gd name="T4" fmla="*/ 0 w 178"/>
                  <a:gd name="T5" fmla="*/ 6 h 12"/>
                  <a:gd name="T6" fmla="*/ 6 w 178"/>
                  <a:gd name="T7" fmla="*/ 0 h 12"/>
                  <a:gd name="T8" fmla="*/ 172 w 178"/>
                  <a:gd name="T9" fmla="*/ 0 h 12"/>
                  <a:gd name="T10" fmla="*/ 178 w 178"/>
                  <a:gd name="T11" fmla="*/ 6 h 12"/>
                  <a:gd name="T12" fmla="*/ 172 w 17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12">
                    <a:moveTo>
                      <a:pt x="17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5" y="0"/>
                      <a:pt x="178" y="3"/>
                      <a:pt x="178" y="6"/>
                    </a:cubicBezTo>
                    <a:cubicBezTo>
                      <a:pt x="178" y="10"/>
                      <a:pt x="175" y="12"/>
                      <a:pt x="17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456">
                <a:extLst>
                  <a:ext uri="{FF2B5EF4-FFF2-40B4-BE49-F238E27FC236}">
                    <a16:creationId xmlns:a16="http://schemas.microsoft.com/office/drawing/2014/main" xmlns="" id="{91B225E3-80AA-42C8-AC38-B6EF0FAEC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90325" y="3668713"/>
                <a:ext cx="533400" cy="20638"/>
              </a:xfrm>
              <a:custGeom>
                <a:avLst/>
                <a:gdLst>
                  <a:gd name="T0" fmla="*/ 308 w 314"/>
                  <a:gd name="T1" fmla="*/ 12 h 12"/>
                  <a:gd name="T2" fmla="*/ 6 w 314"/>
                  <a:gd name="T3" fmla="*/ 12 h 12"/>
                  <a:gd name="T4" fmla="*/ 0 w 314"/>
                  <a:gd name="T5" fmla="*/ 6 h 12"/>
                  <a:gd name="T6" fmla="*/ 6 w 314"/>
                  <a:gd name="T7" fmla="*/ 0 h 12"/>
                  <a:gd name="T8" fmla="*/ 308 w 314"/>
                  <a:gd name="T9" fmla="*/ 0 h 12"/>
                  <a:gd name="T10" fmla="*/ 314 w 314"/>
                  <a:gd name="T11" fmla="*/ 6 h 12"/>
                  <a:gd name="T12" fmla="*/ 308 w 31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12">
                    <a:moveTo>
                      <a:pt x="30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08" y="0"/>
                      <a:pt x="308" y="0"/>
                      <a:pt x="308" y="0"/>
                    </a:cubicBezTo>
                    <a:cubicBezTo>
                      <a:pt x="311" y="0"/>
                      <a:pt x="314" y="3"/>
                      <a:pt x="314" y="6"/>
                    </a:cubicBezTo>
                    <a:cubicBezTo>
                      <a:pt x="314" y="10"/>
                      <a:pt x="311" y="12"/>
                      <a:pt x="30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3457">
                <a:extLst>
                  <a:ext uri="{FF2B5EF4-FFF2-40B4-BE49-F238E27FC236}">
                    <a16:creationId xmlns:a16="http://schemas.microsoft.com/office/drawing/2014/main" xmlns="" id="{3DD9C3A1-CDF0-4828-BBE1-2A2181A90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42700" y="3730625"/>
                <a:ext cx="630238" cy="117475"/>
              </a:xfrm>
              <a:custGeom>
                <a:avLst/>
                <a:gdLst>
                  <a:gd name="T0" fmla="*/ 365 w 371"/>
                  <a:gd name="T1" fmla="*/ 69 h 69"/>
                  <a:gd name="T2" fmla="*/ 6 w 371"/>
                  <a:gd name="T3" fmla="*/ 69 h 69"/>
                  <a:gd name="T4" fmla="*/ 1 w 371"/>
                  <a:gd name="T5" fmla="*/ 66 h 69"/>
                  <a:gd name="T6" fmla="*/ 1 w 371"/>
                  <a:gd name="T7" fmla="*/ 60 h 69"/>
                  <a:gd name="T8" fmla="*/ 29 w 371"/>
                  <a:gd name="T9" fmla="*/ 4 h 69"/>
                  <a:gd name="T10" fmla="*/ 37 w 371"/>
                  <a:gd name="T11" fmla="*/ 2 h 69"/>
                  <a:gd name="T12" fmla="*/ 40 w 371"/>
                  <a:gd name="T13" fmla="*/ 10 h 69"/>
                  <a:gd name="T14" fmla="*/ 16 w 371"/>
                  <a:gd name="T15" fmla="*/ 57 h 69"/>
                  <a:gd name="T16" fmla="*/ 355 w 371"/>
                  <a:gd name="T17" fmla="*/ 57 h 69"/>
                  <a:gd name="T18" fmla="*/ 330 w 371"/>
                  <a:gd name="T19" fmla="*/ 10 h 69"/>
                  <a:gd name="T20" fmla="*/ 333 w 371"/>
                  <a:gd name="T21" fmla="*/ 2 h 69"/>
                  <a:gd name="T22" fmla="*/ 341 w 371"/>
                  <a:gd name="T23" fmla="*/ 4 h 69"/>
                  <a:gd name="T24" fmla="*/ 370 w 371"/>
                  <a:gd name="T25" fmla="*/ 60 h 69"/>
                  <a:gd name="T26" fmla="*/ 370 w 371"/>
                  <a:gd name="T27" fmla="*/ 66 h 69"/>
                  <a:gd name="T28" fmla="*/ 365 w 371"/>
                  <a:gd name="T2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71" h="69">
                    <a:moveTo>
                      <a:pt x="365" y="69"/>
                    </a:moveTo>
                    <a:cubicBezTo>
                      <a:pt x="6" y="69"/>
                      <a:pt x="6" y="69"/>
                      <a:pt x="6" y="69"/>
                    </a:cubicBezTo>
                    <a:cubicBezTo>
                      <a:pt x="4" y="69"/>
                      <a:pt x="2" y="68"/>
                      <a:pt x="1" y="66"/>
                    </a:cubicBezTo>
                    <a:cubicBezTo>
                      <a:pt x="0" y="64"/>
                      <a:pt x="0" y="62"/>
                      <a:pt x="1" y="6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0" y="1"/>
                      <a:pt x="34" y="0"/>
                      <a:pt x="37" y="2"/>
                    </a:cubicBezTo>
                    <a:cubicBezTo>
                      <a:pt x="40" y="3"/>
                      <a:pt x="41" y="7"/>
                      <a:pt x="40" y="10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355" y="57"/>
                      <a:pt x="355" y="57"/>
                      <a:pt x="355" y="57"/>
                    </a:cubicBezTo>
                    <a:cubicBezTo>
                      <a:pt x="330" y="10"/>
                      <a:pt x="330" y="10"/>
                      <a:pt x="330" y="10"/>
                    </a:cubicBezTo>
                    <a:cubicBezTo>
                      <a:pt x="329" y="7"/>
                      <a:pt x="330" y="3"/>
                      <a:pt x="333" y="2"/>
                    </a:cubicBezTo>
                    <a:cubicBezTo>
                      <a:pt x="336" y="0"/>
                      <a:pt x="339" y="1"/>
                      <a:pt x="341" y="4"/>
                    </a:cubicBezTo>
                    <a:cubicBezTo>
                      <a:pt x="370" y="60"/>
                      <a:pt x="370" y="60"/>
                      <a:pt x="370" y="60"/>
                    </a:cubicBezTo>
                    <a:cubicBezTo>
                      <a:pt x="371" y="62"/>
                      <a:pt x="371" y="64"/>
                      <a:pt x="370" y="66"/>
                    </a:cubicBezTo>
                    <a:cubicBezTo>
                      <a:pt x="369" y="67"/>
                      <a:pt x="367" y="69"/>
                      <a:pt x="365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3458">
                <a:extLst>
                  <a:ext uri="{FF2B5EF4-FFF2-40B4-BE49-F238E27FC236}">
                    <a16:creationId xmlns:a16="http://schemas.microsoft.com/office/drawing/2014/main" xmlns="" id="{0780DA6C-336E-4E65-8CEF-6133B1B69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44313" y="3754438"/>
                <a:ext cx="223838" cy="20638"/>
              </a:xfrm>
              <a:custGeom>
                <a:avLst/>
                <a:gdLst>
                  <a:gd name="T0" fmla="*/ 126 w 132"/>
                  <a:gd name="T1" fmla="*/ 12 h 12"/>
                  <a:gd name="T2" fmla="*/ 6 w 132"/>
                  <a:gd name="T3" fmla="*/ 12 h 12"/>
                  <a:gd name="T4" fmla="*/ 0 w 132"/>
                  <a:gd name="T5" fmla="*/ 6 h 12"/>
                  <a:gd name="T6" fmla="*/ 6 w 132"/>
                  <a:gd name="T7" fmla="*/ 0 h 12"/>
                  <a:gd name="T8" fmla="*/ 126 w 132"/>
                  <a:gd name="T9" fmla="*/ 0 h 12"/>
                  <a:gd name="T10" fmla="*/ 132 w 132"/>
                  <a:gd name="T11" fmla="*/ 6 h 12"/>
                  <a:gd name="T12" fmla="*/ 126 w 13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12">
                    <a:moveTo>
                      <a:pt x="126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9" y="0"/>
                      <a:pt x="132" y="3"/>
                      <a:pt x="132" y="6"/>
                    </a:cubicBezTo>
                    <a:cubicBezTo>
                      <a:pt x="132" y="9"/>
                      <a:pt x="129" y="12"/>
                      <a:pt x="1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3459">
                <a:extLst>
                  <a:ext uri="{FF2B5EF4-FFF2-40B4-BE49-F238E27FC236}">
                    <a16:creationId xmlns:a16="http://schemas.microsoft.com/office/drawing/2014/main" xmlns="" id="{977E13D2-D6AA-4A29-931B-8FB162507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20463" y="3768725"/>
                <a:ext cx="169863" cy="20638"/>
              </a:xfrm>
              <a:custGeom>
                <a:avLst/>
                <a:gdLst>
                  <a:gd name="T0" fmla="*/ 94 w 100"/>
                  <a:gd name="T1" fmla="*/ 12 h 12"/>
                  <a:gd name="T2" fmla="*/ 6 w 100"/>
                  <a:gd name="T3" fmla="*/ 12 h 12"/>
                  <a:gd name="T4" fmla="*/ 0 w 100"/>
                  <a:gd name="T5" fmla="*/ 6 h 12"/>
                  <a:gd name="T6" fmla="*/ 6 w 100"/>
                  <a:gd name="T7" fmla="*/ 0 h 12"/>
                  <a:gd name="T8" fmla="*/ 94 w 100"/>
                  <a:gd name="T9" fmla="*/ 0 h 12"/>
                  <a:gd name="T10" fmla="*/ 100 w 100"/>
                  <a:gd name="T11" fmla="*/ 6 h 12"/>
                  <a:gd name="T12" fmla="*/ 94 w 10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2">
                    <a:moveTo>
                      <a:pt x="9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8" y="0"/>
                      <a:pt x="100" y="3"/>
                      <a:pt x="100" y="6"/>
                    </a:cubicBezTo>
                    <a:cubicBezTo>
                      <a:pt x="100" y="10"/>
                      <a:pt x="98" y="12"/>
                      <a:pt x="9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71" name="组合 370">
            <a:extLst>
              <a:ext uri="{FF2B5EF4-FFF2-40B4-BE49-F238E27FC236}">
                <a16:creationId xmlns:a16="http://schemas.microsoft.com/office/drawing/2014/main" xmlns="" id="{D3CE6365-7F7D-439E-A246-745E0BAA8986}"/>
              </a:ext>
            </a:extLst>
          </p:cNvPr>
          <p:cNvGrpSpPr/>
          <p:nvPr/>
        </p:nvGrpSpPr>
        <p:grpSpPr>
          <a:xfrm>
            <a:off x="7081567" y="1568614"/>
            <a:ext cx="312040" cy="811078"/>
            <a:chOff x="7221208" y="1530367"/>
            <a:chExt cx="312040" cy="811078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65174AB0-5C6D-48E7-B2FC-AB5ED1330744}"/>
                </a:ext>
              </a:extLst>
            </p:cNvPr>
            <p:cNvGrpSpPr/>
            <p:nvPr/>
          </p:nvGrpSpPr>
          <p:grpSpPr>
            <a:xfrm>
              <a:off x="7221208" y="1530367"/>
              <a:ext cx="312040" cy="811078"/>
              <a:chOff x="939800" y="1059040"/>
              <a:chExt cx="685800" cy="1782585"/>
            </a:xfrm>
          </p:grpSpPr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xmlns="" id="{C3FB7D69-4386-4E0D-9CDF-4E4026EF57FC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xmlns="" id="{9449D857-110B-450D-9EA9-D5A20FE6F3A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xmlns="" id="{8DD0977D-6F71-43AC-B4FF-2B787322BC04}"/>
                </a:ext>
              </a:extLst>
            </p:cNvPr>
            <p:cNvGrpSpPr/>
            <p:nvPr/>
          </p:nvGrpSpPr>
          <p:grpSpPr>
            <a:xfrm>
              <a:off x="7286604" y="1573317"/>
              <a:ext cx="184248" cy="210240"/>
              <a:chOff x="10117138" y="3005138"/>
              <a:chExt cx="765175" cy="873125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109" name="Freeform 3460">
                <a:extLst>
                  <a:ext uri="{FF2B5EF4-FFF2-40B4-BE49-F238E27FC236}">
                    <a16:creationId xmlns:a16="http://schemas.microsoft.com/office/drawing/2014/main" xmlns="" id="{18A94934-5627-403D-901B-3E0C6293D8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17138" y="3005138"/>
                <a:ext cx="765175" cy="769938"/>
              </a:xfrm>
              <a:custGeom>
                <a:avLst/>
                <a:gdLst>
                  <a:gd name="T0" fmla="*/ 225 w 450"/>
                  <a:gd name="T1" fmla="*/ 450 h 450"/>
                  <a:gd name="T2" fmla="*/ 0 w 450"/>
                  <a:gd name="T3" fmla="*/ 225 h 450"/>
                  <a:gd name="T4" fmla="*/ 225 w 450"/>
                  <a:gd name="T5" fmla="*/ 0 h 450"/>
                  <a:gd name="T6" fmla="*/ 450 w 450"/>
                  <a:gd name="T7" fmla="*/ 225 h 450"/>
                  <a:gd name="T8" fmla="*/ 225 w 450"/>
                  <a:gd name="T9" fmla="*/ 450 h 450"/>
                  <a:gd name="T10" fmla="*/ 225 w 450"/>
                  <a:gd name="T11" fmla="*/ 12 h 450"/>
                  <a:gd name="T12" fmla="*/ 12 w 450"/>
                  <a:gd name="T13" fmla="*/ 225 h 450"/>
                  <a:gd name="T14" fmla="*/ 225 w 450"/>
                  <a:gd name="T15" fmla="*/ 438 h 450"/>
                  <a:gd name="T16" fmla="*/ 438 w 450"/>
                  <a:gd name="T17" fmla="*/ 225 h 450"/>
                  <a:gd name="T18" fmla="*/ 225 w 450"/>
                  <a:gd name="T19" fmla="*/ 12 h 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0" h="450">
                    <a:moveTo>
                      <a:pt x="225" y="450"/>
                    </a:moveTo>
                    <a:cubicBezTo>
                      <a:pt x="101" y="450"/>
                      <a:pt x="0" y="349"/>
                      <a:pt x="0" y="225"/>
                    </a:cubicBezTo>
                    <a:cubicBezTo>
                      <a:pt x="0" y="101"/>
                      <a:pt x="101" y="0"/>
                      <a:pt x="225" y="0"/>
                    </a:cubicBezTo>
                    <a:cubicBezTo>
                      <a:pt x="349" y="0"/>
                      <a:pt x="450" y="101"/>
                      <a:pt x="450" y="225"/>
                    </a:cubicBezTo>
                    <a:cubicBezTo>
                      <a:pt x="450" y="349"/>
                      <a:pt x="349" y="450"/>
                      <a:pt x="225" y="450"/>
                    </a:cubicBezTo>
                    <a:close/>
                    <a:moveTo>
                      <a:pt x="225" y="12"/>
                    </a:moveTo>
                    <a:cubicBezTo>
                      <a:pt x="108" y="12"/>
                      <a:pt x="12" y="108"/>
                      <a:pt x="12" y="225"/>
                    </a:cubicBezTo>
                    <a:cubicBezTo>
                      <a:pt x="12" y="343"/>
                      <a:pt x="108" y="438"/>
                      <a:pt x="225" y="438"/>
                    </a:cubicBezTo>
                    <a:cubicBezTo>
                      <a:pt x="343" y="438"/>
                      <a:pt x="438" y="343"/>
                      <a:pt x="438" y="225"/>
                    </a:cubicBezTo>
                    <a:cubicBezTo>
                      <a:pt x="438" y="108"/>
                      <a:pt x="343" y="12"/>
                      <a:pt x="2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3461">
                <a:extLst>
                  <a:ext uri="{FF2B5EF4-FFF2-40B4-BE49-F238E27FC236}">
                    <a16:creationId xmlns:a16="http://schemas.microsoft.com/office/drawing/2014/main" xmlns="" id="{4B2163EE-87AA-46DF-896A-DF454827E2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60038" y="3348038"/>
                <a:ext cx="82550" cy="82550"/>
              </a:xfrm>
              <a:custGeom>
                <a:avLst/>
                <a:gdLst>
                  <a:gd name="T0" fmla="*/ 24 w 49"/>
                  <a:gd name="T1" fmla="*/ 48 h 48"/>
                  <a:gd name="T2" fmla="*/ 0 w 49"/>
                  <a:gd name="T3" fmla="*/ 24 h 48"/>
                  <a:gd name="T4" fmla="*/ 24 w 49"/>
                  <a:gd name="T5" fmla="*/ 0 h 48"/>
                  <a:gd name="T6" fmla="*/ 49 w 49"/>
                  <a:gd name="T7" fmla="*/ 24 h 48"/>
                  <a:gd name="T8" fmla="*/ 24 w 49"/>
                  <a:gd name="T9" fmla="*/ 48 h 48"/>
                  <a:gd name="T10" fmla="*/ 24 w 49"/>
                  <a:gd name="T11" fmla="*/ 12 h 48"/>
                  <a:gd name="T12" fmla="*/ 12 w 49"/>
                  <a:gd name="T13" fmla="*/ 24 h 48"/>
                  <a:gd name="T14" fmla="*/ 24 w 49"/>
                  <a:gd name="T15" fmla="*/ 36 h 48"/>
                  <a:gd name="T16" fmla="*/ 37 w 49"/>
                  <a:gd name="T17" fmla="*/ 24 h 48"/>
                  <a:gd name="T18" fmla="*/ 24 w 49"/>
                  <a:gd name="T19" fmla="*/ 1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8">
                    <a:moveTo>
                      <a:pt x="24" y="48"/>
                    </a:moveTo>
                    <a:cubicBezTo>
                      <a:pt x="11" y="48"/>
                      <a:pt x="0" y="38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8" y="0"/>
                      <a:pt x="49" y="11"/>
                      <a:pt x="49" y="24"/>
                    </a:cubicBezTo>
                    <a:cubicBezTo>
                      <a:pt x="49" y="38"/>
                      <a:pt x="38" y="48"/>
                      <a:pt x="24" y="48"/>
                    </a:cubicBezTo>
                    <a:close/>
                    <a:moveTo>
                      <a:pt x="24" y="12"/>
                    </a:moveTo>
                    <a:cubicBezTo>
                      <a:pt x="17" y="12"/>
                      <a:pt x="12" y="17"/>
                      <a:pt x="12" y="24"/>
                    </a:cubicBezTo>
                    <a:cubicBezTo>
                      <a:pt x="12" y="31"/>
                      <a:pt x="17" y="36"/>
                      <a:pt x="24" y="36"/>
                    </a:cubicBezTo>
                    <a:cubicBezTo>
                      <a:pt x="31" y="36"/>
                      <a:pt x="37" y="31"/>
                      <a:pt x="37" y="24"/>
                    </a:cubicBezTo>
                    <a:cubicBezTo>
                      <a:pt x="37" y="17"/>
                      <a:pt x="31" y="12"/>
                      <a:pt x="2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3462">
                <a:extLst>
                  <a:ext uri="{FF2B5EF4-FFF2-40B4-BE49-F238E27FC236}">
                    <a16:creationId xmlns:a16="http://schemas.microsoft.com/office/drawing/2014/main" xmlns="" id="{5A204B69-7E37-479F-BBDA-51D094AA3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055938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3" y="39"/>
                      <a:pt x="0" y="36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6"/>
                      <a:pt x="10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3463">
                <a:extLst>
                  <a:ext uri="{FF2B5EF4-FFF2-40B4-BE49-F238E27FC236}">
                    <a16:creationId xmlns:a16="http://schemas.microsoft.com/office/drawing/2014/main" xmlns="" id="{26247791-FAE7-4DA0-A1E8-4EF3440FD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67938" y="3379788"/>
                <a:ext cx="66675" cy="20638"/>
              </a:xfrm>
              <a:custGeom>
                <a:avLst/>
                <a:gdLst>
                  <a:gd name="T0" fmla="*/ 33 w 39"/>
                  <a:gd name="T1" fmla="*/ 12 h 12"/>
                  <a:gd name="T2" fmla="*/ 6 w 39"/>
                  <a:gd name="T3" fmla="*/ 12 h 12"/>
                  <a:gd name="T4" fmla="*/ 0 w 39"/>
                  <a:gd name="T5" fmla="*/ 6 h 12"/>
                  <a:gd name="T6" fmla="*/ 6 w 39"/>
                  <a:gd name="T7" fmla="*/ 0 h 12"/>
                  <a:gd name="T8" fmla="*/ 33 w 39"/>
                  <a:gd name="T9" fmla="*/ 0 h 12"/>
                  <a:gd name="T10" fmla="*/ 39 w 39"/>
                  <a:gd name="T11" fmla="*/ 6 h 12"/>
                  <a:gd name="T12" fmla="*/ 33 w 39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2">
                    <a:moveTo>
                      <a:pt x="33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6" y="0"/>
                      <a:pt x="39" y="3"/>
                      <a:pt x="39" y="6"/>
                    </a:cubicBezTo>
                    <a:cubicBezTo>
                      <a:pt x="39" y="9"/>
                      <a:pt x="36" y="12"/>
                      <a:pt x="3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3464">
                <a:extLst>
                  <a:ext uri="{FF2B5EF4-FFF2-40B4-BE49-F238E27FC236}">
                    <a16:creationId xmlns:a16="http://schemas.microsoft.com/office/drawing/2014/main" xmlns="" id="{45278ADD-B61E-4974-8E62-3A26853353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656013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3" y="39"/>
                      <a:pt x="0" y="36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6"/>
                      <a:pt x="10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3465">
                <a:extLst>
                  <a:ext uri="{FF2B5EF4-FFF2-40B4-BE49-F238E27FC236}">
                    <a16:creationId xmlns:a16="http://schemas.microsoft.com/office/drawing/2014/main" xmlns="" id="{E9218AFC-8C65-49D7-9DD7-E7F2704F88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425" y="3379788"/>
                <a:ext cx="65088" cy="20638"/>
              </a:xfrm>
              <a:custGeom>
                <a:avLst/>
                <a:gdLst>
                  <a:gd name="T0" fmla="*/ 32 w 38"/>
                  <a:gd name="T1" fmla="*/ 12 h 12"/>
                  <a:gd name="T2" fmla="*/ 6 w 38"/>
                  <a:gd name="T3" fmla="*/ 12 h 12"/>
                  <a:gd name="T4" fmla="*/ 0 w 38"/>
                  <a:gd name="T5" fmla="*/ 6 h 12"/>
                  <a:gd name="T6" fmla="*/ 6 w 38"/>
                  <a:gd name="T7" fmla="*/ 0 h 12"/>
                  <a:gd name="T8" fmla="*/ 32 w 38"/>
                  <a:gd name="T9" fmla="*/ 0 h 12"/>
                  <a:gd name="T10" fmla="*/ 38 w 38"/>
                  <a:gd name="T11" fmla="*/ 6 h 12"/>
                  <a:gd name="T12" fmla="*/ 32 w 3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">
                    <a:moveTo>
                      <a:pt x="3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6" y="0"/>
                      <a:pt x="38" y="3"/>
                      <a:pt x="38" y="6"/>
                    </a:cubicBezTo>
                    <a:cubicBezTo>
                      <a:pt x="38" y="9"/>
                      <a:pt x="36" y="12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3466">
                <a:extLst>
                  <a:ext uri="{FF2B5EF4-FFF2-40B4-BE49-F238E27FC236}">
                    <a16:creationId xmlns:a16="http://schemas.microsoft.com/office/drawing/2014/main" xmlns="" id="{A30C0A97-C9DF-4133-ADC2-94063E60C0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0200" y="3203575"/>
                <a:ext cx="20638" cy="165100"/>
              </a:xfrm>
              <a:custGeom>
                <a:avLst/>
                <a:gdLst>
                  <a:gd name="T0" fmla="*/ 6 w 12"/>
                  <a:gd name="T1" fmla="*/ 97 h 97"/>
                  <a:gd name="T2" fmla="*/ 0 w 12"/>
                  <a:gd name="T3" fmla="*/ 91 h 97"/>
                  <a:gd name="T4" fmla="*/ 0 w 12"/>
                  <a:gd name="T5" fmla="*/ 6 h 97"/>
                  <a:gd name="T6" fmla="*/ 6 w 12"/>
                  <a:gd name="T7" fmla="*/ 0 h 97"/>
                  <a:gd name="T8" fmla="*/ 12 w 12"/>
                  <a:gd name="T9" fmla="*/ 6 h 97"/>
                  <a:gd name="T10" fmla="*/ 12 w 12"/>
                  <a:gd name="T11" fmla="*/ 91 h 97"/>
                  <a:gd name="T12" fmla="*/ 6 w 12"/>
                  <a:gd name="T1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97">
                    <a:moveTo>
                      <a:pt x="6" y="97"/>
                    </a:moveTo>
                    <a:cubicBezTo>
                      <a:pt x="3" y="97"/>
                      <a:pt x="0" y="94"/>
                      <a:pt x="0" y="9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1"/>
                      <a:pt x="12" y="91"/>
                      <a:pt x="12" y="91"/>
                    </a:cubicBezTo>
                    <a:cubicBezTo>
                      <a:pt x="12" y="94"/>
                      <a:pt x="10" y="97"/>
                      <a:pt x="6" y="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3467">
                <a:extLst>
                  <a:ext uri="{FF2B5EF4-FFF2-40B4-BE49-F238E27FC236}">
                    <a16:creationId xmlns:a16="http://schemas.microsoft.com/office/drawing/2014/main" xmlns="" id="{8C8A8722-99DF-420C-8AAE-0C20AA1B3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1950" y="3379788"/>
                <a:ext cx="163513" cy="20638"/>
              </a:xfrm>
              <a:custGeom>
                <a:avLst/>
                <a:gdLst>
                  <a:gd name="T0" fmla="*/ 90 w 96"/>
                  <a:gd name="T1" fmla="*/ 12 h 12"/>
                  <a:gd name="T2" fmla="*/ 6 w 96"/>
                  <a:gd name="T3" fmla="*/ 12 h 12"/>
                  <a:gd name="T4" fmla="*/ 0 w 96"/>
                  <a:gd name="T5" fmla="*/ 6 h 12"/>
                  <a:gd name="T6" fmla="*/ 6 w 96"/>
                  <a:gd name="T7" fmla="*/ 0 h 12"/>
                  <a:gd name="T8" fmla="*/ 90 w 96"/>
                  <a:gd name="T9" fmla="*/ 0 h 12"/>
                  <a:gd name="T10" fmla="*/ 96 w 96"/>
                  <a:gd name="T11" fmla="*/ 6 h 12"/>
                  <a:gd name="T12" fmla="*/ 90 w 9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2">
                    <a:moveTo>
                      <a:pt x="9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93" y="0"/>
                      <a:pt x="96" y="3"/>
                      <a:pt x="96" y="6"/>
                    </a:cubicBezTo>
                    <a:cubicBezTo>
                      <a:pt x="96" y="9"/>
                      <a:pt x="93" y="12"/>
                      <a:pt x="9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3468">
                <a:extLst>
                  <a:ext uri="{FF2B5EF4-FFF2-40B4-BE49-F238E27FC236}">
                    <a16:creationId xmlns:a16="http://schemas.microsoft.com/office/drawing/2014/main" xmlns="" id="{AC27A9F0-E214-4527-816F-D1B87671C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55300" y="3773488"/>
                <a:ext cx="92075" cy="104775"/>
              </a:xfrm>
              <a:custGeom>
                <a:avLst/>
                <a:gdLst>
                  <a:gd name="T0" fmla="*/ 47 w 54"/>
                  <a:gd name="T1" fmla="*/ 62 h 62"/>
                  <a:gd name="T2" fmla="*/ 42 w 54"/>
                  <a:gd name="T3" fmla="*/ 60 h 62"/>
                  <a:gd name="T4" fmla="*/ 2 w 54"/>
                  <a:gd name="T5" fmla="*/ 11 h 62"/>
                  <a:gd name="T6" fmla="*/ 3 w 54"/>
                  <a:gd name="T7" fmla="*/ 2 h 62"/>
                  <a:gd name="T8" fmla="*/ 12 w 54"/>
                  <a:gd name="T9" fmla="*/ 3 h 62"/>
                  <a:gd name="T10" fmla="*/ 51 w 54"/>
                  <a:gd name="T11" fmla="*/ 53 h 62"/>
                  <a:gd name="T12" fmla="*/ 51 w 54"/>
                  <a:gd name="T13" fmla="*/ 61 h 62"/>
                  <a:gd name="T14" fmla="*/ 47 w 54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62">
                    <a:moveTo>
                      <a:pt x="47" y="62"/>
                    </a:moveTo>
                    <a:cubicBezTo>
                      <a:pt x="45" y="62"/>
                      <a:pt x="43" y="62"/>
                      <a:pt x="42" y="6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8"/>
                      <a:pt x="1" y="4"/>
                      <a:pt x="3" y="2"/>
                    </a:cubicBezTo>
                    <a:cubicBezTo>
                      <a:pt x="6" y="0"/>
                      <a:pt x="10" y="1"/>
                      <a:pt x="12" y="3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4" y="55"/>
                      <a:pt x="53" y="59"/>
                      <a:pt x="51" y="61"/>
                    </a:cubicBezTo>
                    <a:cubicBezTo>
                      <a:pt x="49" y="62"/>
                      <a:pt x="48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3469">
                <a:extLst>
                  <a:ext uri="{FF2B5EF4-FFF2-40B4-BE49-F238E27FC236}">
                    <a16:creationId xmlns:a16="http://schemas.microsoft.com/office/drawing/2014/main" xmlns="" id="{687B0DC4-7F4E-4183-ADBB-53FFA17DCF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55250" y="3773488"/>
                <a:ext cx="90488" cy="104775"/>
              </a:xfrm>
              <a:custGeom>
                <a:avLst/>
                <a:gdLst>
                  <a:gd name="T0" fmla="*/ 7 w 53"/>
                  <a:gd name="T1" fmla="*/ 62 h 62"/>
                  <a:gd name="T2" fmla="*/ 3 w 53"/>
                  <a:gd name="T3" fmla="*/ 61 h 62"/>
                  <a:gd name="T4" fmla="*/ 2 w 53"/>
                  <a:gd name="T5" fmla="*/ 53 h 62"/>
                  <a:gd name="T6" fmla="*/ 42 w 53"/>
                  <a:gd name="T7" fmla="*/ 3 h 62"/>
                  <a:gd name="T8" fmla="*/ 50 w 53"/>
                  <a:gd name="T9" fmla="*/ 2 h 62"/>
                  <a:gd name="T10" fmla="*/ 51 w 53"/>
                  <a:gd name="T11" fmla="*/ 11 h 62"/>
                  <a:gd name="T12" fmla="*/ 12 w 53"/>
                  <a:gd name="T13" fmla="*/ 60 h 62"/>
                  <a:gd name="T14" fmla="*/ 7 w 53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62">
                    <a:moveTo>
                      <a:pt x="7" y="62"/>
                    </a:moveTo>
                    <a:cubicBezTo>
                      <a:pt x="6" y="62"/>
                      <a:pt x="4" y="62"/>
                      <a:pt x="3" y="61"/>
                    </a:cubicBezTo>
                    <a:cubicBezTo>
                      <a:pt x="0" y="59"/>
                      <a:pt x="0" y="55"/>
                      <a:pt x="2" y="5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4" y="1"/>
                      <a:pt x="48" y="0"/>
                      <a:pt x="50" y="2"/>
                    </a:cubicBezTo>
                    <a:cubicBezTo>
                      <a:pt x="53" y="4"/>
                      <a:pt x="53" y="8"/>
                      <a:pt x="51" y="11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0" y="62"/>
                      <a:pt x="9" y="62"/>
                      <a:pt x="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3470">
                <a:extLst>
                  <a:ext uri="{FF2B5EF4-FFF2-40B4-BE49-F238E27FC236}">
                    <a16:creationId xmlns:a16="http://schemas.microsoft.com/office/drawing/2014/main" xmlns="" id="{0248D955-F085-4608-A1DD-3ED1CDF1B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7138" y="3787775"/>
                <a:ext cx="765175" cy="90488"/>
              </a:xfrm>
              <a:custGeom>
                <a:avLst/>
                <a:gdLst>
                  <a:gd name="T0" fmla="*/ 423 w 450"/>
                  <a:gd name="T1" fmla="*/ 53 h 53"/>
                  <a:gd name="T2" fmla="*/ 27 w 450"/>
                  <a:gd name="T3" fmla="*/ 53 h 53"/>
                  <a:gd name="T4" fmla="*/ 0 w 450"/>
                  <a:gd name="T5" fmla="*/ 27 h 53"/>
                  <a:gd name="T6" fmla="*/ 27 w 450"/>
                  <a:gd name="T7" fmla="*/ 0 h 53"/>
                  <a:gd name="T8" fmla="*/ 34 w 450"/>
                  <a:gd name="T9" fmla="*/ 0 h 53"/>
                  <a:gd name="T10" fmla="*/ 40 w 450"/>
                  <a:gd name="T11" fmla="*/ 6 h 53"/>
                  <a:gd name="T12" fmla="*/ 34 w 450"/>
                  <a:gd name="T13" fmla="*/ 12 h 53"/>
                  <a:gd name="T14" fmla="*/ 27 w 450"/>
                  <a:gd name="T15" fmla="*/ 12 h 53"/>
                  <a:gd name="T16" fmla="*/ 12 w 450"/>
                  <a:gd name="T17" fmla="*/ 27 h 53"/>
                  <a:gd name="T18" fmla="*/ 27 w 450"/>
                  <a:gd name="T19" fmla="*/ 41 h 53"/>
                  <a:gd name="T20" fmla="*/ 423 w 450"/>
                  <a:gd name="T21" fmla="*/ 41 h 53"/>
                  <a:gd name="T22" fmla="*/ 438 w 450"/>
                  <a:gd name="T23" fmla="*/ 27 h 53"/>
                  <a:gd name="T24" fmla="*/ 423 w 450"/>
                  <a:gd name="T25" fmla="*/ 12 h 53"/>
                  <a:gd name="T26" fmla="*/ 416 w 450"/>
                  <a:gd name="T27" fmla="*/ 12 h 53"/>
                  <a:gd name="T28" fmla="*/ 410 w 450"/>
                  <a:gd name="T29" fmla="*/ 6 h 53"/>
                  <a:gd name="T30" fmla="*/ 416 w 450"/>
                  <a:gd name="T31" fmla="*/ 0 h 53"/>
                  <a:gd name="T32" fmla="*/ 423 w 450"/>
                  <a:gd name="T33" fmla="*/ 0 h 53"/>
                  <a:gd name="T34" fmla="*/ 450 w 450"/>
                  <a:gd name="T35" fmla="*/ 27 h 53"/>
                  <a:gd name="T36" fmla="*/ 423 w 450"/>
                  <a:gd name="T3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0" h="53">
                    <a:moveTo>
                      <a:pt x="423" y="53"/>
                    </a:moveTo>
                    <a:cubicBezTo>
                      <a:pt x="27" y="53"/>
                      <a:pt x="27" y="53"/>
                      <a:pt x="27" y="53"/>
                    </a:cubicBezTo>
                    <a:cubicBezTo>
                      <a:pt x="12" y="53"/>
                      <a:pt x="0" y="41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8" y="0"/>
                      <a:pt x="40" y="2"/>
                      <a:pt x="40" y="6"/>
                    </a:cubicBezTo>
                    <a:cubicBezTo>
                      <a:pt x="40" y="9"/>
                      <a:pt x="38" y="12"/>
                      <a:pt x="34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19" y="12"/>
                      <a:pt x="12" y="18"/>
                      <a:pt x="12" y="27"/>
                    </a:cubicBezTo>
                    <a:cubicBezTo>
                      <a:pt x="12" y="35"/>
                      <a:pt x="19" y="41"/>
                      <a:pt x="27" y="41"/>
                    </a:cubicBezTo>
                    <a:cubicBezTo>
                      <a:pt x="423" y="41"/>
                      <a:pt x="423" y="41"/>
                      <a:pt x="423" y="41"/>
                    </a:cubicBezTo>
                    <a:cubicBezTo>
                      <a:pt x="432" y="41"/>
                      <a:pt x="438" y="35"/>
                      <a:pt x="438" y="27"/>
                    </a:cubicBezTo>
                    <a:cubicBezTo>
                      <a:pt x="438" y="18"/>
                      <a:pt x="432" y="12"/>
                      <a:pt x="423" y="12"/>
                    </a:cubicBezTo>
                    <a:cubicBezTo>
                      <a:pt x="416" y="12"/>
                      <a:pt x="416" y="12"/>
                      <a:pt x="416" y="12"/>
                    </a:cubicBezTo>
                    <a:cubicBezTo>
                      <a:pt x="413" y="12"/>
                      <a:pt x="410" y="9"/>
                      <a:pt x="410" y="6"/>
                    </a:cubicBezTo>
                    <a:cubicBezTo>
                      <a:pt x="410" y="2"/>
                      <a:pt x="413" y="0"/>
                      <a:pt x="416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438" y="0"/>
                      <a:pt x="450" y="12"/>
                      <a:pt x="450" y="27"/>
                    </a:cubicBezTo>
                    <a:cubicBezTo>
                      <a:pt x="450" y="41"/>
                      <a:pt x="438" y="53"/>
                      <a:pt x="423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3471">
                <a:extLst>
                  <a:ext uri="{FF2B5EF4-FFF2-40B4-BE49-F238E27FC236}">
                    <a16:creationId xmlns:a16="http://schemas.microsoft.com/office/drawing/2014/main" xmlns="" id="{35B8567B-1D7C-47D9-9260-E4DD2061C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4150" y="3235325"/>
                <a:ext cx="311150" cy="312738"/>
              </a:xfrm>
              <a:custGeom>
                <a:avLst/>
                <a:gdLst>
                  <a:gd name="T0" fmla="*/ 92 w 183"/>
                  <a:gd name="T1" fmla="*/ 183 h 183"/>
                  <a:gd name="T2" fmla="*/ 0 w 183"/>
                  <a:gd name="T3" fmla="*/ 90 h 183"/>
                  <a:gd name="T4" fmla="*/ 69 w 183"/>
                  <a:gd name="T5" fmla="*/ 0 h 183"/>
                  <a:gd name="T6" fmla="*/ 76 w 183"/>
                  <a:gd name="T7" fmla="*/ 5 h 183"/>
                  <a:gd name="T8" fmla="*/ 72 w 183"/>
                  <a:gd name="T9" fmla="*/ 12 h 183"/>
                  <a:gd name="T10" fmla="*/ 12 w 183"/>
                  <a:gd name="T11" fmla="*/ 90 h 183"/>
                  <a:gd name="T12" fmla="*/ 92 w 183"/>
                  <a:gd name="T13" fmla="*/ 171 h 183"/>
                  <a:gd name="T14" fmla="*/ 171 w 183"/>
                  <a:gd name="T15" fmla="*/ 109 h 183"/>
                  <a:gd name="T16" fmla="*/ 178 w 183"/>
                  <a:gd name="T17" fmla="*/ 105 h 183"/>
                  <a:gd name="T18" fmla="*/ 182 w 183"/>
                  <a:gd name="T19" fmla="*/ 112 h 183"/>
                  <a:gd name="T20" fmla="*/ 92 w 183"/>
                  <a:gd name="T21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" h="183">
                    <a:moveTo>
                      <a:pt x="92" y="183"/>
                    </a:moveTo>
                    <a:cubicBezTo>
                      <a:pt x="41" y="183"/>
                      <a:pt x="0" y="141"/>
                      <a:pt x="0" y="90"/>
                    </a:cubicBezTo>
                    <a:cubicBezTo>
                      <a:pt x="0" y="48"/>
                      <a:pt x="28" y="11"/>
                      <a:pt x="69" y="0"/>
                    </a:cubicBezTo>
                    <a:cubicBezTo>
                      <a:pt x="72" y="0"/>
                      <a:pt x="76" y="2"/>
                      <a:pt x="76" y="5"/>
                    </a:cubicBezTo>
                    <a:cubicBezTo>
                      <a:pt x="77" y="8"/>
                      <a:pt x="75" y="11"/>
                      <a:pt x="72" y="12"/>
                    </a:cubicBezTo>
                    <a:cubicBezTo>
                      <a:pt x="37" y="21"/>
                      <a:pt x="12" y="53"/>
                      <a:pt x="12" y="90"/>
                    </a:cubicBezTo>
                    <a:cubicBezTo>
                      <a:pt x="12" y="135"/>
                      <a:pt x="48" y="171"/>
                      <a:pt x="92" y="171"/>
                    </a:cubicBezTo>
                    <a:cubicBezTo>
                      <a:pt x="129" y="171"/>
                      <a:pt x="162" y="145"/>
                      <a:pt x="171" y="109"/>
                    </a:cubicBezTo>
                    <a:cubicBezTo>
                      <a:pt x="171" y="106"/>
                      <a:pt x="175" y="104"/>
                      <a:pt x="178" y="105"/>
                    </a:cubicBezTo>
                    <a:cubicBezTo>
                      <a:pt x="181" y="106"/>
                      <a:pt x="183" y="109"/>
                      <a:pt x="182" y="112"/>
                    </a:cubicBezTo>
                    <a:cubicBezTo>
                      <a:pt x="172" y="154"/>
                      <a:pt x="135" y="183"/>
                      <a:pt x="92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3472">
                <a:extLst>
                  <a:ext uri="{FF2B5EF4-FFF2-40B4-BE49-F238E27FC236}">
                    <a16:creationId xmlns:a16="http://schemas.microsoft.com/office/drawing/2014/main" xmlns="" id="{D3B23292-73B1-46BB-8DA1-B4D823F3E6B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64813" y="3087688"/>
                <a:ext cx="25400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7 h 15"/>
                  <a:gd name="T4" fmla="*/ 8 w 15"/>
                  <a:gd name="T5" fmla="*/ 0 h 15"/>
                  <a:gd name="T6" fmla="*/ 15 w 15"/>
                  <a:gd name="T7" fmla="*/ 7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7 h 15"/>
                  <a:gd name="T14" fmla="*/ 8 w 15"/>
                  <a:gd name="T15" fmla="*/ 12 h 15"/>
                  <a:gd name="T16" fmla="*/ 12 w 15"/>
                  <a:gd name="T17" fmla="*/ 7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7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5" y="3"/>
                      <a:pt x="15" y="7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7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7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3473">
                <a:extLst>
                  <a:ext uri="{FF2B5EF4-FFF2-40B4-BE49-F238E27FC236}">
                    <a16:creationId xmlns:a16="http://schemas.microsoft.com/office/drawing/2014/main" xmlns="" id="{60AA7672-8180-48EC-8626-CE54CD5EF3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7650" y="3086100"/>
                <a:ext cx="30163" cy="26988"/>
              </a:xfrm>
              <a:custGeom>
                <a:avLst/>
                <a:gdLst>
                  <a:gd name="T0" fmla="*/ 9 w 17"/>
                  <a:gd name="T1" fmla="*/ 16 h 16"/>
                  <a:gd name="T2" fmla="*/ 2 w 17"/>
                  <a:gd name="T3" fmla="*/ 12 h 16"/>
                  <a:gd name="T4" fmla="*/ 5 w 17"/>
                  <a:gd name="T5" fmla="*/ 2 h 16"/>
                  <a:gd name="T6" fmla="*/ 11 w 17"/>
                  <a:gd name="T7" fmla="*/ 1 h 16"/>
                  <a:gd name="T8" fmla="*/ 15 w 17"/>
                  <a:gd name="T9" fmla="*/ 5 h 16"/>
                  <a:gd name="T10" fmla="*/ 15 w 17"/>
                  <a:gd name="T11" fmla="*/ 5 h 16"/>
                  <a:gd name="T12" fmla="*/ 13 w 17"/>
                  <a:gd name="T13" fmla="*/ 15 h 16"/>
                  <a:gd name="T14" fmla="*/ 9 w 17"/>
                  <a:gd name="T15" fmla="*/ 16 h 16"/>
                  <a:gd name="T16" fmla="*/ 5 w 17"/>
                  <a:gd name="T17" fmla="*/ 11 h 16"/>
                  <a:gd name="T18" fmla="*/ 8 w 17"/>
                  <a:gd name="T19" fmla="*/ 13 h 16"/>
                  <a:gd name="T20" fmla="*/ 11 w 17"/>
                  <a:gd name="T21" fmla="*/ 12 h 16"/>
                  <a:gd name="T22" fmla="*/ 13 w 17"/>
                  <a:gd name="T23" fmla="*/ 6 h 16"/>
                  <a:gd name="T24" fmla="*/ 13 w 17"/>
                  <a:gd name="T25" fmla="*/ 6 h 16"/>
                  <a:gd name="T26" fmla="*/ 10 w 17"/>
                  <a:gd name="T27" fmla="*/ 8 h 16"/>
                  <a:gd name="T28" fmla="*/ 13 w 17"/>
                  <a:gd name="T29" fmla="*/ 6 h 16"/>
                  <a:gd name="T30" fmla="*/ 7 w 17"/>
                  <a:gd name="T31" fmla="*/ 4 h 16"/>
                  <a:gd name="T32" fmla="*/ 5 w 17"/>
                  <a:gd name="T33" fmla="*/ 11 h 16"/>
                  <a:gd name="T34" fmla="*/ 5 w 17"/>
                  <a:gd name="T35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6">
                    <a:moveTo>
                      <a:pt x="9" y="16"/>
                    </a:moveTo>
                    <a:cubicBezTo>
                      <a:pt x="6" y="16"/>
                      <a:pt x="4" y="15"/>
                      <a:pt x="2" y="12"/>
                    </a:cubicBezTo>
                    <a:cubicBezTo>
                      <a:pt x="0" y="8"/>
                      <a:pt x="1" y="4"/>
                      <a:pt x="5" y="2"/>
                    </a:cubicBezTo>
                    <a:cubicBezTo>
                      <a:pt x="7" y="1"/>
                      <a:pt x="9" y="0"/>
                      <a:pt x="11" y="1"/>
                    </a:cubicBezTo>
                    <a:cubicBezTo>
                      <a:pt x="13" y="1"/>
                      <a:pt x="14" y="3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7" y="8"/>
                      <a:pt x="16" y="13"/>
                      <a:pt x="13" y="15"/>
                    </a:cubicBezTo>
                    <a:cubicBezTo>
                      <a:pt x="11" y="16"/>
                      <a:pt x="10" y="16"/>
                      <a:pt x="9" y="16"/>
                    </a:cubicBezTo>
                    <a:close/>
                    <a:moveTo>
                      <a:pt x="5" y="11"/>
                    </a:moveTo>
                    <a:cubicBezTo>
                      <a:pt x="6" y="12"/>
                      <a:pt x="7" y="12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3" y="11"/>
                      <a:pt x="14" y="8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4"/>
                      <a:pt x="9" y="3"/>
                      <a:pt x="7" y="4"/>
                    </a:cubicBezTo>
                    <a:cubicBezTo>
                      <a:pt x="5" y="6"/>
                      <a:pt x="4" y="8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3474">
                <a:extLst>
                  <a:ext uri="{FF2B5EF4-FFF2-40B4-BE49-F238E27FC236}">
                    <a16:creationId xmlns:a16="http://schemas.microsoft.com/office/drawing/2014/main" xmlns="" id="{80FDFB3D-DD42-4BC4-86DD-CE72756899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6213" y="3116263"/>
                <a:ext cx="30163" cy="25400"/>
              </a:xfrm>
              <a:custGeom>
                <a:avLst/>
                <a:gdLst>
                  <a:gd name="T0" fmla="*/ 8 w 17"/>
                  <a:gd name="T1" fmla="*/ 15 h 15"/>
                  <a:gd name="T2" fmla="*/ 3 w 17"/>
                  <a:gd name="T3" fmla="*/ 13 h 15"/>
                  <a:gd name="T4" fmla="*/ 3 w 17"/>
                  <a:gd name="T5" fmla="*/ 3 h 15"/>
                  <a:gd name="T6" fmla="*/ 14 w 17"/>
                  <a:gd name="T7" fmla="*/ 2 h 15"/>
                  <a:gd name="T8" fmla="*/ 14 w 17"/>
                  <a:gd name="T9" fmla="*/ 13 h 15"/>
                  <a:gd name="T10" fmla="*/ 8 w 17"/>
                  <a:gd name="T11" fmla="*/ 15 h 15"/>
                  <a:gd name="T12" fmla="*/ 8 w 17"/>
                  <a:gd name="T13" fmla="*/ 3 h 15"/>
                  <a:gd name="T14" fmla="*/ 5 w 17"/>
                  <a:gd name="T15" fmla="*/ 5 h 15"/>
                  <a:gd name="T16" fmla="*/ 5 w 17"/>
                  <a:gd name="T17" fmla="*/ 11 h 15"/>
                  <a:gd name="T18" fmla="*/ 12 w 17"/>
                  <a:gd name="T19" fmla="*/ 11 h 15"/>
                  <a:gd name="T20" fmla="*/ 12 w 17"/>
                  <a:gd name="T21" fmla="*/ 5 h 15"/>
                  <a:gd name="T22" fmla="*/ 8 w 17"/>
                  <a:gd name="T2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5">
                    <a:moveTo>
                      <a:pt x="8" y="15"/>
                    </a:moveTo>
                    <a:cubicBezTo>
                      <a:pt x="6" y="15"/>
                      <a:pt x="5" y="15"/>
                      <a:pt x="3" y="13"/>
                    </a:cubicBezTo>
                    <a:cubicBezTo>
                      <a:pt x="0" y="10"/>
                      <a:pt x="0" y="5"/>
                      <a:pt x="3" y="3"/>
                    </a:cubicBezTo>
                    <a:cubicBezTo>
                      <a:pt x="6" y="0"/>
                      <a:pt x="11" y="0"/>
                      <a:pt x="14" y="2"/>
                    </a:cubicBezTo>
                    <a:cubicBezTo>
                      <a:pt x="17" y="5"/>
                      <a:pt x="17" y="10"/>
                      <a:pt x="14" y="13"/>
                    </a:cubicBezTo>
                    <a:cubicBezTo>
                      <a:pt x="12" y="15"/>
                      <a:pt x="10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7" y="3"/>
                      <a:pt x="6" y="4"/>
                      <a:pt x="5" y="5"/>
                    </a:cubicBezTo>
                    <a:cubicBezTo>
                      <a:pt x="4" y="6"/>
                      <a:pt x="4" y="9"/>
                      <a:pt x="5" y="11"/>
                    </a:cubicBezTo>
                    <a:cubicBezTo>
                      <a:pt x="7" y="13"/>
                      <a:pt x="10" y="13"/>
                      <a:pt x="12" y="11"/>
                    </a:cubicBezTo>
                    <a:cubicBezTo>
                      <a:pt x="13" y="9"/>
                      <a:pt x="13" y="6"/>
                      <a:pt x="12" y="5"/>
                    </a:cubicBezTo>
                    <a:cubicBezTo>
                      <a:pt x="11" y="4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3475">
                <a:extLst>
                  <a:ext uri="{FF2B5EF4-FFF2-40B4-BE49-F238E27FC236}">
                    <a16:creationId xmlns:a16="http://schemas.microsoft.com/office/drawing/2014/main" xmlns="" id="{723624C7-D3A8-4B54-AA29-5BC50EF9F6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75888" y="3162300"/>
                <a:ext cx="26988" cy="26988"/>
              </a:xfrm>
              <a:custGeom>
                <a:avLst/>
                <a:gdLst>
                  <a:gd name="T0" fmla="*/ 8 w 16"/>
                  <a:gd name="T1" fmla="*/ 16 h 16"/>
                  <a:gd name="T2" fmla="*/ 4 w 16"/>
                  <a:gd name="T3" fmla="*/ 15 h 16"/>
                  <a:gd name="T4" fmla="*/ 1 w 16"/>
                  <a:gd name="T5" fmla="*/ 11 h 16"/>
                  <a:gd name="T6" fmla="*/ 1 w 16"/>
                  <a:gd name="T7" fmla="*/ 5 h 16"/>
                  <a:gd name="T8" fmla="*/ 12 w 16"/>
                  <a:gd name="T9" fmla="*/ 2 h 16"/>
                  <a:gd name="T10" fmla="*/ 15 w 16"/>
                  <a:gd name="T11" fmla="*/ 7 h 16"/>
                  <a:gd name="T12" fmla="*/ 15 w 16"/>
                  <a:gd name="T13" fmla="*/ 13 h 16"/>
                  <a:gd name="T14" fmla="*/ 10 w 16"/>
                  <a:gd name="T15" fmla="*/ 16 h 16"/>
                  <a:gd name="T16" fmla="*/ 8 w 16"/>
                  <a:gd name="T17" fmla="*/ 16 h 16"/>
                  <a:gd name="T18" fmla="*/ 6 w 16"/>
                  <a:gd name="T19" fmla="*/ 13 h 16"/>
                  <a:gd name="T20" fmla="*/ 12 w 16"/>
                  <a:gd name="T21" fmla="*/ 11 h 16"/>
                  <a:gd name="T22" fmla="*/ 12 w 16"/>
                  <a:gd name="T23" fmla="*/ 8 h 16"/>
                  <a:gd name="T24" fmla="*/ 10 w 16"/>
                  <a:gd name="T25" fmla="*/ 5 h 16"/>
                  <a:gd name="T26" fmla="*/ 9 w 16"/>
                  <a:gd name="T27" fmla="*/ 7 h 16"/>
                  <a:gd name="T28" fmla="*/ 10 w 16"/>
                  <a:gd name="T29" fmla="*/ 5 h 16"/>
                  <a:gd name="T30" fmla="*/ 10 w 16"/>
                  <a:gd name="T31" fmla="*/ 5 h 16"/>
                  <a:gd name="T32" fmla="*/ 7 w 16"/>
                  <a:gd name="T33" fmla="*/ 5 h 16"/>
                  <a:gd name="T34" fmla="*/ 4 w 16"/>
                  <a:gd name="T35" fmla="*/ 7 h 16"/>
                  <a:gd name="T36" fmla="*/ 4 w 16"/>
                  <a:gd name="T37" fmla="*/ 10 h 16"/>
                  <a:gd name="T38" fmla="*/ 6 w 16"/>
                  <a:gd name="T39" fmla="*/ 13 h 16"/>
                  <a:gd name="T40" fmla="*/ 6 w 16"/>
                  <a:gd name="T41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cubicBezTo>
                      <a:pt x="7" y="16"/>
                      <a:pt x="5" y="16"/>
                      <a:pt x="4" y="15"/>
                    </a:cubicBezTo>
                    <a:cubicBezTo>
                      <a:pt x="3" y="14"/>
                      <a:pt x="1" y="13"/>
                      <a:pt x="1" y="11"/>
                    </a:cubicBezTo>
                    <a:cubicBezTo>
                      <a:pt x="0" y="9"/>
                      <a:pt x="0" y="7"/>
                      <a:pt x="1" y="5"/>
                    </a:cubicBezTo>
                    <a:cubicBezTo>
                      <a:pt x="4" y="1"/>
                      <a:pt x="8" y="0"/>
                      <a:pt x="12" y="2"/>
                    </a:cubicBezTo>
                    <a:cubicBezTo>
                      <a:pt x="14" y="3"/>
                      <a:pt x="15" y="5"/>
                      <a:pt x="15" y="7"/>
                    </a:cubicBezTo>
                    <a:cubicBezTo>
                      <a:pt x="16" y="9"/>
                      <a:pt x="16" y="11"/>
                      <a:pt x="15" y="13"/>
                    </a:cubicBezTo>
                    <a:cubicBezTo>
                      <a:pt x="14" y="14"/>
                      <a:pt x="12" y="16"/>
                      <a:pt x="10" y="16"/>
                    </a:cubicBezTo>
                    <a:cubicBezTo>
                      <a:pt x="9" y="16"/>
                      <a:pt x="9" y="16"/>
                      <a:pt x="8" y="16"/>
                    </a:cubicBezTo>
                    <a:close/>
                    <a:moveTo>
                      <a:pt x="6" y="13"/>
                    </a:moveTo>
                    <a:cubicBezTo>
                      <a:pt x="8" y="14"/>
                      <a:pt x="11" y="13"/>
                      <a:pt x="12" y="11"/>
                    </a:cubicBezTo>
                    <a:cubicBezTo>
                      <a:pt x="12" y="10"/>
                      <a:pt x="13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8" y="4"/>
                      <a:pt x="7" y="5"/>
                    </a:cubicBezTo>
                    <a:cubicBezTo>
                      <a:pt x="6" y="5"/>
                      <a:pt x="5" y="6"/>
                      <a:pt x="4" y="7"/>
                    </a:cubicBezTo>
                    <a:cubicBezTo>
                      <a:pt x="4" y="8"/>
                      <a:pt x="3" y="9"/>
                      <a:pt x="4" y="10"/>
                    </a:cubicBezTo>
                    <a:cubicBezTo>
                      <a:pt x="4" y="11"/>
                      <a:pt x="5" y="12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3476">
                <a:extLst>
                  <a:ext uri="{FF2B5EF4-FFF2-40B4-BE49-F238E27FC236}">
                    <a16:creationId xmlns:a16="http://schemas.microsoft.com/office/drawing/2014/main" xmlns="" id="{18025855-9E34-49A2-985B-1B2D1DB28B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28263" y="3225800"/>
                <a:ext cx="28575" cy="26988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2 w 17"/>
                  <a:gd name="T5" fmla="*/ 12 h 16"/>
                  <a:gd name="T6" fmla="*/ 1 w 17"/>
                  <a:gd name="T7" fmla="*/ 6 h 16"/>
                  <a:gd name="T8" fmla="*/ 4 w 17"/>
                  <a:gd name="T9" fmla="*/ 2 h 16"/>
                  <a:gd name="T10" fmla="*/ 10 w 17"/>
                  <a:gd name="T11" fmla="*/ 1 h 16"/>
                  <a:gd name="T12" fmla="*/ 15 w 17"/>
                  <a:gd name="T13" fmla="*/ 10 h 16"/>
                  <a:gd name="T14" fmla="*/ 8 w 17"/>
                  <a:gd name="T15" fmla="*/ 16 h 16"/>
                  <a:gd name="T16" fmla="*/ 7 w 17"/>
                  <a:gd name="T17" fmla="*/ 12 h 16"/>
                  <a:gd name="T18" fmla="*/ 10 w 17"/>
                  <a:gd name="T19" fmla="*/ 12 h 16"/>
                  <a:gd name="T20" fmla="*/ 12 w 17"/>
                  <a:gd name="T21" fmla="*/ 9 h 16"/>
                  <a:gd name="T22" fmla="*/ 12 w 17"/>
                  <a:gd name="T23" fmla="*/ 6 h 16"/>
                  <a:gd name="T24" fmla="*/ 9 w 17"/>
                  <a:gd name="T25" fmla="*/ 4 h 16"/>
                  <a:gd name="T26" fmla="*/ 9 w 17"/>
                  <a:gd name="T27" fmla="*/ 4 h 16"/>
                  <a:gd name="T28" fmla="*/ 9 w 17"/>
                  <a:gd name="T29" fmla="*/ 7 h 16"/>
                  <a:gd name="T30" fmla="*/ 9 w 17"/>
                  <a:gd name="T31" fmla="*/ 4 h 16"/>
                  <a:gd name="T32" fmla="*/ 4 w 17"/>
                  <a:gd name="T33" fmla="*/ 7 h 16"/>
                  <a:gd name="T34" fmla="*/ 7 w 17"/>
                  <a:gd name="T35" fmla="*/ 12 h 16"/>
                  <a:gd name="T36" fmla="*/ 7 w 17"/>
                  <a:gd name="T37" fmla="*/ 12 h 16"/>
                  <a:gd name="T38" fmla="*/ 7 w 17"/>
                  <a:gd name="T39" fmla="*/ 12 h 16"/>
                  <a:gd name="T40" fmla="*/ 7 w 17"/>
                  <a:gd name="T41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7" y="16"/>
                      <a:pt x="7" y="16"/>
                      <a:pt x="6" y="16"/>
                    </a:cubicBezTo>
                    <a:cubicBezTo>
                      <a:pt x="4" y="15"/>
                      <a:pt x="3" y="14"/>
                      <a:pt x="2" y="12"/>
                    </a:cubicBezTo>
                    <a:cubicBezTo>
                      <a:pt x="1" y="10"/>
                      <a:pt x="0" y="8"/>
                      <a:pt x="1" y="6"/>
                    </a:cubicBezTo>
                    <a:cubicBezTo>
                      <a:pt x="1" y="4"/>
                      <a:pt x="3" y="3"/>
                      <a:pt x="4" y="2"/>
                    </a:cubicBezTo>
                    <a:cubicBezTo>
                      <a:pt x="6" y="1"/>
                      <a:pt x="8" y="0"/>
                      <a:pt x="10" y="1"/>
                    </a:cubicBezTo>
                    <a:cubicBezTo>
                      <a:pt x="14" y="2"/>
                      <a:pt x="17" y="6"/>
                      <a:pt x="15" y="10"/>
                    </a:cubicBezTo>
                    <a:cubicBezTo>
                      <a:pt x="15" y="14"/>
                      <a:pt x="11" y="16"/>
                      <a:pt x="8" y="16"/>
                    </a:cubicBezTo>
                    <a:close/>
                    <a:moveTo>
                      <a:pt x="7" y="12"/>
                    </a:moveTo>
                    <a:cubicBezTo>
                      <a:pt x="8" y="13"/>
                      <a:pt x="9" y="13"/>
                      <a:pt x="10" y="12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3" y="8"/>
                      <a:pt x="13" y="7"/>
                      <a:pt x="12" y="6"/>
                    </a:cubicBezTo>
                    <a:cubicBezTo>
                      <a:pt x="11" y="5"/>
                      <a:pt x="10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7" y="3"/>
                      <a:pt x="4" y="5"/>
                      <a:pt x="4" y="7"/>
                    </a:cubicBezTo>
                    <a:cubicBezTo>
                      <a:pt x="3" y="9"/>
                      <a:pt x="5" y="12"/>
                      <a:pt x="7" y="12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3477">
                <a:extLst>
                  <a:ext uri="{FF2B5EF4-FFF2-40B4-BE49-F238E27FC236}">
                    <a16:creationId xmlns:a16="http://schemas.microsoft.com/office/drawing/2014/main" xmlns="" id="{2AD6C2E6-B91F-4958-AE26-413AB635F9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99688" y="3298825"/>
                <a:ext cx="25400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" y="0"/>
                      <a:pt x="15" y="3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3478">
                <a:extLst>
                  <a:ext uri="{FF2B5EF4-FFF2-40B4-BE49-F238E27FC236}">
                    <a16:creationId xmlns:a16="http://schemas.microsoft.com/office/drawing/2014/main" xmlns="" id="{A31EBAF0-08DC-42C9-BCD5-2733437C36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98100" y="3452813"/>
                <a:ext cx="26988" cy="26988"/>
              </a:xfrm>
              <a:custGeom>
                <a:avLst/>
                <a:gdLst>
                  <a:gd name="T0" fmla="*/ 9 w 16"/>
                  <a:gd name="T1" fmla="*/ 16 h 16"/>
                  <a:gd name="T2" fmla="*/ 2 w 16"/>
                  <a:gd name="T3" fmla="*/ 12 h 16"/>
                  <a:gd name="T4" fmla="*/ 5 w 16"/>
                  <a:gd name="T5" fmla="*/ 2 h 16"/>
                  <a:gd name="T6" fmla="*/ 5 w 16"/>
                  <a:gd name="T7" fmla="*/ 2 h 16"/>
                  <a:gd name="T8" fmla="*/ 15 w 16"/>
                  <a:gd name="T9" fmla="*/ 5 h 16"/>
                  <a:gd name="T10" fmla="*/ 16 w 16"/>
                  <a:gd name="T11" fmla="*/ 11 h 16"/>
                  <a:gd name="T12" fmla="*/ 12 w 16"/>
                  <a:gd name="T13" fmla="*/ 15 h 16"/>
                  <a:gd name="T14" fmla="*/ 9 w 16"/>
                  <a:gd name="T15" fmla="*/ 16 h 16"/>
                  <a:gd name="T16" fmla="*/ 9 w 16"/>
                  <a:gd name="T17" fmla="*/ 4 h 16"/>
                  <a:gd name="T18" fmla="*/ 6 w 16"/>
                  <a:gd name="T19" fmla="*/ 5 h 16"/>
                  <a:gd name="T20" fmla="*/ 4 w 16"/>
                  <a:gd name="T21" fmla="*/ 7 h 16"/>
                  <a:gd name="T22" fmla="*/ 5 w 16"/>
                  <a:gd name="T23" fmla="*/ 11 h 16"/>
                  <a:gd name="T24" fmla="*/ 11 w 16"/>
                  <a:gd name="T25" fmla="*/ 12 h 16"/>
                  <a:gd name="T26" fmla="*/ 8 w 16"/>
                  <a:gd name="T27" fmla="*/ 7 h 16"/>
                  <a:gd name="T28" fmla="*/ 11 w 16"/>
                  <a:gd name="T29" fmla="*/ 12 h 16"/>
                  <a:gd name="T30" fmla="*/ 12 w 16"/>
                  <a:gd name="T31" fmla="*/ 6 h 16"/>
                  <a:gd name="T32" fmla="*/ 9 w 16"/>
                  <a:gd name="T3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cubicBezTo>
                      <a:pt x="6" y="16"/>
                      <a:pt x="3" y="15"/>
                      <a:pt x="2" y="12"/>
                    </a:cubicBezTo>
                    <a:cubicBezTo>
                      <a:pt x="0" y="9"/>
                      <a:pt x="1" y="4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8" y="0"/>
                      <a:pt x="13" y="1"/>
                      <a:pt x="15" y="5"/>
                    </a:cubicBezTo>
                    <a:cubicBezTo>
                      <a:pt x="16" y="7"/>
                      <a:pt x="16" y="9"/>
                      <a:pt x="16" y="11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9" y="16"/>
                    </a:cubicBezTo>
                    <a:close/>
                    <a:moveTo>
                      <a:pt x="9" y="4"/>
                    </a:moveTo>
                    <a:cubicBezTo>
                      <a:pt x="8" y="4"/>
                      <a:pt x="7" y="4"/>
                      <a:pt x="6" y="5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6" y="13"/>
                      <a:pt x="9" y="14"/>
                      <a:pt x="11" y="12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3" y="11"/>
                      <a:pt x="14" y="8"/>
                      <a:pt x="12" y="6"/>
                    </a:cubicBezTo>
                    <a:cubicBezTo>
                      <a:pt x="12" y="5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479">
                <a:extLst>
                  <a:ext uri="{FF2B5EF4-FFF2-40B4-BE49-F238E27FC236}">
                    <a16:creationId xmlns:a16="http://schemas.microsoft.com/office/drawing/2014/main" xmlns="" id="{10AC0564-3921-4F26-87A1-E1467BF9AB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29850" y="3525838"/>
                <a:ext cx="25400" cy="28575"/>
              </a:xfrm>
              <a:custGeom>
                <a:avLst/>
                <a:gdLst>
                  <a:gd name="T0" fmla="*/ 7 w 15"/>
                  <a:gd name="T1" fmla="*/ 16 h 16"/>
                  <a:gd name="T2" fmla="*/ 2 w 15"/>
                  <a:gd name="T3" fmla="*/ 13 h 16"/>
                  <a:gd name="T4" fmla="*/ 0 w 15"/>
                  <a:gd name="T5" fmla="*/ 8 h 16"/>
                  <a:gd name="T6" fmla="*/ 2 w 15"/>
                  <a:gd name="T7" fmla="*/ 3 h 16"/>
                  <a:gd name="T8" fmla="*/ 12 w 15"/>
                  <a:gd name="T9" fmla="*/ 3 h 16"/>
                  <a:gd name="T10" fmla="*/ 12 w 15"/>
                  <a:gd name="T11" fmla="*/ 13 h 16"/>
                  <a:gd name="T12" fmla="*/ 7 w 15"/>
                  <a:gd name="T13" fmla="*/ 16 h 16"/>
                  <a:gd name="T14" fmla="*/ 7 w 15"/>
                  <a:gd name="T15" fmla="*/ 4 h 16"/>
                  <a:gd name="T16" fmla="*/ 4 w 15"/>
                  <a:gd name="T17" fmla="*/ 5 h 16"/>
                  <a:gd name="T18" fmla="*/ 4 w 15"/>
                  <a:gd name="T19" fmla="*/ 11 h 16"/>
                  <a:gd name="T20" fmla="*/ 10 w 15"/>
                  <a:gd name="T21" fmla="*/ 11 h 16"/>
                  <a:gd name="T22" fmla="*/ 12 w 15"/>
                  <a:gd name="T23" fmla="*/ 8 h 16"/>
                  <a:gd name="T24" fmla="*/ 10 w 15"/>
                  <a:gd name="T25" fmla="*/ 5 h 16"/>
                  <a:gd name="T26" fmla="*/ 7 w 15"/>
                  <a:gd name="T2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6">
                    <a:moveTo>
                      <a:pt x="7" y="16"/>
                    </a:moveTo>
                    <a:cubicBezTo>
                      <a:pt x="5" y="16"/>
                      <a:pt x="3" y="15"/>
                      <a:pt x="2" y="13"/>
                    </a:cubicBezTo>
                    <a:cubicBezTo>
                      <a:pt x="0" y="12"/>
                      <a:pt x="0" y="10"/>
                      <a:pt x="0" y="8"/>
                    </a:cubicBezTo>
                    <a:cubicBezTo>
                      <a:pt x="0" y="6"/>
                      <a:pt x="0" y="4"/>
                      <a:pt x="2" y="3"/>
                    </a:cubicBezTo>
                    <a:cubicBezTo>
                      <a:pt x="5" y="0"/>
                      <a:pt x="10" y="0"/>
                      <a:pt x="12" y="3"/>
                    </a:cubicBezTo>
                    <a:cubicBezTo>
                      <a:pt x="15" y="6"/>
                      <a:pt x="15" y="10"/>
                      <a:pt x="12" y="13"/>
                    </a:cubicBezTo>
                    <a:cubicBezTo>
                      <a:pt x="11" y="15"/>
                      <a:pt x="9" y="16"/>
                      <a:pt x="7" y="16"/>
                    </a:cubicBezTo>
                    <a:close/>
                    <a:moveTo>
                      <a:pt x="7" y="4"/>
                    </a:moveTo>
                    <a:cubicBezTo>
                      <a:pt x="6" y="4"/>
                      <a:pt x="5" y="4"/>
                      <a:pt x="4" y="5"/>
                    </a:cubicBezTo>
                    <a:cubicBezTo>
                      <a:pt x="2" y="7"/>
                      <a:pt x="2" y="9"/>
                      <a:pt x="4" y="11"/>
                    </a:cubicBezTo>
                    <a:cubicBezTo>
                      <a:pt x="6" y="13"/>
                      <a:pt x="9" y="13"/>
                      <a:pt x="10" y="11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4"/>
                      <a:pt x="8" y="4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480">
                <a:extLst>
                  <a:ext uri="{FF2B5EF4-FFF2-40B4-BE49-F238E27FC236}">
                    <a16:creationId xmlns:a16="http://schemas.microsoft.com/office/drawing/2014/main" xmlns="" id="{43978E74-CEA9-4A3A-BB01-32B5520D46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74300" y="3587750"/>
                <a:ext cx="30163" cy="26988"/>
              </a:xfrm>
              <a:custGeom>
                <a:avLst/>
                <a:gdLst>
                  <a:gd name="T0" fmla="*/ 9 w 18"/>
                  <a:gd name="T1" fmla="*/ 16 h 16"/>
                  <a:gd name="T2" fmla="*/ 5 w 18"/>
                  <a:gd name="T3" fmla="*/ 15 h 16"/>
                  <a:gd name="T4" fmla="*/ 2 w 18"/>
                  <a:gd name="T5" fmla="*/ 5 h 16"/>
                  <a:gd name="T6" fmla="*/ 2 w 18"/>
                  <a:gd name="T7" fmla="*/ 5 h 16"/>
                  <a:gd name="T8" fmla="*/ 13 w 18"/>
                  <a:gd name="T9" fmla="*/ 2 h 16"/>
                  <a:gd name="T10" fmla="*/ 16 w 18"/>
                  <a:gd name="T11" fmla="*/ 12 h 16"/>
                  <a:gd name="T12" fmla="*/ 9 w 18"/>
                  <a:gd name="T13" fmla="*/ 16 h 16"/>
                  <a:gd name="T14" fmla="*/ 9 w 18"/>
                  <a:gd name="T15" fmla="*/ 4 h 16"/>
                  <a:gd name="T16" fmla="*/ 5 w 18"/>
                  <a:gd name="T17" fmla="*/ 6 h 16"/>
                  <a:gd name="T18" fmla="*/ 7 w 18"/>
                  <a:gd name="T19" fmla="*/ 12 h 16"/>
                  <a:gd name="T20" fmla="*/ 10 w 18"/>
                  <a:gd name="T21" fmla="*/ 13 h 16"/>
                  <a:gd name="T22" fmla="*/ 13 w 18"/>
                  <a:gd name="T23" fmla="*/ 11 h 16"/>
                  <a:gd name="T24" fmla="*/ 8 w 18"/>
                  <a:gd name="T25" fmla="*/ 8 h 16"/>
                  <a:gd name="T26" fmla="*/ 13 w 18"/>
                  <a:gd name="T27" fmla="*/ 11 h 16"/>
                  <a:gd name="T28" fmla="*/ 11 w 18"/>
                  <a:gd name="T29" fmla="*/ 5 h 16"/>
                  <a:gd name="T30" fmla="*/ 9 w 18"/>
                  <a:gd name="T3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" h="16">
                    <a:moveTo>
                      <a:pt x="9" y="16"/>
                    </a:moveTo>
                    <a:cubicBezTo>
                      <a:pt x="8" y="16"/>
                      <a:pt x="6" y="16"/>
                      <a:pt x="5" y="15"/>
                    </a:cubicBezTo>
                    <a:cubicBezTo>
                      <a:pt x="2" y="13"/>
                      <a:pt x="0" y="8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5" y="1"/>
                      <a:pt x="9" y="0"/>
                      <a:pt x="13" y="2"/>
                    </a:cubicBezTo>
                    <a:cubicBezTo>
                      <a:pt x="16" y="4"/>
                      <a:pt x="18" y="9"/>
                      <a:pt x="16" y="12"/>
                    </a:cubicBezTo>
                    <a:cubicBezTo>
                      <a:pt x="14" y="15"/>
                      <a:pt x="12" y="16"/>
                      <a:pt x="9" y="16"/>
                    </a:cubicBezTo>
                    <a:close/>
                    <a:moveTo>
                      <a:pt x="9" y="4"/>
                    </a:moveTo>
                    <a:cubicBezTo>
                      <a:pt x="8" y="4"/>
                      <a:pt x="6" y="5"/>
                      <a:pt x="5" y="6"/>
                    </a:cubicBezTo>
                    <a:cubicBezTo>
                      <a:pt x="4" y="8"/>
                      <a:pt x="5" y="11"/>
                      <a:pt x="7" y="12"/>
                    </a:cubicBezTo>
                    <a:cubicBezTo>
                      <a:pt x="8" y="13"/>
                      <a:pt x="9" y="13"/>
                      <a:pt x="10" y="13"/>
                    </a:cubicBezTo>
                    <a:cubicBezTo>
                      <a:pt x="11" y="12"/>
                      <a:pt x="12" y="12"/>
                      <a:pt x="13" y="11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8"/>
                      <a:pt x="13" y="6"/>
                      <a:pt x="11" y="5"/>
                    </a:cubicBezTo>
                    <a:cubicBezTo>
                      <a:pt x="11" y="4"/>
                      <a:pt x="10" y="4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3481">
                <a:extLst>
                  <a:ext uri="{FF2B5EF4-FFF2-40B4-BE49-F238E27FC236}">
                    <a16:creationId xmlns:a16="http://schemas.microsoft.com/office/drawing/2014/main" xmlns="" id="{5ABE764F-36E2-4AB5-B35D-ED0B191572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36213" y="3635375"/>
                <a:ext cx="30163" cy="28575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1 w 17"/>
                  <a:gd name="T5" fmla="*/ 6 h 16"/>
                  <a:gd name="T6" fmla="*/ 1 w 17"/>
                  <a:gd name="T7" fmla="*/ 6 h 16"/>
                  <a:gd name="T8" fmla="*/ 5 w 17"/>
                  <a:gd name="T9" fmla="*/ 2 h 16"/>
                  <a:gd name="T10" fmla="*/ 10 w 17"/>
                  <a:gd name="T11" fmla="*/ 1 h 16"/>
                  <a:gd name="T12" fmla="*/ 16 w 17"/>
                  <a:gd name="T13" fmla="*/ 10 h 16"/>
                  <a:gd name="T14" fmla="*/ 12 w 17"/>
                  <a:gd name="T15" fmla="*/ 15 h 16"/>
                  <a:gd name="T16" fmla="*/ 8 w 17"/>
                  <a:gd name="T17" fmla="*/ 16 h 16"/>
                  <a:gd name="T18" fmla="*/ 4 w 17"/>
                  <a:gd name="T19" fmla="*/ 7 h 16"/>
                  <a:gd name="T20" fmla="*/ 7 w 17"/>
                  <a:gd name="T21" fmla="*/ 13 h 16"/>
                  <a:gd name="T22" fmla="*/ 11 w 17"/>
                  <a:gd name="T23" fmla="*/ 12 h 16"/>
                  <a:gd name="T24" fmla="*/ 13 w 17"/>
                  <a:gd name="T25" fmla="*/ 9 h 16"/>
                  <a:gd name="T26" fmla="*/ 13 w 17"/>
                  <a:gd name="T27" fmla="*/ 9 h 16"/>
                  <a:gd name="T28" fmla="*/ 10 w 17"/>
                  <a:gd name="T29" fmla="*/ 4 h 16"/>
                  <a:gd name="T30" fmla="*/ 6 w 17"/>
                  <a:gd name="T31" fmla="*/ 4 h 16"/>
                  <a:gd name="T32" fmla="*/ 4 w 17"/>
                  <a:gd name="T33" fmla="*/ 7 h 16"/>
                  <a:gd name="T34" fmla="*/ 4 w 17"/>
                  <a:gd name="T35" fmla="*/ 7 h 16"/>
                  <a:gd name="T36" fmla="*/ 7 w 17"/>
                  <a:gd name="T37" fmla="*/ 8 h 16"/>
                  <a:gd name="T38" fmla="*/ 4 w 17"/>
                  <a:gd name="T3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8" y="16"/>
                      <a:pt x="7" y="16"/>
                      <a:pt x="6" y="16"/>
                    </a:cubicBezTo>
                    <a:cubicBezTo>
                      <a:pt x="2" y="15"/>
                      <a:pt x="0" y="10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4"/>
                      <a:pt x="3" y="3"/>
                      <a:pt x="5" y="2"/>
                    </a:cubicBezTo>
                    <a:cubicBezTo>
                      <a:pt x="6" y="1"/>
                      <a:pt x="8" y="0"/>
                      <a:pt x="10" y="1"/>
                    </a:cubicBezTo>
                    <a:cubicBezTo>
                      <a:pt x="14" y="2"/>
                      <a:pt x="17" y="6"/>
                      <a:pt x="16" y="10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8" y="16"/>
                    </a:cubicBezTo>
                    <a:close/>
                    <a:moveTo>
                      <a:pt x="4" y="7"/>
                    </a:moveTo>
                    <a:cubicBezTo>
                      <a:pt x="4" y="9"/>
                      <a:pt x="5" y="12"/>
                      <a:pt x="7" y="13"/>
                    </a:cubicBezTo>
                    <a:cubicBezTo>
                      <a:pt x="8" y="13"/>
                      <a:pt x="10" y="13"/>
                      <a:pt x="11" y="12"/>
                    </a:cubicBezTo>
                    <a:cubicBezTo>
                      <a:pt x="12" y="12"/>
                      <a:pt x="12" y="11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7"/>
                      <a:pt x="12" y="5"/>
                      <a:pt x="10" y="4"/>
                    </a:cubicBezTo>
                    <a:cubicBezTo>
                      <a:pt x="8" y="4"/>
                      <a:pt x="7" y="4"/>
                      <a:pt x="6" y="4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7" y="8"/>
                      <a:pt x="7" y="8"/>
                      <a:pt x="7" y="8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3482">
                <a:extLst>
                  <a:ext uri="{FF2B5EF4-FFF2-40B4-BE49-F238E27FC236}">
                    <a16:creationId xmlns:a16="http://schemas.microsoft.com/office/drawing/2014/main" xmlns="" id="{9440D14F-D260-474D-BA93-01FED4CD65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09238" y="3667125"/>
                <a:ext cx="26988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483">
                <a:extLst>
                  <a:ext uri="{FF2B5EF4-FFF2-40B4-BE49-F238E27FC236}">
                    <a16:creationId xmlns:a16="http://schemas.microsoft.com/office/drawing/2014/main" xmlns="" id="{E21651A4-CB33-4C03-92EE-0F46190022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64813" y="3667125"/>
                <a:ext cx="26988" cy="25400"/>
              </a:xfrm>
              <a:custGeom>
                <a:avLst/>
                <a:gdLst>
                  <a:gd name="T0" fmla="*/ 8 w 16"/>
                  <a:gd name="T1" fmla="*/ 15 h 15"/>
                  <a:gd name="T2" fmla="*/ 6 w 16"/>
                  <a:gd name="T3" fmla="*/ 15 h 15"/>
                  <a:gd name="T4" fmla="*/ 1 w 16"/>
                  <a:gd name="T5" fmla="*/ 12 h 15"/>
                  <a:gd name="T6" fmla="*/ 1 w 16"/>
                  <a:gd name="T7" fmla="*/ 12 h 15"/>
                  <a:gd name="T8" fmla="*/ 0 w 16"/>
                  <a:gd name="T9" fmla="*/ 6 h 15"/>
                  <a:gd name="T10" fmla="*/ 4 w 16"/>
                  <a:gd name="T11" fmla="*/ 1 h 15"/>
                  <a:gd name="T12" fmla="*/ 10 w 16"/>
                  <a:gd name="T13" fmla="*/ 0 h 15"/>
                  <a:gd name="T14" fmla="*/ 14 w 16"/>
                  <a:gd name="T15" fmla="*/ 4 h 15"/>
                  <a:gd name="T16" fmla="*/ 15 w 16"/>
                  <a:gd name="T17" fmla="*/ 10 h 15"/>
                  <a:gd name="T18" fmla="*/ 12 w 16"/>
                  <a:gd name="T19" fmla="*/ 14 h 15"/>
                  <a:gd name="T20" fmla="*/ 8 w 16"/>
                  <a:gd name="T21" fmla="*/ 15 h 15"/>
                  <a:gd name="T22" fmla="*/ 4 w 16"/>
                  <a:gd name="T23" fmla="*/ 10 h 15"/>
                  <a:gd name="T24" fmla="*/ 7 w 16"/>
                  <a:gd name="T25" fmla="*/ 12 h 15"/>
                  <a:gd name="T26" fmla="*/ 10 w 16"/>
                  <a:gd name="T27" fmla="*/ 12 h 15"/>
                  <a:gd name="T28" fmla="*/ 12 w 16"/>
                  <a:gd name="T29" fmla="*/ 9 h 15"/>
                  <a:gd name="T30" fmla="*/ 12 w 16"/>
                  <a:gd name="T31" fmla="*/ 6 h 15"/>
                  <a:gd name="T32" fmla="*/ 12 w 16"/>
                  <a:gd name="T33" fmla="*/ 6 h 15"/>
                  <a:gd name="T34" fmla="*/ 9 w 16"/>
                  <a:gd name="T35" fmla="*/ 4 h 15"/>
                  <a:gd name="T36" fmla="*/ 6 w 16"/>
                  <a:gd name="T37" fmla="*/ 4 h 15"/>
                  <a:gd name="T38" fmla="*/ 4 w 16"/>
                  <a:gd name="T39" fmla="*/ 7 h 15"/>
                  <a:gd name="T40" fmla="*/ 4 w 16"/>
                  <a:gd name="T41" fmla="*/ 10 h 15"/>
                  <a:gd name="T42" fmla="*/ 4 w 16"/>
                  <a:gd name="T43" fmla="*/ 10 h 15"/>
                  <a:gd name="T44" fmla="*/ 6 w 16"/>
                  <a:gd name="T45" fmla="*/ 9 h 15"/>
                  <a:gd name="T46" fmla="*/ 4 w 16"/>
                  <a:gd name="T4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6" h="15">
                    <a:moveTo>
                      <a:pt x="8" y="15"/>
                    </a:moveTo>
                    <a:cubicBezTo>
                      <a:pt x="7" y="15"/>
                      <a:pt x="7" y="15"/>
                      <a:pt x="6" y="15"/>
                    </a:cubicBezTo>
                    <a:cubicBezTo>
                      <a:pt x="4" y="15"/>
                      <a:pt x="2" y="13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4"/>
                      <a:pt x="2" y="2"/>
                      <a:pt x="4" y="1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2" y="1"/>
                      <a:pt x="13" y="2"/>
                      <a:pt x="14" y="4"/>
                    </a:cubicBezTo>
                    <a:cubicBezTo>
                      <a:pt x="15" y="6"/>
                      <a:pt x="16" y="8"/>
                      <a:pt x="15" y="10"/>
                    </a:cubicBezTo>
                    <a:cubicBezTo>
                      <a:pt x="15" y="12"/>
                      <a:pt x="13" y="13"/>
                      <a:pt x="12" y="14"/>
                    </a:cubicBezTo>
                    <a:cubicBezTo>
                      <a:pt x="10" y="15"/>
                      <a:pt x="9" y="15"/>
                      <a:pt x="8" y="15"/>
                    </a:cubicBezTo>
                    <a:close/>
                    <a:moveTo>
                      <a:pt x="4" y="10"/>
                    </a:moveTo>
                    <a:cubicBezTo>
                      <a:pt x="5" y="11"/>
                      <a:pt x="6" y="12"/>
                      <a:pt x="7" y="12"/>
                    </a:cubicBezTo>
                    <a:cubicBezTo>
                      <a:pt x="8" y="12"/>
                      <a:pt x="9" y="12"/>
                      <a:pt x="10" y="12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5"/>
                      <a:pt x="10" y="4"/>
                      <a:pt x="9" y="4"/>
                    </a:cubicBezTo>
                    <a:cubicBezTo>
                      <a:pt x="8" y="3"/>
                      <a:pt x="7" y="3"/>
                      <a:pt x="6" y="4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3" y="8"/>
                      <a:pt x="3" y="9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6" y="9"/>
                      <a:pt x="6" y="9"/>
                      <a:pt x="6" y="9"/>
                    </a:cubicBezTo>
                    <a:lnTo>
                      <a:pt x="4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484">
                <a:extLst>
                  <a:ext uri="{FF2B5EF4-FFF2-40B4-BE49-F238E27FC236}">
                    <a16:creationId xmlns:a16="http://schemas.microsoft.com/office/drawing/2014/main" xmlns="" id="{BC3905BB-5BA1-4F2C-B01A-4DA890A55C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36250" y="3635375"/>
                <a:ext cx="28575" cy="28575"/>
              </a:xfrm>
              <a:custGeom>
                <a:avLst/>
                <a:gdLst>
                  <a:gd name="T0" fmla="*/ 8 w 17"/>
                  <a:gd name="T1" fmla="*/ 16 h 16"/>
                  <a:gd name="T2" fmla="*/ 3 w 17"/>
                  <a:gd name="T3" fmla="*/ 14 h 16"/>
                  <a:gd name="T4" fmla="*/ 3 w 17"/>
                  <a:gd name="T5" fmla="*/ 3 h 16"/>
                  <a:gd name="T6" fmla="*/ 14 w 17"/>
                  <a:gd name="T7" fmla="*/ 3 h 16"/>
                  <a:gd name="T8" fmla="*/ 14 w 17"/>
                  <a:gd name="T9" fmla="*/ 14 h 16"/>
                  <a:gd name="T10" fmla="*/ 8 w 17"/>
                  <a:gd name="T11" fmla="*/ 16 h 16"/>
                  <a:gd name="T12" fmla="*/ 8 w 17"/>
                  <a:gd name="T13" fmla="*/ 4 h 16"/>
                  <a:gd name="T14" fmla="*/ 5 w 17"/>
                  <a:gd name="T15" fmla="*/ 5 h 16"/>
                  <a:gd name="T16" fmla="*/ 5 w 17"/>
                  <a:gd name="T17" fmla="*/ 11 h 16"/>
                  <a:gd name="T18" fmla="*/ 11 w 17"/>
                  <a:gd name="T19" fmla="*/ 11 h 16"/>
                  <a:gd name="T20" fmla="*/ 11 w 17"/>
                  <a:gd name="T21" fmla="*/ 5 h 16"/>
                  <a:gd name="T22" fmla="*/ 8 w 17"/>
                  <a:gd name="T2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6" y="16"/>
                      <a:pt x="4" y="15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17" y="6"/>
                      <a:pt x="17" y="11"/>
                      <a:pt x="14" y="14"/>
                    </a:cubicBezTo>
                    <a:cubicBezTo>
                      <a:pt x="12" y="15"/>
                      <a:pt x="10" y="16"/>
                      <a:pt x="8" y="16"/>
                    </a:cubicBezTo>
                    <a:close/>
                    <a:moveTo>
                      <a:pt x="8" y="4"/>
                    </a:moveTo>
                    <a:cubicBezTo>
                      <a:pt x="7" y="4"/>
                      <a:pt x="6" y="4"/>
                      <a:pt x="5" y="5"/>
                    </a:cubicBezTo>
                    <a:cubicBezTo>
                      <a:pt x="3" y="7"/>
                      <a:pt x="3" y="10"/>
                      <a:pt x="5" y="11"/>
                    </a:cubicBezTo>
                    <a:cubicBezTo>
                      <a:pt x="7" y="13"/>
                      <a:pt x="10" y="13"/>
                      <a:pt x="11" y="11"/>
                    </a:cubicBezTo>
                    <a:cubicBezTo>
                      <a:pt x="13" y="10"/>
                      <a:pt x="13" y="7"/>
                      <a:pt x="11" y="5"/>
                    </a:cubicBezTo>
                    <a:cubicBezTo>
                      <a:pt x="10" y="4"/>
                      <a:pt x="9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485">
                <a:extLst>
                  <a:ext uri="{FF2B5EF4-FFF2-40B4-BE49-F238E27FC236}">
                    <a16:creationId xmlns:a16="http://schemas.microsoft.com/office/drawing/2014/main" xmlns="" id="{CA585D22-7C75-41CB-9D8E-F7FAE94723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99750" y="3587750"/>
                <a:ext cx="25400" cy="26988"/>
              </a:xfrm>
              <a:custGeom>
                <a:avLst/>
                <a:gdLst>
                  <a:gd name="T0" fmla="*/ 8 w 15"/>
                  <a:gd name="T1" fmla="*/ 16 h 16"/>
                  <a:gd name="T2" fmla="*/ 4 w 15"/>
                  <a:gd name="T3" fmla="*/ 15 h 16"/>
                  <a:gd name="T4" fmla="*/ 4 w 15"/>
                  <a:gd name="T5" fmla="*/ 15 h 16"/>
                  <a:gd name="T6" fmla="*/ 0 w 15"/>
                  <a:gd name="T7" fmla="*/ 10 h 16"/>
                  <a:gd name="T8" fmla="*/ 1 w 15"/>
                  <a:gd name="T9" fmla="*/ 5 h 16"/>
                  <a:gd name="T10" fmla="*/ 6 w 15"/>
                  <a:gd name="T11" fmla="*/ 1 h 16"/>
                  <a:gd name="T12" fmla="*/ 11 w 15"/>
                  <a:gd name="T13" fmla="*/ 2 h 16"/>
                  <a:gd name="T14" fmla="*/ 15 w 15"/>
                  <a:gd name="T15" fmla="*/ 6 h 16"/>
                  <a:gd name="T16" fmla="*/ 14 w 15"/>
                  <a:gd name="T17" fmla="*/ 12 h 16"/>
                  <a:gd name="T18" fmla="*/ 8 w 15"/>
                  <a:gd name="T19" fmla="*/ 16 h 16"/>
                  <a:gd name="T20" fmla="*/ 8 w 15"/>
                  <a:gd name="T21" fmla="*/ 4 h 16"/>
                  <a:gd name="T22" fmla="*/ 4 w 15"/>
                  <a:gd name="T23" fmla="*/ 6 h 16"/>
                  <a:gd name="T24" fmla="*/ 3 w 15"/>
                  <a:gd name="T25" fmla="*/ 9 h 16"/>
                  <a:gd name="T26" fmla="*/ 5 w 15"/>
                  <a:gd name="T27" fmla="*/ 12 h 16"/>
                  <a:gd name="T28" fmla="*/ 9 w 15"/>
                  <a:gd name="T29" fmla="*/ 13 h 16"/>
                  <a:gd name="T30" fmla="*/ 11 w 15"/>
                  <a:gd name="T31" fmla="*/ 11 h 16"/>
                  <a:gd name="T32" fmla="*/ 12 w 15"/>
                  <a:gd name="T33" fmla="*/ 7 h 16"/>
                  <a:gd name="T34" fmla="*/ 10 w 15"/>
                  <a:gd name="T35" fmla="*/ 5 h 16"/>
                  <a:gd name="T36" fmla="*/ 7 w 15"/>
                  <a:gd name="T37" fmla="*/ 10 h 16"/>
                  <a:gd name="T38" fmla="*/ 10 w 15"/>
                  <a:gd name="T39" fmla="*/ 5 h 16"/>
                  <a:gd name="T40" fmla="*/ 8 w 15"/>
                  <a:gd name="T4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6">
                    <a:moveTo>
                      <a:pt x="8" y="16"/>
                    </a:moveTo>
                    <a:cubicBezTo>
                      <a:pt x="6" y="16"/>
                      <a:pt x="5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2" y="14"/>
                      <a:pt x="1" y="12"/>
                      <a:pt x="0" y="10"/>
                    </a:cubicBezTo>
                    <a:cubicBezTo>
                      <a:pt x="0" y="8"/>
                      <a:pt x="0" y="6"/>
                      <a:pt x="1" y="5"/>
                    </a:cubicBezTo>
                    <a:cubicBezTo>
                      <a:pt x="2" y="3"/>
                      <a:pt x="4" y="2"/>
                      <a:pt x="6" y="1"/>
                    </a:cubicBezTo>
                    <a:cubicBezTo>
                      <a:pt x="8" y="0"/>
                      <a:pt x="10" y="1"/>
                      <a:pt x="11" y="2"/>
                    </a:cubicBezTo>
                    <a:cubicBezTo>
                      <a:pt x="13" y="3"/>
                      <a:pt x="14" y="4"/>
                      <a:pt x="15" y="6"/>
                    </a:cubicBezTo>
                    <a:cubicBezTo>
                      <a:pt x="15" y="8"/>
                      <a:pt x="15" y="10"/>
                      <a:pt x="14" y="12"/>
                    </a:cubicBezTo>
                    <a:cubicBezTo>
                      <a:pt x="13" y="15"/>
                      <a:pt x="10" y="16"/>
                      <a:pt x="8" y="16"/>
                    </a:cubicBezTo>
                    <a:close/>
                    <a:moveTo>
                      <a:pt x="8" y="4"/>
                    </a:moveTo>
                    <a:cubicBezTo>
                      <a:pt x="6" y="4"/>
                      <a:pt x="5" y="5"/>
                      <a:pt x="4" y="6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4" y="11"/>
                      <a:pt x="4" y="12"/>
                      <a:pt x="5" y="12"/>
                    </a:cubicBezTo>
                    <a:cubicBezTo>
                      <a:pt x="6" y="13"/>
                      <a:pt x="8" y="13"/>
                      <a:pt x="9" y="13"/>
                    </a:cubicBezTo>
                    <a:cubicBezTo>
                      <a:pt x="10" y="12"/>
                      <a:pt x="11" y="12"/>
                      <a:pt x="11" y="11"/>
                    </a:cubicBezTo>
                    <a:cubicBezTo>
                      <a:pt x="12" y="10"/>
                      <a:pt x="12" y="8"/>
                      <a:pt x="12" y="7"/>
                    </a:cubicBezTo>
                    <a:cubicBezTo>
                      <a:pt x="12" y="6"/>
                      <a:pt x="11" y="5"/>
                      <a:pt x="10" y="5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4"/>
                      <a:pt x="8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486">
                <a:extLst>
                  <a:ext uri="{FF2B5EF4-FFF2-40B4-BE49-F238E27FC236}">
                    <a16:creationId xmlns:a16="http://schemas.microsoft.com/office/drawing/2014/main" xmlns="" id="{363CC151-0B8B-4E58-BFB4-943FB7619B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4200" y="3525838"/>
                <a:ext cx="28575" cy="28575"/>
              </a:xfrm>
              <a:custGeom>
                <a:avLst/>
                <a:gdLst>
                  <a:gd name="T0" fmla="*/ 9 w 16"/>
                  <a:gd name="T1" fmla="*/ 16 h 16"/>
                  <a:gd name="T2" fmla="*/ 7 w 16"/>
                  <a:gd name="T3" fmla="*/ 15 h 16"/>
                  <a:gd name="T4" fmla="*/ 7 w 16"/>
                  <a:gd name="T5" fmla="*/ 15 h 16"/>
                  <a:gd name="T6" fmla="*/ 1 w 16"/>
                  <a:gd name="T7" fmla="*/ 6 h 16"/>
                  <a:gd name="T8" fmla="*/ 10 w 16"/>
                  <a:gd name="T9" fmla="*/ 1 h 16"/>
                  <a:gd name="T10" fmla="*/ 15 w 16"/>
                  <a:gd name="T11" fmla="*/ 4 h 16"/>
                  <a:gd name="T12" fmla="*/ 16 w 16"/>
                  <a:gd name="T13" fmla="*/ 10 h 16"/>
                  <a:gd name="T14" fmla="*/ 12 w 16"/>
                  <a:gd name="T15" fmla="*/ 15 h 16"/>
                  <a:gd name="T16" fmla="*/ 9 w 16"/>
                  <a:gd name="T17" fmla="*/ 16 h 16"/>
                  <a:gd name="T18" fmla="*/ 7 w 16"/>
                  <a:gd name="T19" fmla="*/ 12 h 16"/>
                  <a:gd name="T20" fmla="*/ 7 w 16"/>
                  <a:gd name="T21" fmla="*/ 12 h 16"/>
                  <a:gd name="T22" fmla="*/ 13 w 16"/>
                  <a:gd name="T23" fmla="*/ 9 h 16"/>
                  <a:gd name="T24" fmla="*/ 10 w 16"/>
                  <a:gd name="T25" fmla="*/ 4 h 16"/>
                  <a:gd name="T26" fmla="*/ 6 w 16"/>
                  <a:gd name="T27" fmla="*/ 4 h 16"/>
                  <a:gd name="T28" fmla="*/ 4 w 16"/>
                  <a:gd name="T29" fmla="*/ 7 h 16"/>
                  <a:gd name="T30" fmla="*/ 5 w 16"/>
                  <a:gd name="T31" fmla="*/ 10 h 16"/>
                  <a:gd name="T32" fmla="*/ 7 w 16"/>
                  <a:gd name="T33" fmla="*/ 12 h 16"/>
                  <a:gd name="T34" fmla="*/ 8 w 16"/>
                  <a:gd name="T35" fmla="*/ 9 h 16"/>
                  <a:gd name="T36" fmla="*/ 7 w 16"/>
                  <a:gd name="T37" fmla="*/ 12 h 16"/>
                  <a:gd name="T38" fmla="*/ 10 w 16"/>
                  <a:gd name="T39" fmla="*/ 4 h 16"/>
                  <a:gd name="T40" fmla="*/ 10 w 16"/>
                  <a:gd name="T41" fmla="*/ 4 h 16"/>
                  <a:gd name="T42" fmla="*/ 10 w 16"/>
                  <a:gd name="T43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16">
                    <a:moveTo>
                      <a:pt x="9" y="16"/>
                    </a:moveTo>
                    <a:cubicBezTo>
                      <a:pt x="8" y="16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4"/>
                      <a:pt x="0" y="10"/>
                      <a:pt x="1" y="6"/>
                    </a:cubicBezTo>
                    <a:cubicBezTo>
                      <a:pt x="2" y="2"/>
                      <a:pt x="6" y="0"/>
                      <a:pt x="10" y="1"/>
                    </a:cubicBezTo>
                    <a:cubicBezTo>
                      <a:pt x="12" y="1"/>
                      <a:pt x="14" y="2"/>
                      <a:pt x="15" y="4"/>
                    </a:cubicBezTo>
                    <a:cubicBezTo>
                      <a:pt x="16" y="6"/>
                      <a:pt x="16" y="8"/>
                      <a:pt x="16" y="10"/>
                    </a:cubicBezTo>
                    <a:cubicBezTo>
                      <a:pt x="15" y="12"/>
                      <a:pt x="14" y="14"/>
                      <a:pt x="12" y="15"/>
                    </a:cubicBezTo>
                    <a:cubicBezTo>
                      <a:pt x="11" y="15"/>
                      <a:pt x="10" y="16"/>
                      <a:pt x="9" y="16"/>
                    </a:cubicBezTo>
                    <a:close/>
                    <a:moveTo>
                      <a:pt x="7" y="12"/>
                    </a:moveTo>
                    <a:cubicBezTo>
                      <a:pt x="7" y="12"/>
                      <a:pt x="7" y="12"/>
                      <a:pt x="7" y="12"/>
                    </a:cubicBezTo>
                    <a:cubicBezTo>
                      <a:pt x="10" y="13"/>
                      <a:pt x="12" y="11"/>
                      <a:pt x="13" y="9"/>
                    </a:cubicBezTo>
                    <a:cubicBezTo>
                      <a:pt x="13" y="7"/>
                      <a:pt x="12" y="4"/>
                      <a:pt x="10" y="4"/>
                    </a:cubicBezTo>
                    <a:cubicBezTo>
                      <a:pt x="9" y="3"/>
                      <a:pt x="7" y="4"/>
                      <a:pt x="6" y="4"/>
                    </a:cubicBezTo>
                    <a:cubicBezTo>
                      <a:pt x="5" y="5"/>
                      <a:pt x="5" y="6"/>
                      <a:pt x="4" y="7"/>
                    </a:cubicBezTo>
                    <a:cubicBezTo>
                      <a:pt x="4" y="8"/>
                      <a:pt x="4" y="9"/>
                      <a:pt x="5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8" y="9"/>
                      <a:pt x="8" y="9"/>
                      <a:pt x="8" y="9"/>
                    </a:cubicBezTo>
                    <a:lnTo>
                      <a:pt x="7" y="12"/>
                    </a:lnTo>
                    <a:close/>
                    <a:moveTo>
                      <a:pt x="10" y="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487">
                <a:extLst>
                  <a:ext uri="{FF2B5EF4-FFF2-40B4-BE49-F238E27FC236}">
                    <a16:creationId xmlns:a16="http://schemas.microsoft.com/office/drawing/2014/main" xmlns="" id="{4DC12C3B-A2E3-44CB-9964-66FB8762DF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75950" y="3454400"/>
                <a:ext cx="26988" cy="25400"/>
              </a:xfrm>
              <a:custGeom>
                <a:avLst/>
                <a:gdLst>
                  <a:gd name="T0" fmla="*/ 8 w 16"/>
                  <a:gd name="T1" fmla="*/ 15 h 15"/>
                  <a:gd name="T2" fmla="*/ 0 w 16"/>
                  <a:gd name="T3" fmla="*/ 8 h 15"/>
                  <a:gd name="T4" fmla="*/ 8 w 16"/>
                  <a:gd name="T5" fmla="*/ 0 h 15"/>
                  <a:gd name="T6" fmla="*/ 16 w 16"/>
                  <a:gd name="T7" fmla="*/ 8 h 15"/>
                  <a:gd name="T8" fmla="*/ 8 w 16"/>
                  <a:gd name="T9" fmla="*/ 15 h 15"/>
                  <a:gd name="T10" fmla="*/ 8 w 16"/>
                  <a:gd name="T11" fmla="*/ 3 h 15"/>
                  <a:gd name="T12" fmla="*/ 4 w 16"/>
                  <a:gd name="T13" fmla="*/ 8 h 15"/>
                  <a:gd name="T14" fmla="*/ 8 w 16"/>
                  <a:gd name="T15" fmla="*/ 12 h 15"/>
                  <a:gd name="T16" fmla="*/ 12 w 16"/>
                  <a:gd name="T17" fmla="*/ 8 h 15"/>
                  <a:gd name="T18" fmla="*/ 8 w 16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6" y="3"/>
                      <a:pt x="16" y="8"/>
                    </a:cubicBezTo>
                    <a:cubicBezTo>
                      <a:pt x="16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6" y="3"/>
                      <a:pt x="4" y="5"/>
                      <a:pt x="4" y="8"/>
                    </a:cubicBezTo>
                    <a:cubicBezTo>
                      <a:pt x="4" y="10"/>
                      <a:pt x="6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488">
                <a:extLst>
                  <a:ext uri="{FF2B5EF4-FFF2-40B4-BE49-F238E27FC236}">
                    <a16:creationId xmlns:a16="http://schemas.microsoft.com/office/drawing/2014/main" xmlns="" id="{F971242B-D8BA-4A29-85D0-191A06C136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75950" y="3298825"/>
                <a:ext cx="28575" cy="25400"/>
              </a:xfrm>
              <a:custGeom>
                <a:avLst/>
                <a:gdLst>
                  <a:gd name="T0" fmla="*/ 8 w 17"/>
                  <a:gd name="T1" fmla="*/ 15 h 15"/>
                  <a:gd name="T2" fmla="*/ 1 w 17"/>
                  <a:gd name="T3" fmla="*/ 11 h 15"/>
                  <a:gd name="T4" fmla="*/ 1 w 17"/>
                  <a:gd name="T5" fmla="*/ 6 h 15"/>
                  <a:gd name="T6" fmla="*/ 4 w 17"/>
                  <a:gd name="T7" fmla="*/ 1 h 15"/>
                  <a:gd name="T8" fmla="*/ 10 w 17"/>
                  <a:gd name="T9" fmla="*/ 0 h 15"/>
                  <a:gd name="T10" fmla="*/ 15 w 17"/>
                  <a:gd name="T11" fmla="*/ 4 h 15"/>
                  <a:gd name="T12" fmla="*/ 12 w 17"/>
                  <a:gd name="T13" fmla="*/ 14 h 15"/>
                  <a:gd name="T14" fmla="*/ 12 w 17"/>
                  <a:gd name="T15" fmla="*/ 14 h 15"/>
                  <a:gd name="T16" fmla="*/ 8 w 17"/>
                  <a:gd name="T17" fmla="*/ 15 h 15"/>
                  <a:gd name="T18" fmla="*/ 6 w 17"/>
                  <a:gd name="T19" fmla="*/ 4 h 15"/>
                  <a:gd name="T20" fmla="*/ 4 w 17"/>
                  <a:gd name="T21" fmla="*/ 10 h 15"/>
                  <a:gd name="T22" fmla="*/ 7 w 17"/>
                  <a:gd name="T23" fmla="*/ 12 h 15"/>
                  <a:gd name="T24" fmla="*/ 10 w 17"/>
                  <a:gd name="T25" fmla="*/ 11 h 15"/>
                  <a:gd name="T26" fmla="*/ 12 w 17"/>
                  <a:gd name="T27" fmla="*/ 9 h 15"/>
                  <a:gd name="T28" fmla="*/ 12 w 17"/>
                  <a:gd name="T29" fmla="*/ 5 h 15"/>
                  <a:gd name="T30" fmla="*/ 6 w 17"/>
                  <a:gd name="T31" fmla="*/ 4 h 15"/>
                  <a:gd name="T32" fmla="*/ 9 w 17"/>
                  <a:gd name="T33" fmla="*/ 9 h 15"/>
                  <a:gd name="T34" fmla="*/ 6 w 17"/>
                  <a:gd name="T35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5">
                    <a:moveTo>
                      <a:pt x="8" y="15"/>
                    </a:moveTo>
                    <a:cubicBezTo>
                      <a:pt x="5" y="15"/>
                      <a:pt x="3" y="14"/>
                      <a:pt x="1" y="11"/>
                    </a:cubicBezTo>
                    <a:cubicBezTo>
                      <a:pt x="0" y="10"/>
                      <a:pt x="0" y="8"/>
                      <a:pt x="1" y="6"/>
                    </a:cubicBezTo>
                    <a:cubicBezTo>
                      <a:pt x="1" y="4"/>
                      <a:pt x="3" y="2"/>
                      <a:pt x="4" y="1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2" y="1"/>
                      <a:pt x="14" y="2"/>
                      <a:pt x="15" y="4"/>
                    </a:cubicBezTo>
                    <a:cubicBezTo>
                      <a:pt x="17" y="7"/>
                      <a:pt x="15" y="12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5"/>
                      <a:pt x="9" y="15"/>
                      <a:pt x="8" y="15"/>
                    </a:cubicBezTo>
                    <a:close/>
                    <a:moveTo>
                      <a:pt x="6" y="4"/>
                    </a:moveTo>
                    <a:cubicBezTo>
                      <a:pt x="4" y="5"/>
                      <a:pt x="3" y="8"/>
                      <a:pt x="4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8" y="12"/>
                      <a:pt x="9" y="12"/>
                      <a:pt x="10" y="11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3" y="8"/>
                      <a:pt x="12" y="6"/>
                      <a:pt x="12" y="5"/>
                    </a:cubicBezTo>
                    <a:cubicBezTo>
                      <a:pt x="11" y="3"/>
                      <a:pt x="8" y="3"/>
                      <a:pt x="6" y="4"/>
                    </a:cubicBezTo>
                    <a:cubicBezTo>
                      <a:pt x="9" y="9"/>
                      <a:pt x="9" y="9"/>
                      <a:pt x="9" y="9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3489">
                <a:extLst>
                  <a:ext uri="{FF2B5EF4-FFF2-40B4-BE49-F238E27FC236}">
                    <a16:creationId xmlns:a16="http://schemas.microsoft.com/office/drawing/2014/main" xmlns="" id="{70A48F5C-CC24-42E0-8BD4-A5E2CE4FA9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44200" y="3227388"/>
                <a:ext cx="30163" cy="25400"/>
              </a:xfrm>
              <a:custGeom>
                <a:avLst/>
                <a:gdLst>
                  <a:gd name="T0" fmla="*/ 9 w 17"/>
                  <a:gd name="T1" fmla="*/ 15 h 15"/>
                  <a:gd name="T2" fmla="*/ 3 w 17"/>
                  <a:gd name="T3" fmla="*/ 13 h 15"/>
                  <a:gd name="T4" fmla="*/ 3 w 17"/>
                  <a:gd name="T5" fmla="*/ 2 h 15"/>
                  <a:gd name="T6" fmla="*/ 9 w 17"/>
                  <a:gd name="T7" fmla="*/ 0 h 15"/>
                  <a:gd name="T8" fmla="*/ 9 w 17"/>
                  <a:gd name="T9" fmla="*/ 0 h 15"/>
                  <a:gd name="T10" fmla="*/ 14 w 17"/>
                  <a:gd name="T11" fmla="*/ 2 h 15"/>
                  <a:gd name="T12" fmla="*/ 14 w 17"/>
                  <a:gd name="T13" fmla="*/ 13 h 15"/>
                  <a:gd name="T14" fmla="*/ 14 w 17"/>
                  <a:gd name="T15" fmla="*/ 13 h 15"/>
                  <a:gd name="T16" fmla="*/ 9 w 17"/>
                  <a:gd name="T17" fmla="*/ 15 h 15"/>
                  <a:gd name="T18" fmla="*/ 5 w 17"/>
                  <a:gd name="T19" fmla="*/ 4 h 15"/>
                  <a:gd name="T20" fmla="*/ 5 w 17"/>
                  <a:gd name="T21" fmla="*/ 10 h 15"/>
                  <a:gd name="T22" fmla="*/ 9 w 17"/>
                  <a:gd name="T23" fmla="*/ 12 h 15"/>
                  <a:gd name="T24" fmla="*/ 9 w 17"/>
                  <a:gd name="T25" fmla="*/ 12 h 15"/>
                  <a:gd name="T26" fmla="*/ 12 w 17"/>
                  <a:gd name="T27" fmla="*/ 10 h 15"/>
                  <a:gd name="T28" fmla="*/ 12 w 17"/>
                  <a:gd name="T29" fmla="*/ 4 h 15"/>
                  <a:gd name="T30" fmla="*/ 5 w 17"/>
                  <a:gd name="T31" fmla="*/ 4 h 15"/>
                  <a:gd name="T32" fmla="*/ 10 w 17"/>
                  <a:gd name="T33" fmla="*/ 8 h 15"/>
                  <a:gd name="T34" fmla="*/ 5 w 17"/>
                  <a:gd name="T35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5">
                    <a:moveTo>
                      <a:pt x="9" y="15"/>
                    </a:moveTo>
                    <a:cubicBezTo>
                      <a:pt x="7" y="15"/>
                      <a:pt x="5" y="14"/>
                      <a:pt x="3" y="13"/>
                    </a:cubicBezTo>
                    <a:cubicBezTo>
                      <a:pt x="0" y="10"/>
                      <a:pt x="0" y="5"/>
                      <a:pt x="3" y="2"/>
                    </a:cubicBezTo>
                    <a:cubicBezTo>
                      <a:pt x="5" y="0"/>
                      <a:pt x="6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1" y="0"/>
                      <a:pt x="12" y="0"/>
                      <a:pt x="14" y="2"/>
                    </a:cubicBezTo>
                    <a:cubicBezTo>
                      <a:pt x="17" y="5"/>
                      <a:pt x="17" y="10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2" y="14"/>
                      <a:pt x="10" y="15"/>
                      <a:pt x="9" y="15"/>
                    </a:cubicBezTo>
                    <a:close/>
                    <a:moveTo>
                      <a:pt x="5" y="4"/>
                    </a:moveTo>
                    <a:cubicBezTo>
                      <a:pt x="4" y="6"/>
                      <a:pt x="4" y="9"/>
                      <a:pt x="5" y="10"/>
                    </a:cubicBezTo>
                    <a:cubicBezTo>
                      <a:pt x="6" y="11"/>
                      <a:pt x="7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3" y="9"/>
                      <a:pt x="13" y="6"/>
                      <a:pt x="12" y="4"/>
                    </a:cubicBezTo>
                    <a:cubicBezTo>
                      <a:pt x="10" y="2"/>
                      <a:pt x="7" y="2"/>
                      <a:pt x="5" y="4"/>
                    </a:cubicBezTo>
                    <a:cubicBezTo>
                      <a:pt x="10" y="8"/>
                      <a:pt x="10" y="8"/>
                      <a:pt x="10" y="8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3490">
                <a:extLst>
                  <a:ext uri="{FF2B5EF4-FFF2-40B4-BE49-F238E27FC236}">
                    <a16:creationId xmlns:a16="http://schemas.microsoft.com/office/drawing/2014/main" xmlns="" id="{E75FB354-1690-4EC5-B2A7-6AAA6E7270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99750" y="3162300"/>
                <a:ext cx="25400" cy="26988"/>
              </a:xfrm>
              <a:custGeom>
                <a:avLst/>
                <a:gdLst>
                  <a:gd name="T0" fmla="*/ 8 w 15"/>
                  <a:gd name="T1" fmla="*/ 16 h 16"/>
                  <a:gd name="T2" fmla="*/ 4 w 15"/>
                  <a:gd name="T3" fmla="*/ 15 h 16"/>
                  <a:gd name="T4" fmla="*/ 0 w 15"/>
                  <a:gd name="T5" fmla="*/ 11 h 16"/>
                  <a:gd name="T6" fmla="*/ 1 w 15"/>
                  <a:gd name="T7" fmla="*/ 5 h 16"/>
                  <a:gd name="T8" fmla="*/ 11 w 15"/>
                  <a:gd name="T9" fmla="*/ 2 h 16"/>
                  <a:gd name="T10" fmla="*/ 15 w 15"/>
                  <a:gd name="T11" fmla="*/ 7 h 16"/>
                  <a:gd name="T12" fmla="*/ 14 w 15"/>
                  <a:gd name="T13" fmla="*/ 13 h 16"/>
                  <a:gd name="T14" fmla="*/ 14 w 15"/>
                  <a:gd name="T15" fmla="*/ 13 h 16"/>
                  <a:gd name="T16" fmla="*/ 10 w 15"/>
                  <a:gd name="T17" fmla="*/ 16 h 16"/>
                  <a:gd name="T18" fmla="*/ 8 w 15"/>
                  <a:gd name="T19" fmla="*/ 16 h 16"/>
                  <a:gd name="T20" fmla="*/ 4 w 15"/>
                  <a:gd name="T21" fmla="*/ 7 h 16"/>
                  <a:gd name="T22" fmla="*/ 3 w 15"/>
                  <a:gd name="T23" fmla="*/ 10 h 16"/>
                  <a:gd name="T24" fmla="*/ 5 w 15"/>
                  <a:gd name="T25" fmla="*/ 13 h 16"/>
                  <a:gd name="T26" fmla="*/ 11 w 15"/>
                  <a:gd name="T27" fmla="*/ 11 h 16"/>
                  <a:gd name="T28" fmla="*/ 12 w 15"/>
                  <a:gd name="T29" fmla="*/ 8 h 16"/>
                  <a:gd name="T30" fmla="*/ 10 w 15"/>
                  <a:gd name="T31" fmla="*/ 5 h 16"/>
                  <a:gd name="T32" fmla="*/ 6 w 15"/>
                  <a:gd name="T33" fmla="*/ 5 h 16"/>
                  <a:gd name="T34" fmla="*/ 4 w 15"/>
                  <a:gd name="T35" fmla="*/ 7 h 16"/>
                  <a:gd name="T36" fmla="*/ 9 w 15"/>
                  <a:gd name="T37" fmla="*/ 10 h 16"/>
                  <a:gd name="T38" fmla="*/ 4 w 15"/>
                  <a:gd name="T3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16">
                    <a:moveTo>
                      <a:pt x="8" y="16"/>
                    </a:moveTo>
                    <a:cubicBezTo>
                      <a:pt x="6" y="16"/>
                      <a:pt x="5" y="16"/>
                      <a:pt x="4" y="15"/>
                    </a:cubicBezTo>
                    <a:cubicBezTo>
                      <a:pt x="2" y="14"/>
                      <a:pt x="1" y="13"/>
                      <a:pt x="0" y="11"/>
                    </a:cubicBezTo>
                    <a:cubicBezTo>
                      <a:pt x="0" y="9"/>
                      <a:pt x="0" y="7"/>
                      <a:pt x="1" y="5"/>
                    </a:cubicBezTo>
                    <a:cubicBezTo>
                      <a:pt x="3" y="1"/>
                      <a:pt x="8" y="0"/>
                      <a:pt x="11" y="2"/>
                    </a:cubicBezTo>
                    <a:cubicBezTo>
                      <a:pt x="13" y="3"/>
                      <a:pt x="14" y="5"/>
                      <a:pt x="15" y="7"/>
                    </a:cubicBezTo>
                    <a:cubicBezTo>
                      <a:pt x="15" y="9"/>
                      <a:pt x="15" y="11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4"/>
                      <a:pt x="12" y="16"/>
                      <a:pt x="10" y="16"/>
                    </a:cubicBezTo>
                    <a:cubicBezTo>
                      <a:pt x="9" y="16"/>
                      <a:pt x="8" y="16"/>
                      <a:pt x="8" y="16"/>
                    </a:cubicBezTo>
                    <a:close/>
                    <a:moveTo>
                      <a:pt x="4" y="7"/>
                    </a:moveTo>
                    <a:cubicBezTo>
                      <a:pt x="3" y="8"/>
                      <a:pt x="3" y="9"/>
                      <a:pt x="3" y="10"/>
                    </a:cubicBezTo>
                    <a:cubicBezTo>
                      <a:pt x="4" y="11"/>
                      <a:pt x="4" y="12"/>
                      <a:pt x="5" y="13"/>
                    </a:cubicBezTo>
                    <a:cubicBezTo>
                      <a:pt x="7" y="14"/>
                      <a:pt x="10" y="13"/>
                      <a:pt x="11" y="11"/>
                    </a:cubicBezTo>
                    <a:cubicBezTo>
                      <a:pt x="12" y="10"/>
                      <a:pt x="12" y="9"/>
                      <a:pt x="12" y="8"/>
                    </a:cubicBezTo>
                    <a:cubicBezTo>
                      <a:pt x="12" y="7"/>
                      <a:pt x="11" y="6"/>
                      <a:pt x="10" y="5"/>
                    </a:cubicBezTo>
                    <a:cubicBezTo>
                      <a:pt x="9" y="4"/>
                      <a:pt x="8" y="4"/>
                      <a:pt x="6" y="5"/>
                    </a:cubicBezTo>
                    <a:cubicBezTo>
                      <a:pt x="5" y="5"/>
                      <a:pt x="4" y="6"/>
                      <a:pt x="4" y="7"/>
                    </a:cubicBezTo>
                    <a:cubicBezTo>
                      <a:pt x="9" y="10"/>
                      <a:pt x="9" y="10"/>
                      <a:pt x="9" y="10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3491">
                <a:extLst>
                  <a:ext uri="{FF2B5EF4-FFF2-40B4-BE49-F238E27FC236}">
                    <a16:creationId xmlns:a16="http://schemas.microsoft.com/office/drawing/2014/main" xmlns="" id="{1106366E-4720-4812-AF1D-37090FBA95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36250" y="3114675"/>
                <a:ext cx="28575" cy="26988"/>
              </a:xfrm>
              <a:custGeom>
                <a:avLst/>
                <a:gdLst>
                  <a:gd name="T0" fmla="*/ 8 w 17"/>
                  <a:gd name="T1" fmla="*/ 16 h 16"/>
                  <a:gd name="T2" fmla="*/ 6 w 17"/>
                  <a:gd name="T3" fmla="*/ 16 h 16"/>
                  <a:gd name="T4" fmla="*/ 1 w 17"/>
                  <a:gd name="T5" fmla="*/ 7 h 16"/>
                  <a:gd name="T6" fmla="*/ 10 w 17"/>
                  <a:gd name="T7" fmla="*/ 2 h 16"/>
                  <a:gd name="T8" fmla="*/ 16 w 17"/>
                  <a:gd name="T9" fmla="*/ 11 h 16"/>
                  <a:gd name="T10" fmla="*/ 16 w 17"/>
                  <a:gd name="T11" fmla="*/ 11 h 16"/>
                  <a:gd name="T12" fmla="*/ 12 w 17"/>
                  <a:gd name="T13" fmla="*/ 15 h 16"/>
                  <a:gd name="T14" fmla="*/ 8 w 17"/>
                  <a:gd name="T15" fmla="*/ 16 h 16"/>
                  <a:gd name="T16" fmla="*/ 4 w 17"/>
                  <a:gd name="T17" fmla="*/ 8 h 16"/>
                  <a:gd name="T18" fmla="*/ 7 w 17"/>
                  <a:gd name="T19" fmla="*/ 13 h 16"/>
                  <a:gd name="T20" fmla="*/ 12 w 17"/>
                  <a:gd name="T21" fmla="*/ 10 h 16"/>
                  <a:gd name="T22" fmla="*/ 9 w 17"/>
                  <a:gd name="T23" fmla="*/ 5 h 16"/>
                  <a:gd name="T24" fmla="*/ 6 w 17"/>
                  <a:gd name="T25" fmla="*/ 5 h 16"/>
                  <a:gd name="T26" fmla="*/ 4 w 17"/>
                  <a:gd name="T27" fmla="*/ 8 h 16"/>
                  <a:gd name="T28" fmla="*/ 10 w 17"/>
                  <a:gd name="T29" fmla="*/ 9 h 16"/>
                  <a:gd name="T30" fmla="*/ 4 w 17"/>
                  <a:gd name="T31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" h="16">
                    <a:moveTo>
                      <a:pt x="8" y="16"/>
                    </a:moveTo>
                    <a:cubicBezTo>
                      <a:pt x="8" y="16"/>
                      <a:pt x="7" y="16"/>
                      <a:pt x="6" y="16"/>
                    </a:cubicBezTo>
                    <a:cubicBezTo>
                      <a:pt x="2" y="15"/>
                      <a:pt x="0" y="11"/>
                      <a:pt x="1" y="7"/>
                    </a:cubicBezTo>
                    <a:cubicBezTo>
                      <a:pt x="2" y="3"/>
                      <a:pt x="6" y="0"/>
                      <a:pt x="10" y="2"/>
                    </a:cubicBezTo>
                    <a:cubicBezTo>
                      <a:pt x="14" y="3"/>
                      <a:pt x="17" y="7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3"/>
                      <a:pt x="14" y="14"/>
                      <a:pt x="12" y="15"/>
                    </a:cubicBezTo>
                    <a:cubicBezTo>
                      <a:pt x="11" y="16"/>
                      <a:pt x="10" y="16"/>
                      <a:pt x="8" y="16"/>
                    </a:cubicBezTo>
                    <a:close/>
                    <a:moveTo>
                      <a:pt x="4" y="8"/>
                    </a:moveTo>
                    <a:cubicBezTo>
                      <a:pt x="3" y="10"/>
                      <a:pt x="5" y="12"/>
                      <a:pt x="7" y="13"/>
                    </a:cubicBezTo>
                    <a:cubicBezTo>
                      <a:pt x="9" y="14"/>
                      <a:pt x="12" y="12"/>
                      <a:pt x="12" y="10"/>
                    </a:cubicBezTo>
                    <a:cubicBezTo>
                      <a:pt x="13" y="8"/>
                      <a:pt x="12" y="5"/>
                      <a:pt x="9" y="5"/>
                    </a:cubicBezTo>
                    <a:cubicBezTo>
                      <a:pt x="8" y="4"/>
                      <a:pt x="7" y="4"/>
                      <a:pt x="6" y="5"/>
                    </a:cubicBezTo>
                    <a:cubicBezTo>
                      <a:pt x="5" y="6"/>
                      <a:pt x="4" y="7"/>
                      <a:pt x="4" y="8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4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7" name="组合 366">
            <a:extLst>
              <a:ext uri="{FF2B5EF4-FFF2-40B4-BE49-F238E27FC236}">
                <a16:creationId xmlns:a16="http://schemas.microsoft.com/office/drawing/2014/main" xmlns="" id="{5ABF935C-636D-46A7-9A2D-794E07CF2D85}"/>
              </a:ext>
            </a:extLst>
          </p:cNvPr>
          <p:cNvGrpSpPr/>
          <p:nvPr/>
        </p:nvGrpSpPr>
        <p:grpSpPr>
          <a:xfrm>
            <a:off x="2450536" y="1394057"/>
            <a:ext cx="477604" cy="1241425"/>
            <a:chOff x="2717130" y="2002733"/>
            <a:chExt cx="477604" cy="1241425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3FCD75D1-03D9-4168-99A2-5F2228C82BA4}"/>
                </a:ext>
              </a:extLst>
            </p:cNvPr>
            <p:cNvGrpSpPr/>
            <p:nvPr/>
          </p:nvGrpSpPr>
          <p:grpSpPr>
            <a:xfrm>
              <a:off x="2717130" y="2002733"/>
              <a:ext cx="477604" cy="1241425"/>
              <a:chOff x="939800" y="1059040"/>
              <a:chExt cx="685800" cy="1782585"/>
            </a:xfrm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25D35E62-5F9D-4530-BA8E-C2BEBAFAB343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xmlns="" id="{095EBCA8-D38D-4CE0-BA72-F1C37686BDF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xmlns="" id="{5B7AD91B-BBEC-417D-B660-FFD072196C8A}"/>
                </a:ext>
              </a:extLst>
            </p:cNvPr>
            <p:cNvGrpSpPr/>
            <p:nvPr/>
          </p:nvGrpSpPr>
          <p:grpSpPr>
            <a:xfrm>
              <a:off x="2843644" y="2058875"/>
              <a:ext cx="264642" cy="370876"/>
              <a:chOff x="2652713" y="2960688"/>
              <a:chExt cx="668338" cy="936625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142" name="Freeform 3492">
                <a:extLst>
                  <a:ext uri="{FF2B5EF4-FFF2-40B4-BE49-F238E27FC236}">
                    <a16:creationId xmlns:a16="http://schemas.microsoft.com/office/drawing/2014/main" xmlns="" id="{9F61358A-B67C-47C0-9C12-D93AB5EA6D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01925" y="3730625"/>
                <a:ext cx="374650" cy="98425"/>
              </a:xfrm>
              <a:custGeom>
                <a:avLst/>
                <a:gdLst>
                  <a:gd name="T0" fmla="*/ 189 w 220"/>
                  <a:gd name="T1" fmla="*/ 58 h 58"/>
                  <a:gd name="T2" fmla="*/ 31 w 220"/>
                  <a:gd name="T3" fmla="*/ 58 h 58"/>
                  <a:gd name="T4" fmla="*/ 0 w 220"/>
                  <a:gd name="T5" fmla="*/ 27 h 58"/>
                  <a:gd name="T6" fmla="*/ 0 w 220"/>
                  <a:gd name="T7" fmla="*/ 19 h 58"/>
                  <a:gd name="T8" fmla="*/ 19 w 220"/>
                  <a:gd name="T9" fmla="*/ 0 h 58"/>
                  <a:gd name="T10" fmla="*/ 201 w 220"/>
                  <a:gd name="T11" fmla="*/ 0 h 58"/>
                  <a:gd name="T12" fmla="*/ 220 w 220"/>
                  <a:gd name="T13" fmla="*/ 19 h 58"/>
                  <a:gd name="T14" fmla="*/ 220 w 220"/>
                  <a:gd name="T15" fmla="*/ 27 h 58"/>
                  <a:gd name="T16" fmla="*/ 189 w 220"/>
                  <a:gd name="T17" fmla="*/ 58 h 58"/>
                  <a:gd name="T18" fmla="*/ 19 w 220"/>
                  <a:gd name="T19" fmla="*/ 12 h 58"/>
                  <a:gd name="T20" fmla="*/ 12 w 220"/>
                  <a:gd name="T21" fmla="*/ 19 h 58"/>
                  <a:gd name="T22" fmla="*/ 12 w 220"/>
                  <a:gd name="T23" fmla="*/ 27 h 58"/>
                  <a:gd name="T24" fmla="*/ 31 w 220"/>
                  <a:gd name="T25" fmla="*/ 46 h 58"/>
                  <a:gd name="T26" fmla="*/ 189 w 220"/>
                  <a:gd name="T27" fmla="*/ 46 h 58"/>
                  <a:gd name="T28" fmla="*/ 208 w 220"/>
                  <a:gd name="T29" fmla="*/ 27 h 58"/>
                  <a:gd name="T30" fmla="*/ 208 w 220"/>
                  <a:gd name="T31" fmla="*/ 19 h 58"/>
                  <a:gd name="T32" fmla="*/ 201 w 220"/>
                  <a:gd name="T33" fmla="*/ 12 h 58"/>
                  <a:gd name="T34" fmla="*/ 19 w 220"/>
                  <a:gd name="T35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0" h="58">
                    <a:moveTo>
                      <a:pt x="189" y="58"/>
                    </a:moveTo>
                    <a:cubicBezTo>
                      <a:pt x="31" y="58"/>
                      <a:pt x="31" y="58"/>
                      <a:pt x="31" y="58"/>
                    </a:cubicBezTo>
                    <a:cubicBezTo>
                      <a:pt x="14" y="58"/>
                      <a:pt x="0" y="44"/>
                      <a:pt x="0" y="2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201" y="0"/>
                      <a:pt x="201" y="0"/>
                      <a:pt x="201" y="0"/>
                    </a:cubicBezTo>
                    <a:cubicBezTo>
                      <a:pt x="211" y="0"/>
                      <a:pt x="220" y="9"/>
                      <a:pt x="220" y="19"/>
                    </a:cubicBezTo>
                    <a:cubicBezTo>
                      <a:pt x="220" y="27"/>
                      <a:pt x="220" y="27"/>
                      <a:pt x="220" y="27"/>
                    </a:cubicBezTo>
                    <a:cubicBezTo>
                      <a:pt x="220" y="44"/>
                      <a:pt x="206" y="58"/>
                      <a:pt x="189" y="58"/>
                    </a:cubicBezTo>
                    <a:close/>
                    <a:moveTo>
                      <a:pt x="19" y="12"/>
                    </a:moveTo>
                    <a:cubicBezTo>
                      <a:pt x="15" y="12"/>
                      <a:pt x="12" y="16"/>
                      <a:pt x="12" y="19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38"/>
                      <a:pt x="21" y="46"/>
                      <a:pt x="31" y="46"/>
                    </a:cubicBezTo>
                    <a:cubicBezTo>
                      <a:pt x="189" y="46"/>
                      <a:pt x="189" y="46"/>
                      <a:pt x="189" y="46"/>
                    </a:cubicBezTo>
                    <a:cubicBezTo>
                      <a:pt x="199" y="46"/>
                      <a:pt x="208" y="38"/>
                      <a:pt x="208" y="27"/>
                    </a:cubicBezTo>
                    <a:cubicBezTo>
                      <a:pt x="208" y="19"/>
                      <a:pt x="208" y="19"/>
                      <a:pt x="208" y="19"/>
                    </a:cubicBezTo>
                    <a:cubicBezTo>
                      <a:pt x="208" y="16"/>
                      <a:pt x="205" y="12"/>
                      <a:pt x="201" y="12"/>
                    </a:cubicBez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3493">
                <a:extLst>
                  <a:ext uri="{FF2B5EF4-FFF2-40B4-BE49-F238E27FC236}">
                    <a16:creationId xmlns:a16="http://schemas.microsoft.com/office/drawing/2014/main" xmlns="" id="{4E132F90-4B16-454C-AF49-E5BEDED509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438" y="3808413"/>
                <a:ext cx="19050" cy="88900"/>
              </a:xfrm>
              <a:custGeom>
                <a:avLst/>
                <a:gdLst>
                  <a:gd name="T0" fmla="*/ 6 w 12"/>
                  <a:gd name="T1" fmla="*/ 52 h 52"/>
                  <a:gd name="T2" fmla="*/ 0 w 12"/>
                  <a:gd name="T3" fmla="*/ 46 h 52"/>
                  <a:gd name="T4" fmla="*/ 0 w 12"/>
                  <a:gd name="T5" fmla="*/ 6 h 52"/>
                  <a:gd name="T6" fmla="*/ 6 w 12"/>
                  <a:gd name="T7" fmla="*/ 0 h 52"/>
                  <a:gd name="T8" fmla="*/ 12 w 12"/>
                  <a:gd name="T9" fmla="*/ 6 h 52"/>
                  <a:gd name="T10" fmla="*/ 12 w 12"/>
                  <a:gd name="T11" fmla="*/ 46 h 52"/>
                  <a:gd name="T12" fmla="*/ 6 w 12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2">
                    <a:moveTo>
                      <a:pt x="6" y="52"/>
                    </a:moveTo>
                    <a:cubicBezTo>
                      <a:pt x="3" y="52"/>
                      <a:pt x="0" y="50"/>
                      <a:pt x="0" y="4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50"/>
                      <a:pt x="10" y="52"/>
                      <a:pt x="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3494">
                <a:extLst>
                  <a:ext uri="{FF2B5EF4-FFF2-40B4-BE49-F238E27FC236}">
                    <a16:creationId xmlns:a16="http://schemas.microsoft.com/office/drawing/2014/main" xmlns="" id="{0F6910DD-3E24-45D7-B5EA-FEF2913BA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1488" y="3808413"/>
                <a:ext cx="20638" cy="88900"/>
              </a:xfrm>
              <a:custGeom>
                <a:avLst/>
                <a:gdLst>
                  <a:gd name="T0" fmla="*/ 6 w 12"/>
                  <a:gd name="T1" fmla="*/ 52 h 52"/>
                  <a:gd name="T2" fmla="*/ 0 w 12"/>
                  <a:gd name="T3" fmla="*/ 46 h 52"/>
                  <a:gd name="T4" fmla="*/ 0 w 12"/>
                  <a:gd name="T5" fmla="*/ 6 h 52"/>
                  <a:gd name="T6" fmla="*/ 6 w 12"/>
                  <a:gd name="T7" fmla="*/ 0 h 52"/>
                  <a:gd name="T8" fmla="*/ 12 w 12"/>
                  <a:gd name="T9" fmla="*/ 6 h 52"/>
                  <a:gd name="T10" fmla="*/ 12 w 12"/>
                  <a:gd name="T11" fmla="*/ 46 h 52"/>
                  <a:gd name="T12" fmla="*/ 6 w 12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52">
                    <a:moveTo>
                      <a:pt x="6" y="52"/>
                    </a:moveTo>
                    <a:cubicBezTo>
                      <a:pt x="3" y="52"/>
                      <a:pt x="0" y="50"/>
                      <a:pt x="0" y="4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50"/>
                      <a:pt x="10" y="52"/>
                      <a:pt x="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3495">
                <a:extLst>
                  <a:ext uri="{FF2B5EF4-FFF2-40B4-BE49-F238E27FC236}">
                    <a16:creationId xmlns:a16="http://schemas.microsoft.com/office/drawing/2014/main" xmlns="" id="{889D4166-1D74-4021-ACDA-A7DAC7215D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6888" y="3116263"/>
                <a:ext cx="84138" cy="280988"/>
              </a:xfrm>
              <a:custGeom>
                <a:avLst/>
                <a:gdLst>
                  <a:gd name="T0" fmla="*/ 43 w 49"/>
                  <a:gd name="T1" fmla="*/ 164 h 164"/>
                  <a:gd name="T2" fmla="*/ 37 w 49"/>
                  <a:gd name="T3" fmla="*/ 158 h 164"/>
                  <a:gd name="T4" fmla="*/ 36 w 49"/>
                  <a:gd name="T5" fmla="*/ 12 h 164"/>
                  <a:gd name="T6" fmla="*/ 13 w 49"/>
                  <a:gd name="T7" fmla="*/ 12 h 164"/>
                  <a:gd name="T8" fmla="*/ 13 w 49"/>
                  <a:gd name="T9" fmla="*/ 158 h 164"/>
                  <a:gd name="T10" fmla="*/ 6 w 49"/>
                  <a:gd name="T11" fmla="*/ 164 h 164"/>
                  <a:gd name="T12" fmla="*/ 1 w 49"/>
                  <a:gd name="T13" fmla="*/ 157 h 164"/>
                  <a:gd name="T14" fmla="*/ 1 w 49"/>
                  <a:gd name="T15" fmla="*/ 7 h 164"/>
                  <a:gd name="T16" fmla="*/ 0 w 49"/>
                  <a:gd name="T17" fmla="*/ 0 h 164"/>
                  <a:gd name="T18" fmla="*/ 49 w 49"/>
                  <a:gd name="T19" fmla="*/ 0 h 164"/>
                  <a:gd name="T20" fmla="*/ 49 w 49"/>
                  <a:gd name="T21" fmla="*/ 7 h 164"/>
                  <a:gd name="T22" fmla="*/ 49 w 49"/>
                  <a:gd name="T23" fmla="*/ 157 h 164"/>
                  <a:gd name="T24" fmla="*/ 43 w 49"/>
                  <a:gd name="T25" fmla="*/ 164 h 164"/>
                  <a:gd name="T26" fmla="*/ 43 w 49"/>
                  <a:gd name="T27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164">
                    <a:moveTo>
                      <a:pt x="43" y="164"/>
                    </a:moveTo>
                    <a:cubicBezTo>
                      <a:pt x="40" y="164"/>
                      <a:pt x="37" y="161"/>
                      <a:pt x="37" y="158"/>
                    </a:cubicBezTo>
                    <a:cubicBezTo>
                      <a:pt x="33" y="110"/>
                      <a:pt x="33" y="61"/>
                      <a:pt x="36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7" y="61"/>
                      <a:pt x="17" y="110"/>
                      <a:pt x="13" y="158"/>
                    </a:cubicBezTo>
                    <a:cubicBezTo>
                      <a:pt x="12" y="161"/>
                      <a:pt x="10" y="164"/>
                      <a:pt x="6" y="164"/>
                    </a:cubicBezTo>
                    <a:cubicBezTo>
                      <a:pt x="3" y="163"/>
                      <a:pt x="1" y="160"/>
                      <a:pt x="1" y="157"/>
                    </a:cubicBezTo>
                    <a:cubicBezTo>
                      <a:pt x="5" y="107"/>
                      <a:pt x="5" y="57"/>
                      <a:pt x="1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5" y="57"/>
                      <a:pt x="45" y="107"/>
                      <a:pt x="49" y="157"/>
                    </a:cubicBezTo>
                    <a:cubicBezTo>
                      <a:pt x="49" y="160"/>
                      <a:pt x="46" y="163"/>
                      <a:pt x="43" y="164"/>
                    </a:cubicBezTo>
                    <a:cubicBezTo>
                      <a:pt x="43" y="164"/>
                      <a:pt x="43" y="164"/>
                      <a:pt x="43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3496">
                <a:extLst>
                  <a:ext uri="{FF2B5EF4-FFF2-40B4-BE49-F238E27FC236}">
                    <a16:creationId xmlns:a16="http://schemas.microsoft.com/office/drawing/2014/main" xmlns="" id="{EABEF537-E837-400F-998A-917FCBBCD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8475" y="2960688"/>
                <a:ext cx="82550" cy="130175"/>
              </a:xfrm>
              <a:custGeom>
                <a:avLst/>
                <a:gdLst>
                  <a:gd name="T0" fmla="*/ 42 w 48"/>
                  <a:gd name="T1" fmla="*/ 76 h 76"/>
                  <a:gd name="T2" fmla="*/ 36 w 48"/>
                  <a:gd name="T3" fmla="*/ 70 h 76"/>
                  <a:gd name="T4" fmla="*/ 36 w 48"/>
                  <a:gd name="T5" fmla="*/ 24 h 76"/>
                  <a:gd name="T6" fmla="*/ 24 w 48"/>
                  <a:gd name="T7" fmla="*/ 12 h 76"/>
                  <a:gd name="T8" fmla="*/ 12 w 48"/>
                  <a:gd name="T9" fmla="*/ 24 h 76"/>
                  <a:gd name="T10" fmla="*/ 12 w 48"/>
                  <a:gd name="T11" fmla="*/ 70 h 76"/>
                  <a:gd name="T12" fmla="*/ 6 w 48"/>
                  <a:gd name="T13" fmla="*/ 76 h 76"/>
                  <a:gd name="T14" fmla="*/ 0 w 48"/>
                  <a:gd name="T15" fmla="*/ 70 h 76"/>
                  <a:gd name="T16" fmla="*/ 0 w 48"/>
                  <a:gd name="T17" fmla="*/ 24 h 76"/>
                  <a:gd name="T18" fmla="*/ 24 w 48"/>
                  <a:gd name="T19" fmla="*/ 0 h 76"/>
                  <a:gd name="T20" fmla="*/ 48 w 48"/>
                  <a:gd name="T21" fmla="*/ 24 h 76"/>
                  <a:gd name="T22" fmla="*/ 48 w 48"/>
                  <a:gd name="T23" fmla="*/ 70 h 76"/>
                  <a:gd name="T24" fmla="*/ 42 w 48"/>
                  <a:gd name="T25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76">
                    <a:moveTo>
                      <a:pt x="42" y="76"/>
                    </a:moveTo>
                    <a:cubicBezTo>
                      <a:pt x="38" y="76"/>
                      <a:pt x="36" y="73"/>
                      <a:pt x="36" y="70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17"/>
                      <a:pt x="30" y="12"/>
                      <a:pt x="24" y="12"/>
                    </a:cubicBezTo>
                    <a:cubicBezTo>
                      <a:pt x="17" y="12"/>
                      <a:pt x="12" y="17"/>
                      <a:pt x="12" y="24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3"/>
                      <a:pt x="9" y="76"/>
                      <a:pt x="6" y="76"/>
                    </a:cubicBezTo>
                    <a:cubicBezTo>
                      <a:pt x="2" y="76"/>
                      <a:pt x="0" y="73"/>
                      <a:pt x="0" y="7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0"/>
                      <a:pt x="10" y="0"/>
                      <a:pt x="24" y="0"/>
                    </a:cubicBezTo>
                    <a:cubicBezTo>
                      <a:pt x="37" y="0"/>
                      <a:pt x="48" y="10"/>
                      <a:pt x="48" y="24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48" y="73"/>
                      <a:pt x="45" y="76"/>
                      <a:pt x="42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3497">
                <a:extLst>
                  <a:ext uri="{FF2B5EF4-FFF2-40B4-BE49-F238E27FC236}">
                    <a16:creationId xmlns:a16="http://schemas.microsoft.com/office/drawing/2014/main" xmlns="" id="{3F43BC20-61FC-4D09-8BEC-1D02E0042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8638" y="3375025"/>
                <a:ext cx="20638" cy="79375"/>
              </a:xfrm>
              <a:custGeom>
                <a:avLst/>
                <a:gdLst>
                  <a:gd name="T0" fmla="*/ 6 w 12"/>
                  <a:gd name="T1" fmla="*/ 47 h 47"/>
                  <a:gd name="T2" fmla="*/ 0 w 12"/>
                  <a:gd name="T3" fmla="*/ 41 h 47"/>
                  <a:gd name="T4" fmla="*/ 0 w 12"/>
                  <a:gd name="T5" fmla="*/ 6 h 47"/>
                  <a:gd name="T6" fmla="*/ 6 w 12"/>
                  <a:gd name="T7" fmla="*/ 0 h 47"/>
                  <a:gd name="T8" fmla="*/ 12 w 12"/>
                  <a:gd name="T9" fmla="*/ 6 h 47"/>
                  <a:gd name="T10" fmla="*/ 12 w 12"/>
                  <a:gd name="T11" fmla="*/ 41 h 47"/>
                  <a:gd name="T12" fmla="*/ 6 w 12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7">
                    <a:moveTo>
                      <a:pt x="6" y="47"/>
                    </a:moveTo>
                    <a:cubicBezTo>
                      <a:pt x="2" y="47"/>
                      <a:pt x="0" y="45"/>
                      <a:pt x="0" y="4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5"/>
                      <a:pt x="9" y="47"/>
                      <a:pt x="6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3498">
                <a:extLst>
                  <a:ext uri="{FF2B5EF4-FFF2-40B4-BE49-F238E27FC236}">
                    <a16:creationId xmlns:a16="http://schemas.microsoft.com/office/drawing/2014/main" xmlns="" id="{0C931978-F663-4D6E-841B-8ECD50D8D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8638" y="3070225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2" y="39"/>
                      <a:pt x="0" y="37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7"/>
                      <a:pt x="9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3499">
                <a:extLst>
                  <a:ext uri="{FF2B5EF4-FFF2-40B4-BE49-F238E27FC236}">
                    <a16:creationId xmlns:a16="http://schemas.microsoft.com/office/drawing/2014/main" xmlns="" id="{866067E4-8FF6-4138-B403-D129890514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1475" y="3116263"/>
                <a:ext cx="82550" cy="280988"/>
              </a:xfrm>
              <a:custGeom>
                <a:avLst/>
                <a:gdLst>
                  <a:gd name="T0" fmla="*/ 42 w 49"/>
                  <a:gd name="T1" fmla="*/ 164 h 164"/>
                  <a:gd name="T2" fmla="*/ 36 w 49"/>
                  <a:gd name="T3" fmla="*/ 158 h 164"/>
                  <a:gd name="T4" fmla="*/ 36 w 49"/>
                  <a:gd name="T5" fmla="*/ 12 h 164"/>
                  <a:gd name="T6" fmla="*/ 13 w 49"/>
                  <a:gd name="T7" fmla="*/ 12 h 164"/>
                  <a:gd name="T8" fmla="*/ 12 w 49"/>
                  <a:gd name="T9" fmla="*/ 158 h 164"/>
                  <a:gd name="T10" fmla="*/ 6 w 49"/>
                  <a:gd name="T11" fmla="*/ 164 h 164"/>
                  <a:gd name="T12" fmla="*/ 0 w 49"/>
                  <a:gd name="T13" fmla="*/ 157 h 164"/>
                  <a:gd name="T14" fmla="*/ 0 w 49"/>
                  <a:gd name="T15" fmla="*/ 7 h 164"/>
                  <a:gd name="T16" fmla="*/ 0 w 49"/>
                  <a:gd name="T17" fmla="*/ 0 h 164"/>
                  <a:gd name="T18" fmla="*/ 49 w 49"/>
                  <a:gd name="T19" fmla="*/ 0 h 164"/>
                  <a:gd name="T20" fmla="*/ 48 w 49"/>
                  <a:gd name="T21" fmla="*/ 7 h 164"/>
                  <a:gd name="T22" fmla="*/ 48 w 49"/>
                  <a:gd name="T23" fmla="*/ 157 h 164"/>
                  <a:gd name="T24" fmla="*/ 43 w 49"/>
                  <a:gd name="T25" fmla="*/ 164 h 164"/>
                  <a:gd name="T26" fmla="*/ 42 w 49"/>
                  <a:gd name="T27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164">
                    <a:moveTo>
                      <a:pt x="42" y="164"/>
                    </a:moveTo>
                    <a:cubicBezTo>
                      <a:pt x="39" y="164"/>
                      <a:pt x="37" y="161"/>
                      <a:pt x="36" y="158"/>
                    </a:cubicBezTo>
                    <a:cubicBezTo>
                      <a:pt x="33" y="110"/>
                      <a:pt x="32" y="61"/>
                      <a:pt x="36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6" y="61"/>
                      <a:pt x="16" y="110"/>
                      <a:pt x="12" y="158"/>
                    </a:cubicBezTo>
                    <a:cubicBezTo>
                      <a:pt x="12" y="161"/>
                      <a:pt x="9" y="164"/>
                      <a:pt x="6" y="164"/>
                    </a:cubicBezTo>
                    <a:cubicBezTo>
                      <a:pt x="3" y="163"/>
                      <a:pt x="0" y="160"/>
                      <a:pt x="0" y="157"/>
                    </a:cubicBezTo>
                    <a:cubicBezTo>
                      <a:pt x="4" y="107"/>
                      <a:pt x="4" y="57"/>
                      <a:pt x="0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4" y="57"/>
                      <a:pt x="44" y="107"/>
                      <a:pt x="48" y="157"/>
                    </a:cubicBezTo>
                    <a:cubicBezTo>
                      <a:pt x="49" y="160"/>
                      <a:pt x="46" y="163"/>
                      <a:pt x="43" y="164"/>
                    </a:cubicBezTo>
                    <a:cubicBezTo>
                      <a:pt x="43" y="164"/>
                      <a:pt x="42" y="164"/>
                      <a:pt x="42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3500">
                <a:extLst>
                  <a:ext uri="{FF2B5EF4-FFF2-40B4-BE49-F238E27FC236}">
                    <a16:creationId xmlns:a16="http://schemas.microsoft.com/office/drawing/2014/main" xmlns="" id="{D6872955-D2B4-4435-AD0F-4C80DA98D9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1475" y="2960688"/>
                <a:ext cx="80963" cy="130175"/>
              </a:xfrm>
              <a:custGeom>
                <a:avLst/>
                <a:gdLst>
                  <a:gd name="T0" fmla="*/ 42 w 48"/>
                  <a:gd name="T1" fmla="*/ 76 h 76"/>
                  <a:gd name="T2" fmla="*/ 36 w 48"/>
                  <a:gd name="T3" fmla="*/ 70 h 76"/>
                  <a:gd name="T4" fmla="*/ 36 w 48"/>
                  <a:gd name="T5" fmla="*/ 24 h 76"/>
                  <a:gd name="T6" fmla="*/ 24 w 48"/>
                  <a:gd name="T7" fmla="*/ 12 h 76"/>
                  <a:gd name="T8" fmla="*/ 12 w 48"/>
                  <a:gd name="T9" fmla="*/ 24 h 76"/>
                  <a:gd name="T10" fmla="*/ 12 w 48"/>
                  <a:gd name="T11" fmla="*/ 70 h 76"/>
                  <a:gd name="T12" fmla="*/ 6 w 48"/>
                  <a:gd name="T13" fmla="*/ 76 h 76"/>
                  <a:gd name="T14" fmla="*/ 0 w 48"/>
                  <a:gd name="T15" fmla="*/ 70 h 76"/>
                  <a:gd name="T16" fmla="*/ 0 w 48"/>
                  <a:gd name="T17" fmla="*/ 24 h 76"/>
                  <a:gd name="T18" fmla="*/ 24 w 48"/>
                  <a:gd name="T19" fmla="*/ 0 h 76"/>
                  <a:gd name="T20" fmla="*/ 48 w 48"/>
                  <a:gd name="T21" fmla="*/ 24 h 76"/>
                  <a:gd name="T22" fmla="*/ 48 w 48"/>
                  <a:gd name="T23" fmla="*/ 70 h 76"/>
                  <a:gd name="T24" fmla="*/ 42 w 48"/>
                  <a:gd name="T25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76">
                    <a:moveTo>
                      <a:pt x="42" y="76"/>
                    </a:moveTo>
                    <a:cubicBezTo>
                      <a:pt x="39" y="76"/>
                      <a:pt x="36" y="73"/>
                      <a:pt x="36" y="70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17"/>
                      <a:pt x="31" y="12"/>
                      <a:pt x="24" y="12"/>
                    </a:cubicBezTo>
                    <a:cubicBezTo>
                      <a:pt x="18" y="12"/>
                      <a:pt x="12" y="17"/>
                      <a:pt x="12" y="24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3"/>
                      <a:pt x="10" y="76"/>
                      <a:pt x="6" y="76"/>
                    </a:cubicBezTo>
                    <a:cubicBezTo>
                      <a:pt x="3" y="76"/>
                      <a:pt x="0" y="73"/>
                      <a:pt x="0" y="7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38" y="0"/>
                      <a:pt x="48" y="10"/>
                      <a:pt x="48" y="24"/>
                    </a:cubicBezTo>
                    <a:cubicBezTo>
                      <a:pt x="48" y="70"/>
                      <a:pt x="48" y="70"/>
                      <a:pt x="48" y="70"/>
                    </a:cubicBezTo>
                    <a:cubicBezTo>
                      <a:pt x="48" y="73"/>
                      <a:pt x="46" y="76"/>
                      <a:pt x="42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3501">
                <a:extLst>
                  <a:ext uri="{FF2B5EF4-FFF2-40B4-BE49-F238E27FC236}">
                    <a16:creationId xmlns:a16="http://schemas.microsoft.com/office/drawing/2014/main" xmlns="" id="{D422D18D-2E94-4F1A-B6D8-4E538D74B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1638" y="3375025"/>
                <a:ext cx="20638" cy="79375"/>
              </a:xfrm>
              <a:custGeom>
                <a:avLst/>
                <a:gdLst>
                  <a:gd name="T0" fmla="*/ 6 w 12"/>
                  <a:gd name="T1" fmla="*/ 47 h 47"/>
                  <a:gd name="T2" fmla="*/ 0 w 12"/>
                  <a:gd name="T3" fmla="*/ 41 h 47"/>
                  <a:gd name="T4" fmla="*/ 0 w 12"/>
                  <a:gd name="T5" fmla="*/ 6 h 47"/>
                  <a:gd name="T6" fmla="*/ 6 w 12"/>
                  <a:gd name="T7" fmla="*/ 0 h 47"/>
                  <a:gd name="T8" fmla="*/ 12 w 12"/>
                  <a:gd name="T9" fmla="*/ 6 h 47"/>
                  <a:gd name="T10" fmla="*/ 12 w 12"/>
                  <a:gd name="T11" fmla="*/ 41 h 47"/>
                  <a:gd name="T12" fmla="*/ 6 w 12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7">
                    <a:moveTo>
                      <a:pt x="6" y="47"/>
                    </a:moveTo>
                    <a:cubicBezTo>
                      <a:pt x="3" y="47"/>
                      <a:pt x="0" y="45"/>
                      <a:pt x="0" y="4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5"/>
                      <a:pt x="10" y="47"/>
                      <a:pt x="6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3502">
                <a:extLst>
                  <a:ext uri="{FF2B5EF4-FFF2-40B4-BE49-F238E27FC236}">
                    <a16:creationId xmlns:a16="http://schemas.microsoft.com/office/drawing/2014/main" xmlns="" id="{71C96460-6AB1-4D21-949D-C626A8AEA0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1638" y="3070225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3" y="39"/>
                      <a:pt x="0" y="37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7"/>
                      <a:pt x="10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3503">
                <a:extLst>
                  <a:ext uri="{FF2B5EF4-FFF2-40B4-BE49-F238E27FC236}">
                    <a16:creationId xmlns:a16="http://schemas.microsoft.com/office/drawing/2014/main" xmlns="" id="{BC52702D-8C94-4737-A3E2-437BBDBEA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063" y="3182938"/>
                <a:ext cx="80963" cy="214313"/>
              </a:xfrm>
              <a:custGeom>
                <a:avLst/>
                <a:gdLst>
                  <a:gd name="T0" fmla="*/ 6 w 48"/>
                  <a:gd name="T1" fmla="*/ 125 h 125"/>
                  <a:gd name="T2" fmla="*/ 6 w 48"/>
                  <a:gd name="T3" fmla="*/ 125 h 125"/>
                  <a:gd name="T4" fmla="*/ 0 w 48"/>
                  <a:gd name="T5" fmla="*/ 118 h 125"/>
                  <a:gd name="T6" fmla="*/ 0 w 48"/>
                  <a:gd name="T7" fmla="*/ 6 h 125"/>
                  <a:gd name="T8" fmla="*/ 0 w 48"/>
                  <a:gd name="T9" fmla="*/ 0 h 125"/>
                  <a:gd name="T10" fmla="*/ 48 w 48"/>
                  <a:gd name="T11" fmla="*/ 0 h 125"/>
                  <a:gd name="T12" fmla="*/ 48 w 48"/>
                  <a:gd name="T13" fmla="*/ 6 h 125"/>
                  <a:gd name="T14" fmla="*/ 48 w 48"/>
                  <a:gd name="T15" fmla="*/ 118 h 125"/>
                  <a:gd name="T16" fmla="*/ 42 w 48"/>
                  <a:gd name="T17" fmla="*/ 125 h 125"/>
                  <a:gd name="T18" fmla="*/ 36 w 48"/>
                  <a:gd name="T19" fmla="*/ 119 h 125"/>
                  <a:gd name="T20" fmla="*/ 35 w 48"/>
                  <a:gd name="T21" fmla="*/ 12 h 125"/>
                  <a:gd name="T22" fmla="*/ 12 w 48"/>
                  <a:gd name="T23" fmla="*/ 12 h 125"/>
                  <a:gd name="T24" fmla="*/ 12 w 48"/>
                  <a:gd name="T25" fmla="*/ 119 h 125"/>
                  <a:gd name="T26" fmla="*/ 6 w 48"/>
                  <a:gd name="T27" fmla="*/ 1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8" h="125">
                    <a:moveTo>
                      <a:pt x="6" y="125"/>
                    </a:moveTo>
                    <a:cubicBezTo>
                      <a:pt x="6" y="125"/>
                      <a:pt x="6" y="125"/>
                      <a:pt x="6" y="125"/>
                    </a:cubicBezTo>
                    <a:cubicBezTo>
                      <a:pt x="2" y="124"/>
                      <a:pt x="0" y="121"/>
                      <a:pt x="0" y="118"/>
                    </a:cubicBezTo>
                    <a:cubicBezTo>
                      <a:pt x="3" y="81"/>
                      <a:pt x="3" y="43"/>
                      <a:pt x="0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5" y="43"/>
                      <a:pt x="45" y="81"/>
                      <a:pt x="48" y="118"/>
                    </a:cubicBezTo>
                    <a:cubicBezTo>
                      <a:pt x="48" y="121"/>
                      <a:pt x="46" y="124"/>
                      <a:pt x="42" y="125"/>
                    </a:cubicBezTo>
                    <a:cubicBezTo>
                      <a:pt x="39" y="125"/>
                      <a:pt x="36" y="122"/>
                      <a:pt x="36" y="119"/>
                    </a:cubicBezTo>
                    <a:cubicBezTo>
                      <a:pt x="33" y="84"/>
                      <a:pt x="33" y="48"/>
                      <a:pt x="35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5" y="48"/>
                      <a:pt x="15" y="84"/>
                      <a:pt x="12" y="119"/>
                    </a:cubicBezTo>
                    <a:cubicBezTo>
                      <a:pt x="12" y="122"/>
                      <a:pt x="9" y="125"/>
                      <a:pt x="6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3504">
                <a:extLst>
                  <a:ext uri="{FF2B5EF4-FFF2-40B4-BE49-F238E27FC236}">
                    <a16:creationId xmlns:a16="http://schemas.microsoft.com/office/drawing/2014/main" xmlns="" id="{B13CFB77-C18B-4350-812B-B9F9B83690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6063" y="3032125"/>
                <a:ext cx="80963" cy="125413"/>
              </a:xfrm>
              <a:custGeom>
                <a:avLst/>
                <a:gdLst>
                  <a:gd name="T0" fmla="*/ 42 w 48"/>
                  <a:gd name="T1" fmla="*/ 73 h 73"/>
                  <a:gd name="T2" fmla="*/ 36 w 48"/>
                  <a:gd name="T3" fmla="*/ 67 h 73"/>
                  <a:gd name="T4" fmla="*/ 36 w 48"/>
                  <a:gd name="T5" fmla="*/ 24 h 73"/>
                  <a:gd name="T6" fmla="*/ 24 w 48"/>
                  <a:gd name="T7" fmla="*/ 12 h 73"/>
                  <a:gd name="T8" fmla="*/ 12 w 48"/>
                  <a:gd name="T9" fmla="*/ 24 h 73"/>
                  <a:gd name="T10" fmla="*/ 12 w 48"/>
                  <a:gd name="T11" fmla="*/ 67 h 73"/>
                  <a:gd name="T12" fmla="*/ 6 w 48"/>
                  <a:gd name="T13" fmla="*/ 73 h 73"/>
                  <a:gd name="T14" fmla="*/ 0 w 48"/>
                  <a:gd name="T15" fmla="*/ 67 h 73"/>
                  <a:gd name="T16" fmla="*/ 0 w 48"/>
                  <a:gd name="T17" fmla="*/ 24 h 73"/>
                  <a:gd name="T18" fmla="*/ 24 w 48"/>
                  <a:gd name="T19" fmla="*/ 0 h 73"/>
                  <a:gd name="T20" fmla="*/ 48 w 48"/>
                  <a:gd name="T21" fmla="*/ 24 h 73"/>
                  <a:gd name="T22" fmla="*/ 48 w 48"/>
                  <a:gd name="T23" fmla="*/ 67 h 73"/>
                  <a:gd name="T24" fmla="*/ 42 w 48"/>
                  <a:gd name="T2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73">
                    <a:moveTo>
                      <a:pt x="42" y="73"/>
                    </a:moveTo>
                    <a:cubicBezTo>
                      <a:pt x="39" y="73"/>
                      <a:pt x="36" y="70"/>
                      <a:pt x="36" y="67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17"/>
                      <a:pt x="31" y="12"/>
                      <a:pt x="24" y="12"/>
                    </a:cubicBezTo>
                    <a:cubicBezTo>
                      <a:pt x="17" y="12"/>
                      <a:pt x="12" y="17"/>
                      <a:pt x="12" y="24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2" y="70"/>
                      <a:pt x="9" y="73"/>
                      <a:pt x="6" y="73"/>
                    </a:cubicBezTo>
                    <a:cubicBezTo>
                      <a:pt x="3" y="73"/>
                      <a:pt x="0" y="70"/>
                      <a:pt x="0" y="6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37" y="0"/>
                      <a:pt x="48" y="10"/>
                      <a:pt x="48" y="24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8" y="70"/>
                      <a:pt x="45" y="73"/>
                      <a:pt x="42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3505">
                <a:extLst>
                  <a:ext uri="{FF2B5EF4-FFF2-40B4-BE49-F238E27FC236}">
                    <a16:creationId xmlns:a16="http://schemas.microsoft.com/office/drawing/2014/main" xmlns="" id="{9F7281FF-089A-4F0E-8675-CC7A78365B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6225" y="3136900"/>
                <a:ext cx="20638" cy="66675"/>
              </a:xfrm>
              <a:custGeom>
                <a:avLst/>
                <a:gdLst>
                  <a:gd name="T0" fmla="*/ 6 w 12"/>
                  <a:gd name="T1" fmla="*/ 39 h 39"/>
                  <a:gd name="T2" fmla="*/ 0 w 12"/>
                  <a:gd name="T3" fmla="*/ 33 h 39"/>
                  <a:gd name="T4" fmla="*/ 0 w 12"/>
                  <a:gd name="T5" fmla="*/ 6 h 39"/>
                  <a:gd name="T6" fmla="*/ 6 w 12"/>
                  <a:gd name="T7" fmla="*/ 0 h 39"/>
                  <a:gd name="T8" fmla="*/ 12 w 12"/>
                  <a:gd name="T9" fmla="*/ 6 h 39"/>
                  <a:gd name="T10" fmla="*/ 12 w 12"/>
                  <a:gd name="T11" fmla="*/ 33 h 39"/>
                  <a:gd name="T12" fmla="*/ 6 w 12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9">
                    <a:moveTo>
                      <a:pt x="6" y="39"/>
                    </a:moveTo>
                    <a:cubicBezTo>
                      <a:pt x="3" y="39"/>
                      <a:pt x="0" y="36"/>
                      <a:pt x="0" y="3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6"/>
                      <a:pt x="9" y="39"/>
                      <a:pt x="6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3506">
                <a:extLst>
                  <a:ext uri="{FF2B5EF4-FFF2-40B4-BE49-F238E27FC236}">
                    <a16:creationId xmlns:a16="http://schemas.microsoft.com/office/drawing/2014/main" xmlns="" id="{E131F8F7-4FCB-43E3-91D9-5C36CE493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6225" y="3375025"/>
                <a:ext cx="20638" cy="79375"/>
              </a:xfrm>
              <a:custGeom>
                <a:avLst/>
                <a:gdLst>
                  <a:gd name="T0" fmla="*/ 6 w 12"/>
                  <a:gd name="T1" fmla="*/ 47 h 47"/>
                  <a:gd name="T2" fmla="*/ 0 w 12"/>
                  <a:gd name="T3" fmla="*/ 41 h 47"/>
                  <a:gd name="T4" fmla="*/ 0 w 12"/>
                  <a:gd name="T5" fmla="*/ 6 h 47"/>
                  <a:gd name="T6" fmla="*/ 6 w 12"/>
                  <a:gd name="T7" fmla="*/ 0 h 47"/>
                  <a:gd name="T8" fmla="*/ 12 w 12"/>
                  <a:gd name="T9" fmla="*/ 6 h 47"/>
                  <a:gd name="T10" fmla="*/ 12 w 12"/>
                  <a:gd name="T11" fmla="*/ 41 h 47"/>
                  <a:gd name="T12" fmla="*/ 6 w 12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7">
                    <a:moveTo>
                      <a:pt x="6" y="47"/>
                    </a:moveTo>
                    <a:cubicBezTo>
                      <a:pt x="3" y="47"/>
                      <a:pt x="0" y="45"/>
                      <a:pt x="0" y="4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5"/>
                      <a:pt x="9" y="47"/>
                      <a:pt x="6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3507">
                <a:extLst>
                  <a:ext uri="{FF2B5EF4-FFF2-40B4-BE49-F238E27FC236}">
                    <a16:creationId xmlns:a16="http://schemas.microsoft.com/office/drawing/2014/main" xmlns="" id="{64B22505-BD79-4424-84C5-EA6E8276C3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7475" y="3249613"/>
                <a:ext cx="84138" cy="147638"/>
              </a:xfrm>
              <a:custGeom>
                <a:avLst/>
                <a:gdLst>
                  <a:gd name="T0" fmla="*/ 43 w 49"/>
                  <a:gd name="T1" fmla="*/ 86 h 86"/>
                  <a:gd name="T2" fmla="*/ 37 w 49"/>
                  <a:gd name="T3" fmla="*/ 80 h 86"/>
                  <a:gd name="T4" fmla="*/ 36 w 49"/>
                  <a:gd name="T5" fmla="*/ 12 h 86"/>
                  <a:gd name="T6" fmla="*/ 13 w 49"/>
                  <a:gd name="T7" fmla="*/ 12 h 86"/>
                  <a:gd name="T8" fmla="*/ 13 w 49"/>
                  <a:gd name="T9" fmla="*/ 80 h 86"/>
                  <a:gd name="T10" fmla="*/ 6 w 49"/>
                  <a:gd name="T11" fmla="*/ 86 h 86"/>
                  <a:gd name="T12" fmla="*/ 1 w 49"/>
                  <a:gd name="T13" fmla="*/ 79 h 86"/>
                  <a:gd name="T14" fmla="*/ 1 w 49"/>
                  <a:gd name="T15" fmla="*/ 6 h 86"/>
                  <a:gd name="T16" fmla="*/ 0 w 49"/>
                  <a:gd name="T17" fmla="*/ 0 h 86"/>
                  <a:gd name="T18" fmla="*/ 49 w 49"/>
                  <a:gd name="T19" fmla="*/ 0 h 86"/>
                  <a:gd name="T20" fmla="*/ 49 w 49"/>
                  <a:gd name="T21" fmla="*/ 6 h 86"/>
                  <a:gd name="T22" fmla="*/ 49 w 49"/>
                  <a:gd name="T23" fmla="*/ 79 h 86"/>
                  <a:gd name="T24" fmla="*/ 43 w 49"/>
                  <a:gd name="T25" fmla="*/ 86 h 86"/>
                  <a:gd name="T26" fmla="*/ 43 w 49"/>
                  <a:gd name="T27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86">
                    <a:moveTo>
                      <a:pt x="43" y="86"/>
                    </a:moveTo>
                    <a:cubicBezTo>
                      <a:pt x="39" y="86"/>
                      <a:pt x="37" y="83"/>
                      <a:pt x="37" y="80"/>
                    </a:cubicBezTo>
                    <a:cubicBezTo>
                      <a:pt x="35" y="57"/>
                      <a:pt x="35" y="34"/>
                      <a:pt x="36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5" y="34"/>
                      <a:pt x="14" y="57"/>
                      <a:pt x="13" y="80"/>
                    </a:cubicBezTo>
                    <a:cubicBezTo>
                      <a:pt x="12" y="83"/>
                      <a:pt x="9" y="86"/>
                      <a:pt x="6" y="86"/>
                    </a:cubicBezTo>
                    <a:cubicBezTo>
                      <a:pt x="3" y="85"/>
                      <a:pt x="0" y="82"/>
                      <a:pt x="1" y="79"/>
                    </a:cubicBezTo>
                    <a:cubicBezTo>
                      <a:pt x="3" y="55"/>
                      <a:pt x="3" y="30"/>
                      <a:pt x="1" y="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6"/>
                      <a:pt x="49" y="6"/>
                      <a:pt x="49" y="6"/>
                    </a:cubicBezTo>
                    <a:cubicBezTo>
                      <a:pt x="47" y="30"/>
                      <a:pt x="47" y="55"/>
                      <a:pt x="49" y="79"/>
                    </a:cubicBezTo>
                    <a:cubicBezTo>
                      <a:pt x="49" y="82"/>
                      <a:pt x="46" y="85"/>
                      <a:pt x="43" y="86"/>
                    </a:cubicBezTo>
                    <a:cubicBezTo>
                      <a:pt x="43" y="86"/>
                      <a:pt x="43" y="86"/>
                      <a:pt x="4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3508">
                <a:extLst>
                  <a:ext uri="{FF2B5EF4-FFF2-40B4-BE49-F238E27FC236}">
                    <a16:creationId xmlns:a16="http://schemas.microsoft.com/office/drawing/2014/main" xmlns="" id="{E70C2F56-C23E-4AA2-BDC3-00B1452C00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9063" y="3098800"/>
                <a:ext cx="82550" cy="123825"/>
              </a:xfrm>
              <a:custGeom>
                <a:avLst/>
                <a:gdLst>
                  <a:gd name="T0" fmla="*/ 42 w 48"/>
                  <a:gd name="T1" fmla="*/ 72 h 72"/>
                  <a:gd name="T2" fmla="*/ 36 w 48"/>
                  <a:gd name="T3" fmla="*/ 66 h 72"/>
                  <a:gd name="T4" fmla="*/ 36 w 48"/>
                  <a:gd name="T5" fmla="*/ 23 h 72"/>
                  <a:gd name="T6" fmla="*/ 24 w 48"/>
                  <a:gd name="T7" fmla="*/ 12 h 72"/>
                  <a:gd name="T8" fmla="*/ 12 w 48"/>
                  <a:gd name="T9" fmla="*/ 23 h 72"/>
                  <a:gd name="T10" fmla="*/ 12 w 48"/>
                  <a:gd name="T11" fmla="*/ 66 h 72"/>
                  <a:gd name="T12" fmla="*/ 6 w 48"/>
                  <a:gd name="T13" fmla="*/ 72 h 72"/>
                  <a:gd name="T14" fmla="*/ 0 w 48"/>
                  <a:gd name="T15" fmla="*/ 66 h 72"/>
                  <a:gd name="T16" fmla="*/ 0 w 48"/>
                  <a:gd name="T17" fmla="*/ 23 h 72"/>
                  <a:gd name="T18" fmla="*/ 24 w 48"/>
                  <a:gd name="T19" fmla="*/ 0 h 72"/>
                  <a:gd name="T20" fmla="*/ 48 w 48"/>
                  <a:gd name="T21" fmla="*/ 23 h 72"/>
                  <a:gd name="T22" fmla="*/ 48 w 48"/>
                  <a:gd name="T23" fmla="*/ 66 h 72"/>
                  <a:gd name="T24" fmla="*/ 42 w 48"/>
                  <a:gd name="T2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72">
                    <a:moveTo>
                      <a:pt x="42" y="72"/>
                    </a:moveTo>
                    <a:cubicBezTo>
                      <a:pt x="38" y="72"/>
                      <a:pt x="36" y="70"/>
                      <a:pt x="36" y="66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17"/>
                      <a:pt x="30" y="12"/>
                      <a:pt x="24" y="12"/>
                    </a:cubicBezTo>
                    <a:cubicBezTo>
                      <a:pt x="17" y="12"/>
                      <a:pt x="12" y="17"/>
                      <a:pt x="12" y="23"/>
                    </a:cubicBezTo>
                    <a:cubicBezTo>
                      <a:pt x="12" y="66"/>
                      <a:pt x="12" y="66"/>
                      <a:pt x="12" y="66"/>
                    </a:cubicBezTo>
                    <a:cubicBezTo>
                      <a:pt x="12" y="70"/>
                      <a:pt x="9" y="72"/>
                      <a:pt x="6" y="72"/>
                    </a:cubicBezTo>
                    <a:cubicBezTo>
                      <a:pt x="2" y="72"/>
                      <a:pt x="0" y="70"/>
                      <a:pt x="0" y="6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4" y="0"/>
                    </a:cubicBezTo>
                    <a:cubicBezTo>
                      <a:pt x="37" y="0"/>
                      <a:pt x="48" y="10"/>
                      <a:pt x="48" y="23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48" y="70"/>
                      <a:pt x="45" y="72"/>
                      <a:pt x="4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3509">
                <a:extLst>
                  <a:ext uri="{FF2B5EF4-FFF2-40B4-BE49-F238E27FC236}">
                    <a16:creationId xmlns:a16="http://schemas.microsoft.com/office/drawing/2014/main" xmlns="" id="{F5263D01-321B-4341-B78F-DAEE9996C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813" y="3201988"/>
                <a:ext cx="19050" cy="68263"/>
              </a:xfrm>
              <a:custGeom>
                <a:avLst/>
                <a:gdLst>
                  <a:gd name="T0" fmla="*/ 6 w 12"/>
                  <a:gd name="T1" fmla="*/ 40 h 40"/>
                  <a:gd name="T2" fmla="*/ 0 w 12"/>
                  <a:gd name="T3" fmla="*/ 34 h 40"/>
                  <a:gd name="T4" fmla="*/ 0 w 12"/>
                  <a:gd name="T5" fmla="*/ 6 h 40"/>
                  <a:gd name="T6" fmla="*/ 6 w 12"/>
                  <a:gd name="T7" fmla="*/ 0 h 40"/>
                  <a:gd name="T8" fmla="*/ 12 w 12"/>
                  <a:gd name="T9" fmla="*/ 6 h 40"/>
                  <a:gd name="T10" fmla="*/ 12 w 12"/>
                  <a:gd name="T11" fmla="*/ 34 h 40"/>
                  <a:gd name="T12" fmla="*/ 6 w 12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0">
                    <a:moveTo>
                      <a:pt x="6" y="40"/>
                    </a:moveTo>
                    <a:cubicBezTo>
                      <a:pt x="2" y="40"/>
                      <a:pt x="0" y="37"/>
                      <a:pt x="0" y="3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7"/>
                      <a:pt x="9" y="40"/>
                      <a:pt x="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3510">
                <a:extLst>
                  <a:ext uri="{FF2B5EF4-FFF2-40B4-BE49-F238E27FC236}">
                    <a16:creationId xmlns:a16="http://schemas.microsoft.com/office/drawing/2014/main" xmlns="" id="{34433709-E424-4B29-A997-F8BC0477E9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90813" y="3375025"/>
                <a:ext cx="19050" cy="79375"/>
              </a:xfrm>
              <a:custGeom>
                <a:avLst/>
                <a:gdLst>
                  <a:gd name="T0" fmla="*/ 6 w 12"/>
                  <a:gd name="T1" fmla="*/ 47 h 47"/>
                  <a:gd name="T2" fmla="*/ 0 w 12"/>
                  <a:gd name="T3" fmla="*/ 41 h 47"/>
                  <a:gd name="T4" fmla="*/ 0 w 12"/>
                  <a:gd name="T5" fmla="*/ 6 h 47"/>
                  <a:gd name="T6" fmla="*/ 6 w 12"/>
                  <a:gd name="T7" fmla="*/ 0 h 47"/>
                  <a:gd name="T8" fmla="*/ 12 w 12"/>
                  <a:gd name="T9" fmla="*/ 6 h 47"/>
                  <a:gd name="T10" fmla="*/ 12 w 12"/>
                  <a:gd name="T11" fmla="*/ 41 h 47"/>
                  <a:gd name="T12" fmla="*/ 6 w 12"/>
                  <a:gd name="T1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7">
                    <a:moveTo>
                      <a:pt x="6" y="47"/>
                    </a:moveTo>
                    <a:cubicBezTo>
                      <a:pt x="2" y="47"/>
                      <a:pt x="0" y="45"/>
                      <a:pt x="0" y="4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5"/>
                      <a:pt x="9" y="47"/>
                      <a:pt x="6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3511">
                <a:extLst>
                  <a:ext uri="{FF2B5EF4-FFF2-40B4-BE49-F238E27FC236}">
                    <a16:creationId xmlns:a16="http://schemas.microsoft.com/office/drawing/2014/main" xmlns="" id="{64E91570-C4FC-4737-BBD0-EF83F7B18B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2713" y="3395663"/>
                <a:ext cx="620713" cy="355600"/>
              </a:xfrm>
              <a:custGeom>
                <a:avLst/>
                <a:gdLst>
                  <a:gd name="T0" fmla="*/ 187 w 365"/>
                  <a:gd name="T1" fmla="*/ 208 h 208"/>
                  <a:gd name="T2" fmla="*/ 91 w 365"/>
                  <a:gd name="T3" fmla="*/ 208 h 208"/>
                  <a:gd name="T4" fmla="*/ 0 w 365"/>
                  <a:gd name="T5" fmla="*/ 48 h 208"/>
                  <a:gd name="T6" fmla="*/ 7 w 365"/>
                  <a:gd name="T7" fmla="*/ 31 h 208"/>
                  <a:gd name="T8" fmla="*/ 24 w 365"/>
                  <a:gd name="T9" fmla="*/ 23 h 208"/>
                  <a:gd name="T10" fmla="*/ 272 w 365"/>
                  <a:gd name="T11" fmla="*/ 23 h 208"/>
                  <a:gd name="T12" fmla="*/ 318 w 365"/>
                  <a:gd name="T13" fmla="*/ 4 h 208"/>
                  <a:gd name="T14" fmla="*/ 323 w 365"/>
                  <a:gd name="T15" fmla="*/ 0 h 208"/>
                  <a:gd name="T16" fmla="*/ 365 w 365"/>
                  <a:gd name="T17" fmla="*/ 43 h 208"/>
                  <a:gd name="T18" fmla="*/ 364 w 365"/>
                  <a:gd name="T19" fmla="*/ 46 h 208"/>
                  <a:gd name="T20" fmla="*/ 260 w 365"/>
                  <a:gd name="T21" fmla="*/ 154 h 208"/>
                  <a:gd name="T22" fmla="*/ 187 w 365"/>
                  <a:gd name="T23" fmla="*/ 208 h 208"/>
                  <a:gd name="T24" fmla="*/ 24 w 365"/>
                  <a:gd name="T25" fmla="*/ 35 h 208"/>
                  <a:gd name="T26" fmla="*/ 15 w 365"/>
                  <a:gd name="T27" fmla="*/ 39 h 208"/>
                  <a:gd name="T28" fmla="*/ 12 w 365"/>
                  <a:gd name="T29" fmla="*/ 48 h 208"/>
                  <a:gd name="T30" fmla="*/ 91 w 365"/>
                  <a:gd name="T31" fmla="*/ 196 h 208"/>
                  <a:gd name="T32" fmla="*/ 187 w 365"/>
                  <a:gd name="T33" fmla="*/ 196 h 208"/>
                  <a:gd name="T34" fmla="*/ 250 w 365"/>
                  <a:gd name="T35" fmla="*/ 148 h 208"/>
                  <a:gd name="T36" fmla="*/ 250 w 365"/>
                  <a:gd name="T37" fmla="*/ 146 h 208"/>
                  <a:gd name="T38" fmla="*/ 262 w 365"/>
                  <a:gd name="T39" fmla="*/ 98 h 208"/>
                  <a:gd name="T40" fmla="*/ 281 w 365"/>
                  <a:gd name="T41" fmla="*/ 73 h 208"/>
                  <a:gd name="T42" fmla="*/ 285 w 365"/>
                  <a:gd name="T43" fmla="*/ 72 h 208"/>
                  <a:gd name="T44" fmla="*/ 309 w 365"/>
                  <a:gd name="T45" fmla="*/ 55 h 208"/>
                  <a:gd name="T46" fmla="*/ 317 w 365"/>
                  <a:gd name="T47" fmla="*/ 54 h 208"/>
                  <a:gd name="T48" fmla="*/ 318 w 365"/>
                  <a:gd name="T49" fmla="*/ 62 h 208"/>
                  <a:gd name="T50" fmla="*/ 289 w 365"/>
                  <a:gd name="T51" fmla="*/ 83 h 208"/>
                  <a:gd name="T52" fmla="*/ 286 w 365"/>
                  <a:gd name="T53" fmla="*/ 84 h 208"/>
                  <a:gd name="T54" fmla="*/ 274 w 365"/>
                  <a:gd name="T55" fmla="*/ 100 h 208"/>
                  <a:gd name="T56" fmla="*/ 265 w 365"/>
                  <a:gd name="T57" fmla="*/ 140 h 208"/>
                  <a:gd name="T58" fmla="*/ 352 w 365"/>
                  <a:gd name="T59" fmla="*/ 46 h 208"/>
                  <a:gd name="T60" fmla="*/ 323 w 365"/>
                  <a:gd name="T61" fmla="*/ 17 h 208"/>
                  <a:gd name="T62" fmla="*/ 272 w 365"/>
                  <a:gd name="T63" fmla="*/ 35 h 208"/>
                  <a:gd name="T64" fmla="*/ 24 w 365"/>
                  <a:gd name="T65" fmla="*/ 3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5" h="208">
                    <a:moveTo>
                      <a:pt x="187" y="208"/>
                    </a:moveTo>
                    <a:cubicBezTo>
                      <a:pt x="91" y="208"/>
                      <a:pt x="91" y="208"/>
                      <a:pt x="91" y="208"/>
                    </a:cubicBezTo>
                    <a:cubicBezTo>
                      <a:pt x="33" y="208"/>
                      <a:pt x="1" y="151"/>
                      <a:pt x="0" y="48"/>
                    </a:cubicBezTo>
                    <a:cubicBezTo>
                      <a:pt x="0" y="41"/>
                      <a:pt x="2" y="35"/>
                      <a:pt x="7" y="31"/>
                    </a:cubicBezTo>
                    <a:cubicBezTo>
                      <a:pt x="11" y="26"/>
                      <a:pt x="17" y="23"/>
                      <a:pt x="24" y="23"/>
                    </a:cubicBezTo>
                    <a:cubicBezTo>
                      <a:pt x="272" y="23"/>
                      <a:pt x="272" y="23"/>
                      <a:pt x="272" y="23"/>
                    </a:cubicBezTo>
                    <a:cubicBezTo>
                      <a:pt x="272" y="23"/>
                      <a:pt x="300" y="23"/>
                      <a:pt x="318" y="4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365" y="43"/>
                      <a:pt x="365" y="43"/>
                      <a:pt x="365" y="43"/>
                    </a:cubicBezTo>
                    <a:cubicBezTo>
                      <a:pt x="364" y="46"/>
                      <a:pt x="364" y="46"/>
                      <a:pt x="364" y="46"/>
                    </a:cubicBezTo>
                    <a:cubicBezTo>
                      <a:pt x="363" y="50"/>
                      <a:pt x="338" y="135"/>
                      <a:pt x="260" y="154"/>
                    </a:cubicBezTo>
                    <a:cubicBezTo>
                      <a:pt x="245" y="190"/>
                      <a:pt x="220" y="208"/>
                      <a:pt x="187" y="208"/>
                    </a:cubicBezTo>
                    <a:close/>
                    <a:moveTo>
                      <a:pt x="24" y="35"/>
                    </a:moveTo>
                    <a:cubicBezTo>
                      <a:pt x="21" y="35"/>
                      <a:pt x="18" y="37"/>
                      <a:pt x="15" y="39"/>
                    </a:cubicBezTo>
                    <a:cubicBezTo>
                      <a:pt x="13" y="41"/>
                      <a:pt x="12" y="44"/>
                      <a:pt x="12" y="48"/>
                    </a:cubicBezTo>
                    <a:cubicBezTo>
                      <a:pt x="12" y="103"/>
                      <a:pt x="23" y="196"/>
                      <a:pt x="91" y="196"/>
                    </a:cubicBezTo>
                    <a:cubicBezTo>
                      <a:pt x="187" y="196"/>
                      <a:pt x="187" y="196"/>
                      <a:pt x="187" y="196"/>
                    </a:cubicBezTo>
                    <a:cubicBezTo>
                      <a:pt x="215" y="196"/>
                      <a:pt x="236" y="180"/>
                      <a:pt x="250" y="148"/>
                    </a:cubicBezTo>
                    <a:cubicBezTo>
                      <a:pt x="250" y="147"/>
                      <a:pt x="250" y="146"/>
                      <a:pt x="250" y="146"/>
                    </a:cubicBezTo>
                    <a:cubicBezTo>
                      <a:pt x="256" y="132"/>
                      <a:pt x="260" y="117"/>
                      <a:pt x="262" y="98"/>
                    </a:cubicBezTo>
                    <a:cubicBezTo>
                      <a:pt x="264" y="88"/>
                      <a:pt x="271" y="78"/>
                      <a:pt x="281" y="73"/>
                    </a:cubicBezTo>
                    <a:cubicBezTo>
                      <a:pt x="282" y="73"/>
                      <a:pt x="283" y="72"/>
                      <a:pt x="285" y="72"/>
                    </a:cubicBezTo>
                    <a:cubicBezTo>
                      <a:pt x="292" y="68"/>
                      <a:pt x="303" y="64"/>
                      <a:pt x="309" y="55"/>
                    </a:cubicBezTo>
                    <a:cubicBezTo>
                      <a:pt x="311" y="53"/>
                      <a:pt x="314" y="52"/>
                      <a:pt x="317" y="54"/>
                    </a:cubicBezTo>
                    <a:cubicBezTo>
                      <a:pt x="320" y="56"/>
                      <a:pt x="320" y="60"/>
                      <a:pt x="318" y="62"/>
                    </a:cubicBezTo>
                    <a:cubicBezTo>
                      <a:pt x="311" y="73"/>
                      <a:pt x="298" y="79"/>
                      <a:pt x="289" y="83"/>
                    </a:cubicBezTo>
                    <a:cubicBezTo>
                      <a:pt x="288" y="83"/>
                      <a:pt x="287" y="84"/>
                      <a:pt x="286" y="84"/>
                    </a:cubicBezTo>
                    <a:cubicBezTo>
                      <a:pt x="279" y="87"/>
                      <a:pt x="275" y="93"/>
                      <a:pt x="274" y="100"/>
                    </a:cubicBezTo>
                    <a:cubicBezTo>
                      <a:pt x="272" y="115"/>
                      <a:pt x="269" y="128"/>
                      <a:pt x="265" y="140"/>
                    </a:cubicBezTo>
                    <a:cubicBezTo>
                      <a:pt x="322" y="121"/>
                      <a:pt x="347" y="61"/>
                      <a:pt x="352" y="46"/>
                    </a:cubicBezTo>
                    <a:cubicBezTo>
                      <a:pt x="323" y="17"/>
                      <a:pt x="323" y="17"/>
                      <a:pt x="323" y="17"/>
                    </a:cubicBezTo>
                    <a:cubicBezTo>
                      <a:pt x="301" y="35"/>
                      <a:pt x="273" y="35"/>
                      <a:pt x="272" y="35"/>
                    </a:cubicBezTo>
                    <a:lnTo>
                      <a:pt x="24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3512">
                <a:extLst>
                  <a:ext uri="{FF2B5EF4-FFF2-40B4-BE49-F238E27FC236}">
                    <a16:creationId xmlns:a16="http://schemas.microsoft.com/office/drawing/2014/main" xmlns="" id="{CD359BC3-235E-41DE-AC61-E6032ECEC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9288" y="3167063"/>
                <a:ext cx="131763" cy="263525"/>
              </a:xfrm>
              <a:custGeom>
                <a:avLst/>
                <a:gdLst>
                  <a:gd name="T0" fmla="*/ 56 w 77"/>
                  <a:gd name="T1" fmla="*/ 154 h 154"/>
                  <a:gd name="T2" fmla="*/ 55 w 77"/>
                  <a:gd name="T3" fmla="*/ 154 h 154"/>
                  <a:gd name="T4" fmla="*/ 51 w 77"/>
                  <a:gd name="T5" fmla="*/ 146 h 154"/>
                  <a:gd name="T6" fmla="*/ 60 w 77"/>
                  <a:gd name="T7" fmla="*/ 21 h 154"/>
                  <a:gd name="T8" fmla="*/ 54 w 77"/>
                  <a:gd name="T9" fmla="*/ 14 h 154"/>
                  <a:gd name="T10" fmla="*/ 46 w 77"/>
                  <a:gd name="T11" fmla="*/ 16 h 154"/>
                  <a:gd name="T12" fmla="*/ 34 w 77"/>
                  <a:gd name="T13" fmla="*/ 76 h 154"/>
                  <a:gd name="T14" fmla="*/ 35 w 77"/>
                  <a:gd name="T15" fmla="*/ 80 h 154"/>
                  <a:gd name="T16" fmla="*/ 31 w 77"/>
                  <a:gd name="T17" fmla="*/ 83 h 154"/>
                  <a:gd name="T18" fmla="*/ 13 w 77"/>
                  <a:gd name="T19" fmla="*/ 141 h 154"/>
                  <a:gd name="T20" fmla="*/ 7 w 77"/>
                  <a:gd name="T21" fmla="*/ 147 h 154"/>
                  <a:gd name="T22" fmla="*/ 1 w 77"/>
                  <a:gd name="T23" fmla="*/ 142 h 154"/>
                  <a:gd name="T24" fmla="*/ 21 w 77"/>
                  <a:gd name="T25" fmla="*/ 76 h 154"/>
                  <a:gd name="T26" fmla="*/ 37 w 77"/>
                  <a:gd name="T27" fmla="*/ 7 h 154"/>
                  <a:gd name="T28" fmla="*/ 59 w 77"/>
                  <a:gd name="T29" fmla="*/ 2 h 154"/>
                  <a:gd name="T30" fmla="*/ 72 w 77"/>
                  <a:gd name="T31" fmla="*/ 20 h 154"/>
                  <a:gd name="T32" fmla="*/ 62 w 77"/>
                  <a:gd name="T33" fmla="*/ 149 h 154"/>
                  <a:gd name="T34" fmla="*/ 56 w 77"/>
                  <a:gd name="T35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154">
                    <a:moveTo>
                      <a:pt x="56" y="154"/>
                    </a:moveTo>
                    <a:cubicBezTo>
                      <a:pt x="56" y="154"/>
                      <a:pt x="56" y="154"/>
                      <a:pt x="55" y="154"/>
                    </a:cubicBezTo>
                    <a:cubicBezTo>
                      <a:pt x="52" y="153"/>
                      <a:pt x="50" y="150"/>
                      <a:pt x="51" y="146"/>
                    </a:cubicBezTo>
                    <a:cubicBezTo>
                      <a:pt x="51" y="146"/>
                      <a:pt x="65" y="85"/>
                      <a:pt x="60" y="21"/>
                    </a:cubicBezTo>
                    <a:cubicBezTo>
                      <a:pt x="60" y="18"/>
                      <a:pt x="58" y="15"/>
                      <a:pt x="54" y="14"/>
                    </a:cubicBezTo>
                    <a:cubicBezTo>
                      <a:pt x="51" y="12"/>
                      <a:pt x="48" y="13"/>
                      <a:pt x="46" y="16"/>
                    </a:cubicBezTo>
                    <a:cubicBezTo>
                      <a:pt x="30" y="32"/>
                      <a:pt x="26" y="52"/>
                      <a:pt x="34" y="76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12" y="96"/>
                      <a:pt x="13" y="141"/>
                    </a:cubicBezTo>
                    <a:cubicBezTo>
                      <a:pt x="13" y="145"/>
                      <a:pt x="10" y="147"/>
                      <a:pt x="7" y="147"/>
                    </a:cubicBezTo>
                    <a:cubicBezTo>
                      <a:pt x="4" y="148"/>
                      <a:pt x="1" y="145"/>
                      <a:pt x="1" y="142"/>
                    </a:cubicBezTo>
                    <a:cubicBezTo>
                      <a:pt x="0" y="101"/>
                      <a:pt x="14" y="82"/>
                      <a:pt x="21" y="76"/>
                    </a:cubicBezTo>
                    <a:cubicBezTo>
                      <a:pt x="12" y="42"/>
                      <a:pt x="25" y="20"/>
                      <a:pt x="37" y="7"/>
                    </a:cubicBezTo>
                    <a:cubicBezTo>
                      <a:pt x="43" y="1"/>
                      <a:pt x="51" y="0"/>
                      <a:pt x="59" y="2"/>
                    </a:cubicBezTo>
                    <a:cubicBezTo>
                      <a:pt x="66" y="5"/>
                      <a:pt x="72" y="12"/>
                      <a:pt x="72" y="20"/>
                    </a:cubicBezTo>
                    <a:cubicBezTo>
                      <a:pt x="77" y="86"/>
                      <a:pt x="63" y="147"/>
                      <a:pt x="62" y="149"/>
                    </a:cubicBezTo>
                    <a:cubicBezTo>
                      <a:pt x="62" y="152"/>
                      <a:pt x="59" y="154"/>
                      <a:pt x="56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3513">
                <a:extLst>
                  <a:ext uri="{FF2B5EF4-FFF2-40B4-BE49-F238E27FC236}">
                    <a16:creationId xmlns:a16="http://schemas.microsoft.com/office/drawing/2014/main" xmlns="" id="{F87A1D5B-8E31-4B2F-A9E2-B78917AD4A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5800" y="3289300"/>
                <a:ext cx="39688" cy="58738"/>
              </a:xfrm>
              <a:custGeom>
                <a:avLst/>
                <a:gdLst>
                  <a:gd name="T0" fmla="*/ 16 w 23"/>
                  <a:gd name="T1" fmla="*/ 35 h 35"/>
                  <a:gd name="T2" fmla="*/ 10 w 23"/>
                  <a:gd name="T3" fmla="*/ 31 h 35"/>
                  <a:gd name="T4" fmla="*/ 2 w 23"/>
                  <a:gd name="T5" fmla="*/ 9 h 35"/>
                  <a:gd name="T6" fmla="*/ 5 w 23"/>
                  <a:gd name="T7" fmla="*/ 1 h 35"/>
                  <a:gd name="T8" fmla="*/ 13 w 23"/>
                  <a:gd name="T9" fmla="*/ 5 h 35"/>
                  <a:gd name="T10" fmla="*/ 22 w 23"/>
                  <a:gd name="T11" fmla="*/ 27 h 35"/>
                  <a:gd name="T12" fmla="*/ 18 w 23"/>
                  <a:gd name="T13" fmla="*/ 34 h 35"/>
                  <a:gd name="T14" fmla="*/ 16 w 23"/>
                  <a:gd name="T1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5">
                    <a:moveTo>
                      <a:pt x="16" y="35"/>
                    </a:moveTo>
                    <a:cubicBezTo>
                      <a:pt x="14" y="35"/>
                      <a:pt x="11" y="33"/>
                      <a:pt x="10" y="31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6"/>
                      <a:pt x="2" y="2"/>
                      <a:pt x="5" y="1"/>
                    </a:cubicBezTo>
                    <a:cubicBezTo>
                      <a:pt x="8" y="0"/>
                      <a:pt x="11" y="1"/>
                      <a:pt x="13" y="5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3" y="30"/>
                      <a:pt x="21" y="33"/>
                      <a:pt x="18" y="34"/>
                    </a:cubicBezTo>
                    <a:cubicBezTo>
                      <a:pt x="17" y="35"/>
                      <a:pt x="17" y="35"/>
                      <a:pt x="1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70" name="组合 369">
            <a:extLst>
              <a:ext uri="{FF2B5EF4-FFF2-40B4-BE49-F238E27FC236}">
                <a16:creationId xmlns:a16="http://schemas.microsoft.com/office/drawing/2014/main" xmlns="" id="{B69B8100-4FF5-4BBE-B1C3-99EA0FE48EEC}"/>
              </a:ext>
            </a:extLst>
          </p:cNvPr>
          <p:cNvGrpSpPr/>
          <p:nvPr/>
        </p:nvGrpSpPr>
        <p:grpSpPr>
          <a:xfrm>
            <a:off x="5732657" y="1760220"/>
            <a:ext cx="600976" cy="1562100"/>
            <a:chOff x="5710995" y="1703914"/>
            <a:chExt cx="644299" cy="1674712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52F8924B-B135-44CB-87CC-911DDB8BC848}"/>
                </a:ext>
              </a:extLst>
            </p:cNvPr>
            <p:cNvGrpSpPr/>
            <p:nvPr/>
          </p:nvGrpSpPr>
          <p:grpSpPr>
            <a:xfrm>
              <a:off x="5710995" y="1703914"/>
              <a:ext cx="644299" cy="1674712"/>
              <a:chOff x="939800" y="1059040"/>
              <a:chExt cx="685800" cy="1782585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852D79A3-CDFF-4561-8E6E-2A524F46396C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5E1835B2-A09B-4380-B529-0EAE432221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" name="组合 163">
              <a:extLst>
                <a:ext uri="{FF2B5EF4-FFF2-40B4-BE49-F238E27FC236}">
                  <a16:creationId xmlns:a16="http://schemas.microsoft.com/office/drawing/2014/main" xmlns="" id="{6E9F76FF-208E-4CFA-9AB7-C89112D69EE9}"/>
                </a:ext>
              </a:extLst>
            </p:cNvPr>
            <p:cNvGrpSpPr/>
            <p:nvPr/>
          </p:nvGrpSpPr>
          <p:grpSpPr>
            <a:xfrm>
              <a:off x="5870650" y="1848058"/>
              <a:ext cx="328762" cy="364198"/>
              <a:chOff x="6326188" y="2998788"/>
              <a:chExt cx="795338" cy="881063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165" name="Freeform 3514">
                <a:extLst>
                  <a:ext uri="{FF2B5EF4-FFF2-40B4-BE49-F238E27FC236}">
                    <a16:creationId xmlns:a16="http://schemas.microsoft.com/office/drawing/2014/main" xmlns="" id="{B83AC59C-4953-4FF9-BBE4-0E1A063C9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4150" y="3160713"/>
                <a:ext cx="377825" cy="125413"/>
              </a:xfrm>
              <a:custGeom>
                <a:avLst/>
                <a:gdLst>
                  <a:gd name="T0" fmla="*/ 196 w 222"/>
                  <a:gd name="T1" fmla="*/ 73 h 73"/>
                  <a:gd name="T2" fmla="*/ 26 w 222"/>
                  <a:gd name="T3" fmla="*/ 73 h 73"/>
                  <a:gd name="T4" fmla="*/ 0 w 222"/>
                  <a:gd name="T5" fmla="*/ 48 h 73"/>
                  <a:gd name="T6" fmla="*/ 0 w 222"/>
                  <a:gd name="T7" fmla="*/ 6 h 73"/>
                  <a:gd name="T8" fmla="*/ 6 w 222"/>
                  <a:gd name="T9" fmla="*/ 0 h 73"/>
                  <a:gd name="T10" fmla="*/ 12 w 222"/>
                  <a:gd name="T11" fmla="*/ 6 h 73"/>
                  <a:gd name="T12" fmla="*/ 12 w 222"/>
                  <a:gd name="T13" fmla="*/ 48 h 73"/>
                  <a:gd name="T14" fmla="*/ 26 w 222"/>
                  <a:gd name="T15" fmla="*/ 61 h 73"/>
                  <a:gd name="T16" fmla="*/ 196 w 222"/>
                  <a:gd name="T17" fmla="*/ 61 h 73"/>
                  <a:gd name="T18" fmla="*/ 210 w 222"/>
                  <a:gd name="T19" fmla="*/ 48 h 73"/>
                  <a:gd name="T20" fmla="*/ 210 w 222"/>
                  <a:gd name="T21" fmla="*/ 6 h 73"/>
                  <a:gd name="T22" fmla="*/ 216 w 222"/>
                  <a:gd name="T23" fmla="*/ 0 h 73"/>
                  <a:gd name="T24" fmla="*/ 222 w 222"/>
                  <a:gd name="T25" fmla="*/ 6 h 73"/>
                  <a:gd name="T26" fmla="*/ 222 w 222"/>
                  <a:gd name="T27" fmla="*/ 48 h 73"/>
                  <a:gd name="T28" fmla="*/ 196 w 222"/>
                  <a:gd name="T2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2" h="73">
                    <a:moveTo>
                      <a:pt x="196" y="73"/>
                    </a:moveTo>
                    <a:cubicBezTo>
                      <a:pt x="26" y="73"/>
                      <a:pt x="26" y="73"/>
                      <a:pt x="26" y="73"/>
                    </a:cubicBezTo>
                    <a:cubicBezTo>
                      <a:pt x="12" y="73"/>
                      <a:pt x="0" y="62"/>
                      <a:pt x="0" y="4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55"/>
                      <a:pt x="19" y="61"/>
                      <a:pt x="26" y="61"/>
                    </a:cubicBezTo>
                    <a:cubicBezTo>
                      <a:pt x="196" y="61"/>
                      <a:pt x="196" y="61"/>
                      <a:pt x="196" y="61"/>
                    </a:cubicBezTo>
                    <a:cubicBezTo>
                      <a:pt x="204" y="61"/>
                      <a:pt x="210" y="55"/>
                      <a:pt x="210" y="48"/>
                    </a:cubicBezTo>
                    <a:cubicBezTo>
                      <a:pt x="210" y="6"/>
                      <a:pt x="210" y="6"/>
                      <a:pt x="210" y="6"/>
                    </a:cubicBezTo>
                    <a:cubicBezTo>
                      <a:pt x="210" y="2"/>
                      <a:pt x="212" y="0"/>
                      <a:pt x="216" y="0"/>
                    </a:cubicBezTo>
                    <a:cubicBezTo>
                      <a:pt x="219" y="0"/>
                      <a:pt x="222" y="2"/>
                      <a:pt x="222" y="6"/>
                    </a:cubicBezTo>
                    <a:cubicBezTo>
                      <a:pt x="222" y="48"/>
                      <a:pt x="222" y="48"/>
                      <a:pt x="222" y="48"/>
                    </a:cubicBezTo>
                    <a:cubicBezTo>
                      <a:pt x="222" y="62"/>
                      <a:pt x="210" y="73"/>
                      <a:pt x="196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3515">
                <a:extLst>
                  <a:ext uri="{FF2B5EF4-FFF2-40B4-BE49-F238E27FC236}">
                    <a16:creationId xmlns:a16="http://schemas.microsoft.com/office/drawing/2014/main" xmlns="" id="{751C61C5-FA66-4466-885F-96B27CDAF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1625" y="3265488"/>
                <a:ext cx="142875" cy="187325"/>
              </a:xfrm>
              <a:custGeom>
                <a:avLst/>
                <a:gdLst>
                  <a:gd name="T0" fmla="*/ 42 w 84"/>
                  <a:gd name="T1" fmla="*/ 110 h 110"/>
                  <a:gd name="T2" fmla="*/ 0 w 84"/>
                  <a:gd name="T3" fmla="*/ 76 h 110"/>
                  <a:gd name="T4" fmla="*/ 0 w 84"/>
                  <a:gd name="T5" fmla="*/ 6 h 110"/>
                  <a:gd name="T6" fmla="*/ 6 w 84"/>
                  <a:gd name="T7" fmla="*/ 0 h 110"/>
                  <a:gd name="T8" fmla="*/ 12 w 84"/>
                  <a:gd name="T9" fmla="*/ 6 h 110"/>
                  <a:gd name="T10" fmla="*/ 12 w 84"/>
                  <a:gd name="T11" fmla="*/ 70 h 110"/>
                  <a:gd name="T12" fmla="*/ 42 w 84"/>
                  <a:gd name="T13" fmla="*/ 94 h 110"/>
                  <a:gd name="T14" fmla="*/ 72 w 84"/>
                  <a:gd name="T15" fmla="*/ 70 h 110"/>
                  <a:gd name="T16" fmla="*/ 72 w 84"/>
                  <a:gd name="T17" fmla="*/ 6 h 110"/>
                  <a:gd name="T18" fmla="*/ 78 w 84"/>
                  <a:gd name="T19" fmla="*/ 0 h 110"/>
                  <a:gd name="T20" fmla="*/ 84 w 84"/>
                  <a:gd name="T21" fmla="*/ 6 h 110"/>
                  <a:gd name="T22" fmla="*/ 84 w 84"/>
                  <a:gd name="T23" fmla="*/ 76 h 110"/>
                  <a:gd name="T24" fmla="*/ 42 w 84"/>
                  <a:gd name="T25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110">
                    <a:moveTo>
                      <a:pt x="42" y="110"/>
                    </a:moveTo>
                    <a:cubicBezTo>
                      <a:pt x="0" y="76"/>
                      <a:pt x="0" y="76"/>
                      <a:pt x="0" y="7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42" y="94"/>
                      <a:pt x="42" y="94"/>
                      <a:pt x="42" y="94"/>
                    </a:cubicBezTo>
                    <a:cubicBezTo>
                      <a:pt x="72" y="70"/>
                      <a:pt x="72" y="70"/>
                      <a:pt x="72" y="70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3"/>
                      <a:pt x="74" y="0"/>
                      <a:pt x="78" y="0"/>
                    </a:cubicBezTo>
                    <a:cubicBezTo>
                      <a:pt x="81" y="0"/>
                      <a:pt x="84" y="3"/>
                      <a:pt x="84" y="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42" y="1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3516">
                <a:extLst>
                  <a:ext uri="{FF2B5EF4-FFF2-40B4-BE49-F238E27FC236}">
                    <a16:creationId xmlns:a16="http://schemas.microsoft.com/office/drawing/2014/main" xmlns="" id="{2BFE1B22-D451-457C-BA92-556964C606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94488" y="3316288"/>
                <a:ext cx="41275" cy="79375"/>
              </a:xfrm>
              <a:custGeom>
                <a:avLst/>
                <a:gdLst>
                  <a:gd name="T0" fmla="*/ 17 w 24"/>
                  <a:gd name="T1" fmla="*/ 46 h 46"/>
                  <a:gd name="T2" fmla="*/ 13 w 24"/>
                  <a:gd name="T3" fmla="*/ 45 h 46"/>
                  <a:gd name="T4" fmla="*/ 0 w 24"/>
                  <a:gd name="T5" fmla="*/ 34 h 46"/>
                  <a:gd name="T6" fmla="*/ 0 w 24"/>
                  <a:gd name="T7" fmla="*/ 6 h 46"/>
                  <a:gd name="T8" fmla="*/ 6 w 24"/>
                  <a:gd name="T9" fmla="*/ 0 h 46"/>
                  <a:gd name="T10" fmla="*/ 12 w 24"/>
                  <a:gd name="T11" fmla="*/ 6 h 46"/>
                  <a:gd name="T12" fmla="*/ 12 w 24"/>
                  <a:gd name="T13" fmla="*/ 29 h 46"/>
                  <a:gd name="T14" fmla="*/ 21 w 24"/>
                  <a:gd name="T15" fmla="*/ 36 h 46"/>
                  <a:gd name="T16" fmla="*/ 22 w 24"/>
                  <a:gd name="T17" fmla="*/ 44 h 46"/>
                  <a:gd name="T18" fmla="*/ 17 w 24"/>
                  <a:gd name="T1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46">
                    <a:moveTo>
                      <a:pt x="17" y="46"/>
                    </a:moveTo>
                    <a:cubicBezTo>
                      <a:pt x="16" y="46"/>
                      <a:pt x="14" y="46"/>
                      <a:pt x="13" y="45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3" y="38"/>
                      <a:pt x="24" y="41"/>
                      <a:pt x="22" y="44"/>
                    </a:cubicBezTo>
                    <a:cubicBezTo>
                      <a:pt x="20" y="45"/>
                      <a:pt x="19" y="46"/>
                      <a:pt x="1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3517">
                <a:extLst>
                  <a:ext uri="{FF2B5EF4-FFF2-40B4-BE49-F238E27FC236}">
                    <a16:creationId xmlns:a16="http://schemas.microsoft.com/office/drawing/2014/main" xmlns="" id="{77532468-CD62-4B46-8AB0-33D588F1A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0825" y="3049588"/>
                <a:ext cx="95250" cy="165100"/>
              </a:xfrm>
              <a:custGeom>
                <a:avLst/>
                <a:gdLst>
                  <a:gd name="T0" fmla="*/ 28 w 56"/>
                  <a:gd name="T1" fmla="*/ 42 h 97"/>
                  <a:gd name="T2" fmla="*/ 38 w 56"/>
                  <a:gd name="T3" fmla="*/ 37 h 97"/>
                  <a:gd name="T4" fmla="*/ 42 w 56"/>
                  <a:gd name="T5" fmla="*/ 26 h 97"/>
                  <a:gd name="T6" fmla="*/ 38 w 56"/>
                  <a:gd name="T7" fmla="*/ 14 h 97"/>
                  <a:gd name="T8" fmla="*/ 28 w 56"/>
                  <a:gd name="T9" fmla="*/ 10 h 97"/>
                  <a:gd name="T10" fmla="*/ 18 w 56"/>
                  <a:gd name="T11" fmla="*/ 14 h 97"/>
                  <a:gd name="T12" fmla="*/ 14 w 56"/>
                  <a:gd name="T13" fmla="*/ 26 h 97"/>
                  <a:gd name="T14" fmla="*/ 2 w 56"/>
                  <a:gd name="T15" fmla="*/ 26 h 97"/>
                  <a:gd name="T16" fmla="*/ 1 w 56"/>
                  <a:gd name="T17" fmla="*/ 25 h 97"/>
                  <a:gd name="T18" fmla="*/ 9 w 56"/>
                  <a:gd name="T19" fmla="*/ 7 h 97"/>
                  <a:gd name="T20" fmla="*/ 28 w 56"/>
                  <a:gd name="T21" fmla="*/ 0 h 97"/>
                  <a:gd name="T22" fmla="*/ 48 w 56"/>
                  <a:gd name="T23" fmla="*/ 6 h 97"/>
                  <a:gd name="T24" fmla="*/ 55 w 56"/>
                  <a:gd name="T25" fmla="*/ 26 h 97"/>
                  <a:gd name="T26" fmla="*/ 52 w 56"/>
                  <a:gd name="T27" fmla="*/ 38 h 97"/>
                  <a:gd name="T28" fmla="*/ 42 w 56"/>
                  <a:gd name="T29" fmla="*/ 47 h 97"/>
                  <a:gd name="T30" fmla="*/ 53 w 56"/>
                  <a:gd name="T31" fmla="*/ 55 h 97"/>
                  <a:gd name="T32" fmla="*/ 56 w 56"/>
                  <a:gd name="T33" fmla="*/ 69 h 97"/>
                  <a:gd name="T34" fmla="*/ 49 w 56"/>
                  <a:gd name="T35" fmla="*/ 89 h 97"/>
                  <a:gd name="T36" fmla="*/ 28 w 56"/>
                  <a:gd name="T37" fmla="*/ 97 h 97"/>
                  <a:gd name="T38" fmla="*/ 9 w 56"/>
                  <a:gd name="T39" fmla="*/ 90 h 97"/>
                  <a:gd name="T40" fmla="*/ 0 w 56"/>
                  <a:gd name="T41" fmla="*/ 70 h 97"/>
                  <a:gd name="T42" fmla="*/ 1 w 56"/>
                  <a:gd name="T43" fmla="*/ 70 h 97"/>
                  <a:gd name="T44" fmla="*/ 13 w 56"/>
                  <a:gd name="T45" fmla="*/ 70 h 97"/>
                  <a:gd name="T46" fmla="*/ 18 w 56"/>
                  <a:gd name="T47" fmla="*/ 82 h 97"/>
                  <a:gd name="T48" fmla="*/ 28 w 56"/>
                  <a:gd name="T49" fmla="*/ 87 h 97"/>
                  <a:gd name="T50" fmla="*/ 39 w 56"/>
                  <a:gd name="T51" fmla="*/ 82 h 97"/>
                  <a:gd name="T52" fmla="*/ 43 w 56"/>
                  <a:gd name="T53" fmla="*/ 69 h 97"/>
                  <a:gd name="T54" fmla="*/ 39 w 56"/>
                  <a:gd name="T55" fmla="*/ 56 h 97"/>
                  <a:gd name="T56" fmla="*/ 28 w 56"/>
                  <a:gd name="T57" fmla="*/ 52 h 97"/>
                  <a:gd name="T58" fmla="*/ 19 w 56"/>
                  <a:gd name="T59" fmla="*/ 52 h 97"/>
                  <a:gd name="T60" fmla="*/ 19 w 56"/>
                  <a:gd name="T61" fmla="*/ 42 h 97"/>
                  <a:gd name="T62" fmla="*/ 28 w 56"/>
                  <a:gd name="T63" fmla="*/ 4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6" h="97">
                    <a:moveTo>
                      <a:pt x="28" y="42"/>
                    </a:moveTo>
                    <a:cubicBezTo>
                      <a:pt x="33" y="42"/>
                      <a:pt x="36" y="40"/>
                      <a:pt x="38" y="37"/>
                    </a:cubicBezTo>
                    <a:cubicBezTo>
                      <a:pt x="41" y="35"/>
                      <a:pt x="42" y="31"/>
                      <a:pt x="42" y="26"/>
                    </a:cubicBezTo>
                    <a:cubicBezTo>
                      <a:pt x="42" y="21"/>
                      <a:pt x="40" y="17"/>
                      <a:pt x="38" y="14"/>
                    </a:cubicBezTo>
                    <a:cubicBezTo>
                      <a:pt x="36" y="11"/>
                      <a:pt x="33" y="10"/>
                      <a:pt x="28" y="10"/>
                    </a:cubicBezTo>
                    <a:cubicBezTo>
                      <a:pt x="24" y="10"/>
                      <a:pt x="21" y="11"/>
                      <a:pt x="18" y="14"/>
                    </a:cubicBezTo>
                    <a:cubicBezTo>
                      <a:pt x="16" y="17"/>
                      <a:pt x="14" y="21"/>
                      <a:pt x="14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18"/>
                      <a:pt x="4" y="12"/>
                      <a:pt x="9" y="7"/>
                    </a:cubicBezTo>
                    <a:cubicBezTo>
                      <a:pt x="14" y="2"/>
                      <a:pt x="20" y="0"/>
                      <a:pt x="28" y="0"/>
                    </a:cubicBezTo>
                    <a:cubicBezTo>
                      <a:pt x="36" y="0"/>
                      <a:pt x="43" y="2"/>
                      <a:pt x="48" y="6"/>
                    </a:cubicBezTo>
                    <a:cubicBezTo>
                      <a:pt x="53" y="11"/>
                      <a:pt x="55" y="17"/>
                      <a:pt x="55" y="26"/>
                    </a:cubicBezTo>
                    <a:cubicBezTo>
                      <a:pt x="55" y="30"/>
                      <a:pt x="54" y="34"/>
                      <a:pt x="52" y="38"/>
                    </a:cubicBezTo>
                    <a:cubicBezTo>
                      <a:pt x="49" y="42"/>
                      <a:pt x="46" y="45"/>
                      <a:pt x="42" y="47"/>
                    </a:cubicBezTo>
                    <a:cubicBezTo>
                      <a:pt x="47" y="48"/>
                      <a:pt x="50" y="51"/>
                      <a:pt x="53" y="55"/>
                    </a:cubicBezTo>
                    <a:cubicBezTo>
                      <a:pt x="55" y="59"/>
                      <a:pt x="56" y="64"/>
                      <a:pt x="56" y="69"/>
                    </a:cubicBezTo>
                    <a:cubicBezTo>
                      <a:pt x="56" y="78"/>
                      <a:pt x="54" y="84"/>
                      <a:pt x="49" y="89"/>
                    </a:cubicBezTo>
                    <a:cubicBezTo>
                      <a:pt x="43" y="94"/>
                      <a:pt x="37" y="97"/>
                      <a:pt x="28" y="97"/>
                    </a:cubicBezTo>
                    <a:cubicBezTo>
                      <a:pt x="21" y="97"/>
                      <a:pt x="14" y="94"/>
                      <a:pt x="9" y="90"/>
                    </a:cubicBezTo>
                    <a:cubicBezTo>
                      <a:pt x="3" y="85"/>
                      <a:pt x="0" y="78"/>
                      <a:pt x="0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75"/>
                      <a:pt x="15" y="79"/>
                      <a:pt x="18" y="82"/>
                    </a:cubicBezTo>
                    <a:cubicBezTo>
                      <a:pt x="20" y="85"/>
                      <a:pt x="24" y="87"/>
                      <a:pt x="28" y="87"/>
                    </a:cubicBezTo>
                    <a:cubicBezTo>
                      <a:pt x="33" y="87"/>
                      <a:pt x="36" y="85"/>
                      <a:pt x="39" y="82"/>
                    </a:cubicBezTo>
                    <a:cubicBezTo>
                      <a:pt x="42" y="79"/>
                      <a:pt x="43" y="75"/>
                      <a:pt x="43" y="69"/>
                    </a:cubicBezTo>
                    <a:cubicBezTo>
                      <a:pt x="43" y="63"/>
                      <a:pt x="42" y="59"/>
                      <a:pt x="39" y="56"/>
                    </a:cubicBezTo>
                    <a:cubicBezTo>
                      <a:pt x="37" y="53"/>
                      <a:pt x="33" y="52"/>
                      <a:pt x="28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42"/>
                      <a:pt x="19" y="42"/>
                      <a:pt x="19" y="42"/>
                    </a:cubicBezTo>
                    <a:lnTo>
                      <a:pt x="28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3518">
                <a:extLst>
                  <a:ext uri="{FF2B5EF4-FFF2-40B4-BE49-F238E27FC236}">
                    <a16:creationId xmlns:a16="http://schemas.microsoft.com/office/drawing/2014/main" xmlns="" id="{03CCA4D4-77C8-493E-A813-C160A1F224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40525" y="3051175"/>
                <a:ext cx="104775" cy="160338"/>
              </a:xfrm>
              <a:custGeom>
                <a:avLst/>
                <a:gdLst>
                  <a:gd name="T0" fmla="*/ 0 w 62"/>
                  <a:gd name="T1" fmla="*/ 94 h 94"/>
                  <a:gd name="T2" fmla="*/ 0 w 62"/>
                  <a:gd name="T3" fmla="*/ 0 h 94"/>
                  <a:gd name="T4" fmla="*/ 27 w 62"/>
                  <a:gd name="T5" fmla="*/ 0 h 94"/>
                  <a:gd name="T6" fmla="*/ 52 w 62"/>
                  <a:gd name="T7" fmla="*/ 11 h 94"/>
                  <a:gd name="T8" fmla="*/ 62 w 62"/>
                  <a:gd name="T9" fmla="*/ 40 h 94"/>
                  <a:gd name="T10" fmla="*/ 62 w 62"/>
                  <a:gd name="T11" fmla="*/ 54 h 94"/>
                  <a:gd name="T12" fmla="*/ 52 w 62"/>
                  <a:gd name="T13" fmla="*/ 83 h 94"/>
                  <a:gd name="T14" fmla="*/ 27 w 62"/>
                  <a:gd name="T15" fmla="*/ 94 h 94"/>
                  <a:gd name="T16" fmla="*/ 0 w 62"/>
                  <a:gd name="T17" fmla="*/ 94 h 94"/>
                  <a:gd name="T18" fmla="*/ 13 w 62"/>
                  <a:gd name="T19" fmla="*/ 10 h 94"/>
                  <a:gd name="T20" fmla="*/ 13 w 62"/>
                  <a:gd name="T21" fmla="*/ 84 h 94"/>
                  <a:gd name="T22" fmla="*/ 27 w 62"/>
                  <a:gd name="T23" fmla="*/ 84 h 94"/>
                  <a:gd name="T24" fmla="*/ 42 w 62"/>
                  <a:gd name="T25" fmla="*/ 76 h 94"/>
                  <a:gd name="T26" fmla="*/ 48 w 62"/>
                  <a:gd name="T27" fmla="*/ 54 h 94"/>
                  <a:gd name="T28" fmla="*/ 48 w 62"/>
                  <a:gd name="T29" fmla="*/ 40 h 94"/>
                  <a:gd name="T30" fmla="*/ 42 w 62"/>
                  <a:gd name="T31" fmla="*/ 19 h 94"/>
                  <a:gd name="T32" fmla="*/ 27 w 62"/>
                  <a:gd name="T33" fmla="*/ 10 h 94"/>
                  <a:gd name="T34" fmla="*/ 13 w 62"/>
                  <a:gd name="T35" fmla="*/ 1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94">
                    <a:moveTo>
                      <a:pt x="0" y="9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7" y="0"/>
                      <a:pt x="45" y="4"/>
                      <a:pt x="52" y="11"/>
                    </a:cubicBezTo>
                    <a:cubicBezTo>
                      <a:pt x="58" y="19"/>
                      <a:pt x="62" y="29"/>
                      <a:pt x="62" y="40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2" y="66"/>
                      <a:pt x="58" y="75"/>
                      <a:pt x="52" y="83"/>
                    </a:cubicBezTo>
                    <a:cubicBezTo>
                      <a:pt x="45" y="90"/>
                      <a:pt x="37" y="94"/>
                      <a:pt x="27" y="94"/>
                    </a:cubicBezTo>
                    <a:lnTo>
                      <a:pt x="0" y="94"/>
                    </a:lnTo>
                    <a:close/>
                    <a:moveTo>
                      <a:pt x="13" y="10"/>
                    </a:moveTo>
                    <a:cubicBezTo>
                      <a:pt x="13" y="84"/>
                      <a:pt x="13" y="84"/>
                      <a:pt x="13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33" y="84"/>
                      <a:pt x="39" y="81"/>
                      <a:pt x="42" y="76"/>
                    </a:cubicBezTo>
                    <a:cubicBezTo>
                      <a:pt x="46" y="70"/>
                      <a:pt x="48" y="63"/>
                      <a:pt x="48" y="54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31"/>
                      <a:pt x="46" y="24"/>
                      <a:pt x="42" y="19"/>
                    </a:cubicBezTo>
                    <a:cubicBezTo>
                      <a:pt x="39" y="13"/>
                      <a:pt x="33" y="10"/>
                      <a:pt x="27" y="10"/>
                    </a:cubicBezTo>
                    <a:lnTo>
                      <a:pt x="1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3519">
                <a:extLst>
                  <a:ext uri="{FF2B5EF4-FFF2-40B4-BE49-F238E27FC236}">
                    <a16:creationId xmlns:a16="http://schemas.microsoft.com/office/drawing/2014/main" xmlns="" id="{D97FAE13-1070-4995-BFAD-7BDE7E00E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1338" y="3213100"/>
                <a:ext cx="190500" cy="165100"/>
              </a:xfrm>
              <a:custGeom>
                <a:avLst/>
                <a:gdLst>
                  <a:gd name="T0" fmla="*/ 106 w 112"/>
                  <a:gd name="T1" fmla="*/ 96 h 96"/>
                  <a:gd name="T2" fmla="*/ 100 w 112"/>
                  <a:gd name="T3" fmla="*/ 90 h 96"/>
                  <a:gd name="T4" fmla="*/ 100 w 112"/>
                  <a:gd name="T5" fmla="*/ 12 h 96"/>
                  <a:gd name="T6" fmla="*/ 6 w 112"/>
                  <a:gd name="T7" fmla="*/ 12 h 96"/>
                  <a:gd name="T8" fmla="*/ 0 w 112"/>
                  <a:gd name="T9" fmla="*/ 6 h 96"/>
                  <a:gd name="T10" fmla="*/ 6 w 112"/>
                  <a:gd name="T11" fmla="*/ 0 h 96"/>
                  <a:gd name="T12" fmla="*/ 112 w 112"/>
                  <a:gd name="T13" fmla="*/ 0 h 96"/>
                  <a:gd name="T14" fmla="*/ 112 w 112"/>
                  <a:gd name="T15" fmla="*/ 90 h 96"/>
                  <a:gd name="T16" fmla="*/ 106 w 112"/>
                  <a:gd name="T1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96">
                    <a:moveTo>
                      <a:pt x="106" y="96"/>
                    </a:moveTo>
                    <a:cubicBezTo>
                      <a:pt x="103" y="96"/>
                      <a:pt x="100" y="93"/>
                      <a:pt x="100" y="90"/>
                    </a:cubicBezTo>
                    <a:cubicBezTo>
                      <a:pt x="100" y="12"/>
                      <a:pt x="100" y="12"/>
                      <a:pt x="100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90"/>
                      <a:pt x="112" y="90"/>
                      <a:pt x="112" y="90"/>
                    </a:cubicBezTo>
                    <a:cubicBezTo>
                      <a:pt x="112" y="93"/>
                      <a:pt x="110" y="96"/>
                      <a:pt x="10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3520">
                <a:extLst>
                  <a:ext uri="{FF2B5EF4-FFF2-40B4-BE49-F238E27FC236}">
                    <a16:creationId xmlns:a16="http://schemas.microsoft.com/office/drawing/2014/main" xmlns="" id="{D1BC3BB8-43B0-4F3C-87A7-BC7A60A90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4288" y="3213100"/>
                <a:ext cx="190500" cy="165100"/>
              </a:xfrm>
              <a:custGeom>
                <a:avLst/>
                <a:gdLst>
                  <a:gd name="T0" fmla="*/ 6 w 112"/>
                  <a:gd name="T1" fmla="*/ 96 h 96"/>
                  <a:gd name="T2" fmla="*/ 0 w 112"/>
                  <a:gd name="T3" fmla="*/ 90 h 96"/>
                  <a:gd name="T4" fmla="*/ 0 w 112"/>
                  <a:gd name="T5" fmla="*/ 0 h 96"/>
                  <a:gd name="T6" fmla="*/ 106 w 112"/>
                  <a:gd name="T7" fmla="*/ 0 h 96"/>
                  <a:gd name="T8" fmla="*/ 112 w 112"/>
                  <a:gd name="T9" fmla="*/ 6 h 96"/>
                  <a:gd name="T10" fmla="*/ 106 w 112"/>
                  <a:gd name="T11" fmla="*/ 12 h 96"/>
                  <a:gd name="T12" fmla="*/ 12 w 112"/>
                  <a:gd name="T13" fmla="*/ 12 h 96"/>
                  <a:gd name="T14" fmla="*/ 12 w 112"/>
                  <a:gd name="T15" fmla="*/ 90 h 96"/>
                  <a:gd name="T16" fmla="*/ 6 w 112"/>
                  <a:gd name="T1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96">
                    <a:moveTo>
                      <a:pt x="6" y="96"/>
                    </a:moveTo>
                    <a:cubicBezTo>
                      <a:pt x="2" y="96"/>
                      <a:pt x="0" y="93"/>
                      <a:pt x="0" y="9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10" y="0"/>
                      <a:pt x="112" y="3"/>
                      <a:pt x="112" y="6"/>
                    </a:cubicBezTo>
                    <a:cubicBezTo>
                      <a:pt x="112" y="9"/>
                      <a:pt x="110" y="12"/>
                      <a:pt x="106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90"/>
                      <a:pt x="12" y="90"/>
                      <a:pt x="12" y="90"/>
                    </a:cubicBezTo>
                    <a:cubicBezTo>
                      <a:pt x="12" y="93"/>
                      <a:pt x="9" y="96"/>
                      <a:pt x="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3521">
                <a:extLst>
                  <a:ext uri="{FF2B5EF4-FFF2-40B4-BE49-F238E27FC236}">
                    <a16:creationId xmlns:a16="http://schemas.microsoft.com/office/drawing/2014/main" xmlns="" id="{970FEE16-5BB9-4561-B55C-6487071EE9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81775" y="3652838"/>
                <a:ext cx="152400" cy="227013"/>
              </a:xfrm>
              <a:custGeom>
                <a:avLst/>
                <a:gdLst>
                  <a:gd name="T0" fmla="*/ 83 w 89"/>
                  <a:gd name="T1" fmla="*/ 133 h 133"/>
                  <a:gd name="T2" fmla="*/ 81 w 89"/>
                  <a:gd name="T3" fmla="*/ 133 h 133"/>
                  <a:gd name="T4" fmla="*/ 4 w 89"/>
                  <a:gd name="T5" fmla="*/ 101 h 133"/>
                  <a:gd name="T6" fmla="*/ 0 w 89"/>
                  <a:gd name="T7" fmla="*/ 96 h 133"/>
                  <a:gd name="T8" fmla="*/ 0 w 89"/>
                  <a:gd name="T9" fmla="*/ 6 h 133"/>
                  <a:gd name="T10" fmla="*/ 2 w 89"/>
                  <a:gd name="T11" fmla="*/ 1 h 133"/>
                  <a:gd name="T12" fmla="*/ 8 w 89"/>
                  <a:gd name="T13" fmla="*/ 0 h 133"/>
                  <a:gd name="T14" fmla="*/ 85 w 89"/>
                  <a:gd name="T15" fmla="*/ 32 h 133"/>
                  <a:gd name="T16" fmla="*/ 89 w 89"/>
                  <a:gd name="T17" fmla="*/ 38 h 133"/>
                  <a:gd name="T18" fmla="*/ 89 w 89"/>
                  <a:gd name="T19" fmla="*/ 127 h 133"/>
                  <a:gd name="T20" fmla="*/ 86 w 89"/>
                  <a:gd name="T21" fmla="*/ 132 h 133"/>
                  <a:gd name="T22" fmla="*/ 83 w 89"/>
                  <a:gd name="T23" fmla="*/ 133 h 133"/>
                  <a:gd name="T24" fmla="*/ 12 w 89"/>
                  <a:gd name="T25" fmla="*/ 92 h 133"/>
                  <a:gd name="T26" fmla="*/ 77 w 89"/>
                  <a:gd name="T27" fmla="*/ 119 h 133"/>
                  <a:gd name="T28" fmla="*/ 77 w 89"/>
                  <a:gd name="T29" fmla="*/ 42 h 133"/>
                  <a:gd name="T30" fmla="*/ 12 w 89"/>
                  <a:gd name="T31" fmla="*/ 15 h 133"/>
                  <a:gd name="T32" fmla="*/ 12 w 89"/>
                  <a:gd name="T33" fmla="*/ 9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9" h="133">
                    <a:moveTo>
                      <a:pt x="83" y="133"/>
                    </a:moveTo>
                    <a:cubicBezTo>
                      <a:pt x="82" y="133"/>
                      <a:pt x="81" y="133"/>
                      <a:pt x="81" y="133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1" y="100"/>
                      <a:pt x="0" y="98"/>
                      <a:pt x="0" y="9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1" y="2"/>
                      <a:pt x="2" y="1"/>
                    </a:cubicBezTo>
                    <a:cubicBezTo>
                      <a:pt x="4" y="0"/>
                      <a:pt x="6" y="0"/>
                      <a:pt x="8" y="0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88" y="33"/>
                      <a:pt x="89" y="35"/>
                      <a:pt x="89" y="38"/>
                    </a:cubicBezTo>
                    <a:cubicBezTo>
                      <a:pt x="89" y="127"/>
                      <a:pt x="89" y="127"/>
                      <a:pt x="89" y="127"/>
                    </a:cubicBezTo>
                    <a:cubicBezTo>
                      <a:pt x="89" y="129"/>
                      <a:pt x="88" y="131"/>
                      <a:pt x="86" y="132"/>
                    </a:cubicBezTo>
                    <a:cubicBezTo>
                      <a:pt x="85" y="133"/>
                      <a:pt x="84" y="133"/>
                      <a:pt x="83" y="133"/>
                    </a:cubicBezTo>
                    <a:close/>
                    <a:moveTo>
                      <a:pt x="12" y="92"/>
                    </a:moveTo>
                    <a:cubicBezTo>
                      <a:pt x="77" y="119"/>
                      <a:pt x="77" y="119"/>
                      <a:pt x="77" y="119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12" y="15"/>
                      <a:pt x="12" y="15"/>
                      <a:pt x="12" y="15"/>
                    </a:cubicBezTo>
                    <a:lnTo>
                      <a:pt x="12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3522">
                <a:extLst>
                  <a:ext uri="{FF2B5EF4-FFF2-40B4-BE49-F238E27FC236}">
                    <a16:creationId xmlns:a16="http://schemas.microsoft.com/office/drawing/2014/main" xmlns="" id="{024D97EA-CA08-47E3-8C16-3ACB2A234E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13538" y="3652838"/>
                <a:ext cx="150813" cy="227013"/>
              </a:xfrm>
              <a:custGeom>
                <a:avLst/>
                <a:gdLst>
                  <a:gd name="T0" fmla="*/ 6 w 89"/>
                  <a:gd name="T1" fmla="*/ 133 h 133"/>
                  <a:gd name="T2" fmla="*/ 3 w 89"/>
                  <a:gd name="T3" fmla="*/ 132 h 133"/>
                  <a:gd name="T4" fmla="*/ 0 w 89"/>
                  <a:gd name="T5" fmla="*/ 127 h 133"/>
                  <a:gd name="T6" fmla="*/ 0 w 89"/>
                  <a:gd name="T7" fmla="*/ 38 h 133"/>
                  <a:gd name="T8" fmla="*/ 4 w 89"/>
                  <a:gd name="T9" fmla="*/ 32 h 133"/>
                  <a:gd name="T10" fmla="*/ 81 w 89"/>
                  <a:gd name="T11" fmla="*/ 0 h 133"/>
                  <a:gd name="T12" fmla="*/ 87 w 89"/>
                  <a:gd name="T13" fmla="*/ 1 h 133"/>
                  <a:gd name="T14" fmla="*/ 89 w 89"/>
                  <a:gd name="T15" fmla="*/ 6 h 133"/>
                  <a:gd name="T16" fmla="*/ 89 w 89"/>
                  <a:gd name="T17" fmla="*/ 96 h 133"/>
                  <a:gd name="T18" fmla="*/ 86 w 89"/>
                  <a:gd name="T19" fmla="*/ 101 h 133"/>
                  <a:gd name="T20" fmla="*/ 8 w 89"/>
                  <a:gd name="T21" fmla="*/ 133 h 133"/>
                  <a:gd name="T22" fmla="*/ 6 w 89"/>
                  <a:gd name="T23" fmla="*/ 133 h 133"/>
                  <a:gd name="T24" fmla="*/ 12 w 89"/>
                  <a:gd name="T25" fmla="*/ 42 h 133"/>
                  <a:gd name="T26" fmla="*/ 12 w 89"/>
                  <a:gd name="T27" fmla="*/ 119 h 133"/>
                  <a:gd name="T28" fmla="*/ 77 w 89"/>
                  <a:gd name="T29" fmla="*/ 92 h 133"/>
                  <a:gd name="T30" fmla="*/ 77 w 89"/>
                  <a:gd name="T31" fmla="*/ 15 h 133"/>
                  <a:gd name="T32" fmla="*/ 12 w 89"/>
                  <a:gd name="T33" fmla="*/ 4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9" h="133">
                    <a:moveTo>
                      <a:pt x="6" y="133"/>
                    </a:moveTo>
                    <a:cubicBezTo>
                      <a:pt x="5" y="133"/>
                      <a:pt x="4" y="133"/>
                      <a:pt x="3" y="132"/>
                    </a:cubicBezTo>
                    <a:cubicBezTo>
                      <a:pt x="1" y="131"/>
                      <a:pt x="0" y="129"/>
                      <a:pt x="0" y="127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5"/>
                      <a:pt x="1" y="33"/>
                      <a:pt x="4" y="32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3" y="0"/>
                      <a:pt x="85" y="0"/>
                      <a:pt x="87" y="1"/>
                    </a:cubicBezTo>
                    <a:cubicBezTo>
                      <a:pt x="88" y="2"/>
                      <a:pt x="89" y="4"/>
                      <a:pt x="89" y="6"/>
                    </a:cubicBezTo>
                    <a:cubicBezTo>
                      <a:pt x="89" y="96"/>
                      <a:pt x="89" y="96"/>
                      <a:pt x="89" y="96"/>
                    </a:cubicBezTo>
                    <a:cubicBezTo>
                      <a:pt x="89" y="98"/>
                      <a:pt x="88" y="100"/>
                      <a:pt x="86" y="101"/>
                    </a:cubicBezTo>
                    <a:cubicBezTo>
                      <a:pt x="8" y="133"/>
                      <a:pt x="8" y="133"/>
                      <a:pt x="8" y="133"/>
                    </a:cubicBezTo>
                    <a:cubicBezTo>
                      <a:pt x="8" y="133"/>
                      <a:pt x="7" y="133"/>
                      <a:pt x="6" y="133"/>
                    </a:cubicBezTo>
                    <a:close/>
                    <a:moveTo>
                      <a:pt x="12" y="42"/>
                    </a:moveTo>
                    <a:cubicBezTo>
                      <a:pt x="12" y="119"/>
                      <a:pt x="12" y="119"/>
                      <a:pt x="12" y="119"/>
                    </a:cubicBezTo>
                    <a:cubicBezTo>
                      <a:pt x="77" y="92"/>
                      <a:pt x="77" y="92"/>
                      <a:pt x="77" y="92"/>
                    </a:cubicBezTo>
                    <a:cubicBezTo>
                      <a:pt x="77" y="15"/>
                      <a:pt x="77" y="15"/>
                      <a:pt x="77" y="15"/>
                    </a:cubicBezTo>
                    <a:lnTo>
                      <a:pt x="12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3523">
                <a:extLst>
                  <a:ext uri="{FF2B5EF4-FFF2-40B4-BE49-F238E27FC236}">
                    <a16:creationId xmlns:a16="http://schemas.microsoft.com/office/drawing/2014/main" xmlns="" id="{E312F466-8FFD-492F-8A98-D242A62B79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81775" y="3605213"/>
                <a:ext cx="282575" cy="123825"/>
              </a:xfrm>
              <a:custGeom>
                <a:avLst/>
                <a:gdLst>
                  <a:gd name="T0" fmla="*/ 83 w 166"/>
                  <a:gd name="T1" fmla="*/ 72 h 72"/>
                  <a:gd name="T2" fmla="*/ 81 w 166"/>
                  <a:gd name="T3" fmla="*/ 71 h 72"/>
                  <a:gd name="T4" fmla="*/ 4 w 166"/>
                  <a:gd name="T5" fmla="*/ 39 h 72"/>
                  <a:gd name="T6" fmla="*/ 0 w 166"/>
                  <a:gd name="T7" fmla="*/ 34 h 72"/>
                  <a:gd name="T8" fmla="*/ 4 w 166"/>
                  <a:gd name="T9" fmla="*/ 28 h 72"/>
                  <a:gd name="T10" fmla="*/ 81 w 166"/>
                  <a:gd name="T11" fmla="*/ 0 h 72"/>
                  <a:gd name="T12" fmla="*/ 85 w 166"/>
                  <a:gd name="T13" fmla="*/ 0 h 72"/>
                  <a:gd name="T14" fmla="*/ 162 w 166"/>
                  <a:gd name="T15" fmla="*/ 28 h 72"/>
                  <a:gd name="T16" fmla="*/ 166 w 166"/>
                  <a:gd name="T17" fmla="*/ 34 h 72"/>
                  <a:gd name="T18" fmla="*/ 163 w 166"/>
                  <a:gd name="T19" fmla="*/ 39 h 72"/>
                  <a:gd name="T20" fmla="*/ 85 w 166"/>
                  <a:gd name="T21" fmla="*/ 71 h 72"/>
                  <a:gd name="T22" fmla="*/ 83 w 166"/>
                  <a:gd name="T23" fmla="*/ 72 h 72"/>
                  <a:gd name="T24" fmla="*/ 22 w 166"/>
                  <a:gd name="T25" fmla="*/ 34 h 72"/>
                  <a:gd name="T26" fmla="*/ 83 w 166"/>
                  <a:gd name="T27" fmla="*/ 59 h 72"/>
                  <a:gd name="T28" fmla="*/ 144 w 166"/>
                  <a:gd name="T29" fmla="*/ 34 h 72"/>
                  <a:gd name="T30" fmla="*/ 83 w 166"/>
                  <a:gd name="T31" fmla="*/ 12 h 72"/>
                  <a:gd name="T32" fmla="*/ 22 w 166"/>
                  <a:gd name="T33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6" h="72">
                    <a:moveTo>
                      <a:pt x="83" y="72"/>
                    </a:moveTo>
                    <a:cubicBezTo>
                      <a:pt x="82" y="72"/>
                      <a:pt x="81" y="72"/>
                      <a:pt x="81" y="71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1" y="39"/>
                      <a:pt x="0" y="36"/>
                      <a:pt x="0" y="34"/>
                    </a:cubicBezTo>
                    <a:cubicBezTo>
                      <a:pt x="0" y="31"/>
                      <a:pt x="1" y="29"/>
                      <a:pt x="4" y="28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2" y="0"/>
                      <a:pt x="84" y="0"/>
                      <a:pt x="85" y="0"/>
                    </a:cubicBezTo>
                    <a:cubicBezTo>
                      <a:pt x="162" y="28"/>
                      <a:pt x="162" y="28"/>
                      <a:pt x="162" y="28"/>
                    </a:cubicBezTo>
                    <a:cubicBezTo>
                      <a:pt x="165" y="29"/>
                      <a:pt x="166" y="31"/>
                      <a:pt x="166" y="34"/>
                    </a:cubicBezTo>
                    <a:cubicBezTo>
                      <a:pt x="166" y="36"/>
                      <a:pt x="165" y="39"/>
                      <a:pt x="163" y="39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5" y="72"/>
                      <a:pt x="84" y="72"/>
                      <a:pt x="83" y="72"/>
                    </a:cubicBezTo>
                    <a:close/>
                    <a:moveTo>
                      <a:pt x="22" y="34"/>
                    </a:moveTo>
                    <a:cubicBezTo>
                      <a:pt x="83" y="59"/>
                      <a:pt x="83" y="59"/>
                      <a:pt x="83" y="59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83" y="12"/>
                      <a:pt x="83" y="12"/>
                      <a:pt x="83" y="12"/>
                    </a:cubicBezTo>
                    <a:lnTo>
                      <a:pt x="22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3524">
                <a:extLst>
                  <a:ext uri="{FF2B5EF4-FFF2-40B4-BE49-F238E27FC236}">
                    <a16:creationId xmlns:a16="http://schemas.microsoft.com/office/drawing/2014/main" xmlns="" id="{570241F7-A15C-47D8-8696-7A2124290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4325" y="3489325"/>
                <a:ext cx="119063" cy="98425"/>
              </a:xfrm>
              <a:custGeom>
                <a:avLst/>
                <a:gdLst>
                  <a:gd name="T0" fmla="*/ 25 w 70"/>
                  <a:gd name="T1" fmla="*/ 58 h 58"/>
                  <a:gd name="T2" fmla="*/ 23 w 70"/>
                  <a:gd name="T3" fmla="*/ 57 h 58"/>
                  <a:gd name="T4" fmla="*/ 9 w 70"/>
                  <a:gd name="T5" fmla="*/ 52 h 58"/>
                  <a:gd name="T6" fmla="*/ 1 w 70"/>
                  <a:gd name="T7" fmla="*/ 40 h 58"/>
                  <a:gd name="T8" fmla="*/ 10 w 70"/>
                  <a:gd name="T9" fmla="*/ 29 h 58"/>
                  <a:gd name="T10" fmla="*/ 57 w 70"/>
                  <a:gd name="T11" fmla="*/ 18 h 58"/>
                  <a:gd name="T12" fmla="*/ 43 w 70"/>
                  <a:gd name="T13" fmla="*/ 12 h 58"/>
                  <a:gd name="T14" fmla="*/ 39 w 70"/>
                  <a:gd name="T15" fmla="*/ 5 h 58"/>
                  <a:gd name="T16" fmla="*/ 47 w 70"/>
                  <a:gd name="T17" fmla="*/ 1 h 58"/>
                  <a:gd name="T18" fmla="*/ 61 w 70"/>
                  <a:gd name="T19" fmla="*/ 7 h 58"/>
                  <a:gd name="T20" fmla="*/ 69 w 70"/>
                  <a:gd name="T21" fmla="*/ 19 h 58"/>
                  <a:gd name="T22" fmla="*/ 60 w 70"/>
                  <a:gd name="T23" fmla="*/ 30 h 58"/>
                  <a:gd name="T24" fmla="*/ 13 w 70"/>
                  <a:gd name="T25" fmla="*/ 40 h 58"/>
                  <a:gd name="T26" fmla="*/ 27 w 70"/>
                  <a:gd name="T27" fmla="*/ 46 h 58"/>
                  <a:gd name="T28" fmla="*/ 31 w 70"/>
                  <a:gd name="T29" fmla="*/ 54 h 58"/>
                  <a:gd name="T30" fmla="*/ 25 w 70"/>
                  <a:gd name="T31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0" h="58">
                    <a:moveTo>
                      <a:pt x="25" y="58"/>
                    </a:moveTo>
                    <a:cubicBezTo>
                      <a:pt x="24" y="58"/>
                      <a:pt x="24" y="57"/>
                      <a:pt x="23" y="57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4" y="50"/>
                      <a:pt x="0" y="45"/>
                      <a:pt x="1" y="40"/>
                    </a:cubicBezTo>
                    <a:cubicBezTo>
                      <a:pt x="1" y="34"/>
                      <a:pt x="5" y="30"/>
                      <a:pt x="10" y="29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0" y="11"/>
                      <a:pt x="38" y="8"/>
                      <a:pt x="39" y="5"/>
                    </a:cubicBezTo>
                    <a:cubicBezTo>
                      <a:pt x="40" y="2"/>
                      <a:pt x="44" y="0"/>
                      <a:pt x="47" y="1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6" y="9"/>
                      <a:pt x="70" y="13"/>
                      <a:pt x="69" y="19"/>
                    </a:cubicBezTo>
                    <a:cubicBezTo>
                      <a:pt x="69" y="24"/>
                      <a:pt x="65" y="28"/>
                      <a:pt x="60" y="3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30" y="47"/>
                      <a:pt x="32" y="51"/>
                      <a:pt x="31" y="54"/>
                    </a:cubicBezTo>
                    <a:cubicBezTo>
                      <a:pt x="30" y="56"/>
                      <a:pt x="28" y="58"/>
                      <a:pt x="25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3525">
                <a:extLst>
                  <a:ext uri="{FF2B5EF4-FFF2-40B4-BE49-F238E27FC236}">
                    <a16:creationId xmlns:a16="http://schemas.microsoft.com/office/drawing/2014/main" xmlns="" id="{F0197735-9593-44CC-A3EF-78B32B740C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6188" y="3357563"/>
                <a:ext cx="96838" cy="522288"/>
              </a:xfrm>
              <a:custGeom>
                <a:avLst/>
                <a:gdLst>
                  <a:gd name="T0" fmla="*/ 51 w 57"/>
                  <a:gd name="T1" fmla="*/ 306 h 306"/>
                  <a:gd name="T2" fmla="*/ 45 w 57"/>
                  <a:gd name="T3" fmla="*/ 300 h 306"/>
                  <a:gd name="T4" fmla="*/ 45 w 57"/>
                  <a:gd name="T5" fmla="*/ 22 h 306"/>
                  <a:gd name="T6" fmla="*/ 36 w 57"/>
                  <a:gd name="T7" fmla="*/ 12 h 306"/>
                  <a:gd name="T8" fmla="*/ 22 w 57"/>
                  <a:gd name="T9" fmla="*/ 12 h 306"/>
                  <a:gd name="T10" fmla="*/ 12 w 57"/>
                  <a:gd name="T11" fmla="*/ 22 h 306"/>
                  <a:gd name="T12" fmla="*/ 12 w 57"/>
                  <a:gd name="T13" fmla="*/ 300 h 306"/>
                  <a:gd name="T14" fmla="*/ 6 w 57"/>
                  <a:gd name="T15" fmla="*/ 306 h 306"/>
                  <a:gd name="T16" fmla="*/ 0 w 57"/>
                  <a:gd name="T17" fmla="*/ 300 h 306"/>
                  <a:gd name="T18" fmla="*/ 0 w 57"/>
                  <a:gd name="T19" fmla="*/ 22 h 306"/>
                  <a:gd name="T20" fmla="*/ 22 w 57"/>
                  <a:gd name="T21" fmla="*/ 0 h 306"/>
                  <a:gd name="T22" fmla="*/ 36 w 57"/>
                  <a:gd name="T23" fmla="*/ 0 h 306"/>
                  <a:gd name="T24" fmla="*/ 57 w 57"/>
                  <a:gd name="T25" fmla="*/ 22 h 306"/>
                  <a:gd name="T26" fmla="*/ 57 w 57"/>
                  <a:gd name="T27" fmla="*/ 300 h 306"/>
                  <a:gd name="T28" fmla="*/ 51 w 57"/>
                  <a:gd name="T29" fmla="*/ 30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306">
                    <a:moveTo>
                      <a:pt x="51" y="306"/>
                    </a:moveTo>
                    <a:cubicBezTo>
                      <a:pt x="48" y="306"/>
                      <a:pt x="45" y="304"/>
                      <a:pt x="45" y="300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5" y="16"/>
                      <a:pt x="41" y="12"/>
                      <a:pt x="3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6" y="12"/>
                      <a:pt x="12" y="16"/>
                      <a:pt x="12" y="22"/>
                    </a:cubicBezTo>
                    <a:cubicBezTo>
                      <a:pt x="12" y="300"/>
                      <a:pt x="12" y="300"/>
                      <a:pt x="12" y="300"/>
                    </a:cubicBezTo>
                    <a:cubicBezTo>
                      <a:pt x="12" y="304"/>
                      <a:pt x="9" y="306"/>
                      <a:pt x="6" y="306"/>
                    </a:cubicBezTo>
                    <a:cubicBezTo>
                      <a:pt x="3" y="306"/>
                      <a:pt x="0" y="304"/>
                      <a:pt x="0" y="30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8" y="0"/>
                      <a:pt x="57" y="10"/>
                      <a:pt x="57" y="22"/>
                    </a:cubicBezTo>
                    <a:cubicBezTo>
                      <a:pt x="57" y="300"/>
                      <a:pt x="57" y="300"/>
                      <a:pt x="57" y="300"/>
                    </a:cubicBezTo>
                    <a:cubicBezTo>
                      <a:pt x="57" y="304"/>
                      <a:pt x="55" y="306"/>
                      <a:pt x="51" y="3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3526">
                <a:extLst>
                  <a:ext uri="{FF2B5EF4-FFF2-40B4-BE49-F238E27FC236}">
                    <a16:creationId xmlns:a16="http://schemas.microsoft.com/office/drawing/2014/main" xmlns="" id="{743BE1F4-8594-4258-92A5-F0BC75E6E6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4688" y="3357563"/>
                <a:ext cx="96838" cy="522288"/>
              </a:xfrm>
              <a:custGeom>
                <a:avLst/>
                <a:gdLst>
                  <a:gd name="T0" fmla="*/ 51 w 57"/>
                  <a:gd name="T1" fmla="*/ 306 h 306"/>
                  <a:gd name="T2" fmla="*/ 45 w 57"/>
                  <a:gd name="T3" fmla="*/ 300 h 306"/>
                  <a:gd name="T4" fmla="*/ 45 w 57"/>
                  <a:gd name="T5" fmla="*/ 22 h 306"/>
                  <a:gd name="T6" fmla="*/ 35 w 57"/>
                  <a:gd name="T7" fmla="*/ 12 h 306"/>
                  <a:gd name="T8" fmla="*/ 21 w 57"/>
                  <a:gd name="T9" fmla="*/ 12 h 306"/>
                  <a:gd name="T10" fmla="*/ 12 w 57"/>
                  <a:gd name="T11" fmla="*/ 22 h 306"/>
                  <a:gd name="T12" fmla="*/ 12 w 57"/>
                  <a:gd name="T13" fmla="*/ 300 h 306"/>
                  <a:gd name="T14" fmla="*/ 6 w 57"/>
                  <a:gd name="T15" fmla="*/ 306 h 306"/>
                  <a:gd name="T16" fmla="*/ 0 w 57"/>
                  <a:gd name="T17" fmla="*/ 300 h 306"/>
                  <a:gd name="T18" fmla="*/ 0 w 57"/>
                  <a:gd name="T19" fmla="*/ 22 h 306"/>
                  <a:gd name="T20" fmla="*/ 21 w 57"/>
                  <a:gd name="T21" fmla="*/ 0 h 306"/>
                  <a:gd name="T22" fmla="*/ 35 w 57"/>
                  <a:gd name="T23" fmla="*/ 0 h 306"/>
                  <a:gd name="T24" fmla="*/ 57 w 57"/>
                  <a:gd name="T25" fmla="*/ 22 h 306"/>
                  <a:gd name="T26" fmla="*/ 57 w 57"/>
                  <a:gd name="T27" fmla="*/ 300 h 306"/>
                  <a:gd name="T28" fmla="*/ 51 w 57"/>
                  <a:gd name="T29" fmla="*/ 306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306">
                    <a:moveTo>
                      <a:pt x="51" y="306"/>
                    </a:moveTo>
                    <a:cubicBezTo>
                      <a:pt x="48" y="306"/>
                      <a:pt x="45" y="304"/>
                      <a:pt x="45" y="300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5" y="16"/>
                      <a:pt x="41" y="12"/>
                      <a:pt x="35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16" y="12"/>
                      <a:pt x="12" y="16"/>
                      <a:pt x="12" y="22"/>
                    </a:cubicBezTo>
                    <a:cubicBezTo>
                      <a:pt x="12" y="300"/>
                      <a:pt x="12" y="300"/>
                      <a:pt x="12" y="300"/>
                    </a:cubicBezTo>
                    <a:cubicBezTo>
                      <a:pt x="12" y="304"/>
                      <a:pt x="9" y="306"/>
                      <a:pt x="6" y="306"/>
                    </a:cubicBezTo>
                    <a:cubicBezTo>
                      <a:pt x="2" y="306"/>
                      <a:pt x="0" y="304"/>
                      <a:pt x="0" y="30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47" y="0"/>
                      <a:pt x="57" y="10"/>
                      <a:pt x="57" y="22"/>
                    </a:cubicBezTo>
                    <a:cubicBezTo>
                      <a:pt x="57" y="300"/>
                      <a:pt x="57" y="300"/>
                      <a:pt x="57" y="300"/>
                    </a:cubicBezTo>
                    <a:cubicBezTo>
                      <a:pt x="57" y="304"/>
                      <a:pt x="54" y="306"/>
                      <a:pt x="51" y="3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3527">
                <a:extLst>
                  <a:ext uri="{FF2B5EF4-FFF2-40B4-BE49-F238E27FC236}">
                    <a16:creationId xmlns:a16="http://schemas.microsoft.com/office/drawing/2014/main" xmlns="" id="{31F39E12-C1EE-40CE-9282-81627C08F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3538" y="3429000"/>
                <a:ext cx="20638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9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3528">
                <a:extLst>
                  <a:ext uri="{FF2B5EF4-FFF2-40B4-BE49-F238E27FC236}">
                    <a16:creationId xmlns:a16="http://schemas.microsoft.com/office/drawing/2014/main" xmlns="" id="{DAF2E5DB-A762-4B21-8068-E5FD37AEDA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4150" y="2998788"/>
                <a:ext cx="77788" cy="76200"/>
              </a:xfrm>
              <a:custGeom>
                <a:avLst/>
                <a:gdLst>
                  <a:gd name="T0" fmla="*/ 6 w 45"/>
                  <a:gd name="T1" fmla="*/ 45 h 45"/>
                  <a:gd name="T2" fmla="*/ 0 w 45"/>
                  <a:gd name="T3" fmla="*/ 39 h 45"/>
                  <a:gd name="T4" fmla="*/ 0 w 45"/>
                  <a:gd name="T5" fmla="*/ 0 h 45"/>
                  <a:gd name="T6" fmla="*/ 39 w 45"/>
                  <a:gd name="T7" fmla="*/ 0 h 45"/>
                  <a:gd name="T8" fmla="*/ 45 w 45"/>
                  <a:gd name="T9" fmla="*/ 6 h 45"/>
                  <a:gd name="T10" fmla="*/ 39 w 45"/>
                  <a:gd name="T11" fmla="*/ 12 h 45"/>
                  <a:gd name="T12" fmla="*/ 12 w 45"/>
                  <a:gd name="T13" fmla="*/ 12 h 45"/>
                  <a:gd name="T14" fmla="*/ 12 w 45"/>
                  <a:gd name="T15" fmla="*/ 39 h 45"/>
                  <a:gd name="T16" fmla="*/ 6 w 45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5">
                    <a:moveTo>
                      <a:pt x="6" y="45"/>
                    </a:moveTo>
                    <a:cubicBezTo>
                      <a:pt x="3" y="45"/>
                      <a:pt x="0" y="42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3" y="0"/>
                      <a:pt x="45" y="2"/>
                      <a:pt x="45" y="6"/>
                    </a:cubicBezTo>
                    <a:cubicBezTo>
                      <a:pt x="45" y="9"/>
                      <a:pt x="43" y="12"/>
                      <a:pt x="39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42"/>
                      <a:pt x="10" y="45"/>
                      <a:pt x="6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3529">
                <a:extLst>
                  <a:ext uri="{FF2B5EF4-FFF2-40B4-BE49-F238E27FC236}">
                    <a16:creationId xmlns:a16="http://schemas.microsoft.com/office/drawing/2014/main" xmlns="" id="{ADEB95B3-8D5D-427F-A5BF-604E8CE354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5775" y="2998788"/>
                <a:ext cx="76200" cy="76200"/>
              </a:xfrm>
              <a:custGeom>
                <a:avLst/>
                <a:gdLst>
                  <a:gd name="T0" fmla="*/ 39 w 45"/>
                  <a:gd name="T1" fmla="*/ 45 h 45"/>
                  <a:gd name="T2" fmla="*/ 33 w 45"/>
                  <a:gd name="T3" fmla="*/ 39 h 45"/>
                  <a:gd name="T4" fmla="*/ 33 w 45"/>
                  <a:gd name="T5" fmla="*/ 12 h 45"/>
                  <a:gd name="T6" fmla="*/ 6 w 45"/>
                  <a:gd name="T7" fmla="*/ 12 h 45"/>
                  <a:gd name="T8" fmla="*/ 0 w 45"/>
                  <a:gd name="T9" fmla="*/ 6 h 45"/>
                  <a:gd name="T10" fmla="*/ 6 w 45"/>
                  <a:gd name="T11" fmla="*/ 0 h 45"/>
                  <a:gd name="T12" fmla="*/ 45 w 45"/>
                  <a:gd name="T13" fmla="*/ 0 h 45"/>
                  <a:gd name="T14" fmla="*/ 45 w 45"/>
                  <a:gd name="T15" fmla="*/ 39 h 45"/>
                  <a:gd name="T16" fmla="*/ 39 w 45"/>
                  <a:gd name="T1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45">
                    <a:moveTo>
                      <a:pt x="39" y="45"/>
                    </a:moveTo>
                    <a:cubicBezTo>
                      <a:pt x="35" y="45"/>
                      <a:pt x="33" y="42"/>
                      <a:pt x="33" y="39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42"/>
                      <a:pt x="42" y="45"/>
                      <a:pt x="3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98" name="组合 397">
            <a:extLst>
              <a:ext uri="{FF2B5EF4-FFF2-40B4-BE49-F238E27FC236}">
                <a16:creationId xmlns:a16="http://schemas.microsoft.com/office/drawing/2014/main" xmlns="" id="{13525403-7F5F-44F0-B0D9-1A111B098671}"/>
              </a:ext>
            </a:extLst>
          </p:cNvPr>
          <p:cNvGrpSpPr/>
          <p:nvPr/>
        </p:nvGrpSpPr>
        <p:grpSpPr>
          <a:xfrm>
            <a:off x="618469" y="1673225"/>
            <a:ext cx="620902" cy="1613894"/>
            <a:chOff x="575139" y="1560598"/>
            <a:chExt cx="707562" cy="1839148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643EEAFE-0056-47D8-9DAA-5F981E530206}"/>
                </a:ext>
              </a:extLst>
            </p:cNvPr>
            <p:cNvGrpSpPr/>
            <p:nvPr/>
          </p:nvGrpSpPr>
          <p:grpSpPr>
            <a:xfrm>
              <a:off x="575139" y="1560598"/>
              <a:ext cx="707562" cy="1839148"/>
              <a:chOff x="939800" y="1059040"/>
              <a:chExt cx="685800" cy="1782585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69EDD501-5D7D-4201-94E7-FB4652F72229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04343122-E98E-4D9A-A78B-FD48986C7B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1" name="组合 180">
              <a:extLst>
                <a:ext uri="{FF2B5EF4-FFF2-40B4-BE49-F238E27FC236}">
                  <a16:creationId xmlns:a16="http://schemas.microsoft.com/office/drawing/2014/main" xmlns="" id="{BFEC7A29-2CF9-46F8-A864-35529444F2AC}"/>
                </a:ext>
              </a:extLst>
            </p:cNvPr>
            <p:cNvGrpSpPr/>
            <p:nvPr/>
          </p:nvGrpSpPr>
          <p:grpSpPr>
            <a:xfrm>
              <a:off x="711357" y="1677314"/>
              <a:ext cx="470420" cy="462636"/>
              <a:chOff x="0" y="3014663"/>
              <a:chExt cx="863601" cy="849313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182" name="Freeform 3530">
                <a:extLst>
                  <a:ext uri="{FF2B5EF4-FFF2-40B4-BE49-F238E27FC236}">
                    <a16:creationId xmlns:a16="http://schemas.microsoft.com/office/drawing/2014/main" xmlns="" id="{71BC4340-F002-4099-8E5C-A0ED2A9B3E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588" y="3067050"/>
                <a:ext cx="28575" cy="28575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8 h 17"/>
                  <a:gd name="T4" fmla="*/ 9 w 17"/>
                  <a:gd name="T5" fmla="*/ 0 h 17"/>
                  <a:gd name="T6" fmla="*/ 17 w 17"/>
                  <a:gd name="T7" fmla="*/ 8 h 17"/>
                  <a:gd name="T8" fmla="*/ 9 w 17"/>
                  <a:gd name="T9" fmla="*/ 17 h 17"/>
                  <a:gd name="T10" fmla="*/ 9 w 17"/>
                  <a:gd name="T11" fmla="*/ 5 h 17"/>
                  <a:gd name="T12" fmla="*/ 5 w 17"/>
                  <a:gd name="T13" fmla="*/ 8 h 17"/>
                  <a:gd name="T14" fmla="*/ 9 w 17"/>
                  <a:gd name="T15" fmla="*/ 12 h 17"/>
                  <a:gd name="T16" fmla="*/ 12 w 17"/>
                  <a:gd name="T17" fmla="*/ 8 h 17"/>
                  <a:gd name="T18" fmla="*/ 9 w 17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7" y="4"/>
                      <a:pt x="17" y="8"/>
                    </a:cubicBezTo>
                    <a:cubicBezTo>
                      <a:pt x="17" y="13"/>
                      <a:pt x="14" y="17"/>
                      <a:pt x="9" y="17"/>
                    </a:cubicBezTo>
                    <a:close/>
                    <a:moveTo>
                      <a:pt x="9" y="5"/>
                    </a:moveTo>
                    <a:cubicBezTo>
                      <a:pt x="7" y="5"/>
                      <a:pt x="5" y="7"/>
                      <a:pt x="5" y="8"/>
                    </a:cubicBezTo>
                    <a:cubicBezTo>
                      <a:pt x="5" y="10"/>
                      <a:pt x="7" y="12"/>
                      <a:pt x="9" y="12"/>
                    </a:cubicBezTo>
                    <a:cubicBezTo>
                      <a:pt x="11" y="12"/>
                      <a:pt x="12" y="10"/>
                      <a:pt x="12" y="8"/>
                    </a:cubicBezTo>
                    <a:cubicBezTo>
                      <a:pt x="12" y="7"/>
                      <a:pt x="11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3531">
                <a:extLst>
                  <a:ext uri="{FF2B5EF4-FFF2-40B4-BE49-F238E27FC236}">
                    <a16:creationId xmlns:a16="http://schemas.microsoft.com/office/drawing/2014/main" xmlns="" id="{B1AEAA7B-F981-4644-97B1-8ABE4E3D18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1463" y="3452813"/>
                <a:ext cx="30163" cy="28575"/>
              </a:xfrm>
              <a:custGeom>
                <a:avLst/>
                <a:gdLst>
                  <a:gd name="T0" fmla="*/ 9 w 17"/>
                  <a:gd name="T1" fmla="*/ 17 h 17"/>
                  <a:gd name="T2" fmla="*/ 0 w 17"/>
                  <a:gd name="T3" fmla="*/ 9 h 17"/>
                  <a:gd name="T4" fmla="*/ 9 w 17"/>
                  <a:gd name="T5" fmla="*/ 0 h 17"/>
                  <a:gd name="T6" fmla="*/ 17 w 17"/>
                  <a:gd name="T7" fmla="*/ 9 h 17"/>
                  <a:gd name="T8" fmla="*/ 9 w 17"/>
                  <a:gd name="T9" fmla="*/ 17 h 17"/>
                  <a:gd name="T10" fmla="*/ 9 w 17"/>
                  <a:gd name="T11" fmla="*/ 5 h 17"/>
                  <a:gd name="T12" fmla="*/ 5 w 17"/>
                  <a:gd name="T13" fmla="*/ 9 h 17"/>
                  <a:gd name="T14" fmla="*/ 9 w 17"/>
                  <a:gd name="T15" fmla="*/ 12 h 17"/>
                  <a:gd name="T16" fmla="*/ 12 w 17"/>
                  <a:gd name="T17" fmla="*/ 9 h 17"/>
                  <a:gd name="T18" fmla="*/ 9 w 17"/>
                  <a:gd name="T19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5"/>
                    </a:moveTo>
                    <a:cubicBezTo>
                      <a:pt x="7" y="5"/>
                      <a:pt x="5" y="7"/>
                      <a:pt x="5" y="9"/>
                    </a:cubicBezTo>
                    <a:cubicBezTo>
                      <a:pt x="5" y="11"/>
                      <a:pt x="7" y="12"/>
                      <a:pt x="9" y="12"/>
                    </a:cubicBezTo>
                    <a:cubicBezTo>
                      <a:pt x="11" y="12"/>
                      <a:pt x="12" y="11"/>
                      <a:pt x="12" y="9"/>
                    </a:cubicBezTo>
                    <a:cubicBezTo>
                      <a:pt x="12" y="7"/>
                      <a:pt x="11" y="5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3532">
                <a:extLst>
                  <a:ext uri="{FF2B5EF4-FFF2-40B4-BE49-F238E27FC236}">
                    <a16:creationId xmlns:a16="http://schemas.microsoft.com/office/drawing/2014/main" xmlns="" id="{CFF81370-4A10-4069-ADBD-152D33BA97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3703638"/>
                <a:ext cx="573088" cy="160338"/>
              </a:xfrm>
              <a:custGeom>
                <a:avLst/>
                <a:gdLst>
                  <a:gd name="T0" fmla="*/ 331 w 337"/>
                  <a:gd name="T1" fmla="*/ 93 h 93"/>
                  <a:gd name="T2" fmla="*/ 6 w 337"/>
                  <a:gd name="T3" fmla="*/ 93 h 93"/>
                  <a:gd name="T4" fmla="*/ 0 w 337"/>
                  <a:gd name="T5" fmla="*/ 87 h 93"/>
                  <a:gd name="T6" fmla="*/ 0 w 337"/>
                  <a:gd name="T7" fmla="*/ 49 h 93"/>
                  <a:gd name="T8" fmla="*/ 49 w 337"/>
                  <a:gd name="T9" fmla="*/ 0 h 93"/>
                  <a:gd name="T10" fmla="*/ 289 w 337"/>
                  <a:gd name="T11" fmla="*/ 0 h 93"/>
                  <a:gd name="T12" fmla="*/ 337 w 337"/>
                  <a:gd name="T13" fmla="*/ 49 h 93"/>
                  <a:gd name="T14" fmla="*/ 337 w 337"/>
                  <a:gd name="T15" fmla="*/ 87 h 93"/>
                  <a:gd name="T16" fmla="*/ 331 w 337"/>
                  <a:gd name="T17" fmla="*/ 93 h 93"/>
                  <a:gd name="T18" fmla="*/ 12 w 337"/>
                  <a:gd name="T19" fmla="*/ 81 h 93"/>
                  <a:gd name="T20" fmla="*/ 325 w 337"/>
                  <a:gd name="T21" fmla="*/ 81 h 93"/>
                  <a:gd name="T22" fmla="*/ 325 w 337"/>
                  <a:gd name="T23" fmla="*/ 49 h 93"/>
                  <a:gd name="T24" fmla="*/ 289 w 337"/>
                  <a:gd name="T25" fmla="*/ 12 h 93"/>
                  <a:gd name="T26" fmla="*/ 49 w 337"/>
                  <a:gd name="T27" fmla="*/ 12 h 93"/>
                  <a:gd name="T28" fmla="*/ 12 w 337"/>
                  <a:gd name="T29" fmla="*/ 49 h 93"/>
                  <a:gd name="T30" fmla="*/ 12 w 337"/>
                  <a:gd name="T31" fmla="*/ 8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7" h="93">
                    <a:moveTo>
                      <a:pt x="331" y="93"/>
                    </a:moveTo>
                    <a:cubicBezTo>
                      <a:pt x="6" y="93"/>
                      <a:pt x="6" y="93"/>
                      <a:pt x="6" y="93"/>
                    </a:cubicBezTo>
                    <a:cubicBezTo>
                      <a:pt x="3" y="93"/>
                      <a:pt x="0" y="90"/>
                      <a:pt x="0" y="8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2"/>
                      <a:pt x="22" y="0"/>
                      <a:pt x="49" y="0"/>
                    </a:cubicBezTo>
                    <a:cubicBezTo>
                      <a:pt x="289" y="0"/>
                      <a:pt x="289" y="0"/>
                      <a:pt x="289" y="0"/>
                    </a:cubicBezTo>
                    <a:cubicBezTo>
                      <a:pt x="316" y="0"/>
                      <a:pt x="337" y="22"/>
                      <a:pt x="337" y="49"/>
                    </a:cubicBezTo>
                    <a:cubicBezTo>
                      <a:pt x="337" y="87"/>
                      <a:pt x="337" y="87"/>
                      <a:pt x="337" y="87"/>
                    </a:cubicBezTo>
                    <a:cubicBezTo>
                      <a:pt x="337" y="90"/>
                      <a:pt x="335" y="93"/>
                      <a:pt x="331" y="93"/>
                    </a:cubicBezTo>
                    <a:close/>
                    <a:moveTo>
                      <a:pt x="12" y="81"/>
                    </a:moveTo>
                    <a:cubicBezTo>
                      <a:pt x="325" y="81"/>
                      <a:pt x="325" y="81"/>
                      <a:pt x="325" y="81"/>
                    </a:cubicBezTo>
                    <a:cubicBezTo>
                      <a:pt x="325" y="49"/>
                      <a:pt x="325" y="49"/>
                      <a:pt x="325" y="49"/>
                    </a:cubicBezTo>
                    <a:cubicBezTo>
                      <a:pt x="325" y="29"/>
                      <a:pt x="309" y="12"/>
                      <a:pt x="289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28" y="12"/>
                      <a:pt x="12" y="29"/>
                      <a:pt x="12" y="49"/>
                    </a:cubicBezTo>
                    <a:lnTo>
                      <a:pt x="12" y="8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3533">
                <a:extLst>
                  <a:ext uri="{FF2B5EF4-FFF2-40B4-BE49-F238E27FC236}">
                    <a16:creationId xmlns:a16="http://schemas.microsoft.com/office/drawing/2014/main" xmlns="" id="{56126667-DB3E-4DA7-914D-7FE3B1CAD6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5413" y="3489325"/>
                <a:ext cx="322263" cy="234950"/>
              </a:xfrm>
              <a:custGeom>
                <a:avLst/>
                <a:gdLst>
                  <a:gd name="T0" fmla="*/ 183 w 189"/>
                  <a:gd name="T1" fmla="*/ 138 h 138"/>
                  <a:gd name="T2" fmla="*/ 6 w 189"/>
                  <a:gd name="T3" fmla="*/ 138 h 138"/>
                  <a:gd name="T4" fmla="*/ 2 w 189"/>
                  <a:gd name="T5" fmla="*/ 136 h 138"/>
                  <a:gd name="T6" fmla="*/ 0 w 189"/>
                  <a:gd name="T7" fmla="*/ 131 h 138"/>
                  <a:gd name="T8" fmla="*/ 19 w 189"/>
                  <a:gd name="T9" fmla="*/ 5 h 138"/>
                  <a:gd name="T10" fmla="*/ 25 w 189"/>
                  <a:gd name="T11" fmla="*/ 0 h 138"/>
                  <a:gd name="T12" fmla="*/ 31 w 189"/>
                  <a:gd name="T13" fmla="*/ 5 h 138"/>
                  <a:gd name="T14" fmla="*/ 95 w 189"/>
                  <a:gd name="T15" fmla="*/ 53 h 138"/>
                  <a:gd name="T16" fmla="*/ 158 w 189"/>
                  <a:gd name="T17" fmla="*/ 5 h 138"/>
                  <a:gd name="T18" fmla="*/ 164 w 189"/>
                  <a:gd name="T19" fmla="*/ 0 h 138"/>
                  <a:gd name="T20" fmla="*/ 170 w 189"/>
                  <a:gd name="T21" fmla="*/ 5 h 138"/>
                  <a:gd name="T22" fmla="*/ 189 w 189"/>
                  <a:gd name="T23" fmla="*/ 131 h 138"/>
                  <a:gd name="T24" fmla="*/ 188 w 189"/>
                  <a:gd name="T25" fmla="*/ 136 h 138"/>
                  <a:gd name="T26" fmla="*/ 183 w 189"/>
                  <a:gd name="T27" fmla="*/ 138 h 138"/>
                  <a:gd name="T28" fmla="*/ 13 w 189"/>
                  <a:gd name="T29" fmla="*/ 126 h 138"/>
                  <a:gd name="T30" fmla="*/ 176 w 189"/>
                  <a:gd name="T31" fmla="*/ 126 h 138"/>
                  <a:gd name="T32" fmla="*/ 161 w 189"/>
                  <a:gd name="T33" fmla="*/ 28 h 138"/>
                  <a:gd name="T34" fmla="*/ 95 w 189"/>
                  <a:gd name="T35" fmla="*/ 65 h 138"/>
                  <a:gd name="T36" fmla="*/ 28 w 189"/>
                  <a:gd name="T37" fmla="*/ 28 h 138"/>
                  <a:gd name="T38" fmla="*/ 13 w 189"/>
                  <a:gd name="T39" fmla="*/ 12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9" h="138">
                    <a:moveTo>
                      <a:pt x="183" y="138"/>
                    </a:moveTo>
                    <a:cubicBezTo>
                      <a:pt x="6" y="138"/>
                      <a:pt x="6" y="138"/>
                      <a:pt x="6" y="138"/>
                    </a:cubicBezTo>
                    <a:cubicBezTo>
                      <a:pt x="5" y="138"/>
                      <a:pt x="3" y="138"/>
                      <a:pt x="2" y="136"/>
                    </a:cubicBezTo>
                    <a:cubicBezTo>
                      <a:pt x="1" y="135"/>
                      <a:pt x="0" y="133"/>
                      <a:pt x="0" y="131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3"/>
                      <a:pt x="22" y="1"/>
                      <a:pt x="25" y="0"/>
                    </a:cubicBezTo>
                    <a:cubicBezTo>
                      <a:pt x="28" y="0"/>
                      <a:pt x="30" y="2"/>
                      <a:pt x="31" y="5"/>
                    </a:cubicBezTo>
                    <a:cubicBezTo>
                      <a:pt x="39" y="33"/>
                      <a:pt x="65" y="53"/>
                      <a:pt x="95" y="53"/>
                    </a:cubicBezTo>
                    <a:cubicBezTo>
                      <a:pt x="124" y="53"/>
                      <a:pt x="150" y="33"/>
                      <a:pt x="158" y="5"/>
                    </a:cubicBezTo>
                    <a:cubicBezTo>
                      <a:pt x="159" y="2"/>
                      <a:pt x="161" y="0"/>
                      <a:pt x="164" y="0"/>
                    </a:cubicBezTo>
                    <a:cubicBezTo>
                      <a:pt x="167" y="1"/>
                      <a:pt x="169" y="3"/>
                      <a:pt x="170" y="5"/>
                    </a:cubicBezTo>
                    <a:cubicBezTo>
                      <a:pt x="189" y="131"/>
                      <a:pt x="189" y="131"/>
                      <a:pt x="189" y="131"/>
                    </a:cubicBezTo>
                    <a:cubicBezTo>
                      <a:pt x="189" y="133"/>
                      <a:pt x="189" y="135"/>
                      <a:pt x="188" y="136"/>
                    </a:cubicBezTo>
                    <a:cubicBezTo>
                      <a:pt x="186" y="138"/>
                      <a:pt x="185" y="138"/>
                      <a:pt x="183" y="138"/>
                    </a:cubicBezTo>
                    <a:close/>
                    <a:moveTo>
                      <a:pt x="13" y="126"/>
                    </a:moveTo>
                    <a:cubicBezTo>
                      <a:pt x="176" y="126"/>
                      <a:pt x="176" y="126"/>
                      <a:pt x="176" y="126"/>
                    </a:cubicBezTo>
                    <a:cubicBezTo>
                      <a:pt x="161" y="28"/>
                      <a:pt x="161" y="28"/>
                      <a:pt x="161" y="28"/>
                    </a:cubicBezTo>
                    <a:cubicBezTo>
                      <a:pt x="147" y="51"/>
                      <a:pt x="122" y="65"/>
                      <a:pt x="95" y="65"/>
                    </a:cubicBezTo>
                    <a:cubicBezTo>
                      <a:pt x="67" y="65"/>
                      <a:pt x="42" y="51"/>
                      <a:pt x="28" y="28"/>
                    </a:cubicBezTo>
                    <a:lnTo>
                      <a:pt x="13" y="1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3534">
                <a:extLst>
                  <a:ext uri="{FF2B5EF4-FFF2-40B4-BE49-F238E27FC236}">
                    <a16:creationId xmlns:a16="http://schemas.microsoft.com/office/drawing/2014/main" xmlns="" id="{10B06052-729A-4FFC-9951-F55365DC9F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0663" y="3402013"/>
                <a:ext cx="131763" cy="131763"/>
              </a:xfrm>
              <a:custGeom>
                <a:avLst/>
                <a:gdLst>
                  <a:gd name="T0" fmla="*/ 39 w 77"/>
                  <a:gd name="T1" fmla="*/ 77 h 77"/>
                  <a:gd name="T2" fmla="*/ 0 w 77"/>
                  <a:gd name="T3" fmla="*/ 39 h 77"/>
                  <a:gd name="T4" fmla="*/ 39 w 77"/>
                  <a:gd name="T5" fmla="*/ 0 h 77"/>
                  <a:gd name="T6" fmla="*/ 77 w 77"/>
                  <a:gd name="T7" fmla="*/ 39 h 77"/>
                  <a:gd name="T8" fmla="*/ 39 w 77"/>
                  <a:gd name="T9" fmla="*/ 77 h 77"/>
                  <a:gd name="T10" fmla="*/ 39 w 77"/>
                  <a:gd name="T11" fmla="*/ 12 h 77"/>
                  <a:gd name="T12" fmla="*/ 12 w 77"/>
                  <a:gd name="T13" fmla="*/ 39 h 77"/>
                  <a:gd name="T14" fmla="*/ 39 w 77"/>
                  <a:gd name="T15" fmla="*/ 65 h 77"/>
                  <a:gd name="T16" fmla="*/ 65 w 77"/>
                  <a:gd name="T17" fmla="*/ 39 h 77"/>
                  <a:gd name="T18" fmla="*/ 39 w 77"/>
                  <a:gd name="T19" fmla="*/ 1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77">
                    <a:moveTo>
                      <a:pt x="39" y="77"/>
                    </a:moveTo>
                    <a:cubicBezTo>
                      <a:pt x="17" y="77"/>
                      <a:pt x="0" y="60"/>
                      <a:pt x="0" y="39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60" y="0"/>
                      <a:pt x="77" y="17"/>
                      <a:pt x="77" y="39"/>
                    </a:cubicBezTo>
                    <a:cubicBezTo>
                      <a:pt x="77" y="60"/>
                      <a:pt x="60" y="77"/>
                      <a:pt x="39" y="77"/>
                    </a:cubicBezTo>
                    <a:close/>
                    <a:moveTo>
                      <a:pt x="39" y="12"/>
                    </a:moveTo>
                    <a:cubicBezTo>
                      <a:pt x="24" y="12"/>
                      <a:pt x="12" y="24"/>
                      <a:pt x="12" y="39"/>
                    </a:cubicBezTo>
                    <a:cubicBezTo>
                      <a:pt x="12" y="53"/>
                      <a:pt x="24" y="65"/>
                      <a:pt x="39" y="65"/>
                    </a:cubicBezTo>
                    <a:cubicBezTo>
                      <a:pt x="53" y="65"/>
                      <a:pt x="65" y="53"/>
                      <a:pt x="65" y="39"/>
                    </a:cubicBezTo>
                    <a:cubicBezTo>
                      <a:pt x="65" y="24"/>
                      <a:pt x="53" y="12"/>
                      <a:pt x="3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3535">
                <a:extLst>
                  <a:ext uri="{FF2B5EF4-FFF2-40B4-BE49-F238E27FC236}">
                    <a16:creationId xmlns:a16="http://schemas.microsoft.com/office/drawing/2014/main" xmlns="" id="{F6EBE6CD-1570-42A0-BF93-4EC490A2C8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1788" y="3014663"/>
                <a:ext cx="131763" cy="131763"/>
              </a:xfrm>
              <a:custGeom>
                <a:avLst/>
                <a:gdLst>
                  <a:gd name="T0" fmla="*/ 39 w 78"/>
                  <a:gd name="T1" fmla="*/ 77 h 77"/>
                  <a:gd name="T2" fmla="*/ 0 w 78"/>
                  <a:gd name="T3" fmla="*/ 38 h 77"/>
                  <a:gd name="T4" fmla="*/ 39 w 78"/>
                  <a:gd name="T5" fmla="*/ 0 h 77"/>
                  <a:gd name="T6" fmla="*/ 78 w 78"/>
                  <a:gd name="T7" fmla="*/ 38 h 77"/>
                  <a:gd name="T8" fmla="*/ 39 w 78"/>
                  <a:gd name="T9" fmla="*/ 77 h 77"/>
                  <a:gd name="T10" fmla="*/ 39 w 78"/>
                  <a:gd name="T11" fmla="*/ 12 h 77"/>
                  <a:gd name="T12" fmla="*/ 12 w 78"/>
                  <a:gd name="T13" fmla="*/ 38 h 77"/>
                  <a:gd name="T14" fmla="*/ 39 w 78"/>
                  <a:gd name="T15" fmla="*/ 65 h 77"/>
                  <a:gd name="T16" fmla="*/ 66 w 78"/>
                  <a:gd name="T17" fmla="*/ 38 h 77"/>
                  <a:gd name="T18" fmla="*/ 39 w 78"/>
                  <a:gd name="T19" fmla="*/ 1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8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8" y="0"/>
                      <a:pt x="39" y="0"/>
                    </a:cubicBezTo>
                    <a:cubicBezTo>
                      <a:pt x="60" y="0"/>
                      <a:pt x="78" y="17"/>
                      <a:pt x="78" y="38"/>
                    </a:cubicBezTo>
                    <a:cubicBezTo>
                      <a:pt x="78" y="60"/>
                      <a:pt x="60" y="77"/>
                      <a:pt x="39" y="77"/>
                    </a:cubicBezTo>
                    <a:close/>
                    <a:moveTo>
                      <a:pt x="39" y="12"/>
                    </a:moveTo>
                    <a:cubicBezTo>
                      <a:pt x="24" y="12"/>
                      <a:pt x="12" y="24"/>
                      <a:pt x="12" y="38"/>
                    </a:cubicBezTo>
                    <a:cubicBezTo>
                      <a:pt x="12" y="53"/>
                      <a:pt x="24" y="65"/>
                      <a:pt x="39" y="65"/>
                    </a:cubicBezTo>
                    <a:cubicBezTo>
                      <a:pt x="54" y="65"/>
                      <a:pt x="66" y="53"/>
                      <a:pt x="66" y="38"/>
                    </a:cubicBezTo>
                    <a:cubicBezTo>
                      <a:pt x="66" y="24"/>
                      <a:pt x="54" y="12"/>
                      <a:pt x="3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536">
                <a:extLst>
                  <a:ext uri="{FF2B5EF4-FFF2-40B4-BE49-F238E27FC236}">
                    <a16:creationId xmlns:a16="http://schemas.microsoft.com/office/drawing/2014/main" xmlns="" id="{D2B286E5-DCEA-4C64-A7E2-7FF6B03B92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4188" y="3101975"/>
                <a:ext cx="184150" cy="20638"/>
              </a:xfrm>
              <a:custGeom>
                <a:avLst/>
                <a:gdLst>
                  <a:gd name="T0" fmla="*/ 102 w 108"/>
                  <a:gd name="T1" fmla="*/ 12 h 12"/>
                  <a:gd name="T2" fmla="*/ 6 w 108"/>
                  <a:gd name="T3" fmla="*/ 12 h 12"/>
                  <a:gd name="T4" fmla="*/ 0 w 108"/>
                  <a:gd name="T5" fmla="*/ 6 h 12"/>
                  <a:gd name="T6" fmla="*/ 6 w 108"/>
                  <a:gd name="T7" fmla="*/ 0 h 12"/>
                  <a:gd name="T8" fmla="*/ 102 w 108"/>
                  <a:gd name="T9" fmla="*/ 0 h 12"/>
                  <a:gd name="T10" fmla="*/ 108 w 108"/>
                  <a:gd name="T11" fmla="*/ 6 h 12"/>
                  <a:gd name="T12" fmla="*/ 102 w 10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2">
                    <a:moveTo>
                      <a:pt x="10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5" y="0"/>
                      <a:pt x="108" y="2"/>
                      <a:pt x="108" y="6"/>
                    </a:cubicBezTo>
                    <a:cubicBezTo>
                      <a:pt x="108" y="9"/>
                      <a:pt x="105" y="12"/>
                      <a:pt x="10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537">
                <a:extLst>
                  <a:ext uri="{FF2B5EF4-FFF2-40B4-BE49-F238E27FC236}">
                    <a16:creationId xmlns:a16="http://schemas.microsoft.com/office/drawing/2014/main" xmlns="" id="{7187201F-BA87-4660-B618-EB552385A0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075" y="3014663"/>
                <a:ext cx="296863" cy="20638"/>
              </a:xfrm>
              <a:custGeom>
                <a:avLst/>
                <a:gdLst>
                  <a:gd name="T0" fmla="*/ 169 w 175"/>
                  <a:gd name="T1" fmla="*/ 12 h 12"/>
                  <a:gd name="T2" fmla="*/ 6 w 175"/>
                  <a:gd name="T3" fmla="*/ 12 h 12"/>
                  <a:gd name="T4" fmla="*/ 0 w 175"/>
                  <a:gd name="T5" fmla="*/ 6 h 12"/>
                  <a:gd name="T6" fmla="*/ 6 w 175"/>
                  <a:gd name="T7" fmla="*/ 0 h 12"/>
                  <a:gd name="T8" fmla="*/ 169 w 175"/>
                  <a:gd name="T9" fmla="*/ 0 h 12"/>
                  <a:gd name="T10" fmla="*/ 175 w 175"/>
                  <a:gd name="T11" fmla="*/ 6 h 12"/>
                  <a:gd name="T12" fmla="*/ 169 w 17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" h="12">
                    <a:moveTo>
                      <a:pt x="16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2" y="0"/>
                      <a:pt x="175" y="3"/>
                      <a:pt x="175" y="6"/>
                    </a:cubicBezTo>
                    <a:cubicBezTo>
                      <a:pt x="175" y="9"/>
                      <a:pt x="172" y="12"/>
                      <a:pt x="16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538">
                <a:extLst>
                  <a:ext uri="{FF2B5EF4-FFF2-40B4-BE49-F238E27FC236}">
                    <a16:creationId xmlns:a16="http://schemas.microsoft.com/office/drawing/2014/main" xmlns="" id="{46289678-4F56-49D0-A8DC-0FD1FBBD53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663" y="3128963"/>
                <a:ext cx="201613" cy="247650"/>
              </a:xfrm>
              <a:custGeom>
                <a:avLst/>
                <a:gdLst>
                  <a:gd name="T0" fmla="*/ 6 w 118"/>
                  <a:gd name="T1" fmla="*/ 144 h 145"/>
                  <a:gd name="T2" fmla="*/ 2 w 118"/>
                  <a:gd name="T3" fmla="*/ 143 h 145"/>
                  <a:gd name="T4" fmla="*/ 0 w 118"/>
                  <a:gd name="T5" fmla="*/ 136 h 145"/>
                  <a:gd name="T6" fmla="*/ 50 w 118"/>
                  <a:gd name="T7" fmla="*/ 5 h 145"/>
                  <a:gd name="T8" fmla="*/ 58 w 118"/>
                  <a:gd name="T9" fmla="*/ 2 h 145"/>
                  <a:gd name="T10" fmla="*/ 61 w 118"/>
                  <a:gd name="T11" fmla="*/ 9 h 145"/>
                  <a:gd name="T12" fmla="*/ 17 w 118"/>
                  <a:gd name="T13" fmla="*/ 127 h 145"/>
                  <a:gd name="T14" fmla="*/ 68 w 118"/>
                  <a:gd name="T15" fmla="*/ 130 h 145"/>
                  <a:gd name="T16" fmla="*/ 106 w 118"/>
                  <a:gd name="T17" fmla="*/ 29 h 145"/>
                  <a:gd name="T18" fmla="*/ 114 w 118"/>
                  <a:gd name="T19" fmla="*/ 26 h 145"/>
                  <a:gd name="T20" fmla="*/ 117 w 118"/>
                  <a:gd name="T21" fmla="*/ 34 h 145"/>
                  <a:gd name="T22" fmla="*/ 77 w 118"/>
                  <a:gd name="T23" fmla="*/ 140 h 145"/>
                  <a:gd name="T24" fmla="*/ 73 w 118"/>
                  <a:gd name="T25" fmla="*/ 144 h 145"/>
                  <a:gd name="T26" fmla="*/ 68 w 118"/>
                  <a:gd name="T27" fmla="*/ 144 h 145"/>
                  <a:gd name="T28" fmla="*/ 9 w 118"/>
                  <a:gd name="T29" fmla="*/ 144 h 145"/>
                  <a:gd name="T30" fmla="*/ 6 w 118"/>
                  <a:gd name="T3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8" h="145">
                    <a:moveTo>
                      <a:pt x="6" y="144"/>
                    </a:moveTo>
                    <a:cubicBezTo>
                      <a:pt x="5" y="144"/>
                      <a:pt x="3" y="144"/>
                      <a:pt x="2" y="143"/>
                    </a:cubicBezTo>
                    <a:cubicBezTo>
                      <a:pt x="0" y="141"/>
                      <a:pt x="0" y="139"/>
                      <a:pt x="0" y="136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1" y="2"/>
                      <a:pt x="55" y="0"/>
                      <a:pt x="58" y="2"/>
                    </a:cubicBezTo>
                    <a:cubicBezTo>
                      <a:pt x="61" y="3"/>
                      <a:pt x="62" y="6"/>
                      <a:pt x="61" y="9"/>
                    </a:cubicBezTo>
                    <a:cubicBezTo>
                      <a:pt x="17" y="127"/>
                      <a:pt x="17" y="127"/>
                      <a:pt x="17" y="127"/>
                    </a:cubicBezTo>
                    <a:cubicBezTo>
                      <a:pt x="33" y="122"/>
                      <a:pt x="52" y="123"/>
                      <a:pt x="68" y="130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7" y="26"/>
                      <a:pt x="111" y="25"/>
                      <a:pt x="114" y="26"/>
                    </a:cubicBezTo>
                    <a:cubicBezTo>
                      <a:pt x="117" y="27"/>
                      <a:pt x="118" y="31"/>
                      <a:pt x="117" y="34"/>
                    </a:cubicBezTo>
                    <a:cubicBezTo>
                      <a:pt x="77" y="140"/>
                      <a:pt x="77" y="140"/>
                      <a:pt x="77" y="140"/>
                    </a:cubicBezTo>
                    <a:cubicBezTo>
                      <a:pt x="76" y="142"/>
                      <a:pt x="75" y="143"/>
                      <a:pt x="73" y="144"/>
                    </a:cubicBezTo>
                    <a:cubicBezTo>
                      <a:pt x="72" y="145"/>
                      <a:pt x="70" y="144"/>
                      <a:pt x="68" y="144"/>
                    </a:cubicBezTo>
                    <a:cubicBezTo>
                      <a:pt x="50" y="134"/>
                      <a:pt x="27" y="134"/>
                      <a:pt x="9" y="144"/>
                    </a:cubicBezTo>
                    <a:cubicBezTo>
                      <a:pt x="8" y="144"/>
                      <a:pt x="7" y="144"/>
                      <a:pt x="6" y="1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539">
                <a:extLst>
                  <a:ext uri="{FF2B5EF4-FFF2-40B4-BE49-F238E27FC236}">
                    <a16:creationId xmlns:a16="http://schemas.microsoft.com/office/drawing/2014/main" xmlns="" id="{799D9F45-564C-4EC2-ABE3-D529C8DB0D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738" y="3014663"/>
                <a:ext cx="133350" cy="185738"/>
              </a:xfrm>
              <a:custGeom>
                <a:avLst/>
                <a:gdLst>
                  <a:gd name="T0" fmla="*/ 72 w 78"/>
                  <a:gd name="T1" fmla="*/ 108 h 108"/>
                  <a:gd name="T2" fmla="*/ 6 w 78"/>
                  <a:gd name="T3" fmla="*/ 108 h 108"/>
                  <a:gd name="T4" fmla="*/ 0 w 78"/>
                  <a:gd name="T5" fmla="*/ 102 h 108"/>
                  <a:gd name="T6" fmla="*/ 0 w 78"/>
                  <a:gd name="T7" fmla="*/ 57 h 108"/>
                  <a:gd name="T8" fmla="*/ 6 w 78"/>
                  <a:gd name="T9" fmla="*/ 51 h 108"/>
                  <a:gd name="T10" fmla="*/ 12 w 78"/>
                  <a:gd name="T11" fmla="*/ 57 h 108"/>
                  <a:gd name="T12" fmla="*/ 12 w 78"/>
                  <a:gd name="T13" fmla="*/ 96 h 108"/>
                  <a:gd name="T14" fmla="*/ 66 w 78"/>
                  <a:gd name="T15" fmla="*/ 96 h 108"/>
                  <a:gd name="T16" fmla="*/ 66 w 78"/>
                  <a:gd name="T17" fmla="*/ 39 h 108"/>
                  <a:gd name="T18" fmla="*/ 39 w 78"/>
                  <a:gd name="T19" fmla="*/ 12 h 108"/>
                  <a:gd name="T20" fmla="*/ 33 w 78"/>
                  <a:gd name="T21" fmla="*/ 6 h 108"/>
                  <a:gd name="T22" fmla="*/ 39 w 78"/>
                  <a:gd name="T23" fmla="*/ 0 h 108"/>
                  <a:gd name="T24" fmla="*/ 78 w 78"/>
                  <a:gd name="T25" fmla="*/ 39 h 108"/>
                  <a:gd name="T26" fmla="*/ 78 w 78"/>
                  <a:gd name="T27" fmla="*/ 102 h 108"/>
                  <a:gd name="T28" fmla="*/ 72 w 78"/>
                  <a:gd name="T2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8" h="108">
                    <a:moveTo>
                      <a:pt x="72" y="108"/>
                    </a:moveTo>
                    <a:cubicBezTo>
                      <a:pt x="6" y="108"/>
                      <a:pt x="6" y="108"/>
                      <a:pt x="6" y="108"/>
                    </a:cubicBezTo>
                    <a:cubicBezTo>
                      <a:pt x="2" y="108"/>
                      <a:pt x="0" y="105"/>
                      <a:pt x="0" y="102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3"/>
                      <a:pt x="2" y="51"/>
                      <a:pt x="6" y="51"/>
                    </a:cubicBezTo>
                    <a:cubicBezTo>
                      <a:pt x="9" y="51"/>
                      <a:pt x="12" y="53"/>
                      <a:pt x="12" y="57"/>
                    </a:cubicBezTo>
                    <a:cubicBezTo>
                      <a:pt x="12" y="96"/>
                      <a:pt x="12" y="96"/>
                      <a:pt x="12" y="96"/>
                    </a:cubicBezTo>
                    <a:cubicBezTo>
                      <a:pt x="66" y="96"/>
                      <a:pt x="66" y="96"/>
                      <a:pt x="66" y="96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24"/>
                      <a:pt x="54" y="12"/>
                      <a:pt x="39" y="12"/>
                    </a:cubicBezTo>
                    <a:cubicBezTo>
                      <a:pt x="36" y="12"/>
                      <a:pt x="33" y="9"/>
                      <a:pt x="33" y="6"/>
                    </a:cubicBezTo>
                    <a:cubicBezTo>
                      <a:pt x="33" y="3"/>
                      <a:pt x="36" y="0"/>
                      <a:pt x="39" y="0"/>
                    </a:cubicBezTo>
                    <a:cubicBezTo>
                      <a:pt x="61" y="0"/>
                      <a:pt x="78" y="18"/>
                      <a:pt x="78" y="39"/>
                    </a:cubicBezTo>
                    <a:cubicBezTo>
                      <a:pt x="78" y="102"/>
                      <a:pt x="78" y="102"/>
                      <a:pt x="78" y="102"/>
                    </a:cubicBezTo>
                    <a:cubicBezTo>
                      <a:pt x="78" y="105"/>
                      <a:pt x="76" y="108"/>
                      <a:pt x="72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540">
                <a:extLst>
                  <a:ext uri="{FF2B5EF4-FFF2-40B4-BE49-F238E27FC236}">
                    <a16:creationId xmlns:a16="http://schemas.microsoft.com/office/drawing/2014/main" xmlns="" id="{DC4D823E-0340-44B5-9E84-6422DEE14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3263" y="3230563"/>
                <a:ext cx="111125" cy="66675"/>
              </a:xfrm>
              <a:custGeom>
                <a:avLst/>
                <a:gdLst>
                  <a:gd name="T0" fmla="*/ 33 w 65"/>
                  <a:gd name="T1" fmla="*/ 39 h 39"/>
                  <a:gd name="T2" fmla="*/ 0 w 65"/>
                  <a:gd name="T3" fmla="*/ 6 h 39"/>
                  <a:gd name="T4" fmla="*/ 6 w 65"/>
                  <a:gd name="T5" fmla="*/ 0 h 39"/>
                  <a:gd name="T6" fmla="*/ 12 w 65"/>
                  <a:gd name="T7" fmla="*/ 6 h 39"/>
                  <a:gd name="T8" fmla="*/ 33 w 65"/>
                  <a:gd name="T9" fmla="*/ 27 h 39"/>
                  <a:gd name="T10" fmla="*/ 53 w 65"/>
                  <a:gd name="T11" fmla="*/ 6 h 39"/>
                  <a:gd name="T12" fmla="*/ 59 w 65"/>
                  <a:gd name="T13" fmla="*/ 0 h 39"/>
                  <a:gd name="T14" fmla="*/ 65 w 65"/>
                  <a:gd name="T15" fmla="*/ 6 h 39"/>
                  <a:gd name="T16" fmla="*/ 33 w 65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39">
                    <a:moveTo>
                      <a:pt x="33" y="39"/>
                    </a:moveTo>
                    <a:cubicBezTo>
                      <a:pt x="15" y="39"/>
                      <a:pt x="0" y="24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17"/>
                      <a:pt x="22" y="27"/>
                      <a:pt x="33" y="27"/>
                    </a:cubicBezTo>
                    <a:cubicBezTo>
                      <a:pt x="44" y="27"/>
                      <a:pt x="53" y="17"/>
                      <a:pt x="53" y="6"/>
                    </a:cubicBezTo>
                    <a:cubicBezTo>
                      <a:pt x="53" y="3"/>
                      <a:pt x="56" y="0"/>
                      <a:pt x="59" y="0"/>
                    </a:cubicBezTo>
                    <a:cubicBezTo>
                      <a:pt x="63" y="0"/>
                      <a:pt x="65" y="3"/>
                      <a:pt x="65" y="6"/>
                    </a:cubicBezTo>
                    <a:cubicBezTo>
                      <a:pt x="65" y="24"/>
                      <a:pt x="51" y="39"/>
                      <a:pt x="33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541">
                <a:extLst>
                  <a:ext uri="{FF2B5EF4-FFF2-40B4-BE49-F238E27FC236}">
                    <a16:creationId xmlns:a16="http://schemas.microsoft.com/office/drawing/2014/main" xmlns="" id="{8C814433-0D5B-4D65-AA78-AAD672F51C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300" y="3276600"/>
                <a:ext cx="20638" cy="74613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3" y="43"/>
                      <a:pt x="0" y="40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0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3542">
                <a:extLst>
                  <a:ext uri="{FF2B5EF4-FFF2-40B4-BE49-F238E27FC236}">
                    <a16:creationId xmlns:a16="http://schemas.microsoft.com/office/drawing/2014/main" xmlns="" id="{8B813023-4B81-4E3B-A6B6-A9C4CCD928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388" y="3279775"/>
                <a:ext cx="49213" cy="117475"/>
              </a:xfrm>
              <a:custGeom>
                <a:avLst/>
                <a:gdLst>
                  <a:gd name="T0" fmla="*/ 23 w 29"/>
                  <a:gd name="T1" fmla="*/ 68 h 68"/>
                  <a:gd name="T2" fmla="*/ 17 w 29"/>
                  <a:gd name="T3" fmla="*/ 62 h 68"/>
                  <a:gd name="T4" fmla="*/ 17 w 29"/>
                  <a:gd name="T5" fmla="*/ 21 h 68"/>
                  <a:gd name="T6" fmla="*/ 4 w 29"/>
                  <a:gd name="T7" fmla="*/ 11 h 68"/>
                  <a:gd name="T8" fmla="*/ 2 w 29"/>
                  <a:gd name="T9" fmla="*/ 3 h 68"/>
                  <a:gd name="T10" fmla="*/ 11 w 29"/>
                  <a:gd name="T11" fmla="*/ 2 h 68"/>
                  <a:gd name="T12" fmla="*/ 27 w 29"/>
                  <a:gd name="T13" fmla="*/ 13 h 68"/>
                  <a:gd name="T14" fmla="*/ 29 w 29"/>
                  <a:gd name="T15" fmla="*/ 18 h 68"/>
                  <a:gd name="T16" fmla="*/ 29 w 29"/>
                  <a:gd name="T17" fmla="*/ 62 h 68"/>
                  <a:gd name="T18" fmla="*/ 23 w 29"/>
                  <a:gd name="T1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68">
                    <a:moveTo>
                      <a:pt x="23" y="68"/>
                    </a:moveTo>
                    <a:cubicBezTo>
                      <a:pt x="20" y="68"/>
                      <a:pt x="17" y="65"/>
                      <a:pt x="17" y="6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" y="9"/>
                      <a:pt x="0" y="6"/>
                      <a:pt x="2" y="3"/>
                    </a:cubicBezTo>
                    <a:cubicBezTo>
                      <a:pt x="4" y="0"/>
                      <a:pt x="8" y="0"/>
                      <a:pt x="11" y="2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5"/>
                      <a:pt x="29" y="16"/>
                      <a:pt x="29" y="18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9" y="65"/>
                      <a:pt x="26" y="68"/>
                      <a:pt x="23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3543">
                <a:extLst>
                  <a:ext uri="{FF2B5EF4-FFF2-40B4-BE49-F238E27FC236}">
                    <a16:creationId xmlns:a16="http://schemas.microsoft.com/office/drawing/2014/main" xmlns="" id="{15F3C944-B482-4108-ADBE-92DCCE536C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225" y="3279775"/>
                <a:ext cx="49213" cy="117475"/>
              </a:xfrm>
              <a:custGeom>
                <a:avLst/>
                <a:gdLst>
                  <a:gd name="T0" fmla="*/ 6 w 29"/>
                  <a:gd name="T1" fmla="*/ 68 h 68"/>
                  <a:gd name="T2" fmla="*/ 0 w 29"/>
                  <a:gd name="T3" fmla="*/ 62 h 68"/>
                  <a:gd name="T4" fmla="*/ 0 w 29"/>
                  <a:gd name="T5" fmla="*/ 18 h 68"/>
                  <a:gd name="T6" fmla="*/ 2 w 29"/>
                  <a:gd name="T7" fmla="*/ 13 h 68"/>
                  <a:gd name="T8" fmla="*/ 18 w 29"/>
                  <a:gd name="T9" fmla="*/ 2 h 68"/>
                  <a:gd name="T10" fmla="*/ 27 w 29"/>
                  <a:gd name="T11" fmla="*/ 3 h 68"/>
                  <a:gd name="T12" fmla="*/ 25 w 29"/>
                  <a:gd name="T13" fmla="*/ 11 h 68"/>
                  <a:gd name="T14" fmla="*/ 12 w 29"/>
                  <a:gd name="T15" fmla="*/ 21 h 68"/>
                  <a:gd name="T16" fmla="*/ 12 w 29"/>
                  <a:gd name="T17" fmla="*/ 62 h 68"/>
                  <a:gd name="T18" fmla="*/ 6 w 29"/>
                  <a:gd name="T1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68">
                    <a:moveTo>
                      <a:pt x="6" y="68"/>
                    </a:moveTo>
                    <a:cubicBezTo>
                      <a:pt x="2" y="68"/>
                      <a:pt x="0" y="65"/>
                      <a:pt x="0" y="6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6"/>
                      <a:pt x="1" y="15"/>
                      <a:pt x="2" y="13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1" y="0"/>
                      <a:pt x="25" y="0"/>
                      <a:pt x="27" y="3"/>
                    </a:cubicBezTo>
                    <a:cubicBezTo>
                      <a:pt x="29" y="6"/>
                      <a:pt x="28" y="9"/>
                      <a:pt x="25" y="1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5"/>
                      <a:pt x="9" y="68"/>
                      <a:pt x="6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8" name="组合 367">
            <a:extLst>
              <a:ext uri="{FF2B5EF4-FFF2-40B4-BE49-F238E27FC236}">
                <a16:creationId xmlns:a16="http://schemas.microsoft.com/office/drawing/2014/main" xmlns="" id="{669A81D9-F1B7-4A3F-B927-1073D7F753D8}"/>
              </a:ext>
            </a:extLst>
          </p:cNvPr>
          <p:cNvGrpSpPr/>
          <p:nvPr/>
        </p:nvGrpSpPr>
        <p:grpSpPr>
          <a:xfrm>
            <a:off x="3595688" y="1238752"/>
            <a:ext cx="394686" cy="855808"/>
            <a:chOff x="3697946" y="1046349"/>
            <a:chExt cx="748733" cy="1623499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A53F4409-FC93-4AD5-8CF7-E9DBCF4E5ABA}"/>
                </a:ext>
              </a:extLst>
            </p:cNvPr>
            <p:cNvGrpSpPr/>
            <p:nvPr/>
          </p:nvGrpSpPr>
          <p:grpSpPr>
            <a:xfrm>
              <a:off x="3697946" y="1046349"/>
              <a:ext cx="748733" cy="1623499"/>
              <a:chOff x="939800" y="1059040"/>
              <a:chExt cx="685800" cy="1487039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36CB0860-9BDC-448B-8620-A97D1E2A49C8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949E59E4-B4E4-49A7-8019-4E2B9E4B3F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62550" y="1769005"/>
                <a:ext cx="13801" cy="777074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6" name="组合 195">
              <a:extLst>
                <a:ext uri="{FF2B5EF4-FFF2-40B4-BE49-F238E27FC236}">
                  <a16:creationId xmlns:a16="http://schemas.microsoft.com/office/drawing/2014/main" xmlns="" id="{97C12AFD-3AA0-451D-8B4A-22F87DF61788}"/>
                </a:ext>
              </a:extLst>
            </p:cNvPr>
            <p:cNvGrpSpPr/>
            <p:nvPr/>
          </p:nvGrpSpPr>
          <p:grpSpPr>
            <a:xfrm>
              <a:off x="3822434" y="1148347"/>
              <a:ext cx="508447" cy="470424"/>
              <a:chOff x="5010150" y="3013075"/>
              <a:chExt cx="912813" cy="844551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197" name="Freeform 3544">
                <a:extLst>
                  <a:ext uri="{FF2B5EF4-FFF2-40B4-BE49-F238E27FC236}">
                    <a16:creationId xmlns:a16="http://schemas.microsoft.com/office/drawing/2014/main" xmlns="" id="{9717CDE9-10DC-44AC-955E-B41DD93E4B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8738" y="3013075"/>
                <a:ext cx="652463" cy="461963"/>
              </a:xfrm>
              <a:custGeom>
                <a:avLst/>
                <a:gdLst>
                  <a:gd name="T0" fmla="*/ 345 w 384"/>
                  <a:gd name="T1" fmla="*/ 267 h 270"/>
                  <a:gd name="T2" fmla="*/ 320 w 384"/>
                  <a:gd name="T3" fmla="*/ 256 h 270"/>
                  <a:gd name="T4" fmla="*/ 262 w 384"/>
                  <a:gd name="T5" fmla="*/ 198 h 270"/>
                  <a:gd name="T6" fmla="*/ 123 w 384"/>
                  <a:gd name="T7" fmla="*/ 198 h 270"/>
                  <a:gd name="T8" fmla="*/ 65 w 384"/>
                  <a:gd name="T9" fmla="*/ 256 h 270"/>
                  <a:gd name="T10" fmla="*/ 23 w 384"/>
                  <a:gd name="T11" fmla="*/ 263 h 270"/>
                  <a:gd name="T12" fmla="*/ 3 w 384"/>
                  <a:gd name="T13" fmla="*/ 225 h 270"/>
                  <a:gd name="T14" fmla="*/ 26 w 384"/>
                  <a:gd name="T15" fmla="*/ 77 h 270"/>
                  <a:gd name="T16" fmla="*/ 115 w 384"/>
                  <a:gd name="T17" fmla="*/ 0 h 270"/>
                  <a:gd name="T18" fmla="*/ 269 w 384"/>
                  <a:gd name="T19" fmla="*/ 0 h 270"/>
                  <a:gd name="T20" fmla="*/ 358 w 384"/>
                  <a:gd name="T21" fmla="*/ 77 h 270"/>
                  <a:gd name="T22" fmla="*/ 381 w 384"/>
                  <a:gd name="T23" fmla="*/ 225 h 270"/>
                  <a:gd name="T24" fmla="*/ 362 w 384"/>
                  <a:gd name="T25" fmla="*/ 263 h 270"/>
                  <a:gd name="T26" fmla="*/ 345 w 384"/>
                  <a:gd name="T27" fmla="*/ 267 h 270"/>
                  <a:gd name="T28" fmla="*/ 120 w 384"/>
                  <a:gd name="T29" fmla="*/ 186 h 270"/>
                  <a:gd name="T30" fmla="*/ 264 w 384"/>
                  <a:gd name="T31" fmla="*/ 186 h 270"/>
                  <a:gd name="T32" fmla="*/ 268 w 384"/>
                  <a:gd name="T33" fmla="*/ 188 h 270"/>
                  <a:gd name="T34" fmla="*/ 328 w 384"/>
                  <a:gd name="T35" fmla="*/ 248 h 270"/>
                  <a:gd name="T36" fmla="*/ 356 w 384"/>
                  <a:gd name="T37" fmla="*/ 252 h 270"/>
                  <a:gd name="T38" fmla="*/ 370 w 384"/>
                  <a:gd name="T39" fmla="*/ 227 h 270"/>
                  <a:gd name="T40" fmla="*/ 346 w 384"/>
                  <a:gd name="T41" fmla="*/ 79 h 270"/>
                  <a:gd name="T42" fmla="*/ 269 w 384"/>
                  <a:gd name="T43" fmla="*/ 12 h 270"/>
                  <a:gd name="T44" fmla="*/ 115 w 384"/>
                  <a:gd name="T45" fmla="*/ 12 h 270"/>
                  <a:gd name="T46" fmla="*/ 38 w 384"/>
                  <a:gd name="T47" fmla="*/ 79 h 270"/>
                  <a:gd name="T48" fmla="*/ 15 w 384"/>
                  <a:gd name="T49" fmla="*/ 227 h 270"/>
                  <a:gd name="T50" fmla="*/ 28 w 384"/>
                  <a:gd name="T51" fmla="*/ 252 h 270"/>
                  <a:gd name="T52" fmla="*/ 56 w 384"/>
                  <a:gd name="T53" fmla="*/ 248 h 270"/>
                  <a:gd name="T54" fmla="*/ 116 w 384"/>
                  <a:gd name="T55" fmla="*/ 188 h 270"/>
                  <a:gd name="T56" fmla="*/ 120 w 384"/>
                  <a:gd name="T57" fmla="*/ 18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4" h="270">
                    <a:moveTo>
                      <a:pt x="345" y="267"/>
                    </a:moveTo>
                    <a:cubicBezTo>
                      <a:pt x="336" y="267"/>
                      <a:pt x="327" y="263"/>
                      <a:pt x="320" y="256"/>
                    </a:cubicBezTo>
                    <a:cubicBezTo>
                      <a:pt x="262" y="198"/>
                      <a:pt x="262" y="198"/>
                      <a:pt x="262" y="198"/>
                    </a:cubicBezTo>
                    <a:cubicBezTo>
                      <a:pt x="123" y="198"/>
                      <a:pt x="123" y="198"/>
                      <a:pt x="123" y="198"/>
                    </a:cubicBezTo>
                    <a:cubicBezTo>
                      <a:pt x="65" y="256"/>
                      <a:pt x="65" y="256"/>
                      <a:pt x="65" y="256"/>
                    </a:cubicBezTo>
                    <a:cubicBezTo>
                      <a:pt x="54" y="268"/>
                      <a:pt x="37" y="270"/>
                      <a:pt x="23" y="263"/>
                    </a:cubicBezTo>
                    <a:cubicBezTo>
                      <a:pt x="8" y="256"/>
                      <a:pt x="0" y="241"/>
                      <a:pt x="3" y="225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33" y="33"/>
                      <a:pt x="71" y="0"/>
                      <a:pt x="115" y="0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314" y="0"/>
                      <a:pt x="351" y="33"/>
                      <a:pt x="358" y="77"/>
                    </a:cubicBezTo>
                    <a:cubicBezTo>
                      <a:pt x="381" y="225"/>
                      <a:pt x="381" y="225"/>
                      <a:pt x="381" y="225"/>
                    </a:cubicBezTo>
                    <a:cubicBezTo>
                      <a:pt x="384" y="241"/>
                      <a:pt x="376" y="256"/>
                      <a:pt x="362" y="263"/>
                    </a:cubicBezTo>
                    <a:cubicBezTo>
                      <a:pt x="357" y="266"/>
                      <a:pt x="351" y="267"/>
                      <a:pt x="345" y="267"/>
                    </a:cubicBezTo>
                    <a:close/>
                    <a:moveTo>
                      <a:pt x="120" y="186"/>
                    </a:moveTo>
                    <a:cubicBezTo>
                      <a:pt x="264" y="186"/>
                      <a:pt x="264" y="186"/>
                      <a:pt x="264" y="186"/>
                    </a:cubicBezTo>
                    <a:cubicBezTo>
                      <a:pt x="266" y="186"/>
                      <a:pt x="267" y="187"/>
                      <a:pt x="268" y="188"/>
                    </a:cubicBezTo>
                    <a:cubicBezTo>
                      <a:pt x="328" y="248"/>
                      <a:pt x="328" y="248"/>
                      <a:pt x="328" y="248"/>
                    </a:cubicBezTo>
                    <a:cubicBezTo>
                      <a:pt x="337" y="257"/>
                      <a:pt x="349" y="256"/>
                      <a:pt x="356" y="252"/>
                    </a:cubicBezTo>
                    <a:cubicBezTo>
                      <a:pt x="364" y="248"/>
                      <a:pt x="372" y="240"/>
                      <a:pt x="370" y="227"/>
                    </a:cubicBezTo>
                    <a:cubicBezTo>
                      <a:pt x="346" y="79"/>
                      <a:pt x="346" y="79"/>
                      <a:pt x="346" y="79"/>
                    </a:cubicBezTo>
                    <a:cubicBezTo>
                      <a:pt x="340" y="40"/>
                      <a:pt x="308" y="12"/>
                      <a:pt x="269" y="12"/>
                    </a:cubicBezTo>
                    <a:cubicBezTo>
                      <a:pt x="115" y="12"/>
                      <a:pt x="115" y="12"/>
                      <a:pt x="115" y="12"/>
                    </a:cubicBezTo>
                    <a:cubicBezTo>
                      <a:pt x="77" y="12"/>
                      <a:pt x="44" y="40"/>
                      <a:pt x="38" y="79"/>
                    </a:cubicBezTo>
                    <a:cubicBezTo>
                      <a:pt x="15" y="227"/>
                      <a:pt x="15" y="227"/>
                      <a:pt x="15" y="227"/>
                    </a:cubicBezTo>
                    <a:cubicBezTo>
                      <a:pt x="13" y="240"/>
                      <a:pt x="20" y="248"/>
                      <a:pt x="28" y="252"/>
                    </a:cubicBezTo>
                    <a:cubicBezTo>
                      <a:pt x="36" y="256"/>
                      <a:pt x="47" y="257"/>
                      <a:pt x="56" y="248"/>
                    </a:cubicBezTo>
                    <a:cubicBezTo>
                      <a:pt x="116" y="188"/>
                      <a:pt x="116" y="188"/>
                      <a:pt x="116" y="188"/>
                    </a:cubicBezTo>
                    <a:cubicBezTo>
                      <a:pt x="117" y="187"/>
                      <a:pt x="119" y="186"/>
                      <a:pt x="120" y="1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3545">
                <a:extLst>
                  <a:ext uri="{FF2B5EF4-FFF2-40B4-BE49-F238E27FC236}">
                    <a16:creationId xmlns:a16="http://schemas.microsoft.com/office/drawing/2014/main" xmlns="" id="{6B27D6D4-9A45-4F5A-B221-AA3A2ADD6A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38738" y="3013075"/>
                <a:ext cx="614363" cy="457200"/>
              </a:xfrm>
              <a:custGeom>
                <a:avLst/>
                <a:gdLst>
                  <a:gd name="T0" fmla="*/ 39 w 361"/>
                  <a:gd name="T1" fmla="*/ 267 h 267"/>
                  <a:gd name="T2" fmla="*/ 23 w 361"/>
                  <a:gd name="T3" fmla="*/ 263 h 267"/>
                  <a:gd name="T4" fmla="*/ 3 w 361"/>
                  <a:gd name="T5" fmla="*/ 225 h 267"/>
                  <a:gd name="T6" fmla="*/ 26 w 361"/>
                  <a:gd name="T7" fmla="*/ 77 h 267"/>
                  <a:gd name="T8" fmla="*/ 115 w 361"/>
                  <a:gd name="T9" fmla="*/ 0 h 267"/>
                  <a:gd name="T10" fmla="*/ 269 w 361"/>
                  <a:gd name="T11" fmla="*/ 0 h 267"/>
                  <a:gd name="T12" fmla="*/ 358 w 361"/>
                  <a:gd name="T13" fmla="*/ 77 h 267"/>
                  <a:gd name="T14" fmla="*/ 359 w 361"/>
                  <a:gd name="T15" fmla="*/ 84 h 267"/>
                  <a:gd name="T16" fmla="*/ 357 w 361"/>
                  <a:gd name="T17" fmla="*/ 117 h 267"/>
                  <a:gd name="T18" fmla="*/ 325 w 361"/>
                  <a:gd name="T19" fmla="*/ 159 h 267"/>
                  <a:gd name="T20" fmla="*/ 277 w 361"/>
                  <a:gd name="T21" fmla="*/ 174 h 267"/>
                  <a:gd name="T22" fmla="*/ 147 w 361"/>
                  <a:gd name="T23" fmla="*/ 174 h 267"/>
                  <a:gd name="T24" fmla="*/ 125 w 361"/>
                  <a:gd name="T25" fmla="*/ 197 h 267"/>
                  <a:gd name="T26" fmla="*/ 124 w 361"/>
                  <a:gd name="T27" fmla="*/ 197 h 267"/>
                  <a:gd name="T28" fmla="*/ 65 w 361"/>
                  <a:gd name="T29" fmla="*/ 256 h 267"/>
                  <a:gd name="T30" fmla="*/ 39 w 361"/>
                  <a:gd name="T31" fmla="*/ 267 h 267"/>
                  <a:gd name="T32" fmla="*/ 115 w 361"/>
                  <a:gd name="T33" fmla="*/ 12 h 267"/>
                  <a:gd name="T34" fmla="*/ 38 w 361"/>
                  <a:gd name="T35" fmla="*/ 79 h 267"/>
                  <a:gd name="T36" fmla="*/ 15 w 361"/>
                  <a:gd name="T37" fmla="*/ 227 h 267"/>
                  <a:gd name="T38" fmla="*/ 28 w 361"/>
                  <a:gd name="T39" fmla="*/ 252 h 267"/>
                  <a:gd name="T40" fmla="*/ 56 w 361"/>
                  <a:gd name="T41" fmla="*/ 248 h 267"/>
                  <a:gd name="T42" fmla="*/ 116 w 361"/>
                  <a:gd name="T43" fmla="*/ 188 h 267"/>
                  <a:gd name="T44" fmla="*/ 140 w 361"/>
                  <a:gd name="T45" fmla="*/ 164 h 267"/>
                  <a:gd name="T46" fmla="*/ 144 w 361"/>
                  <a:gd name="T47" fmla="*/ 162 h 267"/>
                  <a:gd name="T48" fmla="*/ 277 w 361"/>
                  <a:gd name="T49" fmla="*/ 162 h 267"/>
                  <a:gd name="T50" fmla="*/ 318 w 361"/>
                  <a:gd name="T51" fmla="*/ 150 h 267"/>
                  <a:gd name="T52" fmla="*/ 346 w 361"/>
                  <a:gd name="T53" fmla="*/ 114 h 267"/>
                  <a:gd name="T54" fmla="*/ 347 w 361"/>
                  <a:gd name="T55" fmla="*/ 86 h 267"/>
                  <a:gd name="T56" fmla="*/ 346 w 361"/>
                  <a:gd name="T57" fmla="*/ 79 h 267"/>
                  <a:gd name="T58" fmla="*/ 269 w 361"/>
                  <a:gd name="T59" fmla="*/ 12 h 267"/>
                  <a:gd name="T60" fmla="*/ 115 w 361"/>
                  <a:gd name="T61" fmla="*/ 12 h 267"/>
                  <a:gd name="T62" fmla="*/ 120 w 361"/>
                  <a:gd name="T63" fmla="*/ 192 h 267"/>
                  <a:gd name="T64" fmla="*/ 120 w 361"/>
                  <a:gd name="T65" fmla="*/ 192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1" h="267">
                    <a:moveTo>
                      <a:pt x="39" y="267"/>
                    </a:moveTo>
                    <a:cubicBezTo>
                      <a:pt x="34" y="267"/>
                      <a:pt x="28" y="266"/>
                      <a:pt x="23" y="263"/>
                    </a:cubicBezTo>
                    <a:cubicBezTo>
                      <a:pt x="8" y="256"/>
                      <a:pt x="0" y="241"/>
                      <a:pt x="3" y="225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33" y="33"/>
                      <a:pt x="71" y="0"/>
                      <a:pt x="115" y="0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314" y="0"/>
                      <a:pt x="351" y="33"/>
                      <a:pt x="358" y="77"/>
                    </a:cubicBezTo>
                    <a:cubicBezTo>
                      <a:pt x="359" y="84"/>
                      <a:pt x="359" y="84"/>
                      <a:pt x="359" y="84"/>
                    </a:cubicBezTo>
                    <a:cubicBezTo>
                      <a:pt x="361" y="96"/>
                      <a:pt x="360" y="107"/>
                      <a:pt x="357" y="117"/>
                    </a:cubicBezTo>
                    <a:cubicBezTo>
                      <a:pt x="352" y="134"/>
                      <a:pt x="342" y="148"/>
                      <a:pt x="325" y="159"/>
                    </a:cubicBezTo>
                    <a:cubicBezTo>
                      <a:pt x="311" y="169"/>
                      <a:pt x="295" y="174"/>
                      <a:pt x="277" y="174"/>
                    </a:cubicBezTo>
                    <a:cubicBezTo>
                      <a:pt x="147" y="174"/>
                      <a:pt x="147" y="174"/>
                      <a:pt x="147" y="174"/>
                    </a:cubicBezTo>
                    <a:cubicBezTo>
                      <a:pt x="125" y="197"/>
                      <a:pt x="125" y="197"/>
                      <a:pt x="125" y="197"/>
                    </a:cubicBezTo>
                    <a:cubicBezTo>
                      <a:pt x="125" y="197"/>
                      <a:pt x="124" y="197"/>
                      <a:pt x="124" y="197"/>
                    </a:cubicBezTo>
                    <a:cubicBezTo>
                      <a:pt x="65" y="256"/>
                      <a:pt x="65" y="256"/>
                      <a:pt x="65" y="256"/>
                    </a:cubicBezTo>
                    <a:cubicBezTo>
                      <a:pt x="58" y="263"/>
                      <a:pt x="49" y="267"/>
                      <a:pt x="39" y="267"/>
                    </a:cubicBezTo>
                    <a:close/>
                    <a:moveTo>
                      <a:pt x="115" y="12"/>
                    </a:moveTo>
                    <a:cubicBezTo>
                      <a:pt x="77" y="12"/>
                      <a:pt x="44" y="40"/>
                      <a:pt x="38" y="79"/>
                    </a:cubicBezTo>
                    <a:cubicBezTo>
                      <a:pt x="15" y="227"/>
                      <a:pt x="15" y="227"/>
                      <a:pt x="15" y="227"/>
                    </a:cubicBezTo>
                    <a:cubicBezTo>
                      <a:pt x="13" y="240"/>
                      <a:pt x="20" y="248"/>
                      <a:pt x="28" y="252"/>
                    </a:cubicBezTo>
                    <a:cubicBezTo>
                      <a:pt x="36" y="256"/>
                      <a:pt x="47" y="257"/>
                      <a:pt x="56" y="248"/>
                    </a:cubicBezTo>
                    <a:cubicBezTo>
                      <a:pt x="116" y="188"/>
                      <a:pt x="116" y="188"/>
                      <a:pt x="116" y="188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1" y="163"/>
                      <a:pt x="142" y="162"/>
                      <a:pt x="144" y="162"/>
                    </a:cubicBezTo>
                    <a:cubicBezTo>
                      <a:pt x="277" y="162"/>
                      <a:pt x="277" y="162"/>
                      <a:pt x="277" y="162"/>
                    </a:cubicBezTo>
                    <a:cubicBezTo>
                      <a:pt x="292" y="162"/>
                      <a:pt x="307" y="158"/>
                      <a:pt x="318" y="150"/>
                    </a:cubicBezTo>
                    <a:cubicBezTo>
                      <a:pt x="333" y="140"/>
                      <a:pt x="342" y="128"/>
                      <a:pt x="346" y="114"/>
                    </a:cubicBezTo>
                    <a:cubicBezTo>
                      <a:pt x="348" y="105"/>
                      <a:pt x="349" y="96"/>
                      <a:pt x="347" y="86"/>
                    </a:cubicBezTo>
                    <a:cubicBezTo>
                      <a:pt x="346" y="79"/>
                      <a:pt x="346" y="79"/>
                      <a:pt x="346" y="79"/>
                    </a:cubicBezTo>
                    <a:cubicBezTo>
                      <a:pt x="340" y="40"/>
                      <a:pt x="308" y="12"/>
                      <a:pt x="269" y="12"/>
                    </a:cubicBezTo>
                    <a:lnTo>
                      <a:pt x="115" y="12"/>
                    </a:lnTo>
                    <a:close/>
                    <a:moveTo>
                      <a:pt x="120" y="192"/>
                    </a:moveTo>
                    <a:cubicBezTo>
                      <a:pt x="120" y="192"/>
                      <a:pt x="120" y="192"/>
                      <a:pt x="120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3546">
                <a:extLst>
                  <a:ext uri="{FF2B5EF4-FFF2-40B4-BE49-F238E27FC236}">
                    <a16:creationId xmlns:a16="http://schemas.microsoft.com/office/drawing/2014/main" xmlns="" id="{43D16A07-0464-4AA4-9037-189D278A3B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57800" y="3087688"/>
                <a:ext cx="138113" cy="138113"/>
              </a:xfrm>
              <a:custGeom>
                <a:avLst/>
                <a:gdLst>
                  <a:gd name="T0" fmla="*/ 54 w 81"/>
                  <a:gd name="T1" fmla="*/ 81 h 81"/>
                  <a:gd name="T2" fmla="*/ 27 w 81"/>
                  <a:gd name="T3" fmla="*/ 81 h 81"/>
                  <a:gd name="T4" fmla="*/ 21 w 81"/>
                  <a:gd name="T5" fmla="*/ 75 h 81"/>
                  <a:gd name="T6" fmla="*/ 21 w 81"/>
                  <a:gd name="T7" fmla="*/ 60 h 81"/>
                  <a:gd name="T8" fmla="*/ 6 w 81"/>
                  <a:gd name="T9" fmla="*/ 60 h 81"/>
                  <a:gd name="T10" fmla="*/ 0 w 81"/>
                  <a:gd name="T11" fmla="*/ 54 h 81"/>
                  <a:gd name="T12" fmla="*/ 0 w 81"/>
                  <a:gd name="T13" fmla="*/ 27 h 81"/>
                  <a:gd name="T14" fmla="*/ 6 w 81"/>
                  <a:gd name="T15" fmla="*/ 21 h 81"/>
                  <a:gd name="T16" fmla="*/ 21 w 81"/>
                  <a:gd name="T17" fmla="*/ 21 h 81"/>
                  <a:gd name="T18" fmla="*/ 21 w 81"/>
                  <a:gd name="T19" fmla="*/ 6 h 81"/>
                  <a:gd name="T20" fmla="*/ 27 w 81"/>
                  <a:gd name="T21" fmla="*/ 0 h 81"/>
                  <a:gd name="T22" fmla="*/ 54 w 81"/>
                  <a:gd name="T23" fmla="*/ 0 h 81"/>
                  <a:gd name="T24" fmla="*/ 60 w 81"/>
                  <a:gd name="T25" fmla="*/ 6 h 81"/>
                  <a:gd name="T26" fmla="*/ 60 w 81"/>
                  <a:gd name="T27" fmla="*/ 21 h 81"/>
                  <a:gd name="T28" fmla="*/ 75 w 81"/>
                  <a:gd name="T29" fmla="*/ 21 h 81"/>
                  <a:gd name="T30" fmla="*/ 81 w 81"/>
                  <a:gd name="T31" fmla="*/ 27 h 81"/>
                  <a:gd name="T32" fmla="*/ 81 w 81"/>
                  <a:gd name="T33" fmla="*/ 54 h 81"/>
                  <a:gd name="T34" fmla="*/ 75 w 81"/>
                  <a:gd name="T35" fmla="*/ 60 h 81"/>
                  <a:gd name="T36" fmla="*/ 60 w 81"/>
                  <a:gd name="T37" fmla="*/ 60 h 81"/>
                  <a:gd name="T38" fmla="*/ 60 w 81"/>
                  <a:gd name="T39" fmla="*/ 75 h 81"/>
                  <a:gd name="T40" fmla="*/ 54 w 81"/>
                  <a:gd name="T41" fmla="*/ 81 h 81"/>
                  <a:gd name="T42" fmla="*/ 33 w 81"/>
                  <a:gd name="T43" fmla="*/ 69 h 81"/>
                  <a:gd name="T44" fmla="*/ 48 w 81"/>
                  <a:gd name="T45" fmla="*/ 69 h 81"/>
                  <a:gd name="T46" fmla="*/ 48 w 81"/>
                  <a:gd name="T47" fmla="*/ 54 h 81"/>
                  <a:gd name="T48" fmla="*/ 54 w 81"/>
                  <a:gd name="T49" fmla="*/ 48 h 81"/>
                  <a:gd name="T50" fmla="*/ 69 w 81"/>
                  <a:gd name="T51" fmla="*/ 48 h 81"/>
                  <a:gd name="T52" fmla="*/ 69 w 81"/>
                  <a:gd name="T53" fmla="*/ 33 h 81"/>
                  <a:gd name="T54" fmla="*/ 54 w 81"/>
                  <a:gd name="T55" fmla="*/ 33 h 81"/>
                  <a:gd name="T56" fmla="*/ 48 w 81"/>
                  <a:gd name="T57" fmla="*/ 27 h 81"/>
                  <a:gd name="T58" fmla="*/ 48 w 81"/>
                  <a:gd name="T59" fmla="*/ 12 h 81"/>
                  <a:gd name="T60" fmla="*/ 33 w 81"/>
                  <a:gd name="T61" fmla="*/ 12 h 81"/>
                  <a:gd name="T62" fmla="*/ 33 w 81"/>
                  <a:gd name="T63" fmla="*/ 27 h 81"/>
                  <a:gd name="T64" fmla="*/ 27 w 81"/>
                  <a:gd name="T65" fmla="*/ 33 h 81"/>
                  <a:gd name="T66" fmla="*/ 12 w 81"/>
                  <a:gd name="T67" fmla="*/ 33 h 81"/>
                  <a:gd name="T68" fmla="*/ 12 w 81"/>
                  <a:gd name="T69" fmla="*/ 48 h 81"/>
                  <a:gd name="T70" fmla="*/ 27 w 81"/>
                  <a:gd name="T71" fmla="*/ 48 h 81"/>
                  <a:gd name="T72" fmla="*/ 33 w 81"/>
                  <a:gd name="T73" fmla="*/ 54 h 81"/>
                  <a:gd name="T74" fmla="*/ 33 w 81"/>
                  <a:gd name="T75" fmla="*/ 6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1" h="81">
                    <a:moveTo>
                      <a:pt x="54" y="81"/>
                    </a:moveTo>
                    <a:cubicBezTo>
                      <a:pt x="27" y="81"/>
                      <a:pt x="27" y="81"/>
                      <a:pt x="27" y="81"/>
                    </a:cubicBezTo>
                    <a:cubicBezTo>
                      <a:pt x="24" y="81"/>
                      <a:pt x="21" y="78"/>
                      <a:pt x="21" y="75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3" y="60"/>
                      <a:pt x="0" y="57"/>
                      <a:pt x="0" y="5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3"/>
                      <a:pt x="3" y="21"/>
                      <a:pt x="6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2"/>
                      <a:pt x="24" y="0"/>
                      <a:pt x="27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8" y="0"/>
                      <a:pt x="60" y="2"/>
                      <a:pt x="60" y="6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9" y="21"/>
                      <a:pt x="81" y="23"/>
                      <a:pt x="81" y="27"/>
                    </a:cubicBezTo>
                    <a:cubicBezTo>
                      <a:pt x="81" y="54"/>
                      <a:pt x="81" y="54"/>
                      <a:pt x="81" y="54"/>
                    </a:cubicBezTo>
                    <a:cubicBezTo>
                      <a:pt x="81" y="57"/>
                      <a:pt x="79" y="60"/>
                      <a:pt x="75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75"/>
                      <a:pt x="60" y="75"/>
                      <a:pt x="60" y="75"/>
                    </a:cubicBezTo>
                    <a:cubicBezTo>
                      <a:pt x="60" y="78"/>
                      <a:pt x="58" y="81"/>
                      <a:pt x="54" y="81"/>
                    </a:cubicBezTo>
                    <a:close/>
                    <a:moveTo>
                      <a:pt x="33" y="69"/>
                    </a:moveTo>
                    <a:cubicBezTo>
                      <a:pt x="48" y="69"/>
                      <a:pt x="48" y="69"/>
                      <a:pt x="48" y="69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51"/>
                      <a:pt x="51" y="48"/>
                      <a:pt x="54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54" y="33"/>
                      <a:pt x="54" y="33"/>
                      <a:pt x="54" y="33"/>
                    </a:cubicBezTo>
                    <a:cubicBezTo>
                      <a:pt x="51" y="33"/>
                      <a:pt x="48" y="30"/>
                      <a:pt x="48" y="27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30"/>
                      <a:pt x="30" y="33"/>
                      <a:pt x="27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30" y="48"/>
                      <a:pt x="33" y="51"/>
                      <a:pt x="33" y="54"/>
                    </a:cubicBezTo>
                    <a:lnTo>
                      <a:pt x="33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3547">
                <a:extLst>
                  <a:ext uri="{FF2B5EF4-FFF2-40B4-BE49-F238E27FC236}">
                    <a16:creationId xmlns:a16="http://schemas.microsoft.com/office/drawing/2014/main" xmlns="" id="{E2225522-33CB-4514-81CE-9718244D6E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30850" y="3136900"/>
                <a:ext cx="38100" cy="38100"/>
              </a:xfrm>
              <a:custGeom>
                <a:avLst/>
                <a:gdLst>
                  <a:gd name="T0" fmla="*/ 11 w 22"/>
                  <a:gd name="T1" fmla="*/ 22 h 22"/>
                  <a:gd name="T2" fmla="*/ 0 w 22"/>
                  <a:gd name="T3" fmla="*/ 11 h 22"/>
                  <a:gd name="T4" fmla="*/ 11 w 22"/>
                  <a:gd name="T5" fmla="*/ 0 h 22"/>
                  <a:gd name="T6" fmla="*/ 22 w 22"/>
                  <a:gd name="T7" fmla="*/ 11 h 22"/>
                  <a:gd name="T8" fmla="*/ 11 w 22"/>
                  <a:gd name="T9" fmla="*/ 22 h 22"/>
                  <a:gd name="T10" fmla="*/ 11 w 22"/>
                  <a:gd name="T11" fmla="*/ 10 h 22"/>
                  <a:gd name="T12" fmla="*/ 10 w 22"/>
                  <a:gd name="T13" fmla="*/ 11 h 22"/>
                  <a:gd name="T14" fmla="*/ 11 w 22"/>
                  <a:gd name="T15" fmla="*/ 12 h 22"/>
                  <a:gd name="T16" fmla="*/ 12 w 22"/>
                  <a:gd name="T17" fmla="*/ 11 h 22"/>
                  <a:gd name="T18" fmla="*/ 11 w 22"/>
                  <a:gd name="T1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2"/>
                      <a:pt x="11" y="22"/>
                    </a:cubicBezTo>
                    <a:close/>
                    <a:moveTo>
                      <a:pt x="11" y="10"/>
                    </a:moveTo>
                    <a:cubicBezTo>
                      <a:pt x="11" y="10"/>
                      <a:pt x="10" y="11"/>
                      <a:pt x="10" y="11"/>
                    </a:cubicBezTo>
                    <a:cubicBezTo>
                      <a:pt x="10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1"/>
                    </a:cubicBezTo>
                    <a:cubicBezTo>
                      <a:pt x="12" y="11"/>
                      <a:pt x="12" y="10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3548">
                <a:extLst>
                  <a:ext uri="{FF2B5EF4-FFF2-40B4-BE49-F238E27FC236}">
                    <a16:creationId xmlns:a16="http://schemas.microsoft.com/office/drawing/2014/main" xmlns="" id="{5E06BA2C-9F7D-4C8B-AD27-08F16D3104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19750" y="3136900"/>
                <a:ext cx="38100" cy="38100"/>
              </a:xfrm>
              <a:custGeom>
                <a:avLst/>
                <a:gdLst>
                  <a:gd name="T0" fmla="*/ 11 w 22"/>
                  <a:gd name="T1" fmla="*/ 22 h 22"/>
                  <a:gd name="T2" fmla="*/ 0 w 22"/>
                  <a:gd name="T3" fmla="*/ 11 h 22"/>
                  <a:gd name="T4" fmla="*/ 11 w 22"/>
                  <a:gd name="T5" fmla="*/ 0 h 22"/>
                  <a:gd name="T6" fmla="*/ 22 w 22"/>
                  <a:gd name="T7" fmla="*/ 11 h 22"/>
                  <a:gd name="T8" fmla="*/ 11 w 22"/>
                  <a:gd name="T9" fmla="*/ 22 h 22"/>
                  <a:gd name="T10" fmla="*/ 11 w 22"/>
                  <a:gd name="T11" fmla="*/ 10 h 22"/>
                  <a:gd name="T12" fmla="*/ 10 w 22"/>
                  <a:gd name="T13" fmla="*/ 11 h 22"/>
                  <a:gd name="T14" fmla="*/ 11 w 22"/>
                  <a:gd name="T15" fmla="*/ 12 h 22"/>
                  <a:gd name="T16" fmla="*/ 12 w 22"/>
                  <a:gd name="T17" fmla="*/ 11 h 22"/>
                  <a:gd name="T18" fmla="*/ 11 w 22"/>
                  <a:gd name="T1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2"/>
                      <a:pt x="11" y="22"/>
                    </a:cubicBezTo>
                    <a:close/>
                    <a:moveTo>
                      <a:pt x="11" y="10"/>
                    </a:moveTo>
                    <a:cubicBezTo>
                      <a:pt x="11" y="10"/>
                      <a:pt x="10" y="11"/>
                      <a:pt x="10" y="11"/>
                    </a:cubicBezTo>
                    <a:cubicBezTo>
                      <a:pt x="10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1"/>
                    </a:cubicBezTo>
                    <a:cubicBezTo>
                      <a:pt x="12" y="11"/>
                      <a:pt x="12" y="10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3549">
                <a:extLst>
                  <a:ext uri="{FF2B5EF4-FFF2-40B4-BE49-F238E27FC236}">
                    <a16:creationId xmlns:a16="http://schemas.microsoft.com/office/drawing/2014/main" xmlns="" id="{B6A1802F-7883-49C8-9A81-EB3225A354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75300" y="3089275"/>
                <a:ext cx="38100" cy="36513"/>
              </a:xfrm>
              <a:custGeom>
                <a:avLst/>
                <a:gdLst>
                  <a:gd name="T0" fmla="*/ 11 w 22"/>
                  <a:gd name="T1" fmla="*/ 22 h 22"/>
                  <a:gd name="T2" fmla="*/ 0 w 22"/>
                  <a:gd name="T3" fmla="*/ 11 h 22"/>
                  <a:gd name="T4" fmla="*/ 11 w 22"/>
                  <a:gd name="T5" fmla="*/ 0 h 22"/>
                  <a:gd name="T6" fmla="*/ 22 w 22"/>
                  <a:gd name="T7" fmla="*/ 11 h 22"/>
                  <a:gd name="T8" fmla="*/ 11 w 22"/>
                  <a:gd name="T9" fmla="*/ 22 h 22"/>
                  <a:gd name="T10" fmla="*/ 11 w 22"/>
                  <a:gd name="T11" fmla="*/ 10 h 22"/>
                  <a:gd name="T12" fmla="*/ 10 w 22"/>
                  <a:gd name="T13" fmla="*/ 11 h 22"/>
                  <a:gd name="T14" fmla="*/ 11 w 22"/>
                  <a:gd name="T15" fmla="*/ 12 h 22"/>
                  <a:gd name="T16" fmla="*/ 12 w 22"/>
                  <a:gd name="T17" fmla="*/ 11 h 22"/>
                  <a:gd name="T18" fmla="*/ 11 w 22"/>
                  <a:gd name="T1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2"/>
                      <a:pt x="11" y="22"/>
                    </a:cubicBezTo>
                    <a:close/>
                    <a:moveTo>
                      <a:pt x="11" y="10"/>
                    </a:moveTo>
                    <a:cubicBezTo>
                      <a:pt x="11" y="10"/>
                      <a:pt x="10" y="10"/>
                      <a:pt x="10" y="11"/>
                    </a:cubicBezTo>
                    <a:cubicBezTo>
                      <a:pt x="10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1"/>
                    </a:cubicBezTo>
                    <a:cubicBezTo>
                      <a:pt x="12" y="10"/>
                      <a:pt x="12" y="10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3550">
                <a:extLst>
                  <a:ext uri="{FF2B5EF4-FFF2-40B4-BE49-F238E27FC236}">
                    <a16:creationId xmlns:a16="http://schemas.microsoft.com/office/drawing/2014/main" xmlns="" id="{D16308F0-2E25-437F-AF2D-47631FA68E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75300" y="3186113"/>
                <a:ext cx="38100" cy="36513"/>
              </a:xfrm>
              <a:custGeom>
                <a:avLst/>
                <a:gdLst>
                  <a:gd name="T0" fmla="*/ 11 w 22"/>
                  <a:gd name="T1" fmla="*/ 21 h 21"/>
                  <a:gd name="T2" fmla="*/ 0 w 22"/>
                  <a:gd name="T3" fmla="*/ 11 h 21"/>
                  <a:gd name="T4" fmla="*/ 11 w 22"/>
                  <a:gd name="T5" fmla="*/ 0 h 21"/>
                  <a:gd name="T6" fmla="*/ 22 w 22"/>
                  <a:gd name="T7" fmla="*/ 11 h 21"/>
                  <a:gd name="T8" fmla="*/ 11 w 22"/>
                  <a:gd name="T9" fmla="*/ 21 h 21"/>
                  <a:gd name="T10" fmla="*/ 11 w 22"/>
                  <a:gd name="T11" fmla="*/ 9 h 21"/>
                  <a:gd name="T12" fmla="*/ 10 w 22"/>
                  <a:gd name="T13" fmla="*/ 11 h 21"/>
                  <a:gd name="T14" fmla="*/ 11 w 22"/>
                  <a:gd name="T15" fmla="*/ 12 h 21"/>
                  <a:gd name="T16" fmla="*/ 12 w 22"/>
                  <a:gd name="T17" fmla="*/ 11 h 21"/>
                  <a:gd name="T18" fmla="*/ 11 w 22"/>
                  <a:gd name="T1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1">
                    <a:moveTo>
                      <a:pt x="11" y="21"/>
                    </a:moveTo>
                    <a:cubicBezTo>
                      <a:pt x="5" y="21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7"/>
                      <a:pt x="17" y="21"/>
                      <a:pt x="11" y="21"/>
                    </a:cubicBezTo>
                    <a:close/>
                    <a:moveTo>
                      <a:pt x="11" y="9"/>
                    </a:moveTo>
                    <a:cubicBezTo>
                      <a:pt x="11" y="9"/>
                      <a:pt x="10" y="10"/>
                      <a:pt x="10" y="11"/>
                    </a:cubicBezTo>
                    <a:cubicBezTo>
                      <a:pt x="10" y="11"/>
                      <a:pt x="11" y="12"/>
                      <a:pt x="11" y="12"/>
                    </a:cubicBezTo>
                    <a:cubicBezTo>
                      <a:pt x="12" y="12"/>
                      <a:pt x="12" y="11"/>
                      <a:pt x="12" y="11"/>
                    </a:cubicBezTo>
                    <a:cubicBezTo>
                      <a:pt x="12" y="10"/>
                      <a:pt x="12" y="9"/>
                      <a:pt x="1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3551">
                <a:extLst>
                  <a:ext uri="{FF2B5EF4-FFF2-40B4-BE49-F238E27FC236}">
                    <a16:creationId xmlns:a16="http://schemas.microsoft.com/office/drawing/2014/main" xmlns="" id="{C7610E54-34D7-4BD5-8A7C-F43CAF1EDD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10150" y="3662363"/>
                <a:ext cx="912813" cy="195263"/>
              </a:xfrm>
              <a:custGeom>
                <a:avLst/>
                <a:gdLst>
                  <a:gd name="T0" fmla="*/ 537 w 537"/>
                  <a:gd name="T1" fmla="*/ 115 h 115"/>
                  <a:gd name="T2" fmla="*/ 0 w 537"/>
                  <a:gd name="T3" fmla="*/ 115 h 115"/>
                  <a:gd name="T4" fmla="*/ 30 w 537"/>
                  <a:gd name="T5" fmla="*/ 16 h 115"/>
                  <a:gd name="T6" fmla="*/ 52 w 537"/>
                  <a:gd name="T7" fmla="*/ 0 h 115"/>
                  <a:gd name="T8" fmla="*/ 484 w 537"/>
                  <a:gd name="T9" fmla="*/ 0 h 115"/>
                  <a:gd name="T10" fmla="*/ 506 w 537"/>
                  <a:gd name="T11" fmla="*/ 16 h 115"/>
                  <a:gd name="T12" fmla="*/ 537 w 537"/>
                  <a:gd name="T13" fmla="*/ 115 h 115"/>
                  <a:gd name="T14" fmla="*/ 16 w 537"/>
                  <a:gd name="T15" fmla="*/ 103 h 115"/>
                  <a:gd name="T16" fmla="*/ 520 w 537"/>
                  <a:gd name="T17" fmla="*/ 103 h 115"/>
                  <a:gd name="T18" fmla="*/ 494 w 537"/>
                  <a:gd name="T19" fmla="*/ 19 h 115"/>
                  <a:gd name="T20" fmla="*/ 484 w 537"/>
                  <a:gd name="T21" fmla="*/ 12 h 115"/>
                  <a:gd name="T22" fmla="*/ 52 w 537"/>
                  <a:gd name="T23" fmla="*/ 12 h 115"/>
                  <a:gd name="T24" fmla="*/ 42 w 537"/>
                  <a:gd name="T25" fmla="*/ 19 h 115"/>
                  <a:gd name="T26" fmla="*/ 16 w 537"/>
                  <a:gd name="T27" fmla="*/ 10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7" h="115">
                    <a:moveTo>
                      <a:pt x="537" y="115"/>
                    </a:moveTo>
                    <a:cubicBezTo>
                      <a:pt x="0" y="115"/>
                      <a:pt x="0" y="115"/>
                      <a:pt x="0" y="115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3" y="6"/>
                      <a:pt x="42" y="0"/>
                      <a:pt x="52" y="0"/>
                    </a:cubicBezTo>
                    <a:cubicBezTo>
                      <a:pt x="484" y="0"/>
                      <a:pt x="484" y="0"/>
                      <a:pt x="484" y="0"/>
                    </a:cubicBezTo>
                    <a:cubicBezTo>
                      <a:pt x="494" y="0"/>
                      <a:pt x="503" y="6"/>
                      <a:pt x="506" y="16"/>
                    </a:cubicBezTo>
                    <a:lnTo>
                      <a:pt x="537" y="115"/>
                    </a:lnTo>
                    <a:close/>
                    <a:moveTo>
                      <a:pt x="16" y="103"/>
                    </a:moveTo>
                    <a:cubicBezTo>
                      <a:pt x="520" y="103"/>
                      <a:pt x="520" y="103"/>
                      <a:pt x="520" y="103"/>
                    </a:cubicBezTo>
                    <a:cubicBezTo>
                      <a:pt x="494" y="19"/>
                      <a:pt x="494" y="19"/>
                      <a:pt x="494" y="19"/>
                    </a:cubicBezTo>
                    <a:cubicBezTo>
                      <a:pt x="493" y="15"/>
                      <a:pt x="489" y="12"/>
                      <a:pt x="484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48" y="12"/>
                      <a:pt x="43" y="15"/>
                      <a:pt x="42" y="19"/>
                    </a:cubicBezTo>
                    <a:lnTo>
                      <a:pt x="16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3552">
                <a:extLst>
                  <a:ext uri="{FF2B5EF4-FFF2-40B4-BE49-F238E27FC236}">
                    <a16:creationId xmlns:a16="http://schemas.microsoft.com/office/drawing/2014/main" xmlns="" id="{C2D1CAA0-FEAF-4F50-86B7-719D92FD94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0313" y="3748088"/>
                <a:ext cx="360363" cy="20638"/>
              </a:xfrm>
              <a:custGeom>
                <a:avLst/>
                <a:gdLst>
                  <a:gd name="T0" fmla="*/ 206 w 212"/>
                  <a:gd name="T1" fmla="*/ 12 h 12"/>
                  <a:gd name="T2" fmla="*/ 6 w 212"/>
                  <a:gd name="T3" fmla="*/ 12 h 12"/>
                  <a:gd name="T4" fmla="*/ 0 w 212"/>
                  <a:gd name="T5" fmla="*/ 6 h 12"/>
                  <a:gd name="T6" fmla="*/ 6 w 212"/>
                  <a:gd name="T7" fmla="*/ 0 h 12"/>
                  <a:gd name="T8" fmla="*/ 206 w 212"/>
                  <a:gd name="T9" fmla="*/ 0 h 12"/>
                  <a:gd name="T10" fmla="*/ 212 w 212"/>
                  <a:gd name="T11" fmla="*/ 6 h 12"/>
                  <a:gd name="T12" fmla="*/ 206 w 21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2" h="12">
                    <a:moveTo>
                      <a:pt x="206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06" y="0"/>
                      <a:pt x="206" y="0"/>
                      <a:pt x="206" y="0"/>
                    </a:cubicBezTo>
                    <a:cubicBezTo>
                      <a:pt x="209" y="0"/>
                      <a:pt x="212" y="3"/>
                      <a:pt x="212" y="6"/>
                    </a:cubicBezTo>
                    <a:cubicBezTo>
                      <a:pt x="212" y="10"/>
                      <a:pt x="209" y="12"/>
                      <a:pt x="20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3553">
                <a:extLst>
                  <a:ext uri="{FF2B5EF4-FFF2-40B4-BE49-F238E27FC236}">
                    <a16:creationId xmlns:a16="http://schemas.microsoft.com/office/drawing/2014/main" xmlns="" id="{140DA599-CD6D-4FC2-A4A3-5E6DD70F2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0038" y="3662363"/>
                <a:ext cx="20638" cy="195263"/>
              </a:xfrm>
              <a:custGeom>
                <a:avLst/>
                <a:gdLst>
                  <a:gd name="T0" fmla="*/ 6 w 12"/>
                  <a:gd name="T1" fmla="*/ 115 h 115"/>
                  <a:gd name="T2" fmla="*/ 0 w 12"/>
                  <a:gd name="T3" fmla="*/ 109 h 115"/>
                  <a:gd name="T4" fmla="*/ 0 w 12"/>
                  <a:gd name="T5" fmla="*/ 6 h 115"/>
                  <a:gd name="T6" fmla="*/ 6 w 12"/>
                  <a:gd name="T7" fmla="*/ 0 h 115"/>
                  <a:gd name="T8" fmla="*/ 12 w 12"/>
                  <a:gd name="T9" fmla="*/ 6 h 115"/>
                  <a:gd name="T10" fmla="*/ 12 w 12"/>
                  <a:gd name="T11" fmla="*/ 109 h 115"/>
                  <a:gd name="T12" fmla="*/ 6 w 12"/>
                  <a:gd name="T13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15">
                    <a:moveTo>
                      <a:pt x="6" y="115"/>
                    </a:moveTo>
                    <a:cubicBezTo>
                      <a:pt x="2" y="115"/>
                      <a:pt x="0" y="112"/>
                      <a:pt x="0" y="10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109"/>
                      <a:pt x="12" y="109"/>
                      <a:pt x="12" y="109"/>
                    </a:cubicBezTo>
                    <a:cubicBezTo>
                      <a:pt x="12" y="112"/>
                      <a:pt x="9" y="115"/>
                      <a:pt x="6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Rectangle 3554">
                <a:extLst>
                  <a:ext uri="{FF2B5EF4-FFF2-40B4-BE49-F238E27FC236}">
                    <a16:creationId xmlns:a16="http://schemas.microsoft.com/office/drawing/2014/main" xmlns="" id="{94E3F60E-F740-4479-8DB1-D325CBE50F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57825" y="3748088"/>
                <a:ext cx="20638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Rectangle 3555">
                <a:extLst>
                  <a:ext uri="{FF2B5EF4-FFF2-40B4-BE49-F238E27FC236}">
                    <a16:creationId xmlns:a16="http://schemas.microsoft.com/office/drawing/2014/main" xmlns="" id="{E4AE5F09-DA06-457D-9DFF-5AC5F32404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03863" y="3748088"/>
                <a:ext cx="20638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Rectangle 3556">
                <a:extLst>
                  <a:ext uri="{FF2B5EF4-FFF2-40B4-BE49-F238E27FC236}">
                    <a16:creationId xmlns:a16="http://schemas.microsoft.com/office/drawing/2014/main" xmlns="" id="{FE9DBF98-0039-4B5E-980F-EAEFFAF628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51488" y="3748088"/>
                <a:ext cx="20638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3557">
                <a:extLst>
                  <a:ext uri="{FF2B5EF4-FFF2-40B4-BE49-F238E27FC236}">
                    <a16:creationId xmlns:a16="http://schemas.microsoft.com/office/drawing/2014/main" xmlns="" id="{7446D6F1-82BC-4598-AE03-362201D313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40350" y="3429000"/>
                <a:ext cx="101600" cy="155575"/>
              </a:xfrm>
              <a:custGeom>
                <a:avLst/>
                <a:gdLst>
                  <a:gd name="T0" fmla="*/ 52 w 64"/>
                  <a:gd name="T1" fmla="*/ 65 h 98"/>
                  <a:gd name="T2" fmla="*/ 64 w 64"/>
                  <a:gd name="T3" fmla="*/ 65 h 98"/>
                  <a:gd name="T4" fmla="*/ 64 w 64"/>
                  <a:gd name="T5" fmla="*/ 74 h 98"/>
                  <a:gd name="T6" fmla="*/ 52 w 64"/>
                  <a:gd name="T7" fmla="*/ 74 h 98"/>
                  <a:gd name="T8" fmla="*/ 52 w 64"/>
                  <a:gd name="T9" fmla="*/ 98 h 98"/>
                  <a:gd name="T10" fmla="*/ 38 w 64"/>
                  <a:gd name="T11" fmla="*/ 98 h 98"/>
                  <a:gd name="T12" fmla="*/ 38 w 64"/>
                  <a:gd name="T13" fmla="*/ 74 h 98"/>
                  <a:gd name="T14" fmla="*/ 0 w 64"/>
                  <a:gd name="T15" fmla="*/ 74 h 98"/>
                  <a:gd name="T16" fmla="*/ 0 w 64"/>
                  <a:gd name="T17" fmla="*/ 67 h 98"/>
                  <a:gd name="T18" fmla="*/ 38 w 64"/>
                  <a:gd name="T19" fmla="*/ 0 h 98"/>
                  <a:gd name="T20" fmla="*/ 52 w 64"/>
                  <a:gd name="T21" fmla="*/ 0 h 98"/>
                  <a:gd name="T22" fmla="*/ 52 w 64"/>
                  <a:gd name="T23" fmla="*/ 65 h 98"/>
                  <a:gd name="T24" fmla="*/ 14 w 64"/>
                  <a:gd name="T25" fmla="*/ 65 h 98"/>
                  <a:gd name="T26" fmla="*/ 38 w 64"/>
                  <a:gd name="T27" fmla="*/ 65 h 98"/>
                  <a:gd name="T28" fmla="*/ 38 w 64"/>
                  <a:gd name="T29" fmla="*/ 18 h 98"/>
                  <a:gd name="T30" fmla="*/ 38 w 64"/>
                  <a:gd name="T31" fmla="*/ 18 h 98"/>
                  <a:gd name="T32" fmla="*/ 36 w 64"/>
                  <a:gd name="T33" fmla="*/ 23 h 98"/>
                  <a:gd name="T34" fmla="*/ 14 w 64"/>
                  <a:gd name="T35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4" h="98">
                    <a:moveTo>
                      <a:pt x="52" y="65"/>
                    </a:moveTo>
                    <a:lnTo>
                      <a:pt x="64" y="65"/>
                    </a:lnTo>
                    <a:lnTo>
                      <a:pt x="64" y="74"/>
                    </a:lnTo>
                    <a:lnTo>
                      <a:pt x="52" y="74"/>
                    </a:lnTo>
                    <a:lnTo>
                      <a:pt x="52" y="98"/>
                    </a:lnTo>
                    <a:lnTo>
                      <a:pt x="38" y="98"/>
                    </a:lnTo>
                    <a:lnTo>
                      <a:pt x="38" y="74"/>
                    </a:lnTo>
                    <a:lnTo>
                      <a:pt x="0" y="74"/>
                    </a:lnTo>
                    <a:lnTo>
                      <a:pt x="0" y="67"/>
                    </a:lnTo>
                    <a:lnTo>
                      <a:pt x="38" y="0"/>
                    </a:lnTo>
                    <a:lnTo>
                      <a:pt x="52" y="0"/>
                    </a:lnTo>
                    <a:lnTo>
                      <a:pt x="52" y="65"/>
                    </a:lnTo>
                    <a:close/>
                    <a:moveTo>
                      <a:pt x="14" y="65"/>
                    </a:moveTo>
                    <a:lnTo>
                      <a:pt x="38" y="65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6" y="23"/>
                    </a:lnTo>
                    <a:lnTo>
                      <a:pt x="14" y="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3558">
                <a:extLst>
                  <a:ext uri="{FF2B5EF4-FFF2-40B4-BE49-F238E27FC236}">
                    <a16:creationId xmlns:a16="http://schemas.microsoft.com/office/drawing/2014/main" xmlns="" id="{6CF6F2B3-DDD0-4428-B301-142D2542D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4813" y="3429000"/>
                <a:ext cx="104775" cy="155575"/>
              </a:xfrm>
              <a:custGeom>
                <a:avLst/>
                <a:gdLst>
                  <a:gd name="T0" fmla="*/ 21 w 66"/>
                  <a:gd name="T1" fmla="*/ 54 h 98"/>
                  <a:gd name="T2" fmla="*/ 14 w 66"/>
                  <a:gd name="T3" fmla="*/ 54 h 98"/>
                  <a:gd name="T4" fmla="*/ 14 w 66"/>
                  <a:gd name="T5" fmla="*/ 98 h 98"/>
                  <a:gd name="T6" fmla="*/ 0 w 66"/>
                  <a:gd name="T7" fmla="*/ 98 h 98"/>
                  <a:gd name="T8" fmla="*/ 0 w 66"/>
                  <a:gd name="T9" fmla="*/ 0 h 98"/>
                  <a:gd name="T10" fmla="*/ 14 w 66"/>
                  <a:gd name="T11" fmla="*/ 0 h 98"/>
                  <a:gd name="T12" fmla="*/ 14 w 66"/>
                  <a:gd name="T13" fmla="*/ 42 h 98"/>
                  <a:gd name="T14" fmla="*/ 20 w 66"/>
                  <a:gd name="T15" fmla="*/ 42 h 98"/>
                  <a:gd name="T16" fmla="*/ 48 w 66"/>
                  <a:gd name="T17" fmla="*/ 0 h 98"/>
                  <a:gd name="T18" fmla="*/ 64 w 66"/>
                  <a:gd name="T19" fmla="*/ 0 h 98"/>
                  <a:gd name="T20" fmla="*/ 32 w 66"/>
                  <a:gd name="T21" fmla="*/ 45 h 98"/>
                  <a:gd name="T22" fmla="*/ 66 w 66"/>
                  <a:gd name="T23" fmla="*/ 98 h 98"/>
                  <a:gd name="T24" fmla="*/ 49 w 66"/>
                  <a:gd name="T25" fmla="*/ 98 h 98"/>
                  <a:gd name="T26" fmla="*/ 21 w 66"/>
                  <a:gd name="T27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6" h="98">
                    <a:moveTo>
                      <a:pt x="21" y="54"/>
                    </a:moveTo>
                    <a:lnTo>
                      <a:pt x="14" y="54"/>
                    </a:lnTo>
                    <a:lnTo>
                      <a:pt x="14" y="98"/>
                    </a:lnTo>
                    <a:lnTo>
                      <a:pt x="0" y="98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14" y="42"/>
                    </a:lnTo>
                    <a:lnTo>
                      <a:pt x="20" y="42"/>
                    </a:lnTo>
                    <a:lnTo>
                      <a:pt x="48" y="0"/>
                    </a:lnTo>
                    <a:lnTo>
                      <a:pt x="64" y="0"/>
                    </a:lnTo>
                    <a:lnTo>
                      <a:pt x="32" y="45"/>
                    </a:lnTo>
                    <a:lnTo>
                      <a:pt x="66" y="98"/>
                    </a:lnTo>
                    <a:lnTo>
                      <a:pt x="49" y="98"/>
                    </a:lnTo>
                    <a:lnTo>
                      <a:pt x="21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5" name="组合 364">
            <a:extLst>
              <a:ext uri="{FF2B5EF4-FFF2-40B4-BE49-F238E27FC236}">
                <a16:creationId xmlns:a16="http://schemas.microsoft.com/office/drawing/2014/main" xmlns="" id="{30FA4DDD-98B9-4985-A7FC-487EBFE17EDE}"/>
              </a:ext>
            </a:extLst>
          </p:cNvPr>
          <p:cNvGrpSpPr/>
          <p:nvPr/>
        </p:nvGrpSpPr>
        <p:grpSpPr>
          <a:xfrm>
            <a:off x="1572980" y="2374900"/>
            <a:ext cx="537768" cy="1397808"/>
            <a:chOff x="1613388" y="2739512"/>
            <a:chExt cx="588518" cy="1529722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BB17ECB8-2ED5-4900-B092-1A5AE01118CE}"/>
                </a:ext>
              </a:extLst>
            </p:cNvPr>
            <p:cNvGrpSpPr/>
            <p:nvPr/>
          </p:nvGrpSpPr>
          <p:grpSpPr>
            <a:xfrm>
              <a:off x="1613388" y="2739512"/>
              <a:ext cx="588518" cy="1529722"/>
              <a:chOff x="939800" y="1059040"/>
              <a:chExt cx="685800" cy="1782585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26399A3A-80CE-45D8-B7EA-A4D1167C798B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A4B9DFF1-2105-49CF-B727-C09A1A917EF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2" name="组合 211">
              <a:extLst>
                <a:ext uri="{FF2B5EF4-FFF2-40B4-BE49-F238E27FC236}">
                  <a16:creationId xmlns:a16="http://schemas.microsoft.com/office/drawing/2014/main" xmlns="" id="{407DD635-D575-468D-8221-A6497C411CDD}"/>
                </a:ext>
              </a:extLst>
            </p:cNvPr>
            <p:cNvGrpSpPr/>
            <p:nvPr/>
          </p:nvGrpSpPr>
          <p:grpSpPr>
            <a:xfrm>
              <a:off x="1742548" y="2829996"/>
              <a:ext cx="330198" cy="451808"/>
              <a:chOff x="1384300" y="2994025"/>
              <a:chExt cx="650875" cy="890588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213" name="Freeform 3559">
                <a:extLst>
                  <a:ext uri="{FF2B5EF4-FFF2-40B4-BE49-F238E27FC236}">
                    <a16:creationId xmlns:a16="http://schemas.microsoft.com/office/drawing/2014/main" xmlns="" id="{16594B4D-A1A0-4ACE-95E8-4F101A5DBB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4300" y="3092450"/>
                <a:ext cx="650875" cy="792163"/>
              </a:xfrm>
              <a:custGeom>
                <a:avLst/>
                <a:gdLst>
                  <a:gd name="T0" fmla="*/ 303 w 383"/>
                  <a:gd name="T1" fmla="*/ 463 h 463"/>
                  <a:gd name="T2" fmla="*/ 291 w 383"/>
                  <a:gd name="T3" fmla="*/ 463 h 463"/>
                  <a:gd name="T4" fmla="*/ 291 w 383"/>
                  <a:gd name="T5" fmla="*/ 361 h 463"/>
                  <a:gd name="T6" fmla="*/ 316 w 383"/>
                  <a:gd name="T7" fmla="*/ 287 h 463"/>
                  <a:gd name="T8" fmla="*/ 338 w 383"/>
                  <a:gd name="T9" fmla="*/ 247 h 463"/>
                  <a:gd name="T10" fmla="*/ 267 w 383"/>
                  <a:gd name="T11" fmla="*/ 69 h 463"/>
                  <a:gd name="T12" fmla="*/ 80 w 383"/>
                  <a:gd name="T13" fmla="*/ 88 h 463"/>
                  <a:gd name="T14" fmla="*/ 49 w 383"/>
                  <a:gd name="T15" fmla="*/ 138 h 463"/>
                  <a:gd name="T16" fmla="*/ 45 w 383"/>
                  <a:gd name="T17" fmla="*/ 195 h 463"/>
                  <a:gd name="T18" fmla="*/ 46 w 383"/>
                  <a:gd name="T19" fmla="*/ 203 h 463"/>
                  <a:gd name="T20" fmla="*/ 46 w 383"/>
                  <a:gd name="T21" fmla="*/ 203 h 463"/>
                  <a:gd name="T22" fmla="*/ 37 w 383"/>
                  <a:gd name="T23" fmla="*/ 250 h 463"/>
                  <a:gd name="T24" fmla="*/ 15 w 383"/>
                  <a:gd name="T25" fmla="*/ 283 h 463"/>
                  <a:gd name="T26" fmla="*/ 14 w 383"/>
                  <a:gd name="T27" fmla="*/ 288 h 463"/>
                  <a:gd name="T28" fmla="*/ 20 w 383"/>
                  <a:gd name="T29" fmla="*/ 291 h 463"/>
                  <a:gd name="T30" fmla="*/ 31 w 383"/>
                  <a:gd name="T31" fmla="*/ 293 h 463"/>
                  <a:gd name="T32" fmla="*/ 36 w 383"/>
                  <a:gd name="T33" fmla="*/ 300 h 463"/>
                  <a:gd name="T34" fmla="*/ 34 w 383"/>
                  <a:gd name="T35" fmla="*/ 309 h 463"/>
                  <a:gd name="T36" fmla="*/ 33 w 383"/>
                  <a:gd name="T37" fmla="*/ 311 h 463"/>
                  <a:gd name="T38" fmla="*/ 35 w 383"/>
                  <a:gd name="T39" fmla="*/ 312 h 463"/>
                  <a:gd name="T40" fmla="*/ 40 w 383"/>
                  <a:gd name="T41" fmla="*/ 318 h 463"/>
                  <a:gd name="T42" fmla="*/ 39 w 383"/>
                  <a:gd name="T43" fmla="*/ 326 h 463"/>
                  <a:gd name="T44" fmla="*/ 38 w 383"/>
                  <a:gd name="T45" fmla="*/ 328 h 463"/>
                  <a:gd name="T46" fmla="*/ 42 w 383"/>
                  <a:gd name="T47" fmla="*/ 329 h 463"/>
                  <a:gd name="T48" fmla="*/ 49 w 383"/>
                  <a:gd name="T49" fmla="*/ 341 h 463"/>
                  <a:gd name="T50" fmla="*/ 53 w 383"/>
                  <a:gd name="T51" fmla="*/ 374 h 463"/>
                  <a:gd name="T52" fmla="*/ 68 w 383"/>
                  <a:gd name="T53" fmla="*/ 380 h 463"/>
                  <a:gd name="T54" fmla="*/ 94 w 383"/>
                  <a:gd name="T55" fmla="*/ 377 h 463"/>
                  <a:gd name="T56" fmla="*/ 139 w 383"/>
                  <a:gd name="T57" fmla="*/ 411 h 463"/>
                  <a:gd name="T58" fmla="*/ 143 w 383"/>
                  <a:gd name="T59" fmla="*/ 463 h 463"/>
                  <a:gd name="T60" fmla="*/ 131 w 383"/>
                  <a:gd name="T61" fmla="*/ 463 h 463"/>
                  <a:gd name="T62" fmla="*/ 127 w 383"/>
                  <a:gd name="T63" fmla="*/ 413 h 463"/>
                  <a:gd name="T64" fmla="*/ 95 w 383"/>
                  <a:gd name="T65" fmla="*/ 389 h 463"/>
                  <a:gd name="T66" fmla="*/ 68 w 383"/>
                  <a:gd name="T67" fmla="*/ 392 h 463"/>
                  <a:gd name="T68" fmla="*/ 43 w 383"/>
                  <a:gd name="T69" fmla="*/ 381 h 463"/>
                  <a:gd name="T70" fmla="*/ 37 w 383"/>
                  <a:gd name="T71" fmla="*/ 340 h 463"/>
                  <a:gd name="T72" fmla="*/ 27 w 383"/>
                  <a:gd name="T73" fmla="*/ 332 h 463"/>
                  <a:gd name="T74" fmla="*/ 28 w 383"/>
                  <a:gd name="T75" fmla="*/ 321 h 463"/>
                  <a:gd name="T76" fmla="*/ 22 w 383"/>
                  <a:gd name="T77" fmla="*/ 313 h 463"/>
                  <a:gd name="T78" fmla="*/ 24 w 383"/>
                  <a:gd name="T79" fmla="*/ 304 h 463"/>
                  <a:gd name="T80" fmla="*/ 19 w 383"/>
                  <a:gd name="T81" fmla="*/ 303 h 463"/>
                  <a:gd name="T82" fmla="*/ 18 w 383"/>
                  <a:gd name="T83" fmla="*/ 303 h 463"/>
                  <a:gd name="T84" fmla="*/ 4 w 383"/>
                  <a:gd name="T85" fmla="*/ 293 h 463"/>
                  <a:gd name="T86" fmla="*/ 4 w 383"/>
                  <a:gd name="T87" fmla="*/ 277 h 463"/>
                  <a:gd name="T88" fmla="*/ 4 w 383"/>
                  <a:gd name="T89" fmla="*/ 276 h 463"/>
                  <a:gd name="T90" fmla="*/ 27 w 383"/>
                  <a:gd name="T91" fmla="*/ 244 h 463"/>
                  <a:gd name="T92" fmla="*/ 34 w 383"/>
                  <a:gd name="T93" fmla="*/ 205 h 463"/>
                  <a:gd name="T94" fmla="*/ 34 w 383"/>
                  <a:gd name="T95" fmla="*/ 205 h 463"/>
                  <a:gd name="T96" fmla="*/ 33 w 383"/>
                  <a:gd name="T97" fmla="*/ 197 h 463"/>
                  <a:gd name="T98" fmla="*/ 37 w 383"/>
                  <a:gd name="T99" fmla="*/ 135 h 463"/>
                  <a:gd name="T100" fmla="*/ 72 w 383"/>
                  <a:gd name="T101" fmla="*/ 79 h 463"/>
                  <a:gd name="T102" fmla="*/ 272 w 383"/>
                  <a:gd name="T103" fmla="*/ 58 h 463"/>
                  <a:gd name="T104" fmla="*/ 349 w 383"/>
                  <a:gd name="T105" fmla="*/ 251 h 463"/>
                  <a:gd name="T106" fmla="*/ 326 w 383"/>
                  <a:gd name="T107" fmla="*/ 295 h 463"/>
                  <a:gd name="T108" fmla="*/ 303 w 383"/>
                  <a:gd name="T109" fmla="*/ 361 h 463"/>
                  <a:gd name="T110" fmla="*/ 303 w 383"/>
                  <a:gd name="T111" fmla="*/ 463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83" h="463">
                    <a:moveTo>
                      <a:pt x="303" y="463"/>
                    </a:moveTo>
                    <a:cubicBezTo>
                      <a:pt x="291" y="463"/>
                      <a:pt x="291" y="463"/>
                      <a:pt x="291" y="463"/>
                    </a:cubicBezTo>
                    <a:cubicBezTo>
                      <a:pt x="291" y="361"/>
                      <a:pt x="291" y="361"/>
                      <a:pt x="291" y="361"/>
                    </a:cubicBezTo>
                    <a:cubicBezTo>
                      <a:pt x="291" y="359"/>
                      <a:pt x="291" y="321"/>
                      <a:pt x="316" y="287"/>
                    </a:cubicBezTo>
                    <a:cubicBezTo>
                      <a:pt x="327" y="274"/>
                      <a:pt x="334" y="261"/>
                      <a:pt x="338" y="247"/>
                    </a:cubicBezTo>
                    <a:cubicBezTo>
                      <a:pt x="350" y="211"/>
                      <a:pt x="366" y="122"/>
                      <a:pt x="267" y="69"/>
                    </a:cubicBezTo>
                    <a:cubicBezTo>
                      <a:pt x="266" y="68"/>
                      <a:pt x="160" y="15"/>
                      <a:pt x="80" y="88"/>
                    </a:cubicBezTo>
                    <a:cubicBezTo>
                      <a:pt x="64" y="102"/>
                      <a:pt x="54" y="119"/>
                      <a:pt x="49" y="138"/>
                    </a:cubicBezTo>
                    <a:cubicBezTo>
                      <a:pt x="44" y="156"/>
                      <a:pt x="43" y="175"/>
                      <a:pt x="45" y="195"/>
                    </a:cubicBezTo>
                    <a:cubicBezTo>
                      <a:pt x="45" y="198"/>
                      <a:pt x="46" y="200"/>
                      <a:pt x="46" y="203"/>
                    </a:cubicBezTo>
                    <a:cubicBezTo>
                      <a:pt x="46" y="203"/>
                      <a:pt x="46" y="203"/>
                      <a:pt x="46" y="203"/>
                    </a:cubicBezTo>
                    <a:cubicBezTo>
                      <a:pt x="48" y="211"/>
                      <a:pt x="49" y="231"/>
                      <a:pt x="37" y="250"/>
                    </a:cubicBezTo>
                    <a:cubicBezTo>
                      <a:pt x="15" y="283"/>
                      <a:pt x="15" y="283"/>
                      <a:pt x="15" y="283"/>
                    </a:cubicBezTo>
                    <a:cubicBezTo>
                      <a:pt x="14" y="284"/>
                      <a:pt x="13" y="286"/>
                      <a:pt x="14" y="288"/>
                    </a:cubicBezTo>
                    <a:cubicBezTo>
                      <a:pt x="15" y="290"/>
                      <a:pt x="18" y="291"/>
                      <a:pt x="20" y="291"/>
                    </a:cubicBezTo>
                    <a:cubicBezTo>
                      <a:pt x="21" y="291"/>
                      <a:pt x="26" y="292"/>
                      <a:pt x="31" y="293"/>
                    </a:cubicBezTo>
                    <a:cubicBezTo>
                      <a:pt x="34" y="295"/>
                      <a:pt x="36" y="297"/>
                      <a:pt x="36" y="300"/>
                    </a:cubicBezTo>
                    <a:cubicBezTo>
                      <a:pt x="37" y="304"/>
                      <a:pt x="36" y="307"/>
                      <a:pt x="34" y="309"/>
                    </a:cubicBezTo>
                    <a:cubicBezTo>
                      <a:pt x="34" y="310"/>
                      <a:pt x="34" y="310"/>
                      <a:pt x="33" y="311"/>
                    </a:cubicBezTo>
                    <a:cubicBezTo>
                      <a:pt x="34" y="311"/>
                      <a:pt x="34" y="311"/>
                      <a:pt x="35" y="312"/>
                    </a:cubicBezTo>
                    <a:cubicBezTo>
                      <a:pt x="37" y="313"/>
                      <a:pt x="39" y="315"/>
                      <a:pt x="40" y="318"/>
                    </a:cubicBezTo>
                    <a:cubicBezTo>
                      <a:pt x="41" y="320"/>
                      <a:pt x="40" y="323"/>
                      <a:pt x="39" y="326"/>
                    </a:cubicBezTo>
                    <a:cubicBezTo>
                      <a:pt x="38" y="327"/>
                      <a:pt x="38" y="328"/>
                      <a:pt x="38" y="328"/>
                    </a:cubicBezTo>
                    <a:cubicBezTo>
                      <a:pt x="38" y="328"/>
                      <a:pt x="39" y="329"/>
                      <a:pt x="42" y="329"/>
                    </a:cubicBezTo>
                    <a:cubicBezTo>
                      <a:pt x="47" y="331"/>
                      <a:pt x="50" y="336"/>
                      <a:pt x="49" y="341"/>
                    </a:cubicBezTo>
                    <a:cubicBezTo>
                      <a:pt x="48" y="346"/>
                      <a:pt x="45" y="365"/>
                      <a:pt x="53" y="374"/>
                    </a:cubicBezTo>
                    <a:cubicBezTo>
                      <a:pt x="56" y="378"/>
                      <a:pt x="61" y="380"/>
                      <a:pt x="68" y="380"/>
                    </a:cubicBezTo>
                    <a:cubicBezTo>
                      <a:pt x="94" y="377"/>
                      <a:pt x="94" y="377"/>
                      <a:pt x="94" y="377"/>
                    </a:cubicBezTo>
                    <a:cubicBezTo>
                      <a:pt x="115" y="375"/>
                      <a:pt x="135" y="390"/>
                      <a:pt x="139" y="411"/>
                    </a:cubicBezTo>
                    <a:cubicBezTo>
                      <a:pt x="141" y="425"/>
                      <a:pt x="143" y="442"/>
                      <a:pt x="143" y="463"/>
                    </a:cubicBezTo>
                    <a:cubicBezTo>
                      <a:pt x="131" y="463"/>
                      <a:pt x="131" y="463"/>
                      <a:pt x="131" y="463"/>
                    </a:cubicBezTo>
                    <a:cubicBezTo>
                      <a:pt x="131" y="443"/>
                      <a:pt x="129" y="426"/>
                      <a:pt x="127" y="413"/>
                    </a:cubicBezTo>
                    <a:cubicBezTo>
                      <a:pt x="124" y="398"/>
                      <a:pt x="110" y="387"/>
                      <a:pt x="95" y="389"/>
                    </a:cubicBezTo>
                    <a:cubicBezTo>
                      <a:pt x="68" y="392"/>
                      <a:pt x="68" y="392"/>
                      <a:pt x="68" y="392"/>
                    </a:cubicBezTo>
                    <a:cubicBezTo>
                      <a:pt x="57" y="392"/>
                      <a:pt x="49" y="388"/>
                      <a:pt x="43" y="381"/>
                    </a:cubicBezTo>
                    <a:cubicBezTo>
                      <a:pt x="34" y="370"/>
                      <a:pt x="35" y="351"/>
                      <a:pt x="37" y="340"/>
                    </a:cubicBezTo>
                    <a:cubicBezTo>
                      <a:pt x="32" y="339"/>
                      <a:pt x="28" y="336"/>
                      <a:pt x="27" y="332"/>
                    </a:cubicBezTo>
                    <a:cubicBezTo>
                      <a:pt x="26" y="330"/>
                      <a:pt x="25" y="326"/>
                      <a:pt x="28" y="321"/>
                    </a:cubicBezTo>
                    <a:cubicBezTo>
                      <a:pt x="24" y="319"/>
                      <a:pt x="22" y="316"/>
                      <a:pt x="22" y="313"/>
                    </a:cubicBezTo>
                    <a:cubicBezTo>
                      <a:pt x="21" y="311"/>
                      <a:pt x="21" y="307"/>
                      <a:pt x="24" y="304"/>
                    </a:cubicBezTo>
                    <a:cubicBezTo>
                      <a:pt x="22" y="303"/>
                      <a:pt x="20" y="303"/>
                      <a:pt x="19" y="303"/>
                    </a:cubicBezTo>
                    <a:cubicBezTo>
                      <a:pt x="18" y="303"/>
                      <a:pt x="18" y="303"/>
                      <a:pt x="18" y="303"/>
                    </a:cubicBezTo>
                    <a:cubicBezTo>
                      <a:pt x="9" y="301"/>
                      <a:pt x="5" y="297"/>
                      <a:pt x="4" y="293"/>
                    </a:cubicBezTo>
                    <a:cubicBezTo>
                      <a:pt x="0" y="286"/>
                      <a:pt x="3" y="278"/>
                      <a:pt x="4" y="277"/>
                    </a:cubicBezTo>
                    <a:cubicBezTo>
                      <a:pt x="4" y="276"/>
                      <a:pt x="4" y="276"/>
                      <a:pt x="4" y="276"/>
                    </a:cubicBezTo>
                    <a:cubicBezTo>
                      <a:pt x="27" y="244"/>
                      <a:pt x="27" y="244"/>
                      <a:pt x="27" y="244"/>
                    </a:cubicBezTo>
                    <a:cubicBezTo>
                      <a:pt x="37" y="228"/>
                      <a:pt x="36" y="212"/>
                      <a:pt x="34" y="205"/>
                    </a:cubicBezTo>
                    <a:cubicBezTo>
                      <a:pt x="34" y="205"/>
                      <a:pt x="34" y="205"/>
                      <a:pt x="34" y="205"/>
                    </a:cubicBezTo>
                    <a:cubicBezTo>
                      <a:pt x="34" y="202"/>
                      <a:pt x="33" y="199"/>
                      <a:pt x="33" y="197"/>
                    </a:cubicBezTo>
                    <a:cubicBezTo>
                      <a:pt x="30" y="175"/>
                      <a:pt x="32" y="154"/>
                      <a:pt x="37" y="135"/>
                    </a:cubicBezTo>
                    <a:cubicBezTo>
                      <a:pt x="43" y="114"/>
                      <a:pt x="55" y="95"/>
                      <a:pt x="72" y="79"/>
                    </a:cubicBezTo>
                    <a:cubicBezTo>
                      <a:pt x="158" y="0"/>
                      <a:pt x="271" y="57"/>
                      <a:pt x="272" y="58"/>
                    </a:cubicBezTo>
                    <a:cubicBezTo>
                      <a:pt x="383" y="117"/>
                      <a:pt x="359" y="221"/>
                      <a:pt x="349" y="251"/>
                    </a:cubicBezTo>
                    <a:cubicBezTo>
                      <a:pt x="345" y="266"/>
                      <a:pt x="337" y="280"/>
                      <a:pt x="326" y="295"/>
                    </a:cubicBezTo>
                    <a:cubicBezTo>
                      <a:pt x="303" y="325"/>
                      <a:pt x="303" y="360"/>
                      <a:pt x="303" y="361"/>
                    </a:cubicBezTo>
                    <a:lnTo>
                      <a:pt x="303" y="4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3560">
                <a:extLst>
                  <a:ext uri="{FF2B5EF4-FFF2-40B4-BE49-F238E27FC236}">
                    <a16:creationId xmlns:a16="http://schemas.microsoft.com/office/drawing/2014/main" xmlns="" id="{E377A41F-9CAF-43A0-A984-1B2C123D70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65288" y="3328988"/>
                <a:ext cx="106363" cy="106363"/>
              </a:xfrm>
              <a:custGeom>
                <a:avLst/>
                <a:gdLst>
                  <a:gd name="T0" fmla="*/ 63 w 63"/>
                  <a:gd name="T1" fmla="*/ 63 h 63"/>
                  <a:gd name="T2" fmla="*/ 0 w 63"/>
                  <a:gd name="T3" fmla="*/ 63 h 63"/>
                  <a:gd name="T4" fmla="*/ 0 w 63"/>
                  <a:gd name="T5" fmla="*/ 16 h 63"/>
                  <a:gd name="T6" fmla="*/ 4 w 63"/>
                  <a:gd name="T7" fmla="*/ 14 h 63"/>
                  <a:gd name="T8" fmla="*/ 14 w 63"/>
                  <a:gd name="T9" fmla="*/ 4 h 63"/>
                  <a:gd name="T10" fmla="*/ 15 w 63"/>
                  <a:gd name="T11" fmla="*/ 0 h 63"/>
                  <a:gd name="T12" fmla="*/ 63 w 63"/>
                  <a:gd name="T13" fmla="*/ 0 h 63"/>
                  <a:gd name="T14" fmla="*/ 63 w 63"/>
                  <a:gd name="T15" fmla="*/ 63 h 63"/>
                  <a:gd name="T16" fmla="*/ 12 w 63"/>
                  <a:gd name="T17" fmla="*/ 51 h 63"/>
                  <a:gd name="T18" fmla="*/ 51 w 63"/>
                  <a:gd name="T19" fmla="*/ 51 h 63"/>
                  <a:gd name="T20" fmla="*/ 51 w 63"/>
                  <a:gd name="T21" fmla="*/ 12 h 63"/>
                  <a:gd name="T22" fmla="*/ 24 w 63"/>
                  <a:gd name="T23" fmla="*/ 12 h 63"/>
                  <a:gd name="T24" fmla="*/ 12 w 63"/>
                  <a:gd name="T25" fmla="*/ 24 h 63"/>
                  <a:gd name="T26" fmla="*/ 12 w 63"/>
                  <a:gd name="T27" fmla="*/ 5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63">
                    <a:moveTo>
                      <a:pt x="63" y="63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9" y="13"/>
                      <a:pt x="12" y="9"/>
                      <a:pt x="14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63" y="0"/>
                      <a:pt x="63" y="0"/>
                      <a:pt x="63" y="0"/>
                    </a:cubicBezTo>
                    <a:lnTo>
                      <a:pt x="63" y="63"/>
                    </a:lnTo>
                    <a:close/>
                    <a:moveTo>
                      <a:pt x="12" y="51"/>
                    </a:moveTo>
                    <a:cubicBezTo>
                      <a:pt x="51" y="51"/>
                      <a:pt x="51" y="51"/>
                      <a:pt x="51" y="51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1" y="17"/>
                      <a:pt x="17" y="21"/>
                      <a:pt x="12" y="24"/>
                    </a:cubicBezTo>
                    <a:lnTo>
                      <a:pt x="12" y="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3561">
                <a:extLst>
                  <a:ext uri="{FF2B5EF4-FFF2-40B4-BE49-F238E27FC236}">
                    <a16:creationId xmlns:a16="http://schemas.microsoft.com/office/drawing/2014/main" xmlns="" id="{211406CA-A69A-4949-BC68-704E1441B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0225" y="3322638"/>
                <a:ext cx="46038" cy="20638"/>
              </a:xfrm>
              <a:custGeom>
                <a:avLst/>
                <a:gdLst>
                  <a:gd name="T0" fmla="*/ 21 w 27"/>
                  <a:gd name="T1" fmla="*/ 12 h 12"/>
                  <a:gd name="T2" fmla="*/ 6 w 27"/>
                  <a:gd name="T3" fmla="*/ 12 h 12"/>
                  <a:gd name="T4" fmla="*/ 0 w 27"/>
                  <a:gd name="T5" fmla="*/ 6 h 12"/>
                  <a:gd name="T6" fmla="*/ 6 w 27"/>
                  <a:gd name="T7" fmla="*/ 0 h 12"/>
                  <a:gd name="T8" fmla="*/ 21 w 27"/>
                  <a:gd name="T9" fmla="*/ 0 h 12"/>
                  <a:gd name="T10" fmla="*/ 27 w 27"/>
                  <a:gd name="T11" fmla="*/ 6 h 12"/>
                  <a:gd name="T12" fmla="*/ 21 w 2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2">
                    <a:moveTo>
                      <a:pt x="2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5" y="0"/>
                      <a:pt x="27" y="3"/>
                      <a:pt x="27" y="6"/>
                    </a:cubicBezTo>
                    <a:cubicBezTo>
                      <a:pt x="27" y="10"/>
                      <a:pt x="25" y="12"/>
                      <a:pt x="2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3562">
                <a:extLst>
                  <a:ext uri="{FF2B5EF4-FFF2-40B4-BE49-F238E27FC236}">
                    <a16:creationId xmlns:a16="http://schemas.microsoft.com/office/drawing/2014/main" xmlns="" id="{52AEAC45-BFEF-4CBE-B6E1-1A6A6D111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0225" y="3373438"/>
                <a:ext cx="46038" cy="19050"/>
              </a:xfrm>
              <a:custGeom>
                <a:avLst/>
                <a:gdLst>
                  <a:gd name="T0" fmla="*/ 21 w 27"/>
                  <a:gd name="T1" fmla="*/ 12 h 12"/>
                  <a:gd name="T2" fmla="*/ 6 w 27"/>
                  <a:gd name="T3" fmla="*/ 12 h 12"/>
                  <a:gd name="T4" fmla="*/ 0 w 27"/>
                  <a:gd name="T5" fmla="*/ 6 h 12"/>
                  <a:gd name="T6" fmla="*/ 6 w 27"/>
                  <a:gd name="T7" fmla="*/ 0 h 12"/>
                  <a:gd name="T8" fmla="*/ 21 w 27"/>
                  <a:gd name="T9" fmla="*/ 0 h 12"/>
                  <a:gd name="T10" fmla="*/ 27 w 27"/>
                  <a:gd name="T11" fmla="*/ 6 h 12"/>
                  <a:gd name="T12" fmla="*/ 21 w 2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2">
                    <a:moveTo>
                      <a:pt x="2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5" y="0"/>
                      <a:pt x="27" y="2"/>
                      <a:pt x="27" y="6"/>
                    </a:cubicBezTo>
                    <a:cubicBezTo>
                      <a:pt x="27" y="9"/>
                      <a:pt x="25" y="12"/>
                      <a:pt x="2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3563">
                <a:extLst>
                  <a:ext uri="{FF2B5EF4-FFF2-40B4-BE49-F238E27FC236}">
                    <a16:creationId xmlns:a16="http://schemas.microsoft.com/office/drawing/2014/main" xmlns="" id="{B4B0E433-DB19-4055-9CE4-5AB63CD321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0225" y="3421063"/>
                <a:ext cx="46038" cy="20638"/>
              </a:xfrm>
              <a:custGeom>
                <a:avLst/>
                <a:gdLst>
                  <a:gd name="T0" fmla="*/ 21 w 27"/>
                  <a:gd name="T1" fmla="*/ 12 h 12"/>
                  <a:gd name="T2" fmla="*/ 6 w 27"/>
                  <a:gd name="T3" fmla="*/ 12 h 12"/>
                  <a:gd name="T4" fmla="*/ 0 w 27"/>
                  <a:gd name="T5" fmla="*/ 6 h 12"/>
                  <a:gd name="T6" fmla="*/ 6 w 27"/>
                  <a:gd name="T7" fmla="*/ 0 h 12"/>
                  <a:gd name="T8" fmla="*/ 21 w 27"/>
                  <a:gd name="T9" fmla="*/ 0 h 12"/>
                  <a:gd name="T10" fmla="*/ 27 w 27"/>
                  <a:gd name="T11" fmla="*/ 6 h 12"/>
                  <a:gd name="T12" fmla="*/ 21 w 2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2">
                    <a:moveTo>
                      <a:pt x="2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5" y="0"/>
                      <a:pt x="27" y="3"/>
                      <a:pt x="27" y="6"/>
                    </a:cubicBezTo>
                    <a:cubicBezTo>
                      <a:pt x="27" y="10"/>
                      <a:pt x="25" y="12"/>
                      <a:pt x="2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3564">
                <a:extLst>
                  <a:ext uri="{FF2B5EF4-FFF2-40B4-BE49-F238E27FC236}">
                    <a16:creationId xmlns:a16="http://schemas.microsoft.com/office/drawing/2014/main" xmlns="" id="{2BE42825-7852-44D8-9C0A-162CFC07DF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675" y="3322638"/>
                <a:ext cx="47625" cy="20638"/>
              </a:xfrm>
              <a:custGeom>
                <a:avLst/>
                <a:gdLst>
                  <a:gd name="T0" fmla="*/ 22 w 28"/>
                  <a:gd name="T1" fmla="*/ 12 h 12"/>
                  <a:gd name="T2" fmla="*/ 6 w 28"/>
                  <a:gd name="T3" fmla="*/ 12 h 12"/>
                  <a:gd name="T4" fmla="*/ 0 w 28"/>
                  <a:gd name="T5" fmla="*/ 6 h 12"/>
                  <a:gd name="T6" fmla="*/ 6 w 28"/>
                  <a:gd name="T7" fmla="*/ 0 h 12"/>
                  <a:gd name="T8" fmla="*/ 22 w 28"/>
                  <a:gd name="T9" fmla="*/ 0 h 12"/>
                  <a:gd name="T10" fmla="*/ 28 w 28"/>
                  <a:gd name="T11" fmla="*/ 6 h 12"/>
                  <a:gd name="T12" fmla="*/ 22 w 2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2">
                    <a:moveTo>
                      <a:pt x="2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3"/>
                      <a:pt x="28" y="6"/>
                    </a:cubicBezTo>
                    <a:cubicBezTo>
                      <a:pt x="28" y="10"/>
                      <a:pt x="25" y="12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3565">
                <a:extLst>
                  <a:ext uri="{FF2B5EF4-FFF2-40B4-BE49-F238E27FC236}">
                    <a16:creationId xmlns:a16="http://schemas.microsoft.com/office/drawing/2014/main" xmlns="" id="{2592435F-9796-440C-8662-26B86FF20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675" y="3373438"/>
                <a:ext cx="47625" cy="19050"/>
              </a:xfrm>
              <a:custGeom>
                <a:avLst/>
                <a:gdLst>
                  <a:gd name="T0" fmla="*/ 22 w 28"/>
                  <a:gd name="T1" fmla="*/ 12 h 12"/>
                  <a:gd name="T2" fmla="*/ 6 w 28"/>
                  <a:gd name="T3" fmla="*/ 12 h 12"/>
                  <a:gd name="T4" fmla="*/ 0 w 28"/>
                  <a:gd name="T5" fmla="*/ 6 h 12"/>
                  <a:gd name="T6" fmla="*/ 6 w 28"/>
                  <a:gd name="T7" fmla="*/ 0 h 12"/>
                  <a:gd name="T8" fmla="*/ 22 w 28"/>
                  <a:gd name="T9" fmla="*/ 0 h 12"/>
                  <a:gd name="T10" fmla="*/ 28 w 28"/>
                  <a:gd name="T11" fmla="*/ 6 h 12"/>
                  <a:gd name="T12" fmla="*/ 22 w 2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2">
                    <a:moveTo>
                      <a:pt x="2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2"/>
                      <a:pt x="28" y="6"/>
                    </a:cubicBezTo>
                    <a:cubicBezTo>
                      <a:pt x="28" y="9"/>
                      <a:pt x="25" y="12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3566">
                <a:extLst>
                  <a:ext uri="{FF2B5EF4-FFF2-40B4-BE49-F238E27FC236}">
                    <a16:creationId xmlns:a16="http://schemas.microsoft.com/office/drawing/2014/main" xmlns="" id="{5A359C44-5642-45B4-966A-A5FD8C5857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0675" y="3421063"/>
                <a:ext cx="47625" cy="20638"/>
              </a:xfrm>
              <a:custGeom>
                <a:avLst/>
                <a:gdLst>
                  <a:gd name="T0" fmla="*/ 22 w 28"/>
                  <a:gd name="T1" fmla="*/ 12 h 12"/>
                  <a:gd name="T2" fmla="*/ 6 w 28"/>
                  <a:gd name="T3" fmla="*/ 12 h 12"/>
                  <a:gd name="T4" fmla="*/ 0 w 28"/>
                  <a:gd name="T5" fmla="*/ 6 h 12"/>
                  <a:gd name="T6" fmla="*/ 6 w 28"/>
                  <a:gd name="T7" fmla="*/ 0 h 12"/>
                  <a:gd name="T8" fmla="*/ 22 w 28"/>
                  <a:gd name="T9" fmla="*/ 0 h 12"/>
                  <a:gd name="T10" fmla="*/ 28 w 28"/>
                  <a:gd name="T11" fmla="*/ 6 h 12"/>
                  <a:gd name="T12" fmla="*/ 22 w 2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2">
                    <a:moveTo>
                      <a:pt x="2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8" y="3"/>
                      <a:pt x="28" y="6"/>
                    </a:cubicBezTo>
                    <a:cubicBezTo>
                      <a:pt x="28" y="10"/>
                      <a:pt x="25" y="12"/>
                      <a:pt x="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3567">
                <a:extLst>
                  <a:ext uri="{FF2B5EF4-FFF2-40B4-BE49-F238E27FC236}">
                    <a16:creationId xmlns:a16="http://schemas.microsoft.com/office/drawing/2014/main" xmlns="" id="{087B6AF7-66CF-4B1C-B0B7-9D4643132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8938" y="3254375"/>
                <a:ext cx="20638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9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3568">
                <a:extLst>
                  <a:ext uri="{FF2B5EF4-FFF2-40B4-BE49-F238E27FC236}">
                    <a16:creationId xmlns:a16="http://schemas.microsoft.com/office/drawing/2014/main" xmlns="" id="{823DD189-85BF-4B7C-BA6E-C9FB66279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6563" y="3254375"/>
                <a:ext cx="20638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10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3569">
                <a:extLst>
                  <a:ext uri="{FF2B5EF4-FFF2-40B4-BE49-F238E27FC236}">
                    <a16:creationId xmlns:a16="http://schemas.microsoft.com/office/drawing/2014/main" xmlns="" id="{BC794700-4859-45DD-A258-021AFB4FFC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7363" y="3254375"/>
                <a:ext cx="19050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9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3570">
                <a:extLst>
                  <a:ext uri="{FF2B5EF4-FFF2-40B4-BE49-F238E27FC236}">
                    <a16:creationId xmlns:a16="http://schemas.microsoft.com/office/drawing/2014/main" xmlns="" id="{B0675DCD-A752-4056-9D95-26E9F53325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8938" y="3467100"/>
                <a:ext cx="20638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9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3571">
                <a:extLst>
                  <a:ext uri="{FF2B5EF4-FFF2-40B4-BE49-F238E27FC236}">
                    <a16:creationId xmlns:a16="http://schemas.microsoft.com/office/drawing/2014/main" xmlns="" id="{51A7AEA6-BB76-4998-AA44-9AE049421D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6563" y="3467100"/>
                <a:ext cx="20638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0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10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3572">
                <a:extLst>
                  <a:ext uri="{FF2B5EF4-FFF2-40B4-BE49-F238E27FC236}">
                    <a16:creationId xmlns:a16="http://schemas.microsoft.com/office/drawing/2014/main" xmlns="" id="{0CDE606E-86BC-47B6-9934-0EAC1C0FF0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7363" y="3467100"/>
                <a:ext cx="19050" cy="46038"/>
              </a:xfrm>
              <a:custGeom>
                <a:avLst/>
                <a:gdLst>
                  <a:gd name="T0" fmla="*/ 6 w 12"/>
                  <a:gd name="T1" fmla="*/ 27 h 27"/>
                  <a:gd name="T2" fmla="*/ 0 w 12"/>
                  <a:gd name="T3" fmla="*/ 21 h 27"/>
                  <a:gd name="T4" fmla="*/ 0 w 12"/>
                  <a:gd name="T5" fmla="*/ 6 h 27"/>
                  <a:gd name="T6" fmla="*/ 6 w 12"/>
                  <a:gd name="T7" fmla="*/ 0 h 27"/>
                  <a:gd name="T8" fmla="*/ 12 w 12"/>
                  <a:gd name="T9" fmla="*/ 6 h 27"/>
                  <a:gd name="T10" fmla="*/ 12 w 12"/>
                  <a:gd name="T11" fmla="*/ 21 h 27"/>
                  <a:gd name="T12" fmla="*/ 6 w 12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7">
                    <a:moveTo>
                      <a:pt x="6" y="27"/>
                    </a:moveTo>
                    <a:cubicBezTo>
                      <a:pt x="3" y="27"/>
                      <a:pt x="0" y="24"/>
                      <a:pt x="0" y="2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4"/>
                      <a:pt x="9" y="27"/>
                      <a:pt x="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3573">
                <a:extLst>
                  <a:ext uri="{FF2B5EF4-FFF2-40B4-BE49-F238E27FC236}">
                    <a16:creationId xmlns:a16="http://schemas.microsoft.com/office/drawing/2014/main" xmlns="" id="{27C1270C-C834-4740-8614-556DB20F09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0188" y="3381375"/>
                <a:ext cx="325438" cy="238125"/>
              </a:xfrm>
              <a:custGeom>
                <a:avLst/>
                <a:gdLst>
                  <a:gd name="T0" fmla="*/ 142 w 192"/>
                  <a:gd name="T1" fmla="*/ 139 h 139"/>
                  <a:gd name="T2" fmla="*/ 37 w 192"/>
                  <a:gd name="T3" fmla="*/ 99 h 139"/>
                  <a:gd name="T4" fmla="*/ 3 w 192"/>
                  <a:gd name="T5" fmla="*/ 6 h 139"/>
                  <a:gd name="T6" fmla="*/ 10 w 192"/>
                  <a:gd name="T7" fmla="*/ 0 h 139"/>
                  <a:gd name="T8" fmla="*/ 15 w 192"/>
                  <a:gd name="T9" fmla="*/ 7 h 139"/>
                  <a:gd name="T10" fmla="*/ 45 w 192"/>
                  <a:gd name="T11" fmla="*/ 91 h 139"/>
                  <a:gd name="T12" fmla="*/ 183 w 192"/>
                  <a:gd name="T13" fmla="*/ 120 h 139"/>
                  <a:gd name="T14" fmla="*/ 191 w 192"/>
                  <a:gd name="T15" fmla="*/ 123 h 139"/>
                  <a:gd name="T16" fmla="*/ 187 w 192"/>
                  <a:gd name="T17" fmla="*/ 131 h 139"/>
                  <a:gd name="T18" fmla="*/ 142 w 192"/>
                  <a:gd name="T1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139">
                    <a:moveTo>
                      <a:pt x="142" y="139"/>
                    </a:moveTo>
                    <a:cubicBezTo>
                      <a:pt x="101" y="139"/>
                      <a:pt x="60" y="122"/>
                      <a:pt x="37" y="99"/>
                    </a:cubicBezTo>
                    <a:cubicBezTo>
                      <a:pt x="12" y="74"/>
                      <a:pt x="0" y="40"/>
                      <a:pt x="3" y="6"/>
                    </a:cubicBezTo>
                    <a:cubicBezTo>
                      <a:pt x="4" y="2"/>
                      <a:pt x="7" y="0"/>
                      <a:pt x="10" y="0"/>
                    </a:cubicBezTo>
                    <a:cubicBezTo>
                      <a:pt x="13" y="1"/>
                      <a:pt x="16" y="3"/>
                      <a:pt x="15" y="7"/>
                    </a:cubicBezTo>
                    <a:cubicBezTo>
                      <a:pt x="12" y="38"/>
                      <a:pt x="23" y="69"/>
                      <a:pt x="45" y="91"/>
                    </a:cubicBezTo>
                    <a:cubicBezTo>
                      <a:pt x="74" y="119"/>
                      <a:pt x="136" y="138"/>
                      <a:pt x="183" y="120"/>
                    </a:cubicBezTo>
                    <a:cubicBezTo>
                      <a:pt x="186" y="119"/>
                      <a:pt x="190" y="120"/>
                      <a:pt x="191" y="123"/>
                    </a:cubicBezTo>
                    <a:cubicBezTo>
                      <a:pt x="192" y="126"/>
                      <a:pt x="190" y="130"/>
                      <a:pt x="187" y="131"/>
                    </a:cubicBezTo>
                    <a:cubicBezTo>
                      <a:pt x="173" y="137"/>
                      <a:pt x="157" y="139"/>
                      <a:pt x="142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3574">
                <a:extLst>
                  <a:ext uri="{FF2B5EF4-FFF2-40B4-BE49-F238E27FC236}">
                    <a16:creationId xmlns:a16="http://schemas.microsoft.com/office/drawing/2014/main" xmlns="" id="{CD716AAA-09DC-4038-8290-CF6534C136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4313" y="2994025"/>
                <a:ext cx="42863" cy="125413"/>
              </a:xfrm>
              <a:custGeom>
                <a:avLst/>
                <a:gdLst>
                  <a:gd name="T0" fmla="*/ 0 w 27"/>
                  <a:gd name="T1" fmla="*/ 13 h 79"/>
                  <a:gd name="T2" fmla="*/ 15 w 27"/>
                  <a:gd name="T3" fmla="*/ 12 h 79"/>
                  <a:gd name="T4" fmla="*/ 15 w 27"/>
                  <a:gd name="T5" fmla="*/ 79 h 79"/>
                  <a:gd name="T6" fmla="*/ 27 w 27"/>
                  <a:gd name="T7" fmla="*/ 79 h 79"/>
                  <a:gd name="T8" fmla="*/ 27 w 27"/>
                  <a:gd name="T9" fmla="*/ 0 h 79"/>
                  <a:gd name="T10" fmla="*/ 0 w 27"/>
                  <a:gd name="T11" fmla="*/ 4 h 79"/>
                  <a:gd name="T12" fmla="*/ 0 w 27"/>
                  <a:gd name="T13" fmla="*/ 1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79">
                    <a:moveTo>
                      <a:pt x="0" y="13"/>
                    </a:moveTo>
                    <a:lnTo>
                      <a:pt x="15" y="12"/>
                    </a:lnTo>
                    <a:lnTo>
                      <a:pt x="15" y="79"/>
                    </a:lnTo>
                    <a:lnTo>
                      <a:pt x="27" y="79"/>
                    </a:lnTo>
                    <a:lnTo>
                      <a:pt x="27" y="0"/>
                    </a:lnTo>
                    <a:lnTo>
                      <a:pt x="0" y="4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3575">
                <a:extLst>
                  <a:ext uri="{FF2B5EF4-FFF2-40B4-BE49-F238E27FC236}">
                    <a16:creationId xmlns:a16="http://schemas.microsoft.com/office/drawing/2014/main" xmlns="" id="{025CAF43-4EC9-49C1-8DCC-2D6FC3334D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3213" y="2994025"/>
                <a:ext cx="71438" cy="127000"/>
              </a:xfrm>
              <a:custGeom>
                <a:avLst/>
                <a:gdLst>
                  <a:gd name="T0" fmla="*/ 21 w 42"/>
                  <a:gd name="T1" fmla="*/ 0 h 74"/>
                  <a:gd name="T2" fmla="*/ 5 w 42"/>
                  <a:gd name="T3" fmla="*/ 7 h 74"/>
                  <a:gd name="T4" fmla="*/ 0 w 42"/>
                  <a:gd name="T5" fmla="*/ 27 h 74"/>
                  <a:gd name="T6" fmla="*/ 0 w 42"/>
                  <a:gd name="T7" fmla="*/ 47 h 74"/>
                  <a:gd name="T8" fmla="*/ 5 w 42"/>
                  <a:gd name="T9" fmla="*/ 66 h 74"/>
                  <a:gd name="T10" fmla="*/ 21 w 42"/>
                  <a:gd name="T11" fmla="*/ 74 h 74"/>
                  <a:gd name="T12" fmla="*/ 36 w 42"/>
                  <a:gd name="T13" fmla="*/ 66 h 74"/>
                  <a:gd name="T14" fmla="*/ 42 w 42"/>
                  <a:gd name="T15" fmla="*/ 47 h 74"/>
                  <a:gd name="T16" fmla="*/ 42 w 42"/>
                  <a:gd name="T17" fmla="*/ 27 h 74"/>
                  <a:gd name="T18" fmla="*/ 36 w 42"/>
                  <a:gd name="T19" fmla="*/ 7 h 74"/>
                  <a:gd name="T20" fmla="*/ 21 w 42"/>
                  <a:gd name="T21" fmla="*/ 0 h 74"/>
                  <a:gd name="T22" fmla="*/ 11 w 42"/>
                  <a:gd name="T23" fmla="*/ 48 h 74"/>
                  <a:gd name="T24" fmla="*/ 11 w 42"/>
                  <a:gd name="T25" fmla="*/ 25 h 74"/>
                  <a:gd name="T26" fmla="*/ 14 w 42"/>
                  <a:gd name="T27" fmla="*/ 13 h 74"/>
                  <a:gd name="T28" fmla="*/ 21 w 42"/>
                  <a:gd name="T29" fmla="*/ 9 h 74"/>
                  <a:gd name="T30" fmla="*/ 28 w 42"/>
                  <a:gd name="T31" fmla="*/ 13 h 74"/>
                  <a:gd name="T32" fmla="*/ 31 w 42"/>
                  <a:gd name="T33" fmla="*/ 25 h 74"/>
                  <a:gd name="T34" fmla="*/ 31 w 42"/>
                  <a:gd name="T35" fmla="*/ 48 h 74"/>
                  <a:gd name="T36" fmla="*/ 28 w 42"/>
                  <a:gd name="T37" fmla="*/ 61 h 74"/>
                  <a:gd name="T38" fmla="*/ 21 w 42"/>
                  <a:gd name="T39" fmla="*/ 65 h 74"/>
                  <a:gd name="T40" fmla="*/ 14 w 42"/>
                  <a:gd name="T41" fmla="*/ 60 h 74"/>
                  <a:gd name="T42" fmla="*/ 11 w 42"/>
                  <a:gd name="T43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74">
                    <a:moveTo>
                      <a:pt x="21" y="0"/>
                    </a:moveTo>
                    <a:cubicBezTo>
                      <a:pt x="14" y="0"/>
                      <a:pt x="9" y="3"/>
                      <a:pt x="5" y="7"/>
                    </a:cubicBezTo>
                    <a:cubicBezTo>
                      <a:pt x="1" y="12"/>
                      <a:pt x="0" y="19"/>
                      <a:pt x="0" y="2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5"/>
                      <a:pt x="1" y="62"/>
                      <a:pt x="5" y="66"/>
                    </a:cubicBezTo>
                    <a:cubicBezTo>
                      <a:pt x="9" y="71"/>
                      <a:pt x="14" y="74"/>
                      <a:pt x="21" y="74"/>
                    </a:cubicBezTo>
                    <a:cubicBezTo>
                      <a:pt x="27" y="74"/>
                      <a:pt x="33" y="71"/>
                      <a:pt x="36" y="66"/>
                    </a:cubicBezTo>
                    <a:cubicBezTo>
                      <a:pt x="40" y="62"/>
                      <a:pt x="42" y="55"/>
                      <a:pt x="42" y="4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19"/>
                      <a:pt x="40" y="12"/>
                      <a:pt x="36" y="7"/>
                    </a:cubicBezTo>
                    <a:cubicBezTo>
                      <a:pt x="33" y="3"/>
                      <a:pt x="27" y="0"/>
                      <a:pt x="21" y="0"/>
                    </a:cubicBezTo>
                    <a:close/>
                    <a:moveTo>
                      <a:pt x="11" y="48"/>
                    </a:move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0"/>
                      <a:pt x="12" y="16"/>
                      <a:pt x="14" y="13"/>
                    </a:cubicBezTo>
                    <a:cubicBezTo>
                      <a:pt x="15" y="11"/>
                      <a:pt x="18" y="9"/>
                      <a:pt x="21" y="9"/>
                    </a:cubicBezTo>
                    <a:cubicBezTo>
                      <a:pt x="24" y="9"/>
                      <a:pt x="26" y="11"/>
                      <a:pt x="28" y="13"/>
                    </a:cubicBezTo>
                    <a:cubicBezTo>
                      <a:pt x="30" y="16"/>
                      <a:pt x="31" y="20"/>
                      <a:pt x="31" y="25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54"/>
                      <a:pt x="30" y="58"/>
                      <a:pt x="28" y="61"/>
                    </a:cubicBezTo>
                    <a:cubicBezTo>
                      <a:pt x="26" y="63"/>
                      <a:pt x="24" y="65"/>
                      <a:pt x="21" y="65"/>
                    </a:cubicBezTo>
                    <a:cubicBezTo>
                      <a:pt x="18" y="65"/>
                      <a:pt x="15" y="63"/>
                      <a:pt x="14" y="60"/>
                    </a:cubicBezTo>
                    <a:cubicBezTo>
                      <a:pt x="12" y="58"/>
                      <a:pt x="11" y="53"/>
                      <a:pt x="1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3576">
                <a:extLst>
                  <a:ext uri="{FF2B5EF4-FFF2-40B4-BE49-F238E27FC236}">
                    <a16:creationId xmlns:a16="http://schemas.microsoft.com/office/drawing/2014/main" xmlns="" id="{D99441DD-BFDC-42BF-86ED-E30BB7992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3225" y="2994025"/>
                <a:ext cx="42863" cy="125413"/>
              </a:xfrm>
              <a:custGeom>
                <a:avLst/>
                <a:gdLst>
                  <a:gd name="T0" fmla="*/ 0 w 27"/>
                  <a:gd name="T1" fmla="*/ 13 h 79"/>
                  <a:gd name="T2" fmla="*/ 15 w 27"/>
                  <a:gd name="T3" fmla="*/ 12 h 79"/>
                  <a:gd name="T4" fmla="*/ 15 w 27"/>
                  <a:gd name="T5" fmla="*/ 79 h 79"/>
                  <a:gd name="T6" fmla="*/ 27 w 27"/>
                  <a:gd name="T7" fmla="*/ 79 h 79"/>
                  <a:gd name="T8" fmla="*/ 27 w 27"/>
                  <a:gd name="T9" fmla="*/ 0 h 79"/>
                  <a:gd name="T10" fmla="*/ 0 w 27"/>
                  <a:gd name="T11" fmla="*/ 4 h 79"/>
                  <a:gd name="T12" fmla="*/ 0 w 27"/>
                  <a:gd name="T13" fmla="*/ 13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79">
                    <a:moveTo>
                      <a:pt x="0" y="13"/>
                    </a:moveTo>
                    <a:lnTo>
                      <a:pt x="15" y="12"/>
                    </a:lnTo>
                    <a:lnTo>
                      <a:pt x="15" y="79"/>
                    </a:lnTo>
                    <a:lnTo>
                      <a:pt x="27" y="79"/>
                    </a:lnTo>
                    <a:lnTo>
                      <a:pt x="27" y="0"/>
                    </a:lnTo>
                    <a:lnTo>
                      <a:pt x="0" y="4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3577">
                <a:extLst>
                  <a:ext uri="{FF2B5EF4-FFF2-40B4-BE49-F238E27FC236}">
                    <a16:creationId xmlns:a16="http://schemas.microsoft.com/office/drawing/2014/main" xmlns="" id="{2B918A5C-9355-46B8-903D-8F32DCA491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62125" y="2994025"/>
                <a:ext cx="73025" cy="127000"/>
              </a:xfrm>
              <a:custGeom>
                <a:avLst/>
                <a:gdLst>
                  <a:gd name="T0" fmla="*/ 21 w 43"/>
                  <a:gd name="T1" fmla="*/ 0 h 74"/>
                  <a:gd name="T2" fmla="*/ 6 w 43"/>
                  <a:gd name="T3" fmla="*/ 7 h 74"/>
                  <a:gd name="T4" fmla="*/ 0 w 43"/>
                  <a:gd name="T5" fmla="*/ 27 h 74"/>
                  <a:gd name="T6" fmla="*/ 0 w 43"/>
                  <a:gd name="T7" fmla="*/ 47 h 74"/>
                  <a:gd name="T8" fmla="*/ 6 w 43"/>
                  <a:gd name="T9" fmla="*/ 66 h 74"/>
                  <a:gd name="T10" fmla="*/ 21 w 43"/>
                  <a:gd name="T11" fmla="*/ 74 h 74"/>
                  <a:gd name="T12" fmla="*/ 37 w 43"/>
                  <a:gd name="T13" fmla="*/ 66 h 74"/>
                  <a:gd name="T14" fmla="*/ 43 w 43"/>
                  <a:gd name="T15" fmla="*/ 47 h 74"/>
                  <a:gd name="T16" fmla="*/ 43 w 43"/>
                  <a:gd name="T17" fmla="*/ 27 h 74"/>
                  <a:gd name="T18" fmla="*/ 37 w 43"/>
                  <a:gd name="T19" fmla="*/ 7 h 74"/>
                  <a:gd name="T20" fmla="*/ 21 w 43"/>
                  <a:gd name="T21" fmla="*/ 0 h 74"/>
                  <a:gd name="T22" fmla="*/ 11 w 43"/>
                  <a:gd name="T23" fmla="*/ 48 h 74"/>
                  <a:gd name="T24" fmla="*/ 11 w 43"/>
                  <a:gd name="T25" fmla="*/ 25 h 74"/>
                  <a:gd name="T26" fmla="*/ 14 w 43"/>
                  <a:gd name="T27" fmla="*/ 13 h 74"/>
                  <a:gd name="T28" fmla="*/ 21 w 43"/>
                  <a:gd name="T29" fmla="*/ 9 h 74"/>
                  <a:gd name="T30" fmla="*/ 28 w 43"/>
                  <a:gd name="T31" fmla="*/ 13 h 74"/>
                  <a:gd name="T32" fmla="*/ 31 w 43"/>
                  <a:gd name="T33" fmla="*/ 25 h 74"/>
                  <a:gd name="T34" fmla="*/ 31 w 43"/>
                  <a:gd name="T35" fmla="*/ 48 h 74"/>
                  <a:gd name="T36" fmla="*/ 28 w 43"/>
                  <a:gd name="T37" fmla="*/ 61 h 74"/>
                  <a:gd name="T38" fmla="*/ 21 w 43"/>
                  <a:gd name="T39" fmla="*/ 65 h 74"/>
                  <a:gd name="T40" fmla="*/ 14 w 43"/>
                  <a:gd name="T41" fmla="*/ 60 h 74"/>
                  <a:gd name="T42" fmla="*/ 11 w 43"/>
                  <a:gd name="T43" fmla="*/ 48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3" h="74">
                    <a:moveTo>
                      <a:pt x="21" y="0"/>
                    </a:moveTo>
                    <a:cubicBezTo>
                      <a:pt x="15" y="0"/>
                      <a:pt x="10" y="3"/>
                      <a:pt x="6" y="7"/>
                    </a:cubicBezTo>
                    <a:cubicBezTo>
                      <a:pt x="2" y="12"/>
                      <a:pt x="0" y="19"/>
                      <a:pt x="0" y="2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5"/>
                      <a:pt x="2" y="62"/>
                      <a:pt x="6" y="66"/>
                    </a:cubicBezTo>
                    <a:cubicBezTo>
                      <a:pt x="10" y="71"/>
                      <a:pt x="15" y="74"/>
                      <a:pt x="21" y="74"/>
                    </a:cubicBezTo>
                    <a:cubicBezTo>
                      <a:pt x="28" y="74"/>
                      <a:pt x="33" y="71"/>
                      <a:pt x="37" y="66"/>
                    </a:cubicBezTo>
                    <a:cubicBezTo>
                      <a:pt x="41" y="62"/>
                      <a:pt x="43" y="55"/>
                      <a:pt x="43" y="4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19"/>
                      <a:pt x="41" y="12"/>
                      <a:pt x="37" y="7"/>
                    </a:cubicBezTo>
                    <a:cubicBezTo>
                      <a:pt x="33" y="3"/>
                      <a:pt x="28" y="0"/>
                      <a:pt x="21" y="0"/>
                    </a:cubicBezTo>
                    <a:close/>
                    <a:moveTo>
                      <a:pt x="11" y="48"/>
                    </a:move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0"/>
                      <a:pt x="12" y="16"/>
                      <a:pt x="14" y="13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4" y="9"/>
                      <a:pt x="27" y="11"/>
                      <a:pt x="28" y="13"/>
                    </a:cubicBezTo>
                    <a:cubicBezTo>
                      <a:pt x="30" y="16"/>
                      <a:pt x="31" y="20"/>
                      <a:pt x="31" y="25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54"/>
                      <a:pt x="30" y="58"/>
                      <a:pt x="28" y="61"/>
                    </a:cubicBezTo>
                    <a:cubicBezTo>
                      <a:pt x="27" y="63"/>
                      <a:pt x="24" y="65"/>
                      <a:pt x="21" y="65"/>
                    </a:cubicBezTo>
                    <a:cubicBezTo>
                      <a:pt x="18" y="65"/>
                      <a:pt x="16" y="63"/>
                      <a:pt x="14" y="60"/>
                    </a:cubicBezTo>
                    <a:cubicBezTo>
                      <a:pt x="12" y="58"/>
                      <a:pt x="11" y="53"/>
                      <a:pt x="1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3578">
                <a:extLst>
                  <a:ext uri="{FF2B5EF4-FFF2-40B4-BE49-F238E27FC236}">
                    <a16:creationId xmlns:a16="http://schemas.microsoft.com/office/drawing/2014/main" xmlns="" id="{C39F9D16-97BD-4C5D-B5F4-838097245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3725" y="2994025"/>
                <a:ext cx="42863" cy="125413"/>
              </a:xfrm>
              <a:custGeom>
                <a:avLst/>
                <a:gdLst>
                  <a:gd name="T0" fmla="*/ 0 w 27"/>
                  <a:gd name="T1" fmla="*/ 4 h 79"/>
                  <a:gd name="T2" fmla="*/ 0 w 27"/>
                  <a:gd name="T3" fmla="*/ 13 h 79"/>
                  <a:gd name="T4" fmla="*/ 14 w 27"/>
                  <a:gd name="T5" fmla="*/ 12 h 79"/>
                  <a:gd name="T6" fmla="*/ 14 w 27"/>
                  <a:gd name="T7" fmla="*/ 79 h 79"/>
                  <a:gd name="T8" fmla="*/ 27 w 27"/>
                  <a:gd name="T9" fmla="*/ 79 h 79"/>
                  <a:gd name="T10" fmla="*/ 27 w 27"/>
                  <a:gd name="T11" fmla="*/ 0 h 79"/>
                  <a:gd name="T12" fmla="*/ 0 w 27"/>
                  <a:gd name="T13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79">
                    <a:moveTo>
                      <a:pt x="0" y="4"/>
                    </a:moveTo>
                    <a:lnTo>
                      <a:pt x="0" y="13"/>
                    </a:lnTo>
                    <a:lnTo>
                      <a:pt x="14" y="12"/>
                    </a:lnTo>
                    <a:lnTo>
                      <a:pt x="14" y="79"/>
                    </a:lnTo>
                    <a:lnTo>
                      <a:pt x="27" y="79"/>
                    </a:lnTo>
                    <a:lnTo>
                      <a:pt x="27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9" name="组合 368">
            <a:extLst>
              <a:ext uri="{FF2B5EF4-FFF2-40B4-BE49-F238E27FC236}">
                <a16:creationId xmlns:a16="http://schemas.microsoft.com/office/drawing/2014/main" xmlns="" id="{8819EF4D-71B7-4AA0-9C03-38693612C5B6}"/>
              </a:ext>
            </a:extLst>
          </p:cNvPr>
          <p:cNvGrpSpPr/>
          <p:nvPr/>
        </p:nvGrpSpPr>
        <p:grpSpPr>
          <a:xfrm>
            <a:off x="4346798" y="2092583"/>
            <a:ext cx="504629" cy="1311671"/>
            <a:chOff x="4626443" y="2180249"/>
            <a:chExt cx="504629" cy="1311671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02D89571-E7C3-46A3-8FB0-F7FFA20D09D5}"/>
                </a:ext>
              </a:extLst>
            </p:cNvPr>
            <p:cNvGrpSpPr/>
            <p:nvPr/>
          </p:nvGrpSpPr>
          <p:grpSpPr>
            <a:xfrm>
              <a:off x="4626443" y="2180249"/>
              <a:ext cx="504629" cy="1311671"/>
              <a:chOff x="939800" y="1059040"/>
              <a:chExt cx="685800" cy="1782585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52D018BD-FDF8-4552-AD8E-565F14749AA4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685801D3-E47B-4350-AD6A-61F31413F77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3" name="组合 232">
              <a:extLst>
                <a:ext uri="{FF2B5EF4-FFF2-40B4-BE49-F238E27FC236}">
                  <a16:creationId xmlns:a16="http://schemas.microsoft.com/office/drawing/2014/main" xmlns="" id="{2A91DE47-132F-4640-A8E7-D903FDB853FA}"/>
                </a:ext>
              </a:extLst>
            </p:cNvPr>
            <p:cNvGrpSpPr/>
            <p:nvPr/>
          </p:nvGrpSpPr>
          <p:grpSpPr>
            <a:xfrm>
              <a:off x="4718833" y="2253593"/>
              <a:ext cx="311795" cy="327046"/>
              <a:chOff x="3768725" y="2959100"/>
              <a:chExt cx="876300" cy="919163"/>
            </a:xfrm>
            <a:gradFill flip="none" rotWithShape="1"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  <a:tileRect/>
            </a:gradFill>
            <a:effectLst/>
          </p:grpSpPr>
          <p:sp>
            <p:nvSpPr>
              <p:cNvPr id="234" name="Freeform 3579">
                <a:extLst>
                  <a:ext uri="{FF2B5EF4-FFF2-40B4-BE49-F238E27FC236}">
                    <a16:creationId xmlns:a16="http://schemas.microsoft.com/office/drawing/2014/main" xmlns="" id="{8A34B905-8139-4D9A-ADD5-CD0DE33848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63988" y="2959100"/>
                <a:ext cx="485775" cy="488950"/>
              </a:xfrm>
              <a:custGeom>
                <a:avLst/>
                <a:gdLst>
                  <a:gd name="T0" fmla="*/ 143 w 286"/>
                  <a:gd name="T1" fmla="*/ 286 h 286"/>
                  <a:gd name="T2" fmla="*/ 139 w 286"/>
                  <a:gd name="T3" fmla="*/ 284 h 286"/>
                  <a:gd name="T4" fmla="*/ 101 w 286"/>
                  <a:gd name="T5" fmla="*/ 246 h 286"/>
                  <a:gd name="T6" fmla="*/ 47 w 286"/>
                  <a:gd name="T7" fmla="*/ 246 h 286"/>
                  <a:gd name="T8" fmla="*/ 41 w 286"/>
                  <a:gd name="T9" fmla="*/ 240 h 286"/>
                  <a:gd name="T10" fmla="*/ 41 w 286"/>
                  <a:gd name="T11" fmla="*/ 186 h 286"/>
                  <a:gd name="T12" fmla="*/ 2 w 286"/>
                  <a:gd name="T13" fmla="*/ 147 h 286"/>
                  <a:gd name="T14" fmla="*/ 2 w 286"/>
                  <a:gd name="T15" fmla="*/ 139 h 286"/>
                  <a:gd name="T16" fmla="*/ 41 w 286"/>
                  <a:gd name="T17" fmla="*/ 101 h 286"/>
                  <a:gd name="T18" fmla="*/ 41 w 286"/>
                  <a:gd name="T19" fmla="*/ 47 h 286"/>
                  <a:gd name="T20" fmla="*/ 47 w 286"/>
                  <a:gd name="T21" fmla="*/ 41 h 286"/>
                  <a:gd name="T22" fmla="*/ 101 w 286"/>
                  <a:gd name="T23" fmla="*/ 41 h 286"/>
                  <a:gd name="T24" fmla="*/ 139 w 286"/>
                  <a:gd name="T25" fmla="*/ 2 h 286"/>
                  <a:gd name="T26" fmla="*/ 147 w 286"/>
                  <a:gd name="T27" fmla="*/ 2 h 286"/>
                  <a:gd name="T28" fmla="*/ 185 w 286"/>
                  <a:gd name="T29" fmla="*/ 41 h 286"/>
                  <a:gd name="T30" fmla="*/ 239 w 286"/>
                  <a:gd name="T31" fmla="*/ 41 h 286"/>
                  <a:gd name="T32" fmla="*/ 245 w 286"/>
                  <a:gd name="T33" fmla="*/ 47 h 286"/>
                  <a:gd name="T34" fmla="*/ 245 w 286"/>
                  <a:gd name="T35" fmla="*/ 101 h 286"/>
                  <a:gd name="T36" fmla="*/ 284 w 286"/>
                  <a:gd name="T37" fmla="*/ 139 h 286"/>
                  <a:gd name="T38" fmla="*/ 284 w 286"/>
                  <a:gd name="T39" fmla="*/ 147 h 286"/>
                  <a:gd name="T40" fmla="*/ 245 w 286"/>
                  <a:gd name="T41" fmla="*/ 186 h 286"/>
                  <a:gd name="T42" fmla="*/ 245 w 286"/>
                  <a:gd name="T43" fmla="*/ 240 h 286"/>
                  <a:gd name="T44" fmla="*/ 239 w 286"/>
                  <a:gd name="T45" fmla="*/ 246 h 286"/>
                  <a:gd name="T46" fmla="*/ 185 w 286"/>
                  <a:gd name="T47" fmla="*/ 246 h 286"/>
                  <a:gd name="T48" fmla="*/ 147 w 286"/>
                  <a:gd name="T49" fmla="*/ 284 h 286"/>
                  <a:gd name="T50" fmla="*/ 143 w 286"/>
                  <a:gd name="T51" fmla="*/ 286 h 286"/>
                  <a:gd name="T52" fmla="*/ 53 w 286"/>
                  <a:gd name="T53" fmla="*/ 234 h 286"/>
                  <a:gd name="T54" fmla="*/ 103 w 286"/>
                  <a:gd name="T55" fmla="*/ 234 h 286"/>
                  <a:gd name="T56" fmla="*/ 107 w 286"/>
                  <a:gd name="T57" fmla="*/ 235 h 286"/>
                  <a:gd name="T58" fmla="*/ 143 w 286"/>
                  <a:gd name="T59" fmla="*/ 271 h 286"/>
                  <a:gd name="T60" fmla="*/ 179 w 286"/>
                  <a:gd name="T61" fmla="*/ 235 h 286"/>
                  <a:gd name="T62" fmla="*/ 183 w 286"/>
                  <a:gd name="T63" fmla="*/ 234 h 286"/>
                  <a:gd name="T64" fmla="*/ 233 w 286"/>
                  <a:gd name="T65" fmla="*/ 234 h 286"/>
                  <a:gd name="T66" fmla="*/ 233 w 286"/>
                  <a:gd name="T67" fmla="*/ 183 h 286"/>
                  <a:gd name="T68" fmla="*/ 235 w 286"/>
                  <a:gd name="T69" fmla="*/ 179 h 286"/>
                  <a:gd name="T70" fmla="*/ 271 w 286"/>
                  <a:gd name="T71" fmla="*/ 143 h 286"/>
                  <a:gd name="T72" fmla="*/ 235 w 286"/>
                  <a:gd name="T73" fmla="*/ 107 h 286"/>
                  <a:gd name="T74" fmla="*/ 233 w 286"/>
                  <a:gd name="T75" fmla="*/ 103 h 286"/>
                  <a:gd name="T76" fmla="*/ 233 w 286"/>
                  <a:gd name="T77" fmla="*/ 53 h 286"/>
                  <a:gd name="T78" fmla="*/ 183 w 286"/>
                  <a:gd name="T79" fmla="*/ 53 h 286"/>
                  <a:gd name="T80" fmla="*/ 179 w 286"/>
                  <a:gd name="T81" fmla="*/ 51 h 286"/>
                  <a:gd name="T82" fmla="*/ 143 w 286"/>
                  <a:gd name="T83" fmla="*/ 15 h 286"/>
                  <a:gd name="T84" fmla="*/ 107 w 286"/>
                  <a:gd name="T85" fmla="*/ 51 h 286"/>
                  <a:gd name="T86" fmla="*/ 103 w 286"/>
                  <a:gd name="T87" fmla="*/ 53 h 286"/>
                  <a:gd name="T88" fmla="*/ 53 w 286"/>
                  <a:gd name="T89" fmla="*/ 53 h 286"/>
                  <a:gd name="T90" fmla="*/ 53 w 286"/>
                  <a:gd name="T91" fmla="*/ 103 h 286"/>
                  <a:gd name="T92" fmla="*/ 51 w 286"/>
                  <a:gd name="T93" fmla="*/ 107 h 286"/>
                  <a:gd name="T94" fmla="*/ 15 w 286"/>
                  <a:gd name="T95" fmla="*/ 143 h 286"/>
                  <a:gd name="T96" fmla="*/ 51 w 286"/>
                  <a:gd name="T97" fmla="*/ 179 h 286"/>
                  <a:gd name="T98" fmla="*/ 53 w 286"/>
                  <a:gd name="T99" fmla="*/ 183 h 286"/>
                  <a:gd name="T100" fmla="*/ 53 w 286"/>
                  <a:gd name="T101" fmla="*/ 234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6" h="286">
                    <a:moveTo>
                      <a:pt x="143" y="286"/>
                    </a:moveTo>
                    <a:cubicBezTo>
                      <a:pt x="141" y="286"/>
                      <a:pt x="140" y="285"/>
                      <a:pt x="139" y="284"/>
                    </a:cubicBezTo>
                    <a:cubicBezTo>
                      <a:pt x="101" y="246"/>
                      <a:pt x="101" y="246"/>
                      <a:pt x="101" y="246"/>
                    </a:cubicBezTo>
                    <a:cubicBezTo>
                      <a:pt x="47" y="246"/>
                      <a:pt x="47" y="246"/>
                      <a:pt x="47" y="246"/>
                    </a:cubicBezTo>
                    <a:cubicBezTo>
                      <a:pt x="43" y="246"/>
                      <a:pt x="41" y="243"/>
                      <a:pt x="41" y="240"/>
                    </a:cubicBezTo>
                    <a:cubicBezTo>
                      <a:pt x="41" y="186"/>
                      <a:pt x="41" y="186"/>
                      <a:pt x="41" y="186"/>
                    </a:cubicBezTo>
                    <a:cubicBezTo>
                      <a:pt x="2" y="147"/>
                      <a:pt x="2" y="147"/>
                      <a:pt x="2" y="147"/>
                    </a:cubicBezTo>
                    <a:cubicBezTo>
                      <a:pt x="0" y="145"/>
                      <a:pt x="0" y="141"/>
                      <a:pt x="2" y="139"/>
                    </a:cubicBezTo>
                    <a:cubicBezTo>
                      <a:pt x="41" y="101"/>
                      <a:pt x="41" y="101"/>
                      <a:pt x="41" y="101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3"/>
                      <a:pt x="43" y="41"/>
                      <a:pt x="47" y="41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39" y="2"/>
                      <a:pt x="139" y="2"/>
                      <a:pt x="139" y="2"/>
                    </a:cubicBezTo>
                    <a:cubicBezTo>
                      <a:pt x="141" y="0"/>
                      <a:pt x="145" y="0"/>
                      <a:pt x="147" y="2"/>
                    </a:cubicBezTo>
                    <a:cubicBezTo>
                      <a:pt x="185" y="41"/>
                      <a:pt x="185" y="41"/>
                      <a:pt x="185" y="41"/>
                    </a:cubicBezTo>
                    <a:cubicBezTo>
                      <a:pt x="239" y="41"/>
                      <a:pt x="239" y="41"/>
                      <a:pt x="239" y="41"/>
                    </a:cubicBezTo>
                    <a:cubicBezTo>
                      <a:pt x="243" y="41"/>
                      <a:pt x="245" y="43"/>
                      <a:pt x="245" y="47"/>
                    </a:cubicBezTo>
                    <a:cubicBezTo>
                      <a:pt x="245" y="101"/>
                      <a:pt x="245" y="101"/>
                      <a:pt x="245" y="101"/>
                    </a:cubicBezTo>
                    <a:cubicBezTo>
                      <a:pt x="284" y="139"/>
                      <a:pt x="284" y="139"/>
                      <a:pt x="284" y="139"/>
                    </a:cubicBezTo>
                    <a:cubicBezTo>
                      <a:pt x="286" y="141"/>
                      <a:pt x="286" y="145"/>
                      <a:pt x="284" y="147"/>
                    </a:cubicBezTo>
                    <a:cubicBezTo>
                      <a:pt x="245" y="186"/>
                      <a:pt x="245" y="186"/>
                      <a:pt x="245" y="186"/>
                    </a:cubicBezTo>
                    <a:cubicBezTo>
                      <a:pt x="245" y="240"/>
                      <a:pt x="245" y="240"/>
                      <a:pt x="245" y="240"/>
                    </a:cubicBezTo>
                    <a:cubicBezTo>
                      <a:pt x="245" y="243"/>
                      <a:pt x="243" y="246"/>
                      <a:pt x="239" y="246"/>
                    </a:cubicBezTo>
                    <a:cubicBezTo>
                      <a:pt x="185" y="246"/>
                      <a:pt x="185" y="246"/>
                      <a:pt x="185" y="246"/>
                    </a:cubicBezTo>
                    <a:cubicBezTo>
                      <a:pt x="147" y="284"/>
                      <a:pt x="147" y="284"/>
                      <a:pt x="147" y="284"/>
                    </a:cubicBezTo>
                    <a:cubicBezTo>
                      <a:pt x="146" y="285"/>
                      <a:pt x="145" y="286"/>
                      <a:pt x="143" y="286"/>
                    </a:cubicBezTo>
                    <a:close/>
                    <a:moveTo>
                      <a:pt x="53" y="234"/>
                    </a:moveTo>
                    <a:cubicBezTo>
                      <a:pt x="103" y="234"/>
                      <a:pt x="103" y="234"/>
                      <a:pt x="103" y="234"/>
                    </a:cubicBezTo>
                    <a:cubicBezTo>
                      <a:pt x="105" y="234"/>
                      <a:pt x="106" y="234"/>
                      <a:pt x="107" y="235"/>
                    </a:cubicBezTo>
                    <a:cubicBezTo>
                      <a:pt x="143" y="271"/>
                      <a:pt x="143" y="271"/>
                      <a:pt x="143" y="271"/>
                    </a:cubicBezTo>
                    <a:cubicBezTo>
                      <a:pt x="179" y="235"/>
                      <a:pt x="179" y="235"/>
                      <a:pt x="179" y="235"/>
                    </a:cubicBezTo>
                    <a:cubicBezTo>
                      <a:pt x="180" y="234"/>
                      <a:pt x="181" y="234"/>
                      <a:pt x="183" y="234"/>
                    </a:cubicBezTo>
                    <a:cubicBezTo>
                      <a:pt x="233" y="234"/>
                      <a:pt x="233" y="234"/>
                      <a:pt x="233" y="234"/>
                    </a:cubicBezTo>
                    <a:cubicBezTo>
                      <a:pt x="233" y="183"/>
                      <a:pt x="233" y="183"/>
                      <a:pt x="233" y="183"/>
                    </a:cubicBezTo>
                    <a:cubicBezTo>
                      <a:pt x="233" y="181"/>
                      <a:pt x="234" y="180"/>
                      <a:pt x="235" y="179"/>
                    </a:cubicBezTo>
                    <a:cubicBezTo>
                      <a:pt x="271" y="143"/>
                      <a:pt x="271" y="143"/>
                      <a:pt x="271" y="143"/>
                    </a:cubicBezTo>
                    <a:cubicBezTo>
                      <a:pt x="235" y="107"/>
                      <a:pt x="235" y="107"/>
                      <a:pt x="235" y="107"/>
                    </a:cubicBezTo>
                    <a:cubicBezTo>
                      <a:pt x="234" y="106"/>
                      <a:pt x="233" y="105"/>
                      <a:pt x="233" y="103"/>
                    </a:cubicBezTo>
                    <a:cubicBezTo>
                      <a:pt x="233" y="53"/>
                      <a:pt x="233" y="53"/>
                      <a:pt x="233" y="53"/>
                    </a:cubicBezTo>
                    <a:cubicBezTo>
                      <a:pt x="183" y="53"/>
                      <a:pt x="183" y="53"/>
                      <a:pt x="183" y="53"/>
                    </a:cubicBezTo>
                    <a:cubicBezTo>
                      <a:pt x="181" y="53"/>
                      <a:pt x="180" y="52"/>
                      <a:pt x="179" y="51"/>
                    </a:cubicBezTo>
                    <a:cubicBezTo>
                      <a:pt x="143" y="15"/>
                      <a:pt x="143" y="15"/>
                      <a:pt x="143" y="15"/>
                    </a:cubicBezTo>
                    <a:cubicBezTo>
                      <a:pt x="107" y="51"/>
                      <a:pt x="107" y="51"/>
                      <a:pt x="107" y="51"/>
                    </a:cubicBezTo>
                    <a:cubicBezTo>
                      <a:pt x="106" y="52"/>
                      <a:pt x="105" y="53"/>
                      <a:pt x="103" y="53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103"/>
                      <a:pt x="53" y="103"/>
                      <a:pt x="53" y="103"/>
                    </a:cubicBezTo>
                    <a:cubicBezTo>
                      <a:pt x="53" y="105"/>
                      <a:pt x="52" y="106"/>
                      <a:pt x="51" y="107"/>
                    </a:cubicBezTo>
                    <a:cubicBezTo>
                      <a:pt x="15" y="143"/>
                      <a:pt x="15" y="143"/>
                      <a:pt x="15" y="143"/>
                    </a:cubicBezTo>
                    <a:cubicBezTo>
                      <a:pt x="51" y="179"/>
                      <a:pt x="51" y="179"/>
                      <a:pt x="51" y="179"/>
                    </a:cubicBezTo>
                    <a:cubicBezTo>
                      <a:pt x="52" y="180"/>
                      <a:pt x="53" y="181"/>
                      <a:pt x="53" y="183"/>
                    </a:cubicBezTo>
                    <a:lnTo>
                      <a:pt x="53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3580">
                <a:extLst>
                  <a:ext uri="{FF2B5EF4-FFF2-40B4-BE49-F238E27FC236}">
                    <a16:creationId xmlns:a16="http://schemas.microsoft.com/office/drawing/2014/main" xmlns="" id="{1FAB8191-AD35-4018-AB36-FBDEFC338D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8288" y="3074988"/>
                <a:ext cx="257175" cy="258763"/>
              </a:xfrm>
              <a:custGeom>
                <a:avLst/>
                <a:gdLst>
                  <a:gd name="T0" fmla="*/ 76 w 152"/>
                  <a:gd name="T1" fmla="*/ 151 h 151"/>
                  <a:gd name="T2" fmla="*/ 0 w 152"/>
                  <a:gd name="T3" fmla="*/ 75 h 151"/>
                  <a:gd name="T4" fmla="*/ 76 w 152"/>
                  <a:gd name="T5" fmla="*/ 0 h 151"/>
                  <a:gd name="T6" fmla="*/ 152 w 152"/>
                  <a:gd name="T7" fmla="*/ 75 h 151"/>
                  <a:gd name="T8" fmla="*/ 76 w 152"/>
                  <a:gd name="T9" fmla="*/ 151 h 151"/>
                  <a:gd name="T10" fmla="*/ 76 w 152"/>
                  <a:gd name="T11" fmla="*/ 12 h 151"/>
                  <a:gd name="T12" fmla="*/ 12 w 152"/>
                  <a:gd name="T13" fmla="*/ 75 h 151"/>
                  <a:gd name="T14" fmla="*/ 76 w 152"/>
                  <a:gd name="T15" fmla="*/ 139 h 151"/>
                  <a:gd name="T16" fmla="*/ 140 w 152"/>
                  <a:gd name="T17" fmla="*/ 75 h 151"/>
                  <a:gd name="T18" fmla="*/ 76 w 152"/>
                  <a:gd name="T19" fmla="*/ 1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2" h="151">
                    <a:moveTo>
                      <a:pt x="76" y="151"/>
                    </a:moveTo>
                    <a:cubicBezTo>
                      <a:pt x="34" y="151"/>
                      <a:pt x="0" y="117"/>
                      <a:pt x="0" y="75"/>
                    </a:cubicBezTo>
                    <a:cubicBezTo>
                      <a:pt x="0" y="33"/>
                      <a:pt x="34" y="0"/>
                      <a:pt x="76" y="0"/>
                    </a:cubicBezTo>
                    <a:cubicBezTo>
                      <a:pt x="118" y="0"/>
                      <a:pt x="152" y="33"/>
                      <a:pt x="152" y="75"/>
                    </a:cubicBezTo>
                    <a:cubicBezTo>
                      <a:pt x="152" y="117"/>
                      <a:pt x="118" y="151"/>
                      <a:pt x="76" y="151"/>
                    </a:cubicBezTo>
                    <a:close/>
                    <a:moveTo>
                      <a:pt x="76" y="12"/>
                    </a:moveTo>
                    <a:cubicBezTo>
                      <a:pt x="41" y="12"/>
                      <a:pt x="12" y="40"/>
                      <a:pt x="12" y="75"/>
                    </a:cubicBezTo>
                    <a:cubicBezTo>
                      <a:pt x="12" y="110"/>
                      <a:pt x="41" y="139"/>
                      <a:pt x="76" y="139"/>
                    </a:cubicBezTo>
                    <a:cubicBezTo>
                      <a:pt x="111" y="139"/>
                      <a:pt x="140" y="110"/>
                      <a:pt x="140" y="75"/>
                    </a:cubicBezTo>
                    <a:cubicBezTo>
                      <a:pt x="140" y="40"/>
                      <a:pt x="111" y="12"/>
                      <a:pt x="7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3581">
                <a:extLst>
                  <a:ext uri="{FF2B5EF4-FFF2-40B4-BE49-F238E27FC236}">
                    <a16:creationId xmlns:a16="http://schemas.microsoft.com/office/drawing/2014/main" xmlns="" id="{8A6C5FA6-2CAB-4D7D-A18A-7018F8539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7350" y="3117850"/>
                <a:ext cx="95250" cy="95250"/>
              </a:xfrm>
              <a:custGeom>
                <a:avLst/>
                <a:gdLst>
                  <a:gd name="T0" fmla="*/ 50 w 56"/>
                  <a:gd name="T1" fmla="*/ 56 h 56"/>
                  <a:gd name="T2" fmla="*/ 44 w 56"/>
                  <a:gd name="T3" fmla="*/ 50 h 56"/>
                  <a:gd name="T4" fmla="*/ 6 w 56"/>
                  <a:gd name="T5" fmla="*/ 12 h 56"/>
                  <a:gd name="T6" fmla="*/ 0 w 56"/>
                  <a:gd name="T7" fmla="*/ 6 h 56"/>
                  <a:gd name="T8" fmla="*/ 6 w 56"/>
                  <a:gd name="T9" fmla="*/ 0 h 56"/>
                  <a:gd name="T10" fmla="*/ 56 w 56"/>
                  <a:gd name="T11" fmla="*/ 50 h 56"/>
                  <a:gd name="T12" fmla="*/ 50 w 56"/>
                  <a:gd name="T1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56">
                    <a:moveTo>
                      <a:pt x="50" y="56"/>
                    </a:moveTo>
                    <a:cubicBezTo>
                      <a:pt x="47" y="56"/>
                      <a:pt x="44" y="53"/>
                      <a:pt x="44" y="50"/>
                    </a:cubicBezTo>
                    <a:cubicBezTo>
                      <a:pt x="44" y="29"/>
                      <a:pt x="27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4" y="0"/>
                      <a:pt x="56" y="23"/>
                      <a:pt x="56" y="50"/>
                    </a:cubicBezTo>
                    <a:cubicBezTo>
                      <a:pt x="56" y="53"/>
                      <a:pt x="53" y="56"/>
                      <a:pt x="50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3582">
                <a:extLst>
                  <a:ext uri="{FF2B5EF4-FFF2-40B4-BE49-F238E27FC236}">
                    <a16:creationId xmlns:a16="http://schemas.microsoft.com/office/drawing/2014/main" xmlns="" id="{409B950A-6641-4402-A1FB-325AB5563C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8725" y="3490913"/>
                <a:ext cx="876300" cy="252413"/>
              </a:xfrm>
              <a:custGeom>
                <a:avLst/>
                <a:gdLst>
                  <a:gd name="T0" fmla="*/ 499 w 516"/>
                  <a:gd name="T1" fmla="*/ 148 h 148"/>
                  <a:gd name="T2" fmla="*/ 17 w 516"/>
                  <a:gd name="T3" fmla="*/ 148 h 148"/>
                  <a:gd name="T4" fmla="*/ 3 w 516"/>
                  <a:gd name="T5" fmla="*/ 139 h 148"/>
                  <a:gd name="T6" fmla="*/ 5 w 516"/>
                  <a:gd name="T7" fmla="*/ 122 h 148"/>
                  <a:gd name="T8" fmla="*/ 93 w 516"/>
                  <a:gd name="T9" fmla="*/ 11 h 148"/>
                  <a:gd name="T10" fmla="*/ 114 w 516"/>
                  <a:gd name="T11" fmla="*/ 0 h 148"/>
                  <a:gd name="T12" fmla="*/ 402 w 516"/>
                  <a:gd name="T13" fmla="*/ 0 h 148"/>
                  <a:gd name="T14" fmla="*/ 423 w 516"/>
                  <a:gd name="T15" fmla="*/ 11 h 148"/>
                  <a:gd name="T16" fmla="*/ 512 w 516"/>
                  <a:gd name="T17" fmla="*/ 122 h 148"/>
                  <a:gd name="T18" fmla="*/ 513 w 516"/>
                  <a:gd name="T19" fmla="*/ 139 h 148"/>
                  <a:gd name="T20" fmla="*/ 499 w 516"/>
                  <a:gd name="T21" fmla="*/ 148 h 148"/>
                  <a:gd name="T22" fmla="*/ 114 w 516"/>
                  <a:gd name="T23" fmla="*/ 12 h 148"/>
                  <a:gd name="T24" fmla="*/ 102 w 516"/>
                  <a:gd name="T25" fmla="*/ 18 h 148"/>
                  <a:gd name="T26" fmla="*/ 14 w 516"/>
                  <a:gd name="T27" fmla="*/ 130 h 148"/>
                  <a:gd name="T28" fmla="*/ 13 w 516"/>
                  <a:gd name="T29" fmla="*/ 134 h 148"/>
                  <a:gd name="T30" fmla="*/ 17 w 516"/>
                  <a:gd name="T31" fmla="*/ 136 h 148"/>
                  <a:gd name="T32" fmla="*/ 499 w 516"/>
                  <a:gd name="T33" fmla="*/ 136 h 148"/>
                  <a:gd name="T34" fmla="*/ 503 w 516"/>
                  <a:gd name="T35" fmla="*/ 134 h 148"/>
                  <a:gd name="T36" fmla="*/ 502 w 516"/>
                  <a:gd name="T37" fmla="*/ 130 h 148"/>
                  <a:gd name="T38" fmla="*/ 414 w 516"/>
                  <a:gd name="T39" fmla="*/ 18 h 148"/>
                  <a:gd name="T40" fmla="*/ 402 w 516"/>
                  <a:gd name="T41" fmla="*/ 12 h 148"/>
                  <a:gd name="T42" fmla="*/ 114 w 516"/>
                  <a:gd name="T43" fmla="*/ 1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6" h="148">
                    <a:moveTo>
                      <a:pt x="499" y="148"/>
                    </a:moveTo>
                    <a:cubicBezTo>
                      <a:pt x="17" y="148"/>
                      <a:pt x="17" y="148"/>
                      <a:pt x="17" y="148"/>
                    </a:cubicBezTo>
                    <a:cubicBezTo>
                      <a:pt x="11" y="148"/>
                      <a:pt x="5" y="145"/>
                      <a:pt x="3" y="139"/>
                    </a:cubicBezTo>
                    <a:cubicBezTo>
                      <a:pt x="0" y="134"/>
                      <a:pt x="1" y="127"/>
                      <a:pt x="5" y="122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8" y="4"/>
                      <a:pt x="106" y="0"/>
                      <a:pt x="114" y="0"/>
                    </a:cubicBezTo>
                    <a:cubicBezTo>
                      <a:pt x="402" y="0"/>
                      <a:pt x="402" y="0"/>
                      <a:pt x="402" y="0"/>
                    </a:cubicBezTo>
                    <a:cubicBezTo>
                      <a:pt x="410" y="0"/>
                      <a:pt x="418" y="4"/>
                      <a:pt x="423" y="11"/>
                    </a:cubicBezTo>
                    <a:cubicBezTo>
                      <a:pt x="512" y="122"/>
                      <a:pt x="512" y="122"/>
                      <a:pt x="512" y="122"/>
                    </a:cubicBezTo>
                    <a:cubicBezTo>
                      <a:pt x="515" y="127"/>
                      <a:pt x="516" y="134"/>
                      <a:pt x="513" y="139"/>
                    </a:cubicBezTo>
                    <a:cubicBezTo>
                      <a:pt x="511" y="145"/>
                      <a:pt x="505" y="148"/>
                      <a:pt x="499" y="148"/>
                    </a:cubicBezTo>
                    <a:close/>
                    <a:moveTo>
                      <a:pt x="114" y="12"/>
                    </a:moveTo>
                    <a:cubicBezTo>
                      <a:pt x="110" y="12"/>
                      <a:pt x="105" y="15"/>
                      <a:pt x="102" y="18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3" y="132"/>
                      <a:pt x="13" y="133"/>
                      <a:pt x="13" y="134"/>
                    </a:cubicBezTo>
                    <a:cubicBezTo>
                      <a:pt x="14" y="135"/>
                      <a:pt x="15" y="136"/>
                      <a:pt x="17" y="136"/>
                    </a:cubicBezTo>
                    <a:cubicBezTo>
                      <a:pt x="499" y="136"/>
                      <a:pt x="499" y="136"/>
                      <a:pt x="499" y="136"/>
                    </a:cubicBezTo>
                    <a:cubicBezTo>
                      <a:pt x="501" y="136"/>
                      <a:pt x="502" y="135"/>
                      <a:pt x="503" y="134"/>
                    </a:cubicBezTo>
                    <a:cubicBezTo>
                      <a:pt x="503" y="133"/>
                      <a:pt x="504" y="132"/>
                      <a:pt x="502" y="130"/>
                    </a:cubicBezTo>
                    <a:cubicBezTo>
                      <a:pt x="414" y="18"/>
                      <a:pt x="414" y="18"/>
                      <a:pt x="414" y="18"/>
                    </a:cubicBezTo>
                    <a:cubicBezTo>
                      <a:pt x="411" y="15"/>
                      <a:pt x="406" y="12"/>
                      <a:pt x="402" y="12"/>
                    </a:cubicBezTo>
                    <a:lnTo>
                      <a:pt x="1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3583">
                <a:extLst>
                  <a:ext uri="{FF2B5EF4-FFF2-40B4-BE49-F238E27FC236}">
                    <a16:creationId xmlns:a16="http://schemas.microsoft.com/office/drawing/2014/main" xmlns="" id="{9DA4DD71-B0C8-4F08-94CD-3C14C71BEA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29075" y="3722688"/>
                <a:ext cx="355600" cy="92075"/>
              </a:xfrm>
              <a:custGeom>
                <a:avLst/>
                <a:gdLst>
                  <a:gd name="T0" fmla="*/ 224 w 224"/>
                  <a:gd name="T1" fmla="*/ 58 h 58"/>
                  <a:gd name="T2" fmla="*/ 0 w 224"/>
                  <a:gd name="T3" fmla="*/ 58 h 58"/>
                  <a:gd name="T4" fmla="*/ 0 w 224"/>
                  <a:gd name="T5" fmla="*/ 0 h 58"/>
                  <a:gd name="T6" fmla="*/ 224 w 224"/>
                  <a:gd name="T7" fmla="*/ 0 h 58"/>
                  <a:gd name="T8" fmla="*/ 224 w 224"/>
                  <a:gd name="T9" fmla="*/ 58 h 58"/>
                  <a:gd name="T10" fmla="*/ 12 w 224"/>
                  <a:gd name="T11" fmla="*/ 46 h 58"/>
                  <a:gd name="T12" fmla="*/ 212 w 224"/>
                  <a:gd name="T13" fmla="*/ 46 h 58"/>
                  <a:gd name="T14" fmla="*/ 212 w 224"/>
                  <a:gd name="T15" fmla="*/ 13 h 58"/>
                  <a:gd name="T16" fmla="*/ 12 w 224"/>
                  <a:gd name="T17" fmla="*/ 13 h 58"/>
                  <a:gd name="T18" fmla="*/ 12 w 224"/>
                  <a:gd name="T19" fmla="*/ 4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4" h="58">
                    <a:moveTo>
                      <a:pt x="224" y="58"/>
                    </a:moveTo>
                    <a:lnTo>
                      <a:pt x="0" y="58"/>
                    </a:lnTo>
                    <a:lnTo>
                      <a:pt x="0" y="0"/>
                    </a:lnTo>
                    <a:lnTo>
                      <a:pt x="224" y="0"/>
                    </a:lnTo>
                    <a:lnTo>
                      <a:pt x="224" y="58"/>
                    </a:lnTo>
                    <a:close/>
                    <a:moveTo>
                      <a:pt x="12" y="46"/>
                    </a:moveTo>
                    <a:lnTo>
                      <a:pt x="212" y="46"/>
                    </a:lnTo>
                    <a:lnTo>
                      <a:pt x="212" y="13"/>
                    </a:lnTo>
                    <a:lnTo>
                      <a:pt x="12" y="13"/>
                    </a:lnTo>
                    <a:lnTo>
                      <a:pt x="12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3584">
                <a:extLst>
                  <a:ext uri="{FF2B5EF4-FFF2-40B4-BE49-F238E27FC236}">
                    <a16:creationId xmlns:a16="http://schemas.microsoft.com/office/drawing/2014/main" xmlns="" id="{DCAC19F5-0C74-40D4-9837-C6239E1C47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0338" y="3768725"/>
                <a:ext cx="473075" cy="109538"/>
              </a:xfrm>
              <a:custGeom>
                <a:avLst/>
                <a:gdLst>
                  <a:gd name="T0" fmla="*/ 247 w 278"/>
                  <a:gd name="T1" fmla="*/ 64 h 64"/>
                  <a:gd name="T2" fmla="*/ 31 w 278"/>
                  <a:gd name="T3" fmla="*/ 64 h 64"/>
                  <a:gd name="T4" fmla="*/ 0 w 278"/>
                  <a:gd name="T5" fmla="*/ 33 h 64"/>
                  <a:gd name="T6" fmla="*/ 0 w 278"/>
                  <a:gd name="T7" fmla="*/ 0 h 64"/>
                  <a:gd name="T8" fmla="*/ 12 w 278"/>
                  <a:gd name="T9" fmla="*/ 0 h 64"/>
                  <a:gd name="T10" fmla="*/ 12 w 278"/>
                  <a:gd name="T11" fmla="*/ 33 h 64"/>
                  <a:gd name="T12" fmla="*/ 31 w 278"/>
                  <a:gd name="T13" fmla="*/ 52 h 64"/>
                  <a:gd name="T14" fmla="*/ 247 w 278"/>
                  <a:gd name="T15" fmla="*/ 52 h 64"/>
                  <a:gd name="T16" fmla="*/ 266 w 278"/>
                  <a:gd name="T17" fmla="*/ 33 h 64"/>
                  <a:gd name="T18" fmla="*/ 266 w 278"/>
                  <a:gd name="T19" fmla="*/ 0 h 64"/>
                  <a:gd name="T20" fmla="*/ 278 w 278"/>
                  <a:gd name="T21" fmla="*/ 0 h 64"/>
                  <a:gd name="T22" fmla="*/ 278 w 278"/>
                  <a:gd name="T23" fmla="*/ 33 h 64"/>
                  <a:gd name="T24" fmla="*/ 247 w 278"/>
                  <a:gd name="T25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8" h="64">
                    <a:moveTo>
                      <a:pt x="247" y="64"/>
                    </a:moveTo>
                    <a:cubicBezTo>
                      <a:pt x="31" y="64"/>
                      <a:pt x="31" y="64"/>
                      <a:pt x="31" y="64"/>
                    </a:cubicBezTo>
                    <a:cubicBezTo>
                      <a:pt x="14" y="64"/>
                      <a:pt x="0" y="50"/>
                      <a:pt x="0" y="3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43"/>
                      <a:pt x="21" y="52"/>
                      <a:pt x="31" y="52"/>
                    </a:cubicBezTo>
                    <a:cubicBezTo>
                      <a:pt x="247" y="52"/>
                      <a:pt x="247" y="52"/>
                      <a:pt x="247" y="52"/>
                    </a:cubicBezTo>
                    <a:cubicBezTo>
                      <a:pt x="257" y="52"/>
                      <a:pt x="266" y="43"/>
                      <a:pt x="266" y="33"/>
                    </a:cubicBezTo>
                    <a:cubicBezTo>
                      <a:pt x="266" y="0"/>
                      <a:pt x="266" y="0"/>
                      <a:pt x="266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3"/>
                      <a:pt x="278" y="33"/>
                      <a:pt x="278" y="33"/>
                    </a:cubicBezTo>
                    <a:cubicBezTo>
                      <a:pt x="278" y="50"/>
                      <a:pt x="264" y="64"/>
                      <a:pt x="247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3585">
                <a:extLst>
                  <a:ext uri="{FF2B5EF4-FFF2-40B4-BE49-F238E27FC236}">
                    <a16:creationId xmlns:a16="http://schemas.microsoft.com/office/drawing/2014/main" xmlns="" id="{F7979F4A-21AC-4F63-86FD-CBDD8D321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56075" y="3540125"/>
                <a:ext cx="101600" cy="153988"/>
              </a:xfrm>
              <a:custGeom>
                <a:avLst/>
                <a:gdLst>
                  <a:gd name="T0" fmla="*/ 23 w 64"/>
                  <a:gd name="T1" fmla="*/ 97 h 97"/>
                  <a:gd name="T2" fmla="*/ 13 w 64"/>
                  <a:gd name="T3" fmla="*/ 91 h 97"/>
                  <a:gd name="T4" fmla="*/ 35 w 64"/>
                  <a:gd name="T5" fmla="*/ 56 h 97"/>
                  <a:gd name="T6" fmla="*/ 0 w 64"/>
                  <a:gd name="T7" fmla="*/ 64 h 97"/>
                  <a:gd name="T8" fmla="*/ 42 w 64"/>
                  <a:gd name="T9" fmla="*/ 0 h 97"/>
                  <a:gd name="T10" fmla="*/ 52 w 64"/>
                  <a:gd name="T11" fmla="*/ 8 h 97"/>
                  <a:gd name="T12" fmla="*/ 28 w 64"/>
                  <a:gd name="T13" fmla="*/ 44 h 97"/>
                  <a:gd name="T14" fmla="*/ 64 w 64"/>
                  <a:gd name="T15" fmla="*/ 37 h 97"/>
                  <a:gd name="T16" fmla="*/ 23 w 64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97">
                    <a:moveTo>
                      <a:pt x="23" y="97"/>
                    </a:moveTo>
                    <a:lnTo>
                      <a:pt x="13" y="91"/>
                    </a:lnTo>
                    <a:lnTo>
                      <a:pt x="35" y="56"/>
                    </a:lnTo>
                    <a:lnTo>
                      <a:pt x="0" y="64"/>
                    </a:lnTo>
                    <a:lnTo>
                      <a:pt x="42" y="0"/>
                    </a:lnTo>
                    <a:lnTo>
                      <a:pt x="52" y="8"/>
                    </a:lnTo>
                    <a:lnTo>
                      <a:pt x="28" y="44"/>
                    </a:lnTo>
                    <a:lnTo>
                      <a:pt x="64" y="37"/>
                    </a:lnTo>
                    <a:lnTo>
                      <a:pt x="23" y="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0" name="组合 359">
            <a:extLst>
              <a:ext uri="{FF2B5EF4-FFF2-40B4-BE49-F238E27FC236}">
                <a16:creationId xmlns:a16="http://schemas.microsoft.com/office/drawing/2014/main" xmlns="" id="{17DC4A64-E2DC-4137-9C42-7905D537C4D0}"/>
              </a:ext>
            </a:extLst>
          </p:cNvPr>
          <p:cNvGrpSpPr/>
          <p:nvPr/>
        </p:nvGrpSpPr>
        <p:grpSpPr>
          <a:xfrm>
            <a:off x="5149327" y="1540670"/>
            <a:ext cx="334470" cy="869376"/>
            <a:chOff x="10008137" y="3782604"/>
            <a:chExt cx="444897" cy="1156411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821C5F5F-98C7-4033-8920-188E91E4FCCB}"/>
                </a:ext>
              </a:extLst>
            </p:cNvPr>
            <p:cNvGrpSpPr/>
            <p:nvPr/>
          </p:nvGrpSpPr>
          <p:grpSpPr>
            <a:xfrm>
              <a:off x="10008137" y="3782604"/>
              <a:ext cx="444897" cy="1156411"/>
              <a:chOff x="939800" y="1059040"/>
              <a:chExt cx="685800" cy="1782585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xmlns="" id="{6846B1CE-1035-4DB0-B229-FE5B54014FC3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="" id="{2B82763C-49BE-4BE8-BECA-6DB3081B48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0" name="组合 349">
              <a:extLst>
                <a:ext uri="{FF2B5EF4-FFF2-40B4-BE49-F238E27FC236}">
                  <a16:creationId xmlns:a16="http://schemas.microsoft.com/office/drawing/2014/main" xmlns="" id="{BBACD4B6-AD71-4F58-AC9D-BD0E6E78033C}"/>
                </a:ext>
              </a:extLst>
            </p:cNvPr>
            <p:cNvGrpSpPr/>
            <p:nvPr/>
          </p:nvGrpSpPr>
          <p:grpSpPr>
            <a:xfrm>
              <a:off x="10114988" y="3868254"/>
              <a:ext cx="242007" cy="273595"/>
              <a:chOff x="14585950" y="4052888"/>
              <a:chExt cx="717551" cy="811212"/>
            </a:xfrm>
            <a:gradFill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</a:gradFill>
            <a:effectLst/>
          </p:grpSpPr>
          <p:sp>
            <p:nvSpPr>
              <p:cNvPr id="244" name="Rectangle 5">
                <a:extLst>
                  <a:ext uri="{FF2B5EF4-FFF2-40B4-BE49-F238E27FC236}">
                    <a16:creationId xmlns:a16="http://schemas.microsoft.com/office/drawing/2014/main" xmlns="" id="{C79B2096-AED4-438C-B6B4-435216323B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35188" y="4100513"/>
                <a:ext cx="115888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6">
                <a:extLst>
                  <a:ext uri="{FF2B5EF4-FFF2-40B4-BE49-F238E27FC236}">
                    <a16:creationId xmlns:a16="http://schemas.microsoft.com/office/drawing/2014/main" xmlns="" id="{43EBBCE6-5B2B-4ADD-979E-37B452E43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85950" y="4052888"/>
                <a:ext cx="614363" cy="811212"/>
              </a:xfrm>
              <a:custGeom>
                <a:avLst/>
                <a:gdLst>
                  <a:gd name="T0" fmla="*/ 223 w 368"/>
                  <a:gd name="T1" fmla="*/ 486 h 486"/>
                  <a:gd name="T2" fmla="*/ 34 w 368"/>
                  <a:gd name="T3" fmla="*/ 486 h 486"/>
                  <a:gd name="T4" fmla="*/ 0 w 368"/>
                  <a:gd name="T5" fmla="*/ 452 h 486"/>
                  <a:gd name="T6" fmla="*/ 0 w 368"/>
                  <a:gd name="T7" fmla="*/ 34 h 486"/>
                  <a:gd name="T8" fmla="*/ 34 w 368"/>
                  <a:gd name="T9" fmla="*/ 0 h 486"/>
                  <a:gd name="T10" fmla="*/ 334 w 368"/>
                  <a:gd name="T11" fmla="*/ 0 h 486"/>
                  <a:gd name="T12" fmla="*/ 368 w 368"/>
                  <a:gd name="T13" fmla="*/ 34 h 486"/>
                  <a:gd name="T14" fmla="*/ 368 w 368"/>
                  <a:gd name="T15" fmla="*/ 168 h 486"/>
                  <a:gd name="T16" fmla="*/ 362 w 368"/>
                  <a:gd name="T17" fmla="*/ 174 h 486"/>
                  <a:gd name="T18" fmla="*/ 356 w 368"/>
                  <a:gd name="T19" fmla="*/ 168 h 486"/>
                  <a:gd name="T20" fmla="*/ 356 w 368"/>
                  <a:gd name="T21" fmla="*/ 34 h 486"/>
                  <a:gd name="T22" fmla="*/ 334 w 368"/>
                  <a:gd name="T23" fmla="*/ 12 h 486"/>
                  <a:gd name="T24" fmla="*/ 34 w 368"/>
                  <a:gd name="T25" fmla="*/ 12 h 486"/>
                  <a:gd name="T26" fmla="*/ 12 w 368"/>
                  <a:gd name="T27" fmla="*/ 34 h 486"/>
                  <a:gd name="T28" fmla="*/ 12 w 368"/>
                  <a:gd name="T29" fmla="*/ 452 h 486"/>
                  <a:gd name="T30" fmla="*/ 34 w 368"/>
                  <a:gd name="T31" fmla="*/ 474 h 486"/>
                  <a:gd name="T32" fmla="*/ 223 w 368"/>
                  <a:gd name="T33" fmla="*/ 474 h 486"/>
                  <a:gd name="T34" fmla="*/ 229 w 368"/>
                  <a:gd name="T35" fmla="*/ 480 h 486"/>
                  <a:gd name="T36" fmla="*/ 223 w 368"/>
                  <a:gd name="T37" fmla="*/ 486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8" h="486">
                    <a:moveTo>
                      <a:pt x="223" y="486"/>
                    </a:moveTo>
                    <a:cubicBezTo>
                      <a:pt x="34" y="486"/>
                      <a:pt x="34" y="486"/>
                      <a:pt x="34" y="486"/>
                    </a:cubicBezTo>
                    <a:cubicBezTo>
                      <a:pt x="15" y="486"/>
                      <a:pt x="0" y="471"/>
                      <a:pt x="0" y="45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334" y="0"/>
                      <a:pt x="334" y="0"/>
                      <a:pt x="334" y="0"/>
                    </a:cubicBezTo>
                    <a:cubicBezTo>
                      <a:pt x="353" y="0"/>
                      <a:pt x="368" y="15"/>
                      <a:pt x="368" y="34"/>
                    </a:cubicBezTo>
                    <a:cubicBezTo>
                      <a:pt x="368" y="168"/>
                      <a:pt x="368" y="168"/>
                      <a:pt x="368" y="168"/>
                    </a:cubicBezTo>
                    <a:cubicBezTo>
                      <a:pt x="368" y="171"/>
                      <a:pt x="365" y="174"/>
                      <a:pt x="362" y="174"/>
                    </a:cubicBezTo>
                    <a:cubicBezTo>
                      <a:pt x="359" y="174"/>
                      <a:pt x="356" y="171"/>
                      <a:pt x="356" y="168"/>
                    </a:cubicBezTo>
                    <a:cubicBezTo>
                      <a:pt x="356" y="34"/>
                      <a:pt x="356" y="34"/>
                      <a:pt x="356" y="34"/>
                    </a:cubicBezTo>
                    <a:cubicBezTo>
                      <a:pt x="356" y="22"/>
                      <a:pt x="346" y="12"/>
                      <a:pt x="3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22" y="12"/>
                      <a:pt x="12" y="22"/>
                      <a:pt x="12" y="34"/>
                    </a:cubicBezTo>
                    <a:cubicBezTo>
                      <a:pt x="12" y="452"/>
                      <a:pt x="12" y="452"/>
                      <a:pt x="12" y="452"/>
                    </a:cubicBezTo>
                    <a:cubicBezTo>
                      <a:pt x="12" y="464"/>
                      <a:pt x="22" y="474"/>
                      <a:pt x="34" y="474"/>
                    </a:cubicBezTo>
                    <a:cubicBezTo>
                      <a:pt x="223" y="474"/>
                      <a:pt x="223" y="474"/>
                      <a:pt x="223" y="474"/>
                    </a:cubicBezTo>
                    <a:cubicBezTo>
                      <a:pt x="226" y="474"/>
                      <a:pt x="229" y="477"/>
                      <a:pt x="229" y="480"/>
                    </a:cubicBezTo>
                    <a:cubicBezTo>
                      <a:pt x="229" y="483"/>
                      <a:pt x="226" y="486"/>
                      <a:pt x="223" y="4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Rectangle 7">
                <a:extLst>
                  <a:ext uri="{FF2B5EF4-FFF2-40B4-BE49-F238E27FC236}">
                    <a16:creationId xmlns:a16="http://schemas.microsoft.com/office/drawing/2014/main" xmlns="" id="{76B95E4C-FBAB-445B-A744-3D36B0D5A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35188" y="4797425"/>
                <a:ext cx="115888" cy="206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8">
                <a:extLst>
                  <a:ext uri="{FF2B5EF4-FFF2-40B4-BE49-F238E27FC236}">
                    <a16:creationId xmlns:a16="http://schemas.microsoft.com/office/drawing/2014/main" xmlns="" id="{DE395B40-4785-48AF-A7D0-AC58FC8E92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85950" y="4146550"/>
                <a:ext cx="614363" cy="20637"/>
              </a:xfrm>
              <a:custGeom>
                <a:avLst/>
                <a:gdLst>
                  <a:gd name="T0" fmla="*/ 362 w 368"/>
                  <a:gd name="T1" fmla="*/ 12 h 12"/>
                  <a:gd name="T2" fmla="*/ 6 w 368"/>
                  <a:gd name="T3" fmla="*/ 12 h 12"/>
                  <a:gd name="T4" fmla="*/ 0 w 368"/>
                  <a:gd name="T5" fmla="*/ 6 h 12"/>
                  <a:gd name="T6" fmla="*/ 6 w 368"/>
                  <a:gd name="T7" fmla="*/ 0 h 12"/>
                  <a:gd name="T8" fmla="*/ 362 w 368"/>
                  <a:gd name="T9" fmla="*/ 0 h 12"/>
                  <a:gd name="T10" fmla="*/ 368 w 368"/>
                  <a:gd name="T11" fmla="*/ 6 h 12"/>
                  <a:gd name="T12" fmla="*/ 362 w 36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8" h="12">
                    <a:moveTo>
                      <a:pt x="36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62" y="0"/>
                      <a:pt x="362" y="0"/>
                      <a:pt x="362" y="0"/>
                    </a:cubicBezTo>
                    <a:cubicBezTo>
                      <a:pt x="365" y="0"/>
                      <a:pt x="368" y="3"/>
                      <a:pt x="368" y="6"/>
                    </a:cubicBezTo>
                    <a:cubicBezTo>
                      <a:pt x="368" y="10"/>
                      <a:pt x="365" y="12"/>
                      <a:pt x="36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9">
                <a:extLst>
                  <a:ext uri="{FF2B5EF4-FFF2-40B4-BE49-F238E27FC236}">
                    <a16:creationId xmlns:a16="http://schemas.microsoft.com/office/drawing/2014/main" xmlns="" id="{64E0D578-80F3-4DEB-A0A2-9A1BC6E91F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85950" y="4751388"/>
                <a:ext cx="376238" cy="19050"/>
              </a:xfrm>
              <a:custGeom>
                <a:avLst/>
                <a:gdLst>
                  <a:gd name="T0" fmla="*/ 219 w 225"/>
                  <a:gd name="T1" fmla="*/ 12 h 12"/>
                  <a:gd name="T2" fmla="*/ 6 w 225"/>
                  <a:gd name="T3" fmla="*/ 12 h 12"/>
                  <a:gd name="T4" fmla="*/ 0 w 225"/>
                  <a:gd name="T5" fmla="*/ 6 h 12"/>
                  <a:gd name="T6" fmla="*/ 6 w 225"/>
                  <a:gd name="T7" fmla="*/ 0 h 12"/>
                  <a:gd name="T8" fmla="*/ 219 w 225"/>
                  <a:gd name="T9" fmla="*/ 0 h 12"/>
                  <a:gd name="T10" fmla="*/ 225 w 225"/>
                  <a:gd name="T11" fmla="*/ 6 h 12"/>
                  <a:gd name="T12" fmla="*/ 219 w 22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12">
                    <a:moveTo>
                      <a:pt x="21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219" y="0"/>
                      <a:pt x="219" y="0"/>
                      <a:pt x="219" y="0"/>
                    </a:cubicBezTo>
                    <a:cubicBezTo>
                      <a:pt x="222" y="0"/>
                      <a:pt x="225" y="2"/>
                      <a:pt x="225" y="6"/>
                    </a:cubicBezTo>
                    <a:cubicBezTo>
                      <a:pt x="225" y="9"/>
                      <a:pt x="222" y="12"/>
                      <a:pt x="21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10">
                <a:extLst>
                  <a:ext uri="{FF2B5EF4-FFF2-40B4-BE49-F238E27FC236}">
                    <a16:creationId xmlns:a16="http://schemas.microsoft.com/office/drawing/2014/main" xmlns="" id="{2EEFE579-EA2D-401D-AF5E-382AF4B362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51038" y="4213225"/>
                <a:ext cx="100013" cy="100012"/>
              </a:xfrm>
              <a:custGeom>
                <a:avLst/>
                <a:gdLst>
                  <a:gd name="T0" fmla="*/ 41 w 60"/>
                  <a:gd name="T1" fmla="*/ 60 h 60"/>
                  <a:gd name="T2" fmla="*/ 19 w 60"/>
                  <a:gd name="T3" fmla="*/ 60 h 60"/>
                  <a:gd name="T4" fmla="*/ 0 w 60"/>
                  <a:gd name="T5" fmla="*/ 41 h 60"/>
                  <a:gd name="T6" fmla="*/ 0 w 60"/>
                  <a:gd name="T7" fmla="*/ 19 h 60"/>
                  <a:gd name="T8" fmla="*/ 19 w 60"/>
                  <a:gd name="T9" fmla="*/ 0 h 60"/>
                  <a:gd name="T10" fmla="*/ 41 w 60"/>
                  <a:gd name="T11" fmla="*/ 0 h 60"/>
                  <a:gd name="T12" fmla="*/ 60 w 60"/>
                  <a:gd name="T13" fmla="*/ 19 h 60"/>
                  <a:gd name="T14" fmla="*/ 60 w 60"/>
                  <a:gd name="T15" fmla="*/ 41 h 60"/>
                  <a:gd name="T16" fmla="*/ 41 w 60"/>
                  <a:gd name="T17" fmla="*/ 60 h 60"/>
                  <a:gd name="T18" fmla="*/ 19 w 60"/>
                  <a:gd name="T19" fmla="*/ 12 h 60"/>
                  <a:gd name="T20" fmla="*/ 12 w 60"/>
                  <a:gd name="T21" fmla="*/ 19 h 60"/>
                  <a:gd name="T22" fmla="*/ 12 w 60"/>
                  <a:gd name="T23" fmla="*/ 41 h 60"/>
                  <a:gd name="T24" fmla="*/ 19 w 60"/>
                  <a:gd name="T25" fmla="*/ 48 h 60"/>
                  <a:gd name="T26" fmla="*/ 41 w 60"/>
                  <a:gd name="T27" fmla="*/ 48 h 60"/>
                  <a:gd name="T28" fmla="*/ 48 w 60"/>
                  <a:gd name="T29" fmla="*/ 41 h 60"/>
                  <a:gd name="T30" fmla="*/ 48 w 60"/>
                  <a:gd name="T31" fmla="*/ 19 h 60"/>
                  <a:gd name="T32" fmla="*/ 41 w 60"/>
                  <a:gd name="T33" fmla="*/ 12 h 60"/>
                  <a:gd name="T34" fmla="*/ 19 w 60"/>
                  <a:gd name="T35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" h="60">
                    <a:moveTo>
                      <a:pt x="41" y="60"/>
                    </a:moveTo>
                    <a:cubicBezTo>
                      <a:pt x="19" y="60"/>
                      <a:pt x="19" y="60"/>
                      <a:pt x="19" y="60"/>
                    </a:cubicBezTo>
                    <a:cubicBezTo>
                      <a:pt x="8" y="60"/>
                      <a:pt x="0" y="52"/>
                      <a:pt x="0" y="4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2" y="0"/>
                      <a:pt x="60" y="8"/>
                      <a:pt x="60" y="19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52"/>
                      <a:pt x="52" y="60"/>
                      <a:pt x="41" y="60"/>
                    </a:cubicBezTo>
                    <a:close/>
                    <a:moveTo>
                      <a:pt x="19" y="12"/>
                    </a:moveTo>
                    <a:cubicBezTo>
                      <a:pt x="15" y="12"/>
                      <a:pt x="12" y="15"/>
                      <a:pt x="12" y="19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5"/>
                      <a:pt x="15" y="48"/>
                      <a:pt x="19" y="48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45" y="48"/>
                      <a:pt x="48" y="45"/>
                      <a:pt x="48" y="41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5"/>
                      <a:pt x="45" y="12"/>
                      <a:pt x="41" y="12"/>
                    </a:cubicBez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11">
                <a:extLst>
                  <a:ext uri="{FF2B5EF4-FFF2-40B4-BE49-F238E27FC236}">
                    <a16:creationId xmlns:a16="http://schemas.microsoft.com/office/drawing/2014/main" xmlns="" id="{1EEC76FF-791E-4059-A81A-59AC02C612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76450" y="4213225"/>
                <a:ext cx="101600" cy="100012"/>
              </a:xfrm>
              <a:custGeom>
                <a:avLst/>
                <a:gdLst>
                  <a:gd name="T0" fmla="*/ 42 w 61"/>
                  <a:gd name="T1" fmla="*/ 60 h 60"/>
                  <a:gd name="T2" fmla="*/ 19 w 61"/>
                  <a:gd name="T3" fmla="*/ 60 h 60"/>
                  <a:gd name="T4" fmla="*/ 0 w 61"/>
                  <a:gd name="T5" fmla="*/ 41 h 60"/>
                  <a:gd name="T6" fmla="*/ 0 w 61"/>
                  <a:gd name="T7" fmla="*/ 19 h 60"/>
                  <a:gd name="T8" fmla="*/ 19 w 61"/>
                  <a:gd name="T9" fmla="*/ 0 h 60"/>
                  <a:gd name="T10" fmla="*/ 42 w 61"/>
                  <a:gd name="T11" fmla="*/ 0 h 60"/>
                  <a:gd name="T12" fmla="*/ 61 w 61"/>
                  <a:gd name="T13" fmla="*/ 19 h 60"/>
                  <a:gd name="T14" fmla="*/ 61 w 61"/>
                  <a:gd name="T15" fmla="*/ 41 h 60"/>
                  <a:gd name="T16" fmla="*/ 42 w 61"/>
                  <a:gd name="T17" fmla="*/ 60 h 60"/>
                  <a:gd name="T18" fmla="*/ 19 w 61"/>
                  <a:gd name="T19" fmla="*/ 12 h 60"/>
                  <a:gd name="T20" fmla="*/ 12 w 61"/>
                  <a:gd name="T21" fmla="*/ 19 h 60"/>
                  <a:gd name="T22" fmla="*/ 12 w 61"/>
                  <a:gd name="T23" fmla="*/ 41 h 60"/>
                  <a:gd name="T24" fmla="*/ 19 w 61"/>
                  <a:gd name="T25" fmla="*/ 48 h 60"/>
                  <a:gd name="T26" fmla="*/ 42 w 61"/>
                  <a:gd name="T27" fmla="*/ 48 h 60"/>
                  <a:gd name="T28" fmla="*/ 49 w 61"/>
                  <a:gd name="T29" fmla="*/ 41 h 60"/>
                  <a:gd name="T30" fmla="*/ 49 w 61"/>
                  <a:gd name="T31" fmla="*/ 19 h 60"/>
                  <a:gd name="T32" fmla="*/ 42 w 61"/>
                  <a:gd name="T33" fmla="*/ 12 h 60"/>
                  <a:gd name="T34" fmla="*/ 19 w 61"/>
                  <a:gd name="T35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60">
                    <a:moveTo>
                      <a:pt x="42" y="60"/>
                    </a:moveTo>
                    <a:cubicBezTo>
                      <a:pt x="19" y="60"/>
                      <a:pt x="19" y="60"/>
                      <a:pt x="19" y="60"/>
                    </a:cubicBezTo>
                    <a:cubicBezTo>
                      <a:pt x="9" y="60"/>
                      <a:pt x="0" y="52"/>
                      <a:pt x="0" y="4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2" y="0"/>
                      <a:pt x="61" y="8"/>
                      <a:pt x="61" y="19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52"/>
                      <a:pt x="52" y="60"/>
                      <a:pt x="42" y="60"/>
                    </a:cubicBezTo>
                    <a:close/>
                    <a:moveTo>
                      <a:pt x="19" y="12"/>
                    </a:moveTo>
                    <a:cubicBezTo>
                      <a:pt x="15" y="12"/>
                      <a:pt x="12" y="15"/>
                      <a:pt x="12" y="19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5"/>
                      <a:pt x="15" y="48"/>
                      <a:pt x="19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6" y="48"/>
                      <a:pt x="49" y="45"/>
                      <a:pt x="49" y="41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15"/>
                      <a:pt x="46" y="12"/>
                      <a:pt x="42" y="12"/>
                    </a:cubicBez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12">
                <a:extLst>
                  <a:ext uri="{FF2B5EF4-FFF2-40B4-BE49-F238E27FC236}">
                    <a16:creationId xmlns:a16="http://schemas.microsoft.com/office/drawing/2014/main" xmlns="" id="{3E167EBB-7A6E-4E09-87DD-91E21011E2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901863" y="4213225"/>
                <a:ext cx="101600" cy="100012"/>
              </a:xfrm>
              <a:custGeom>
                <a:avLst/>
                <a:gdLst>
                  <a:gd name="T0" fmla="*/ 42 w 61"/>
                  <a:gd name="T1" fmla="*/ 60 h 60"/>
                  <a:gd name="T2" fmla="*/ 19 w 61"/>
                  <a:gd name="T3" fmla="*/ 60 h 60"/>
                  <a:gd name="T4" fmla="*/ 0 w 61"/>
                  <a:gd name="T5" fmla="*/ 41 h 60"/>
                  <a:gd name="T6" fmla="*/ 0 w 61"/>
                  <a:gd name="T7" fmla="*/ 19 h 60"/>
                  <a:gd name="T8" fmla="*/ 19 w 61"/>
                  <a:gd name="T9" fmla="*/ 0 h 60"/>
                  <a:gd name="T10" fmla="*/ 42 w 61"/>
                  <a:gd name="T11" fmla="*/ 0 h 60"/>
                  <a:gd name="T12" fmla="*/ 61 w 61"/>
                  <a:gd name="T13" fmla="*/ 19 h 60"/>
                  <a:gd name="T14" fmla="*/ 61 w 61"/>
                  <a:gd name="T15" fmla="*/ 41 h 60"/>
                  <a:gd name="T16" fmla="*/ 42 w 61"/>
                  <a:gd name="T17" fmla="*/ 60 h 60"/>
                  <a:gd name="T18" fmla="*/ 19 w 61"/>
                  <a:gd name="T19" fmla="*/ 12 h 60"/>
                  <a:gd name="T20" fmla="*/ 12 w 61"/>
                  <a:gd name="T21" fmla="*/ 19 h 60"/>
                  <a:gd name="T22" fmla="*/ 12 w 61"/>
                  <a:gd name="T23" fmla="*/ 41 h 60"/>
                  <a:gd name="T24" fmla="*/ 19 w 61"/>
                  <a:gd name="T25" fmla="*/ 48 h 60"/>
                  <a:gd name="T26" fmla="*/ 42 w 61"/>
                  <a:gd name="T27" fmla="*/ 48 h 60"/>
                  <a:gd name="T28" fmla="*/ 49 w 61"/>
                  <a:gd name="T29" fmla="*/ 41 h 60"/>
                  <a:gd name="T30" fmla="*/ 49 w 61"/>
                  <a:gd name="T31" fmla="*/ 19 h 60"/>
                  <a:gd name="T32" fmla="*/ 42 w 61"/>
                  <a:gd name="T33" fmla="*/ 12 h 60"/>
                  <a:gd name="T34" fmla="*/ 19 w 61"/>
                  <a:gd name="T35" fmla="*/ 1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60">
                    <a:moveTo>
                      <a:pt x="42" y="60"/>
                    </a:moveTo>
                    <a:cubicBezTo>
                      <a:pt x="19" y="60"/>
                      <a:pt x="19" y="60"/>
                      <a:pt x="19" y="60"/>
                    </a:cubicBezTo>
                    <a:cubicBezTo>
                      <a:pt x="9" y="60"/>
                      <a:pt x="0" y="52"/>
                      <a:pt x="0" y="4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3" y="0"/>
                      <a:pt x="61" y="8"/>
                      <a:pt x="61" y="19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52"/>
                      <a:pt x="53" y="60"/>
                      <a:pt x="42" y="60"/>
                    </a:cubicBezTo>
                    <a:close/>
                    <a:moveTo>
                      <a:pt x="19" y="12"/>
                    </a:moveTo>
                    <a:cubicBezTo>
                      <a:pt x="16" y="12"/>
                      <a:pt x="12" y="15"/>
                      <a:pt x="12" y="19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5"/>
                      <a:pt x="16" y="48"/>
                      <a:pt x="19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6" y="48"/>
                      <a:pt x="49" y="45"/>
                      <a:pt x="49" y="41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15"/>
                      <a:pt x="46" y="12"/>
                      <a:pt x="42" y="12"/>
                    </a:cubicBez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13">
                <a:extLst>
                  <a:ext uri="{FF2B5EF4-FFF2-40B4-BE49-F238E27FC236}">
                    <a16:creationId xmlns:a16="http://schemas.microsoft.com/office/drawing/2014/main" xmlns="" id="{7E140621-20F9-44D9-B4C4-DBA2EA25B4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51038" y="4343400"/>
                <a:ext cx="100013" cy="101600"/>
              </a:xfrm>
              <a:custGeom>
                <a:avLst/>
                <a:gdLst>
                  <a:gd name="T0" fmla="*/ 41 w 60"/>
                  <a:gd name="T1" fmla="*/ 61 h 61"/>
                  <a:gd name="T2" fmla="*/ 19 w 60"/>
                  <a:gd name="T3" fmla="*/ 61 h 61"/>
                  <a:gd name="T4" fmla="*/ 0 w 60"/>
                  <a:gd name="T5" fmla="*/ 42 h 61"/>
                  <a:gd name="T6" fmla="*/ 0 w 60"/>
                  <a:gd name="T7" fmla="*/ 19 h 61"/>
                  <a:gd name="T8" fmla="*/ 19 w 60"/>
                  <a:gd name="T9" fmla="*/ 0 h 61"/>
                  <a:gd name="T10" fmla="*/ 41 w 60"/>
                  <a:gd name="T11" fmla="*/ 0 h 61"/>
                  <a:gd name="T12" fmla="*/ 60 w 60"/>
                  <a:gd name="T13" fmla="*/ 19 h 61"/>
                  <a:gd name="T14" fmla="*/ 60 w 60"/>
                  <a:gd name="T15" fmla="*/ 42 h 61"/>
                  <a:gd name="T16" fmla="*/ 41 w 60"/>
                  <a:gd name="T17" fmla="*/ 61 h 61"/>
                  <a:gd name="T18" fmla="*/ 19 w 60"/>
                  <a:gd name="T19" fmla="*/ 12 h 61"/>
                  <a:gd name="T20" fmla="*/ 12 w 60"/>
                  <a:gd name="T21" fmla="*/ 19 h 61"/>
                  <a:gd name="T22" fmla="*/ 12 w 60"/>
                  <a:gd name="T23" fmla="*/ 42 h 61"/>
                  <a:gd name="T24" fmla="*/ 19 w 60"/>
                  <a:gd name="T25" fmla="*/ 49 h 61"/>
                  <a:gd name="T26" fmla="*/ 41 w 60"/>
                  <a:gd name="T27" fmla="*/ 49 h 61"/>
                  <a:gd name="T28" fmla="*/ 48 w 60"/>
                  <a:gd name="T29" fmla="*/ 42 h 61"/>
                  <a:gd name="T30" fmla="*/ 48 w 60"/>
                  <a:gd name="T31" fmla="*/ 19 h 61"/>
                  <a:gd name="T32" fmla="*/ 41 w 60"/>
                  <a:gd name="T33" fmla="*/ 12 h 61"/>
                  <a:gd name="T34" fmla="*/ 19 w 60"/>
                  <a:gd name="T35" fmla="*/ 1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" h="61">
                    <a:moveTo>
                      <a:pt x="41" y="61"/>
                    </a:moveTo>
                    <a:cubicBezTo>
                      <a:pt x="19" y="61"/>
                      <a:pt x="19" y="61"/>
                      <a:pt x="19" y="61"/>
                    </a:cubicBezTo>
                    <a:cubicBezTo>
                      <a:pt x="8" y="61"/>
                      <a:pt x="0" y="52"/>
                      <a:pt x="0" y="4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2" y="0"/>
                      <a:pt x="60" y="9"/>
                      <a:pt x="60" y="19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2"/>
                      <a:pt x="52" y="61"/>
                      <a:pt x="41" y="61"/>
                    </a:cubicBezTo>
                    <a:close/>
                    <a:moveTo>
                      <a:pt x="19" y="12"/>
                    </a:moveTo>
                    <a:cubicBezTo>
                      <a:pt x="15" y="12"/>
                      <a:pt x="12" y="15"/>
                      <a:pt x="12" y="19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6"/>
                      <a:pt x="15" y="49"/>
                      <a:pt x="19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5" y="49"/>
                      <a:pt x="48" y="46"/>
                      <a:pt x="48" y="42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5"/>
                      <a:pt x="45" y="12"/>
                      <a:pt x="41" y="12"/>
                    </a:cubicBez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14">
                <a:extLst>
                  <a:ext uri="{FF2B5EF4-FFF2-40B4-BE49-F238E27FC236}">
                    <a16:creationId xmlns:a16="http://schemas.microsoft.com/office/drawing/2014/main" xmlns="" id="{B0482C81-091E-4AE5-86CB-5C25952105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76450" y="4343400"/>
                <a:ext cx="101600" cy="101600"/>
              </a:xfrm>
              <a:custGeom>
                <a:avLst/>
                <a:gdLst>
                  <a:gd name="T0" fmla="*/ 42 w 61"/>
                  <a:gd name="T1" fmla="*/ 61 h 61"/>
                  <a:gd name="T2" fmla="*/ 19 w 61"/>
                  <a:gd name="T3" fmla="*/ 61 h 61"/>
                  <a:gd name="T4" fmla="*/ 0 w 61"/>
                  <a:gd name="T5" fmla="*/ 42 h 61"/>
                  <a:gd name="T6" fmla="*/ 0 w 61"/>
                  <a:gd name="T7" fmla="*/ 19 h 61"/>
                  <a:gd name="T8" fmla="*/ 19 w 61"/>
                  <a:gd name="T9" fmla="*/ 0 h 61"/>
                  <a:gd name="T10" fmla="*/ 42 w 61"/>
                  <a:gd name="T11" fmla="*/ 0 h 61"/>
                  <a:gd name="T12" fmla="*/ 61 w 61"/>
                  <a:gd name="T13" fmla="*/ 19 h 61"/>
                  <a:gd name="T14" fmla="*/ 61 w 61"/>
                  <a:gd name="T15" fmla="*/ 42 h 61"/>
                  <a:gd name="T16" fmla="*/ 42 w 61"/>
                  <a:gd name="T17" fmla="*/ 61 h 61"/>
                  <a:gd name="T18" fmla="*/ 19 w 61"/>
                  <a:gd name="T19" fmla="*/ 12 h 61"/>
                  <a:gd name="T20" fmla="*/ 12 w 61"/>
                  <a:gd name="T21" fmla="*/ 19 h 61"/>
                  <a:gd name="T22" fmla="*/ 12 w 61"/>
                  <a:gd name="T23" fmla="*/ 42 h 61"/>
                  <a:gd name="T24" fmla="*/ 19 w 61"/>
                  <a:gd name="T25" fmla="*/ 49 h 61"/>
                  <a:gd name="T26" fmla="*/ 42 w 61"/>
                  <a:gd name="T27" fmla="*/ 49 h 61"/>
                  <a:gd name="T28" fmla="*/ 49 w 61"/>
                  <a:gd name="T29" fmla="*/ 42 h 61"/>
                  <a:gd name="T30" fmla="*/ 49 w 61"/>
                  <a:gd name="T31" fmla="*/ 19 h 61"/>
                  <a:gd name="T32" fmla="*/ 42 w 61"/>
                  <a:gd name="T33" fmla="*/ 12 h 61"/>
                  <a:gd name="T34" fmla="*/ 19 w 61"/>
                  <a:gd name="T35" fmla="*/ 1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61">
                    <a:moveTo>
                      <a:pt x="42" y="61"/>
                    </a:moveTo>
                    <a:cubicBezTo>
                      <a:pt x="19" y="61"/>
                      <a:pt x="19" y="61"/>
                      <a:pt x="19" y="61"/>
                    </a:cubicBezTo>
                    <a:cubicBezTo>
                      <a:pt x="9" y="61"/>
                      <a:pt x="0" y="52"/>
                      <a:pt x="0" y="4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2" y="0"/>
                      <a:pt x="61" y="9"/>
                      <a:pt x="61" y="19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1" y="52"/>
                      <a:pt x="52" y="61"/>
                      <a:pt x="42" y="61"/>
                    </a:cubicBezTo>
                    <a:close/>
                    <a:moveTo>
                      <a:pt x="19" y="12"/>
                    </a:moveTo>
                    <a:cubicBezTo>
                      <a:pt x="15" y="12"/>
                      <a:pt x="12" y="15"/>
                      <a:pt x="12" y="19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6"/>
                      <a:pt x="15" y="49"/>
                      <a:pt x="19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6" y="49"/>
                      <a:pt x="49" y="46"/>
                      <a:pt x="49" y="42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15"/>
                      <a:pt x="46" y="12"/>
                      <a:pt x="42" y="12"/>
                    </a:cubicBez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15">
                <a:extLst>
                  <a:ext uri="{FF2B5EF4-FFF2-40B4-BE49-F238E27FC236}">
                    <a16:creationId xmlns:a16="http://schemas.microsoft.com/office/drawing/2014/main" xmlns="" id="{806F87E3-C449-42A9-A91F-CD00194065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51038" y="4475163"/>
                <a:ext cx="100013" cy="101600"/>
              </a:xfrm>
              <a:custGeom>
                <a:avLst/>
                <a:gdLst>
                  <a:gd name="T0" fmla="*/ 41 w 60"/>
                  <a:gd name="T1" fmla="*/ 61 h 61"/>
                  <a:gd name="T2" fmla="*/ 19 w 60"/>
                  <a:gd name="T3" fmla="*/ 61 h 61"/>
                  <a:gd name="T4" fmla="*/ 0 w 60"/>
                  <a:gd name="T5" fmla="*/ 42 h 61"/>
                  <a:gd name="T6" fmla="*/ 0 w 60"/>
                  <a:gd name="T7" fmla="*/ 19 h 61"/>
                  <a:gd name="T8" fmla="*/ 19 w 60"/>
                  <a:gd name="T9" fmla="*/ 0 h 61"/>
                  <a:gd name="T10" fmla="*/ 41 w 60"/>
                  <a:gd name="T11" fmla="*/ 0 h 61"/>
                  <a:gd name="T12" fmla="*/ 60 w 60"/>
                  <a:gd name="T13" fmla="*/ 19 h 61"/>
                  <a:gd name="T14" fmla="*/ 60 w 60"/>
                  <a:gd name="T15" fmla="*/ 42 h 61"/>
                  <a:gd name="T16" fmla="*/ 41 w 60"/>
                  <a:gd name="T17" fmla="*/ 61 h 61"/>
                  <a:gd name="T18" fmla="*/ 19 w 60"/>
                  <a:gd name="T19" fmla="*/ 12 h 61"/>
                  <a:gd name="T20" fmla="*/ 12 w 60"/>
                  <a:gd name="T21" fmla="*/ 19 h 61"/>
                  <a:gd name="T22" fmla="*/ 12 w 60"/>
                  <a:gd name="T23" fmla="*/ 42 h 61"/>
                  <a:gd name="T24" fmla="*/ 19 w 60"/>
                  <a:gd name="T25" fmla="*/ 49 h 61"/>
                  <a:gd name="T26" fmla="*/ 41 w 60"/>
                  <a:gd name="T27" fmla="*/ 49 h 61"/>
                  <a:gd name="T28" fmla="*/ 48 w 60"/>
                  <a:gd name="T29" fmla="*/ 42 h 61"/>
                  <a:gd name="T30" fmla="*/ 48 w 60"/>
                  <a:gd name="T31" fmla="*/ 19 h 61"/>
                  <a:gd name="T32" fmla="*/ 41 w 60"/>
                  <a:gd name="T33" fmla="*/ 12 h 61"/>
                  <a:gd name="T34" fmla="*/ 19 w 60"/>
                  <a:gd name="T35" fmla="*/ 1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0" h="61">
                    <a:moveTo>
                      <a:pt x="41" y="61"/>
                    </a:moveTo>
                    <a:cubicBezTo>
                      <a:pt x="19" y="61"/>
                      <a:pt x="19" y="61"/>
                      <a:pt x="19" y="61"/>
                    </a:cubicBezTo>
                    <a:cubicBezTo>
                      <a:pt x="8" y="61"/>
                      <a:pt x="0" y="52"/>
                      <a:pt x="0" y="4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8" y="0"/>
                      <a:pt x="1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2" y="0"/>
                      <a:pt x="60" y="8"/>
                      <a:pt x="60" y="19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2"/>
                      <a:pt x="52" y="61"/>
                      <a:pt x="41" y="61"/>
                    </a:cubicBezTo>
                    <a:close/>
                    <a:moveTo>
                      <a:pt x="19" y="12"/>
                    </a:moveTo>
                    <a:cubicBezTo>
                      <a:pt x="15" y="12"/>
                      <a:pt x="12" y="15"/>
                      <a:pt x="12" y="19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5"/>
                      <a:pt x="15" y="49"/>
                      <a:pt x="19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5" y="49"/>
                      <a:pt x="48" y="45"/>
                      <a:pt x="48" y="42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8" y="15"/>
                      <a:pt x="45" y="12"/>
                      <a:pt x="41" y="12"/>
                    </a:cubicBez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16">
                <a:extLst>
                  <a:ext uri="{FF2B5EF4-FFF2-40B4-BE49-F238E27FC236}">
                    <a16:creationId xmlns:a16="http://schemas.microsoft.com/office/drawing/2014/main" xmlns="" id="{254A5C4E-5B69-44C5-85A2-8768D51285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776450" y="4475163"/>
                <a:ext cx="101600" cy="101600"/>
              </a:xfrm>
              <a:custGeom>
                <a:avLst/>
                <a:gdLst>
                  <a:gd name="T0" fmla="*/ 42 w 61"/>
                  <a:gd name="T1" fmla="*/ 61 h 61"/>
                  <a:gd name="T2" fmla="*/ 19 w 61"/>
                  <a:gd name="T3" fmla="*/ 61 h 61"/>
                  <a:gd name="T4" fmla="*/ 0 w 61"/>
                  <a:gd name="T5" fmla="*/ 42 h 61"/>
                  <a:gd name="T6" fmla="*/ 0 w 61"/>
                  <a:gd name="T7" fmla="*/ 19 h 61"/>
                  <a:gd name="T8" fmla="*/ 19 w 61"/>
                  <a:gd name="T9" fmla="*/ 0 h 61"/>
                  <a:gd name="T10" fmla="*/ 42 w 61"/>
                  <a:gd name="T11" fmla="*/ 0 h 61"/>
                  <a:gd name="T12" fmla="*/ 61 w 61"/>
                  <a:gd name="T13" fmla="*/ 19 h 61"/>
                  <a:gd name="T14" fmla="*/ 61 w 61"/>
                  <a:gd name="T15" fmla="*/ 42 h 61"/>
                  <a:gd name="T16" fmla="*/ 42 w 61"/>
                  <a:gd name="T17" fmla="*/ 61 h 61"/>
                  <a:gd name="T18" fmla="*/ 19 w 61"/>
                  <a:gd name="T19" fmla="*/ 12 h 61"/>
                  <a:gd name="T20" fmla="*/ 12 w 61"/>
                  <a:gd name="T21" fmla="*/ 19 h 61"/>
                  <a:gd name="T22" fmla="*/ 12 w 61"/>
                  <a:gd name="T23" fmla="*/ 42 h 61"/>
                  <a:gd name="T24" fmla="*/ 19 w 61"/>
                  <a:gd name="T25" fmla="*/ 49 h 61"/>
                  <a:gd name="T26" fmla="*/ 42 w 61"/>
                  <a:gd name="T27" fmla="*/ 49 h 61"/>
                  <a:gd name="T28" fmla="*/ 49 w 61"/>
                  <a:gd name="T29" fmla="*/ 42 h 61"/>
                  <a:gd name="T30" fmla="*/ 49 w 61"/>
                  <a:gd name="T31" fmla="*/ 19 h 61"/>
                  <a:gd name="T32" fmla="*/ 42 w 61"/>
                  <a:gd name="T33" fmla="*/ 12 h 61"/>
                  <a:gd name="T34" fmla="*/ 19 w 61"/>
                  <a:gd name="T35" fmla="*/ 1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1" h="61">
                    <a:moveTo>
                      <a:pt x="42" y="61"/>
                    </a:moveTo>
                    <a:cubicBezTo>
                      <a:pt x="19" y="61"/>
                      <a:pt x="19" y="61"/>
                      <a:pt x="19" y="61"/>
                    </a:cubicBezTo>
                    <a:cubicBezTo>
                      <a:pt x="9" y="61"/>
                      <a:pt x="0" y="52"/>
                      <a:pt x="0" y="42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2" y="0"/>
                      <a:pt x="61" y="8"/>
                      <a:pt x="61" y="19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1" y="52"/>
                      <a:pt x="52" y="61"/>
                      <a:pt x="42" y="61"/>
                    </a:cubicBezTo>
                    <a:close/>
                    <a:moveTo>
                      <a:pt x="19" y="12"/>
                    </a:moveTo>
                    <a:cubicBezTo>
                      <a:pt x="15" y="12"/>
                      <a:pt x="12" y="15"/>
                      <a:pt x="12" y="19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5"/>
                      <a:pt x="15" y="49"/>
                      <a:pt x="19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6" y="49"/>
                      <a:pt x="49" y="45"/>
                      <a:pt x="49" y="42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15"/>
                      <a:pt x="46" y="12"/>
                      <a:pt x="42" y="12"/>
                    </a:cubicBezTo>
                    <a:lnTo>
                      <a:pt x="1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17">
                <a:extLst>
                  <a:ext uri="{FF2B5EF4-FFF2-40B4-BE49-F238E27FC236}">
                    <a16:creationId xmlns:a16="http://schemas.microsoft.com/office/drawing/2014/main" xmlns="" id="{5E2898BD-3E40-408C-8014-9749694F71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00300" y="4365625"/>
                <a:ext cx="80963" cy="98425"/>
              </a:xfrm>
              <a:custGeom>
                <a:avLst/>
                <a:gdLst>
                  <a:gd name="T0" fmla="*/ 6 w 49"/>
                  <a:gd name="T1" fmla="*/ 59 h 59"/>
                  <a:gd name="T2" fmla="*/ 0 w 49"/>
                  <a:gd name="T3" fmla="*/ 53 h 59"/>
                  <a:gd name="T4" fmla="*/ 0 w 49"/>
                  <a:gd name="T5" fmla="*/ 6 h 59"/>
                  <a:gd name="T6" fmla="*/ 6 w 49"/>
                  <a:gd name="T7" fmla="*/ 0 h 59"/>
                  <a:gd name="T8" fmla="*/ 24 w 49"/>
                  <a:gd name="T9" fmla="*/ 0 h 59"/>
                  <a:gd name="T10" fmla="*/ 49 w 49"/>
                  <a:gd name="T11" fmla="*/ 25 h 59"/>
                  <a:gd name="T12" fmla="*/ 43 w 49"/>
                  <a:gd name="T13" fmla="*/ 31 h 59"/>
                  <a:gd name="T14" fmla="*/ 37 w 49"/>
                  <a:gd name="T15" fmla="*/ 25 h 59"/>
                  <a:gd name="T16" fmla="*/ 24 w 49"/>
                  <a:gd name="T17" fmla="*/ 12 h 59"/>
                  <a:gd name="T18" fmla="*/ 12 w 49"/>
                  <a:gd name="T19" fmla="*/ 12 h 59"/>
                  <a:gd name="T20" fmla="*/ 12 w 49"/>
                  <a:gd name="T21" fmla="*/ 53 h 59"/>
                  <a:gd name="T22" fmla="*/ 6 w 49"/>
                  <a:gd name="T23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59">
                    <a:moveTo>
                      <a:pt x="6" y="59"/>
                    </a:moveTo>
                    <a:cubicBezTo>
                      <a:pt x="3" y="59"/>
                      <a:pt x="0" y="56"/>
                      <a:pt x="0" y="5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8" y="0"/>
                      <a:pt x="49" y="11"/>
                      <a:pt x="49" y="25"/>
                    </a:cubicBezTo>
                    <a:cubicBezTo>
                      <a:pt x="49" y="28"/>
                      <a:pt x="46" y="31"/>
                      <a:pt x="43" y="31"/>
                    </a:cubicBezTo>
                    <a:cubicBezTo>
                      <a:pt x="39" y="31"/>
                      <a:pt x="37" y="28"/>
                      <a:pt x="37" y="25"/>
                    </a:cubicBezTo>
                    <a:cubicBezTo>
                      <a:pt x="37" y="18"/>
                      <a:pt x="31" y="12"/>
                      <a:pt x="24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6"/>
                      <a:pt x="9" y="59"/>
                      <a:pt x="6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18">
                <a:extLst>
                  <a:ext uri="{FF2B5EF4-FFF2-40B4-BE49-F238E27FC236}">
                    <a16:creationId xmlns:a16="http://schemas.microsoft.com/office/drawing/2014/main" xmlns="" id="{320915D4-BE91-4A97-8172-0695F2E24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14588" y="4505325"/>
                <a:ext cx="188913" cy="223837"/>
              </a:xfrm>
              <a:custGeom>
                <a:avLst/>
                <a:gdLst>
                  <a:gd name="T0" fmla="*/ 85 w 113"/>
                  <a:gd name="T1" fmla="*/ 134 h 134"/>
                  <a:gd name="T2" fmla="*/ 6 w 113"/>
                  <a:gd name="T3" fmla="*/ 134 h 134"/>
                  <a:gd name="T4" fmla="*/ 0 w 113"/>
                  <a:gd name="T5" fmla="*/ 128 h 134"/>
                  <a:gd name="T6" fmla="*/ 6 w 113"/>
                  <a:gd name="T7" fmla="*/ 122 h 134"/>
                  <a:gd name="T8" fmla="*/ 80 w 113"/>
                  <a:gd name="T9" fmla="*/ 122 h 134"/>
                  <a:gd name="T10" fmla="*/ 84 w 113"/>
                  <a:gd name="T11" fmla="*/ 107 h 134"/>
                  <a:gd name="T12" fmla="*/ 101 w 113"/>
                  <a:gd name="T13" fmla="*/ 6 h 134"/>
                  <a:gd name="T14" fmla="*/ 107 w 113"/>
                  <a:gd name="T15" fmla="*/ 0 h 134"/>
                  <a:gd name="T16" fmla="*/ 113 w 113"/>
                  <a:gd name="T17" fmla="*/ 6 h 134"/>
                  <a:gd name="T18" fmla="*/ 96 w 113"/>
                  <a:gd name="T19" fmla="*/ 111 h 134"/>
                  <a:gd name="T20" fmla="*/ 91 w 113"/>
                  <a:gd name="T21" fmla="*/ 129 h 134"/>
                  <a:gd name="T22" fmla="*/ 85 w 113"/>
                  <a:gd name="T23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3" h="134">
                    <a:moveTo>
                      <a:pt x="85" y="134"/>
                    </a:moveTo>
                    <a:cubicBezTo>
                      <a:pt x="6" y="134"/>
                      <a:pt x="6" y="134"/>
                      <a:pt x="6" y="134"/>
                    </a:cubicBezTo>
                    <a:cubicBezTo>
                      <a:pt x="2" y="134"/>
                      <a:pt x="0" y="131"/>
                      <a:pt x="0" y="128"/>
                    </a:cubicBezTo>
                    <a:cubicBezTo>
                      <a:pt x="0" y="125"/>
                      <a:pt x="2" y="122"/>
                      <a:pt x="6" y="122"/>
                    </a:cubicBezTo>
                    <a:cubicBezTo>
                      <a:pt x="80" y="122"/>
                      <a:pt x="80" y="122"/>
                      <a:pt x="80" y="122"/>
                    </a:cubicBezTo>
                    <a:cubicBezTo>
                      <a:pt x="81" y="118"/>
                      <a:pt x="82" y="113"/>
                      <a:pt x="84" y="107"/>
                    </a:cubicBezTo>
                    <a:cubicBezTo>
                      <a:pt x="95" y="75"/>
                      <a:pt x="100" y="41"/>
                      <a:pt x="101" y="6"/>
                    </a:cubicBezTo>
                    <a:cubicBezTo>
                      <a:pt x="101" y="3"/>
                      <a:pt x="104" y="0"/>
                      <a:pt x="107" y="0"/>
                    </a:cubicBezTo>
                    <a:cubicBezTo>
                      <a:pt x="111" y="0"/>
                      <a:pt x="113" y="3"/>
                      <a:pt x="113" y="6"/>
                    </a:cubicBezTo>
                    <a:cubicBezTo>
                      <a:pt x="112" y="42"/>
                      <a:pt x="106" y="77"/>
                      <a:pt x="96" y="111"/>
                    </a:cubicBezTo>
                    <a:cubicBezTo>
                      <a:pt x="92" y="121"/>
                      <a:pt x="91" y="129"/>
                      <a:pt x="91" y="129"/>
                    </a:cubicBezTo>
                    <a:cubicBezTo>
                      <a:pt x="90" y="132"/>
                      <a:pt x="88" y="134"/>
                      <a:pt x="85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19">
                <a:extLst>
                  <a:ext uri="{FF2B5EF4-FFF2-40B4-BE49-F238E27FC236}">
                    <a16:creationId xmlns:a16="http://schemas.microsoft.com/office/drawing/2014/main" xmlns="" id="{65B86DC1-3BEC-4FAF-901C-BC90E6DD9E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47900" y="4252913"/>
                <a:ext cx="171450" cy="476250"/>
              </a:xfrm>
              <a:custGeom>
                <a:avLst/>
                <a:gdLst>
                  <a:gd name="T0" fmla="*/ 67 w 103"/>
                  <a:gd name="T1" fmla="*/ 285 h 285"/>
                  <a:gd name="T2" fmla="*/ 61 w 103"/>
                  <a:gd name="T3" fmla="*/ 280 h 285"/>
                  <a:gd name="T4" fmla="*/ 34 w 103"/>
                  <a:gd name="T5" fmla="*/ 223 h 285"/>
                  <a:gd name="T6" fmla="*/ 17 w 103"/>
                  <a:gd name="T7" fmla="*/ 201 h 285"/>
                  <a:gd name="T8" fmla="*/ 0 w 103"/>
                  <a:gd name="T9" fmla="*/ 135 h 285"/>
                  <a:gd name="T10" fmla="*/ 27 w 103"/>
                  <a:gd name="T11" fmla="*/ 107 h 285"/>
                  <a:gd name="T12" fmla="*/ 53 w 103"/>
                  <a:gd name="T13" fmla="*/ 125 h 285"/>
                  <a:gd name="T14" fmla="*/ 54 w 103"/>
                  <a:gd name="T15" fmla="*/ 128 h 285"/>
                  <a:gd name="T16" fmla="*/ 54 w 103"/>
                  <a:gd name="T17" fmla="*/ 24 h 285"/>
                  <a:gd name="T18" fmla="*/ 79 w 103"/>
                  <a:gd name="T19" fmla="*/ 0 h 285"/>
                  <a:gd name="T20" fmla="*/ 103 w 103"/>
                  <a:gd name="T21" fmla="*/ 24 h 285"/>
                  <a:gd name="T22" fmla="*/ 103 w 103"/>
                  <a:gd name="T23" fmla="*/ 73 h 285"/>
                  <a:gd name="T24" fmla="*/ 97 w 103"/>
                  <a:gd name="T25" fmla="*/ 79 h 285"/>
                  <a:gd name="T26" fmla="*/ 91 w 103"/>
                  <a:gd name="T27" fmla="*/ 73 h 285"/>
                  <a:gd name="T28" fmla="*/ 91 w 103"/>
                  <a:gd name="T29" fmla="*/ 24 h 285"/>
                  <a:gd name="T30" fmla="*/ 79 w 103"/>
                  <a:gd name="T31" fmla="*/ 12 h 285"/>
                  <a:gd name="T32" fmla="*/ 66 w 103"/>
                  <a:gd name="T33" fmla="*/ 24 h 285"/>
                  <a:gd name="T34" fmla="*/ 66 w 103"/>
                  <a:gd name="T35" fmla="*/ 160 h 285"/>
                  <a:gd name="T36" fmla="*/ 61 w 103"/>
                  <a:gd name="T37" fmla="*/ 166 h 285"/>
                  <a:gd name="T38" fmla="*/ 55 w 103"/>
                  <a:gd name="T39" fmla="*/ 162 h 285"/>
                  <a:gd name="T40" fmla="*/ 42 w 103"/>
                  <a:gd name="T41" fmla="*/ 130 h 285"/>
                  <a:gd name="T42" fmla="*/ 27 w 103"/>
                  <a:gd name="T43" fmla="*/ 119 h 285"/>
                  <a:gd name="T44" fmla="*/ 12 w 103"/>
                  <a:gd name="T45" fmla="*/ 135 h 285"/>
                  <a:gd name="T46" fmla="*/ 28 w 103"/>
                  <a:gd name="T47" fmla="*/ 195 h 285"/>
                  <a:gd name="T48" fmla="*/ 43 w 103"/>
                  <a:gd name="T49" fmla="*/ 215 h 285"/>
                  <a:gd name="T50" fmla="*/ 73 w 103"/>
                  <a:gd name="T51" fmla="*/ 278 h 285"/>
                  <a:gd name="T52" fmla="*/ 68 w 103"/>
                  <a:gd name="T53" fmla="*/ 285 h 285"/>
                  <a:gd name="T54" fmla="*/ 67 w 103"/>
                  <a:gd name="T55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3" h="285">
                    <a:moveTo>
                      <a:pt x="67" y="285"/>
                    </a:moveTo>
                    <a:cubicBezTo>
                      <a:pt x="64" y="285"/>
                      <a:pt x="61" y="283"/>
                      <a:pt x="61" y="280"/>
                    </a:cubicBezTo>
                    <a:cubicBezTo>
                      <a:pt x="61" y="280"/>
                      <a:pt x="55" y="247"/>
                      <a:pt x="34" y="223"/>
                    </a:cubicBezTo>
                    <a:cubicBezTo>
                      <a:pt x="28" y="217"/>
                      <a:pt x="23" y="209"/>
                      <a:pt x="17" y="201"/>
                    </a:cubicBezTo>
                    <a:cubicBezTo>
                      <a:pt x="6" y="181"/>
                      <a:pt x="0" y="159"/>
                      <a:pt x="0" y="135"/>
                    </a:cubicBezTo>
                    <a:cubicBezTo>
                      <a:pt x="0" y="120"/>
                      <a:pt x="12" y="107"/>
                      <a:pt x="27" y="107"/>
                    </a:cubicBezTo>
                    <a:cubicBezTo>
                      <a:pt x="39" y="107"/>
                      <a:pt x="49" y="115"/>
                      <a:pt x="53" y="125"/>
                    </a:cubicBezTo>
                    <a:cubicBezTo>
                      <a:pt x="54" y="128"/>
                      <a:pt x="54" y="128"/>
                      <a:pt x="54" y="128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65" y="0"/>
                      <a:pt x="79" y="0"/>
                    </a:cubicBezTo>
                    <a:cubicBezTo>
                      <a:pt x="92" y="0"/>
                      <a:pt x="103" y="11"/>
                      <a:pt x="103" y="24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03" y="76"/>
                      <a:pt x="100" y="79"/>
                      <a:pt x="97" y="79"/>
                    </a:cubicBezTo>
                    <a:cubicBezTo>
                      <a:pt x="94" y="79"/>
                      <a:pt x="91" y="76"/>
                      <a:pt x="91" y="73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91" y="18"/>
                      <a:pt x="86" y="12"/>
                      <a:pt x="79" y="12"/>
                    </a:cubicBezTo>
                    <a:cubicBezTo>
                      <a:pt x="72" y="12"/>
                      <a:pt x="66" y="18"/>
                      <a:pt x="66" y="24"/>
                    </a:cubicBezTo>
                    <a:cubicBezTo>
                      <a:pt x="66" y="160"/>
                      <a:pt x="66" y="160"/>
                      <a:pt x="66" y="160"/>
                    </a:cubicBezTo>
                    <a:cubicBezTo>
                      <a:pt x="66" y="163"/>
                      <a:pt x="64" y="166"/>
                      <a:pt x="61" y="166"/>
                    </a:cubicBezTo>
                    <a:cubicBezTo>
                      <a:pt x="59" y="167"/>
                      <a:pt x="56" y="165"/>
                      <a:pt x="55" y="162"/>
                    </a:cubicBezTo>
                    <a:cubicBezTo>
                      <a:pt x="42" y="130"/>
                      <a:pt x="42" y="130"/>
                      <a:pt x="42" y="130"/>
                    </a:cubicBezTo>
                    <a:cubicBezTo>
                      <a:pt x="40" y="123"/>
                      <a:pt x="34" y="119"/>
                      <a:pt x="27" y="119"/>
                    </a:cubicBezTo>
                    <a:cubicBezTo>
                      <a:pt x="19" y="119"/>
                      <a:pt x="12" y="127"/>
                      <a:pt x="12" y="135"/>
                    </a:cubicBezTo>
                    <a:cubicBezTo>
                      <a:pt x="12" y="156"/>
                      <a:pt x="17" y="177"/>
                      <a:pt x="28" y="195"/>
                    </a:cubicBezTo>
                    <a:cubicBezTo>
                      <a:pt x="32" y="203"/>
                      <a:pt x="37" y="210"/>
                      <a:pt x="43" y="215"/>
                    </a:cubicBezTo>
                    <a:cubicBezTo>
                      <a:pt x="66" y="242"/>
                      <a:pt x="73" y="276"/>
                      <a:pt x="73" y="278"/>
                    </a:cubicBezTo>
                    <a:cubicBezTo>
                      <a:pt x="73" y="281"/>
                      <a:pt x="71" y="284"/>
                      <a:pt x="68" y="285"/>
                    </a:cubicBezTo>
                    <a:cubicBezTo>
                      <a:pt x="68" y="285"/>
                      <a:pt x="67" y="285"/>
                      <a:pt x="67" y="2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0">
                <a:extLst>
                  <a:ext uri="{FF2B5EF4-FFF2-40B4-BE49-F238E27FC236}">
                    <a16:creationId xmlns:a16="http://schemas.microsoft.com/office/drawing/2014/main" xmlns="" id="{3DB20194-C3FF-447C-9777-7F08CA89D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60625" y="4389438"/>
                <a:ext cx="82550" cy="123825"/>
              </a:xfrm>
              <a:custGeom>
                <a:avLst/>
                <a:gdLst>
                  <a:gd name="T0" fmla="*/ 43 w 49"/>
                  <a:gd name="T1" fmla="*/ 75 h 75"/>
                  <a:gd name="T2" fmla="*/ 37 w 49"/>
                  <a:gd name="T3" fmla="*/ 69 h 75"/>
                  <a:gd name="T4" fmla="*/ 37 w 49"/>
                  <a:gd name="T5" fmla="*/ 24 h 75"/>
                  <a:gd name="T6" fmla="*/ 24 w 49"/>
                  <a:gd name="T7" fmla="*/ 12 h 75"/>
                  <a:gd name="T8" fmla="*/ 12 w 49"/>
                  <a:gd name="T9" fmla="*/ 12 h 75"/>
                  <a:gd name="T10" fmla="*/ 12 w 49"/>
                  <a:gd name="T11" fmla="*/ 53 h 75"/>
                  <a:gd name="T12" fmla="*/ 6 w 49"/>
                  <a:gd name="T13" fmla="*/ 59 h 75"/>
                  <a:gd name="T14" fmla="*/ 0 w 49"/>
                  <a:gd name="T15" fmla="*/ 53 h 75"/>
                  <a:gd name="T16" fmla="*/ 0 w 49"/>
                  <a:gd name="T17" fmla="*/ 6 h 75"/>
                  <a:gd name="T18" fmla="*/ 6 w 49"/>
                  <a:gd name="T19" fmla="*/ 0 h 75"/>
                  <a:gd name="T20" fmla="*/ 24 w 49"/>
                  <a:gd name="T21" fmla="*/ 0 h 75"/>
                  <a:gd name="T22" fmla="*/ 49 w 49"/>
                  <a:gd name="T23" fmla="*/ 24 h 75"/>
                  <a:gd name="T24" fmla="*/ 49 w 49"/>
                  <a:gd name="T25" fmla="*/ 69 h 75"/>
                  <a:gd name="T26" fmla="*/ 43 w 49"/>
                  <a:gd name="T2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75">
                    <a:moveTo>
                      <a:pt x="43" y="75"/>
                    </a:moveTo>
                    <a:cubicBezTo>
                      <a:pt x="39" y="75"/>
                      <a:pt x="37" y="72"/>
                      <a:pt x="37" y="69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17"/>
                      <a:pt x="31" y="12"/>
                      <a:pt x="24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6"/>
                      <a:pt x="9" y="59"/>
                      <a:pt x="6" y="59"/>
                    </a:cubicBezTo>
                    <a:cubicBezTo>
                      <a:pt x="2" y="59"/>
                      <a:pt x="0" y="56"/>
                      <a:pt x="0" y="5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8" y="0"/>
                      <a:pt x="49" y="11"/>
                      <a:pt x="49" y="24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49" y="72"/>
                      <a:pt x="46" y="75"/>
                      <a:pt x="43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1">
                <a:extLst>
                  <a:ext uri="{FF2B5EF4-FFF2-40B4-BE49-F238E27FC236}">
                    <a16:creationId xmlns:a16="http://schemas.microsoft.com/office/drawing/2014/main" xmlns="" id="{E5A8CCD5-766F-4DC0-8A45-8330EEC7AE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22538" y="4427538"/>
                <a:ext cx="80963" cy="98425"/>
              </a:xfrm>
              <a:custGeom>
                <a:avLst/>
                <a:gdLst>
                  <a:gd name="T0" fmla="*/ 42 w 48"/>
                  <a:gd name="T1" fmla="*/ 59 h 59"/>
                  <a:gd name="T2" fmla="*/ 36 w 48"/>
                  <a:gd name="T3" fmla="*/ 53 h 59"/>
                  <a:gd name="T4" fmla="*/ 36 w 48"/>
                  <a:gd name="T5" fmla="*/ 25 h 59"/>
                  <a:gd name="T6" fmla="*/ 24 w 48"/>
                  <a:gd name="T7" fmla="*/ 12 h 59"/>
                  <a:gd name="T8" fmla="*/ 6 w 48"/>
                  <a:gd name="T9" fmla="*/ 12 h 59"/>
                  <a:gd name="T10" fmla="*/ 0 w 48"/>
                  <a:gd name="T11" fmla="*/ 6 h 59"/>
                  <a:gd name="T12" fmla="*/ 6 w 48"/>
                  <a:gd name="T13" fmla="*/ 0 h 59"/>
                  <a:gd name="T14" fmla="*/ 24 w 48"/>
                  <a:gd name="T15" fmla="*/ 0 h 59"/>
                  <a:gd name="T16" fmla="*/ 48 w 48"/>
                  <a:gd name="T17" fmla="*/ 25 h 59"/>
                  <a:gd name="T18" fmla="*/ 48 w 48"/>
                  <a:gd name="T19" fmla="*/ 53 h 59"/>
                  <a:gd name="T20" fmla="*/ 42 w 48"/>
                  <a:gd name="T21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59">
                    <a:moveTo>
                      <a:pt x="42" y="59"/>
                    </a:moveTo>
                    <a:cubicBezTo>
                      <a:pt x="39" y="59"/>
                      <a:pt x="36" y="57"/>
                      <a:pt x="36" y="53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18"/>
                      <a:pt x="31" y="12"/>
                      <a:pt x="24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7" y="0"/>
                      <a:pt x="48" y="11"/>
                      <a:pt x="48" y="25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48" y="57"/>
                      <a:pt x="46" y="59"/>
                      <a:pt x="42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2">
                <a:extLst>
                  <a:ext uri="{FF2B5EF4-FFF2-40B4-BE49-F238E27FC236}">
                    <a16:creationId xmlns:a16="http://schemas.microsoft.com/office/drawing/2014/main" xmlns="" id="{BED68D20-D530-46EB-8B70-E71938110E8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024100" y="4751388"/>
                <a:ext cx="258763" cy="112712"/>
              </a:xfrm>
              <a:custGeom>
                <a:avLst/>
                <a:gdLst>
                  <a:gd name="T0" fmla="*/ 149 w 155"/>
                  <a:gd name="T1" fmla="*/ 68 h 68"/>
                  <a:gd name="T2" fmla="*/ 6 w 155"/>
                  <a:gd name="T3" fmla="*/ 68 h 68"/>
                  <a:gd name="T4" fmla="*/ 0 w 155"/>
                  <a:gd name="T5" fmla="*/ 62 h 68"/>
                  <a:gd name="T6" fmla="*/ 0 w 155"/>
                  <a:gd name="T7" fmla="*/ 6 h 68"/>
                  <a:gd name="T8" fmla="*/ 6 w 155"/>
                  <a:gd name="T9" fmla="*/ 0 h 68"/>
                  <a:gd name="T10" fmla="*/ 149 w 155"/>
                  <a:gd name="T11" fmla="*/ 0 h 68"/>
                  <a:gd name="T12" fmla="*/ 155 w 155"/>
                  <a:gd name="T13" fmla="*/ 6 h 68"/>
                  <a:gd name="T14" fmla="*/ 155 w 155"/>
                  <a:gd name="T15" fmla="*/ 62 h 68"/>
                  <a:gd name="T16" fmla="*/ 149 w 155"/>
                  <a:gd name="T17" fmla="*/ 68 h 68"/>
                  <a:gd name="T18" fmla="*/ 12 w 155"/>
                  <a:gd name="T19" fmla="*/ 56 h 68"/>
                  <a:gd name="T20" fmla="*/ 143 w 155"/>
                  <a:gd name="T21" fmla="*/ 56 h 68"/>
                  <a:gd name="T22" fmla="*/ 143 w 155"/>
                  <a:gd name="T23" fmla="*/ 12 h 68"/>
                  <a:gd name="T24" fmla="*/ 12 w 155"/>
                  <a:gd name="T25" fmla="*/ 12 h 68"/>
                  <a:gd name="T26" fmla="*/ 12 w 155"/>
                  <a:gd name="T27" fmla="*/ 5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5" h="68">
                    <a:moveTo>
                      <a:pt x="149" y="68"/>
                    </a:moveTo>
                    <a:cubicBezTo>
                      <a:pt x="6" y="68"/>
                      <a:pt x="6" y="68"/>
                      <a:pt x="6" y="68"/>
                    </a:cubicBezTo>
                    <a:cubicBezTo>
                      <a:pt x="3" y="68"/>
                      <a:pt x="0" y="65"/>
                      <a:pt x="0" y="6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2" y="0"/>
                      <a:pt x="155" y="2"/>
                      <a:pt x="155" y="6"/>
                    </a:cubicBezTo>
                    <a:cubicBezTo>
                      <a:pt x="155" y="62"/>
                      <a:pt x="155" y="62"/>
                      <a:pt x="155" y="62"/>
                    </a:cubicBezTo>
                    <a:cubicBezTo>
                      <a:pt x="155" y="65"/>
                      <a:pt x="152" y="68"/>
                      <a:pt x="149" y="68"/>
                    </a:cubicBezTo>
                    <a:close/>
                    <a:moveTo>
                      <a:pt x="12" y="56"/>
                    </a:moveTo>
                    <a:cubicBezTo>
                      <a:pt x="143" y="56"/>
                      <a:pt x="143" y="56"/>
                      <a:pt x="143" y="56"/>
                    </a:cubicBezTo>
                    <a:cubicBezTo>
                      <a:pt x="143" y="12"/>
                      <a:pt x="143" y="12"/>
                      <a:pt x="143" y="12"/>
                    </a:cubicBezTo>
                    <a:cubicBezTo>
                      <a:pt x="12" y="12"/>
                      <a:pt x="12" y="12"/>
                      <a:pt x="12" y="12"/>
                    </a:cubicBezTo>
                    <a:lnTo>
                      <a:pt x="12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3">
                <a:extLst>
                  <a:ext uri="{FF2B5EF4-FFF2-40B4-BE49-F238E27FC236}">
                    <a16:creationId xmlns:a16="http://schemas.microsoft.com/office/drawing/2014/main" xmlns="" id="{6BB12BF4-CFC4-4FC8-9061-9B97DE8CAB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201900" y="4789488"/>
                <a:ext cx="38100" cy="36512"/>
              </a:xfrm>
              <a:custGeom>
                <a:avLst/>
                <a:gdLst>
                  <a:gd name="T0" fmla="*/ 11 w 23"/>
                  <a:gd name="T1" fmla="*/ 22 h 22"/>
                  <a:gd name="T2" fmla="*/ 0 w 23"/>
                  <a:gd name="T3" fmla="*/ 11 h 22"/>
                  <a:gd name="T4" fmla="*/ 11 w 23"/>
                  <a:gd name="T5" fmla="*/ 0 h 22"/>
                  <a:gd name="T6" fmla="*/ 23 w 23"/>
                  <a:gd name="T7" fmla="*/ 11 h 22"/>
                  <a:gd name="T8" fmla="*/ 11 w 23"/>
                  <a:gd name="T9" fmla="*/ 22 h 22"/>
                  <a:gd name="T10" fmla="*/ 11 w 23"/>
                  <a:gd name="T11" fmla="*/ 10 h 22"/>
                  <a:gd name="T12" fmla="*/ 11 w 23"/>
                  <a:gd name="T13" fmla="*/ 11 h 22"/>
                  <a:gd name="T14" fmla="*/ 12 w 23"/>
                  <a:gd name="T15" fmla="*/ 11 h 22"/>
                  <a:gd name="T16" fmla="*/ 11 w 23"/>
                  <a:gd name="T17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2">
                    <a:moveTo>
                      <a:pt x="11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3" y="5"/>
                      <a:pt x="23" y="11"/>
                    </a:cubicBezTo>
                    <a:cubicBezTo>
                      <a:pt x="23" y="17"/>
                      <a:pt x="17" y="22"/>
                      <a:pt x="11" y="22"/>
                    </a:cubicBezTo>
                    <a:close/>
                    <a:moveTo>
                      <a:pt x="11" y="10"/>
                    </a:moveTo>
                    <a:cubicBezTo>
                      <a:pt x="11" y="10"/>
                      <a:pt x="11" y="10"/>
                      <a:pt x="11" y="11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2" y="10"/>
                      <a:pt x="12" y="10"/>
                      <a:pt x="1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9" name="组合 358">
            <a:extLst>
              <a:ext uri="{FF2B5EF4-FFF2-40B4-BE49-F238E27FC236}">
                <a16:creationId xmlns:a16="http://schemas.microsoft.com/office/drawing/2014/main" xmlns="" id="{A73B0AC8-9557-428B-9A5A-3E5312DF95AF}"/>
              </a:ext>
            </a:extLst>
          </p:cNvPr>
          <p:cNvGrpSpPr/>
          <p:nvPr/>
        </p:nvGrpSpPr>
        <p:grpSpPr>
          <a:xfrm>
            <a:off x="3063425" y="2278381"/>
            <a:ext cx="531900" cy="1382552"/>
            <a:chOff x="10736088" y="4269234"/>
            <a:chExt cx="562019" cy="1460843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xmlns="" id="{1D0CDDDA-DE0C-4510-8039-7B814B9623AB}"/>
                </a:ext>
              </a:extLst>
            </p:cNvPr>
            <p:cNvGrpSpPr/>
            <p:nvPr/>
          </p:nvGrpSpPr>
          <p:grpSpPr>
            <a:xfrm>
              <a:off x="10736088" y="4269234"/>
              <a:ext cx="562019" cy="1460843"/>
              <a:chOff x="939800" y="1059040"/>
              <a:chExt cx="685800" cy="1782585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DD4489BF-CFC6-453D-918F-E15CB9E92E05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xmlns="" id="{AC826C71-0F5C-41B3-AA54-E5B00113F11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9" name="组合 348">
              <a:extLst>
                <a:ext uri="{FF2B5EF4-FFF2-40B4-BE49-F238E27FC236}">
                  <a16:creationId xmlns:a16="http://schemas.microsoft.com/office/drawing/2014/main" xmlns="" id="{B086E15C-5B14-41D9-B868-C90EA06198A8}"/>
                </a:ext>
              </a:extLst>
            </p:cNvPr>
            <p:cNvGrpSpPr/>
            <p:nvPr/>
          </p:nvGrpSpPr>
          <p:grpSpPr>
            <a:xfrm>
              <a:off x="10811496" y="4338942"/>
              <a:ext cx="410073" cy="373339"/>
              <a:chOff x="13265150" y="4059238"/>
              <a:chExt cx="868363" cy="790575"/>
            </a:xfrm>
            <a:gradFill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</a:gradFill>
            <a:effectLst/>
          </p:grpSpPr>
          <p:sp>
            <p:nvSpPr>
              <p:cNvPr id="263" name="Freeform 24">
                <a:extLst>
                  <a:ext uri="{FF2B5EF4-FFF2-40B4-BE49-F238E27FC236}">
                    <a16:creationId xmlns:a16="http://schemas.microsoft.com/office/drawing/2014/main" xmlns="" id="{2B2FDEE4-6630-406A-98A3-C60DD7A0C9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65150" y="4473575"/>
                <a:ext cx="173038" cy="376237"/>
              </a:xfrm>
              <a:custGeom>
                <a:avLst/>
                <a:gdLst>
                  <a:gd name="T0" fmla="*/ 6 w 104"/>
                  <a:gd name="T1" fmla="*/ 225 h 225"/>
                  <a:gd name="T2" fmla="*/ 0 w 104"/>
                  <a:gd name="T3" fmla="*/ 219 h 225"/>
                  <a:gd name="T4" fmla="*/ 11 w 104"/>
                  <a:gd name="T5" fmla="*/ 122 h 225"/>
                  <a:gd name="T6" fmla="*/ 86 w 104"/>
                  <a:gd name="T7" fmla="*/ 6 h 225"/>
                  <a:gd name="T8" fmla="*/ 95 w 104"/>
                  <a:gd name="T9" fmla="*/ 1 h 225"/>
                  <a:gd name="T10" fmla="*/ 103 w 104"/>
                  <a:gd name="T11" fmla="*/ 4 h 225"/>
                  <a:gd name="T12" fmla="*/ 100 w 104"/>
                  <a:gd name="T13" fmla="*/ 12 h 225"/>
                  <a:gd name="T14" fmla="*/ 92 w 104"/>
                  <a:gd name="T15" fmla="*/ 17 h 225"/>
                  <a:gd name="T16" fmla="*/ 23 w 104"/>
                  <a:gd name="T17" fmla="*/ 125 h 225"/>
                  <a:gd name="T18" fmla="*/ 12 w 104"/>
                  <a:gd name="T19" fmla="*/ 219 h 225"/>
                  <a:gd name="T20" fmla="*/ 6 w 104"/>
                  <a:gd name="T21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225">
                    <a:moveTo>
                      <a:pt x="6" y="225"/>
                    </a:moveTo>
                    <a:cubicBezTo>
                      <a:pt x="3" y="225"/>
                      <a:pt x="0" y="222"/>
                      <a:pt x="0" y="219"/>
                    </a:cubicBezTo>
                    <a:cubicBezTo>
                      <a:pt x="0" y="174"/>
                      <a:pt x="4" y="154"/>
                      <a:pt x="11" y="122"/>
                    </a:cubicBezTo>
                    <a:cubicBezTo>
                      <a:pt x="20" y="81"/>
                      <a:pt x="50" y="26"/>
                      <a:pt x="86" y="6"/>
                    </a:cubicBezTo>
                    <a:cubicBezTo>
                      <a:pt x="95" y="1"/>
                      <a:pt x="95" y="1"/>
                      <a:pt x="95" y="1"/>
                    </a:cubicBezTo>
                    <a:cubicBezTo>
                      <a:pt x="98" y="0"/>
                      <a:pt x="101" y="1"/>
                      <a:pt x="103" y="4"/>
                    </a:cubicBezTo>
                    <a:cubicBezTo>
                      <a:pt x="104" y="7"/>
                      <a:pt x="103" y="10"/>
                      <a:pt x="100" y="12"/>
                    </a:cubicBezTo>
                    <a:cubicBezTo>
                      <a:pt x="92" y="17"/>
                      <a:pt x="92" y="17"/>
                      <a:pt x="92" y="17"/>
                    </a:cubicBezTo>
                    <a:cubicBezTo>
                      <a:pt x="59" y="35"/>
                      <a:pt x="31" y="86"/>
                      <a:pt x="23" y="125"/>
                    </a:cubicBezTo>
                    <a:cubicBezTo>
                      <a:pt x="16" y="156"/>
                      <a:pt x="12" y="175"/>
                      <a:pt x="12" y="219"/>
                    </a:cubicBezTo>
                    <a:cubicBezTo>
                      <a:pt x="12" y="222"/>
                      <a:pt x="10" y="225"/>
                      <a:pt x="6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25">
                <a:extLst>
                  <a:ext uri="{FF2B5EF4-FFF2-40B4-BE49-F238E27FC236}">
                    <a16:creationId xmlns:a16="http://schemas.microsoft.com/office/drawing/2014/main" xmlns="" id="{9D89BF33-1BE5-4133-A106-140BD0B85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33438" y="4649788"/>
                <a:ext cx="176213" cy="19050"/>
              </a:xfrm>
              <a:custGeom>
                <a:avLst/>
                <a:gdLst>
                  <a:gd name="T0" fmla="*/ 100 w 106"/>
                  <a:gd name="T1" fmla="*/ 12 h 12"/>
                  <a:gd name="T2" fmla="*/ 6 w 106"/>
                  <a:gd name="T3" fmla="*/ 12 h 12"/>
                  <a:gd name="T4" fmla="*/ 0 w 106"/>
                  <a:gd name="T5" fmla="*/ 6 h 12"/>
                  <a:gd name="T6" fmla="*/ 6 w 106"/>
                  <a:gd name="T7" fmla="*/ 0 h 12"/>
                  <a:gd name="T8" fmla="*/ 100 w 106"/>
                  <a:gd name="T9" fmla="*/ 0 h 12"/>
                  <a:gd name="T10" fmla="*/ 106 w 106"/>
                  <a:gd name="T11" fmla="*/ 6 h 12"/>
                  <a:gd name="T12" fmla="*/ 100 w 10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2">
                    <a:moveTo>
                      <a:pt x="10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3" y="0"/>
                      <a:pt x="106" y="3"/>
                      <a:pt x="106" y="6"/>
                    </a:cubicBezTo>
                    <a:cubicBezTo>
                      <a:pt x="106" y="10"/>
                      <a:pt x="103" y="12"/>
                      <a:pt x="10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26">
                <a:extLst>
                  <a:ext uri="{FF2B5EF4-FFF2-40B4-BE49-F238E27FC236}">
                    <a16:creationId xmlns:a16="http://schemas.microsoft.com/office/drawing/2014/main" xmlns="" id="{E38F532F-8FE7-4C60-BE4B-9C05DCC742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60475" y="4473575"/>
                <a:ext cx="173038" cy="376237"/>
              </a:xfrm>
              <a:custGeom>
                <a:avLst/>
                <a:gdLst>
                  <a:gd name="T0" fmla="*/ 98 w 104"/>
                  <a:gd name="T1" fmla="*/ 225 h 225"/>
                  <a:gd name="T2" fmla="*/ 92 w 104"/>
                  <a:gd name="T3" fmla="*/ 219 h 225"/>
                  <a:gd name="T4" fmla="*/ 81 w 104"/>
                  <a:gd name="T5" fmla="*/ 125 h 225"/>
                  <a:gd name="T6" fmla="*/ 12 w 104"/>
                  <a:gd name="T7" fmla="*/ 17 h 225"/>
                  <a:gd name="T8" fmla="*/ 4 w 104"/>
                  <a:gd name="T9" fmla="*/ 12 h 225"/>
                  <a:gd name="T10" fmla="*/ 1 w 104"/>
                  <a:gd name="T11" fmla="*/ 4 h 225"/>
                  <a:gd name="T12" fmla="*/ 10 w 104"/>
                  <a:gd name="T13" fmla="*/ 1 h 225"/>
                  <a:gd name="T14" fmla="*/ 18 w 104"/>
                  <a:gd name="T15" fmla="*/ 6 h 225"/>
                  <a:gd name="T16" fmla="*/ 93 w 104"/>
                  <a:gd name="T17" fmla="*/ 122 h 225"/>
                  <a:gd name="T18" fmla="*/ 104 w 104"/>
                  <a:gd name="T19" fmla="*/ 219 h 225"/>
                  <a:gd name="T20" fmla="*/ 98 w 104"/>
                  <a:gd name="T21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225">
                    <a:moveTo>
                      <a:pt x="98" y="225"/>
                    </a:moveTo>
                    <a:cubicBezTo>
                      <a:pt x="94" y="225"/>
                      <a:pt x="92" y="222"/>
                      <a:pt x="92" y="219"/>
                    </a:cubicBezTo>
                    <a:cubicBezTo>
                      <a:pt x="92" y="175"/>
                      <a:pt x="88" y="156"/>
                      <a:pt x="81" y="125"/>
                    </a:cubicBezTo>
                    <a:cubicBezTo>
                      <a:pt x="73" y="86"/>
                      <a:pt x="46" y="35"/>
                      <a:pt x="12" y="17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3" y="1"/>
                      <a:pt x="7" y="0"/>
                      <a:pt x="10" y="1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54" y="26"/>
                      <a:pt x="84" y="81"/>
                      <a:pt x="93" y="122"/>
                    </a:cubicBezTo>
                    <a:cubicBezTo>
                      <a:pt x="100" y="154"/>
                      <a:pt x="104" y="174"/>
                      <a:pt x="104" y="219"/>
                    </a:cubicBezTo>
                    <a:cubicBezTo>
                      <a:pt x="104" y="222"/>
                      <a:pt x="101" y="225"/>
                      <a:pt x="98" y="2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27">
                <a:extLst>
                  <a:ext uri="{FF2B5EF4-FFF2-40B4-BE49-F238E27FC236}">
                    <a16:creationId xmlns:a16="http://schemas.microsoft.com/office/drawing/2014/main" xmlns="" id="{BB50194A-FE2A-4624-9FA6-E74E83A3C8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90600" y="4649788"/>
                <a:ext cx="176213" cy="19050"/>
              </a:xfrm>
              <a:custGeom>
                <a:avLst/>
                <a:gdLst>
                  <a:gd name="T0" fmla="*/ 100 w 106"/>
                  <a:gd name="T1" fmla="*/ 12 h 12"/>
                  <a:gd name="T2" fmla="*/ 6 w 106"/>
                  <a:gd name="T3" fmla="*/ 12 h 12"/>
                  <a:gd name="T4" fmla="*/ 0 w 106"/>
                  <a:gd name="T5" fmla="*/ 6 h 12"/>
                  <a:gd name="T6" fmla="*/ 6 w 106"/>
                  <a:gd name="T7" fmla="*/ 0 h 12"/>
                  <a:gd name="T8" fmla="*/ 100 w 106"/>
                  <a:gd name="T9" fmla="*/ 0 h 12"/>
                  <a:gd name="T10" fmla="*/ 106 w 106"/>
                  <a:gd name="T11" fmla="*/ 6 h 12"/>
                  <a:gd name="T12" fmla="*/ 100 w 106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12">
                    <a:moveTo>
                      <a:pt x="100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3" y="0"/>
                      <a:pt x="106" y="3"/>
                      <a:pt x="106" y="6"/>
                    </a:cubicBezTo>
                    <a:cubicBezTo>
                      <a:pt x="106" y="10"/>
                      <a:pt x="103" y="12"/>
                      <a:pt x="10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28">
                <a:extLst>
                  <a:ext uri="{FF2B5EF4-FFF2-40B4-BE49-F238E27FC236}">
                    <a16:creationId xmlns:a16="http://schemas.microsoft.com/office/drawing/2014/main" xmlns="" id="{3676EF72-0581-445B-BFA6-CDC3AD2958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69925" y="4248150"/>
                <a:ext cx="658813" cy="98425"/>
              </a:xfrm>
              <a:custGeom>
                <a:avLst/>
                <a:gdLst>
                  <a:gd name="T0" fmla="*/ 389 w 395"/>
                  <a:gd name="T1" fmla="*/ 59 h 59"/>
                  <a:gd name="T2" fmla="*/ 383 w 395"/>
                  <a:gd name="T3" fmla="*/ 53 h 59"/>
                  <a:gd name="T4" fmla="*/ 343 w 395"/>
                  <a:gd name="T5" fmla="*/ 12 h 59"/>
                  <a:gd name="T6" fmla="*/ 52 w 395"/>
                  <a:gd name="T7" fmla="*/ 12 h 59"/>
                  <a:gd name="T8" fmla="*/ 12 w 395"/>
                  <a:gd name="T9" fmla="*/ 53 h 59"/>
                  <a:gd name="T10" fmla="*/ 6 w 395"/>
                  <a:gd name="T11" fmla="*/ 59 h 59"/>
                  <a:gd name="T12" fmla="*/ 0 w 395"/>
                  <a:gd name="T13" fmla="*/ 53 h 59"/>
                  <a:gd name="T14" fmla="*/ 52 w 395"/>
                  <a:gd name="T15" fmla="*/ 0 h 59"/>
                  <a:gd name="T16" fmla="*/ 343 w 395"/>
                  <a:gd name="T17" fmla="*/ 0 h 59"/>
                  <a:gd name="T18" fmla="*/ 395 w 395"/>
                  <a:gd name="T19" fmla="*/ 53 h 59"/>
                  <a:gd name="T20" fmla="*/ 389 w 395"/>
                  <a:gd name="T21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5" h="59">
                    <a:moveTo>
                      <a:pt x="389" y="59"/>
                    </a:moveTo>
                    <a:cubicBezTo>
                      <a:pt x="386" y="59"/>
                      <a:pt x="383" y="56"/>
                      <a:pt x="383" y="53"/>
                    </a:cubicBezTo>
                    <a:cubicBezTo>
                      <a:pt x="383" y="30"/>
                      <a:pt x="365" y="12"/>
                      <a:pt x="343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30" y="12"/>
                      <a:pt x="12" y="30"/>
                      <a:pt x="12" y="53"/>
                    </a:cubicBezTo>
                    <a:cubicBezTo>
                      <a:pt x="12" y="56"/>
                      <a:pt x="9" y="59"/>
                      <a:pt x="6" y="59"/>
                    </a:cubicBezTo>
                    <a:cubicBezTo>
                      <a:pt x="2" y="59"/>
                      <a:pt x="0" y="56"/>
                      <a:pt x="0" y="53"/>
                    </a:cubicBezTo>
                    <a:cubicBezTo>
                      <a:pt x="0" y="24"/>
                      <a:pt x="23" y="0"/>
                      <a:pt x="52" y="0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72" y="0"/>
                      <a:pt x="395" y="24"/>
                      <a:pt x="395" y="53"/>
                    </a:cubicBezTo>
                    <a:cubicBezTo>
                      <a:pt x="395" y="56"/>
                      <a:pt x="393" y="59"/>
                      <a:pt x="389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29">
                <a:extLst>
                  <a:ext uri="{FF2B5EF4-FFF2-40B4-BE49-F238E27FC236}">
                    <a16:creationId xmlns:a16="http://schemas.microsoft.com/office/drawing/2014/main" xmlns="" id="{3C3EAA27-8252-45BA-B9E5-1C50CC06A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96913" y="4300538"/>
                <a:ext cx="604838" cy="549275"/>
              </a:xfrm>
              <a:custGeom>
                <a:avLst/>
                <a:gdLst>
                  <a:gd name="T0" fmla="*/ 351 w 363"/>
                  <a:gd name="T1" fmla="*/ 323 h 329"/>
                  <a:gd name="T2" fmla="*/ 339 w 363"/>
                  <a:gd name="T3" fmla="*/ 303 h 329"/>
                  <a:gd name="T4" fmla="*/ 273 w 363"/>
                  <a:gd name="T5" fmla="*/ 220 h 329"/>
                  <a:gd name="T6" fmla="*/ 251 w 363"/>
                  <a:gd name="T7" fmla="*/ 188 h 329"/>
                  <a:gd name="T8" fmla="*/ 252 w 363"/>
                  <a:gd name="T9" fmla="*/ 153 h 329"/>
                  <a:gd name="T10" fmla="*/ 286 w 363"/>
                  <a:gd name="T11" fmla="*/ 156 h 329"/>
                  <a:gd name="T12" fmla="*/ 330 w 363"/>
                  <a:gd name="T13" fmla="*/ 202 h 329"/>
                  <a:gd name="T14" fmla="*/ 339 w 363"/>
                  <a:gd name="T15" fmla="*/ 198 h 329"/>
                  <a:gd name="T16" fmla="*/ 327 w 363"/>
                  <a:gd name="T17" fmla="*/ 12 h 329"/>
                  <a:gd name="T18" fmla="*/ 25 w 363"/>
                  <a:gd name="T19" fmla="*/ 24 h 329"/>
                  <a:gd name="T20" fmla="*/ 28 w 363"/>
                  <a:gd name="T21" fmla="*/ 203 h 329"/>
                  <a:gd name="T22" fmla="*/ 76 w 363"/>
                  <a:gd name="T23" fmla="*/ 158 h 329"/>
                  <a:gd name="T24" fmla="*/ 93 w 363"/>
                  <a:gd name="T25" fmla="*/ 147 h 329"/>
                  <a:gd name="T26" fmla="*/ 111 w 363"/>
                  <a:gd name="T27" fmla="*/ 153 h 329"/>
                  <a:gd name="T28" fmla="*/ 101 w 363"/>
                  <a:gd name="T29" fmla="*/ 204 h 329"/>
                  <a:gd name="T30" fmla="*/ 76 w 363"/>
                  <a:gd name="T31" fmla="*/ 248 h 329"/>
                  <a:gd name="T32" fmla="*/ 12 w 363"/>
                  <a:gd name="T33" fmla="*/ 323 h 329"/>
                  <a:gd name="T34" fmla="*/ 0 w 363"/>
                  <a:gd name="T35" fmla="*/ 323 h 329"/>
                  <a:gd name="T36" fmla="*/ 65 w 363"/>
                  <a:gd name="T37" fmla="*/ 243 h 329"/>
                  <a:gd name="T38" fmla="*/ 91 w 363"/>
                  <a:gd name="T39" fmla="*/ 197 h 329"/>
                  <a:gd name="T40" fmla="*/ 103 w 363"/>
                  <a:gd name="T41" fmla="*/ 162 h 329"/>
                  <a:gd name="T42" fmla="*/ 95 w 363"/>
                  <a:gd name="T43" fmla="*/ 159 h 329"/>
                  <a:gd name="T44" fmla="*/ 86 w 363"/>
                  <a:gd name="T45" fmla="*/ 165 h 329"/>
                  <a:gd name="T46" fmla="*/ 22 w 363"/>
                  <a:gd name="T47" fmla="*/ 213 h 329"/>
                  <a:gd name="T48" fmla="*/ 13 w 363"/>
                  <a:gd name="T49" fmla="*/ 24 h 329"/>
                  <a:gd name="T50" fmla="*/ 327 w 363"/>
                  <a:gd name="T51" fmla="*/ 0 h 329"/>
                  <a:gd name="T52" fmla="*/ 351 w 363"/>
                  <a:gd name="T53" fmla="*/ 198 h 329"/>
                  <a:gd name="T54" fmla="*/ 323 w 363"/>
                  <a:gd name="T55" fmla="*/ 212 h 329"/>
                  <a:gd name="T56" fmla="*/ 276 w 363"/>
                  <a:gd name="T57" fmla="*/ 163 h 329"/>
                  <a:gd name="T58" fmla="*/ 260 w 363"/>
                  <a:gd name="T59" fmla="*/ 161 h 329"/>
                  <a:gd name="T60" fmla="*/ 261 w 363"/>
                  <a:gd name="T61" fmla="*/ 181 h 329"/>
                  <a:gd name="T62" fmla="*/ 283 w 363"/>
                  <a:gd name="T63" fmla="*/ 213 h 329"/>
                  <a:gd name="T64" fmla="*/ 343 w 363"/>
                  <a:gd name="T65" fmla="*/ 292 h 329"/>
                  <a:gd name="T66" fmla="*/ 357 w 363"/>
                  <a:gd name="T67" fmla="*/ 329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63" h="329">
                    <a:moveTo>
                      <a:pt x="357" y="329"/>
                    </a:moveTo>
                    <a:cubicBezTo>
                      <a:pt x="354" y="329"/>
                      <a:pt x="351" y="326"/>
                      <a:pt x="351" y="323"/>
                    </a:cubicBezTo>
                    <a:cubicBezTo>
                      <a:pt x="351" y="323"/>
                      <a:pt x="351" y="323"/>
                      <a:pt x="351" y="323"/>
                    </a:cubicBezTo>
                    <a:cubicBezTo>
                      <a:pt x="351" y="314"/>
                      <a:pt x="346" y="306"/>
                      <a:pt x="339" y="303"/>
                    </a:cubicBezTo>
                    <a:cubicBezTo>
                      <a:pt x="323" y="297"/>
                      <a:pt x="301" y="282"/>
                      <a:pt x="287" y="248"/>
                    </a:cubicBezTo>
                    <a:cubicBezTo>
                      <a:pt x="282" y="236"/>
                      <a:pt x="278" y="227"/>
                      <a:pt x="273" y="220"/>
                    </a:cubicBezTo>
                    <a:cubicBezTo>
                      <a:pt x="270" y="215"/>
                      <a:pt x="266" y="210"/>
                      <a:pt x="262" y="204"/>
                    </a:cubicBezTo>
                    <a:cubicBezTo>
                      <a:pt x="258" y="199"/>
                      <a:pt x="254" y="193"/>
                      <a:pt x="251" y="188"/>
                    </a:cubicBezTo>
                    <a:cubicBezTo>
                      <a:pt x="244" y="177"/>
                      <a:pt x="238" y="165"/>
                      <a:pt x="252" y="153"/>
                    </a:cubicBezTo>
                    <a:cubicBezTo>
                      <a:pt x="252" y="153"/>
                      <a:pt x="252" y="153"/>
                      <a:pt x="252" y="153"/>
                    </a:cubicBezTo>
                    <a:cubicBezTo>
                      <a:pt x="257" y="148"/>
                      <a:pt x="263" y="146"/>
                      <a:pt x="270" y="147"/>
                    </a:cubicBezTo>
                    <a:cubicBezTo>
                      <a:pt x="276" y="148"/>
                      <a:pt x="282" y="151"/>
                      <a:pt x="286" y="156"/>
                    </a:cubicBezTo>
                    <a:cubicBezTo>
                      <a:pt x="287" y="158"/>
                      <a:pt x="287" y="158"/>
                      <a:pt x="287" y="158"/>
                    </a:cubicBezTo>
                    <a:cubicBezTo>
                      <a:pt x="296" y="170"/>
                      <a:pt x="309" y="187"/>
                      <a:pt x="330" y="202"/>
                    </a:cubicBezTo>
                    <a:cubicBezTo>
                      <a:pt x="332" y="204"/>
                      <a:pt x="335" y="203"/>
                      <a:pt x="335" y="203"/>
                    </a:cubicBezTo>
                    <a:cubicBezTo>
                      <a:pt x="337" y="202"/>
                      <a:pt x="339" y="200"/>
                      <a:pt x="339" y="198"/>
                    </a:cubicBezTo>
                    <a:cubicBezTo>
                      <a:pt x="339" y="24"/>
                      <a:pt x="339" y="24"/>
                      <a:pt x="339" y="24"/>
                    </a:cubicBezTo>
                    <a:cubicBezTo>
                      <a:pt x="339" y="17"/>
                      <a:pt x="333" y="12"/>
                      <a:pt x="327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0" y="12"/>
                      <a:pt x="25" y="17"/>
                      <a:pt x="25" y="24"/>
                    </a:cubicBezTo>
                    <a:cubicBezTo>
                      <a:pt x="25" y="198"/>
                      <a:pt x="25" y="198"/>
                      <a:pt x="25" y="198"/>
                    </a:cubicBezTo>
                    <a:cubicBezTo>
                      <a:pt x="25" y="200"/>
                      <a:pt x="26" y="202"/>
                      <a:pt x="28" y="203"/>
                    </a:cubicBezTo>
                    <a:cubicBezTo>
                      <a:pt x="29" y="203"/>
                      <a:pt x="31" y="204"/>
                      <a:pt x="33" y="202"/>
                    </a:cubicBezTo>
                    <a:cubicBezTo>
                      <a:pt x="55" y="187"/>
                      <a:pt x="67" y="170"/>
                      <a:pt x="76" y="158"/>
                    </a:cubicBezTo>
                    <a:cubicBezTo>
                      <a:pt x="78" y="156"/>
                      <a:pt x="78" y="156"/>
                      <a:pt x="78" y="156"/>
                    </a:cubicBezTo>
                    <a:cubicBezTo>
                      <a:pt x="81" y="151"/>
                      <a:pt x="87" y="148"/>
                      <a:pt x="93" y="147"/>
                    </a:cubicBezTo>
                    <a:cubicBezTo>
                      <a:pt x="100" y="146"/>
                      <a:pt x="106" y="148"/>
                      <a:pt x="111" y="152"/>
                    </a:cubicBezTo>
                    <a:cubicBezTo>
                      <a:pt x="111" y="153"/>
                      <a:pt x="111" y="153"/>
                      <a:pt x="111" y="153"/>
                    </a:cubicBezTo>
                    <a:cubicBezTo>
                      <a:pt x="125" y="165"/>
                      <a:pt x="119" y="177"/>
                      <a:pt x="112" y="188"/>
                    </a:cubicBezTo>
                    <a:cubicBezTo>
                      <a:pt x="109" y="193"/>
                      <a:pt x="105" y="199"/>
                      <a:pt x="101" y="204"/>
                    </a:cubicBezTo>
                    <a:cubicBezTo>
                      <a:pt x="97" y="210"/>
                      <a:pt x="93" y="215"/>
                      <a:pt x="90" y="220"/>
                    </a:cubicBezTo>
                    <a:cubicBezTo>
                      <a:pt x="85" y="227"/>
                      <a:pt x="81" y="236"/>
                      <a:pt x="76" y="248"/>
                    </a:cubicBezTo>
                    <a:cubicBezTo>
                      <a:pt x="63" y="282"/>
                      <a:pt x="41" y="297"/>
                      <a:pt x="25" y="303"/>
                    </a:cubicBezTo>
                    <a:cubicBezTo>
                      <a:pt x="17" y="306"/>
                      <a:pt x="12" y="314"/>
                      <a:pt x="12" y="323"/>
                    </a:cubicBezTo>
                    <a:cubicBezTo>
                      <a:pt x="12" y="326"/>
                      <a:pt x="9" y="329"/>
                      <a:pt x="6" y="329"/>
                    </a:cubicBezTo>
                    <a:cubicBezTo>
                      <a:pt x="2" y="329"/>
                      <a:pt x="0" y="326"/>
                      <a:pt x="0" y="323"/>
                    </a:cubicBezTo>
                    <a:cubicBezTo>
                      <a:pt x="0" y="309"/>
                      <a:pt x="8" y="297"/>
                      <a:pt x="20" y="292"/>
                    </a:cubicBezTo>
                    <a:cubicBezTo>
                      <a:pt x="34" y="286"/>
                      <a:pt x="53" y="273"/>
                      <a:pt x="65" y="243"/>
                    </a:cubicBezTo>
                    <a:cubicBezTo>
                      <a:pt x="70" y="231"/>
                      <a:pt x="75" y="222"/>
                      <a:pt x="80" y="213"/>
                    </a:cubicBezTo>
                    <a:cubicBezTo>
                      <a:pt x="83" y="208"/>
                      <a:pt x="87" y="203"/>
                      <a:pt x="91" y="197"/>
                    </a:cubicBezTo>
                    <a:cubicBezTo>
                      <a:pt x="95" y="192"/>
                      <a:pt x="99" y="186"/>
                      <a:pt x="102" y="181"/>
                    </a:cubicBezTo>
                    <a:cubicBezTo>
                      <a:pt x="110" y="170"/>
                      <a:pt x="108" y="166"/>
                      <a:pt x="103" y="162"/>
                    </a:cubicBezTo>
                    <a:cubicBezTo>
                      <a:pt x="103" y="162"/>
                      <a:pt x="103" y="162"/>
                      <a:pt x="103" y="161"/>
                    </a:cubicBezTo>
                    <a:cubicBezTo>
                      <a:pt x="101" y="160"/>
                      <a:pt x="98" y="159"/>
                      <a:pt x="95" y="159"/>
                    </a:cubicBezTo>
                    <a:cubicBezTo>
                      <a:pt x="92" y="159"/>
                      <a:pt x="89" y="161"/>
                      <a:pt x="87" y="163"/>
                    </a:cubicBezTo>
                    <a:cubicBezTo>
                      <a:pt x="86" y="165"/>
                      <a:pt x="86" y="165"/>
                      <a:pt x="86" y="165"/>
                    </a:cubicBezTo>
                    <a:cubicBezTo>
                      <a:pt x="76" y="178"/>
                      <a:pt x="63" y="195"/>
                      <a:pt x="40" y="212"/>
                    </a:cubicBezTo>
                    <a:cubicBezTo>
                      <a:pt x="35" y="216"/>
                      <a:pt x="28" y="216"/>
                      <a:pt x="22" y="213"/>
                    </a:cubicBezTo>
                    <a:cubicBezTo>
                      <a:pt x="16" y="210"/>
                      <a:pt x="13" y="204"/>
                      <a:pt x="13" y="198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11"/>
                      <a:pt x="23" y="0"/>
                      <a:pt x="36" y="0"/>
                    </a:cubicBezTo>
                    <a:cubicBezTo>
                      <a:pt x="327" y="0"/>
                      <a:pt x="327" y="0"/>
                      <a:pt x="327" y="0"/>
                    </a:cubicBezTo>
                    <a:cubicBezTo>
                      <a:pt x="340" y="0"/>
                      <a:pt x="351" y="11"/>
                      <a:pt x="351" y="24"/>
                    </a:cubicBezTo>
                    <a:cubicBezTo>
                      <a:pt x="351" y="198"/>
                      <a:pt x="351" y="198"/>
                      <a:pt x="351" y="198"/>
                    </a:cubicBezTo>
                    <a:cubicBezTo>
                      <a:pt x="351" y="204"/>
                      <a:pt x="347" y="210"/>
                      <a:pt x="341" y="213"/>
                    </a:cubicBezTo>
                    <a:cubicBezTo>
                      <a:pt x="335" y="216"/>
                      <a:pt x="328" y="216"/>
                      <a:pt x="323" y="212"/>
                    </a:cubicBezTo>
                    <a:cubicBezTo>
                      <a:pt x="300" y="195"/>
                      <a:pt x="287" y="178"/>
                      <a:pt x="277" y="165"/>
                    </a:cubicBezTo>
                    <a:cubicBezTo>
                      <a:pt x="276" y="163"/>
                      <a:pt x="276" y="163"/>
                      <a:pt x="276" y="163"/>
                    </a:cubicBezTo>
                    <a:cubicBezTo>
                      <a:pt x="274" y="161"/>
                      <a:pt x="271" y="159"/>
                      <a:pt x="268" y="159"/>
                    </a:cubicBezTo>
                    <a:cubicBezTo>
                      <a:pt x="265" y="159"/>
                      <a:pt x="263" y="160"/>
                      <a:pt x="260" y="161"/>
                    </a:cubicBezTo>
                    <a:cubicBezTo>
                      <a:pt x="260" y="162"/>
                      <a:pt x="260" y="162"/>
                      <a:pt x="260" y="162"/>
                    </a:cubicBezTo>
                    <a:cubicBezTo>
                      <a:pt x="255" y="166"/>
                      <a:pt x="253" y="170"/>
                      <a:pt x="261" y="181"/>
                    </a:cubicBezTo>
                    <a:cubicBezTo>
                      <a:pt x="264" y="186"/>
                      <a:pt x="268" y="192"/>
                      <a:pt x="272" y="197"/>
                    </a:cubicBezTo>
                    <a:cubicBezTo>
                      <a:pt x="276" y="203"/>
                      <a:pt x="280" y="208"/>
                      <a:pt x="283" y="213"/>
                    </a:cubicBezTo>
                    <a:cubicBezTo>
                      <a:pt x="288" y="222"/>
                      <a:pt x="293" y="231"/>
                      <a:pt x="298" y="243"/>
                    </a:cubicBezTo>
                    <a:cubicBezTo>
                      <a:pt x="310" y="273"/>
                      <a:pt x="329" y="286"/>
                      <a:pt x="343" y="292"/>
                    </a:cubicBezTo>
                    <a:cubicBezTo>
                      <a:pt x="355" y="297"/>
                      <a:pt x="363" y="309"/>
                      <a:pt x="363" y="323"/>
                    </a:cubicBezTo>
                    <a:cubicBezTo>
                      <a:pt x="363" y="326"/>
                      <a:pt x="361" y="329"/>
                      <a:pt x="357" y="3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30">
                <a:extLst>
                  <a:ext uri="{FF2B5EF4-FFF2-40B4-BE49-F238E27FC236}">
                    <a16:creationId xmlns:a16="http://schemas.microsoft.com/office/drawing/2014/main" xmlns="" id="{C17641E5-55A2-482E-A54E-07577A1B2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35038" y="4551363"/>
                <a:ext cx="20638" cy="25400"/>
              </a:xfrm>
              <a:custGeom>
                <a:avLst/>
                <a:gdLst>
                  <a:gd name="T0" fmla="*/ 6 w 12"/>
                  <a:gd name="T1" fmla="*/ 16 h 16"/>
                  <a:gd name="T2" fmla="*/ 0 w 12"/>
                  <a:gd name="T3" fmla="*/ 10 h 16"/>
                  <a:gd name="T4" fmla="*/ 0 w 12"/>
                  <a:gd name="T5" fmla="*/ 6 h 16"/>
                  <a:gd name="T6" fmla="*/ 6 w 12"/>
                  <a:gd name="T7" fmla="*/ 0 h 16"/>
                  <a:gd name="T8" fmla="*/ 12 w 12"/>
                  <a:gd name="T9" fmla="*/ 6 h 16"/>
                  <a:gd name="T10" fmla="*/ 12 w 12"/>
                  <a:gd name="T11" fmla="*/ 10 h 16"/>
                  <a:gd name="T12" fmla="*/ 6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6" y="16"/>
                    </a:moveTo>
                    <a:cubicBezTo>
                      <a:pt x="3" y="16"/>
                      <a:pt x="0" y="13"/>
                      <a:pt x="0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3"/>
                      <a:pt x="9" y="16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31">
                <a:extLst>
                  <a:ext uri="{FF2B5EF4-FFF2-40B4-BE49-F238E27FC236}">
                    <a16:creationId xmlns:a16="http://schemas.microsoft.com/office/drawing/2014/main" xmlns="" id="{8CE56F59-3668-4757-9432-5057CC489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90600" y="4551363"/>
                <a:ext cx="19050" cy="25400"/>
              </a:xfrm>
              <a:custGeom>
                <a:avLst/>
                <a:gdLst>
                  <a:gd name="T0" fmla="*/ 6 w 12"/>
                  <a:gd name="T1" fmla="*/ 16 h 16"/>
                  <a:gd name="T2" fmla="*/ 0 w 12"/>
                  <a:gd name="T3" fmla="*/ 10 h 16"/>
                  <a:gd name="T4" fmla="*/ 0 w 12"/>
                  <a:gd name="T5" fmla="*/ 6 h 16"/>
                  <a:gd name="T6" fmla="*/ 6 w 12"/>
                  <a:gd name="T7" fmla="*/ 0 h 16"/>
                  <a:gd name="T8" fmla="*/ 12 w 12"/>
                  <a:gd name="T9" fmla="*/ 6 h 16"/>
                  <a:gd name="T10" fmla="*/ 12 w 12"/>
                  <a:gd name="T11" fmla="*/ 10 h 16"/>
                  <a:gd name="T12" fmla="*/ 6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6" y="16"/>
                    </a:moveTo>
                    <a:cubicBezTo>
                      <a:pt x="2" y="16"/>
                      <a:pt x="0" y="13"/>
                      <a:pt x="0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3"/>
                      <a:pt x="9" y="16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32">
                <a:extLst>
                  <a:ext uri="{FF2B5EF4-FFF2-40B4-BE49-F238E27FC236}">
                    <a16:creationId xmlns:a16="http://schemas.microsoft.com/office/drawing/2014/main" xmlns="" id="{881271D6-6FB4-4EC4-9841-24DFFFDBF8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42988" y="4551363"/>
                <a:ext cx="20638" cy="25400"/>
              </a:xfrm>
              <a:custGeom>
                <a:avLst/>
                <a:gdLst>
                  <a:gd name="T0" fmla="*/ 6 w 12"/>
                  <a:gd name="T1" fmla="*/ 16 h 16"/>
                  <a:gd name="T2" fmla="*/ 0 w 12"/>
                  <a:gd name="T3" fmla="*/ 10 h 16"/>
                  <a:gd name="T4" fmla="*/ 0 w 12"/>
                  <a:gd name="T5" fmla="*/ 6 h 16"/>
                  <a:gd name="T6" fmla="*/ 6 w 12"/>
                  <a:gd name="T7" fmla="*/ 0 h 16"/>
                  <a:gd name="T8" fmla="*/ 12 w 12"/>
                  <a:gd name="T9" fmla="*/ 6 h 16"/>
                  <a:gd name="T10" fmla="*/ 12 w 12"/>
                  <a:gd name="T11" fmla="*/ 10 h 16"/>
                  <a:gd name="T12" fmla="*/ 6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6" y="16"/>
                    </a:moveTo>
                    <a:cubicBezTo>
                      <a:pt x="3" y="16"/>
                      <a:pt x="0" y="13"/>
                      <a:pt x="0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3"/>
                      <a:pt x="9" y="16"/>
                      <a:pt x="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33">
                <a:extLst>
                  <a:ext uri="{FF2B5EF4-FFF2-40B4-BE49-F238E27FC236}">
                    <a16:creationId xmlns:a16="http://schemas.microsoft.com/office/drawing/2014/main" xmlns="" id="{628811C6-208E-4245-882C-BDAE3B3DE6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549313" y="4438650"/>
                <a:ext cx="82550" cy="82550"/>
              </a:xfrm>
              <a:custGeom>
                <a:avLst/>
                <a:gdLst>
                  <a:gd name="T0" fmla="*/ 34 w 49"/>
                  <a:gd name="T1" fmla="*/ 49 h 49"/>
                  <a:gd name="T2" fmla="*/ 15 w 49"/>
                  <a:gd name="T3" fmla="*/ 49 h 49"/>
                  <a:gd name="T4" fmla="*/ 0 w 49"/>
                  <a:gd name="T5" fmla="*/ 34 h 49"/>
                  <a:gd name="T6" fmla="*/ 0 w 49"/>
                  <a:gd name="T7" fmla="*/ 15 h 49"/>
                  <a:gd name="T8" fmla="*/ 15 w 49"/>
                  <a:gd name="T9" fmla="*/ 0 h 49"/>
                  <a:gd name="T10" fmla="*/ 34 w 49"/>
                  <a:gd name="T11" fmla="*/ 0 h 49"/>
                  <a:gd name="T12" fmla="*/ 49 w 49"/>
                  <a:gd name="T13" fmla="*/ 15 h 49"/>
                  <a:gd name="T14" fmla="*/ 49 w 49"/>
                  <a:gd name="T15" fmla="*/ 34 h 49"/>
                  <a:gd name="T16" fmla="*/ 34 w 49"/>
                  <a:gd name="T17" fmla="*/ 49 h 49"/>
                  <a:gd name="T18" fmla="*/ 15 w 49"/>
                  <a:gd name="T19" fmla="*/ 12 h 49"/>
                  <a:gd name="T20" fmla="*/ 12 w 49"/>
                  <a:gd name="T21" fmla="*/ 15 h 49"/>
                  <a:gd name="T22" fmla="*/ 12 w 49"/>
                  <a:gd name="T23" fmla="*/ 34 h 49"/>
                  <a:gd name="T24" fmla="*/ 15 w 49"/>
                  <a:gd name="T25" fmla="*/ 37 h 49"/>
                  <a:gd name="T26" fmla="*/ 34 w 49"/>
                  <a:gd name="T27" fmla="*/ 37 h 49"/>
                  <a:gd name="T28" fmla="*/ 37 w 49"/>
                  <a:gd name="T29" fmla="*/ 34 h 49"/>
                  <a:gd name="T30" fmla="*/ 37 w 49"/>
                  <a:gd name="T31" fmla="*/ 15 h 49"/>
                  <a:gd name="T32" fmla="*/ 34 w 49"/>
                  <a:gd name="T33" fmla="*/ 12 h 49"/>
                  <a:gd name="T34" fmla="*/ 15 w 49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49">
                    <a:moveTo>
                      <a:pt x="34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6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9" y="7"/>
                      <a:pt x="49" y="15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42"/>
                      <a:pt x="42" y="49"/>
                      <a:pt x="34" y="49"/>
                    </a:cubicBezTo>
                    <a:close/>
                    <a:moveTo>
                      <a:pt x="15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6"/>
                      <a:pt x="13" y="37"/>
                      <a:pt x="1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7" y="36"/>
                      <a:pt x="37" y="3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3"/>
                      <a:pt x="35" y="12"/>
                      <a:pt x="34" y="12"/>
                    </a:cubicBez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34">
                <a:extLst>
                  <a:ext uri="{FF2B5EF4-FFF2-40B4-BE49-F238E27FC236}">
                    <a16:creationId xmlns:a16="http://schemas.microsoft.com/office/drawing/2014/main" xmlns="" id="{05784C03-A622-40F0-BFF8-596AA6FE02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58850" y="4438650"/>
                <a:ext cx="80963" cy="82550"/>
              </a:xfrm>
              <a:custGeom>
                <a:avLst/>
                <a:gdLst>
                  <a:gd name="T0" fmla="*/ 34 w 49"/>
                  <a:gd name="T1" fmla="*/ 49 h 49"/>
                  <a:gd name="T2" fmla="*/ 15 w 49"/>
                  <a:gd name="T3" fmla="*/ 49 h 49"/>
                  <a:gd name="T4" fmla="*/ 0 w 49"/>
                  <a:gd name="T5" fmla="*/ 34 h 49"/>
                  <a:gd name="T6" fmla="*/ 0 w 49"/>
                  <a:gd name="T7" fmla="*/ 15 h 49"/>
                  <a:gd name="T8" fmla="*/ 15 w 49"/>
                  <a:gd name="T9" fmla="*/ 0 h 49"/>
                  <a:gd name="T10" fmla="*/ 34 w 49"/>
                  <a:gd name="T11" fmla="*/ 0 h 49"/>
                  <a:gd name="T12" fmla="*/ 49 w 49"/>
                  <a:gd name="T13" fmla="*/ 15 h 49"/>
                  <a:gd name="T14" fmla="*/ 49 w 49"/>
                  <a:gd name="T15" fmla="*/ 34 h 49"/>
                  <a:gd name="T16" fmla="*/ 34 w 49"/>
                  <a:gd name="T17" fmla="*/ 49 h 49"/>
                  <a:gd name="T18" fmla="*/ 15 w 49"/>
                  <a:gd name="T19" fmla="*/ 12 h 49"/>
                  <a:gd name="T20" fmla="*/ 12 w 49"/>
                  <a:gd name="T21" fmla="*/ 15 h 49"/>
                  <a:gd name="T22" fmla="*/ 12 w 49"/>
                  <a:gd name="T23" fmla="*/ 34 h 49"/>
                  <a:gd name="T24" fmla="*/ 15 w 49"/>
                  <a:gd name="T25" fmla="*/ 37 h 49"/>
                  <a:gd name="T26" fmla="*/ 34 w 49"/>
                  <a:gd name="T27" fmla="*/ 37 h 49"/>
                  <a:gd name="T28" fmla="*/ 37 w 49"/>
                  <a:gd name="T29" fmla="*/ 34 h 49"/>
                  <a:gd name="T30" fmla="*/ 37 w 49"/>
                  <a:gd name="T31" fmla="*/ 15 h 49"/>
                  <a:gd name="T32" fmla="*/ 34 w 49"/>
                  <a:gd name="T33" fmla="*/ 12 h 49"/>
                  <a:gd name="T34" fmla="*/ 15 w 49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49">
                    <a:moveTo>
                      <a:pt x="34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7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9" y="7"/>
                      <a:pt x="49" y="15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42"/>
                      <a:pt x="42" y="49"/>
                      <a:pt x="34" y="49"/>
                    </a:cubicBezTo>
                    <a:close/>
                    <a:moveTo>
                      <a:pt x="15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6"/>
                      <a:pt x="13" y="37"/>
                      <a:pt x="1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6" y="37"/>
                      <a:pt x="37" y="36"/>
                      <a:pt x="37" y="3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3"/>
                      <a:pt x="36" y="12"/>
                      <a:pt x="34" y="12"/>
                    </a:cubicBez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35">
                <a:extLst>
                  <a:ext uri="{FF2B5EF4-FFF2-40B4-BE49-F238E27FC236}">
                    <a16:creationId xmlns:a16="http://schemas.microsoft.com/office/drawing/2014/main" xmlns="" id="{9454ECEE-D386-40DE-9150-5113780E66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68388" y="4438650"/>
                <a:ext cx="79375" cy="82550"/>
              </a:xfrm>
              <a:custGeom>
                <a:avLst/>
                <a:gdLst>
                  <a:gd name="T0" fmla="*/ 34 w 48"/>
                  <a:gd name="T1" fmla="*/ 49 h 49"/>
                  <a:gd name="T2" fmla="*/ 14 w 48"/>
                  <a:gd name="T3" fmla="*/ 49 h 49"/>
                  <a:gd name="T4" fmla="*/ 0 w 48"/>
                  <a:gd name="T5" fmla="*/ 34 h 49"/>
                  <a:gd name="T6" fmla="*/ 0 w 48"/>
                  <a:gd name="T7" fmla="*/ 15 h 49"/>
                  <a:gd name="T8" fmla="*/ 14 w 48"/>
                  <a:gd name="T9" fmla="*/ 0 h 49"/>
                  <a:gd name="T10" fmla="*/ 34 w 48"/>
                  <a:gd name="T11" fmla="*/ 0 h 49"/>
                  <a:gd name="T12" fmla="*/ 48 w 48"/>
                  <a:gd name="T13" fmla="*/ 15 h 49"/>
                  <a:gd name="T14" fmla="*/ 48 w 48"/>
                  <a:gd name="T15" fmla="*/ 34 h 49"/>
                  <a:gd name="T16" fmla="*/ 34 w 48"/>
                  <a:gd name="T17" fmla="*/ 49 h 49"/>
                  <a:gd name="T18" fmla="*/ 14 w 48"/>
                  <a:gd name="T19" fmla="*/ 12 h 49"/>
                  <a:gd name="T20" fmla="*/ 12 w 48"/>
                  <a:gd name="T21" fmla="*/ 15 h 49"/>
                  <a:gd name="T22" fmla="*/ 12 w 48"/>
                  <a:gd name="T23" fmla="*/ 34 h 49"/>
                  <a:gd name="T24" fmla="*/ 14 w 48"/>
                  <a:gd name="T25" fmla="*/ 37 h 49"/>
                  <a:gd name="T26" fmla="*/ 34 w 48"/>
                  <a:gd name="T27" fmla="*/ 37 h 49"/>
                  <a:gd name="T28" fmla="*/ 36 w 48"/>
                  <a:gd name="T29" fmla="*/ 34 h 49"/>
                  <a:gd name="T30" fmla="*/ 36 w 48"/>
                  <a:gd name="T31" fmla="*/ 15 h 49"/>
                  <a:gd name="T32" fmla="*/ 34 w 48"/>
                  <a:gd name="T33" fmla="*/ 12 h 49"/>
                  <a:gd name="T34" fmla="*/ 14 w 48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49">
                    <a:moveTo>
                      <a:pt x="34" y="49"/>
                    </a:moveTo>
                    <a:cubicBezTo>
                      <a:pt x="14" y="49"/>
                      <a:pt x="14" y="49"/>
                      <a:pt x="14" y="49"/>
                    </a:cubicBezTo>
                    <a:cubicBezTo>
                      <a:pt x="6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8" y="7"/>
                      <a:pt x="48" y="15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42"/>
                      <a:pt x="42" y="49"/>
                      <a:pt x="34" y="49"/>
                    </a:cubicBezTo>
                    <a:close/>
                    <a:moveTo>
                      <a:pt x="14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6"/>
                      <a:pt x="13" y="37"/>
                      <a:pt x="1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6" y="36"/>
                      <a:pt x="36" y="34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3"/>
                      <a:pt x="35" y="12"/>
                      <a:pt x="34" y="12"/>
                    </a:cubicBez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36">
                <a:extLst>
                  <a:ext uri="{FF2B5EF4-FFF2-40B4-BE49-F238E27FC236}">
                    <a16:creationId xmlns:a16="http://schemas.microsoft.com/office/drawing/2014/main" xmlns="" id="{CA8FB289-DC3C-41F8-8435-A52AAFCA74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549313" y="4340225"/>
                <a:ext cx="82550" cy="82550"/>
              </a:xfrm>
              <a:custGeom>
                <a:avLst/>
                <a:gdLst>
                  <a:gd name="T0" fmla="*/ 34 w 49"/>
                  <a:gd name="T1" fmla="*/ 49 h 49"/>
                  <a:gd name="T2" fmla="*/ 15 w 49"/>
                  <a:gd name="T3" fmla="*/ 49 h 49"/>
                  <a:gd name="T4" fmla="*/ 0 w 49"/>
                  <a:gd name="T5" fmla="*/ 34 h 49"/>
                  <a:gd name="T6" fmla="*/ 0 w 49"/>
                  <a:gd name="T7" fmla="*/ 15 h 49"/>
                  <a:gd name="T8" fmla="*/ 15 w 49"/>
                  <a:gd name="T9" fmla="*/ 0 h 49"/>
                  <a:gd name="T10" fmla="*/ 34 w 49"/>
                  <a:gd name="T11" fmla="*/ 0 h 49"/>
                  <a:gd name="T12" fmla="*/ 49 w 49"/>
                  <a:gd name="T13" fmla="*/ 15 h 49"/>
                  <a:gd name="T14" fmla="*/ 49 w 49"/>
                  <a:gd name="T15" fmla="*/ 34 h 49"/>
                  <a:gd name="T16" fmla="*/ 34 w 49"/>
                  <a:gd name="T17" fmla="*/ 49 h 49"/>
                  <a:gd name="T18" fmla="*/ 15 w 49"/>
                  <a:gd name="T19" fmla="*/ 12 h 49"/>
                  <a:gd name="T20" fmla="*/ 12 w 49"/>
                  <a:gd name="T21" fmla="*/ 15 h 49"/>
                  <a:gd name="T22" fmla="*/ 12 w 49"/>
                  <a:gd name="T23" fmla="*/ 34 h 49"/>
                  <a:gd name="T24" fmla="*/ 15 w 49"/>
                  <a:gd name="T25" fmla="*/ 37 h 49"/>
                  <a:gd name="T26" fmla="*/ 34 w 49"/>
                  <a:gd name="T27" fmla="*/ 37 h 49"/>
                  <a:gd name="T28" fmla="*/ 37 w 49"/>
                  <a:gd name="T29" fmla="*/ 34 h 49"/>
                  <a:gd name="T30" fmla="*/ 37 w 49"/>
                  <a:gd name="T31" fmla="*/ 15 h 49"/>
                  <a:gd name="T32" fmla="*/ 34 w 49"/>
                  <a:gd name="T33" fmla="*/ 12 h 49"/>
                  <a:gd name="T34" fmla="*/ 15 w 49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49">
                    <a:moveTo>
                      <a:pt x="34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6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9" y="7"/>
                      <a:pt x="49" y="15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42"/>
                      <a:pt x="42" y="49"/>
                      <a:pt x="34" y="49"/>
                    </a:cubicBezTo>
                    <a:close/>
                    <a:moveTo>
                      <a:pt x="15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5"/>
                      <a:pt x="13" y="37"/>
                      <a:pt x="1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7" y="35"/>
                      <a:pt x="37" y="3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3"/>
                      <a:pt x="35" y="12"/>
                      <a:pt x="34" y="12"/>
                    </a:cubicBez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37">
                <a:extLst>
                  <a:ext uri="{FF2B5EF4-FFF2-40B4-BE49-F238E27FC236}">
                    <a16:creationId xmlns:a16="http://schemas.microsoft.com/office/drawing/2014/main" xmlns="" id="{08DEB778-1845-427F-A286-9FDEDB3C03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58850" y="4340225"/>
                <a:ext cx="80963" cy="82550"/>
              </a:xfrm>
              <a:custGeom>
                <a:avLst/>
                <a:gdLst>
                  <a:gd name="T0" fmla="*/ 34 w 49"/>
                  <a:gd name="T1" fmla="*/ 49 h 49"/>
                  <a:gd name="T2" fmla="*/ 15 w 49"/>
                  <a:gd name="T3" fmla="*/ 49 h 49"/>
                  <a:gd name="T4" fmla="*/ 0 w 49"/>
                  <a:gd name="T5" fmla="*/ 34 h 49"/>
                  <a:gd name="T6" fmla="*/ 0 w 49"/>
                  <a:gd name="T7" fmla="*/ 15 h 49"/>
                  <a:gd name="T8" fmla="*/ 15 w 49"/>
                  <a:gd name="T9" fmla="*/ 0 h 49"/>
                  <a:gd name="T10" fmla="*/ 34 w 49"/>
                  <a:gd name="T11" fmla="*/ 0 h 49"/>
                  <a:gd name="T12" fmla="*/ 49 w 49"/>
                  <a:gd name="T13" fmla="*/ 15 h 49"/>
                  <a:gd name="T14" fmla="*/ 49 w 49"/>
                  <a:gd name="T15" fmla="*/ 34 h 49"/>
                  <a:gd name="T16" fmla="*/ 34 w 49"/>
                  <a:gd name="T17" fmla="*/ 49 h 49"/>
                  <a:gd name="T18" fmla="*/ 15 w 49"/>
                  <a:gd name="T19" fmla="*/ 12 h 49"/>
                  <a:gd name="T20" fmla="*/ 12 w 49"/>
                  <a:gd name="T21" fmla="*/ 15 h 49"/>
                  <a:gd name="T22" fmla="*/ 12 w 49"/>
                  <a:gd name="T23" fmla="*/ 34 h 49"/>
                  <a:gd name="T24" fmla="*/ 15 w 49"/>
                  <a:gd name="T25" fmla="*/ 37 h 49"/>
                  <a:gd name="T26" fmla="*/ 34 w 49"/>
                  <a:gd name="T27" fmla="*/ 37 h 49"/>
                  <a:gd name="T28" fmla="*/ 37 w 49"/>
                  <a:gd name="T29" fmla="*/ 34 h 49"/>
                  <a:gd name="T30" fmla="*/ 37 w 49"/>
                  <a:gd name="T31" fmla="*/ 15 h 49"/>
                  <a:gd name="T32" fmla="*/ 34 w 49"/>
                  <a:gd name="T33" fmla="*/ 12 h 49"/>
                  <a:gd name="T34" fmla="*/ 15 w 49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49">
                    <a:moveTo>
                      <a:pt x="34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7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9" y="7"/>
                      <a:pt x="49" y="15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42"/>
                      <a:pt x="42" y="49"/>
                      <a:pt x="34" y="49"/>
                    </a:cubicBezTo>
                    <a:close/>
                    <a:moveTo>
                      <a:pt x="15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5"/>
                      <a:pt x="13" y="37"/>
                      <a:pt x="15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6" y="37"/>
                      <a:pt x="37" y="35"/>
                      <a:pt x="37" y="3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3"/>
                      <a:pt x="36" y="12"/>
                      <a:pt x="34" y="12"/>
                    </a:cubicBez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38">
                <a:extLst>
                  <a:ext uri="{FF2B5EF4-FFF2-40B4-BE49-F238E27FC236}">
                    <a16:creationId xmlns:a16="http://schemas.microsoft.com/office/drawing/2014/main" xmlns="" id="{9069C972-9A63-41A8-B6DE-A0B16EAF3F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68388" y="4340225"/>
                <a:ext cx="79375" cy="82550"/>
              </a:xfrm>
              <a:custGeom>
                <a:avLst/>
                <a:gdLst>
                  <a:gd name="T0" fmla="*/ 34 w 48"/>
                  <a:gd name="T1" fmla="*/ 49 h 49"/>
                  <a:gd name="T2" fmla="*/ 14 w 48"/>
                  <a:gd name="T3" fmla="*/ 49 h 49"/>
                  <a:gd name="T4" fmla="*/ 0 w 48"/>
                  <a:gd name="T5" fmla="*/ 34 h 49"/>
                  <a:gd name="T6" fmla="*/ 0 w 48"/>
                  <a:gd name="T7" fmla="*/ 15 h 49"/>
                  <a:gd name="T8" fmla="*/ 14 w 48"/>
                  <a:gd name="T9" fmla="*/ 0 h 49"/>
                  <a:gd name="T10" fmla="*/ 34 w 48"/>
                  <a:gd name="T11" fmla="*/ 0 h 49"/>
                  <a:gd name="T12" fmla="*/ 48 w 48"/>
                  <a:gd name="T13" fmla="*/ 15 h 49"/>
                  <a:gd name="T14" fmla="*/ 48 w 48"/>
                  <a:gd name="T15" fmla="*/ 34 h 49"/>
                  <a:gd name="T16" fmla="*/ 34 w 48"/>
                  <a:gd name="T17" fmla="*/ 49 h 49"/>
                  <a:gd name="T18" fmla="*/ 14 w 48"/>
                  <a:gd name="T19" fmla="*/ 12 h 49"/>
                  <a:gd name="T20" fmla="*/ 12 w 48"/>
                  <a:gd name="T21" fmla="*/ 15 h 49"/>
                  <a:gd name="T22" fmla="*/ 12 w 48"/>
                  <a:gd name="T23" fmla="*/ 34 h 49"/>
                  <a:gd name="T24" fmla="*/ 14 w 48"/>
                  <a:gd name="T25" fmla="*/ 37 h 49"/>
                  <a:gd name="T26" fmla="*/ 34 w 48"/>
                  <a:gd name="T27" fmla="*/ 37 h 49"/>
                  <a:gd name="T28" fmla="*/ 36 w 48"/>
                  <a:gd name="T29" fmla="*/ 34 h 49"/>
                  <a:gd name="T30" fmla="*/ 36 w 48"/>
                  <a:gd name="T31" fmla="*/ 15 h 49"/>
                  <a:gd name="T32" fmla="*/ 34 w 48"/>
                  <a:gd name="T33" fmla="*/ 12 h 49"/>
                  <a:gd name="T34" fmla="*/ 14 w 48"/>
                  <a:gd name="T35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8" h="49">
                    <a:moveTo>
                      <a:pt x="34" y="49"/>
                    </a:moveTo>
                    <a:cubicBezTo>
                      <a:pt x="14" y="49"/>
                      <a:pt x="14" y="49"/>
                      <a:pt x="14" y="49"/>
                    </a:cubicBezTo>
                    <a:cubicBezTo>
                      <a:pt x="6" y="49"/>
                      <a:pt x="0" y="42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42" y="0"/>
                      <a:pt x="48" y="7"/>
                      <a:pt x="48" y="15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42"/>
                      <a:pt x="42" y="49"/>
                      <a:pt x="34" y="49"/>
                    </a:cubicBezTo>
                    <a:close/>
                    <a:moveTo>
                      <a:pt x="14" y="12"/>
                    </a:moveTo>
                    <a:cubicBezTo>
                      <a:pt x="13" y="12"/>
                      <a:pt x="12" y="13"/>
                      <a:pt x="12" y="15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5"/>
                      <a:pt x="13" y="37"/>
                      <a:pt x="1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5" y="37"/>
                      <a:pt x="36" y="35"/>
                      <a:pt x="36" y="34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3"/>
                      <a:pt x="35" y="12"/>
                      <a:pt x="34" y="12"/>
                    </a:cubicBezTo>
                    <a:lnTo>
                      <a:pt x="1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39">
                <a:extLst>
                  <a:ext uri="{FF2B5EF4-FFF2-40B4-BE49-F238E27FC236}">
                    <a16:creationId xmlns:a16="http://schemas.microsoft.com/office/drawing/2014/main" xmlns="" id="{A59567B5-E214-4F75-B003-5CA1B1A4B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35038" y="4175125"/>
                <a:ext cx="128588" cy="42862"/>
              </a:xfrm>
              <a:custGeom>
                <a:avLst/>
                <a:gdLst>
                  <a:gd name="T0" fmla="*/ 7 w 77"/>
                  <a:gd name="T1" fmla="*/ 25 h 26"/>
                  <a:gd name="T2" fmla="*/ 3 w 77"/>
                  <a:gd name="T3" fmla="*/ 23 h 26"/>
                  <a:gd name="T4" fmla="*/ 3 w 77"/>
                  <a:gd name="T5" fmla="*/ 15 h 26"/>
                  <a:gd name="T6" fmla="*/ 39 w 77"/>
                  <a:gd name="T7" fmla="*/ 0 h 26"/>
                  <a:gd name="T8" fmla="*/ 74 w 77"/>
                  <a:gd name="T9" fmla="*/ 15 h 26"/>
                  <a:gd name="T10" fmla="*/ 74 w 77"/>
                  <a:gd name="T11" fmla="*/ 23 h 26"/>
                  <a:gd name="T12" fmla="*/ 66 w 77"/>
                  <a:gd name="T13" fmla="*/ 23 h 26"/>
                  <a:gd name="T14" fmla="*/ 39 w 77"/>
                  <a:gd name="T15" fmla="*/ 12 h 26"/>
                  <a:gd name="T16" fmla="*/ 11 w 77"/>
                  <a:gd name="T17" fmla="*/ 23 h 26"/>
                  <a:gd name="T18" fmla="*/ 7 w 77"/>
                  <a:gd name="T1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26">
                    <a:moveTo>
                      <a:pt x="7" y="25"/>
                    </a:moveTo>
                    <a:cubicBezTo>
                      <a:pt x="5" y="25"/>
                      <a:pt x="4" y="24"/>
                      <a:pt x="3" y="23"/>
                    </a:cubicBezTo>
                    <a:cubicBezTo>
                      <a:pt x="0" y="21"/>
                      <a:pt x="0" y="17"/>
                      <a:pt x="3" y="15"/>
                    </a:cubicBezTo>
                    <a:cubicBezTo>
                      <a:pt x="12" y="5"/>
                      <a:pt x="25" y="0"/>
                      <a:pt x="39" y="0"/>
                    </a:cubicBezTo>
                    <a:cubicBezTo>
                      <a:pt x="52" y="0"/>
                      <a:pt x="65" y="5"/>
                      <a:pt x="74" y="15"/>
                    </a:cubicBezTo>
                    <a:cubicBezTo>
                      <a:pt x="77" y="17"/>
                      <a:pt x="77" y="21"/>
                      <a:pt x="74" y="23"/>
                    </a:cubicBezTo>
                    <a:cubicBezTo>
                      <a:pt x="72" y="26"/>
                      <a:pt x="68" y="26"/>
                      <a:pt x="66" y="23"/>
                    </a:cubicBezTo>
                    <a:cubicBezTo>
                      <a:pt x="59" y="16"/>
                      <a:pt x="49" y="12"/>
                      <a:pt x="39" y="12"/>
                    </a:cubicBezTo>
                    <a:cubicBezTo>
                      <a:pt x="28" y="12"/>
                      <a:pt x="19" y="16"/>
                      <a:pt x="11" y="23"/>
                    </a:cubicBezTo>
                    <a:cubicBezTo>
                      <a:pt x="10" y="24"/>
                      <a:pt x="9" y="25"/>
                      <a:pt x="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40">
                <a:extLst>
                  <a:ext uri="{FF2B5EF4-FFF2-40B4-BE49-F238E27FC236}">
                    <a16:creationId xmlns:a16="http://schemas.microsoft.com/office/drawing/2014/main" xmlns="" id="{491CD075-F2B7-4C50-BAD8-7B60B1227A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96938" y="4117975"/>
                <a:ext cx="206375" cy="60325"/>
              </a:xfrm>
              <a:custGeom>
                <a:avLst/>
                <a:gdLst>
                  <a:gd name="T0" fmla="*/ 117 w 124"/>
                  <a:gd name="T1" fmla="*/ 35 h 36"/>
                  <a:gd name="T2" fmla="*/ 113 w 124"/>
                  <a:gd name="T3" fmla="*/ 33 h 36"/>
                  <a:gd name="T4" fmla="*/ 62 w 124"/>
                  <a:gd name="T5" fmla="*/ 12 h 36"/>
                  <a:gd name="T6" fmla="*/ 10 w 124"/>
                  <a:gd name="T7" fmla="*/ 33 h 36"/>
                  <a:gd name="T8" fmla="*/ 2 w 124"/>
                  <a:gd name="T9" fmla="*/ 33 h 36"/>
                  <a:gd name="T10" fmla="*/ 2 w 124"/>
                  <a:gd name="T11" fmla="*/ 25 h 36"/>
                  <a:gd name="T12" fmla="*/ 62 w 124"/>
                  <a:gd name="T13" fmla="*/ 0 h 36"/>
                  <a:gd name="T14" fmla="*/ 121 w 124"/>
                  <a:gd name="T15" fmla="*/ 25 h 36"/>
                  <a:gd name="T16" fmla="*/ 121 w 124"/>
                  <a:gd name="T17" fmla="*/ 33 h 36"/>
                  <a:gd name="T18" fmla="*/ 117 w 124"/>
                  <a:gd name="T1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4" h="36">
                    <a:moveTo>
                      <a:pt x="117" y="35"/>
                    </a:moveTo>
                    <a:cubicBezTo>
                      <a:pt x="115" y="35"/>
                      <a:pt x="114" y="35"/>
                      <a:pt x="113" y="33"/>
                    </a:cubicBezTo>
                    <a:cubicBezTo>
                      <a:pt x="99" y="20"/>
                      <a:pt x="81" y="12"/>
                      <a:pt x="62" y="12"/>
                    </a:cubicBezTo>
                    <a:cubicBezTo>
                      <a:pt x="42" y="12"/>
                      <a:pt x="24" y="20"/>
                      <a:pt x="10" y="33"/>
                    </a:cubicBezTo>
                    <a:cubicBezTo>
                      <a:pt x="8" y="36"/>
                      <a:pt x="4" y="36"/>
                      <a:pt x="2" y="33"/>
                    </a:cubicBezTo>
                    <a:cubicBezTo>
                      <a:pt x="0" y="31"/>
                      <a:pt x="0" y="27"/>
                      <a:pt x="2" y="25"/>
                    </a:cubicBezTo>
                    <a:cubicBezTo>
                      <a:pt x="18" y="9"/>
                      <a:pt x="39" y="0"/>
                      <a:pt x="62" y="0"/>
                    </a:cubicBezTo>
                    <a:cubicBezTo>
                      <a:pt x="84" y="0"/>
                      <a:pt x="105" y="9"/>
                      <a:pt x="121" y="25"/>
                    </a:cubicBezTo>
                    <a:cubicBezTo>
                      <a:pt x="124" y="27"/>
                      <a:pt x="124" y="31"/>
                      <a:pt x="121" y="33"/>
                    </a:cubicBezTo>
                    <a:cubicBezTo>
                      <a:pt x="120" y="35"/>
                      <a:pt x="118" y="35"/>
                      <a:pt x="117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41">
                <a:extLst>
                  <a:ext uri="{FF2B5EF4-FFF2-40B4-BE49-F238E27FC236}">
                    <a16:creationId xmlns:a16="http://schemas.microsoft.com/office/drawing/2014/main" xmlns="" id="{14B9833C-AFF1-44B8-8DD0-0A2BD7CE05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55663" y="4059238"/>
                <a:ext cx="288925" cy="77787"/>
              </a:xfrm>
              <a:custGeom>
                <a:avLst/>
                <a:gdLst>
                  <a:gd name="T0" fmla="*/ 6 w 174"/>
                  <a:gd name="T1" fmla="*/ 45 h 46"/>
                  <a:gd name="T2" fmla="*/ 2 w 174"/>
                  <a:gd name="T3" fmla="*/ 43 h 46"/>
                  <a:gd name="T4" fmla="*/ 2 w 174"/>
                  <a:gd name="T5" fmla="*/ 35 h 46"/>
                  <a:gd name="T6" fmla="*/ 87 w 174"/>
                  <a:gd name="T7" fmla="*/ 0 h 46"/>
                  <a:gd name="T8" fmla="*/ 171 w 174"/>
                  <a:gd name="T9" fmla="*/ 35 h 46"/>
                  <a:gd name="T10" fmla="*/ 171 w 174"/>
                  <a:gd name="T11" fmla="*/ 43 h 46"/>
                  <a:gd name="T12" fmla="*/ 163 w 174"/>
                  <a:gd name="T13" fmla="*/ 43 h 46"/>
                  <a:gd name="T14" fmla="*/ 87 w 174"/>
                  <a:gd name="T15" fmla="*/ 12 h 46"/>
                  <a:gd name="T16" fmla="*/ 10 w 174"/>
                  <a:gd name="T17" fmla="*/ 43 h 46"/>
                  <a:gd name="T18" fmla="*/ 6 w 174"/>
                  <a:gd name="T19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4" h="46">
                    <a:moveTo>
                      <a:pt x="6" y="45"/>
                    </a:moveTo>
                    <a:cubicBezTo>
                      <a:pt x="5" y="45"/>
                      <a:pt x="3" y="45"/>
                      <a:pt x="2" y="43"/>
                    </a:cubicBezTo>
                    <a:cubicBezTo>
                      <a:pt x="0" y="41"/>
                      <a:pt x="0" y="37"/>
                      <a:pt x="2" y="35"/>
                    </a:cubicBezTo>
                    <a:cubicBezTo>
                      <a:pt x="25" y="12"/>
                      <a:pt x="55" y="0"/>
                      <a:pt x="87" y="0"/>
                    </a:cubicBezTo>
                    <a:cubicBezTo>
                      <a:pt x="119" y="0"/>
                      <a:pt x="149" y="12"/>
                      <a:pt x="171" y="35"/>
                    </a:cubicBezTo>
                    <a:cubicBezTo>
                      <a:pt x="174" y="37"/>
                      <a:pt x="174" y="41"/>
                      <a:pt x="171" y="43"/>
                    </a:cubicBezTo>
                    <a:cubicBezTo>
                      <a:pt x="169" y="46"/>
                      <a:pt x="165" y="46"/>
                      <a:pt x="163" y="43"/>
                    </a:cubicBezTo>
                    <a:cubicBezTo>
                      <a:pt x="142" y="23"/>
                      <a:pt x="115" y="12"/>
                      <a:pt x="87" y="12"/>
                    </a:cubicBezTo>
                    <a:cubicBezTo>
                      <a:pt x="58" y="12"/>
                      <a:pt x="31" y="23"/>
                      <a:pt x="10" y="43"/>
                    </a:cubicBezTo>
                    <a:cubicBezTo>
                      <a:pt x="9" y="45"/>
                      <a:pt x="8" y="45"/>
                      <a:pt x="6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1" name="组合 360">
            <a:extLst>
              <a:ext uri="{FF2B5EF4-FFF2-40B4-BE49-F238E27FC236}">
                <a16:creationId xmlns:a16="http://schemas.microsoft.com/office/drawing/2014/main" xmlns="" id="{3C7537E3-DB2E-4EDD-839A-70858A8E95F1}"/>
              </a:ext>
            </a:extLst>
          </p:cNvPr>
          <p:cNvGrpSpPr/>
          <p:nvPr/>
        </p:nvGrpSpPr>
        <p:grpSpPr>
          <a:xfrm>
            <a:off x="2461499" y="3395065"/>
            <a:ext cx="433485" cy="1126749"/>
            <a:chOff x="8238571" y="4801327"/>
            <a:chExt cx="433485" cy="1126749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4846F9AB-63B8-4E9D-A2DB-4C546FEF34B7}"/>
                </a:ext>
              </a:extLst>
            </p:cNvPr>
            <p:cNvGrpSpPr/>
            <p:nvPr/>
          </p:nvGrpSpPr>
          <p:grpSpPr>
            <a:xfrm>
              <a:off x="8238571" y="4801327"/>
              <a:ext cx="433485" cy="1126749"/>
              <a:chOff x="939800" y="1059040"/>
              <a:chExt cx="685800" cy="1782585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xmlns="" id="{6FEECD9B-4115-47A2-BA4C-8169CF644336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76D0FFFD-47D9-4C39-A114-46A11456843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2" name="组合 351">
              <a:extLst>
                <a:ext uri="{FF2B5EF4-FFF2-40B4-BE49-F238E27FC236}">
                  <a16:creationId xmlns:a16="http://schemas.microsoft.com/office/drawing/2014/main" xmlns="" id="{D11A9063-BE45-4D59-AAED-1C7CB2587E65}"/>
                </a:ext>
              </a:extLst>
            </p:cNvPr>
            <p:cNvGrpSpPr/>
            <p:nvPr/>
          </p:nvGrpSpPr>
          <p:grpSpPr>
            <a:xfrm>
              <a:off x="8308145" y="4864099"/>
              <a:ext cx="295835" cy="276149"/>
              <a:chOff x="13271500" y="5286375"/>
              <a:chExt cx="858838" cy="801688"/>
            </a:xfrm>
            <a:gradFill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</a:gradFill>
            <a:effectLst/>
          </p:grpSpPr>
          <p:sp>
            <p:nvSpPr>
              <p:cNvPr id="281" name="Freeform 42">
                <a:extLst>
                  <a:ext uri="{FF2B5EF4-FFF2-40B4-BE49-F238E27FC236}">
                    <a16:creationId xmlns:a16="http://schemas.microsoft.com/office/drawing/2014/main" xmlns="" id="{028291C3-578D-4864-9B0E-F3CDE2A625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271500" y="5503863"/>
                <a:ext cx="858838" cy="584200"/>
              </a:xfrm>
              <a:custGeom>
                <a:avLst/>
                <a:gdLst>
                  <a:gd name="T0" fmla="*/ 473 w 515"/>
                  <a:gd name="T1" fmla="*/ 350 h 350"/>
                  <a:gd name="T2" fmla="*/ 438 w 515"/>
                  <a:gd name="T3" fmla="*/ 350 h 350"/>
                  <a:gd name="T4" fmla="*/ 377 w 515"/>
                  <a:gd name="T5" fmla="*/ 324 h 350"/>
                  <a:gd name="T6" fmla="*/ 324 w 515"/>
                  <a:gd name="T7" fmla="*/ 302 h 350"/>
                  <a:gd name="T8" fmla="*/ 190 w 515"/>
                  <a:gd name="T9" fmla="*/ 302 h 350"/>
                  <a:gd name="T10" fmla="*/ 138 w 515"/>
                  <a:gd name="T11" fmla="*/ 324 h 350"/>
                  <a:gd name="T12" fmla="*/ 76 w 515"/>
                  <a:gd name="T13" fmla="*/ 350 h 350"/>
                  <a:gd name="T14" fmla="*/ 41 w 515"/>
                  <a:gd name="T15" fmla="*/ 350 h 350"/>
                  <a:gd name="T16" fmla="*/ 0 w 515"/>
                  <a:gd name="T17" fmla="*/ 308 h 350"/>
                  <a:gd name="T18" fmla="*/ 0 w 515"/>
                  <a:gd name="T19" fmla="*/ 128 h 350"/>
                  <a:gd name="T20" fmla="*/ 127 w 515"/>
                  <a:gd name="T21" fmla="*/ 0 h 350"/>
                  <a:gd name="T22" fmla="*/ 388 w 515"/>
                  <a:gd name="T23" fmla="*/ 0 h 350"/>
                  <a:gd name="T24" fmla="*/ 515 w 515"/>
                  <a:gd name="T25" fmla="*/ 128 h 350"/>
                  <a:gd name="T26" fmla="*/ 515 w 515"/>
                  <a:gd name="T27" fmla="*/ 308 h 350"/>
                  <a:gd name="T28" fmla="*/ 473 w 515"/>
                  <a:gd name="T29" fmla="*/ 350 h 350"/>
                  <a:gd name="T30" fmla="*/ 190 w 515"/>
                  <a:gd name="T31" fmla="*/ 290 h 350"/>
                  <a:gd name="T32" fmla="*/ 324 w 515"/>
                  <a:gd name="T33" fmla="*/ 290 h 350"/>
                  <a:gd name="T34" fmla="*/ 385 w 515"/>
                  <a:gd name="T35" fmla="*/ 316 h 350"/>
                  <a:gd name="T36" fmla="*/ 438 w 515"/>
                  <a:gd name="T37" fmla="*/ 338 h 350"/>
                  <a:gd name="T38" fmla="*/ 473 w 515"/>
                  <a:gd name="T39" fmla="*/ 338 h 350"/>
                  <a:gd name="T40" fmla="*/ 503 w 515"/>
                  <a:gd name="T41" fmla="*/ 308 h 350"/>
                  <a:gd name="T42" fmla="*/ 503 w 515"/>
                  <a:gd name="T43" fmla="*/ 128 h 350"/>
                  <a:gd name="T44" fmla="*/ 388 w 515"/>
                  <a:gd name="T45" fmla="*/ 12 h 350"/>
                  <a:gd name="T46" fmla="*/ 127 w 515"/>
                  <a:gd name="T47" fmla="*/ 12 h 350"/>
                  <a:gd name="T48" fmla="*/ 12 w 515"/>
                  <a:gd name="T49" fmla="*/ 128 h 350"/>
                  <a:gd name="T50" fmla="*/ 12 w 515"/>
                  <a:gd name="T51" fmla="*/ 308 h 350"/>
                  <a:gd name="T52" fmla="*/ 41 w 515"/>
                  <a:gd name="T53" fmla="*/ 338 h 350"/>
                  <a:gd name="T54" fmla="*/ 76 w 515"/>
                  <a:gd name="T55" fmla="*/ 338 h 350"/>
                  <a:gd name="T56" fmla="*/ 129 w 515"/>
                  <a:gd name="T57" fmla="*/ 316 h 350"/>
                  <a:gd name="T58" fmla="*/ 190 w 515"/>
                  <a:gd name="T59" fmla="*/ 29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15" h="350">
                    <a:moveTo>
                      <a:pt x="473" y="350"/>
                    </a:moveTo>
                    <a:cubicBezTo>
                      <a:pt x="438" y="350"/>
                      <a:pt x="438" y="350"/>
                      <a:pt x="438" y="350"/>
                    </a:cubicBezTo>
                    <a:cubicBezTo>
                      <a:pt x="415" y="350"/>
                      <a:pt x="393" y="340"/>
                      <a:pt x="377" y="324"/>
                    </a:cubicBezTo>
                    <a:cubicBezTo>
                      <a:pt x="363" y="310"/>
                      <a:pt x="344" y="302"/>
                      <a:pt x="324" y="302"/>
                    </a:cubicBezTo>
                    <a:cubicBezTo>
                      <a:pt x="190" y="302"/>
                      <a:pt x="190" y="302"/>
                      <a:pt x="190" y="302"/>
                    </a:cubicBezTo>
                    <a:cubicBezTo>
                      <a:pt x="170" y="302"/>
                      <a:pt x="151" y="310"/>
                      <a:pt x="138" y="324"/>
                    </a:cubicBezTo>
                    <a:cubicBezTo>
                      <a:pt x="122" y="340"/>
                      <a:pt x="99" y="350"/>
                      <a:pt x="76" y="350"/>
                    </a:cubicBezTo>
                    <a:cubicBezTo>
                      <a:pt x="41" y="350"/>
                      <a:pt x="41" y="350"/>
                      <a:pt x="41" y="350"/>
                    </a:cubicBezTo>
                    <a:cubicBezTo>
                      <a:pt x="18" y="350"/>
                      <a:pt x="0" y="331"/>
                      <a:pt x="0" y="30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58"/>
                      <a:pt x="57" y="0"/>
                      <a:pt x="127" y="0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458" y="0"/>
                      <a:pt x="515" y="58"/>
                      <a:pt x="515" y="128"/>
                    </a:cubicBezTo>
                    <a:cubicBezTo>
                      <a:pt x="515" y="308"/>
                      <a:pt x="515" y="308"/>
                      <a:pt x="515" y="308"/>
                    </a:cubicBezTo>
                    <a:cubicBezTo>
                      <a:pt x="515" y="331"/>
                      <a:pt x="496" y="350"/>
                      <a:pt x="473" y="350"/>
                    </a:cubicBezTo>
                    <a:close/>
                    <a:moveTo>
                      <a:pt x="190" y="290"/>
                    </a:moveTo>
                    <a:cubicBezTo>
                      <a:pt x="324" y="290"/>
                      <a:pt x="324" y="290"/>
                      <a:pt x="324" y="290"/>
                    </a:cubicBezTo>
                    <a:cubicBezTo>
                      <a:pt x="347" y="290"/>
                      <a:pt x="369" y="299"/>
                      <a:pt x="385" y="316"/>
                    </a:cubicBezTo>
                    <a:cubicBezTo>
                      <a:pt x="399" y="330"/>
                      <a:pt x="418" y="338"/>
                      <a:pt x="438" y="338"/>
                    </a:cubicBezTo>
                    <a:cubicBezTo>
                      <a:pt x="473" y="338"/>
                      <a:pt x="473" y="338"/>
                      <a:pt x="473" y="338"/>
                    </a:cubicBezTo>
                    <a:cubicBezTo>
                      <a:pt x="489" y="338"/>
                      <a:pt x="503" y="324"/>
                      <a:pt x="503" y="308"/>
                    </a:cubicBezTo>
                    <a:cubicBezTo>
                      <a:pt x="503" y="128"/>
                      <a:pt x="503" y="128"/>
                      <a:pt x="503" y="128"/>
                    </a:cubicBezTo>
                    <a:cubicBezTo>
                      <a:pt x="503" y="64"/>
                      <a:pt x="451" y="12"/>
                      <a:pt x="388" y="12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63" y="12"/>
                      <a:pt x="12" y="64"/>
                      <a:pt x="12" y="128"/>
                    </a:cubicBezTo>
                    <a:cubicBezTo>
                      <a:pt x="12" y="308"/>
                      <a:pt x="12" y="308"/>
                      <a:pt x="12" y="308"/>
                    </a:cubicBezTo>
                    <a:cubicBezTo>
                      <a:pt x="12" y="324"/>
                      <a:pt x="25" y="338"/>
                      <a:pt x="41" y="338"/>
                    </a:cubicBezTo>
                    <a:cubicBezTo>
                      <a:pt x="76" y="338"/>
                      <a:pt x="76" y="338"/>
                      <a:pt x="76" y="338"/>
                    </a:cubicBezTo>
                    <a:cubicBezTo>
                      <a:pt x="96" y="338"/>
                      <a:pt x="115" y="330"/>
                      <a:pt x="129" y="316"/>
                    </a:cubicBezTo>
                    <a:cubicBezTo>
                      <a:pt x="145" y="299"/>
                      <a:pt x="167" y="290"/>
                      <a:pt x="190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43">
                <a:extLst>
                  <a:ext uri="{FF2B5EF4-FFF2-40B4-BE49-F238E27FC236}">
                    <a16:creationId xmlns:a16="http://schemas.microsoft.com/office/drawing/2014/main" xmlns="" id="{75352EF1-7C4C-4801-9AF2-FA05D38BEA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358813" y="5581650"/>
                <a:ext cx="271463" cy="273050"/>
              </a:xfrm>
              <a:custGeom>
                <a:avLst/>
                <a:gdLst>
                  <a:gd name="T0" fmla="*/ 81 w 163"/>
                  <a:gd name="T1" fmla="*/ 163 h 163"/>
                  <a:gd name="T2" fmla="*/ 0 w 163"/>
                  <a:gd name="T3" fmla="*/ 81 h 163"/>
                  <a:gd name="T4" fmla="*/ 81 w 163"/>
                  <a:gd name="T5" fmla="*/ 0 h 163"/>
                  <a:gd name="T6" fmla="*/ 163 w 163"/>
                  <a:gd name="T7" fmla="*/ 81 h 163"/>
                  <a:gd name="T8" fmla="*/ 81 w 163"/>
                  <a:gd name="T9" fmla="*/ 163 h 163"/>
                  <a:gd name="T10" fmla="*/ 81 w 163"/>
                  <a:gd name="T11" fmla="*/ 12 h 163"/>
                  <a:gd name="T12" fmla="*/ 12 w 163"/>
                  <a:gd name="T13" fmla="*/ 81 h 163"/>
                  <a:gd name="T14" fmla="*/ 81 w 163"/>
                  <a:gd name="T15" fmla="*/ 151 h 163"/>
                  <a:gd name="T16" fmla="*/ 151 w 163"/>
                  <a:gd name="T17" fmla="*/ 81 h 163"/>
                  <a:gd name="T18" fmla="*/ 81 w 163"/>
                  <a:gd name="T19" fmla="*/ 1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3" h="163">
                    <a:moveTo>
                      <a:pt x="81" y="163"/>
                    </a:moveTo>
                    <a:cubicBezTo>
                      <a:pt x="36" y="163"/>
                      <a:pt x="0" y="126"/>
                      <a:pt x="0" y="81"/>
                    </a:cubicBezTo>
                    <a:cubicBezTo>
                      <a:pt x="0" y="36"/>
                      <a:pt x="36" y="0"/>
                      <a:pt x="81" y="0"/>
                    </a:cubicBezTo>
                    <a:cubicBezTo>
                      <a:pt x="126" y="0"/>
                      <a:pt x="163" y="36"/>
                      <a:pt x="163" y="81"/>
                    </a:cubicBezTo>
                    <a:cubicBezTo>
                      <a:pt x="163" y="126"/>
                      <a:pt x="126" y="163"/>
                      <a:pt x="81" y="163"/>
                    </a:cubicBezTo>
                    <a:close/>
                    <a:moveTo>
                      <a:pt x="81" y="12"/>
                    </a:moveTo>
                    <a:cubicBezTo>
                      <a:pt x="43" y="12"/>
                      <a:pt x="12" y="43"/>
                      <a:pt x="12" y="81"/>
                    </a:cubicBezTo>
                    <a:cubicBezTo>
                      <a:pt x="12" y="120"/>
                      <a:pt x="43" y="151"/>
                      <a:pt x="81" y="151"/>
                    </a:cubicBezTo>
                    <a:cubicBezTo>
                      <a:pt x="120" y="151"/>
                      <a:pt x="151" y="120"/>
                      <a:pt x="151" y="81"/>
                    </a:cubicBezTo>
                    <a:cubicBezTo>
                      <a:pt x="151" y="43"/>
                      <a:pt x="120" y="12"/>
                      <a:pt x="8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44">
                <a:extLst>
                  <a:ext uri="{FF2B5EF4-FFF2-40B4-BE49-F238E27FC236}">
                    <a16:creationId xmlns:a16="http://schemas.microsoft.com/office/drawing/2014/main" xmlns="" id="{557C049A-F6C0-43F5-8281-B54F8B4B7DD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12788" y="5637213"/>
                <a:ext cx="161925" cy="161925"/>
              </a:xfrm>
              <a:custGeom>
                <a:avLst/>
                <a:gdLst>
                  <a:gd name="T0" fmla="*/ 53 w 97"/>
                  <a:gd name="T1" fmla="*/ 97 h 97"/>
                  <a:gd name="T2" fmla="*/ 44 w 97"/>
                  <a:gd name="T3" fmla="*/ 97 h 97"/>
                  <a:gd name="T4" fmla="*/ 29 w 97"/>
                  <a:gd name="T5" fmla="*/ 83 h 97"/>
                  <a:gd name="T6" fmla="*/ 29 w 97"/>
                  <a:gd name="T7" fmla="*/ 70 h 97"/>
                  <a:gd name="T8" fmla="*/ 27 w 97"/>
                  <a:gd name="T9" fmla="*/ 67 h 97"/>
                  <a:gd name="T10" fmla="*/ 14 w 97"/>
                  <a:gd name="T11" fmla="*/ 67 h 97"/>
                  <a:gd name="T12" fmla="*/ 0 w 97"/>
                  <a:gd name="T13" fmla="*/ 53 h 97"/>
                  <a:gd name="T14" fmla="*/ 0 w 97"/>
                  <a:gd name="T15" fmla="*/ 44 h 97"/>
                  <a:gd name="T16" fmla="*/ 14 w 97"/>
                  <a:gd name="T17" fmla="*/ 29 h 97"/>
                  <a:gd name="T18" fmla="*/ 27 w 97"/>
                  <a:gd name="T19" fmla="*/ 29 h 97"/>
                  <a:gd name="T20" fmla="*/ 29 w 97"/>
                  <a:gd name="T21" fmla="*/ 27 h 97"/>
                  <a:gd name="T22" fmla="*/ 29 w 97"/>
                  <a:gd name="T23" fmla="*/ 14 h 97"/>
                  <a:gd name="T24" fmla="*/ 44 w 97"/>
                  <a:gd name="T25" fmla="*/ 0 h 97"/>
                  <a:gd name="T26" fmla="*/ 53 w 97"/>
                  <a:gd name="T27" fmla="*/ 0 h 97"/>
                  <a:gd name="T28" fmla="*/ 67 w 97"/>
                  <a:gd name="T29" fmla="*/ 14 h 97"/>
                  <a:gd name="T30" fmla="*/ 67 w 97"/>
                  <a:gd name="T31" fmla="*/ 27 h 97"/>
                  <a:gd name="T32" fmla="*/ 70 w 97"/>
                  <a:gd name="T33" fmla="*/ 29 h 97"/>
                  <a:gd name="T34" fmla="*/ 83 w 97"/>
                  <a:gd name="T35" fmla="*/ 29 h 97"/>
                  <a:gd name="T36" fmla="*/ 97 w 97"/>
                  <a:gd name="T37" fmla="*/ 44 h 97"/>
                  <a:gd name="T38" fmla="*/ 97 w 97"/>
                  <a:gd name="T39" fmla="*/ 53 h 97"/>
                  <a:gd name="T40" fmla="*/ 83 w 97"/>
                  <a:gd name="T41" fmla="*/ 67 h 97"/>
                  <a:gd name="T42" fmla="*/ 70 w 97"/>
                  <a:gd name="T43" fmla="*/ 67 h 97"/>
                  <a:gd name="T44" fmla="*/ 67 w 97"/>
                  <a:gd name="T45" fmla="*/ 70 h 97"/>
                  <a:gd name="T46" fmla="*/ 67 w 97"/>
                  <a:gd name="T47" fmla="*/ 83 h 97"/>
                  <a:gd name="T48" fmla="*/ 53 w 97"/>
                  <a:gd name="T49" fmla="*/ 97 h 97"/>
                  <a:gd name="T50" fmla="*/ 14 w 97"/>
                  <a:gd name="T51" fmla="*/ 41 h 97"/>
                  <a:gd name="T52" fmla="*/ 12 w 97"/>
                  <a:gd name="T53" fmla="*/ 44 h 97"/>
                  <a:gd name="T54" fmla="*/ 12 w 97"/>
                  <a:gd name="T55" fmla="*/ 53 h 97"/>
                  <a:gd name="T56" fmla="*/ 14 w 97"/>
                  <a:gd name="T57" fmla="*/ 55 h 97"/>
                  <a:gd name="T58" fmla="*/ 27 w 97"/>
                  <a:gd name="T59" fmla="*/ 55 h 97"/>
                  <a:gd name="T60" fmla="*/ 41 w 97"/>
                  <a:gd name="T61" fmla="*/ 70 h 97"/>
                  <a:gd name="T62" fmla="*/ 41 w 97"/>
                  <a:gd name="T63" fmla="*/ 83 h 97"/>
                  <a:gd name="T64" fmla="*/ 44 w 97"/>
                  <a:gd name="T65" fmla="*/ 85 h 97"/>
                  <a:gd name="T66" fmla="*/ 53 w 97"/>
                  <a:gd name="T67" fmla="*/ 85 h 97"/>
                  <a:gd name="T68" fmla="*/ 55 w 97"/>
                  <a:gd name="T69" fmla="*/ 83 h 97"/>
                  <a:gd name="T70" fmla="*/ 55 w 97"/>
                  <a:gd name="T71" fmla="*/ 70 h 97"/>
                  <a:gd name="T72" fmla="*/ 70 w 97"/>
                  <a:gd name="T73" fmla="*/ 55 h 97"/>
                  <a:gd name="T74" fmla="*/ 83 w 97"/>
                  <a:gd name="T75" fmla="*/ 55 h 97"/>
                  <a:gd name="T76" fmla="*/ 85 w 97"/>
                  <a:gd name="T77" fmla="*/ 53 h 97"/>
                  <a:gd name="T78" fmla="*/ 85 w 97"/>
                  <a:gd name="T79" fmla="*/ 44 h 97"/>
                  <a:gd name="T80" fmla="*/ 83 w 97"/>
                  <a:gd name="T81" fmla="*/ 41 h 97"/>
                  <a:gd name="T82" fmla="*/ 70 w 97"/>
                  <a:gd name="T83" fmla="*/ 41 h 97"/>
                  <a:gd name="T84" fmla="*/ 55 w 97"/>
                  <a:gd name="T85" fmla="*/ 27 h 97"/>
                  <a:gd name="T86" fmla="*/ 55 w 97"/>
                  <a:gd name="T87" fmla="*/ 14 h 97"/>
                  <a:gd name="T88" fmla="*/ 53 w 97"/>
                  <a:gd name="T89" fmla="*/ 12 h 97"/>
                  <a:gd name="T90" fmla="*/ 44 w 97"/>
                  <a:gd name="T91" fmla="*/ 12 h 97"/>
                  <a:gd name="T92" fmla="*/ 41 w 97"/>
                  <a:gd name="T93" fmla="*/ 14 h 97"/>
                  <a:gd name="T94" fmla="*/ 41 w 97"/>
                  <a:gd name="T95" fmla="*/ 27 h 97"/>
                  <a:gd name="T96" fmla="*/ 27 w 97"/>
                  <a:gd name="T97" fmla="*/ 41 h 97"/>
                  <a:gd name="T98" fmla="*/ 14 w 97"/>
                  <a:gd name="T99" fmla="*/ 41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7" h="97">
                    <a:moveTo>
                      <a:pt x="53" y="97"/>
                    </a:moveTo>
                    <a:cubicBezTo>
                      <a:pt x="44" y="97"/>
                      <a:pt x="44" y="97"/>
                      <a:pt x="44" y="97"/>
                    </a:cubicBezTo>
                    <a:cubicBezTo>
                      <a:pt x="36" y="97"/>
                      <a:pt x="29" y="91"/>
                      <a:pt x="29" y="8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9" y="68"/>
                      <a:pt x="28" y="67"/>
                      <a:pt x="27" y="67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6" y="67"/>
                      <a:pt x="0" y="61"/>
                      <a:pt x="0" y="5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36"/>
                      <a:pt x="6" y="29"/>
                      <a:pt x="14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9"/>
                      <a:pt x="29" y="28"/>
                      <a:pt x="29" y="27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6"/>
                      <a:pt x="36" y="0"/>
                      <a:pt x="44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61" y="0"/>
                      <a:pt x="67" y="6"/>
                      <a:pt x="67" y="14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7" y="28"/>
                      <a:pt x="68" y="29"/>
                      <a:pt x="7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91" y="29"/>
                      <a:pt x="97" y="36"/>
                      <a:pt x="97" y="44"/>
                    </a:cubicBezTo>
                    <a:cubicBezTo>
                      <a:pt x="97" y="53"/>
                      <a:pt x="97" y="53"/>
                      <a:pt x="97" y="53"/>
                    </a:cubicBezTo>
                    <a:cubicBezTo>
                      <a:pt x="97" y="61"/>
                      <a:pt x="91" y="67"/>
                      <a:pt x="83" y="67"/>
                    </a:cubicBezTo>
                    <a:cubicBezTo>
                      <a:pt x="70" y="67"/>
                      <a:pt x="70" y="67"/>
                      <a:pt x="70" y="67"/>
                    </a:cubicBezTo>
                    <a:cubicBezTo>
                      <a:pt x="68" y="67"/>
                      <a:pt x="67" y="68"/>
                      <a:pt x="67" y="70"/>
                    </a:cubicBezTo>
                    <a:cubicBezTo>
                      <a:pt x="67" y="83"/>
                      <a:pt x="67" y="83"/>
                      <a:pt x="67" y="83"/>
                    </a:cubicBezTo>
                    <a:cubicBezTo>
                      <a:pt x="67" y="91"/>
                      <a:pt x="61" y="97"/>
                      <a:pt x="53" y="97"/>
                    </a:cubicBezTo>
                    <a:close/>
                    <a:moveTo>
                      <a:pt x="14" y="41"/>
                    </a:moveTo>
                    <a:cubicBezTo>
                      <a:pt x="13" y="41"/>
                      <a:pt x="12" y="42"/>
                      <a:pt x="12" y="44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4"/>
                      <a:pt x="13" y="55"/>
                      <a:pt x="14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35" y="55"/>
                      <a:pt x="41" y="62"/>
                      <a:pt x="41" y="70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84"/>
                      <a:pt x="42" y="85"/>
                      <a:pt x="44" y="85"/>
                    </a:cubicBezTo>
                    <a:cubicBezTo>
                      <a:pt x="53" y="85"/>
                      <a:pt x="53" y="85"/>
                      <a:pt x="53" y="85"/>
                    </a:cubicBezTo>
                    <a:cubicBezTo>
                      <a:pt x="54" y="85"/>
                      <a:pt x="55" y="84"/>
                      <a:pt x="55" y="83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62"/>
                      <a:pt x="62" y="55"/>
                      <a:pt x="70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84" y="55"/>
                      <a:pt x="85" y="54"/>
                      <a:pt x="85" y="53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5" y="42"/>
                      <a:pt x="84" y="41"/>
                      <a:pt x="83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62" y="41"/>
                      <a:pt x="55" y="35"/>
                      <a:pt x="55" y="27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3"/>
                      <a:pt x="54" y="12"/>
                      <a:pt x="53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2" y="12"/>
                      <a:pt x="41" y="13"/>
                      <a:pt x="41" y="14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35"/>
                      <a:pt x="35" y="41"/>
                      <a:pt x="27" y="41"/>
                    </a:cubicBezTo>
                    <a:lnTo>
                      <a:pt x="14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45">
                <a:extLst>
                  <a:ext uri="{FF2B5EF4-FFF2-40B4-BE49-F238E27FC236}">
                    <a16:creationId xmlns:a16="http://schemas.microsoft.com/office/drawing/2014/main" xmlns="" id="{FA60DCE2-9A21-4364-9788-64DF145F9C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271500" y="5503863"/>
                <a:ext cx="858838" cy="584200"/>
              </a:xfrm>
              <a:custGeom>
                <a:avLst/>
                <a:gdLst>
                  <a:gd name="T0" fmla="*/ 473 w 515"/>
                  <a:gd name="T1" fmla="*/ 350 h 350"/>
                  <a:gd name="T2" fmla="*/ 438 w 515"/>
                  <a:gd name="T3" fmla="*/ 350 h 350"/>
                  <a:gd name="T4" fmla="*/ 377 w 515"/>
                  <a:gd name="T5" fmla="*/ 324 h 350"/>
                  <a:gd name="T6" fmla="*/ 324 w 515"/>
                  <a:gd name="T7" fmla="*/ 302 h 350"/>
                  <a:gd name="T8" fmla="*/ 190 w 515"/>
                  <a:gd name="T9" fmla="*/ 302 h 350"/>
                  <a:gd name="T10" fmla="*/ 138 w 515"/>
                  <a:gd name="T11" fmla="*/ 324 h 350"/>
                  <a:gd name="T12" fmla="*/ 76 w 515"/>
                  <a:gd name="T13" fmla="*/ 350 h 350"/>
                  <a:gd name="T14" fmla="*/ 41 w 515"/>
                  <a:gd name="T15" fmla="*/ 350 h 350"/>
                  <a:gd name="T16" fmla="*/ 0 w 515"/>
                  <a:gd name="T17" fmla="*/ 308 h 350"/>
                  <a:gd name="T18" fmla="*/ 0 w 515"/>
                  <a:gd name="T19" fmla="*/ 128 h 350"/>
                  <a:gd name="T20" fmla="*/ 127 w 515"/>
                  <a:gd name="T21" fmla="*/ 0 h 350"/>
                  <a:gd name="T22" fmla="*/ 388 w 515"/>
                  <a:gd name="T23" fmla="*/ 0 h 350"/>
                  <a:gd name="T24" fmla="*/ 515 w 515"/>
                  <a:gd name="T25" fmla="*/ 128 h 350"/>
                  <a:gd name="T26" fmla="*/ 515 w 515"/>
                  <a:gd name="T27" fmla="*/ 308 h 350"/>
                  <a:gd name="T28" fmla="*/ 473 w 515"/>
                  <a:gd name="T29" fmla="*/ 350 h 350"/>
                  <a:gd name="T30" fmla="*/ 190 w 515"/>
                  <a:gd name="T31" fmla="*/ 290 h 350"/>
                  <a:gd name="T32" fmla="*/ 324 w 515"/>
                  <a:gd name="T33" fmla="*/ 290 h 350"/>
                  <a:gd name="T34" fmla="*/ 385 w 515"/>
                  <a:gd name="T35" fmla="*/ 316 h 350"/>
                  <a:gd name="T36" fmla="*/ 438 w 515"/>
                  <a:gd name="T37" fmla="*/ 338 h 350"/>
                  <a:gd name="T38" fmla="*/ 473 w 515"/>
                  <a:gd name="T39" fmla="*/ 338 h 350"/>
                  <a:gd name="T40" fmla="*/ 503 w 515"/>
                  <a:gd name="T41" fmla="*/ 308 h 350"/>
                  <a:gd name="T42" fmla="*/ 503 w 515"/>
                  <a:gd name="T43" fmla="*/ 128 h 350"/>
                  <a:gd name="T44" fmla="*/ 388 w 515"/>
                  <a:gd name="T45" fmla="*/ 12 h 350"/>
                  <a:gd name="T46" fmla="*/ 127 w 515"/>
                  <a:gd name="T47" fmla="*/ 12 h 350"/>
                  <a:gd name="T48" fmla="*/ 12 w 515"/>
                  <a:gd name="T49" fmla="*/ 128 h 350"/>
                  <a:gd name="T50" fmla="*/ 12 w 515"/>
                  <a:gd name="T51" fmla="*/ 308 h 350"/>
                  <a:gd name="T52" fmla="*/ 41 w 515"/>
                  <a:gd name="T53" fmla="*/ 338 h 350"/>
                  <a:gd name="T54" fmla="*/ 76 w 515"/>
                  <a:gd name="T55" fmla="*/ 338 h 350"/>
                  <a:gd name="T56" fmla="*/ 129 w 515"/>
                  <a:gd name="T57" fmla="*/ 316 h 350"/>
                  <a:gd name="T58" fmla="*/ 190 w 515"/>
                  <a:gd name="T59" fmla="*/ 29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15" h="350">
                    <a:moveTo>
                      <a:pt x="473" y="350"/>
                    </a:moveTo>
                    <a:cubicBezTo>
                      <a:pt x="438" y="350"/>
                      <a:pt x="438" y="350"/>
                      <a:pt x="438" y="350"/>
                    </a:cubicBezTo>
                    <a:cubicBezTo>
                      <a:pt x="415" y="350"/>
                      <a:pt x="393" y="340"/>
                      <a:pt x="377" y="324"/>
                    </a:cubicBezTo>
                    <a:cubicBezTo>
                      <a:pt x="363" y="310"/>
                      <a:pt x="344" y="302"/>
                      <a:pt x="324" y="302"/>
                    </a:cubicBezTo>
                    <a:cubicBezTo>
                      <a:pt x="190" y="302"/>
                      <a:pt x="190" y="302"/>
                      <a:pt x="190" y="302"/>
                    </a:cubicBezTo>
                    <a:cubicBezTo>
                      <a:pt x="170" y="302"/>
                      <a:pt x="151" y="310"/>
                      <a:pt x="138" y="324"/>
                    </a:cubicBezTo>
                    <a:cubicBezTo>
                      <a:pt x="122" y="340"/>
                      <a:pt x="99" y="350"/>
                      <a:pt x="76" y="350"/>
                    </a:cubicBezTo>
                    <a:cubicBezTo>
                      <a:pt x="41" y="350"/>
                      <a:pt x="41" y="350"/>
                      <a:pt x="41" y="350"/>
                    </a:cubicBezTo>
                    <a:cubicBezTo>
                      <a:pt x="18" y="350"/>
                      <a:pt x="0" y="331"/>
                      <a:pt x="0" y="30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58"/>
                      <a:pt x="57" y="0"/>
                      <a:pt x="127" y="0"/>
                    </a:cubicBezTo>
                    <a:cubicBezTo>
                      <a:pt x="388" y="0"/>
                      <a:pt x="388" y="0"/>
                      <a:pt x="388" y="0"/>
                    </a:cubicBezTo>
                    <a:cubicBezTo>
                      <a:pt x="458" y="0"/>
                      <a:pt x="515" y="58"/>
                      <a:pt x="515" y="128"/>
                    </a:cubicBezTo>
                    <a:cubicBezTo>
                      <a:pt x="515" y="308"/>
                      <a:pt x="515" y="308"/>
                      <a:pt x="515" y="308"/>
                    </a:cubicBezTo>
                    <a:cubicBezTo>
                      <a:pt x="515" y="331"/>
                      <a:pt x="496" y="350"/>
                      <a:pt x="473" y="350"/>
                    </a:cubicBezTo>
                    <a:close/>
                    <a:moveTo>
                      <a:pt x="190" y="290"/>
                    </a:moveTo>
                    <a:cubicBezTo>
                      <a:pt x="324" y="290"/>
                      <a:pt x="324" y="290"/>
                      <a:pt x="324" y="290"/>
                    </a:cubicBezTo>
                    <a:cubicBezTo>
                      <a:pt x="347" y="290"/>
                      <a:pt x="369" y="299"/>
                      <a:pt x="385" y="316"/>
                    </a:cubicBezTo>
                    <a:cubicBezTo>
                      <a:pt x="399" y="330"/>
                      <a:pt x="418" y="338"/>
                      <a:pt x="438" y="338"/>
                    </a:cubicBezTo>
                    <a:cubicBezTo>
                      <a:pt x="473" y="338"/>
                      <a:pt x="473" y="338"/>
                      <a:pt x="473" y="338"/>
                    </a:cubicBezTo>
                    <a:cubicBezTo>
                      <a:pt x="489" y="338"/>
                      <a:pt x="503" y="324"/>
                      <a:pt x="503" y="308"/>
                    </a:cubicBezTo>
                    <a:cubicBezTo>
                      <a:pt x="503" y="128"/>
                      <a:pt x="503" y="128"/>
                      <a:pt x="503" y="128"/>
                    </a:cubicBezTo>
                    <a:cubicBezTo>
                      <a:pt x="503" y="64"/>
                      <a:pt x="451" y="12"/>
                      <a:pt x="388" y="12"/>
                    </a:cubicBezTo>
                    <a:cubicBezTo>
                      <a:pt x="127" y="12"/>
                      <a:pt x="127" y="12"/>
                      <a:pt x="127" y="12"/>
                    </a:cubicBezTo>
                    <a:cubicBezTo>
                      <a:pt x="63" y="12"/>
                      <a:pt x="12" y="64"/>
                      <a:pt x="12" y="128"/>
                    </a:cubicBezTo>
                    <a:cubicBezTo>
                      <a:pt x="12" y="308"/>
                      <a:pt x="12" y="308"/>
                      <a:pt x="12" y="308"/>
                    </a:cubicBezTo>
                    <a:cubicBezTo>
                      <a:pt x="12" y="324"/>
                      <a:pt x="25" y="338"/>
                      <a:pt x="41" y="338"/>
                    </a:cubicBezTo>
                    <a:cubicBezTo>
                      <a:pt x="76" y="338"/>
                      <a:pt x="76" y="338"/>
                      <a:pt x="76" y="338"/>
                    </a:cubicBezTo>
                    <a:cubicBezTo>
                      <a:pt x="96" y="338"/>
                      <a:pt x="115" y="330"/>
                      <a:pt x="129" y="316"/>
                    </a:cubicBezTo>
                    <a:cubicBezTo>
                      <a:pt x="145" y="299"/>
                      <a:pt x="167" y="290"/>
                      <a:pt x="190" y="2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46">
                <a:extLst>
                  <a:ext uri="{FF2B5EF4-FFF2-40B4-BE49-F238E27FC236}">
                    <a16:creationId xmlns:a16="http://schemas.microsoft.com/office/drawing/2014/main" xmlns="" id="{436FC791-67EC-452B-89DC-622655EC7F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769975" y="5581650"/>
                <a:ext cx="273050" cy="273050"/>
              </a:xfrm>
              <a:custGeom>
                <a:avLst/>
                <a:gdLst>
                  <a:gd name="T0" fmla="*/ 82 w 164"/>
                  <a:gd name="T1" fmla="*/ 163 h 163"/>
                  <a:gd name="T2" fmla="*/ 0 w 164"/>
                  <a:gd name="T3" fmla="*/ 81 h 163"/>
                  <a:gd name="T4" fmla="*/ 82 w 164"/>
                  <a:gd name="T5" fmla="*/ 0 h 163"/>
                  <a:gd name="T6" fmla="*/ 164 w 164"/>
                  <a:gd name="T7" fmla="*/ 81 h 163"/>
                  <a:gd name="T8" fmla="*/ 82 w 164"/>
                  <a:gd name="T9" fmla="*/ 163 h 163"/>
                  <a:gd name="T10" fmla="*/ 82 w 164"/>
                  <a:gd name="T11" fmla="*/ 12 h 163"/>
                  <a:gd name="T12" fmla="*/ 12 w 164"/>
                  <a:gd name="T13" fmla="*/ 81 h 163"/>
                  <a:gd name="T14" fmla="*/ 82 w 164"/>
                  <a:gd name="T15" fmla="*/ 151 h 163"/>
                  <a:gd name="T16" fmla="*/ 152 w 164"/>
                  <a:gd name="T17" fmla="*/ 81 h 163"/>
                  <a:gd name="T18" fmla="*/ 82 w 164"/>
                  <a:gd name="T19" fmla="*/ 1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163">
                    <a:moveTo>
                      <a:pt x="82" y="163"/>
                    </a:moveTo>
                    <a:cubicBezTo>
                      <a:pt x="37" y="163"/>
                      <a:pt x="0" y="126"/>
                      <a:pt x="0" y="81"/>
                    </a:cubicBezTo>
                    <a:cubicBezTo>
                      <a:pt x="0" y="36"/>
                      <a:pt x="37" y="0"/>
                      <a:pt x="82" y="0"/>
                    </a:cubicBezTo>
                    <a:cubicBezTo>
                      <a:pt x="127" y="0"/>
                      <a:pt x="164" y="36"/>
                      <a:pt x="164" y="81"/>
                    </a:cubicBezTo>
                    <a:cubicBezTo>
                      <a:pt x="164" y="126"/>
                      <a:pt x="127" y="163"/>
                      <a:pt x="82" y="163"/>
                    </a:cubicBezTo>
                    <a:close/>
                    <a:moveTo>
                      <a:pt x="82" y="12"/>
                    </a:moveTo>
                    <a:cubicBezTo>
                      <a:pt x="44" y="12"/>
                      <a:pt x="12" y="43"/>
                      <a:pt x="12" y="81"/>
                    </a:cubicBezTo>
                    <a:cubicBezTo>
                      <a:pt x="12" y="120"/>
                      <a:pt x="44" y="151"/>
                      <a:pt x="82" y="151"/>
                    </a:cubicBezTo>
                    <a:cubicBezTo>
                      <a:pt x="120" y="151"/>
                      <a:pt x="152" y="120"/>
                      <a:pt x="152" y="81"/>
                    </a:cubicBezTo>
                    <a:cubicBezTo>
                      <a:pt x="152" y="43"/>
                      <a:pt x="120" y="12"/>
                      <a:pt x="8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47">
                <a:extLst>
                  <a:ext uri="{FF2B5EF4-FFF2-40B4-BE49-F238E27FC236}">
                    <a16:creationId xmlns:a16="http://schemas.microsoft.com/office/drawing/2014/main" xmlns="" id="{213E1C8B-B77B-475A-B57A-C4BE6BD16C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833475" y="5699125"/>
                <a:ext cx="36513" cy="38100"/>
              </a:xfrm>
              <a:custGeom>
                <a:avLst/>
                <a:gdLst>
                  <a:gd name="T0" fmla="*/ 11 w 22"/>
                  <a:gd name="T1" fmla="*/ 23 h 23"/>
                  <a:gd name="T2" fmla="*/ 0 w 22"/>
                  <a:gd name="T3" fmla="*/ 11 h 23"/>
                  <a:gd name="T4" fmla="*/ 11 w 22"/>
                  <a:gd name="T5" fmla="*/ 0 h 23"/>
                  <a:gd name="T6" fmla="*/ 22 w 22"/>
                  <a:gd name="T7" fmla="*/ 11 h 23"/>
                  <a:gd name="T8" fmla="*/ 11 w 22"/>
                  <a:gd name="T9" fmla="*/ 23 h 23"/>
                  <a:gd name="T10" fmla="*/ 11 w 22"/>
                  <a:gd name="T11" fmla="*/ 11 h 23"/>
                  <a:gd name="T12" fmla="*/ 10 w 22"/>
                  <a:gd name="T13" fmla="*/ 11 h 23"/>
                  <a:gd name="T14" fmla="*/ 12 w 22"/>
                  <a:gd name="T15" fmla="*/ 11 h 23"/>
                  <a:gd name="T16" fmla="*/ 11 w 22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11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2"/>
                      <a:pt x="12" y="12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48">
                <a:extLst>
                  <a:ext uri="{FF2B5EF4-FFF2-40B4-BE49-F238E27FC236}">
                    <a16:creationId xmlns:a16="http://schemas.microsoft.com/office/drawing/2014/main" xmlns="" id="{DEE781A7-2D63-4DF8-A041-FDF648C6FD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943013" y="5699125"/>
                <a:ext cx="36513" cy="38100"/>
              </a:xfrm>
              <a:custGeom>
                <a:avLst/>
                <a:gdLst>
                  <a:gd name="T0" fmla="*/ 11 w 22"/>
                  <a:gd name="T1" fmla="*/ 23 h 23"/>
                  <a:gd name="T2" fmla="*/ 0 w 22"/>
                  <a:gd name="T3" fmla="*/ 11 h 23"/>
                  <a:gd name="T4" fmla="*/ 11 w 22"/>
                  <a:gd name="T5" fmla="*/ 0 h 23"/>
                  <a:gd name="T6" fmla="*/ 22 w 22"/>
                  <a:gd name="T7" fmla="*/ 11 h 23"/>
                  <a:gd name="T8" fmla="*/ 11 w 22"/>
                  <a:gd name="T9" fmla="*/ 23 h 23"/>
                  <a:gd name="T10" fmla="*/ 11 w 22"/>
                  <a:gd name="T11" fmla="*/ 11 h 23"/>
                  <a:gd name="T12" fmla="*/ 10 w 22"/>
                  <a:gd name="T13" fmla="*/ 11 h 23"/>
                  <a:gd name="T14" fmla="*/ 12 w 22"/>
                  <a:gd name="T15" fmla="*/ 11 h 23"/>
                  <a:gd name="T16" fmla="*/ 11 w 22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11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2"/>
                      <a:pt x="12" y="12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49">
                <a:extLst>
                  <a:ext uri="{FF2B5EF4-FFF2-40B4-BE49-F238E27FC236}">
                    <a16:creationId xmlns:a16="http://schemas.microsoft.com/office/drawing/2014/main" xmlns="" id="{1ACB3BCC-CD8F-4D66-8CE4-BA3D3EC8BA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889038" y="5646738"/>
                <a:ext cx="36513" cy="39687"/>
              </a:xfrm>
              <a:custGeom>
                <a:avLst/>
                <a:gdLst>
                  <a:gd name="T0" fmla="*/ 11 w 22"/>
                  <a:gd name="T1" fmla="*/ 23 h 23"/>
                  <a:gd name="T2" fmla="*/ 0 w 22"/>
                  <a:gd name="T3" fmla="*/ 11 h 23"/>
                  <a:gd name="T4" fmla="*/ 11 w 22"/>
                  <a:gd name="T5" fmla="*/ 0 h 23"/>
                  <a:gd name="T6" fmla="*/ 22 w 22"/>
                  <a:gd name="T7" fmla="*/ 11 h 23"/>
                  <a:gd name="T8" fmla="*/ 11 w 22"/>
                  <a:gd name="T9" fmla="*/ 23 h 23"/>
                  <a:gd name="T10" fmla="*/ 11 w 22"/>
                  <a:gd name="T11" fmla="*/ 11 h 23"/>
                  <a:gd name="T12" fmla="*/ 10 w 22"/>
                  <a:gd name="T13" fmla="*/ 11 h 23"/>
                  <a:gd name="T14" fmla="*/ 12 w 22"/>
                  <a:gd name="T15" fmla="*/ 11 h 23"/>
                  <a:gd name="T16" fmla="*/ 11 w 22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11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2"/>
                      <a:pt x="12" y="12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50">
                <a:extLst>
                  <a:ext uri="{FF2B5EF4-FFF2-40B4-BE49-F238E27FC236}">
                    <a16:creationId xmlns:a16="http://schemas.microsoft.com/office/drawing/2014/main" xmlns="" id="{4A6D178B-D425-4F06-9C56-15988BF654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889038" y="5751513"/>
                <a:ext cx="36513" cy="38100"/>
              </a:xfrm>
              <a:custGeom>
                <a:avLst/>
                <a:gdLst>
                  <a:gd name="T0" fmla="*/ 11 w 22"/>
                  <a:gd name="T1" fmla="*/ 23 h 23"/>
                  <a:gd name="T2" fmla="*/ 0 w 22"/>
                  <a:gd name="T3" fmla="*/ 12 h 23"/>
                  <a:gd name="T4" fmla="*/ 11 w 22"/>
                  <a:gd name="T5" fmla="*/ 0 h 23"/>
                  <a:gd name="T6" fmla="*/ 22 w 22"/>
                  <a:gd name="T7" fmla="*/ 12 h 23"/>
                  <a:gd name="T8" fmla="*/ 11 w 22"/>
                  <a:gd name="T9" fmla="*/ 23 h 23"/>
                  <a:gd name="T10" fmla="*/ 11 w 22"/>
                  <a:gd name="T11" fmla="*/ 11 h 23"/>
                  <a:gd name="T12" fmla="*/ 10 w 22"/>
                  <a:gd name="T13" fmla="*/ 12 h 23"/>
                  <a:gd name="T14" fmla="*/ 12 w 22"/>
                  <a:gd name="T15" fmla="*/ 12 h 23"/>
                  <a:gd name="T16" fmla="*/ 11 w 22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11" y="23"/>
                    </a:moveTo>
                    <a:cubicBezTo>
                      <a:pt x="5" y="23"/>
                      <a:pt x="0" y="18"/>
                      <a:pt x="0" y="12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2"/>
                    </a:cubicBezTo>
                    <a:cubicBezTo>
                      <a:pt x="22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0" y="12"/>
                    </a:cubicBezTo>
                    <a:cubicBezTo>
                      <a:pt x="10" y="12"/>
                      <a:pt x="12" y="12"/>
                      <a:pt x="12" y="12"/>
                    </a:cubicBezTo>
                    <a:cubicBezTo>
                      <a:pt x="12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Rectangle 51">
                <a:extLst>
                  <a:ext uri="{FF2B5EF4-FFF2-40B4-BE49-F238E27FC236}">
                    <a16:creationId xmlns:a16="http://schemas.microsoft.com/office/drawing/2014/main" xmlns="" id="{DBA7D9CF-602D-4D4F-9039-8008855E90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20750" y="5908675"/>
                <a:ext cx="28575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Rectangle 52">
                <a:extLst>
                  <a:ext uri="{FF2B5EF4-FFF2-40B4-BE49-F238E27FC236}">
                    <a16:creationId xmlns:a16="http://schemas.microsoft.com/office/drawing/2014/main" xmlns="" id="{33B01F03-B584-485C-AC84-F74D393FBA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87425" y="5908675"/>
                <a:ext cx="26988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Rectangle 53">
                <a:extLst>
                  <a:ext uri="{FF2B5EF4-FFF2-40B4-BE49-F238E27FC236}">
                    <a16:creationId xmlns:a16="http://schemas.microsoft.com/office/drawing/2014/main" xmlns="" id="{A1DFDC37-A658-403E-BDAF-E0D6EC16A4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50925" y="5908675"/>
                <a:ext cx="28575" cy="19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54">
                <a:extLst>
                  <a:ext uri="{FF2B5EF4-FFF2-40B4-BE49-F238E27FC236}">
                    <a16:creationId xmlns:a16="http://schemas.microsoft.com/office/drawing/2014/main" xmlns="" id="{BF81F6E1-BF7A-4894-9898-6593287380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479463" y="5435600"/>
                <a:ext cx="411163" cy="88900"/>
              </a:xfrm>
              <a:custGeom>
                <a:avLst/>
                <a:gdLst>
                  <a:gd name="T0" fmla="*/ 259 w 259"/>
                  <a:gd name="T1" fmla="*/ 56 h 56"/>
                  <a:gd name="T2" fmla="*/ 0 w 259"/>
                  <a:gd name="T3" fmla="*/ 56 h 56"/>
                  <a:gd name="T4" fmla="*/ 30 w 259"/>
                  <a:gd name="T5" fmla="*/ 0 h 56"/>
                  <a:gd name="T6" fmla="*/ 229 w 259"/>
                  <a:gd name="T7" fmla="*/ 0 h 56"/>
                  <a:gd name="T8" fmla="*/ 259 w 259"/>
                  <a:gd name="T9" fmla="*/ 56 h 56"/>
                  <a:gd name="T10" fmla="*/ 21 w 259"/>
                  <a:gd name="T11" fmla="*/ 43 h 56"/>
                  <a:gd name="T12" fmla="*/ 238 w 259"/>
                  <a:gd name="T13" fmla="*/ 43 h 56"/>
                  <a:gd name="T14" fmla="*/ 222 w 259"/>
                  <a:gd name="T15" fmla="*/ 13 h 56"/>
                  <a:gd name="T16" fmla="*/ 38 w 259"/>
                  <a:gd name="T17" fmla="*/ 13 h 56"/>
                  <a:gd name="T18" fmla="*/ 21 w 259"/>
                  <a:gd name="T19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9" h="56">
                    <a:moveTo>
                      <a:pt x="259" y="56"/>
                    </a:moveTo>
                    <a:lnTo>
                      <a:pt x="0" y="56"/>
                    </a:lnTo>
                    <a:lnTo>
                      <a:pt x="30" y="0"/>
                    </a:lnTo>
                    <a:lnTo>
                      <a:pt x="229" y="0"/>
                    </a:lnTo>
                    <a:lnTo>
                      <a:pt x="259" y="56"/>
                    </a:lnTo>
                    <a:close/>
                    <a:moveTo>
                      <a:pt x="21" y="43"/>
                    </a:moveTo>
                    <a:lnTo>
                      <a:pt x="238" y="43"/>
                    </a:lnTo>
                    <a:lnTo>
                      <a:pt x="222" y="13"/>
                    </a:lnTo>
                    <a:lnTo>
                      <a:pt x="38" y="13"/>
                    </a:lnTo>
                    <a:lnTo>
                      <a:pt x="21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Rectangle 55">
                <a:extLst>
                  <a:ext uri="{FF2B5EF4-FFF2-40B4-BE49-F238E27FC236}">
                    <a16:creationId xmlns:a16="http://schemas.microsoft.com/office/drawing/2014/main" xmlns="" id="{5FA09953-EE5F-459A-827A-85AABD4C1C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74725" y="5360988"/>
                <a:ext cx="20638" cy="841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56">
                <a:extLst>
                  <a:ext uri="{FF2B5EF4-FFF2-40B4-BE49-F238E27FC236}">
                    <a16:creationId xmlns:a16="http://schemas.microsoft.com/office/drawing/2014/main" xmlns="" id="{4CA80ED2-B9C7-4AD7-AD1F-B1B9BE9BBF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642975" y="5286375"/>
                <a:ext cx="84138" cy="8413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2"/>
                      <a:pt x="11" y="0"/>
                      <a:pt x="25" y="0"/>
                    </a:cubicBezTo>
                    <a:cubicBezTo>
                      <a:pt x="39" y="0"/>
                      <a:pt x="50" y="12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3"/>
                      <a:pt x="18" y="38"/>
                      <a:pt x="25" y="38"/>
                    </a:cubicBezTo>
                    <a:cubicBezTo>
                      <a:pt x="32" y="38"/>
                      <a:pt x="38" y="33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63" name="组合 362">
            <a:extLst>
              <a:ext uri="{FF2B5EF4-FFF2-40B4-BE49-F238E27FC236}">
                <a16:creationId xmlns:a16="http://schemas.microsoft.com/office/drawing/2014/main" xmlns="" id="{7B80ACC3-6684-4610-BB8C-25A07460DE6F}"/>
              </a:ext>
            </a:extLst>
          </p:cNvPr>
          <p:cNvGrpSpPr/>
          <p:nvPr/>
        </p:nvGrpSpPr>
        <p:grpSpPr>
          <a:xfrm>
            <a:off x="1927812" y="855471"/>
            <a:ext cx="349250" cy="907798"/>
            <a:chOff x="1864804" y="1212650"/>
            <a:chExt cx="349250" cy="907798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55DDBB2E-1497-4E55-91F1-C6FA7F5FBD36}"/>
                </a:ext>
              </a:extLst>
            </p:cNvPr>
            <p:cNvGrpSpPr/>
            <p:nvPr/>
          </p:nvGrpSpPr>
          <p:grpSpPr>
            <a:xfrm>
              <a:off x="1864804" y="1212650"/>
              <a:ext cx="349250" cy="907798"/>
              <a:chOff x="939800" y="1059040"/>
              <a:chExt cx="685800" cy="1782585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D42A256F-283B-4B0D-8B12-5F11F88E5D11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DA9BDBB7-8BAE-4601-B8A4-8FD8894A457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1" name="组合 350">
              <a:extLst>
                <a:ext uri="{FF2B5EF4-FFF2-40B4-BE49-F238E27FC236}">
                  <a16:creationId xmlns:a16="http://schemas.microsoft.com/office/drawing/2014/main" xmlns="" id="{85FE15BA-81FB-40F6-A098-8C81B5929167}"/>
                </a:ext>
              </a:extLst>
            </p:cNvPr>
            <p:cNvGrpSpPr/>
            <p:nvPr/>
          </p:nvGrpSpPr>
          <p:grpSpPr>
            <a:xfrm>
              <a:off x="1962016" y="1245460"/>
              <a:ext cx="154826" cy="282517"/>
              <a:chOff x="15924213" y="4044951"/>
              <a:chExt cx="461963" cy="842962"/>
            </a:xfrm>
            <a:gradFill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</a:gradFill>
            <a:effectLst/>
          </p:grpSpPr>
          <p:sp>
            <p:nvSpPr>
              <p:cNvPr id="296" name="Freeform 57">
                <a:extLst>
                  <a:ext uri="{FF2B5EF4-FFF2-40B4-BE49-F238E27FC236}">
                    <a16:creationId xmlns:a16="http://schemas.microsoft.com/office/drawing/2014/main" xmlns="" id="{6AFF8EF8-7328-4500-A9F2-44E210EE64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924213" y="4171950"/>
                <a:ext cx="461963" cy="511175"/>
              </a:xfrm>
              <a:custGeom>
                <a:avLst/>
                <a:gdLst>
                  <a:gd name="T0" fmla="*/ 254 w 277"/>
                  <a:gd name="T1" fmla="*/ 306 h 306"/>
                  <a:gd name="T2" fmla="*/ 23 w 277"/>
                  <a:gd name="T3" fmla="*/ 306 h 306"/>
                  <a:gd name="T4" fmla="*/ 0 w 277"/>
                  <a:gd name="T5" fmla="*/ 230 h 306"/>
                  <a:gd name="T6" fmla="*/ 0 w 277"/>
                  <a:gd name="T7" fmla="*/ 48 h 306"/>
                  <a:gd name="T8" fmla="*/ 47 w 277"/>
                  <a:gd name="T9" fmla="*/ 0 h 306"/>
                  <a:gd name="T10" fmla="*/ 230 w 277"/>
                  <a:gd name="T11" fmla="*/ 0 h 306"/>
                  <a:gd name="T12" fmla="*/ 277 w 277"/>
                  <a:gd name="T13" fmla="*/ 48 h 306"/>
                  <a:gd name="T14" fmla="*/ 277 w 277"/>
                  <a:gd name="T15" fmla="*/ 230 h 306"/>
                  <a:gd name="T16" fmla="*/ 254 w 277"/>
                  <a:gd name="T17" fmla="*/ 306 h 306"/>
                  <a:gd name="T18" fmla="*/ 32 w 277"/>
                  <a:gd name="T19" fmla="*/ 294 h 306"/>
                  <a:gd name="T20" fmla="*/ 245 w 277"/>
                  <a:gd name="T21" fmla="*/ 294 h 306"/>
                  <a:gd name="T22" fmla="*/ 265 w 277"/>
                  <a:gd name="T23" fmla="*/ 229 h 306"/>
                  <a:gd name="T24" fmla="*/ 265 w 277"/>
                  <a:gd name="T25" fmla="*/ 48 h 306"/>
                  <a:gd name="T26" fmla="*/ 230 w 277"/>
                  <a:gd name="T27" fmla="*/ 12 h 306"/>
                  <a:gd name="T28" fmla="*/ 47 w 277"/>
                  <a:gd name="T29" fmla="*/ 12 h 306"/>
                  <a:gd name="T30" fmla="*/ 12 w 277"/>
                  <a:gd name="T31" fmla="*/ 48 h 306"/>
                  <a:gd name="T32" fmla="*/ 12 w 277"/>
                  <a:gd name="T33" fmla="*/ 229 h 306"/>
                  <a:gd name="T34" fmla="*/ 32 w 277"/>
                  <a:gd name="T35" fmla="*/ 294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77" h="306">
                    <a:moveTo>
                      <a:pt x="254" y="306"/>
                    </a:moveTo>
                    <a:cubicBezTo>
                      <a:pt x="23" y="306"/>
                      <a:pt x="23" y="306"/>
                      <a:pt x="23" y="306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2"/>
                      <a:pt x="21" y="0"/>
                      <a:pt x="47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56" y="0"/>
                      <a:pt x="277" y="22"/>
                      <a:pt x="277" y="48"/>
                    </a:cubicBezTo>
                    <a:cubicBezTo>
                      <a:pt x="277" y="230"/>
                      <a:pt x="277" y="230"/>
                      <a:pt x="277" y="230"/>
                    </a:cubicBezTo>
                    <a:lnTo>
                      <a:pt x="254" y="306"/>
                    </a:lnTo>
                    <a:close/>
                    <a:moveTo>
                      <a:pt x="32" y="294"/>
                    </a:moveTo>
                    <a:cubicBezTo>
                      <a:pt x="245" y="294"/>
                      <a:pt x="245" y="294"/>
                      <a:pt x="245" y="294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5" y="48"/>
                      <a:pt x="265" y="48"/>
                      <a:pt x="265" y="48"/>
                    </a:cubicBezTo>
                    <a:cubicBezTo>
                      <a:pt x="265" y="28"/>
                      <a:pt x="250" y="12"/>
                      <a:pt x="230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28" y="12"/>
                      <a:pt x="12" y="28"/>
                      <a:pt x="12" y="48"/>
                    </a:cubicBezTo>
                    <a:cubicBezTo>
                      <a:pt x="12" y="229"/>
                      <a:pt x="12" y="229"/>
                      <a:pt x="12" y="229"/>
                    </a:cubicBezTo>
                    <a:lnTo>
                      <a:pt x="32" y="29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58">
                <a:extLst>
                  <a:ext uri="{FF2B5EF4-FFF2-40B4-BE49-F238E27FC236}">
                    <a16:creationId xmlns:a16="http://schemas.microsoft.com/office/drawing/2014/main" xmlns="" id="{FD304B93-7C7E-43FB-A3B7-2504BAD7F7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970250" y="4270375"/>
                <a:ext cx="373063" cy="188912"/>
              </a:xfrm>
              <a:custGeom>
                <a:avLst/>
                <a:gdLst>
                  <a:gd name="T0" fmla="*/ 235 w 235"/>
                  <a:gd name="T1" fmla="*/ 119 h 119"/>
                  <a:gd name="T2" fmla="*/ 0 w 235"/>
                  <a:gd name="T3" fmla="*/ 119 h 119"/>
                  <a:gd name="T4" fmla="*/ 0 w 235"/>
                  <a:gd name="T5" fmla="*/ 0 h 119"/>
                  <a:gd name="T6" fmla="*/ 235 w 235"/>
                  <a:gd name="T7" fmla="*/ 0 h 119"/>
                  <a:gd name="T8" fmla="*/ 235 w 235"/>
                  <a:gd name="T9" fmla="*/ 119 h 119"/>
                  <a:gd name="T10" fmla="*/ 12 w 235"/>
                  <a:gd name="T11" fmla="*/ 106 h 119"/>
                  <a:gd name="T12" fmla="*/ 222 w 235"/>
                  <a:gd name="T13" fmla="*/ 106 h 119"/>
                  <a:gd name="T14" fmla="*/ 222 w 235"/>
                  <a:gd name="T15" fmla="*/ 13 h 119"/>
                  <a:gd name="T16" fmla="*/ 12 w 235"/>
                  <a:gd name="T17" fmla="*/ 13 h 119"/>
                  <a:gd name="T18" fmla="*/ 12 w 235"/>
                  <a:gd name="T19" fmla="*/ 10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5" h="119">
                    <a:moveTo>
                      <a:pt x="235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235" y="0"/>
                    </a:lnTo>
                    <a:lnTo>
                      <a:pt x="235" y="119"/>
                    </a:lnTo>
                    <a:close/>
                    <a:moveTo>
                      <a:pt x="12" y="106"/>
                    </a:moveTo>
                    <a:lnTo>
                      <a:pt x="222" y="106"/>
                    </a:lnTo>
                    <a:lnTo>
                      <a:pt x="222" y="13"/>
                    </a:lnTo>
                    <a:lnTo>
                      <a:pt x="12" y="13"/>
                    </a:lnTo>
                    <a:lnTo>
                      <a:pt x="12" y="1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59">
                <a:extLst>
                  <a:ext uri="{FF2B5EF4-FFF2-40B4-BE49-F238E27FC236}">
                    <a16:creationId xmlns:a16="http://schemas.microsoft.com/office/drawing/2014/main" xmlns="" id="{0ADC6A30-C9D1-4F64-AB4D-8FA1FBB3E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33738" y="4700588"/>
                <a:ext cx="85725" cy="187325"/>
              </a:xfrm>
              <a:custGeom>
                <a:avLst/>
                <a:gdLst>
                  <a:gd name="T0" fmla="*/ 7 w 51"/>
                  <a:gd name="T1" fmla="*/ 112 h 112"/>
                  <a:gd name="T2" fmla="*/ 5 w 51"/>
                  <a:gd name="T3" fmla="*/ 111 h 112"/>
                  <a:gd name="T4" fmla="*/ 2 w 51"/>
                  <a:gd name="T5" fmla="*/ 104 h 112"/>
                  <a:gd name="T6" fmla="*/ 39 w 51"/>
                  <a:gd name="T7" fmla="*/ 5 h 112"/>
                  <a:gd name="T8" fmla="*/ 47 w 51"/>
                  <a:gd name="T9" fmla="*/ 1 h 112"/>
                  <a:gd name="T10" fmla="*/ 50 w 51"/>
                  <a:gd name="T11" fmla="*/ 9 h 112"/>
                  <a:gd name="T12" fmla="*/ 13 w 51"/>
                  <a:gd name="T13" fmla="*/ 108 h 112"/>
                  <a:gd name="T14" fmla="*/ 7 w 51"/>
                  <a:gd name="T15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112">
                    <a:moveTo>
                      <a:pt x="7" y="112"/>
                    </a:moveTo>
                    <a:cubicBezTo>
                      <a:pt x="7" y="112"/>
                      <a:pt x="6" y="112"/>
                      <a:pt x="5" y="111"/>
                    </a:cubicBezTo>
                    <a:cubicBezTo>
                      <a:pt x="2" y="110"/>
                      <a:pt x="0" y="107"/>
                      <a:pt x="2" y="104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2"/>
                      <a:pt x="44" y="0"/>
                      <a:pt x="47" y="1"/>
                    </a:cubicBezTo>
                    <a:cubicBezTo>
                      <a:pt x="50" y="2"/>
                      <a:pt x="51" y="6"/>
                      <a:pt x="50" y="9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2" y="110"/>
                      <a:pt x="10" y="112"/>
                      <a:pt x="7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60">
                <a:extLst>
                  <a:ext uri="{FF2B5EF4-FFF2-40B4-BE49-F238E27FC236}">
                    <a16:creationId xmlns:a16="http://schemas.microsoft.com/office/drawing/2014/main" xmlns="" id="{D112AD2C-177F-4754-9702-87950CEF46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90925" y="4700588"/>
                <a:ext cx="85725" cy="187325"/>
              </a:xfrm>
              <a:custGeom>
                <a:avLst/>
                <a:gdLst>
                  <a:gd name="T0" fmla="*/ 44 w 51"/>
                  <a:gd name="T1" fmla="*/ 112 h 112"/>
                  <a:gd name="T2" fmla="*/ 39 w 51"/>
                  <a:gd name="T3" fmla="*/ 108 h 112"/>
                  <a:gd name="T4" fmla="*/ 1 w 51"/>
                  <a:gd name="T5" fmla="*/ 9 h 112"/>
                  <a:gd name="T6" fmla="*/ 5 w 51"/>
                  <a:gd name="T7" fmla="*/ 1 h 112"/>
                  <a:gd name="T8" fmla="*/ 12 w 51"/>
                  <a:gd name="T9" fmla="*/ 5 h 112"/>
                  <a:gd name="T10" fmla="*/ 50 w 51"/>
                  <a:gd name="T11" fmla="*/ 104 h 112"/>
                  <a:gd name="T12" fmla="*/ 46 w 51"/>
                  <a:gd name="T13" fmla="*/ 111 h 112"/>
                  <a:gd name="T14" fmla="*/ 44 w 51"/>
                  <a:gd name="T15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112">
                    <a:moveTo>
                      <a:pt x="44" y="112"/>
                    </a:moveTo>
                    <a:cubicBezTo>
                      <a:pt x="42" y="112"/>
                      <a:pt x="39" y="110"/>
                      <a:pt x="39" y="10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2" y="2"/>
                      <a:pt x="5" y="1"/>
                    </a:cubicBezTo>
                    <a:cubicBezTo>
                      <a:pt x="8" y="0"/>
                      <a:pt x="11" y="2"/>
                      <a:pt x="12" y="5"/>
                    </a:cubicBezTo>
                    <a:cubicBezTo>
                      <a:pt x="50" y="104"/>
                      <a:pt x="50" y="104"/>
                      <a:pt x="50" y="104"/>
                    </a:cubicBezTo>
                    <a:cubicBezTo>
                      <a:pt x="51" y="107"/>
                      <a:pt x="49" y="110"/>
                      <a:pt x="46" y="111"/>
                    </a:cubicBezTo>
                    <a:cubicBezTo>
                      <a:pt x="46" y="112"/>
                      <a:pt x="45" y="112"/>
                      <a:pt x="44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61">
                <a:extLst>
                  <a:ext uri="{FF2B5EF4-FFF2-40B4-BE49-F238E27FC236}">
                    <a16:creationId xmlns:a16="http://schemas.microsoft.com/office/drawing/2014/main" xmlns="" id="{04C35ADB-2373-4DBE-A663-6FFA542847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2163" y="4737100"/>
                <a:ext cx="246063" cy="20637"/>
              </a:xfrm>
              <a:custGeom>
                <a:avLst/>
                <a:gdLst>
                  <a:gd name="T0" fmla="*/ 141 w 147"/>
                  <a:gd name="T1" fmla="*/ 12 h 12"/>
                  <a:gd name="T2" fmla="*/ 6 w 147"/>
                  <a:gd name="T3" fmla="*/ 12 h 12"/>
                  <a:gd name="T4" fmla="*/ 0 w 147"/>
                  <a:gd name="T5" fmla="*/ 6 h 12"/>
                  <a:gd name="T6" fmla="*/ 6 w 147"/>
                  <a:gd name="T7" fmla="*/ 0 h 12"/>
                  <a:gd name="T8" fmla="*/ 141 w 147"/>
                  <a:gd name="T9" fmla="*/ 0 h 12"/>
                  <a:gd name="T10" fmla="*/ 147 w 147"/>
                  <a:gd name="T11" fmla="*/ 6 h 12"/>
                  <a:gd name="T12" fmla="*/ 141 w 147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12">
                    <a:moveTo>
                      <a:pt x="141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5" y="0"/>
                      <a:pt x="147" y="3"/>
                      <a:pt x="147" y="6"/>
                    </a:cubicBezTo>
                    <a:cubicBezTo>
                      <a:pt x="147" y="10"/>
                      <a:pt x="145" y="12"/>
                      <a:pt x="14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62">
                <a:extLst>
                  <a:ext uri="{FF2B5EF4-FFF2-40B4-BE49-F238E27FC236}">
                    <a16:creationId xmlns:a16="http://schemas.microsoft.com/office/drawing/2014/main" xmlns="" id="{14C53794-4CE0-4DC4-AFB5-20F11E0ED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09938" y="4813300"/>
                <a:ext cx="290513" cy="19050"/>
              </a:xfrm>
              <a:custGeom>
                <a:avLst/>
                <a:gdLst>
                  <a:gd name="T0" fmla="*/ 169 w 175"/>
                  <a:gd name="T1" fmla="*/ 12 h 12"/>
                  <a:gd name="T2" fmla="*/ 6 w 175"/>
                  <a:gd name="T3" fmla="*/ 12 h 12"/>
                  <a:gd name="T4" fmla="*/ 0 w 175"/>
                  <a:gd name="T5" fmla="*/ 6 h 12"/>
                  <a:gd name="T6" fmla="*/ 6 w 175"/>
                  <a:gd name="T7" fmla="*/ 0 h 12"/>
                  <a:gd name="T8" fmla="*/ 169 w 175"/>
                  <a:gd name="T9" fmla="*/ 0 h 12"/>
                  <a:gd name="T10" fmla="*/ 175 w 175"/>
                  <a:gd name="T11" fmla="*/ 6 h 12"/>
                  <a:gd name="T12" fmla="*/ 169 w 17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" h="12">
                    <a:moveTo>
                      <a:pt x="16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3" y="0"/>
                      <a:pt x="175" y="3"/>
                      <a:pt x="175" y="6"/>
                    </a:cubicBezTo>
                    <a:cubicBezTo>
                      <a:pt x="175" y="9"/>
                      <a:pt x="173" y="12"/>
                      <a:pt x="16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63">
                <a:extLst>
                  <a:ext uri="{FF2B5EF4-FFF2-40B4-BE49-F238E27FC236}">
                    <a16:creationId xmlns:a16="http://schemas.microsoft.com/office/drawing/2014/main" xmlns="" id="{9DCA8863-9A4A-4A3A-8D25-A9C2678128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933738" y="4545013"/>
                <a:ext cx="192088" cy="79375"/>
              </a:xfrm>
              <a:custGeom>
                <a:avLst/>
                <a:gdLst>
                  <a:gd name="T0" fmla="*/ 91 w 115"/>
                  <a:gd name="T1" fmla="*/ 47 h 47"/>
                  <a:gd name="T2" fmla="*/ 43 w 115"/>
                  <a:gd name="T3" fmla="*/ 47 h 47"/>
                  <a:gd name="T4" fmla="*/ 31 w 115"/>
                  <a:gd name="T5" fmla="*/ 12 h 47"/>
                  <a:gd name="T6" fmla="*/ 0 w 115"/>
                  <a:gd name="T7" fmla="*/ 12 h 47"/>
                  <a:gd name="T8" fmla="*/ 0 w 115"/>
                  <a:gd name="T9" fmla="*/ 0 h 47"/>
                  <a:gd name="T10" fmla="*/ 91 w 115"/>
                  <a:gd name="T11" fmla="*/ 0 h 47"/>
                  <a:gd name="T12" fmla="*/ 115 w 115"/>
                  <a:gd name="T13" fmla="*/ 23 h 47"/>
                  <a:gd name="T14" fmla="*/ 91 w 115"/>
                  <a:gd name="T15" fmla="*/ 47 h 47"/>
                  <a:gd name="T16" fmla="*/ 52 w 115"/>
                  <a:gd name="T17" fmla="*/ 35 h 47"/>
                  <a:gd name="T18" fmla="*/ 91 w 115"/>
                  <a:gd name="T19" fmla="*/ 35 h 47"/>
                  <a:gd name="T20" fmla="*/ 103 w 115"/>
                  <a:gd name="T21" fmla="*/ 23 h 47"/>
                  <a:gd name="T22" fmla="*/ 91 w 115"/>
                  <a:gd name="T23" fmla="*/ 12 h 47"/>
                  <a:gd name="T24" fmla="*/ 44 w 115"/>
                  <a:gd name="T25" fmla="*/ 12 h 47"/>
                  <a:gd name="T26" fmla="*/ 52 w 115"/>
                  <a:gd name="T27" fmla="*/ 3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5" h="47">
                    <a:moveTo>
                      <a:pt x="91" y="47"/>
                    </a:moveTo>
                    <a:cubicBezTo>
                      <a:pt x="43" y="47"/>
                      <a:pt x="43" y="47"/>
                      <a:pt x="43" y="47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104" y="0"/>
                      <a:pt x="115" y="10"/>
                      <a:pt x="115" y="23"/>
                    </a:cubicBezTo>
                    <a:cubicBezTo>
                      <a:pt x="115" y="36"/>
                      <a:pt x="104" y="47"/>
                      <a:pt x="91" y="47"/>
                    </a:cubicBezTo>
                    <a:close/>
                    <a:moveTo>
                      <a:pt x="52" y="35"/>
                    </a:moveTo>
                    <a:cubicBezTo>
                      <a:pt x="91" y="35"/>
                      <a:pt x="91" y="35"/>
                      <a:pt x="91" y="35"/>
                    </a:cubicBezTo>
                    <a:cubicBezTo>
                      <a:pt x="97" y="35"/>
                      <a:pt x="103" y="30"/>
                      <a:pt x="103" y="23"/>
                    </a:cubicBezTo>
                    <a:cubicBezTo>
                      <a:pt x="103" y="17"/>
                      <a:pt x="97" y="12"/>
                      <a:pt x="91" y="12"/>
                    </a:cubicBezTo>
                    <a:cubicBezTo>
                      <a:pt x="44" y="12"/>
                      <a:pt x="44" y="12"/>
                      <a:pt x="44" y="12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64">
                <a:extLst>
                  <a:ext uri="{FF2B5EF4-FFF2-40B4-BE49-F238E27FC236}">
                    <a16:creationId xmlns:a16="http://schemas.microsoft.com/office/drawing/2014/main" xmlns="" id="{3B2EE95B-038C-4085-8A64-3CA6D6DFAE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186150" y="4545013"/>
                <a:ext cx="190500" cy="79375"/>
              </a:xfrm>
              <a:custGeom>
                <a:avLst/>
                <a:gdLst>
                  <a:gd name="T0" fmla="*/ 71 w 114"/>
                  <a:gd name="T1" fmla="*/ 47 h 47"/>
                  <a:gd name="T2" fmla="*/ 24 w 114"/>
                  <a:gd name="T3" fmla="*/ 47 h 47"/>
                  <a:gd name="T4" fmla="*/ 0 w 114"/>
                  <a:gd name="T5" fmla="*/ 23 h 47"/>
                  <a:gd name="T6" fmla="*/ 24 w 114"/>
                  <a:gd name="T7" fmla="*/ 0 h 47"/>
                  <a:gd name="T8" fmla="*/ 114 w 114"/>
                  <a:gd name="T9" fmla="*/ 0 h 47"/>
                  <a:gd name="T10" fmla="*/ 114 w 114"/>
                  <a:gd name="T11" fmla="*/ 12 h 47"/>
                  <a:gd name="T12" fmla="*/ 83 w 114"/>
                  <a:gd name="T13" fmla="*/ 12 h 47"/>
                  <a:gd name="T14" fmla="*/ 71 w 114"/>
                  <a:gd name="T15" fmla="*/ 47 h 47"/>
                  <a:gd name="T16" fmla="*/ 24 w 114"/>
                  <a:gd name="T17" fmla="*/ 12 h 47"/>
                  <a:gd name="T18" fmla="*/ 12 w 114"/>
                  <a:gd name="T19" fmla="*/ 23 h 47"/>
                  <a:gd name="T20" fmla="*/ 24 w 114"/>
                  <a:gd name="T21" fmla="*/ 35 h 47"/>
                  <a:gd name="T22" fmla="*/ 63 w 114"/>
                  <a:gd name="T23" fmla="*/ 35 h 47"/>
                  <a:gd name="T24" fmla="*/ 71 w 114"/>
                  <a:gd name="T25" fmla="*/ 12 h 47"/>
                  <a:gd name="T26" fmla="*/ 24 w 114"/>
                  <a:gd name="T27" fmla="*/ 1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4" h="47">
                    <a:moveTo>
                      <a:pt x="71" y="47"/>
                    </a:moveTo>
                    <a:cubicBezTo>
                      <a:pt x="24" y="47"/>
                      <a:pt x="24" y="47"/>
                      <a:pt x="24" y="47"/>
                    </a:cubicBezTo>
                    <a:cubicBezTo>
                      <a:pt x="10" y="47"/>
                      <a:pt x="0" y="36"/>
                      <a:pt x="0" y="23"/>
                    </a:cubicBezTo>
                    <a:cubicBezTo>
                      <a:pt x="0" y="10"/>
                      <a:pt x="10" y="0"/>
                      <a:pt x="24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4" y="12"/>
                      <a:pt x="114" y="12"/>
                      <a:pt x="114" y="12"/>
                    </a:cubicBezTo>
                    <a:cubicBezTo>
                      <a:pt x="83" y="12"/>
                      <a:pt x="83" y="12"/>
                      <a:pt x="83" y="12"/>
                    </a:cubicBezTo>
                    <a:lnTo>
                      <a:pt x="71" y="47"/>
                    </a:lnTo>
                    <a:close/>
                    <a:moveTo>
                      <a:pt x="24" y="12"/>
                    </a:moveTo>
                    <a:cubicBezTo>
                      <a:pt x="17" y="12"/>
                      <a:pt x="12" y="17"/>
                      <a:pt x="12" y="23"/>
                    </a:cubicBezTo>
                    <a:cubicBezTo>
                      <a:pt x="12" y="30"/>
                      <a:pt x="17" y="35"/>
                      <a:pt x="24" y="35"/>
                    </a:cubicBezTo>
                    <a:cubicBezTo>
                      <a:pt x="63" y="35"/>
                      <a:pt x="63" y="35"/>
                      <a:pt x="63" y="35"/>
                    </a:cubicBezTo>
                    <a:cubicBezTo>
                      <a:pt x="71" y="12"/>
                      <a:pt x="71" y="12"/>
                      <a:pt x="71" y="12"/>
                    </a:cubicBezTo>
                    <a:lnTo>
                      <a:pt x="2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65">
                <a:extLst>
                  <a:ext uri="{FF2B5EF4-FFF2-40B4-BE49-F238E27FC236}">
                    <a16:creationId xmlns:a16="http://schemas.microsoft.com/office/drawing/2014/main" xmlns="" id="{4CF1F820-4D8D-41AB-AF29-0A2844239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86138" y="4044951"/>
                <a:ext cx="79375" cy="146050"/>
              </a:xfrm>
              <a:custGeom>
                <a:avLst/>
                <a:gdLst>
                  <a:gd name="T0" fmla="*/ 6 w 48"/>
                  <a:gd name="T1" fmla="*/ 88 h 88"/>
                  <a:gd name="T2" fmla="*/ 2 w 48"/>
                  <a:gd name="T3" fmla="*/ 87 h 88"/>
                  <a:gd name="T4" fmla="*/ 2 w 48"/>
                  <a:gd name="T5" fmla="*/ 78 h 88"/>
                  <a:gd name="T6" fmla="*/ 36 w 48"/>
                  <a:gd name="T7" fmla="*/ 44 h 88"/>
                  <a:gd name="T8" fmla="*/ 36 w 48"/>
                  <a:gd name="T9" fmla="*/ 6 h 88"/>
                  <a:gd name="T10" fmla="*/ 42 w 48"/>
                  <a:gd name="T11" fmla="*/ 0 h 88"/>
                  <a:gd name="T12" fmla="*/ 48 w 48"/>
                  <a:gd name="T13" fmla="*/ 6 h 88"/>
                  <a:gd name="T14" fmla="*/ 48 w 48"/>
                  <a:gd name="T15" fmla="*/ 49 h 88"/>
                  <a:gd name="T16" fmla="*/ 10 w 48"/>
                  <a:gd name="T17" fmla="*/ 87 h 88"/>
                  <a:gd name="T18" fmla="*/ 6 w 48"/>
                  <a:gd name="T1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88">
                    <a:moveTo>
                      <a:pt x="6" y="88"/>
                    </a:moveTo>
                    <a:cubicBezTo>
                      <a:pt x="5" y="88"/>
                      <a:pt x="3" y="88"/>
                      <a:pt x="2" y="87"/>
                    </a:cubicBezTo>
                    <a:cubicBezTo>
                      <a:pt x="0" y="84"/>
                      <a:pt x="0" y="80"/>
                      <a:pt x="2" y="78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9" y="0"/>
                      <a:pt x="42" y="0"/>
                    </a:cubicBezTo>
                    <a:cubicBezTo>
                      <a:pt x="46" y="0"/>
                      <a:pt x="48" y="3"/>
                      <a:pt x="48" y="6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9" y="88"/>
                      <a:pt x="8" y="88"/>
                      <a:pt x="6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66">
                <a:extLst>
                  <a:ext uri="{FF2B5EF4-FFF2-40B4-BE49-F238E27FC236}">
                    <a16:creationId xmlns:a16="http://schemas.microsoft.com/office/drawing/2014/main" xmlns="" id="{CDABAD32-A5CA-4D2D-AD92-39C2B3044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46463" y="4111625"/>
                <a:ext cx="80963" cy="79375"/>
              </a:xfrm>
              <a:custGeom>
                <a:avLst/>
                <a:gdLst>
                  <a:gd name="T0" fmla="*/ 42 w 49"/>
                  <a:gd name="T1" fmla="*/ 48 h 48"/>
                  <a:gd name="T2" fmla="*/ 38 w 49"/>
                  <a:gd name="T3" fmla="*/ 47 h 48"/>
                  <a:gd name="T4" fmla="*/ 2 w 49"/>
                  <a:gd name="T5" fmla="*/ 11 h 48"/>
                  <a:gd name="T6" fmla="*/ 2 w 49"/>
                  <a:gd name="T7" fmla="*/ 3 h 48"/>
                  <a:gd name="T8" fmla="*/ 10 w 49"/>
                  <a:gd name="T9" fmla="*/ 3 h 48"/>
                  <a:gd name="T10" fmla="*/ 46 w 49"/>
                  <a:gd name="T11" fmla="*/ 38 h 48"/>
                  <a:gd name="T12" fmla="*/ 47 w 49"/>
                  <a:gd name="T13" fmla="*/ 47 h 48"/>
                  <a:gd name="T14" fmla="*/ 42 w 49"/>
                  <a:gd name="T15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48">
                    <a:moveTo>
                      <a:pt x="42" y="48"/>
                    </a:moveTo>
                    <a:cubicBezTo>
                      <a:pt x="41" y="48"/>
                      <a:pt x="39" y="48"/>
                      <a:pt x="38" y="47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0" y="9"/>
                      <a:pt x="0" y="5"/>
                      <a:pt x="2" y="3"/>
                    </a:cubicBezTo>
                    <a:cubicBezTo>
                      <a:pt x="4" y="0"/>
                      <a:pt x="8" y="0"/>
                      <a:pt x="10" y="3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9" y="40"/>
                      <a:pt x="49" y="44"/>
                      <a:pt x="47" y="47"/>
                    </a:cubicBezTo>
                    <a:cubicBezTo>
                      <a:pt x="45" y="48"/>
                      <a:pt x="44" y="48"/>
                      <a:pt x="4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67">
                <a:extLst>
                  <a:ext uri="{FF2B5EF4-FFF2-40B4-BE49-F238E27FC236}">
                    <a16:creationId xmlns:a16="http://schemas.microsoft.com/office/drawing/2014/main" xmlns="" id="{987D4062-5E93-4221-B255-8799D4F38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24225" y="4044951"/>
                <a:ext cx="263525" cy="20637"/>
              </a:xfrm>
              <a:custGeom>
                <a:avLst/>
                <a:gdLst>
                  <a:gd name="T0" fmla="*/ 152 w 158"/>
                  <a:gd name="T1" fmla="*/ 12 h 12"/>
                  <a:gd name="T2" fmla="*/ 6 w 158"/>
                  <a:gd name="T3" fmla="*/ 12 h 12"/>
                  <a:gd name="T4" fmla="*/ 0 w 158"/>
                  <a:gd name="T5" fmla="*/ 6 h 12"/>
                  <a:gd name="T6" fmla="*/ 6 w 158"/>
                  <a:gd name="T7" fmla="*/ 0 h 12"/>
                  <a:gd name="T8" fmla="*/ 152 w 158"/>
                  <a:gd name="T9" fmla="*/ 0 h 12"/>
                  <a:gd name="T10" fmla="*/ 158 w 158"/>
                  <a:gd name="T11" fmla="*/ 6 h 12"/>
                  <a:gd name="T12" fmla="*/ 152 w 15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8" h="12">
                    <a:moveTo>
                      <a:pt x="15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6" y="0"/>
                      <a:pt x="158" y="3"/>
                      <a:pt x="158" y="6"/>
                    </a:cubicBezTo>
                    <a:cubicBezTo>
                      <a:pt x="158" y="9"/>
                      <a:pt x="156" y="12"/>
                      <a:pt x="15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73" name="组合 372">
            <a:extLst>
              <a:ext uri="{FF2B5EF4-FFF2-40B4-BE49-F238E27FC236}">
                <a16:creationId xmlns:a16="http://schemas.microsoft.com/office/drawing/2014/main" xmlns="" id="{3AAA93B1-4A98-4032-9932-F48CB3AB3E67}"/>
              </a:ext>
            </a:extLst>
          </p:cNvPr>
          <p:cNvGrpSpPr/>
          <p:nvPr/>
        </p:nvGrpSpPr>
        <p:grpSpPr>
          <a:xfrm>
            <a:off x="8880693" y="1132881"/>
            <a:ext cx="246977" cy="641962"/>
            <a:chOff x="9181657" y="1309370"/>
            <a:chExt cx="312040" cy="811078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41E9EFD9-6978-4FE9-90DB-5B8D95A9E153}"/>
                </a:ext>
              </a:extLst>
            </p:cNvPr>
            <p:cNvGrpSpPr/>
            <p:nvPr/>
          </p:nvGrpSpPr>
          <p:grpSpPr>
            <a:xfrm>
              <a:off x="9181657" y="1309370"/>
              <a:ext cx="312040" cy="811078"/>
              <a:chOff x="939800" y="1059040"/>
              <a:chExt cx="685800" cy="1782585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BBA24C61-63EE-428C-8948-BA7E43D8D4A5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DF9FFCEF-4357-4D67-8CCE-55DA0BC30E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4" name="组合 353">
              <a:extLst>
                <a:ext uri="{FF2B5EF4-FFF2-40B4-BE49-F238E27FC236}">
                  <a16:creationId xmlns:a16="http://schemas.microsoft.com/office/drawing/2014/main" xmlns="" id="{46E0422A-1519-42F8-B17F-D22E0CCD65EF}"/>
                </a:ext>
              </a:extLst>
            </p:cNvPr>
            <p:cNvGrpSpPr/>
            <p:nvPr/>
          </p:nvGrpSpPr>
          <p:grpSpPr>
            <a:xfrm>
              <a:off x="9238690" y="1363666"/>
              <a:ext cx="214694" cy="211089"/>
              <a:chOff x="15740063" y="5287963"/>
              <a:chExt cx="850900" cy="836612"/>
            </a:xfrm>
            <a:gradFill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</a:gradFill>
            <a:effectLst/>
          </p:grpSpPr>
          <p:sp>
            <p:nvSpPr>
              <p:cNvPr id="307" name="Freeform 68">
                <a:extLst>
                  <a:ext uri="{FF2B5EF4-FFF2-40B4-BE49-F238E27FC236}">
                    <a16:creationId xmlns:a16="http://schemas.microsoft.com/office/drawing/2014/main" xmlns="" id="{A897B785-7EA5-430D-BBF9-8131FFD680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82938" y="5634038"/>
                <a:ext cx="708025" cy="20637"/>
              </a:xfrm>
              <a:custGeom>
                <a:avLst/>
                <a:gdLst>
                  <a:gd name="T0" fmla="*/ 419 w 425"/>
                  <a:gd name="T1" fmla="*/ 12 h 12"/>
                  <a:gd name="T2" fmla="*/ 6 w 425"/>
                  <a:gd name="T3" fmla="*/ 12 h 12"/>
                  <a:gd name="T4" fmla="*/ 0 w 425"/>
                  <a:gd name="T5" fmla="*/ 6 h 12"/>
                  <a:gd name="T6" fmla="*/ 6 w 425"/>
                  <a:gd name="T7" fmla="*/ 0 h 12"/>
                  <a:gd name="T8" fmla="*/ 419 w 425"/>
                  <a:gd name="T9" fmla="*/ 0 h 12"/>
                  <a:gd name="T10" fmla="*/ 425 w 425"/>
                  <a:gd name="T11" fmla="*/ 6 h 12"/>
                  <a:gd name="T12" fmla="*/ 419 w 425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5" h="12">
                    <a:moveTo>
                      <a:pt x="419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422" y="0"/>
                      <a:pt x="425" y="3"/>
                      <a:pt x="425" y="6"/>
                    </a:cubicBezTo>
                    <a:cubicBezTo>
                      <a:pt x="425" y="10"/>
                      <a:pt x="422" y="12"/>
                      <a:pt x="41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69">
                <a:extLst>
                  <a:ext uri="{FF2B5EF4-FFF2-40B4-BE49-F238E27FC236}">
                    <a16:creationId xmlns:a16="http://schemas.microsoft.com/office/drawing/2014/main" xmlns="" id="{B1C0DC7B-C599-4C64-8852-F1DB728EE5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5838" y="5289550"/>
                <a:ext cx="20638" cy="366712"/>
              </a:xfrm>
              <a:custGeom>
                <a:avLst/>
                <a:gdLst>
                  <a:gd name="T0" fmla="*/ 6 w 12"/>
                  <a:gd name="T1" fmla="*/ 219 h 219"/>
                  <a:gd name="T2" fmla="*/ 0 w 12"/>
                  <a:gd name="T3" fmla="*/ 213 h 219"/>
                  <a:gd name="T4" fmla="*/ 0 w 12"/>
                  <a:gd name="T5" fmla="*/ 6 h 219"/>
                  <a:gd name="T6" fmla="*/ 6 w 12"/>
                  <a:gd name="T7" fmla="*/ 0 h 219"/>
                  <a:gd name="T8" fmla="*/ 12 w 12"/>
                  <a:gd name="T9" fmla="*/ 6 h 219"/>
                  <a:gd name="T10" fmla="*/ 12 w 12"/>
                  <a:gd name="T11" fmla="*/ 213 h 219"/>
                  <a:gd name="T12" fmla="*/ 6 w 12"/>
                  <a:gd name="T13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19">
                    <a:moveTo>
                      <a:pt x="6" y="219"/>
                    </a:moveTo>
                    <a:cubicBezTo>
                      <a:pt x="3" y="219"/>
                      <a:pt x="0" y="216"/>
                      <a:pt x="0" y="21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213"/>
                      <a:pt x="12" y="213"/>
                      <a:pt x="12" y="213"/>
                    </a:cubicBezTo>
                    <a:cubicBezTo>
                      <a:pt x="12" y="216"/>
                      <a:pt x="10" y="219"/>
                      <a:pt x="6" y="2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70">
                <a:extLst>
                  <a:ext uri="{FF2B5EF4-FFF2-40B4-BE49-F238E27FC236}">
                    <a16:creationId xmlns:a16="http://schemas.microsoft.com/office/drawing/2014/main" xmlns="" id="{58F18FDB-786B-441C-8E85-41A48C7F88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82938" y="5289550"/>
                <a:ext cx="708025" cy="666750"/>
              </a:xfrm>
              <a:custGeom>
                <a:avLst/>
                <a:gdLst>
                  <a:gd name="T0" fmla="*/ 313 w 425"/>
                  <a:gd name="T1" fmla="*/ 399 h 399"/>
                  <a:gd name="T2" fmla="*/ 308 w 425"/>
                  <a:gd name="T3" fmla="*/ 395 h 399"/>
                  <a:gd name="T4" fmla="*/ 311 w 425"/>
                  <a:gd name="T5" fmla="*/ 387 h 399"/>
                  <a:gd name="T6" fmla="*/ 413 w 425"/>
                  <a:gd name="T7" fmla="*/ 212 h 399"/>
                  <a:gd name="T8" fmla="*/ 212 w 425"/>
                  <a:gd name="T9" fmla="*/ 12 h 399"/>
                  <a:gd name="T10" fmla="*/ 12 w 425"/>
                  <a:gd name="T11" fmla="*/ 212 h 399"/>
                  <a:gd name="T12" fmla="*/ 6 w 425"/>
                  <a:gd name="T13" fmla="*/ 218 h 399"/>
                  <a:gd name="T14" fmla="*/ 0 w 425"/>
                  <a:gd name="T15" fmla="*/ 212 h 399"/>
                  <a:gd name="T16" fmla="*/ 212 w 425"/>
                  <a:gd name="T17" fmla="*/ 0 h 399"/>
                  <a:gd name="T18" fmla="*/ 425 w 425"/>
                  <a:gd name="T19" fmla="*/ 212 h 399"/>
                  <a:gd name="T20" fmla="*/ 316 w 425"/>
                  <a:gd name="T21" fmla="*/ 398 h 399"/>
                  <a:gd name="T22" fmla="*/ 313 w 425"/>
                  <a:gd name="T23" fmla="*/ 399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5" h="399">
                    <a:moveTo>
                      <a:pt x="313" y="399"/>
                    </a:moveTo>
                    <a:cubicBezTo>
                      <a:pt x="311" y="399"/>
                      <a:pt x="309" y="397"/>
                      <a:pt x="308" y="395"/>
                    </a:cubicBezTo>
                    <a:cubicBezTo>
                      <a:pt x="307" y="393"/>
                      <a:pt x="308" y="389"/>
                      <a:pt x="311" y="387"/>
                    </a:cubicBezTo>
                    <a:cubicBezTo>
                      <a:pt x="374" y="352"/>
                      <a:pt x="413" y="285"/>
                      <a:pt x="413" y="212"/>
                    </a:cubicBezTo>
                    <a:cubicBezTo>
                      <a:pt x="413" y="102"/>
                      <a:pt x="323" y="12"/>
                      <a:pt x="212" y="12"/>
                    </a:cubicBezTo>
                    <a:cubicBezTo>
                      <a:pt x="102" y="12"/>
                      <a:pt x="12" y="102"/>
                      <a:pt x="12" y="212"/>
                    </a:cubicBezTo>
                    <a:cubicBezTo>
                      <a:pt x="12" y="216"/>
                      <a:pt x="9" y="218"/>
                      <a:pt x="6" y="218"/>
                    </a:cubicBezTo>
                    <a:cubicBezTo>
                      <a:pt x="3" y="218"/>
                      <a:pt x="0" y="216"/>
                      <a:pt x="0" y="212"/>
                    </a:cubicBezTo>
                    <a:cubicBezTo>
                      <a:pt x="0" y="95"/>
                      <a:pt x="95" y="0"/>
                      <a:pt x="212" y="0"/>
                    </a:cubicBezTo>
                    <a:cubicBezTo>
                      <a:pt x="330" y="0"/>
                      <a:pt x="425" y="95"/>
                      <a:pt x="425" y="212"/>
                    </a:cubicBezTo>
                    <a:cubicBezTo>
                      <a:pt x="425" y="289"/>
                      <a:pt x="383" y="360"/>
                      <a:pt x="316" y="398"/>
                    </a:cubicBezTo>
                    <a:cubicBezTo>
                      <a:pt x="315" y="398"/>
                      <a:pt x="314" y="399"/>
                      <a:pt x="313" y="3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71">
                <a:extLst>
                  <a:ext uri="{FF2B5EF4-FFF2-40B4-BE49-F238E27FC236}">
                    <a16:creationId xmlns:a16="http://schemas.microsoft.com/office/drawing/2014/main" xmlns="" id="{803FA60B-BF0F-4C0F-9C45-09220584D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43275" y="5287963"/>
                <a:ext cx="204788" cy="366712"/>
              </a:xfrm>
              <a:custGeom>
                <a:avLst/>
                <a:gdLst>
                  <a:gd name="T0" fmla="*/ 6 w 123"/>
                  <a:gd name="T1" fmla="*/ 219 h 219"/>
                  <a:gd name="T2" fmla="*/ 0 w 123"/>
                  <a:gd name="T3" fmla="*/ 213 h 219"/>
                  <a:gd name="T4" fmla="*/ 114 w 123"/>
                  <a:gd name="T5" fmla="*/ 1 h 219"/>
                  <a:gd name="T6" fmla="*/ 122 w 123"/>
                  <a:gd name="T7" fmla="*/ 5 h 219"/>
                  <a:gd name="T8" fmla="*/ 119 w 123"/>
                  <a:gd name="T9" fmla="*/ 12 h 219"/>
                  <a:gd name="T10" fmla="*/ 119 w 123"/>
                  <a:gd name="T11" fmla="*/ 12 h 219"/>
                  <a:gd name="T12" fmla="*/ 12 w 123"/>
                  <a:gd name="T13" fmla="*/ 213 h 219"/>
                  <a:gd name="T14" fmla="*/ 6 w 123"/>
                  <a:gd name="T15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219">
                    <a:moveTo>
                      <a:pt x="6" y="219"/>
                    </a:moveTo>
                    <a:cubicBezTo>
                      <a:pt x="2" y="219"/>
                      <a:pt x="0" y="217"/>
                      <a:pt x="0" y="213"/>
                    </a:cubicBezTo>
                    <a:cubicBezTo>
                      <a:pt x="0" y="49"/>
                      <a:pt x="113" y="2"/>
                      <a:pt x="114" y="1"/>
                    </a:cubicBezTo>
                    <a:cubicBezTo>
                      <a:pt x="117" y="0"/>
                      <a:pt x="121" y="2"/>
                      <a:pt x="122" y="5"/>
                    </a:cubicBezTo>
                    <a:cubicBezTo>
                      <a:pt x="123" y="8"/>
                      <a:pt x="122" y="11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4" y="14"/>
                      <a:pt x="12" y="57"/>
                      <a:pt x="12" y="213"/>
                    </a:cubicBezTo>
                    <a:cubicBezTo>
                      <a:pt x="12" y="217"/>
                      <a:pt x="9" y="219"/>
                      <a:pt x="6" y="2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Line 72">
                <a:extLst>
                  <a:ext uri="{FF2B5EF4-FFF2-40B4-BE49-F238E27FC236}">
                    <a16:creationId xmlns:a16="http://schemas.microsoft.com/office/drawing/2014/main" xmlns="" id="{8104ECD3-525A-423A-9D90-656AC8BB14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052800" y="5643563"/>
                <a:ext cx="0" cy="0"/>
              </a:xfrm>
              <a:prstGeom prst="line">
                <a:avLst/>
              </a:prstGeom>
              <a:grpFill/>
              <a:ln w="19050" cap="rnd">
                <a:solidFill>
                  <a:srgbClr val="344154"/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73">
                <a:extLst>
                  <a:ext uri="{FF2B5EF4-FFF2-40B4-BE49-F238E27FC236}">
                    <a16:creationId xmlns:a16="http://schemas.microsoft.com/office/drawing/2014/main" xmlns="" id="{952F5A01-9E88-46DB-A599-4EBEFD8E6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5838" y="5287963"/>
                <a:ext cx="204788" cy="366712"/>
              </a:xfrm>
              <a:custGeom>
                <a:avLst/>
                <a:gdLst>
                  <a:gd name="T0" fmla="*/ 117 w 123"/>
                  <a:gd name="T1" fmla="*/ 219 h 219"/>
                  <a:gd name="T2" fmla="*/ 111 w 123"/>
                  <a:gd name="T3" fmla="*/ 213 h 219"/>
                  <a:gd name="T4" fmla="*/ 4 w 123"/>
                  <a:gd name="T5" fmla="*/ 12 h 219"/>
                  <a:gd name="T6" fmla="*/ 1 w 123"/>
                  <a:gd name="T7" fmla="*/ 5 h 219"/>
                  <a:gd name="T8" fmla="*/ 9 w 123"/>
                  <a:gd name="T9" fmla="*/ 1 h 219"/>
                  <a:gd name="T10" fmla="*/ 123 w 123"/>
                  <a:gd name="T11" fmla="*/ 213 h 219"/>
                  <a:gd name="T12" fmla="*/ 117 w 123"/>
                  <a:gd name="T13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219">
                    <a:moveTo>
                      <a:pt x="117" y="219"/>
                    </a:moveTo>
                    <a:cubicBezTo>
                      <a:pt x="114" y="219"/>
                      <a:pt x="111" y="217"/>
                      <a:pt x="111" y="213"/>
                    </a:cubicBezTo>
                    <a:cubicBezTo>
                      <a:pt x="111" y="57"/>
                      <a:pt x="5" y="13"/>
                      <a:pt x="4" y="12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6" y="0"/>
                      <a:pt x="9" y="1"/>
                    </a:cubicBezTo>
                    <a:cubicBezTo>
                      <a:pt x="10" y="2"/>
                      <a:pt x="123" y="49"/>
                      <a:pt x="123" y="213"/>
                    </a:cubicBezTo>
                    <a:cubicBezTo>
                      <a:pt x="123" y="217"/>
                      <a:pt x="121" y="219"/>
                      <a:pt x="117" y="2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74">
                <a:extLst>
                  <a:ext uri="{FF2B5EF4-FFF2-40B4-BE49-F238E27FC236}">
                    <a16:creationId xmlns:a16="http://schemas.microsoft.com/office/drawing/2014/main" xmlns="" id="{68A13021-8039-48AA-8B98-412C5C18E5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5063" y="5634038"/>
                <a:ext cx="55563" cy="203200"/>
              </a:xfrm>
              <a:custGeom>
                <a:avLst/>
                <a:gdLst>
                  <a:gd name="T0" fmla="*/ 7 w 34"/>
                  <a:gd name="T1" fmla="*/ 122 h 122"/>
                  <a:gd name="T2" fmla="*/ 5 w 34"/>
                  <a:gd name="T3" fmla="*/ 121 h 122"/>
                  <a:gd name="T4" fmla="*/ 2 w 34"/>
                  <a:gd name="T5" fmla="*/ 113 h 122"/>
                  <a:gd name="T6" fmla="*/ 22 w 34"/>
                  <a:gd name="T7" fmla="*/ 6 h 122"/>
                  <a:gd name="T8" fmla="*/ 28 w 34"/>
                  <a:gd name="T9" fmla="*/ 0 h 122"/>
                  <a:gd name="T10" fmla="*/ 34 w 34"/>
                  <a:gd name="T11" fmla="*/ 6 h 122"/>
                  <a:gd name="T12" fmla="*/ 13 w 34"/>
                  <a:gd name="T13" fmla="*/ 118 h 122"/>
                  <a:gd name="T14" fmla="*/ 7 w 34"/>
                  <a:gd name="T15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122">
                    <a:moveTo>
                      <a:pt x="7" y="122"/>
                    </a:moveTo>
                    <a:cubicBezTo>
                      <a:pt x="7" y="122"/>
                      <a:pt x="6" y="122"/>
                      <a:pt x="5" y="121"/>
                    </a:cubicBezTo>
                    <a:cubicBezTo>
                      <a:pt x="2" y="120"/>
                      <a:pt x="0" y="117"/>
                      <a:pt x="2" y="113"/>
                    </a:cubicBezTo>
                    <a:cubicBezTo>
                      <a:pt x="15" y="82"/>
                      <a:pt x="22" y="46"/>
                      <a:pt x="22" y="6"/>
                    </a:cubicBezTo>
                    <a:cubicBezTo>
                      <a:pt x="22" y="3"/>
                      <a:pt x="25" y="0"/>
                      <a:pt x="28" y="0"/>
                    </a:cubicBezTo>
                    <a:cubicBezTo>
                      <a:pt x="32" y="0"/>
                      <a:pt x="34" y="3"/>
                      <a:pt x="34" y="6"/>
                    </a:cubicBezTo>
                    <a:cubicBezTo>
                      <a:pt x="34" y="48"/>
                      <a:pt x="27" y="86"/>
                      <a:pt x="13" y="118"/>
                    </a:cubicBezTo>
                    <a:cubicBezTo>
                      <a:pt x="12" y="121"/>
                      <a:pt x="10" y="122"/>
                      <a:pt x="7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75">
                <a:extLst>
                  <a:ext uri="{FF2B5EF4-FFF2-40B4-BE49-F238E27FC236}">
                    <a16:creationId xmlns:a16="http://schemas.microsoft.com/office/drawing/2014/main" xmlns="" id="{5D6578E3-A284-4112-AC5B-957DE89E5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86125" y="5384800"/>
                <a:ext cx="260350" cy="122237"/>
              </a:xfrm>
              <a:custGeom>
                <a:avLst/>
                <a:gdLst>
                  <a:gd name="T0" fmla="*/ 150 w 156"/>
                  <a:gd name="T1" fmla="*/ 73 h 73"/>
                  <a:gd name="T2" fmla="*/ 2 w 156"/>
                  <a:gd name="T3" fmla="*/ 10 h 73"/>
                  <a:gd name="T4" fmla="*/ 4 w 156"/>
                  <a:gd name="T5" fmla="*/ 2 h 73"/>
                  <a:gd name="T6" fmla="*/ 12 w 156"/>
                  <a:gd name="T7" fmla="*/ 4 h 73"/>
                  <a:gd name="T8" fmla="*/ 150 w 156"/>
                  <a:gd name="T9" fmla="*/ 61 h 73"/>
                  <a:gd name="T10" fmla="*/ 156 w 156"/>
                  <a:gd name="T11" fmla="*/ 67 h 73"/>
                  <a:gd name="T12" fmla="*/ 150 w 1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73">
                    <a:moveTo>
                      <a:pt x="150" y="73"/>
                    </a:moveTo>
                    <a:cubicBezTo>
                      <a:pt x="34" y="73"/>
                      <a:pt x="3" y="12"/>
                      <a:pt x="2" y="10"/>
                    </a:cubicBezTo>
                    <a:cubicBezTo>
                      <a:pt x="0" y="7"/>
                      <a:pt x="1" y="3"/>
                      <a:pt x="4" y="2"/>
                    </a:cubicBezTo>
                    <a:cubicBezTo>
                      <a:pt x="7" y="0"/>
                      <a:pt x="11" y="1"/>
                      <a:pt x="12" y="4"/>
                    </a:cubicBezTo>
                    <a:cubicBezTo>
                      <a:pt x="13" y="5"/>
                      <a:pt x="42" y="61"/>
                      <a:pt x="150" y="61"/>
                    </a:cubicBezTo>
                    <a:cubicBezTo>
                      <a:pt x="154" y="61"/>
                      <a:pt x="156" y="63"/>
                      <a:pt x="156" y="67"/>
                    </a:cubicBezTo>
                    <a:cubicBezTo>
                      <a:pt x="156" y="70"/>
                      <a:pt x="154" y="73"/>
                      <a:pt x="150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76">
                <a:extLst>
                  <a:ext uri="{FF2B5EF4-FFF2-40B4-BE49-F238E27FC236}">
                    <a16:creationId xmlns:a16="http://schemas.microsoft.com/office/drawing/2014/main" xmlns="" id="{A8678831-9C5D-423E-895D-78EFFFFCCF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7425" y="5384800"/>
                <a:ext cx="260350" cy="122237"/>
              </a:xfrm>
              <a:custGeom>
                <a:avLst/>
                <a:gdLst>
                  <a:gd name="T0" fmla="*/ 6 w 156"/>
                  <a:gd name="T1" fmla="*/ 73 h 73"/>
                  <a:gd name="T2" fmla="*/ 0 w 156"/>
                  <a:gd name="T3" fmla="*/ 67 h 73"/>
                  <a:gd name="T4" fmla="*/ 6 w 156"/>
                  <a:gd name="T5" fmla="*/ 61 h 73"/>
                  <a:gd name="T6" fmla="*/ 144 w 156"/>
                  <a:gd name="T7" fmla="*/ 4 h 73"/>
                  <a:gd name="T8" fmla="*/ 152 w 156"/>
                  <a:gd name="T9" fmla="*/ 2 h 73"/>
                  <a:gd name="T10" fmla="*/ 154 w 156"/>
                  <a:gd name="T11" fmla="*/ 10 h 73"/>
                  <a:gd name="T12" fmla="*/ 6 w 156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73">
                    <a:moveTo>
                      <a:pt x="6" y="73"/>
                    </a:moveTo>
                    <a:cubicBezTo>
                      <a:pt x="2" y="73"/>
                      <a:pt x="0" y="70"/>
                      <a:pt x="0" y="67"/>
                    </a:cubicBezTo>
                    <a:cubicBezTo>
                      <a:pt x="0" y="63"/>
                      <a:pt x="2" y="61"/>
                      <a:pt x="6" y="61"/>
                    </a:cubicBezTo>
                    <a:cubicBezTo>
                      <a:pt x="114" y="61"/>
                      <a:pt x="143" y="5"/>
                      <a:pt x="144" y="4"/>
                    </a:cubicBezTo>
                    <a:cubicBezTo>
                      <a:pt x="145" y="1"/>
                      <a:pt x="149" y="0"/>
                      <a:pt x="152" y="2"/>
                    </a:cubicBezTo>
                    <a:cubicBezTo>
                      <a:pt x="155" y="3"/>
                      <a:pt x="156" y="7"/>
                      <a:pt x="154" y="10"/>
                    </a:cubicBezTo>
                    <a:cubicBezTo>
                      <a:pt x="153" y="12"/>
                      <a:pt x="122" y="73"/>
                      <a:pt x="6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77">
                <a:extLst>
                  <a:ext uri="{FF2B5EF4-FFF2-40B4-BE49-F238E27FC236}">
                    <a16:creationId xmlns:a16="http://schemas.microsoft.com/office/drawing/2014/main" xmlns="" id="{37650902-7523-4B6F-9819-7F031F2B89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5063" y="5807075"/>
                <a:ext cx="112713" cy="95250"/>
              </a:xfrm>
              <a:custGeom>
                <a:avLst/>
                <a:gdLst>
                  <a:gd name="T0" fmla="*/ 61 w 68"/>
                  <a:gd name="T1" fmla="*/ 57 h 57"/>
                  <a:gd name="T2" fmla="*/ 56 w 68"/>
                  <a:gd name="T3" fmla="*/ 53 h 57"/>
                  <a:gd name="T4" fmla="*/ 4 w 68"/>
                  <a:gd name="T5" fmla="*/ 13 h 57"/>
                  <a:gd name="T6" fmla="*/ 1 w 68"/>
                  <a:gd name="T7" fmla="*/ 5 h 57"/>
                  <a:gd name="T8" fmla="*/ 9 w 68"/>
                  <a:gd name="T9" fmla="*/ 2 h 57"/>
                  <a:gd name="T10" fmla="*/ 66 w 68"/>
                  <a:gd name="T11" fmla="*/ 48 h 57"/>
                  <a:gd name="T12" fmla="*/ 64 w 68"/>
                  <a:gd name="T13" fmla="*/ 56 h 57"/>
                  <a:gd name="T14" fmla="*/ 61 w 68"/>
                  <a:gd name="T1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57">
                    <a:moveTo>
                      <a:pt x="61" y="57"/>
                    </a:moveTo>
                    <a:cubicBezTo>
                      <a:pt x="59" y="57"/>
                      <a:pt x="57" y="56"/>
                      <a:pt x="56" y="53"/>
                    </a:cubicBezTo>
                    <a:cubicBezTo>
                      <a:pt x="56" y="53"/>
                      <a:pt x="43" y="29"/>
                      <a:pt x="4" y="13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6" y="0"/>
                      <a:pt x="9" y="2"/>
                    </a:cubicBezTo>
                    <a:cubicBezTo>
                      <a:pt x="52" y="20"/>
                      <a:pt x="66" y="47"/>
                      <a:pt x="66" y="48"/>
                    </a:cubicBezTo>
                    <a:cubicBezTo>
                      <a:pt x="68" y="51"/>
                      <a:pt x="67" y="55"/>
                      <a:pt x="64" y="56"/>
                    </a:cubicBezTo>
                    <a:cubicBezTo>
                      <a:pt x="63" y="57"/>
                      <a:pt x="62" y="57"/>
                      <a:pt x="6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78">
                <a:extLst>
                  <a:ext uri="{FF2B5EF4-FFF2-40B4-BE49-F238E27FC236}">
                    <a16:creationId xmlns:a16="http://schemas.microsoft.com/office/drawing/2014/main" xmlns="" id="{D062CE32-5500-4A4D-A764-87FA1922A85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40063" y="5634038"/>
                <a:ext cx="693738" cy="490537"/>
              </a:xfrm>
              <a:custGeom>
                <a:avLst/>
                <a:gdLst>
                  <a:gd name="T0" fmla="*/ 376 w 417"/>
                  <a:gd name="T1" fmla="*/ 290 h 294"/>
                  <a:gd name="T2" fmla="*/ 348 w 417"/>
                  <a:gd name="T3" fmla="*/ 279 h 294"/>
                  <a:gd name="T4" fmla="*/ 285 w 417"/>
                  <a:gd name="T5" fmla="*/ 216 h 294"/>
                  <a:gd name="T6" fmla="*/ 132 w 417"/>
                  <a:gd name="T7" fmla="*/ 216 h 294"/>
                  <a:gd name="T8" fmla="*/ 69 w 417"/>
                  <a:gd name="T9" fmla="*/ 279 h 294"/>
                  <a:gd name="T10" fmla="*/ 23 w 417"/>
                  <a:gd name="T11" fmla="*/ 286 h 294"/>
                  <a:gd name="T12" fmla="*/ 2 w 417"/>
                  <a:gd name="T13" fmla="*/ 245 h 294"/>
                  <a:gd name="T14" fmla="*/ 28 w 417"/>
                  <a:gd name="T15" fmla="*/ 83 h 294"/>
                  <a:gd name="T16" fmla="*/ 124 w 417"/>
                  <a:gd name="T17" fmla="*/ 0 h 294"/>
                  <a:gd name="T18" fmla="*/ 292 w 417"/>
                  <a:gd name="T19" fmla="*/ 0 h 294"/>
                  <a:gd name="T20" fmla="*/ 389 w 417"/>
                  <a:gd name="T21" fmla="*/ 83 h 294"/>
                  <a:gd name="T22" fmla="*/ 415 w 417"/>
                  <a:gd name="T23" fmla="*/ 245 h 294"/>
                  <a:gd name="T24" fmla="*/ 394 w 417"/>
                  <a:gd name="T25" fmla="*/ 286 h 294"/>
                  <a:gd name="T26" fmla="*/ 376 w 417"/>
                  <a:gd name="T27" fmla="*/ 290 h 294"/>
                  <a:gd name="T28" fmla="*/ 130 w 417"/>
                  <a:gd name="T29" fmla="*/ 204 h 294"/>
                  <a:gd name="T30" fmla="*/ 287 w 417"/>
                  <a:gd name="T31" fmla="*/ 204 h 294"/>
                  <a:gd name="T32" fmla="*/ 291 w 417"/>
                  <a:gd name="T33" fmla="*/ 205 h 294"/>
                  <a:gd name="T34" fmla="*/ 356 w 417"/>
                  <a:gd name="T35" fmla="*/ 270 h 294"/>
                  <a:gd name="T36" fmla="*/ 388 w 417"/>
                  <a:gd name="T37" fmla="*/ 275 h 294"/>
                  <a:gd name="T38" fmla="*/ 403 w 417"/>
                  <a:gd name="T39" fmla="*/ 247 h 294"/>
                  <a:gd name="T40" fmla="*/ 378 w 417"/>
                  <a:gd name="T41" fmla="*/ 85 h 294"/>
                  <a:gd name="T42" fmla="*/ 378 w 417"/>
                  <a:gd name="T43" fmla="*/ 85 h 294"/>
                  <a:gd name="T44" fmla="*/ 292 w 417"/>
                  <a:gd name="T45" fmla="*/ 12 h 294"/>
                  <a:gd name="T46" fmla="*/ 124 w 417"/>
                  <a:gd name="T47" fmla="*/ 12 h 294"/>
                  <a:gd name="T48" fmla="*/ 39 w 417"/>
                  <a:gd name="T49" fmla="*/ 85 h 294"/>
                  <a:gd name="T50" fmla="*/ 14 w 417"/>
                  <a:gd name="T51" fmla="*/ 247 h 294"/>
                  <a:gd name="T52" fmla="*/ 29 w 417"/>
                  <a:gd name="T53" fmla="*/ 275 h 294"/>
                  <a:gd name="T54" fmla="*/ 61 w 417"/>
                  <a:gd name="T55" fmla="*/ 270 h 294"/>
                  <a:gd name="T56" fmla="*/ 126 w 417"/>
                  <a:gd name="T57" fmla="*/ 205 h 294"/>
                  <a:gd name="T58" fmla="*/ 130 w 417"/>
                  <a:gd name="T59" fmla="*/ 204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17" h="294">
                    <a:moveTo>
                      <a:pt x="376" y="290"/>
                    </a:moveTo>
                    <a:cubicBezTo>
                      <a:pt x="365" y="290"/>
                      <a:pt x="356" y="286"/>
                      <a:pt x="348" y="279"/>
                    </a:cubicBezTo>
                    <a:cubicBezTo>
                      <a:pt x="285" y="216"/>
                      <a:pt x="285" y="216"/>
                      <a:pt x="285" y="216"/>
                    </a:cubicBezTo>
                    <a:cubicBezTo>
                      <a:pt x="132" y="216"/>
                      <a:pt x="132" y="216"/>
                      <a:pt x="132" y="216"/>
                    </a:cubicBezTo>
                    <a:cubicBezTo>
                      <a:pt x="69" y="279"/>
                      <a:pt x="69" y="279"/>
                      <a:pt x="69" y="279"/>
                    </a:cubicBezTo>
                    <a:cubicBezTo>
                      <a:pt x="57" y="291"/>
                      <a:pt x="39" y="294"/>
                      <a:pt x="23" y="286"/>
                    </a:cubicBezTo>
                    <a:cubicBezTo>
                      <a:pt x="8" y="278"/>
                      <a:pt x="0" y="262"/>
                      <a:pt x="2" y="245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35" y="35"/>
                      <a:pt x="76" y="0"/>
                      <a:pt x="124" y="0"/>
                    </a:cubicBezTo>
                    <a:cubicBezTo>
                      <a:pt x="292" y="0"/>
                      <a:pt x="292" y="0"/>
                      <a:pt x="292" y="0"/>
                    </a:cubicBezTo>
                    <a:cubicBezTo>
                      <a:pt x="341" y="0"/>
                      <a:pt x="382" y="35"/>
                      <a:pt x="389" y="83"/>
                    </a:cubicBezTo>
                    <a:cubicBezTo>
                      <a:pt x="415" y="245"/>
                      <a:pt x="415" y="245"/>
                      <a:pt x="415" y="245"/>
                    </a:cubicBezTo>
                    <a:cubicBezTo>
                      <a:pt x="417" y="262"/>
                      <a:pt x="409" y="278"/>
                      <a:pt x="394" y="286"/>
                    </a:cubicBezTo>
                    <a:cubicBezTo>
                      <a:pt x="388" y="289"/>
                      <a:pt x="382" y="290"/>
                      <a:pt x="376" y="290"/>
                    </a:cubicBezTo>
                    <a:close/>
                    <a:moveTo>
                      <a:pt x="130" y="204"/>
                    </a:moveTo>
                    <a:cubicBezTo>
                      <a:pt x="287" y="204"/>
                      <a:pt x="287" y="204"/>
                      <a:pt x="287" y="204"/>
                    </a:cubicBezTo>
                    <a:cubicBezTo>
                      <a:pt x="289" y="204"/>
                      <a:pt x="290" y="204"/>
                      <a:pt x="291" y="205"/>
                    </a:cubicBezTo>
                    <a:cubicBezTo>
                      <a:pt x="356" y="270"/>
                      <a:pt x="356" y="270"/>
                      <a:pt x="356" y="270"/>
                    </a:cubicBezTo>
                    <a:cubicBezTo>
                      <a:pt x="367" y="281"/>
                      <a:pt x="380" y="280"/>
                      <a:pt x="388" y="275"/>
                    </a:cubicBezTo>
                    <a:cubicBezTo>
                      <a:pt x="397" y="271"/>
                      <a:pt x="405" y="261"/>
                      <a:pt x="403" y="247"/>
                    </a:cubicBezTo>
                    <a:cubicBezTo>
                      <a:pt x="378" y="85"/>
                      <a:pt x="378" y="85"/>
                      <a:pt x="378" y="85"/>
                    </a:cubicBezTo>
                    <a:cubicBezTo>
                      <a:pt x="378" y="85"/>
                      <a:pt x="378" y="85"/>
                      <a:pt x="378" y="85"/>
                    </a:cubicBezTo>
                    <a:cubicBezTo>
                      <a:pt x="371" y="43"/>
                      <a:pt x="335" y="12"/>
                      <a:pt x="292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82" y="12"/>
                      <a:pt x="46" y="43"/>
                      <a:pt x="39" y="85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2" y="261"/>
                      <a:pt x="20" y="271"/>
                      <a:pt x="29" y="275"/>
                    </a:cubicBezTo>
                    <a:cubicBezTo>
                      <a:pt x="37" y="280"/>
                      <a:pt x="50" y="281"/>
                      <a:pt x="61" y="270"/>
                    </a:cubicBezTo>
                    <a:cubicBezTo>
                      <a:pt x="126" y="205"/>
                      <a:pt x="126" y="205"/>
                      <a:pt x="126" y="205"/>
                    </a:cubicBezTo>
                    <a:cubicBezTo>
                      <a:pt x="127" y="204"/>
                      <a:pt x="128" y="204"/>
                      <a:pt x="130" y="2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79">
                <a:extLst>
                  <a:ext uri="{FF2B5EF4-FFF2-40B4-BE49-F238E27FC236}">
                    <a16:creationId xmlns:a16="http://schemas.microsoft.com/office/drawing/2014/main" xmlns="" id="{7B5A3561-C369-462F-8C69-CF96C4BBE0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740063" y="5634038"/>
                <a:ext cx="652463" cy="484187"/>
              </a:xfrm>
              <a:custGeom>
                <a:avLst/>
                <a:gdLst>
                  <a:gd name="T0" fmla="*/ 41 w 392"/>
                  <a:gd name="T1" fmla="*/ 290 h 290"/>
                  <a:gd name="T2" fmla="*/ 23 w 392"/>
                  <a:gd name="T3" fmla="*/ 286 h 290"/>
                  <a:gd name="T4" fmla="*/ 2 w 392"/>
                  <a:gd name="T5" fmla="*/ 245 h 290"/>
                  <a:gd name="T6" fmla="*/ 28 w 392"/>
                  <a:gd name="T7" fmla="*/ 83 h 290"/>
                  <a:gd name="T8" fmla="*/ 124 w 392"/>
                  <a:gd name="T9" fmla="*/ 0 h 290"/>
                  <a:gd name="T10" fmla="*/ 292 w 392"/>
                  <a:gd name="T11" fmla="*/ 0 h 290"/>
                  <a:gd name="T12" fmla="*/ 389 w 392"/>
                  <a:gd name="T13" fmla="*/ 83 h 290"/>
                  <a:gd name="T14" fmla="*/ 390 w 392"/>
                  <a:gd name="T15" fmla="*/ 92 h 290"/>
                  <a:gd name="T16" fmla="*/ 388 w 392"/>
                  <a:gd name="T17" fmla="*/ 127 h 290"/>
                  <a:gd name="T18" fmla="*/ 353 w 392"/>
                  <a:gd name="T19" fmla="*/ 173 h 290"/>
                  <a:gd name="T20" fmla="*/ 301 w 392"/>
                  <a:gd name="T21" fmla="*/ 189 h 290"/>
                  <a:gd name="T22" fmla="*/ 158 w 392"/>
                  <a:gd name="T23" fmla="*/ 189 h 290"/>
                  <a:gd name="T24" fmla="*/ 134 w 392"/>
                  <a:gd name="T25" fmla="*/ 214 h 290"/>
                  <a:gd name="T26" fmla="*/ 134 w 392"/>
                  <a:gd name="T27" fmla="*/ 214 h 290"/>
                  <a:gd name="T28" fmla="*/ 69 w 392"/>
                  <a:gd name="T29" fmla="*/ 279 h 290"/>
                  <a:gd name="T30" fmla="*/ 41 w 392"/>
                  <a:gd name="T31" fmla="*/ 290 h 290"/>
                  <a:gd name="T32" fmla="*/ 124 w 392"/>
                  <a:gd name="T33" fmla="*/ 12 h 290"/>
                  <a:gd name="T34" fmla="*/ 39 w 392"/>
                  <a:gd name="T35" fmla="*/ 85 h 290"/>
                  <a:gd name="T36" fmla="*/ 14 w 392"/>
                  <a:gd name="T37" fmla="*/ 247 h 290"/>
                  <a:gd name="T38" fmla="*/ 29 w 392"/>
                  <a:gd name="T39" fmla="*/ 275 h 290"/>
                  <a:gd name="T40" fmla="*/ 61 w 392"/>
                  <a:gd name="T41" fmla="*/ 270 h 290"/>
                  <a:gd name="T42" fmla="*/ 126 w 392"/>
                  <a:gd name="T43" fmla="*/ 205 h 290"/>
                  <a:gd name="T44" fmla="*/ 152 w 392"/>
                  <a:gd name="T45" fmla="*/ 178 h 290"/>
                  <a:gd name="T46" fmla="*/ 156 w 392"/>
                  <a:gd name="T47" fmla="*/ 177 h 290"/>
                  <a:gd name="T48" fmla="*/ 301 w 392"/>
                  <a:gd name="T49" fmla="*/ 177 h 290"/>
                  <a:gd name="T50" fmla="*/ 347 w 392"/>
                  <a:gd name="T51" fmla="*/ 163 h 290"/>
                  <a:gd name="T52" fmla="*/ 377 w 392"/>
                  <a:gd name="T53" fmla="*/ 124 h 290"/>
                  <a:gd name="T54" fmla="*/ 379 w 392"/>
                  <a:gd name="T55" fmla="*/ 93 h 290"/>
                  <a:gd name="T56" fmla="*/ 377 w 392"/>
                  <a:gd name="T57" fmla="*/ 85 h 290"/>
                  <a:gd name="T58" fmla="*/ 292 w 392"/>
                  <a:gd name="T59" fmla="*/ 12 h 290"/>
                  <a:gd name="T60" fmla="*/ 124 w 392"/>
                  <a:gd name="T61" fmla="*/ 12 h 290"/>
                  <a:gd name="T62" fmla="*/ 130 w 392"/>
                  <a:gd name="T63" fmla="*/ 210 h 290"/>
                  <a:gd name="T64" fmla="*/ 130 w 392"/>
                  <a:gd name="T65" fmla="*/ 21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2" h="290">
                    <a:moveTo>
                      <a:pt x="41" y="290"/>
                    </a:moveTo>
                    <a:cubicBezTo>
                      <a:pt x="35" y="290"/>
                      <a:pt x="29" y="289"/>
                      <a:pt x="23" y="286"/>
                    </a:cubicBezTo>
                    <a:cubicBezTo>
                      <a:pt x="8" y="278"/>
                      <a:pt x="0" y="262"/>
                      <a:pt x="2" y="245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35" y="35"/>
                      <a:pt x="76" y="0"/>
                      <a:pt x="124" y="0"/>
                    </a:cubicBezTo>
                    <a:cubicBezTo>
                      <a:pt x="292" y="0"/>
                      <a:pt x="292" y="0"/>
                      <a:pt x="292" y="0"/>
                    </a:cubicBezTo>
                    <a:cubicBezTo>
                      <a:pt x="341" y="0"/>
                      <a:pt x="382" y="35"/>
                      <a:pt x="389" y="83"/>
                    </a:cubicBezTo>
                    <a:cubicBezTo>
                      <a:pt x="390" y="92"/>
                      <a:pt x="390" y="92"/>
                      <a:pt x="390" y="92"/>
                    </a:cubicBezTo>
                    <a:cubicBezTo>
                      <a:pt x="392" y="104"/>
                      <a:pt x="391" y="116"/>
                      <a:pt x="388" y="127"/>
                    </a:cubicBezTo>
                    <a:cubicBezTo>
                      <a:pt x="383" y="146"/>
                      <a:pt x="372" y="161"/>
                      <a:pt x="353" y="173"/>
                    </a:cubicBezTo>
                    <a:cubicBezTo>
                      <a:pt x="338" y="183"/>
                      <a:pt x="320" y="189"/>
                      <a:pt x="301" y="189"/>
                    </a:cubicBezTo>
                    <a:cubicBezTo>
                      <a:pt x="158" y="189"/>
                      <a:pt x="158" y="189"/>
                      <a:pt x="158" y="189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69" y="279"/>
                      <a:pt x="69" y="279"/>
                      <a:pt x="69" y="279"/>
                    </a:cubicBezTo>
                    <a:cubicBezTo>
                      <a:pt x="61" y="286"/>
                      <a:pt x="51" y="290"/>
                      <a:pt x="41" y="290"/>
                    </a:cubicBezTo>
                    <a:close/>
                    <a:moveTo>
                      <a:pt x="124" y="12"/>
                    </a:moveTo>
                    <a:cubicBezTo>
                      <a:pt x="82" y="12"/>
                      <a:pt x="46" y="43"/>
                      <a:pt x="39" y="85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2" y="261"/>
                      <a:pt x="20" y="271"/>
                      <a:pt x="29" y="275"/>
                    </a:cubicBezTo>
                    <a:cubicBezTo>
                      <a:pt x="37" y="280"/>
                      <a:pt x="50" y="281"/>
                      <a:pt x="61" y="270"/>
                    </a:cubicBezTo>
                    <a:cubicBezTo>
                      <a:pt x="126" y="205"/>
                      <a:pt x="126" y="205"/>
                      <a:pt x="126" y="205"/>
                    </a:cubicBezTo>
                    <a:cubicBezTo>
                      <a:pt x="152" y="178"/>
                      <a:pt x="152" y="178"/>
                      <a:pt x="152" y="178"/>
                    </a:cubicBezTo>
                    <a:cubicBezTo>
                      <a:pt x="153" y="177"/>
                      <a:pt x="154" y="177"/>
                      <a:pt x="156" y="177"/>
                    </a:cubicBezTo>
                    <a:cubicBezTo>
                      <a:pt x="301" y="177"/>
                      <a:pt x="301" y="177"/>
                      <a:pt x="301" y="177"/>
                    </a:cubicBezTo>
                    <a:cubicBezTo>
                      <a:pt x="318" y="177"/>
                      <a:pt x="334" y="172"/>
                      <a:pt x="347" y="163"/>
                    </a:cubicBezTo>
                    <a:cubicBezTo>
                      <a:pt x="363" y="152"/>
                      <a:pt x="372" y="140"/>
                      <a:pt x="377" y="124"/>
                    </a:cubicBezTo>
                    <a:cubicBezTo>
                      <a:pt x="379" y="114"/>
                      <a:pt x="380" y="104"/>
                      <a:pt x="379" y="93"/>
                    </a:cubicBezTo>
                    <a:cubicBezTo>
                      <a:pt x="377" y="85"/>
                      <a:pt x="377" y="85"/>
                      <a:pt x="377" y="85"/>
                    </a:cubicBezTo>
                    <a:cubicBezTo>
                      <a:pt x="371" y="43"/>
                      <a:pt x="335" y="12"/>
                      <a:pt x="292" y="12"/>
                    </a:cubicBezTo>
                    <a:lnTo>
                      <a:pt x="124" y="12"/>
                    </a:lnTo>
                    <a:close/>
                    <a:moveTo>
                      <a:pt x="130" y="210"/>
                    </a:moveTo>
                    <a:cubicBezTo>
                      <a:pt x="130" y="210"/>
                      <a:pt x="130" y="210"/>
                      <a:pt x="130" y="2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80">
                <a:extLst>
                  <a:ext uri="{FF2B5EF4-FFF2-40B4-BE49-F238E27FC236}">
                    <a16:creationId xmlns:a16="http://schemas.microsoft.com/office/drawing/2014/main" xmlns="" id="{D97ED784-F1E4-4FF3-95CD-E97FD1DF32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865475" y="5711825"/>
                <a:ext cx="146050" cy="146050"/>
              </a:xfrm>
              <a:custGeom>
                <a:avLst/>
                <a:gdLst>
                  <a:gd name="T0" fmla="*/ 58 w 87"/>
                  <a:gd name="T1" fmla="*/ 87 h 87"/>
                  <a:gd name="T2" fmla="*/ 29 w 87"/>
                  <a:gd name="T3" fmla="*/ 87 h 87"/>
                  <a:gd name="T4" fmla="*/ 23 w 87"/>
                  <a:gd name="T5" fmla="*/ 81 h 87"/>
                  <a:gd name="T6" fmla="*/ 23 w 87"/>
                  <a:gd name="T7" fmla="*/ 64 h 87"/>
                  <a:gd name="T8" fmla="*/ 6 w 87"/>
                  <a:gd name="T9" fmla="*/ 64 h 87"/>
                  <a:gd name="T10" fmla="*/ 0 w 87"/>
                  <a:gd name="T11" fmla="*/ 58 h 87"/>
                  <a:gd name="T12" fmla="*/ 0 w 87"/>
                  <a:gd name="T13" fmla="*/ 28 h 87"/>
                  <a:gd name="T14" fmla="*/ 6 w 87"/>
                  <a:gd name="T15" fmla="*/ 22 h 87"/>
                  <a:gd name="T16" fmla="*/ 23 w 87"/>
                  <a:gd name="T17" fmla="*/ 22 h 87"/>
                  <a:gd name="T18" fmla="*/ 23 w 87"/>
                  <a:gd name="T19" fmla="*/ 6 h 87"/>
                  <a:gd name="T20" fmla="*/ 29 w 87"/>
                  <a:gd name="T21" fmla="*/ 0 h 87"/>
                  <a:gd name="T22" fmla="*/ 58 w 87"/>
                  <a:gd name="T23" fmla="*/ 0 h 87"/>
                  <a:gd name="T24" fmla="*/ 64 w 87"/>
                  <a:gd name="T25" fmla="*/ 6 h 87"/>
                  <a:gd name="T26" fmla="*/ 64 w 87"/>
                  <a:gd name="T27" fmla="*/ 22 h 87"/>
                  <a:gd name="T28" fmla="*/ 81 w 87"/>
                  <a:gd name="T29" fmla="*/ 22 h 87"/>
                  <a:gd name="T30" fmla="*/ 87 w 87"/>
                  <a:gd name="T31" fmla="*/ 28 h 87"/>
                  <a:gd name="T32" fmla="*/ 87 w 87"/>
                  <a:gd name="T33" fmla="*/ 58 h 87"/>
                  <a:gd name="T34" fmla="*/ 81 w 87"/>
                  <a:gd name="T35" fmla="*/ 64 h 87"/>
                  <a:gd name="T36" fmla="*/ 64 w 87"/>
                  <a:gd name="T37" fmla="*/ 64 h 87"/>
                  <a:gd name="T38" fmla="*/ 64 w 87"/>
                  <a:gd name="T39" fmla="*/ 81 h 87"/>
                  <a:gd name="T40" fmla="*/ 58 w 87"/>
                  <a:gd name="T41" fmla="*/ 87 h 87"/>
                  <a:gd name="T42" fmla="*/ 35 w 87"/>
                  <a:gd name="T43" fmla="*/ 75 h 87"/>
                  <a:gd name="T44" fmla="*/ 52 w 87"/>
                  <a:gd name="T45" fmla="*/ 75 h 87"/>
                  <a:gd name="T46" fmla="*/ 52 w 87"/>
                  <a:gd name="T47" fmla="*/ 58 h 87"/>
                  <a:gd name="T48" fmla="*/ 58 w 87"/>
                  <a:gd name="T49" fmla="*/ 52 h 87"/>
                  <a:gd name="T50" fmla="*/ 75 w 87"/>
                  <a:gd name="T51" fmla="*/ 52 h 87"/>
                  <a:gd name="T52" fmla="*/ 75 w 87"/>
                  <a:gd name="T53" fmla="*/ 34 h 87"/>
                  <a:gd name="T54" fmla="*/ 58 w 87"/>
                  <a:gd name="T55" fmla="*/ 34 h 87"/>
                  <a:gd name="T56" fmla="*/ 52 w 87"/>
                  <a:gd name="T57" fmla="*/ 28 h 87"/>
                  <a:gd name="T58" fmla="*/ 52 w 87"/>
                  <a:gd name="T59" fmla="*/ 12 h 87"/>
                  <a:gd name="T60" fmla="*/ 35 w 87"/>
                  <a:gd name="T61" fmla="*/ 12 h 87"/>
                  <a:gd name="T62" fmla="*/ 35 w 87"/>
                  <a:gd name="T63" fmla="*/ 28 h 87"/>
                  <a:gd name="T64" fmla="*/ 29 w 87"/>
                  <a:gd name="T65" fmla="*/ 34 h 87"/>
                  <a:gd name="T66" fmla="*/ 12 w 87"/>
                  <a:gd name="T67" fmla="*/ 34 h 87"/>
                  <a:gd name="T68" fmla="*/ 12 w 87"/>
                  <a:gd name="T69" fmla="*/ 52 h 87"/>
                  <a:gd name="T70" fmla="*/ 29 w 87"/>
                  <a:gd name="T71" fmla="*/ 52 h 87"/>
                  <a:gd name="T72" fmla="*/ 35 w 87"/>
                  <a:gd name="T73" fmla="*/ 58 h 87"/>
                  <a:gd name="T74" fmla="*/ 35 w 87"/>
                  <a:gd name="T75" fmla="*/ 7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7" h="87">
                    <a:moveTo>
                      <a:pt x="58" y="87"/>
                    </a:moveTo>
                    <a:cubicBezTo>
                      <a:pt x="29" y="87"/>
                      <a:pt x="29" y="87"/>
                      <a:pt x="29" y="87"/>
                    </a:cubicBezTo>
                    <a:cubicBezTo>
                      <a:pt x="25" y="87"/>
                      <a:pt x="23" y="84"/>
                      <a:pt x="23" y="81"/>
                    </a:cubicBezTo>
                    <a:cubicBezTo>
                      <a:pt x="23" y="64"/>
                      <a:pt x="23" y="64"/>
                      <a:pt x="23" y="64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2" y="64"/>
                      <a:pt x="0" y="61"/>
                      <a:pt x="0" y="5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5"/>
                      <a:pt x="2" y="22"/>
                      <a:pt x="6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2"/>
                      <a:pt x="25" y="0"/>
                      <a:pt x="2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2"/>
                      <a:pt x="64" y="6"/>
                    </a:cubicBezTo>
                    <a:cubicBezTo>
                      <a:pt x="64" y="22"/>
                      <a:pt x="64" y="22"/>
                      <a:pt x="64" y="22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84" y="22"/>
                      <a:pt x="87" y="25"/>
                      <a:pt x="87" y="28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87" y="61"/>
                      <a:pt x="84" y="64"/>
                      <a:pt x="81" y="64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4" y="84"/>
                      <a:pt x="61" y="87"/>
                      <a:pt x="58" y="87"/>
                    </a:cubicBezTo>
                    <a:close/>
                    <a:moveTo>
                      <a:pt x="35" y="75"/>
                    </a:moveTo>
                    <a:cubicBezTo>
                      <a:pt x="52" y="75"/>
                      <a:pt x="52" y="75"/>
                      <a:pt x="52" y="75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2" y="55"/>
                      <a:pt x="55" y="52"/>
                      <a:pt x="58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5" y="34"/>
                      <a:pt x="52" y="32"/>
                      <a:pt x="52" y="28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32"/>
                      <a:pt x="32" y="34"/>
                      <a:pt x="29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2" y="52"/>
                      <a:pt x="35" y="55"/>
                      <a:pt x="35" y="58"/>
                    </a:cubicBezTo>
                    <a:lnTo>
                      <a:pt x="35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81">
                <a:extLst>
                  <a:ext uri="{FF2B5EF4-FFF2-40B4-BE49-F238E27FC236}">
                    <a16:creationId xmlns:a16="http://schemas.microsoft.com/office/drawing/2014/main" xmlns="" id="{26ABB5E9-E9FB-4B6E-B2C5-70E9F1FB6F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159163" y="5765800"/>
                <a:ext cx="38100" cy="38100"/>
              </a:xfrm>
              <a:custGeom>
                <a:avLst/>
                <a:gdLst>
                  <a:gd name="T0" fmla="*/ 11 w 23"/>
                  <a:gd name="T1" fmla="*/ 23 h 23"/>
                  <a:gd name="T2" fmla="*/ 0 w 23"/>
                  <a:gd name="T3" fmla="*/ 11 h 23"/>
                  <a:gd name="T4" fmla="*/ 11 w 23"/>
                  <a:gd name="T5" fmla="*/ 0 h 23"/>
                  <a:gd name="T6" fmla="*/ 23 w 23"/>
                  <a:gd name="T7" fmla="*/ 11 h 23"/>
                  <a:gd name="T8" fmla="*/ 11 w 23"/>
                  <a:gd name="T9" fmla="*/ 23 h 23"/>
                  <a:gd name="T10" fmla="*/ 11 w 23"/>
                  <a:gd name="T11" fmla="*/ 11 h 23"/>
                  <a:gd name="T12" fmla="*/ 11 w 23"/>
                  <a:gd name="T13" fmla="*/ 11 h 23"/>
                  <a:gd name="T14" fmla="*/ 12 w 23"/>
                  <a:gd name="T15" fmla="*/ 11 h 23"/>
                  <a:gd name="T16" fmla="*/ 11 w 23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3">
                    <a:moveTo>
                      <a:pt x="11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3" y="5"/>
                      <a:pt x="23" y="11"/>
                    </a:cubicBezTo>
                    <a:cubicBezTo>
                      <a:pt x="23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2" y="11"/>
                      <a:pt x="12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82">
                <a:extLst>
                  <a:ext uri="{FF2B5EF4-FFF2-40B4-BE49-F238E27FC236}">
                    <a16:creationId xmlns:a16="http://schemas.microsoft.com/office/drawing/2014/main" xmlns="" id="{FDE862B2-D310-4182-BBD3-6FCAA5245B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54413" y="5765800"/>
                <a:ext cx="36513" cy="38100"/>
              </a:xfrm>
              <a:custGeom>
                <a:avLst/>
                <a:gdLst>
                  <a:gd name="T0" fmla="*/ 11 w 22"/>
                  <a:gd name="T1" fmla="*/ 23 h 23"/>
                  <a:gd name="T2" fmla="*/ 0 w 22"/>
                  <a:gd name="T3" fmla="*/ 11 h 23"/>
                  <a:gd name="T4" fmla="*/ 11 w 22"/>
                  <a:gd name="T5" fmla="*/ 0 h 23"/>
                  <a:gd name="T6" fmla="*/ 22 w 22"/>
                  <a:gd name="T7" fmla="*/ 11 h 23"/>
                  <a:gd name="T8" fmla="*/ 11 w 22"/>
                  <a:gd name="T9" fmla="*/ 23 h 23"/>
                  <a:gd name="T10" fmla="*/ 11 w 22"/>
                  <a:gd name="T11" fmla="*/ 11 h 23"/>
                  <a:gd name="T12" fmla="*/ 10 w 22"/>
                  <a:gd name="T13" fmla="*/ 11 h 23"/>
                  <a:gd name="T14" fmla="*/ 12 w 22"/>
                  <a:gd name="T15" fmla="*/ 11 h 23"/>
                  <a:gd name="T16" fmla="*/ 11 w 22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23">
                    <a:moveTo>
                      <a:pt x="11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18"/>
                      <a:pt x="17" y="23"/>
                      <a:pt x="11" y="23"/>
                    </a:cubicBezTo>
                    <a:close/>
                    <a:moveTo>
                      <a:pt x="11" y="11"/>
                    </a:moveTo>
                    <a:cubicBezTo>
                      <a:pt x="11" y="11"/>
                      <a:pt x="10" y="11"/>
                      <a:pt x="10" y="11"/>
                    </a:cubicBezTo>
                    <a:cubicBezTo>
                      <a:pt x="10" y="12"/>
                      <a:pt x="12" y="12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83">
                <a:extLst>
                  <a:ext uri="{FF2B5EF4-FFF2-40B4-BE49-F238E27FC236}">
                    <a16:creationId xmlns:a16="http://schemas.microsoft.com/office/drawing/2014/main" xmlns="" id="{0B943607-25BB-4BF9-8DB3-DC34E04F9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6788" y="5715000"/>
                <a:ext cx="38100" cy="38100"/>
              </a:xfrm>
              <a:custGeom>
                <a:avLst/>
                <a:gdLst>
                  <a:gd name="T0" fmla="*/ 12 w 23"/>
                  <a:gd name="T1" fmla="*/ 23 h 23"/>
                  <a:gd name="T2" fmla="*/ 0 w 23"/>
                  <a:gd name="T3" fmla="*/ 11 h 23"/>
                  <a:gd name="T4" fmla="*/ 12 w 23"/>
                  <a:gd name="T5" fmla="*/ 0 h 23"/>
                  <a:gd name="T6" fmla="*/ 23 w 23"/>
                  <a:gd name="T7" fmla="*/ 11 h 23"/>
                  <a:gd name="T8" fmla="*/ 12 w 23"/>
                  <a:gd name="T9" fmla="*/ 23 h 23"/>
                  <a:gd name="T10" fmla="*/ 12 w 23"/>
                  <a:gd name="T11" fmla="*/ 11 h 23"/>
                  <a:gd name="T12" fmla="*/ 11 w 23"/>
                  <a:gd name="T13" fmla="*/ 11 h 23"/>
                  <a:gd name="T14" fmla="*/ 12 w 23"/>
                  <a:gd name="T15" fmla="*/ 11 h 23"/>
                  <a:gd name="T16" fmla="*/ 12 w 23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3">
                    <a:moveTo>
                      <a:pt x="12" y="23"/>
                    </a:move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cubicBezTo>
                      <a:pt x="23" y="18"/>
                      <a:pt x="18" y="23"/>
                      <a:pt x="12" y="23"/>
                    </a:cubicBezTo>
                    <a:close/>
                    <a:moveTo>
                      <a:pt x="12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84">
                <a:extLst>
                  <a:ext uri="{FF2B5EF4-FFF2-40B4-BE49-F238E27FC236}">
                    <a16:creationId xmlns:a16="http://schemas.microsoft.com/office/drawing/2014/main" xmlns="" id="{A3664433-D74A-4D79-AAE7-654A08E8EF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206788" y="5818188"/>
                <a:ext cx="38100" cy="36512"/>
              </a:xfrm>
              <a:custGeom>
                <a:avLst/>
                <a:gdLst>
                  <a:gd name="T0" fmla="*/ 12 w 23"/>
                  <a:gd name="T1" fmla="*/ 22 h 22"/>
                  <a:gd name="T2" fmla="*/ 0 w 23"/>
                  <a:gd name="T3" fmla="*/ 11 h 22"/>
                  <a:gd name="T4" fmla="*/ 12 w 23"/>
                  <a:gd name="T5" fmla="*/ 0 h 22"/>
                  <a:gd name="T6" fmla="*/ 23 w 23"/>
                  <a:gd name="T7" fmla="*/ 11 h 22"/>
                  <a:gd name="T8" fmla="*/ 12 w 23"/>
                  <a:gd name="T9" fmla="*/ 22 h 22"/>
                  <a:gd name="T10" fmla="*/ 12 w 23"/>
                  <a:gd name="T11" fmla="*/ 10 h 22"/>
                  <a:gd name="T12" fmla="*/ 11 w 23"/>
                  <a:gd name="T13" fmla="*/ 11 h 22"/>
                  <a:gd name="T14" fmla="*/ 12 w 23"/>
                  <a:gd name="T15" fmla="*/ 11 h 22"/>
                  <a:gd name="T16" fmla="*/ 12 w 23"/>
                  <a:gd name="T17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22">
                    <a:moveTo>
                      <a:pt x="12" y="22"/>
                    </a:move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cubicBezTo>
                      <a:pt x="23" y="17"/>
                      <a:pt x="18" y="22"/>
                      <a:pt x="12" y="22"/>
                    </a:cubicBezTo>
                    <a:close/>
                    <a:moveTo>
                      <a:pt x="12" y="10"/>
                    </a:moveTo>
                    <a:cubicBezTo>
                      <a:pt x="11" y="10"/>
                      <a:pt x="11" y="11"/>
                      <a:pt x="11" y="11"/>
                    </a:cubicBezTo>
                    <a:cubicBezTo>
                      <a:pt x="11" y="12"/>
                      <a:pt x="12" y="12"/>
                      <a:pt x="12" y="11"/>
                    </a:cubicBezTo>
                    <a:cubicBezTo>
                      <a:pt x="12" y="11"/>
                      <a:pt x="12" y="10"/>
                      <a:pt x="12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Line 85">
                <a:extLst>
                  <a:ext uri="{FF2B5EF4-FFF2-40B4-BE49-F238E27FC236}">
                    <a16:creationId xmlns:a16="http://schemas.microsoft.com/office/drawing/2014/main" xmlns="" id="{A62FFF2C-9EF1-47B6-9614-B4C108FA58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86175" y="5467350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Line 86">
                <a:extLst>
                  <a:ext uri="{FF2B5EF4-FFF2-40B4-BE49-F238E27FC236}">
                    <a16:creationId xmlns:a16="http://schemas.microsoft.com/office/drawing/2014/main" xmlns="" id="{1B8D77BA-2E4C-483A-89C6-674F52312D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86175" y="5467350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8" name="组合 357">
            <a:extLst>
              <a:ext uri="{FF2B5EF4-FFF2-40B4-BE49-F238E27FC236}">
                <a16:creationId xmlns:a16="http://schemas.microsoft.com/office/drawing/2014/main" xmlns="" id="{F965A5DD-FA39-4898-BB98-E122EEFC8E8A}"/>
              </a:ext>
            </a:extLst>
          </p:cNvPr>
          <p:cNvGrpSpPr/>
          <p:nvPr/>
        </p:nvGrpSpPr>
        <p:grpSpPr>
          <a:xfrm>
            <a:off x="10777722" y="2146850"/>
            <a:ext cx="414241" cy="1076727"/>
            <a:chOff x="11417410" y="2924266"/>
            <a:chExt cx="477604" cy="1241425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D448555D-5BBF-430C-98B7-26E1B67F4695}"/>
                </a:ext>
              </a:extLst>
            </p:cNvPr>
            <p:cNvGrpSpPr/>
            <p:nvPr/>
          </p:nvGrpSpPr>
          <p:grpSpPr>
            <a:xfrm>
              <a:off x="11417410" y="2924266"/>
              <a:ext cx="477604" cy="1241425"/>
              <a:chOff x="939800" y="1059040"/>
              <a:chExt cx="685800" cy="1782585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8B851002-F771-4B5B-9C1E-6B574879EC88}"/>
                  </a:ext>
                </a:extLst>
              </p:cNvPr>
              <p:cNvSpPr/>
              <p:nvPr/>
            </p:nvSpPr>
            <p:spPr>
              <a:xfrm>
                <a:off x="939800" y="1059040"/>
                <a:ext cx="685800" cy="685800"/>
              </a:xfrm>
              <a:prstGeom prst="ellipse">
                <a:avLst/>
              </a:prstGeom>
              <a:solidFill>
                <a:srgbClr val="06162D">
                  <a:alpha val="70000"/>
                </a:srgbClr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2202EB92-5A5E-4EAD-B24A-0E46733A92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257300" y="1769005"/>
                <a:ext cx="19050" cy="1072620"/>
              </a:xfrm>
              <a:prstGeom prst="line">
                <a:avLst/>
              </a:prstGeom>
              <a:ln w="12700" cap="rnd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3" name="组合 352">
              <a:extLst>
                <a:ext uri="{FF2B5EF4-FFF2-40B4-BE49-F238E27FC236}">
                  <a16:creationId xmlns:a16="http://schemas.microsoft.com/office/drawing/2014/main" xmlns="" id="{DBFC4267-590E-4BCE-A6CD-C0E3F8D02719}"/>
                </a:ext>
              </a:extLst>
            </p:cNvPr>
            <p:cNvGrpSpPr/>
            <p:nvPr/>
          </p:nvGrpSpPr>
          <p:grpSpPr>
            <a:xfrm>
              <a:off x="11470965" y="2979900"/>
              <a:ext cx="378135" cy="378134"/>
              <a:chOff x="14485938" y="5264150"/>
              <a:chExt cx="887413" cy="887412"/>
            </a:xfrm>
            <a:gradFill>
              <a:gsLst>
                <a:gs pos="74000">
                  <a:srgbClr val="71EEEE"/>
                </a:gs>
                <a:gs pos="35000">
                  <a:srgbClr val="3CB4E7"/>
                </a:gs>
              </a:gsLst>
              <a:lin ang="13500000" scaled="1"/>
            </a:gradFill>
            <a:effectLst/>
          </p:grpSpPr>
          <p:sp>
            <p:nvSpPr>
              <p:cNvPr id="326" name="Freeform 87">
                <a:extLst>
                  <a:ext uri="{FF2B5EF4-FFF2-40B4-BE49-F238E27FC236}">
                    <a16:creationId xmlns:a16="http://schemas.microsoft.com/office/drawing/2014/main" xmlns="" id="{3265709C-B76E-4AA0-86B6-B788558F36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917738" y="5376863"/>
                <a:ext cx="23813" cy="23812"/>
              </a:xfrm>
              <a:custGeom>
                <a:avLst/>
                <a:gdLst>
                  <a:gd name="T0" fmla="*/ 7 w 14"/>
                  <a:gd name="T1" fmla="*/ 14 h 14"/>
                  <a:gd name="T2" fmla="*/ 0 w 14"/>
                  <a:gd name="T3" fmla="*/ 7 h 14"/>
                  <a:gd name="T4" fmla="*/ 7 w 14"/>
                  <a:gd name="T5" fmla="*/ 0 h 14"/>
                  <a:gd name="T6" fmla="*/ 14 w 14"/>
                  <a:gd name="T7" fmla="*/ 7 h 14"/>
                  <a:gd name="T8" fmla="*/ 7 w 14"/>
                  <a:gd name="T9" fmla="*/ 14 h 14"/>
                  <a:gd name="T10" fmla="*/ 7 w 14"/>
                  <a:gd name="T11" fmla="*/ 2 h 14"/>
                  <a:gd name="T12" fmla="*/ 2 w 14"/>
                  <a:gd name="T13" fmla="*/ 7 h 14"/>
                  <a:gd name="T14" fmla="*/ 7 w 14"/>
                  <a:gd name="T15" fmla="*/ 12 h 14"/>
                  <a:gd name="T16" fmla="*/ 12 w 14"/>
                  <a:gd name="T17" fmla="*/ 7 h 14"/>
                  <a:gd name="T18" fmla="*/ 7 w 14"/>
                  <a:gd name="T1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14"/>
                    </a:moveTo>
                    <a:cubicBezTo>
                      <a:pt x="3" y="14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11"/>
                      <a:pt x="11" y="14"/>
                      <a:pt x="7" y="14"/>
                    </a:cubicBezTo>
                    <a:close/>
                    <a:moveTo>
                      <a:pt x="7" y="2"/>
                    </a:moveTo>
                    <a:cubicBezTo>
                      <a:pt x="4" y="2"/>
                      <a:pt x="2" y="4"/>
                      <a:pt x="2" y="7"/>
                    </a:cubicBezTo>
                    <a:cubicBezTo>
                      <a:pt x="2" y="9"/>
                      <a:pt x="4" y="12"/>
                      <a:pt x="7" y="12"/>
                    </a:cubicBezTo>
                    <a:cubicBezTo>
                      <a:pt x="9" y="12"/>
                      <a:pt x="12" y="9"/>
                      <a:pt x="12" y="7"/>
                    </a:cubicBezTo>
                    <a:cubicBezTo>
                      <a:pt x="12" y="4"/>
                      <a:pt x="9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88">
                <a:extLst>
                  <a:ext uri="{FF2B5EF4-FFF2-40B4-BE49-F238E27FC236}">
                    <a16:creationId xmlns:a16="http://schemas.microsoft.com/office/drawing/2014/main" xmlns="" id="{A380EC69-B78D-452D-AD9F-A2CBB0B09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5025" y="5264150"/>
                <a:ext cx="249238" cy="246062"/>
              </a:xfrm>
              <a:custGeom>
                <a:avLst/>
                <a:gdLst>
                  <a:gd name="T0" fmla="*/ 93 w 150"/>
                  <a:gd name="T1" fmla="*/ 148 h 148"/>
                  <a:gd name="T2" fmla="*/ 87 w 150"/>
                  <a:gd name="T3" fmla="*/ 143 h 148"/>
                  <a:gd name="T4" fmla="*/ 91 w 150"/>
                  <a:gd name="T5" fmla="*/ 136 h 148"/>
                  <a:gd name="T6" fmla="*/ 138 w 150"/>
                  <a:gd name="T7" fmla="*/ 75 h 148"/>
                  <a:gd name="T8" fmla="*/ 75 w 150"/>
                  <a:gd name="T9" fmla="*/ 12 h 148"/>
                  <a:gd name="T10" fmla="*/ 12 w 150"/>
                  <a:gd name="T11" fmla="*/ 75 h 148"/>
                  <a:gd name="T12" fmla="*/ 59 w 150"/>
                  <a:gd name="T13" fmla="*/ 136 h 148"/>
                  <a:gd name="T14" fmla="*/ 63 w 150"/>
                  <a:gd name="T15" fmla="*/ 143 h 148"/>
                  <a:gd name="T16" fmla="*/ 55 w 150"/>
                  <a:gd name="T17" fmla="*/ 147 h 148"/>
                  <a:gd name="T18" fmla="*/ 0 w 150"/>
                  <a:gd name="T19" fmla="*/ 75 h 148"/>
                  <a:gd name="T20" fmla="*/ 75 w 150"/>
                  <a:gd name="T21" fmla="*/ 0 h 148"/>
                  <a:gd name="T22" fmla="*/ 150 w 150"/>
                  <a:gd name="T23" fmla="*/ 75 h 148"/>
                  <a:gd name="T24" fmla="*/ 94 w 150"/>
                  <a:gd name="T25" fmla="*/ 147 h 148"/>
                  <a:gd name="T26" fmla="*/ 93 w 150"/>
                  <a:gd name="T27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0" h="148">
                    <a:moveTo>
                      <a:pt x="93" y="148"/>
                    </a:moveTo>
                    <a:cubicBezTo>
                      <a:pt x="90" y="148"/>
                      <a:pt x="88" y="146"/>
                      <a:pt x="87" y="143"/>
                    </a:cubicBezTo>
                    <a:cubicBezTo>
                      <a:pt x="86" y="140"/>
                      <a:pt x="88" y="137"/>
                      <a:pt x="91" y="136"/>
                    </a:cubicBezTo>
                    <a:cubicBezTo>
                      <a:pt x="119" y="128"/>
                      <a:pt x="138" y="103"/>
                      <a:pt x="138" y="75"/>
                    </a:cubicBezTo>
                    <a:cubicBezTo>
                      <a:pt x="138" y="40"/>
                      <a:pt x="110" y="12"/>
                      <a:pt x="75" y="12"/>
                    </a:cubicBezTo>
                    <a:cubicBezTo>
                      <a:pt x="40" y="12"/>
                      <a:pt x="12" y="40"/>
                      <a:pt x="12" y="75"/>
                    </a:cubicBezTo>
                    <a:cubicBezTo>
                      <a:pt x="12" y="103"/>
                      <a:pt x="31" y="128"/>
                      <a:pt x="59" y="136"/>
                    </a:cubicBezTo>
                    <a:cubicBezTo>
                      <a:pt x="62" y="137"/>
                      <a:pt x="64" y="140"/>
                      <a:pt x="63" y="143"/>
                    </a:cubicBezTo>
                    <a:cubicBezTo>
                      <a:pt x="62" y="146"/>
                      <a:pt x="59" y="148"/>
                      <a:pt x="55" y="147"/>
                    </a:cubicBezTo>
                    <a:cubicBezTo>
                      <a:pt x="23" y="139"/>
                      <a:pt x="0" y="109"/>
                      <a:pt x="0" y="75"/>
                    </a:cubicBezTo>
                    <a:cubicBezTo>
                      <a:pt x="0" y="33"/>
                      <a:pt x="33" y="0"/>
                      <a:pt x="75" y="0"/>
                    </a:cubicBezTo>
                    <a:cubicBezTo>
                      <a:pt x="116" y="0"/>
                      <a:pt x="150" y="33"/>
                      <a:pt x="150" y="75"/>
                    </a:cubicBezTo>
                    <a:cubicBezTo>
                      <a:pt x="150" y="109"/>
                      <a:pt x="127" y="139"/>
                      <a:pt x="94" y="147"/>
                    </a:cubicBezTo>
                    <a:cubicBezTo>
                      <a:pt x="94" y="148"/>
                      <a:pt x="93" y="148"/>
                      <a:pt x="93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89">
                <a:extLst>
                  <a:ext uri="{FF2B5EF4-FFF2-40B4-BE49-F238E27FC236}">
                    <a16:creationId xmlns:a16="http://schemas.microsoft.com/office/drawing/2014/main" xmlns="" id="{93D9233C-E680-4A85-809D-23AD44F01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85938" y="5581650"/>
                <a:ext cx="247650" cy="250825"/>
              </a:xfrm>
              <a:custGeom>
                <a:avLst/>
                <a:gdLst>
                  <a:gd name="T0" fmla="*/ 75 w 148"/>
                  <a:gd name="T1" fmla="*/ 150 h 150"/>
                  <a:gd name="T2" fmla="*/ 0 w 148"/>
                  <a:gd name="T3" fmla="*/ 75 h 150"/>
                  <a:gd name="T4" fmla="*/ 75 w 148"/>
                  <a:gd name="T5" fmla="*/ 0 h 150"/>
                  <a:gd name="T6" fmla="*/ 147 w 148"/>
                  <a:gd name="T7" fmla="*/ 55 h 150"/>
                  <a:gd name="T8" fmla="*/ 143 w 148"/>
                  <a:gd name="T9" fmla="*/ 63 h 150"/>
                  <a:gd name="T10" fmla="*/ 136 w 148"/>
                  <a:gd name="T11" fmla="*/ 58 h 150"/>
                  <a:gd name="T12" fmla="*/ 75 w 148"/>
                  <a:gd name="T13" fmla="*/ 12 h 150"/>
                  <a:gd name="T14" fmla="*/ 12 w 148"/>
                  <a:gd name="T15" fmla="*/ 75 h 150"/>
                  <a:gd name="T16" fmla="*/ 75 w 148"/>
                  <a:gd name="T17" fmla="*/ 138 h 150"/>
                  <a:gd name="T18" fmla="*/ 136 w 148"/>
                  <a:gd name="T19" fmla="*/ 91 h 150"/>
                  <a:gd name="T20" fmla="*/ 143 w 148"/>
                  <a:gd name="T21" fmla="*/ 87 h 150"/>
                  <a:gd name="T22" fmla="*/ 147 w 148"/>
                  <a:gd name="T23" fmla="*/ 94 h 150"/>
                  <a:gd name="T24" fmla="*/ 75 w 148"/>
                  <a:gd name="T2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8" h="150">
                    <a:moveTo>
                      <a:pt x="75" y="150"/>
                    </a:moveTo>
                    <a:cubicBezTo>
                      <a:pt x="34" y="150"/>
                      <a:pt x="0" y="116"/>
                      <a:pt x="0" y="75"/>
                    </a:cubicBezTo>
                    <a:cubicBezTo>
                      <a:pt x="0" y="33"/>
                      <a:pt x="34" y="0"/>
                      <a:pt x="75" y="0"/>
                    </a:cubicBezTo>
                    <a:cubicBezTo>
                      <a:pt x="109" y="0"/>
                      <a:pt x="139" y="23"/>
                      <a:pt x="147" y="55"/>
                    </a:cubicBezTo>
                    <a:cubicBezTo>
                      <a:pt x="148" y="59"/>
                      <a:pt x="146" y="62"/>
                      <a:pt x="143" y="63"/>
                    </a:cubicBezTo>
                    <a:cubicBezTo>
                      <a:pt x="140" y="64"/>
                      <a:pt x="137" y="62"/>
                      <a:pt x="136" y="58"/>
                    </a:cubicBezTo>
                    <a:cubicBezTo>
                      <a:pt x="129" y="31"/>
                      <a:pt x="103" y="12"/>
                      <a:pt x="75" y="12"/>
                    </a:cubicBezTo>
                    <a:cubicBezTo>
                      <a:pt x="40" y="12"/>
                      <a:pt x="12" y="40"/>
                      <a:pt x="12" y="75"/>
                    </a:cubicBezTo>
                    <a:cubicBezTo>
                      <a:pt x="12" y="110"/>
                      <a:pt x="40" y="138"/>
                      <a:pt x="75" y="138"/>
                    </a:cubicBezTo>
                    <a:cubicBezTo>
                      <a:pt x="103" y="138"/>
                      <a:pt x="129" y="119"/>
                      <a:pt x="136" y="91"/>
                    </a:cubicBezTo>
                    <a:cubicBezTo>
                      <a:pt x="137" y="88"/>
                      <a:pt x="140" y="86"/>
                      <a:pt x="143" y="87"/>
                    </a:cubicBezTo>
                    <a:cubicBezTo>
                      <a:pt x="146" y="88"/>
                      <a:pt x="148" y="91"/>
                      <a:pt x="147" y="94"/>
                    </a:cubicBezTo>
                    <a:cubicBezTo>
                      <a:pt x="139" y="127"/>
                      <a:pt x="109" y="150"/>
                      <a:pt x="75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90">
                <a:extLst>
                  <a:ext uri="{FF2B5EF4-FFF2-40B4-BE49-F238E27FC236}">
                    <a16:creationId xmlns:a16="http://schemas.microsoft.com/office/drawing/2014/main" xmlns="" id="{7E00F899-8A32-4B63-A878-081C6FD5BE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5025" y="5902325"/>
                <a:ext cx="249238" cy="249237"/>
              </a:xfrm>
              <a:custGeom>
                <a:avLst/>
                <a:gdLst>
                  <a:gd name="T0" fmla="*/ 75 w 150"/>
                  <a:gd name="T1" fmla="*/ 149 h 149"/>
                  <a:gd name="T2" fmla="*/ 0 w 150"/>
                  <a:gd name="T3" fmla="*/ 74 h 149"/>
                  <a:gd name="T4" fmla="*/ 55 w 150"/>
                  <a:gd name="T5" fmla="*/ 1 h 149"/>
                  <a:gd name="T6" fmla="*/ 63 w 150"/>
                  <a:gd name="T7" fmla="*/ 5 h 149"/>
                  <a:gd name="T8" fmla="*/ 59 w 150"/>
                  <a:gd name="T9" fmla="*/ 13 h 149"/>
                  <a:gd name="T10" fmla="*/ 12 w 150"/>
                  <a:gd name="T11" fmla="*/ 74 h 149"/>
                  <a:gd name="T12" fmla="*/ 75 w 150"/>
                  <a:gd name="T13" fmla="*/ 137 h 149"/>
                  <a:gd name="T14" fmla="*/ 138 w 150"/>
                  <a:gd name="T15" fmla="*/ 74 h 149"/>
                  <a:gd name="T16" fmla="*/ 91 w 150"/>
                  <a:gd name="T17" fmla="*/ 13 h 149"/>
                  <a:gd name="T18" fmla="*/ 87 w 150"/>
                  <a:gd name="T19" fmla="*/ 5 h 149"/>
                  <a:gd name="T20" fmla="*/ 94 w 150"/>
                  <a:gd name="T21" fmla="*/ 1 h 149"/>
                  <a:gd name="T22" fmla="*/ 150 w 150"/>
                  <a:gd name="T23" fmla="*/ 74 h 149"/>
                  <a:gd name="T24" fmla="*/ 75 w 150"/>
                  <a:gd name="T25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0" h="149">
                    <a:moveTo>
                      <a:pt x="75" y="149"/>
                    </a:moveTo>
                    <a:cubicBezTo>
                      <a:pt x="33" y="149"/>
                      <a:pt x="0" y="115"/>
                      <a:pt x="0" y="74"/>
                    </a:cubicBezTo>
                    <a:cubicBezTo>
                      <a:pt x="0" y="40"/>
                      <a:pt x="23" y="10"/>
                      <a:pt x="55" y="1"/>
                    </a:cubicBezTo>
                    <a:cubicBezTo>
                      <a:pt x="59" y="0"/>
                      <a:pt x="62" y="2"/>
                      <a:pt x="63" y="5"/>
                    </a:cubicBezTo>
                    <a:cubicBezTo>
                      <a:pt x="64" y="9"/>
                      <a:pt x="62" y="12"/>
                      <a:pt x="59" y="13"/>
                    </a:cubicBezTo>
                    <a:cubicBezTo>
                      <a:pt x="31" y="20"/>
                      <a:pt x="12" y="45"/>
                      <a:pt x="12" y="74"/>
                    </a:cubicBezTo>
                    <a:cubicBezTo>
                      <a:pt x="12" y="108"/>
                      <a:pt x="40" y="137"/>
                      <a:pt x="75" y="137"/>
                    </a:cubicBezTo>
                    <a:cubicBezTo>
                      <a:pt x="110" y="137"/>
                      <a:pt x="138" y="108"/>
                      <a:pt x="138" y="74"/>
                    </a:cubicBezTo>
                    <a:cubicBezTo>
                      <a:pt x="138" y="45"/>
                      <a:pt x="119" y="20"/>
                      <a:pt x="91" y="13"/>
                    </a:cubicBezTo>
                    <a:cubicBezTo>
                      <a:pt x="88" y="12"/>
                      <a:pt x="86" y="9"/>
                      <a:pt x="87" y="5"/>
                    </a:cubicBezTo>
                    <a:cubicBezTo>
                      <a:pt x="88" y="2"/>
                      <a:pt x="91" y="0"/>
                      <a:pt x="94" y="1"/>
                    </a:cubicBezTo>
                    <a:cubicBezTo>
                      <a:pt x="127" y="10"/>
                      <a:pt x="150" y="40"/>
                      <a:pt x="150" y="74"/>
                    </a:cubicBezTo>
                    <a:cubicBezTo>
                      <a:pt x="150" y="115"/>
                      <a:pt x="116" y="149"/>
                      <a:pt x="75" y="1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91">
                <a:extLst>
                  <a:ext uri="{FF2B5EF4-FFF2-40B4-BE49-F238E27FC236}">
                    <a16:creationId xmlns:a16="http://schemas.microsoft.com/office/drawing/2014/main" xmlns="" id="{7670A7CC-FACD-43AC-AD77-A232297D38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24113" y="5581650"/>
                <a:ext cx="249238" cy="250825"/>
              </a:xfrm>
              <a:custGeom>
                <a:avLst/>
                <a:gdLst>
                  <a:gd name="T0" fmla="*/ 74 w 149"/>
                  <a:gd name="T1" fmla="*/ 150 h 150"/>
                  <a:gd name="T2" fmla="*/ 1 w 149"/>
                  <a:gd name="T3" fmla="*/ 94 h 150"/>
                  <a:gd name="T4" fmla="*/ 5 w 149"/>
                  <a:gd name="T5" fmla="*/ 87 h 150"/>
                  <a:gd name="T6" fmla="*/ 13 w 149"/>
                  <a:gd name="T7" fmla="*/ 91 h 150"/>
                  <a:gd name="T8" fmla="*/ 74 w 149"/>
                  <a:gd name="T9" fmla="*/ 138 h 150"/>
                  <a:gd name="T10" fmla="*/ 137 w 149"/>
                  <a:gd name="T11" fmla="*/ 75 h 150"/>
                  <a:gd name="T12" fmla="*/ 74 w 149"/>
                  <a:gd name="T13" fmla="*/ 12 h 150"/>
                  <a:gd name="T14" fmla="*/ 13 w 149"/>
                  <a:gd name="T15" fmla="*/ 58 h 150"/>
                  <a:gd name="T16" fmla="*/ 5 w 149"/>
                  <a:gd name="T17" fmla="*/ 63 h 150"/>
                  <a:gd name="T18" fmla="*/ 1 w 149"/>
                  <a:gd name="T19" fmla="*/ 55 h 150"/>
                  <a:gd name="T20" fmla="*/ 74 w 149"/>
                  <a:gd name="T21" fmla="*/ 0 h 150"/>
                  <a:gd name="T22" fmla="*/ 149 w 149"/>
                  <a:gd name="T23" fmla="*/ 75 h 150"/>
                  <a:gd name="T24" fmla="*/ 74 w 149"/>
                  <a:gd name="T2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9" h="150">
                    <a:moveTo>
                      <a:pt x="74" y="150"/>
                    </a:moveTo>
                    <a:cubicBezTo>
                      <a:pt x="40" y="150"/>
                      <a:pt x="10" y="127"/>
                      <a:pt x="1" y="94"/>
                    </a:cubicBezTo>
                    <a:cubicBezTo>
                      <a:pt x="0" y="91"/>
                      <a:pt x="2" y="88"/>
                      <a:pt x="5" y="87"/>
                    </a:cubicBezTo>
                    <a:cubicBezTo>
                      <a:pt x="9" y="86"/>
                      <a:pt x="12" y="88"/>
                      <a:pt x="13" y="91"/>
                    </a:cubicBezTo>
                    <a:cubicBezTo>
                      <a:pt x="20" y="119"/>
                      <a:pt x="45" y="138"/>
                      <a:pt x="74" y="138"/>
                    </a:cubicBezTo>
                    <a:cubicBezTo>
                      <a:pt x="109" y="138"/>
                      <a:pt x="137" y="110"/>
                      <a:pt x="137" y="75"/>
                    </a:cubicBezTo>
                    <a:cubicBezTo>
                      <a:pt x="137" y="40"/>
                      <a:pt x="109" y="12"/>
                      <a:pt x="74" y="12"/>
                    </a:cubicBezTo>
                    <a:cubicBezTo>
                      <a:pt x="45" y="12"/>
                      <a:pt x="20" y="31"/>
                      <a:pt x="13" y="58"/>
                    </a:cubicBezTo>
                    <a:cubicBezTo>
                      <a:pt x="12" y="62"/>
                      <a:pt x="9" y="64"/>
                      <a:pt x="5" y="63"/>
                    </a:cubicBezTo>
                    <a:cubicBezTo>
                      <a:pt x="2" y="62"/>
                      <a:pt x="0" y="59"/>
                      <a:pt x="1" y="55"/>
                    </a:cubicBezTo>
                    <a:cubicBezTo>
                      <a:pt x="10" y="23"/>
                      <a:pt x="40" y="0"/>
                      <a:pt x="74" y="0"/>
                    </a:cubicBezTo>
                    <a:cubicBezTo>
                      <a:pt x="115" y="0"/>
                      <a:pt x="149" y="33"/>
                      <a:pt x="149" y="75"/>
                    </a:cubicBezTo>
                    <a:cubicBezTo>
                      <a:pt x="149" y="116"/>
                      <a:pt x="115" y="150"/>
                      <a:pt x="74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92">
                <a:extLst>
                  <a:ext uri="{FF2B5EF4-FFF2-40B4-BE49-F238E27FC236}">
                    <a16:creationId xmlns:a16="http://schemas.microsoft.com/office/drawing/2014/main" xmlns="" id="{E828ACF5-B9EC-4977-928A-8679237507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571663" y="5348288"/>
                <a:ext cx="715963" cy="717550"/>
              </a:xfrm>
              <a:custGeom>
                <a:avLst/>
                <a:gdLst>
                  <a:gd name="T0" fmla="*/ 215 w 430"/>
                  <a:gd name="T1" fmla="*/ 430 h 430"/>
                  <a:gd name="T2" fmla="*/ 191 w 430"/>
                  <a:gd name="T3" fmla="*/ 406 h 430"/>
                  <a:gd name="T4" fmla="*/ 191 w 430"/>
                  <a:gd name="T5" fmla="*/ 315 h 430"/>
                  <a:gd name="T6" fmla="*/ 115 w 430"/>
                  <a:gd name="T7" fmla="*/ 239 h 430"/>
                  <a:gd name="T8" fmla="*/ 24 w 430"/>
                  <a:gd name="T9" fmla="*/ 239 h 430"/>
                  <a:gd name="T10" fmla="*/ 0 w 430"/>
                  <a:gd name="T11" fmla="*/ 215 h 430"/>
                  <a:gd name="T12" fmla="*/ 24 w 430"/>
                  <a:gd name="T13" fmla="*/ 191 h 430"/>
                  <a:gd name="T14" fmla="*/ 115 w 430"/>
                  <a:gd name="T15" fmla="*/ 191 h 430"/>
                  <a:gd name="T16" fmla="*/ 191 w 430"/>
                  <a:gd name="T17" fmla="*/ 114 h 430"/>
                  <a:gd name="T18" fmla="*/ 191 w 430"/>
                  <a:gd name="T19" fmla="*/ 24 h 430"/>
                  <a:gd name="T20" fmla="*/ 215 w 430"/>
                  <a:gd name="T21" fmla="*/ 0 h 430"/>
                  <a:gd name="T22" fmla="*/ 239 w 430"/>
                  <a:gd name="T23" fmla="*/ 24 h 430"/>
                  <a:gd name="T24" fmla="*/ 239 w 430"/>
                  <a:gd name="T25" fmla="*/ 114 h 430"/>
                  <a:gd name="T26" fmla="*/ 315 w 430"/>
                  <a:gd name="T27" fmla="*/ 191 h 430"/>
                  <a:gd name="T28" fmla="*/ 406 w 430"/>
                  <a:gd name="T29" fmla="*/ 191 h 430"/>
                  <a:gd name="T30" fmla="*/ 430 w 430"/>
                  <a:gd name="T31" fmla="*/ 215 h 430"/>
                  <a:gd name="T32" fmla="*/ 406 w 430"/>
                  <a:gd name="T33" fmla="*/ 239 h 430"/>
                  <a:gd name="T34" fmla="*/ 315 w 430"/>
                  <a:gd name="T35" fmla="*/ 239 h 430"/>
                  <a:gd name="T36" fmla="*/ 239 w 430"/>
                  <a:gd name="T37" fmla="*/ 315 h 430"/>
                  <a:gd name="T38" fmla="*/ 239 w 430"/>
                  <a:gd name="T39" fmla="*/ 406 h 430"/>
                  <a:gd name="T40" fmla="*/ 215 w 430"/>
                  <a:gd name="T41" fmla="*/ 430 h 430"/>
                  <a:gd name="T42" fmla="*/ 24 w 430"/>
                  <a:gd name="T43" fmla="*/ 203 h 430"/>
                  <a:gd name="T44" fmla="*/ 12 w 430"/>
                  <a:gd name="T45" fmla="*/ 215 h 430"/>
                  <a:gd name="T46" fmla="*/ 24 w 430"/>
                  <a:gd name="T47" fmla="*/ 227 h 430"/>
                  <a:gd name="T48" fmla="*/ 115 w 430"/>
                  <a:gd name="T49" fmla="*/ 227 h 430"/>
                  <a:gd name="T50" fmla="*/ 203 w 430"/>
                  <a:gd name="T51" fmla="*/ 315 h 430"/>
                  <a:gd name="T52" fmla="*/ 203 w 430"/>
                  <a:gd name="T53" fmla="*/ 406 h 430"/>
                  <a:gd name="T54" fmla="*/ 215 w 430"/>
                  <a:gd name="T55" fmla="*/ 418 h 430"/>
                  <a:gd name="T56" fmla="*/ 227 w 430"/>
                  <a:gd name="T57" fmla="*/ 406 h 430"/>
                  <a:gd name="T58" fmla="*/ 227 w 430"/>
                  <a:gd name="T59" fmla="*/ 315 h 430"/>
                  <a:gd name="T60" fmla="*/ 315 w 430"/>
                  <a:gd name="T61" fmla="*/ 227 h 430"/>
                  <a:gd name="T62" fmla="*/ 406 w 430"/>
                  <a:gd name="T63" fmla="*/ 227 h 430"/>
                  <a:gd name="T64" fmla="*/ 418 w 430"/>
                  <a:gd name="T65" fmla="*/ 215 h 430"/>
                  <a:gd name="T66" fmla="*/ 406 w 430"/>
                  <a:gd name="T67" fmla="*/ 203 h 430"/>
                  <a:gd name="T68" fmla="*/ 315 w 430"/>
                  <a:gd name="T69" fmla="*/ 203 h 430"/>
                  <a:gd name="T70" fmla="*/ 227 w 430"/>
                  <a:gd name="T71" fmla="*/ 114 h 430"/>
                  <a:gd name="T72" fmla="*/ 227 w 430"/>
                  <a:gd name="T73" fmla="*/ 24 h 430"/>
                  <a:gd name="T74" fmla="*/ 215 w 430"/>
                  <a:gd name="T75" fmla="*/ 12 h 430"/>
                  <a:gd name="T76" fmla="*/ 203 w 430"/>
                  <a:gd name="T77" fmla="*/ 24 h 430"/>
                  <a:gd name="T78" fmla="*/ 203 w 430"/>
                  <a:gd name="T79" fmla="*/ 114 h 430"/>
                  <a:gd name="T80" fmla="*/ 115 w 430"/>
                  <a:gd name="T81" fmla="*/ 203 h 430"/>
                  <a:gd name="T82" fmla="*/ 24 w 430"/>
                  <a:gd name="T83" fmla="*/ 203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0" h="430">
                    <a:moveTo>
                      <a:pt x="215" y="430"/>
                    </a:moveTo>
                    <a:cubicBezTo>
                      <a:pt x="202" y="430"/>
                      <a:pt x="191" y="419"/>
                      <a:pt x="191" y="406"/>
                    </a:cubicBezTo>
                    <a:cubicBezTo>
                      <a:pt x="191" y="315"/>
                      <a:pt x="191" y="315"/>
                      <a:pt x="191" y="315"/>
                    </a:cubicBezTo>
                    <a:cubicBezTo>
                      <a:pt x="191" y="273"/>
                      <a:pt x="157" y="239"/>
                      <a:pt x="115" y="239"/>
                    </a:cubicBezTo>
                    <a:cubicBezTo>
                      <a:pt x="24" y="239"/>
                      <a:pt x="24" y="239"/>
                      <a:pt x="24" y="239"/>
                    </a:cubicBezTo>
                    <a:cubicBezTo>
                      <a:pt x="11" y="239"/>
                      <a:pt x="0" y="228"/>
                      <a:pt x="0" y="215"/>
                    </a:cubicBezTo>
                    <a:cubicBezTo>
                      <a:pt x="0" y="202"/>
                      <a:pt x="11" y="191"/>
                      <a:pt x="24" y="191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57" y="191"/>
                      <a:pt x="191" y="157"/>
                      <a:pt x="191" y="114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191" y="11"/>
                      <a:pt x="202" y="0"/>
                      <a:pt x="215" y="0"/>
                    </a:cubicBezTo>
                    <a:cubicBezTo>
                      <a:pt x="228" y="0"/>
                      <a:pt x="239" y="11"/>
                      <a:pt x="239" y="24"/>
                    </a:cubicBezTo>
                    <a:cubicBezTo>
                      <a:pt x="239" y="114"/>
                      <a:pt x="239" y="114"/>
                      <a:pt x="239" y="114"/>
                    </a:cubicBezTo>
                    <a:cubicBezTo>
                      <a:pt x="239" y="157"/>
                      <a:pt x="273" y="191"/>
                      <a:pt x="315" y="191"/>
                    </a:cubicBezTo>
                    <a:cubicBezTo>
                      <a:pt x="406" y="191"/>
                      <a:pt x="406" y="191"/>
                      <a:pt x="406" y="191"/>
                    </a:cubicBezTo>
                    <a:cubicBezTo>
                      <a:pt x="419" y="191"/>
                      <a:pt x="430" y="202"/>
                      <a:pt x="430" y="215"/>
                    </a:cubicBezTo>
                    <a:cubicBezTo>
                      <a:pt x="430" y="228"/>
                      <a:pt x="419" y="239"/>
                      <a:pt x="406" y="239"/>
                    </a:cubicBezTo>
                    <a:cubicBezTo>
                      <a:pt x="315" y="239"/>
                      <a:pt x="315" y="239"/>
                      <a:pt x="315" y="239"/>
                    </a:cubicBezTo>
                    <a:cubicBezTo>
                      <a:pt x="273" y="239"/>
                      <a:pt x="239" y="273"/>
                      <a:pt x="239" y="315"/>
                    </a:cubicBezTo>
                    <a:cubicBezTo>
                      <a:pt x="239" y="406"/>
                      <a:pt x="239" y="406"/>
                      <a:pt x="239" y="406"/>
                    </a:cubicBezTo>
                    <a:cubicBezTo>
                      <a:pt x="239" y="419"/>
                      <a:pt x="228" y="430"/>
                      <a:pt x="215" y="430"/>
                    </a:cubicBezTo>
                    <a:close/>
                    <a:moveTo>
                      <a:pt x="24" y="203"/>
                    </a:moveTo>
                    <a:cubicBezTo>
                      <a:pt x="17" y="203"/>
                      <a:pt x="12" y="208"/>
                      <a:pt x="12" y="215"/>
                    </a:cubicBezTo>
                    <a:cubicBezTo>
                      <a:pt x="12" y="221"/>
                      <a:pt x="17" y="227"/>
                      <a:pt x="24" y="227"/>
                    </a:cubicBezTo>
                    <a:cubicBezTo>
                      <a:pt x="115" y="227"/>
                      <a:pt x="115" y="227"/>
                      <a:pt x="115" y="227"/>
                    </a:cubicBezTo>
                    <a:cubicBezTo>
                      <a:pt x="163" y="227"/>
                      <a:pt x="203" y="266"/>
                      <a:pt x="203" y="315"/>
                    </a:cubicBezTo>
                    <a:cubicBezTo>
                      <a:pt x="203" y="406"/>
                      <a:pt x="203" y="406"/>
                      <a:pt x="203" y="406"/>
                    </a:cubicBezTo>
                    <a:cubicBezTo>
                      <a:pt x="203" y="412"/>
                      <a:pt x="208" y="418"/>
                      <a:pt x="215" y="418"/>
                    </a:cubicBezTo>
                    <a:cubicBezTo>
                      <a:pt x="221" y="418"/>
                      <a:pt x="227" y="412"/>
                      <a:pt x="227" y="406"/>
                    </a:cubicBezTo>
                    <a:cubicBezTo>
                      <a:pt x="227" y="315"/>
                      <a:pt x="227" y="315"/>
                      <a:pt x="227" y="315"/>
                    </a:cubicBezTo>
                    <a:cubicBezTo>
                      <a:pt x="227" y="266"/>
                      <a:pt x="266" y="227"/>
                      <a:pt x="315" y="227"/>
                    </a:cubicBezTo>
                    <a:cubicBezTo>
                      <a:pt x="406" y="227"/>
                      <a:pt x="406" y="227"/>
                      <a:pt x="406" y="227"/>
                    </a:cubicBezTo>
                    <a:cubicBezTo>
                      <a:pt x="412" y="227"/>
                      <a:pt x="418" y="221"/>
                      <a:pt x="418" y="215"/>
                    </a:cubicBezTo>
                    <a:cubicBezTo>
                      <a:pt x="418" y="208"/>
                      <a:pt x="412" y="203"/>
                      <a:pt x="406" y="203"/>
                    </a:cubicBezTo>
                    <a:cubicBezTo>
                      <a:pt x="315" y="203"/>
                      <a:pt x="315" y="203"/>
                      <a:pt x="315" y="203"/>
                    </a:cubicBezTo>
                    <a:cubicBezTo>
                      <a:pt x="266" y="203"/>
                      <a:pt x="227" y="163"/>
                      <a:pt x="227" y="114"/>
                    </a:cubicBezTo>
                    <a:cubicBezTo>
                      <a:pt x="227" y="24"/>
                      <a:pt x="227" y="24"/>
                      <a:pt x="227" y="24"/>
                    </a:cubicBezTo>
                    <a:cubicBezTo>
                      <a:pt x="227" y="17"/>
                      <a:pt x="221" y="12"/>
                      <a:pt x="215" y="12"/>
                    </a:cubicBezTo>
                    <a:cubicBezTo>
                      <a:pt x="208" y="12"/>
                      <a:pt x="203" y="17"/>
                      <a:pt x="203" y="2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63"/>
                      <a:pt x="163" y="203"/>
                      <a:pt x="115" y="203"/>
                    </a:cubicBezTo>
                    <a:lnTo>
                      <a:pt x="24" y="2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93">
                <a:extLst>
                  <a:ext uri="{FF2B5EF4-FFF2-40B4-BE49-F238E27FC236}">
                    <a16:creationId xmlns:a16="http://schemas.microsoft.com/office/drawing/2014/main" xmlns="" id="{84D8148F-CE8C-4169-B940-648907A61C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859000" y="5637213"/>
                <a:ext cx="139700" cy="138112"/>
              </a:xfrm>
              <a:custGeom>
                <a:avLst/>
                <a:gdLst>
                  <a:gd name="T0" fmla="*/ 42 w 83"/>
                  <a:gd name="T1" fmla="*/ 83 h 83"/>
                  <a:gd name="T2" fmla="*/ 0 w 83"/>
                  <a:gd name="T3" fmla="*/ 42 h 83"/>
                  <a:gd name="T4" fmla="*/ 42 w 83"/>
                  <a:gd name="T5" fmla="*/ 0 h 83"/>
                  <a:gd name="T6" fmla="*/ 83 w 83"/>
                  <a:gd name="T7" fmla="*/ 42 h 83"/>
                  <a:gd name="T8" fmla="*/ 42 w 83"/>
                  <a:gd name="T9" fmla="*/ 83 h 83"/>
                  <a:gd name="T10" fmla="*/ 42 w 83"/>
                  <a:gd name="T11" fmla="*/ 12 h 83"/>
                  <a:gd name="T12" fmla="*/ 12 w 83"/>
                  <a:gd name="T13" fmla="*/ 42 h 83"/>
                  <a:gd name="T14" fmla="*/ 42 w 83"/>
                  <a:gd name="T15" fmla="*/ 71 h 83"/>
                  <a:gd name="T16" fmla="*/ 71 w 83"/>
                  <a:gd name="T17" fmla="*/ 42 h 83"/>
                  <a:gd name="T18" fmla="*/ 42 w 83"/>
                  <a:gd name="T19" fmla="*/ 1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3" h="83">
                    <a:moveTo>
                      <a:pt x="42" y="83"/>
                    </a:moveTo>
                    <a:cubicBezTo>
                      <a:pt x="19" y="83"/>
                      <a:pt x="0" y="65"/>
                      <a:pt x="0" y="42"/>
                    </a:cubicBezTo>
                    <a:cubicBezTo>
                      <a:pt x="0" y="19"/>
                      <a:pt x="19" y="0"/>
                      <a:pt x="42" y="0"/>
                    </a:cubicBezTo>
                    <a:cubicBezTo>
                      <a:pt x="65" y="0"/>
                      <a:pt x="83" y="19"/>
                      <a:pt x="83" y="42"/>
                    </a:cubicBezTo>
                    <a:cubicBezTo>
                      <a:pt x="83" y="65"/>
                      <a:pt x="65" y="83"/>
                      <a:pt x="42" y="83"/>
                    </a:cubicBezTo>
                    <a:close/>
                    <a:moveTo>
                      <a:pt x="42" y="12"/>
                    </a:moveTo>
                    <a:cubicBezTo>
                      <a:pt x="25" y="12"/>
                      <a:pt x="12" y="25"/>
                      <a:pt x="12" y="42"/>
                    </a:cubicBezTo>
                    <a:cubicBezTo>
                      <a:pt x="12" y="58"/>
                      <a:pt x="25" y="71"/>
                      <a:pt x="42" y="71"/>
                    </a:cubicBezTo>
                    <a:cubicBezTo>
                      <a:pt x="58" y="71"/>
                      <a:pt x="71" y="58"/>
                      <a:pt x="71" y="42"/>
                    </a:cubicBezTo>
                    <a:cubicBezTo>
                      <a:pt x="71" y="25"/>
                      <a:pt x="58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94">
                <a:extLst>
                  <a:ext uri="{FF2B5EF4-FFF2-40B4-BE49-F238E27FC236}">
                    <a16:creationId xmlns:a16="http://schemas.microsoft.com/office/drawing/2014/main" xmlns="" id="{79991E82-A743-4D84-8DFC-FF93ACDB1E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909800" y="5688013"/>
                <a:ext cx="39688" cy="38100"/>
              </a:xfrm>
              <a:custGeom>
                <a:avLst/>
                <a:gdLst>
                  <a:gd name="T0" fmla="*/ 12 w 24"/>
                  <a:gd name="T1" fmla="*/ 23 h 23"/>
                  <a:gd name="T2" fmla="*/ 0 w 24"/>
                  <a:gd name="T3" fmla="*/ 12 h 23"/>
                  <a:gd name="T4" fmla="*/ 12 w 24"/>
                  <a:gd name="T5" fmla="*/ 0 h 23"/>
                  <a:gd name="T6" fmla="*/ 24 w 24"/>
                  <a:gd name="T7" fmla="*/ 12 h 23"/>
                  <a:gd name="T8" fmla="*/ 12 w 24"/>
                  <a:gd name="T9" fmla="*/ 23 h 23"/>
                  <a:gd name="T10" fmla="*/ 12 w 24"/>
                  <a:gd name="T11" fmla="*/ 11 h 23"/>
                  <a:gd name="T12" fmla="*/ 12 w 24"/>
                  <a:gd name="T13" fmla="*/ 12 h 23"/>
                  <a:gd name="T14" fmla="*/ 12 w 24"/>
                  <a:gd name="T15" fmla="*/ 12 h 23"/>
                  <a:gd name="T16" fmla="*/ 12 w 24"/>
                  <a:gd name="T17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5" y="23"/>
                      <a:pt x="0" y="18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11"/>
                    </a:moveTo>
                    <a:cubicBezTo>
                      <a:pt x="12" y="11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1"/>
                      <a:pt x="1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95">
                <a:extLst>
                  <a:ext uri="{FF2B5EF4-FFF2-40B4-BE49-F238E27FC236}">
                    <a16:creationId xmlns:a16="http://schemas.microsoft.com/office/drawing/2014/main" xmlns="" id="{9132E743-CAD6-4383-BE7E-47F2D177A9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19325" y="5295900"/>
                <a:ext cx="20638" cy="73025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3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96">
                <a:extLst>
                  <a:ext uri="{FF2B5EF4-FFF2-40B4-BE49-F238E27FC236}">
                    <a16:creationId xmlns:a16="http://schemas.microsoft.com/office/drawing/2014/main" xmlns="" id="{536B840E-6151-47CA-B820-A7CBD51F3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36775" y="5378450"/>
                <a:ext cx="73025" cy="20637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3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97">
                <a:extLst>
                  <a:ext uri="{FF2B5EF4-FFF2-40B4-BE49-F238E27FC236}">
                    <a16:creationId xmlns:a16="http://schemas.microsoft.com/office/drawing/2014/main" xmlns="" id="{09BA9373-7751-4B38-8EF1-F38F1F06FA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49488" y="5378450"/>
                <a:ext cx="71438" cy="20637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3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98">
                <a:extLst>
                  <a:ext uri="{FF2B5EF4-FFF2-40B4-BE49-F238E27FC236}">
                    <a16:creationId xmlns:a16="http://schemas.microsoft.com/office/drawing/2014/main" xmlns="" id="{0E9A44C3-6C38-4B69-9E0A-784B81D009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00238" y="5694363"/>
                <a:ext cx="22225" cy="25400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8 h 15"/>
                  <a:gd name="T4" fmla="*/ 7 w 14"/>
                  <a:gd name="T5" fmla="*/ 0 h 15"/>
                  <a:gd name="T6" fmla="*/ 14 w 14"/>
                  <a:gd name="T7" fmla="*/ 8 h 15"/>
                  <a:gd name="T8" fmla="*/ 7 w 14"/>
                  <a:gd name="T9" fmla="*/ 15 h 15"/>
                  <a:gd name="T10" fmla="*/ 7 w 14"/>
                  <a:gd name="T11" fmla="*/ 3 h 15"/>
                  <a:gd name="T12" fmla="*/ 2 w 14"/>
                  <a:gd name="T13" fmla="*/ 8 h 15"/>
                  <a:gd name="T14" fmla="*/ 7 w 14"/>
                  <a:gd name="T15" fmla="*/ 12 h 15"/>
                  <a:gd name="T16" fmla="*/ 12 w 14"/>
                  <a:gd name="T17" fmla="*/ 8 h 15"/>
                  <a:gd name="T18" fmla="*/ 7 w 14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4"/>
                      <a:pt x="14" y="8"/>
                    </a:cubicBezTo>
                    <a:cubicBezTo>
                      <a:pt x="14" y="12"/>
                      <a:pt x="11" y="15"/>
                      <a:pt x="7" y="15"/>
                    </a:cubicBezTo>
                    <a:close/>
                    <a:moveTo>
                      <a:pt x="7" y="3"/>
                    </a:moveTo>
                    <a:cubicBezTo>
                      <a:pt x="4" y="3"/>
                      <a:pt x="2" y="5"/>
                      <a:pt x="2" y="8"/>
                    </a:cubicBezTo>
                    <a:cubicBezTo>
                      <a:pt x="2" y="10"/>
                      <a:pt x="4" y="12"/>
                      <a:pt x="7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99">
                <a:extLst>
                  <a:ext uri="{FF2B5EF4-FFF2-40B4-BE49-F238E27FC236}">
                    <a16:creationId xmlns:a16="http://schemas.microsoft.com/office/drawing/2014/main" xmlns="" id="{FC8BC96D-7EC4-4E59-8DCC-AB2852B23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17688" y="5697538"/>
                <a:ext cx="73025" cy="20637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2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00">
                <a:extLst>
                  <a:ext uri="{FF2B5EF4-FFF2-40B4-BE49-F238E27FC236}">
                    <a16:creationId xmlns:a16="http://schemas.microsoft.com/office/drawing/2014/main" xmlns="" id="{7CB5B12E-67EB-4682-82EF-9EF35CC1A0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01825" y="5727700"/>
                <a:ext cx="19050" cy="71437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3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01">
                <a:extLst>
                  <a:ext uri="{FF2B5EF4-FFF2-40B4-BE49-F238E27FC236}">
                    <a16:creationId xmlns:a16="http://schemas.microsoft.com/office/drawing/2014/main" xmlns="" id="{4E0C2CA8-74DE-4560-8E7D-BCD6E5CD3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01825" y="5613400"/>
                <a:ext cx="19050" cy="74612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3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02">
                <a:extLst>
                  <a:ext uri="{FF2B5EF4-FFF2-40B4-BE49-F238E27FC236}">
                    <a16:creationId xmlns:a16="http://schemas.microsoft.com/office/drawing/2014/main" xmlns="" id="{8D23FDB1-4D91-4BD9-B304-47105829A8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917738" y="6013450"/>
                <a:ext cx="23813" cy="25400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8 h 15"/>
                  <a:gd name="T4" fmla="*/ 7 w 14"/>
                  <a:gd name="T5" fmla="*/ 0 h 15"/>
                  <a:gd name="T6" fmla="*/ 14 w 14"/>
                  <a:gd name="T7" fmla="*/ 8 h 15"/>
                  <a:gd name="T8" fmla="*/ 7 w 14"/>
                  <a:gd name="T9" fmla="*/ 15 h 15"/>
                  <a:gd name="T10" fmla="*/ 7 w 14"/>
                  <a:gd name="T11" fmla="*/ 3 h 15"/>
                  <a:gd name="T12" fmla="*/ 2 w 14"/>
                  <a:gd name="T13" fmla="*/ 8 h 15"/>
                  <a:gd name="T14" fmla="*/ 7 w 14"/>
                  <a:gd name="T15" fmla="*/ 12 h 15"/>
                  <a:gd name="T16" fmla="*/ 12 w 14"/>
                  <a:gd name="T17" fmla="*/ 8 h 15"/>
                  <a:gd name="T18" fmla="*/ 7 w 14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2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4"/>
                      <a:pt x="14" y="8"/>
                    </a:cubicBezTo>
                    <a:cubicBezTo>
                      <a:pt x="14" y="12"/>
                      <a:pt x="11" y="15"/>
                      <a:pt x="7" y="15"/>
                    </a:cubicBezTo>
                    <a:close/>
                    <a:moveTo>
                      <a:pt x="7" y="3"/>
                    </a:moveTo>
                    <a:cubicBezTo>
                      <a:pt x="4" y="3"/>
                      <a:pt x="2" y="5"/>
                      <a:pt x="2" y="8"/>
                    </a:cubicBezTo>
                    <a:cubicBezTo>
                      <a:pt x="2" y="10"/>
                      <a:pt x="4" y="12"/>
                      <a:pt x="7" y="12"/>
                    </a:cubicBezTo>
                    <a:cubicBezTo>
                      <a:pt x="9" y="12"/>
                      <a:pt x="12" y="10"/>
                      <a:pt x="12" y="8"/>
                    </a:cubicBezTo>
                    <a:cubicBezTo>
                      <a:pt x="12" y="5"/>
                      <a:pt x="9" y="3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03">
                <a:extLst>
                  <a:ext uri="{FF2B5EF4-FFF2-40B4-BE49-F238E27FC236}">
                    <a16:creationId xmlns:a16="http://schemas.microsoft.com/office/drawing/2014/main" xmlns="" id="{F91A55CE-304C-41FD-859C-EFF9E44D73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19325" y="6046788"/>
                <a:ext cx="20638" cy="71437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3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04">
                <a:extLst>
                  <a:ext uri="{FF2B5EF4-FFF2-40B4-BE49-F238E27FC236}">
                    <a16:creationId xmlns:a16="http://schemas.microsoft.com/office/drawing/2014/main" xmlns="" id="{5836D3FD-535D-46CB-A9EC-05BDC5450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49488" y="6016625"/>
                <a:ext cx="71438" cy="19050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2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05">
                <a:extLst>
                  <a:ext uri="{FF2B5EF4-FFF2-40B4-BE49-F238E27FC236}">
                    <a16:creationId xmlns:a16="http://schemas.microsoft.com/office/drawing/2014/main" xmlns="" id="{735CD94D-AA4D-44A9-BC2A-E3AA38A0DA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36775" y="6016625"/>
                <a:ext cx="73025" cy="19050"/>
              </a:xfrm>
              <a:custGeom>
                <a:avLst/>
                <a:gdLst>
                  <a:gd name="T0" fmla="*/ 38 w 44"/>
                  <a:gd name="T1" fmla="*/ 12 h 12"/>
                  <a:gd name="T2" fmla="*/ 6 w 44"/>
                  <a:gd name="T3" fmla="*/ 12 h 12"/>
                  <a:gd name="T4" fmla="*/ 0 w 44"/>
                  <a:gd name="T5" fmla="*/ 6 h 12"/>
                  <a:gd name="T6" fmla="*/ 6 w 44"/>
                  <a:gd name="T7" fmla="*/ 0 h 12"/>
                  <a:gd name="T8" fmla="*/ 38 w 44"/>
                  <a:gd name="T9" fmla="*/ 0 h 12"/>
                  <a:gd name="T10" fmla="*/ 44 w 44"/>
                  <a:gd name="T11" fmla="*/ 6 h 12"/>
                  <a:gd name="T12" fmla="*/ 38 w 4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2">
                    <a:moveTo>
                      <a:pt x="38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4" y="2"/>
                      <a:pt x="44" y="6"/>
                    </a:cubicBezTo>
                    <a:cubicBezTo>
                      <a:pt x="44" y="9"/>
                      <a:pt x="41" y="12"/>
                      <a:pt x="3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06">
                <a:extLst>
                  <a:ext uri="{FF2B5EF4-FFF2-40B4-BE49-F238E27FC236}">
                    <a16:creationId xmlns:a16="http://schemas.microsoft.com/office/drawing/2014/main" xmlns="" id="{D7788168-6367-4F3D-AC1D-A1E7D657FB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235238" y="5694363"/>
                <a:ext cx="23813" cy="25400"/>
              </a:xfrm>
              <a:custGeom>
                <a:avLst/>
                <a:gdLst>
                  <a:gd name="T0" fmla="*/ 8 w 15"/>
                  <a:gd name="T1" fmla="*/ 15 h 15"/>
                  <a:gd name="T2" fmla="*/ 0 w 15"/>
                  <a:gd name="T3" fmla="*/ 8 h 15"/>
                  <a:gd name="T4" fmla="*/ 8 w 15"/>
                  <a:gd name="T5" fmla="*/ 0 h 15"/>
                  <a:gd name="T6" fmla="*/ 15 w 15"/>
                  <a:gd name="T7" fmla="*/ 8 h 15"/>
                  <a:gd name="T8" fmla="*/ 8 w 15"/>
                  <a:gd name="T9" fmla="*/ 15 h 15"/>
                  <a:gd name="T10" fmla="*/ 8 w 15"/>
                  <a:gd name="T11" fmla="*/ 3 h 15"/>
                  <a:gd name="T12" fmla="*/ 3 w 15"/>
                  <a:gd name="T13" fmla="*/ 8 h 15"/>
                  <a:gd name="T14" fmla="*/ 8 w 15"/>
                  <a:gd name="T15" fmla="*/ 12 h 15"/>
                  <a:gd name="T16" fmla="*/ 12 w 15"/>
                  <a:gd name="T17" fmla="*/ 8 h 15"/>
                  <a:gd name="T18" fmla="*/ 8 w 15"/>
                  <a:gd name="T1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2"/>
                      <a:pt x="12" y="15"/>
                      <a:pt x="8" y="15"/>
                    </a:cubicBezTo>
                    <a:close/>
                    <a:moveTo>
                      <a:pt x="8" y="3"/>
                    </a:moveTo>
                    <a:cubicBezTo>
                      <a:pt x="5" y="3"/>
                      <a:pt x="3" y="5"/>
                      <a:pt x="3" y="8"/>
                    </a:cubicBezTo>
                    <a:cubicBezTo>
                      <a:pt x="3" y="10"/>
                      <a:pt x="5" y="12"/>
                      <a:pt x="8" y="12"/>
                    </a:cubicBezTo>
                    <a:cubicBezTo>
                      <a:pt x="10" y="12"/>
                      <a:pt x="12" y="10"/>
                      <a:pt x="12" y="8"/>
                    </a:cubicBezTo>
                    <a:cubicBezTo>
                      <a:pt x="12" y="5"/>
                      <a:pt x="10" y="3"/>
                      <a:pt x="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07">
                <a:extLst>
                  <a:ext uri="{FF2B5EF4-FFF2-40B4-BE49-F238E27FC236}">
                    <a16:creationId xmlns:a16="http://schemas.microsoft.com/office/drawing/2014/main" xmlns="" id="{78B1D67B-29DA-47FC-9A76-B44AE1A60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68575" y="5697538"/>
                <a:ext cx="71438" cy="20637"/>
              </a:xfrm>
              <a:custGeom>
                <a:avLst/>
                <a:gdLst>
                  <a:gd name="T0" fmla="*/ 37 w 43"/>
                  <a:gd name="T1" fmla="*/ 12 h 12"/>
                  <a:gd name="T2" fmla="*/ 6 w 43"/>
                  <a:gd name="T3" fmla="*/ 12 h 12"/>
                  <a:gd name="T4" fmla="*/ 0 w 43"/>
                  <a:gd name="T5" fmla="*/ 6 h 12"/>
                  <a:gd name="T6" fmla="*/ 6 w 43"/>
                  <a:gd name="T7" fmla="*/ 0 h 12"/>
                  <a:gd name="T8" fmla="*/ 37 w 43"/>
                  <a:gd name="T9" fmla="*/ 0 h 12"/>
                  <a:gd name="T10" fmla="*/ 43 w 43"/>
                  <a:gd name="T11" fmla="*/ 6 h 12"/>
                  <a:gd name="T12" fmla="*/ 37 w 4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2">
                    <a:moveTo>
                      <a:pt x="37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41" y="0"/>
                      <a:pt x="43" y="2"/>
                      <a:pt x="43" y="6"/>
                    </a:cubicBezTo>
                    <a:cubicBezTo>
                      <a:pt x="43" y="9"/>
                      <a:pt x="41" y="12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08">
                <a:extLst>
                  <a:ext uri="{FF2B5EF4-FFF2-40B4-BE49-F238E27FC236}">
                    <a16:creationId xmlns:a16="http://schemas.microsoft.com/office/drawing/2014/main" xmlns="" id="{43CDC75B-34AF-49EC-9C45-5A7774189E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38413" y="5613400"/>
                <a:ext cx="19050" cy="74612"/>
              </a:xfrm>
              <a:custGeom>
                <a:avLst/>
                <a:gdLst>
                  <a:gd name="T0" fmla="*/ 6 w 12"/>
                  <a:gd name="T1" fmla="*/ 44 h 44"/>
                  <a:gd name="T2" fmla="*/ 0 w 12"/>
                  <a:gd name="T3" fmla="*/ 38 h 44"/>
                  <a:gd name="T4" fmla="*/ 0 w 12"/>
                  <a:gd name="T5" fmla="*/ 6 h 44"/>
                  <a:gd name="T6" fmla="*/ 6 w 12"/>
                  <a:gd name="T7" fmla="*/ 0 h 44"/>
                  <a:gd name="T8" fmla="*/ 12 w 12"/>
                  <a:gd name="T9" fmla="*/ 6 h 44"/>
                  <a:gd name="T10" fmla="*/ 12 w 12"/>
                  <a:gd name="T11" fmla="*/ 38 h 44"/>
                  <a:gd name="T12" fmla="*/ 6 w 12"/>
                  <a:gd name="T1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4">
                    <a:moveTo>
                      <a:pt x="6" y="44"/>
                    </a:moveTo>
                    <a:cubicBezTo>
                      <a:pt x="2" y="44"/>
                      <a:pt x="0" y="41"/>
                      <a:pt x="0" y="3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41"/>
                      <a:pt x="9" y="44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09">
                <a:extLst>
                  <a:ext uri="{FF2B5EF4-FFF2-40B4-BE49-F238E27FC236}">
                    <a16:creationId xmlns:a16="http://schemas.microsoft.com/office/drawing/2014/main" xmlns="" id="{B374AFCB-3315-461C-A2EC-A534AEE3C0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38413" y="5727700"/>
                <a:ext cx="19050" cy="71437"/>
              </a:xfrm>
              <a:custGeom>
                <a:avLst/>
                <a:gdLst>
                  <a:gd name="T0" fmla="*/ 6 w 12"/>
                  <a:gd name="T1" fmla="*/ 43 h 43"/>
                  <a:gd name="T2" fmla="*/ 0 w 12"/>
                  <a:gd name="T3" fmla="*/ 37 h 43"/>
                  <a:gd name="T4" fmla="*/ 0 w 12"/>
                  <a:gd name="T5" fmla="*/ 6 h 43"/>
                  <a:gd name="T6" fmla="*/ 6 w 12"/>
                  <a:gd name="T7" fmla="*/ 0 h 43"/>
                  <a:gd name="T8" fmla="*/ 12 w 12"/>
                  <a:gd name="T9" fmla="*/ 6 h 43"/>
                  <a:gd name="T10" fmla="*/ 12 w 12"/>
                  <a:gd name="T11" fmla="*/ 37 h 43"/>
                  <a:gd name="T12" fmla="*/ 6 w 12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3">
                    <a:moveTo>
                      <a:pt x="6" y="43"/>
                    </a:moveTo>
                    <a:cubicBezTo>
                      <a:pt x="2" y="43"/>
                      <a:pt x="0" y="41"/>
                      <a:pt x="0" y="3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41"/>
                      <a:pt x="9" y="43"/>
                      <a:pt x="6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77" name="矩形 376">
            <a:extLst>
              <a:ext uri="{FF2B5EF4-FFF2-40B4-BE49-F238E27FC236}">
                <a16:creationId xmlns:a16="http://schemas.microsoft.com/office/drawing/2014/main" xmlns="" id="{7FC94C65-D8E7-4A3B-8A8C-B26897632EE8}"/>
              </a:ext>
            </a:extLst>
          </p:cNvPr>
          <p:cNvSpPr/>
          <p:nvPr/>
        </p:nvSpPr>
        <p:spPr>
          <a:xfrm>
            <a:off x="7081567" y="3755962"/>
            <a:ext cx="5110433" cy="2365022"/>
          </a:xfrm>
          <a:prstGeom prst="rect">
            <a:avLst/>
          </a:prstGeom>
          <a:gradFill flip="none" rotWithShape="1">
            <a:gsLst>
              <a:gs pos="33000">
                <a:srgbClr val="06162D">
                  <a:alpha val="75000"/>
                </a:srgbClr>
              </a:gs>
              <a:gs pos="0">
                <a:srgbClr val="06162D">
                  <a:alpha val="90000"/>
                </a:srgbClr>
              </a:gs>
              <a:gs pos="93000">
                <a:srgbClr val="06162D">
                  <a:alpha val="0"/>
                </a:srgb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5" name="TextBox 22">
            <a:extLst>
              <a:ext uri="{FF2B5EF4-FFF2-40B4-BE49-F238E27FC236}">
                <a16:creationId xmlns:a16="http://schemas.microsoft.com/office/drawing/2014/main" xmlns="" id="{B0B0E7CD-1269-4F0D-83A9-35CEBD28BD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7351" y="4066338"/>
            <a:ext cx="2259701" cy="830997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r"/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锐普</a:t>
            </a:r>
            <a:endParaRPr lang="en-US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56" name="TextBox 22">
            <a:extLst>
              <a:ext uri="{FF2B5EF4-FFF2-40B4-BE49-F238E27FC236}">
                <a16:creationId xmlns:a16="http://schemas.microsoft.com/office/drawing/2014/main" xmlns="" id="{4F4E9065-5E4F-454C-BE4B-C8026E3E7C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9406" y="5220028"/>
            <a:ext cx="3860020" cy="40011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r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演示设计、交易、传播机构</a:t>
            </a:r>
            <a:endParaRPr lang="en-US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7" name="TextBox 22">
            <a:extLst>
              <a:ext uri="{FF2B5EF4-FFF2-40B4-BE49-F238E27FC236}">
                <a16:creationId xmlns:a16="http://schemas.microsoft.com/office/drawing/2014/main" xmlns="" id="{4E2395BF-30A7-4C6E-BA48-C4B57E9774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22708" y="4856909"/>
            <a:ext cx="2376719" cy="40011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r"/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业内领跑的</a:t>
            </a:r>
            <a:endParaRPr lang="en-US" altLang="zh-CN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7" name="矩形 386">
            <a:extLst>
              <a:ext uri="{FF2B5EF4-FFF2-40B4-BE49-F238E27FC236}">
                <a16:creationId xmlns:a16="http://schemas.microsoft.com/office/drawing/2014/main" xmlns="" id="{F30E7EDF-5411-45C9-BFCF-F22DFF2C91F2}"/>
              </a:ext>
            </a:extLst>
          </p:cNvPr>
          <p:cNvSpPr/>
          <p:nvPr/>
        </p:nvSpPr>
        <p:spPr>
          <a:xfrm>
            <a:off x="11601396" y="4186207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8" name="文本框 387">
            <a:extLst>
              <a:ext uri="{FF2B5EF4-FFF2-40B4-BE49-F238E27FC236}">
                <a16:creationId xmlns:a16="http://schemas.microsoft.com/office/drawing/2014/main" xmlns="" id="{6395C50C-C548-4EB7-A3EE-076FA81C2266}"/>
              </a:ext>
            </a:extLst>
          </p:cNvPr>
          <p:cNvSpPr txBox="1"/>
          <p:nvPr/>
        </p:nvSpPr>
        <p:spPr>
          <a:xfrm>
            <a:off x="11540857" y="4146202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90" name="组合 389">
            <a:extLst>
              <a:ext uri="{FF2B5EF4-FFF2-40B4-BE49-F238E27FC236}">
                <a16:creationId xmlns:a16="http://schemas.microsoft.com/office/drawing/2014/main" xmlns="" id="{574B2EF2-8973-42BA-9C2A-AB5B3DC9C925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xmlns="" id="{9E3475FC-34EA-443A-808B-311B97DEFA4A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2" name="组合 391">
              <a:extLst>
                <a:ext uri="{FF2B5EF4-FFF2-40B4-BE49-F238E27FC236}">
                  <a16:creationId xmlns:a16="http://schemas.microsoft.com/office/drawing/2014/main" xmlns="" id="{55E1FBC3-9233-4C4C-A06F-04781788D3E3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396" name="Freeform 43">
                <a:extLst>
                  <a:ext uri="{FF2B5EF4-FFF2-40B4-BE49-F238E27FC236}">
                    <a16:creationId xmlns:a16="http://schemas.microsoft.com/office/drawing/2014/main" xmlns="" id="{3402DB18-56BC-4051-8ED7-A44A73AC4738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7" name="Freeform 44">
                <a:extLst>
                  <a:ext uri="{FF2B5EF4-FFF2-40B4-BE49-F238E27FC236}">
                    <a16:creationId xmlns:a16="http://schemas.microsoft.com/office/drawing/2014/main" xmlns="" id="{F5F26CD6-7403-4131-8DA7-47B9D0B6AC1A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93" name="组合 392">
              <a:extLst>
                <a:ext uri="{FF2B5EF4-FFF2-40B4-BE49-F238E27FC236}">
                  <a16:creationId xmlns:a16="http://schemas.microsoft.com/office/drawing/2014/main" xmlns="" id="{6FDC7203-EFB7-438A-A970-EA414CF4ECFC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394" name="弧形 393">
                <a:extLst>
                  <a:ext uri="{FF2B5EF4-FFF2-40B4-BE49-F238E27FC236}">
                    <a16:creationId xmlns:a16="http://schemas.microsoft.com/office/drawing/2014/main" xmlns="" id="{C82EF0C7-E001-441D-BA9E-1D42B6D03D2A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5" name="弧形 394">
                <a:extLst>
                  <a:ext uri="{FF2B5EF4-FFF2-40B4-BE49-F238E27FC236}">
                    <a16:creationId xmlns:a16="http://schemas.microsoft.com/office/drawing/2014/main" xmlns="" id="{FBDEB5ED-5DD5-468F-B8B8-85EDF941E17A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668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25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2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25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5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5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25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2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2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25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25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25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25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25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25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25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25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25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25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25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25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25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25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25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25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25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25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25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25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25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25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" grpId="0"/>
      <p:bldP spid="377" grpId="0" animBg="1"/>
      <p:bldP spid="355" grpId="0"/>
      <p:bldP spid="356" grpId="0"/>
      <p:bldP spid="357" grpId="0"/>
      <p:bldP spid="387" grpId="0" animBg="1"/>
      <p:bldP spid="38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A_椭圆 52">
            <a:extLst>
              <a:ext uri="{FF2B5EF4-FFF2-40B4-BE49-F238E27FC236}">
                <a16:creationId xmlns:a16="http://schemas.microsoft.com/office/drawing/2014/main" xmlns="" id="{1308F007-9A79-41E7-8E85-0A320D0D0B4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91914" y="2396988"/>
            <a:ext cx="11408172" cy="3905827"/>
          </a:xfrm>
          <a:prstGeom prst="ellipse">
            <a:avLst/>
          </a:prstGeom>
          <a:gradFill>
            <a:gsLst>
              <a:gs pos="0">
                <a:srgbClr val="4BFFEE">
                  <a:alpha val="0"/>
                </a:srgbClr>
              </a:gs>
              <a:gs pos="100000">
                <a:srgbClr val="4BFFEE">
                  <a:alpha val="15000"/>
                </a:srgbClr>
              </a:gs>
            </a:gsLst>
            <a:lin ang="5400000" scaled="1"/>
          </a:gradFill>
          <a:ln>
            <a:noFill/>
          </a:ln>
          <a:effectLst>
            <a:outerShdw blurRad="50800" dist="38100" dir="5400000" sx="107000" sy="107000" algn="t" rotWithShape="0">
              <a:srgbClr val="5E0218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PA_椭圆 54">
            <a:extLst>
              <a:ext uri="{FF2B5EF4-FFF2-40B4-BE49-F238E27FC236}">
                <a16:creationId xmlns:a16="http://schemas.microsoft.com/office/drawing/2014/main" xmlns="" id="{2A928E5E-A3F8-420D-92A6-52F9CD2B38C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028879" y="3299808"/>
            <a:ext cx="6134315" cy="2100212"/>
          </a:xfrm>
          <a:prstGeom prst="ellipse">
            <a:avLst/>
          </a:prstGeom>
          <a:gradFill>
            <a:gsLst>
              <a:gs pos="22000">
                <a:srgbClr val="4BFFEE">
                  <a:alpha val="0"/>
                </a:srgbClr>
              </a:gs>
              <a:gs pos="57334">
                <a:srgbClr val="4BFFEE">
                  <a:alpha val="10000"/>
                </a:srgbClr>
              </a:gs>
              <a:gs pos="100000">
                <a:srgbClr val="4BFFEE">
                  <a:alpha val="41000"/>
                </a:srgbClr>
              </a:gs>
            </a:gsLst>
            <a:lin ang="5400000" scaled="1"/>
          </a:gradFill>
          <a:ln>
            <a:noFill/>
          </a:ln>
          <a:effectLst>
            <a:outerShdw blurRad="50800" dist="38100" dir="5400000" sx="107000" sy="107000" algn="t" rotWithShape="0">
              <a:srgbClr val="06162D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6" name="PA_椭圆 55">
            <a:extLst>
              <a:ext uri="{FF2B5EF4-FFF2-40B4-BE49-F238E27FC236}">
                <a16:creationId xmlns:a16="http://schemas.microsoft.com/office/drawing/2014/main" xmlns="" id="{D8320997-C6E0-4EEE-8025-DE43C4B2D42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876300" y="2611768"/>
            <a:ext cx="10439400" cy="3279101"/>
          </a:xfrm>
          <a:prstGeom prst="ellipse">
            <a:avLst/>
          </a:prstGeom>
          <a:noFill/>
          <a:ln>
            <a:gradFill>
              <a:gsLst>
                <a:gs pos="12000">
                  <a:srgbClr val="4BFFEE">
                    <a:alpha val="0"/>
                  </a:srgbClr>
                </a:gs>
                <a:gs pos="88000">
                  <a:srgbClr val="4BFFEE">
                    <a:alpha val="0"/>
                  </a:srgbClr>
                </a:gs>
                <a:gs pos="50000">
                  <a:srgbClr val="4BFFEE"/>
                </a:gs>
              </a:gsLst>
              <a:lin ang="5400000" scaled="1"/>
            </a:gradFill>
          </a:ln>
          <a:effectLst>
            <a:outerShdw blurRad="63500" dist="38100" dir="17220000" sx="107000" sy="107000" algn="t" rotWithShape="0">
              <a:srgbClr val="4BFFEE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PA_椭圆 48">
            <a:extLst>
              <a:ext uri="{FF2B5EF4-FFF2-40B4-BE49-F238E27FC236}">
                <a16:creationId xmlns:a16="http://schemas.microsoft.com/office/drawing/2014/main" xmlns="" id="{E962330C-388D-4991-9F65-33D06E58C1B6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672114" y="874546"/>
            <a:ext cx="4847772" cy="4847772"/>
          </a:xfrm>
          <a:prstGeom prst="ellipse">
            <a:avLst/>
          </a:prstGeom>
          <a:gradFill flip="none" rotWithShape="1">
            <a:gsLst>
              <a:gs pos="0">
                <a:srgbClr val="A005FF">
                  <a:alpha val="89000"/>
                </a:srgbClr>
              </a:gs>
              <a:gs pos="60000">
                <a:srgbClr val="490AFA">
                  <a:alpha val="5000"/>
                </a:srgbClr>
              </a:gs>
              <a:gs pos="87000">
                <a:srgbClr val="490AFA">
                  <a:alpha val="0"/>
                </a:srgbClr>
              </a:gs>
              <a:gs pos="29000">
                <a:srgbClr val="490AFA">
                  <a:alpha val="3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PA_文本框 22">
            <a:extLst>
              <a:ext uri="{FF2B5EF4-FFF2-40B4-BE49-F238E27FC236}">
                <a16:creationId xmlns:a16="http://schemas.microsoft.com/office/drawing/2014/main" xmlns="" id="{D018C1E2-F71B-43B9-ABB9-62588873BE2D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95972" y="439053"/>
            <a:ext cx="3067967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演示方案定制</a:t>
            </a:r>
          </a:p>
        </p:txBody>
      </p:sp>
      <p:grpSp>
        <p:nvGrpSpPr>
          <p:cNvPr id="62" name="PA_组合 61">
            <a:extLst>
              <a:ext uri="{FF2B5EF4-FFF2-40B4-BE49-F238E27FC236}">
                <a16:creationId xmlns:a16="http://schemas.microsoft.com/office/drawing/2014/main" xmlns="" id="{BAE7C599-F8E2-45EF-A97B-BF772FA4D7A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3216717" y="1857737"/>
            <a:ext cx="1110106" cy="1110106"/>
            <a:chOff x="3216717" y="1857737"/>
            <a:chExt cx="1110106" cy="1110106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735A8F77-AE5B-43FD-BF9F-DD0F0B88A4AE}"/>
                </a:ext>
              </a:extLst>
            </p:cNvPr>
            <p:cNvSpPr/>
            <p:nvPr/>
          </p:nvSpPr>
          <p:spPr>
            <a:xfrm>
              <a:off x="3216717" y="1857737"/>
              <a:ext cx="1110106" cy="1110106"/>
            </a:xfrm>
            <a:prstGeom prst="ellipse">
              <a:avLst/>
            </a:prstGeom>
            <a:noFill/>
            <a:ln>
              <a:gradFill flip="none" rotWithShape="1">
                <a:gsLst>
                  <a:gs pos="75000">
                    <a:srgbClr val="BDDAF1">
                      <a:alpha val="0"/>
                    </a:srgbClr>
                  </a:gs>
                  <a:gs pos="26000">
                    <a:srgbClr val="DAE3F3">
                      <a:alpha val="0"/>
                    </a:srgbClr>
                  </a:gs>
                  <a:gs pos="0">
                    <a:srgbClr val="3CB4E7"/>
                  </a:gs>
                  <a:gs pos="100000">
                    <a:srgbClr val="3CB4E7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A21C15E2-2164-43E3-9C74-C4B1F9894A4A}"/>
                </a:ext>
              </a:extLst>
            </p:cNvPr>
            <p:cNvSpPr/>
            <p:nvPr/>
          </p:nvSpPr>
          <p:spPr>
            <a:xfrm>
              <a:off x="3294716" y="2044537"/>
              <a:ext cx="95410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rgbClr val="C00000"/>
                </a:buClr>
              </a:pPr>
              <a:r>
                <a:rPr lang="en-US" altLang="zh-CN" sz="24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15</a:t>
              </a:r>
              <a:r>
                <a:rPr lang="zh-CN" altLang="en-US" sz="24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名</a:t>
              </a:r>
              <a:endParaRPr lang="en-US" altLang="zh-CN" sz="2400" b="1" kern="100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buClr>
                  <a:srgbClr val="C00000"/>
                </a:buClr>
              </a:pPr>
              <a:r>
                <a:rPr lang="zh-CN" altLang="en-US" sz="12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专职设计师</a:t>
              </a:r>
              <a:endParaRPr lang="zh-CN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3" name="PA_组合 62">
            <a:extLst>
              <a:ext uri="{FF2B5EF4-FFF2-40B4-BE49-F238E27FC236}">
                <a16:creationId xmlns:a16="http://schemas.microsoft.com/office/drawing/2014/main" xmlns="" id="{9CE4095A-6D85-476C-B8E4-0E85827623C9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7856094" y="1857737"/>
            <a:ext cx="1110106" cy="1110106"/>
            <a:chOff x="7856094" y="1857737"/>
            <a:chExt cx="1110106" cy="1110106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127B0750-FCBC-4C09-A62E-E0FAB755C8EB}"/>
                </a:ext>
              </a:extLst>
            </p:cNvPr>
            <p:cNvSpPr/>
            <p:nvPr/>
          </p:nvSpPr>
          <p:spPr>
            <a:xfrm>
              <a:off x="7856094" y="1857737"/>
              <a:ext cx="1110106" cy="1110106"/>
            </a:xfrm>
            <a:prstGeom prst="ellipse">
              <a:avLst/>
            </a:prstGeom>
            <a:noFill/>
            <a:ln>
              <a:gradFill flip="none" rotWithShape="1">
                <a:gsLst>
                  <a:gs pos="75000">
                    <a:srgbClr val="BDDAF1">
                      <a:alpha val="0"/>
                    </a:srgbClr>
                  </a:gs>
                  <a:gs pos="26000">
                    <a:srgbClr val="DAE3F3">
                      <a:alpha val="0"/>
                    </a:srgbClr>
                  </a:gs>
                  <a:gs pos="0">
                    <a:srgbClr val="3CB4E7"/>
                  </a:gs>
                  <a:gs pos="100000">
                    <a:srgbClr val="3CB4E7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591F8075-33EF-4B9E-BEB0-B856BAA7A2DB}"/>
                </a:ext>
              </a:extLst>
            </p:cNvPr>
            <p:cNvSpPr/>
            <p:nvPr/>
          </p:nvSpPr>
          <p:spPr>
            <a:xfrm>
              <a:off x="8008632" y="2044537"/>
              <a:ext cx="80502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rgbClr val="C00000"/>
                </a:buClr>
              </a:pPr>
              <a:r>
                <a:rPr lang="en-US" altLang="zh-CN" sz="24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24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年</a:t>
              </a:r>
              <a:endParaRPr lang="en-US" altLang="zh-CN" sz="2400" b="1" kern="100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buClr>
                  <a:srgbClr val="C00000"/>
                </a:buClr>
              </a:pPr>
              <a:r>
                <a:rPr lang="zh-CN" altLang="en-US" sz="1200" b="1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行业经验</a:t>
              </a:r>
              <a:endParaRPr lang="zh-CN" altLang="zh-CN" sz="1200" b="1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4" name="PA_组合 63">
            <a:extLst>
              <a:ext uri="{FF2B5EF4-FFF2-40B4-BE49-F238E27FC236}">
                <a16:creationId xmlns:a16="http://schemas.microsoft.com/office/drawing/2014/main" xmlns="" id="{25656EAE-94D9-420F-8545-39A34919A318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2064985" y="3971043"/>
            <a:ext cx="1342612" cy="1342612"/>
            <a:chOff x="2064985" y="3971043"/>
            <a:chExt cx="1342612" cy="1342612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09422BA0-DE77-4466-9982-71D11EBBA487}"/>
                </a:ext>
              </a:extLst>
            </p:cNvPr>
            <p:cNvSpPr/>
            <p:nvPr/>
          </p:nvSpPr>
          <p:spPr>
            <a:xfrm>
              <a:off x="2064985" y="3971043"/>
              <a:ext cx="1342612" cy="1342612"/>
            </a:xfrm>
            <a:prstGeom prst="ellipse">
              <a:avLst/>
            </a:prstGeom>
            <a:noFill/>
            <a:ln>
              <a:gradFill flip="none" rotWithShape="1">
                <a:gsLst>
                  <a:gs pos="75000">
                    <a:srgbClr val="BDDAF1">
                      <a:alpha val="0"/>
                    </a:srgbClr>
                  </a:gs>
                  <a:gs pos="26000">
                    <a:srgbClr val="DAE3F3">
                      <a:alpha val="0"/>
                    </a:srgbClr>
                  </a:gs>
                  <a:gs pos="0">
                    <a:srgbClr val="3CB4E7"/>
                  </a:gs>
                  <a:gs pos="100000">
                    <a:srgbClr val="3CB4E7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0B8328CC-416F-45C5-B7AA-AE3FF58588AD}"/>
                </a:ext>
              </a:extLst>
            </p:cNvPr>
            <p:cNvSpPr/>
            <p:nvPr/>
          </p:nvSpPr>
          <p:spPr>
            <a:xfrm>
              <a:off x="2282482" y="4274096"/>
              <a:ext cx="90762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rgbClr val="C00000"/>
                </a:buClr>
              </a:pPr>
              <a:r>
                <a:rPr lang="en-US" altLang="zh-CN" sz="28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32</a:t>
              </a:r>
              <a:r>
                <a:rPr lang="zh-CN" altLang="en-US" sz="28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个</a:t>
              </a:r>
              <a:endParaRPr lang="en-US" altLang="zh-CN" sz="2800" b="1" kern="100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buClr>
                  <a:srgbClr val="C00000"/>
                </a:buClr>
              </a:pPr>
              <a:r>
                <a:rPr lang="zh-CN" altLang="en-US" sz="12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省市区</a:t>
              </a:r>
              <a:endParaRPr lang="zh-CN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6" name="PA_组合 65">
            <a:extLst>
              <a:ext uri="{FF2B5EF4-FFF2-40B4-BE49-F238E27FC236}">
                <a16:creationId xmlns:a16="http://schemas.microsoft.com/office/drawing/2014/main" xmlns="" id="{A87E8D4F-F123-4E29-94EC-8A54DBCBC214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8761166" y="3971043"/>
            <a:ext cx="1342612" cy="1342612"/>
            <a:chOff x="8761166" y="3971043"/>
            <a:chExt cx="1342612" cy="1342612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3436FC9B-D8B5-4C4A-B6D0-20879E4D13C8}"/>
                </a:ext>
              </a:extLst>
            </p:cNvPr>
            <p:cNvSpPr/>
            <p:nvPr/>
          </p:nvSpPr>
          <p:spPr>
            <a:xfrm>
              <a:off x="8761166" y="3971043"/>
              <a:ext cx="1342612" cy="1342612"/>
            </a:xfrm>
            <a:prstGeom prst="ellipse">
              <a:avLst/>
            </a:prstGeom>
            <a:noFill/>
            <a:ln>
              <a:gradFill flip="none" rotWithShape="1">
                <a:gsLst>
                  <a:gs pos="75000">
                    <a:srgbClr val="BDDAF1">
                      <a:alpha val="0"/>
                    </a:srgbClr>
                  </a:gs>
                  <a:gs pos="26000">
                    <a:srgbClr val="DAE3F3">
                      <a:alpha val="0"/>
                    </a:srgbClr>
                  </a:gs>
                  <a:gs pos="0">
                    <a:srgbClr val="3CB4E7"/>
                  </a:gs>
                  <a:gs pos="100000">
                    <a:srgbClr val="3CB4E7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87D66242-5AD1-4B95-9321-214C0E821A9D}"/>
                </a:ext>
              </a:extLst>
            </p:cNvPr>
            <p:cNvSpPr/>
            <p:nvPr/>
          </p:nvSpPr>
          <p:spPr>
            <a:xfrm>
              <a:off x="8797524" y="4274096"/>
              <a:ext cx="126989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rgbClr val="C00000"/>
                </a:buClr>
              </a:pPr>
              <a:r>
                <a:rPr lang="en-US" altLang="zh-CN" sz="28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1000</a:t>
              </a:r>
              <a:r>
                <a:rPr lang="zh-CN" altLang="en-US" sz="28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家</a:t>
              </a:r>
              <a:endParaRPr lang="en-US" altLang="zh-CN" sz="2800" b="1" kern="100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buClr>
                  <a:srgbClr val="C00000"/>
                </a:buClr>
              </a:pPr>
              <a:r>
                <a:rPr lang="zh-CN" altLang="en-US" sz="12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客户经验</a:t>
              </a:r>
              <a:endParaRPr lang="zh-CN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5" name="PA_组合 64">
            <a:extLst>
              <a:ext uri="{FF2B5EF4-FFF2-40B4-BE49-F238E27FC236}">
                <a16:creationId xmlns:a16="http://schemas.microsoft.com/office/drawing/2014/main" xmlns="" id="{60D9AFB0-D1A2-450D-9682-0FE6C1CD489C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5417785" y="4974521"/>
            <a:ext cx="1342612" cy="1342612"/>
            <a:chOff x="5417785" y="4974521"/>
            <a:chExt cx="1342612" cy="1342612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62F3A731-5F26-45D7-95B9-ECD83019176B}"/>
                </a:ext>
              </a:extLst>
            </p:cNvPr>
            <p:cNvSpPr/>
            <p:nvPr/>
          </p:nvSpPr>
          <p:spPr>
            <a:xfrm>
              <a:off x="5417785" y="4974521"/>
              <a:ext cx="1342612" cy="1342612"/>
            </a:xfrm>
            <a:prstGeom prst="ellipse">
              <a:avLst/>
            </a:prstGeom>
            <a:noFill/>
            <a:ln>
              <a:gradFill flip="none" rotWithShape="1">
                <a:gsLst>
                  <a:gs pos="75000">
                    <a:srgbClr val="BDDAF1">
                      <a:alpha val="0"/>
                    </a:srgbClr>
                  </a:gs>
                  <a:gs pos="26000">
                    <a:srgbClr val="DAE3F3">
                      <a:alpha val="0"/>
                    </a:srgbClr>
                  </a:gs>
                  <a:gs pos="0">
                    <a:srgbClr val="3CB4E7"/>
                  </a:gs>
                  <a:gs pos="100000">
                    <a:srgbClr val="3CB4E7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E648DD1A-7A76-4586-8418-6D460F2C074A}"/>
                </a:ext>
              </a:extLst>
            </p:cNvPr>
            <p:cNvSpPr/>
            <p:nvPr/>
          </p:nvSpPr>
          <p:spPr>
            <a:xfrm>
              <a:off x="5544710" y="5277574"/>
              <a:ext cx="108876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Clr>
                  <a:srgbClr val="C00000"/>
                </a:buClr>
              </a:pPr>
              <a:r>
                <a:rPr lang="en-US" altLang="zh-CN" sz="28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100</a:t>
              </a:r>
              <a:r>
                <a:rPr lang="zh-CN" altLang="en-US" sz="2800" b="1" kern="100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名</a:t>
              </a:r>
              <a:endParaRPr lang="en-US" altLang="zh-CN" sz="2800" b="1" kern="100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ctr">
                <a:buClr>
                  <a:srgbClr val="C00000"/>
                </a:buClr>
              </a:pPr>
              <a:r>
                <a:rPr lang="zh-CN" altLang="en-US" sz="1200" kern="1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后备设计师</a:t>
              </a:r>
              <a:endParaRPr lang="zh-CN" altLang="zh-CN" sz="1200" kern="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5" name="PA_组合 114">
            <a:extLst>
              <a:ext uri="{FF2B5EF4-FFF2-40B4-BE49-F238E27FC236}">
                <a16:creationId xmlns:a16="http://schemas.microsoft.com/office/drawing/2014/main" xmlns="" id="{F60AACCB-FAF8-44AC-B802-285DED9FFCA0}"/>
              </a:ext>
            </a:extLst>
          </p:cNvPr>
          <p:cNvGrpSpPr/>
          <p:nvPr>
            <p:custDataLst>
              <p:tags r:id="rId11"/>
            </p:custDataLst>
          </p:nvPr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B1CDAE39-0C42-4721-8D39-98B75FF2C426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xmlns="" id="{43E3D16D-EEEB-4B9B-AE94-C4BBAD2064CF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110" name="Freeform 43">
                <a:extLst>
                  <a:ext uri="{FF2B5EF4-FFF2-40B4-BE49-F238E27FC236}">
                    <a16:creationId xmlns:a16="http://schemas.microsoft.com/office/drawing/2014/main" xmlns="" id="{81AF3618-B867-4D63-9CB5-4F8B0BBE76C2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44">
                <a:extLst>
                  <a:ext uri="{FF2B5EF4-FFF2-40B4-BE49-F238E27FC236}">
                    <a16:creationId xmlns:a16="http://schemas.microsoft.com/office/drawing/2014/main" xmlns="" id="{B2F4C709-CCC0-452F-8B75-B96F3B21459E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xmlns="" id="{E1EDA549-E488-4DCE-9941-418925A57C72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113" name="弧形 112">
                <a:extLst>
                  <a:ext uri="{FF2B5EF4-FFF2-40B4-BE49-F238E27FC236}">
                    <a16:creationId xmlns:a16="http://schemas.microsoft.com/office/drawing/2014/main" xmlns="" id="{52F8796E-A299-4D8A-8CBC-DB87DDD8099E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弧形 113">
                <a:extLst>
                  <a:ext uri="{FF2B5EF4-FFF2-40B4-BE49-F238E27FC236}">
                    <a16:creationId xmlns:a16="http://schemas.microsoft.com/office/drawing/2014/main" xmlns="" id="{7E7DC288-81EB-46BE-9F1D-EE9BDDC3C660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7" name="PA_矩形 116">
            <a:extLst>
              <a:ext uri="{FF2B5EF4-FFF2-40B4-BE49-F238E27FC236}">
                <a16:creationId xmlns:a16="http://schemas.microsoft.com/office/drawing/2014/main" xmlns="" id="{1297C753-FFAD-4395-8E34-D418F6AE8DE9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4286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PA_文本框 117">
            <a:extLst>
              <a:ext uri="{FF2B5EF4-FFF2-40B4-BE49-F238E27FC236}">
                <a16:creationId xmlns:a16="http://schemas.microsoft.com/office/drawing/2014/main" xmlns="" id="{E73A7951-2E5E-4CD6-BAFA-E1A04CF7A0AD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958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628" name="PA_组合 627">
            <a:extLst>
              <a:ext uri="{FF2B5EF4-FFF2-40B4-BE49-F238E27FC236}">
                <a16:creationId xmlns:a16="http://schemas.microsoft.com/office/drawing/2014/main" xmlns="" id="{9ABF3B64-F2F0-49FA-BBB5-65C19F98A293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4427538" y="1690276"/>
            <a:ext cx="3336925" cy="3409950"/>
            <a:chOff x="-4454525" y="1152526"/>
            <a:chExt cx="3336925" cy="3409950"/>
          </a:xfrm>
          <a:gradFill>
            <a:gsLst>
              <a:gs pos="0">
                <a:srgbClr val="06162D">
                  <a:alpha val="50000"/>
                </a:srgbClr>
              </a:gs>
              <a:gs pos="100000">
                <a:srgbClr val="04FBB5">
                  <a:alpha val="30000"/>
                </a:srgbClr>
              </a:gs>
            </a:gsLst>
            <a:lin ang="5400000" scaled="1"/>
          </a:gradFill>
        </p:grpSpPr>
        <p:grpSp>
          <p:nvGrpSpPr>
            <p:cNvPr id="6" name="Group 205">
              <a:extLst>
                <a:ext uri="{FF2B5EF4-FFF2-40B4-BE49-F238E27FC236}">
                  <a16:creationId xmlns:a16="http://schemas.microsoft.com/office/drawing/2014/main" xmlns="" id="{6D1EDCA3-1EC7-44C3-BBA0-C06B50A955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4419600" y="1152526"/>
              <a:ext cx="3302000" cy="3409950"/>
              <a:chOff x="-2784" y="726"/>
              <a:chExt cx="2080" cy="2148"/>
            </a:xfrm>
            <a:grpFill/>
          </p:grpSpPr>
          <p:sp>
            <p:nvSpPr>
              <p:cNvPr id="428" name="Freeform 5">
                <a:extLst>
                  <a:ext uri="{FF2B5EF4-FFF2-40B4-BE49-F238E27FC236}">
                    <a16:creationId xmlns:a16="http://schemas.microsoft.com/office/drawing/2014/main" xmlns="" id="{566C0871-AED1-42F1-B843-F7A93423C3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75" y="1733"/>
                <a:ext cx="50" cy="51"/>
              </a:xfrm>
              <a:custGeom>
                <a:avLst/>
                <a:gdLst>
                  <a:gd name="T0" fmla="*/ 5 w 9"/>
                  <a:gd name="T1" fmla="*/ 6 h 9"/>
                  <a:gd name="T2" fmla="*/ 5 w 9"/>
                  <a:gd name="T3" fmla="*/ 9 h 9"/>
                  <a:gd name="T4" fmla="*/ 5 w 9"/>
                  <a:gd name="T5" fmla="*/ 9 h 9"/>
                  <a:gd name="T6" fmla="*/ 6 w 9"/>
                  <a:gd name="T7" fmla="*/ 9 h 9"/>
                  <a:gd name="T8" fmla="*/ 6 w 9"/>
                  <a:gd name="T9" fmla="*/ 9 h 9"/>
                  <a:gd name="T10" fmla="*/ 5 w 9"/>
                  <a:gd name="T11" fmla="*/ 6 h 9"/>
                  <a:gd name="T12" fmla="*/ 6 w 9"/>
                  <a:gd name="T13" fmla="*/ 6 h 9"/>
                  <a:gd name="T14" fmla="*/ 7 w 9"/>
                  <a:gd name="T15" fmla="*/ 8 h 9"/>
                  <a:gd name="T16" fmla="*/ 7 w 9"/>
                  <a:gd name="T17" fmla="*/ 8 h 9"/>
                  <a:gd name="T18" fmla="*/ 8 w 9"/>
                  <a:gd name="T19" fmla="*/ 7 h 9"/>
                  <a:gd name="T20" fmla="*/ 6 w 9"/>
                  <a:gd name="T21" fmla="*/ 6 h 9"/>
                  <a:gd name="T22" fmla="*/ 1 w 9"/>
                  <a:gd name="T23" fmla="*/ 3 h 9"/>
                  <a:gd name="T24" fmla="*/ 0 w 9"/>
                  <a:gd name="T25" fmla="*/ 5 h 9"/>
                  <a:gd name="T26" fmla="*/ 4 w 9"/>
                  <a:gd name="T27" fmla="*/ 9 h 9"/>
                  <a:gd name="T28" fmla="*/ 4 w 9"/>
                  <a:gd name="T29" fmla="*/ 5 h 9"/>
                  <a:gd name="T30" fmla="*/ 1 w 9"/>
                  <a:gd name="T31" fmla="*/ 3 h 9"/>
                  <a:gd name="T32" fmla="*/ 6 w 9"/>
                  <a:gd name="T33" fmla="*/ 1 h 9"/>
                  <a:gd name="T34" fmla="*/ 5 w 9"/>
                  <a:gd name="T35" fmla="*/ 4 h 9"/>
                  <a:gd name="T36" fmla="*/ 9 w 9"/>
                  <a:gd name="T37" fmla="*/ 6 h 9"/>
                  <a:gd name="T38" fmla="*/ 9 w 9"/>
                  <a:gd name="T39" fmla="*/ 5 h 9"/>
                  <a:gd name="T40" fmla="*/ 6 w 9"/>
                  <a:gd name="T41" fmla="*/ 1 h 9"/>
                  <a:gd name="T42" fmla="*/ 4 w 9"/>
                  <a:gd name="T43" fmla="*/ 0 h 9"/>
                  <a:gd name="T44" fmla="*/ 1 w 9"/>
                  <a:gd name="T45" fmla="*/ 2 h 9"/>
                  <a:gd name="T46" fmla="*/ 4 w 9"/>
                  <a:gd name="T47" fmla="*/ 4 h 9"/>
                  <a:gd name="T48" fmla="*/ 4 w 9"/>
                  <a:gd name="T4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" h="9">
                    <a:moveTo>
                      <a:pt x="5" y="6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5" y="6"/>
                      <a:pt x="5" y="6"/>
                      <a:pt x="5" y="6"/>
                    </a:cubicBezTo>
                    <a:moveTo>
                      <a:pt x="6" y="6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6"/>
                      <a:pt x="6" y="6"/>
                      <a:pt x="6" y="6"/>
                    </a:cubicBezTo>
                    <a:moveTo>
                      <a:pt x="1" y="3"/>
                    </a:moveTo>
                    <a:cubicBezTo>
                      <a:pt x="1" y="3"/>
                      <a:pt x="0" y="4"/>
                      <a:pt x="0" y="5"/>
                    </a:cubicBezTo>
                    <a:cubicBezTo>
                      <a:pt x="0" y="7"/>
                      <a:pt x="2" y="8"/>
                      <a:pt x="4" y="9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6" y="1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3"/>
                      <a:pt x="7" y="1"/>
                      <a:pt x="6" y="1"/>
                    </a:cubicBezTo>
                    <a:moveTo>
                      <a:pt x="4" y="0"/>
                    </a:moveTo>
                    <a:cubicBezTo>
                      <a:pt x="3" y="1"/>
                      <a:pt x="2" y="1"/>
                      <a:pt x="1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6">
                <a:extLst>
                  <a:ext uri="{FF2B5EF4-FFF2-40B4-BE49-F238E27FC236}">
                    <a16:creationId xmlns:a16="http://schemas.microsoft.com/office/drawing/2014/main" xmlns="" id="{921FC788-1249-47F4-AB44-4485F5FC90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286" y="2074"/>
                <a:ext cx="51" cy="45"/>
              </a:xfrm>
              <a:custGeom>
                <a:avLst/>
                <a:gdLst>
                  <a:gd name="T0" fmla="*/ 5 w 9"/>
                  <a:gd name="T1" fmla="*/ 7 h 8"/>
                  <a:gd name="T2" fmla="*/ 3 w 9"/>
                  <a:gd name="T3" fmla="*/ 8 h 8"/>
                  <a:gd name="T4" fmla="*/ 4 w 9"/>
                  <a:gd name="T5" fmla="*/ 8 h 8"/>
                  <a:gd name="T6" fmla="*/ 5 w 9"/>
                  <a:gd name="T7" fmla="*/ 8 h 8"/>
                  <a:gd name="T8" fmla="*/ 5 w 9"/>
                  <a:gd name="T9" fmla="*/ 7 h 8"/>
                  <a:gd name="T10" fmla="*/ 4 w 9"/>
                  <a:gd name="T11" fmla="*/ 5 h 8"/>
                  <a:gd name="T12" fmla="*/ 1 w 9"/>
                  <a:gd name="T13" fmla="*/ 6 h 8"/>
                  <a:gd name="T14" fmla="*/ 2 w 9"/>
                  <a:gd name="T15" fmla="*/ 7 h 8"/>
                  <a:gd name="T16" fmla="*/ 4 w 9"/>
                  <a:gd name="T17" fmla="*/ 5 h 8"/>
                  <a:gd name="T18" fmla="*/ 4 w 9"/>
                  <a:gd name="T19" fmla="*/ 5 h 8"/>
                  <a:gd name="T20" fmla="*/ 0 w 9"/>
                  <a:gd name="T21" fmla="*/ 4 h 8"/>
                  <a:gd name="T22" fmla="*/ 1 w 9"/>
                  <a:gd name="T23" fmla="*/ 5 h 8"/>
                  <a:gd name="T24" fmla="*/ 2 w 9"/>
                  <a:gd name="T25" fmla="*/ 4 h 8"/>
                  <a:gd name="T26" fmla="*/ 0 w 9"/>
                  <a:gd name="T27" fmla="*/ 4 h 8"/>
                  <a:gd name="T28" fmla="*/ 9 w 9"/>
                  <a:gd name="T29" fmla="*/ 4 h 8"/>
                  <a:gd name="T30" fmla="*/ 6 w 9"/>
                  <a:gd name="T31" fmla="*/ 6 h 8"/>
                  <a:gd name="T32" fmla="*/ 6 w 9"/>
                  <a:gd name="T33" fmla="*/ 8 h 8"/>
                  <a:gd name="T34" fmla="*/ 9 w 9"/>
                  <a:gd name="T35" fmla="*/ 4 h 8"/>
                  <a:gd name="T36" fmla="*/ 0 w 9"/>
                  <a:gd name="T37" fmla="*/ 3 h 8"/>
                  <a:gd name="T38" fmla="*/ 0 w 9"/>
                  <a:gd name="T39" fmla="*/ 3 h 8"/>
                  <a:gd name="T40" fmla="*/ 1 w 9"/>
                  <a:gd name="T41" fmla="*/ 3 h 8"/>
                  <a:gd name="T42" fmla="*/ 0 w 9"/>
                  <a:gd name="T43" fmla="*/ 3 h 8"/>
                  <a:gd name="T44" fmla="*/ 8 w 9"/>
                  <a:gd name="T45" fmla="*/ 2 h 8"/>
                  <a:gd name="T46" fmla="*/ 5 w 9"/>
                  <a:gd name="T47" fmla="*/ 4 h 8"/>
                  <a:gd name="T48" fmla="*/ 5 w 9"/>
                  <a:gd name="T49" fmla="*/ 5 h 8"/>
                  <a:gd name="T50" fmla="*/ 9 w 9"/>
                  <a:gd name="T51" fmla="*/ 3 h 8"/>
                  <a:gd name="T52" fmla="*/ 8 w 9"/>
                  <a:gd name="T53" fmla="*/ 2 h 8"/>
                  <a:gd name="T54" fmla="*/ 1 w 9"/>
                  <a:gd name="T55" fmla="*/ 1 h 8"/>
                  <a:gd name="T56" fmla="*/ 1 w 9"/>
                  <a:gd name="T57" fmla="*/ 2 h 8"/>
                  <a:gd name="T58" fmla="*/ 3 w 9"/>
                  <a:gd name="T59" fmla="*/ 3 h 8"/>
                  <a:gd name="T60" fmla="*/ 1 w 9"/>
                  <a:gd name="T61" fmla="*/ 1 h 8"/>
                  <a:gd name="T62" fmla="*/ 3 w 9"/>
                  <a:gd name="T63" fmla="*/ 0 h 8"/>
                  <a:gd name="T64" fmla="*/ 2 w 9"/>
                  <a:gd name="T65" fmla="*/ 0 h 8"/>
                  <a:gd name="T66" fmla="*/ 3 w 9"/>
                  <a:gd name="T67" fmla="*/ 2 h 8"/>
                  <a:gd name="T68" fmla="*/ 3 w 9"/>
                  <a:gd name="T69" fmla="*/ 0 h 8"/>
                  <a:gd name="T70" fmla="*/ 6 w 9"/>
                  <a:gd name="T71" fmla="*/ 0 h 8"/>
                  <a:gd name="T72" fmla="*/ 5 w 9"/>
                  <a:gd name="T73" fmla="*/ 2 h 8"/>
                  <a:gd name="T74" fmla="*/ 7 w 9"/>
                  <a:gd name="T75" fmla="*/ 1 h 8"/>
                  <a:gd name="T76" fmla="*/ 6 w 9"/>
                  <a:gd name="T77" fmla="*/ 0 h 8"/>
                  <a:gd name="T78" fmla="*/ 4 w 9"/>
                  <a:gd name="T79" fmla="*/ 0 h 8"/>
                  <a:gd name="T80" fmla="*/ 4 w 9"/>
                  <a:gd name="T81" fmla="*/ 0 h 8"/>
                  <a:gd name="T82" fmla="*/ 4 w 9"/>
                  <a:gd name="T83" fmla="*/ 1 h 8"/>
                  <a:gd name="T84" fmla="*/ 5 w 9"/>
                  <a:gd name="T85" fmla="*/ 0 h 8"/>
                  <a:gd name="T86" fmla="*/ 4 w 9"/>
                  <a:gd name="T8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" h="8">
                    <a:moveTo>
                      <a:pt x="5" y="7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7"/>
                      <a:pt x="5" y="7"/>
                      <a:pt x="5" y="7"/>
                    </a:cubicBezTo>
                    <a:moveTo>
                      <a:pt x="4" y="5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moveTo>
                      <a:pt x="0" y="4"/>
                    </a:moveTo>
                    <a:cubicBezTo>
                      <a:pt x="0" y="5"/>
                      <a:pt x="0" y="5"/>
                      <a:pt x="1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9" y="4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8" y="7"/>
                      <a:pt x="9" y="5"/>
                      <a:pt x="9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8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2"/>
                      <a:pt x="8" y="2"/>
                      <a:pt x="8" y="2"/>
                    </a:cubicBezTo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6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6" y="0"/>
                      <a:pt x="6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7">
                <a:extLst>
                  <a:ext uri="{FF2B5EF4-FFF2-40B4-BE49-F238E27FC236}">
                    <a16:creationId xmlns:a16="http://schemas.microsoft.com/office/drawing/2014/main" xmlns="" id="{593CA5C0-2124-43E1-8296-A709CEF758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107" y="1090"/>
                <a:ext cx="45" cy="45"/>
              </a:xfrm>
              <a:custGeom>
                <a:avLst/>
                <a:gdLst>
                  <a:gd name="T0" fmla="*/ 3 w 8"/>
                  <a:gd name="T1" fmla="*/ 7 h 8"/>
                  <a:gd name="T2" fmla="*/ 2 w 8"/>
                  <a:gd name="T3" fmla="*/ 8 h 8"/>
                  <a:gd name="T4" fmla="*/ 2 w 8"/>
                  <a:gd name="T5" fmla="*/ 8 h 8"/>
                  <a:gd name="T6" fmla="*/ 3 w 8"/>
                  <a:gd name="T7" fmla="*/ 7 h 8"/>
                  <a:gd name="T8" fmla="*/ 4 w 8"/>
                  <a:gd name="T9" fmla="*/ 7 h 8"/>
                  <a:gd name="T10" fmla="*/ 4 w 8"/>
                  <a:gd name="T11" fmla="*/ 8 h 8"/>
                  <a:gd name="T12" fmla="*/ 4 w 8"/>
                  <a:gd name="T13" fmla="*/ 8 h 8"/>
                  <a:gd name="T14" fmla="*/ 4 w 8"/>
                  <a:gd name="T15" fmla="*/ 8 h 8"/>
                  <a:gd name="T16" fmla="*/ 4 w 8"/>
                  <a:gd name="T17" fmla="*/ 7 h 8"/>
                  <a:gd name="T18" fmla="*/ 5 w 8"/>
                  <a:gd name="T19" fmla="*/ 6 h 8"/>
                  <a:gd name="T20" fmla="*/ 5 w 8"/>
                  <a:gd name="T21" fmla="*/ 8 h 8"/>
                  <a:gd name="T22" fmla="*/ 6 w 8"/>
                  <a:gd name="T23" fmla="*/ 8 h 8"/>
                  <a:gd name="T24" fmla="*/ 5 w 8"/>
                  <a:gd name="T25" fmla="*/ 6 h 8"/>
                  <a:gd name="T26" fmla="*/ 1 w 8"/>
                  <a:gd name="T27" fmla="*/ 6 h 8"/>
                  <a:gd name="T28" fmla="*/ 0 w 8"/>
                  <a:gd name="T29" fmla="*/ 6 h 8"/>
                  <a:gd name="T30" fmla="*/ 1 w 8"/>
                  <a:gd name="T31" fmla="*/ 7 h 8"/>
                  <a:gd name="T32" fmla="*/ 1 w 8"/>
                  <a:gd name="T33" fmla="*/ 6 h 8"/>
                  <a:gd name="T34" fmla="*/ 1 w 8"/>
                  <a:gd name="T35" fmla="*/ 5 h 8"/>
                  <a:gd name="T36" fmla="*/ 0 w 8"/>
                  <a:gd name="T37" fmla="*/ 5 h 8"/>
                  <a:gd name="T38" fmla="*/ 0 w 8"/>
                  <a:gd name="T39" fmla="*/ 6 h 8"/>
                  <a:gd name="T40" fmla="*/ 1 w 8"/>
                  <a:gd name="T41" fmla="*/ 5 h 8"/>
                  <a:gd name="T42" fmla="*/ 0 w 8"/>
                  <a:gd name="T43" fmla="*/ 4 h 8"/>
                  <a:gd name="T44" fmla="*/ 0 w 8"/>
                  <a:gd name="T45" fmla="*/ 4 h 8"/>
                  <a:gd name="T46" fmla="*/ 0 w 8"/>
                  <a:gd name="T47" fmla="*/ 4 h 8"/>
                  <a:gd name="T48" fmla="*/ 0 w 8"/>
                  <a:gd name="T49" fmla="*/ 4 h 8"/>
                  <a:gd name="T50" fmla="*/ 0 w 8"/>
                  <a:gd name="T51" fmla="*/ 2 h 8"/>
                  <a:gd name="T52" fmla="*/ 0 w 8"/>
                  <a:gd name="T53" fmla="*/ 3 h 8"/>
                  <a:gd name="T54" fmla="*/ 2 w 8"/>
                  <a:gd name="T55" fmla="*/ 3 h 8"/>
                  <a:gd name="T56" fmla="*/ 0 w 8"/>
                  <a:gd name="T57" fmla="*/ 2 h 8"/>
                  <a:gd name="T58" fmla="*/ 4 w 8"/>
                  <a:gd name="T59" fmla="*/ 0 h 8"/>
                  <a:gd name="T60" fmla="*/ 1 w 8"/>
                  <a:gd name="T61" fmla="*/ 1 h 8"/>
                  <a:gd name="T62" fmla="*/ 4 w 8"/>
                  <a:gd name="T63" fmla="*/ 3 h 8"/>
                  <a:gd name="T64" fmla="*/ 4 w 8"/>
                  <a:gd name="T65" fmla="*/ 3 h 8"/>
                  <a:gd name="T66" fmla="*/ 4 w 8"/>
                  <a:gd name="T67" fmla="*/ 3 h 8"/>
                  <a:gd name="T68" fmla="*/ 4 w 8"/>
                  <a:gd name="T69" fmla="*/ 3 h 8"/>
                  <a:gd name="T70" fmla="*/ 4 w 8"/>
                  <a:gd name="T71" fmla="*/ 3 h 8"/>
                  <a:gd name="T72" fmla="*/ 5 w 8"/>
                  <a:gd name="T73" fmla="*/ 3 h 8"/>
                  <a:gd name="T74" fmla="*/ 4 w 8"/>
                  <a:gd name="T75" fmla="*/ 4 h 8"/>
                  <a:gd name="T76" fmla="*/ 7 w 8"/>
                  <a:gd name="T77" fmla="*/ 7 h 8"/>
                  <a:gd name="T78" fmla="*/ 8 w 8"/>
                  <a:gd name="T79" fmla="*/ 4 h 8"/>
                  <a:gd name="T80" fmla="*/ 4 w 8"/>
                  <a:gd name="T8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" h="8">
                    <a:moveTo>
                      <a:pt x="3" y="7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4" y="7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4" y="7"/>
                      <a:pt x="4" y="7"/>
                    </a:cubicBezTo>
                    <a:moveTo>
                      <a:pt x="5" y="6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5" y="6"/>
                      <a:pt x="5" y="6"/>
                      <a:pt x="5" y="6"/>
                    </a:cubicBezTo>
                    <a:moveTo>
                      <a:pt x="1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1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2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4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6"/>
                      <a:pt x="8" y="5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8">
                <a:extLst>
                  <a:ext uri="{FF2B5EF4-FFF2-40B4-BE49-F238E27FC236}">
                    <a16:creationId xmlns:a16="http://schemas.microsoft.com/office/drawing/2014/main" xmlns="" id="{7BA40CC7-20E6-4F72-BD0B-A379C14D75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660" y="732"/>
                <a:ext cx="44" cy="45"/>
              </a:xfrm>
              <a:custGeom>
                <a:avLst/>
                <a:gdLst>
                  <a:gd name="T0" fmla="*/ 5 w 8"/>
                  <a:gd name="T1" fmla="*/ 6 h 8"/>
                  <a:gd name="T2" fmla="*/ 6 w 8"/>
                  <a:gd name="T3" fmla="*/ 7 h 8"/>
                  <a:gd name="T4" fmla="*/ 7 w 8"/>
                  <a:gd name="T5" fmla="*/ 7 h 8"/>
                  <a:gd name="T6" fmla="*/ 5 w 8"/>
                  <a:gd name="T7" fmla="*/ 6 h 8"/>
                  <a:gd name="T8" fmla="*/ 4 w 8"/>
                  <a:gd name="T9" fmla="*/ 5 h 8"/>
                  <a:gd name="T10" fmla="*/ 0 w 8"/>
                  <a:gd name="T11" fmla="*/ 6 h 8"/>
                  <a:gd name="T12" fmla="*/ 4 w 8"/>
                  <a:gd name="T13" fmla="*/ 8 h 8"/>
                  <a:gd name="T14" fmla="*/ 5 w 8"/>
                  <a:gd name="T15" fmla="*/ 8 h 8"/>
                  <a:gd name="T16" fmla="*/ 4 w 8"/>
                  <a:gd name="T17" fmla="*/ 5 h 8"/>
                  <a:gd name="T18" fmla="*/ 2 w 8"/>
                  <a:gd name="T19" fmla="*/ 0 h 8"/>
                  <a:gd name="T20" fmla="*/ 0 w 8"/>
                  <a:gd name="T21" fmla="*/ 4 h 8"/>
                  <a:gd name="T22" fmla="*/ 0 w 8"/>
                  <a:gd name="T23" fmla="*/ 5 h 8"/>
                  <a:gd name="T24" fmla="*/ 3 w 8"/>
                  <a:gd name="T25" fmla="*/ 4 h 8"/>
                  <a:gd name="T26" fmla="*/ 3 w 8"/>
                  <a:gd name="T27" fmla="*/ 3 h 8"/>
                  <a:gd name="T28" fmla="*/ 3 w 8"/>
                  <a:gd name="T29" fmla="*/ 3 h 8"/>
                  <a:gd name="T30" fmla="*/ 2 w 8"/>
                  <a:gd name="T31" fmla="*/ 0 h 8"/>
                  <a:gd name="T32" fmla="*/ 4 w 8"/>
                  <a:gd name="T33" fmla="*/ 0 h 8"/>
                  <a:gd name="T34" fmla="*/ 3 w 8"/>
                  <a:gd name="T35" fmla="*/ 0 h 8"/>
                  <a:gd name="T36" fmla="*/ 4 w 8"/>
                  <a:gd name="T37" fmla="*/ 3 h 8"/>
                  <a:gd name="T38" fmla="*/ 4 w 8"/>
                  <a:gd name="T39" fmla="*/ 3 h 8"/>
                  <a:gd name="T40" fmla="*/ 5 w 8"/>
                  <a:gd name="T41" fmla="*/ 4 h 8"/>
                  <a:gd name="T42" fmla="*/ 8 w 8"/>
                  <a:gd name="T43" fmla="*/ 6 h 8"/>
                  <a:gd name="T44" fmla="*/ 8 w 8"/>
                  <a:gd name="T45" fmla="*/ 4 h 8"/>
                  <a:gd name="T46" fmla="*/ 4 w 8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8">
                    <a:moveTo>
                      <a:pt x="5" y="6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5" y="6"/>
                      <a:pt x="5" y="6"/>
                      <a:pt x="5" y="6"/>
                    </a:cubicBezTo>
                    <a:moveTo>
                      <a:pt x="4" y="5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3" y="8"/>
                      <a:pt x="4" y="8"/>
                    </a:cubicBezTo>
                    <a:cubicBezTo>
                      <a:pt x="4" y="8"/>
                      <a:pt x="4" y="8"/>
                      <a:pt x="5" y="8"/>
                    </a:cubicBezTo>
                    <a:cubicBezTo>
                      <a:pt x="4" y="5"/>
                      <a:pt x="4" y="5"/>
                      <a:pt x="4" y="5"/>
                    </a:cubicBezTo>
                    <a:moveTo>
                      <a:pt x="2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5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9">
                <a:extLst>
                  <a:ext uri="{FF2B5EF4-FFF2-40B4-BE49-F238E27FC236}">
                    <a16:creationId xmlns:a16="http://schemas.microsoft.com/office/drawing/2014/main" xmlns="" id="{B579618C-BD5E-4DA5-BC62-8DBEE0D9CA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124" y="2533"/>
                <a:ext cx="51" cy="45"/>
              </a:xfrm>
              <a:custGeom>
                <a:avLst/>
                <a:gdLst>
                  <a:gd name="T0" fmla="*/ 0 w 9"/>
                  <a:gd name="T1" fmla="*/ 4 h 8"/>
                  <a:gd name="T2" fmla="*/ 0 w 9"/>
                  <a:gd name="T3" fmla="*/ 4 h 8"/>
                  <a:gd name="T4" fmla="*/ 0 w 9"/>
                  <a:gd name="T5" fmla="*/ 5 h 8"/>
                  <a:gd name="T6" fmla="*/ 3 w 9"/>
                  <a:gd name="T7" fmla="*/ 4 h 8"/>
                  <a:gd name="T8" fmla="*/ 0 w 9"/>
                  <a:gd name="T9" fmla="*/ 4 h 8"/>
                  <a:gd name="T10" fmla="*/ 3 w 9"/>
                  <a:gd name="T11" fmla="*/ 2 h 8"/>
                  <a:gd name="T12" fmla="*/ 1 w 9"/>
                  <a:gd name="T13" fmla="*/ 3 h 8"/>
                  <a:gd name="T14" fmla="*/ 4 w 9"/>
                  <a:gd name="T15" fmla="*/ 3 h 8"/>
                  <a:gd name="T16" fmla="*/ 3 w 9"/>
                  <a:gd name="T17" fmla="*/ 2 h 8"/>
                  <a:gd name="T18" fmla="*/ 8 w 9"/>
                  <a:gd name="T19" fmla="*/ 1 h 8"/>
                  <a:gd name="T20" fmla="*/ 5 w 9"/>
                  <a:gd name="T21" fmla="*/ 4 h 8"/>
                  <a:gd name="T22" fmla="*/ 5 w 9"/>
                  <a:gd name="T23" fmla="*/ 4 h 8"/>
                  <a:gd name="T24" fmla="*/ 5 w 9"/>
                  <a:gd name="T25" fmla="*/ 4 h 8"/>
                  <a:gd name="T26" fmla="*/ 5 w 9"/>
                  <a:gd name="T27" fmla="*/ 4 h 8"/>
                  <a:gd name="T28" fmla="*/ 1 w 9"/>
                  <a:gd name="T29" fmla="*/ 6 h 8"/>
                  <a:gd name="T30" fmla="*/ 4 w 9"/>
                  <a:gd name="T31" fmla="*/ 8 h 8"/>
                  <a:gd name="T32" fmla="*/ 9 w 9"/>
                  <a:gd name="T33" fmla="*/ 4 h 8"/>
                  <a:gd name="T34" fmla="*/ 8 w 9"/>
                  <a:gd name="T35" fmla="*/ 1 h 8"/>
                  <a:gd name="T36" fmla="*/ 6 w 9"/>
                  <a:gd name="T37" fmla="*/ 0 h 8"/>
                  <a:gd name="T38" fmla="*/ 6 w 9"/>
                  <a:gd name="T39" fmla="*/ 1 h 8"/>
                  <a:gd name="T40" fmla="*/ 7 w 9"/>
                  <a:gd name="T41" fmla="*/ 0 h 8"/>
                  <a:gd name="T42" fmla="*/ 6 w 9"/>
                  <a:gd name="T43" fmla="*/ 0 h 8"/>
                  <a:gd name="T44" fmla="*/ 3 w 9"/>
                  <a:gd name="T45" fmla="*/ 0 h 8"/>
                  <a:gd name="T46" fmla="*/ 1 w 9"/>
                  <a:gd name="T47" fmla="*/ 2 h 8"/>
                  <a:gd name="T48" fmla="*/ 3 w 9"/>
                  <a:gd name="T49" fmla="*/ 0 h 8"/>
                  <a:gd name="T50" fmla="*/ 3 w 9"/>
                  <a:gd name="T51" fmla="*/ 0 h 8"/>
                  <a:gd name="T52" fmla="*/ 5 w 9"/>
                  <a:gd name="T53" fmla="*/ 0 h 8"/>
                  <a:gd name="T54" fmla="*/ 4 w 9"/>
                  <a:gd name="T55" fmla="*/ 1 h 8"/>
                  <a:gd name="T56" fmla="*/ 4 w 9"/>
                  <a:gd name="T57" fmla="*/ 2 h 8"/>
                  <a:gd name="T58" fmla="*/ 5 w 9"/>
                  <a:gd name="T59" fmla="*/ 0 h 8"/>
                  <a:gd name="T60" fmla="*/ 4 w 9"/>
                  <a:gd name="T61" fmla="*/ 0 h 8"/>
                  <a:gd name="T62" fmla="*/ 4 w 9"/>
                  <a:gd name="T63" fmla="*/ 0 h 8"/>
                  <a:gd name="T64" fmla="*/ 4 w 9"/>
                  <a:gd name="T65" fmla="*/ 0 h 8"/>
                  <a:gd name="T66" fmla="*/ 4 w 9"/>
                  <a:gd name="T6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" h="8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3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8" y="1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7"/>
                      <a:pt x="3" y="8"/>
                      <a:pt x="4" y="8"/>
                    </a:cubicBezTo>
                    <a:cubicBezTo>
                      <a:pt x="7" y="8"/>
                      <a:pt x="9" y="6"/>
                      <a:pt x="9" y="4"/>
                    </a:cubicBezTo>
                    <a:cubicBezTo>
                      <a:pt x="9" y="3"/>
                      <a:pt x="8" y="2"/>
                      <a:pt x="8" y="1"/>
                    </a:cubicBezTo>
                    <a:moveTo>
                      <a:pt x="6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  <a:moveTo>
                      <a:pt x="3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5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0">
                <a:extLst>
                  <a:ext uri="{FF2B5EF4-FFF2-40B4-BE49-F238E27FC236}">
                    <a16:creationId xmlns:a16="http://schemas.microsoft.com/office/drawing/2014/main" xmlns="" id="{BC707589-19A3-49C8-A33A-A0A35D59B5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878" y="2416"/>
                <a:ext cx="50" cy="44"/>
              </a:xfrm>
              <a:custGeom>
                <a:avLst/>
                <a:gdLst>
                  <a:gd name="T0" fmla="*/ 5 w 9"/>
                  <a:gd name="T1" fmla="*/ 5 h 8"/>
                  <a:gd name="T2" fmla="*/ 6 w 9"/>
                  <a:gd name="T3" fmla="*/ 8 h 8"/>
                  <a:gd name="T4" fmla="*/ 8 w 9"/>
                  <a:gd name="T5" fmla="*/ 6 h 8"/>
                  <a:gd name="T6" fmla="*/ 5 w 9"/>
                  <a:gd name="T7" fmla="*/ 5 h 8"/>
                  <a:gd name="T8" fmla="*/ 4 w 9"/>
                  <a:gd name="T9" fmla="*/ 5 h 8"/>
                  <a:gd name="T10" fmla="*/ 1 w 9"/>
                  <a:gd name="T11" fmla="*/ 6 h 8"/>
                  <a:gd name="T12" fmla="*/ 5 w 9"/>
                  <a:gd name="T13" fmla="*/ 8 h 8"/>
                  <a:gd name="T14" fmla="*/ 5 w 9"/>
                  <a:gd name="T15" fmla="*/ 8 h 8"/>
                  <a:gd name="T16" fmla="*/ 4 w 9"/>
                  <a:gd name="T17" fmla="*/ 5 h 8"/>
                  <a:gd name="T18" fmla="*/ 9 w 9"/>
                  <a:gd name="T19" fmla="*/ 4 h 8"/>
                  <a:gd name="T20" fmla="*/ 7 w 9"/>
                  <a:gd name="T21" fmla="*/ 4 h 8"/>
                  <a:gd name="T22" fmla="*/ 9 w 9"/>
                  <a:gd name="T23" fmla="*/ 5 h 8"/>
                  <a:gd name="T24" fmla="*/ 9 w 9"/>
                  <a:gd name="T25" fmla="*/ 4 h 8"/>
                  <a:gd name="T26" fmla="*/ 8 w 9"/>
                  <a:gd name="T27" fmla="*/ 3 h 8"/>
                  <a:gd name="T28" fmla="*/ 7 w 9"/>
                  <a:gd name="T29" fmla="*/ 3 h 8"/>
                  <a:gd name="T30" fmla="*/ 9 w 9"/>
                  <a:gd name="T31" fmla="*/ 3 h 8"/>
                  <a:gd name="T32" fmla="*/ 8 w 9"/>
                  <a:gd name="T33" fmla="*/ 3 h 8"/>
                  <a:gd name="T34" fmla="*/ 2 w 9"/>
                  <a:gd name="T35" fmla="*/ 1 h 8"/>
                  <a:gd name="T36" fmla="*/ 0 w 9"/>
                  <a:gd name="T37" fmla="*/ 4 h 8"/>
                  <a:gd name="T38" fmla="*/ 0 w 9"/>
                  <a:gd name="T39" fmla="*/ 5 h 8"/>
                  <a:gd name="T40" fmla="*/ 3 w 9"/>
                  <a:gd name="T41" fmla="*/ 4 h 8"/>
                  <a:gd name="T42" fmla="*/ 2 w 9"/>
                  <a:gd name="T43" fmla="*/ 1 h 8"/>
                  <a:gd name="T44" fmla="*/ 7 w 9"/>
                  <a:gd name="T45" fmla="*/ 1 h 8"/>
                  <a:gd name="T46" fmla="*/ 5 w 9"/>
                  <a:gd name="T47" fmla="*/ 3 h 8"/>
                  <a:gd name="T48" fmla="*/ 8 w 9"/>
                  <a:gd name="T49" fmla="*/ 2 h 8"/>
                  <a:gd name="T50" fmla="*/ 7 w 9"/>
                  <a:gd name="T51" fmla="*/ 1 h 8"/>
                  <a:gd name="T52" fmla="*/ 5 w 9"/>
                  <a:gd name="T53" fmla="*/ 0 h 8"/>
                  <a:gd name="T54" fmla="*/ 2 w 9"/>
                  <a:gd name="T55" fmla="*/ 1 h 8"/>
                  <a:gd name="T56" fmla="*/ 4 w 9"/>
                  <a:gd name="T57" fmla="*/ 3 h 8"/>
                  <a:gd name="T58" fmla="*/ 6 w 9"/>
                  <a:gd name="T59" fmla="*/ 0 h 8"/>
                  <a:gd name="T60" fmla="*/ 5 w 9"/>
                  <a:gd name="T6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" h="8">
                    <a:moveTo>
                      <a:pt x="5" y="5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5" y="5"/>
                      <a:pt x="5" y="5"/>
                      <a:pt x="5" y="5"/>
                    </a:cubicBezTo>
                    <a:moveTo>
                      <a:pt x="4" y="5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3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5"/>
                      <a:pt x="4" y="5"/>
                      <a:pt x="4" y="5"/>
                    </a:cubicBezTo>
                    <a:moveTo>
                      <a:pt x="9" y="4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4"/>
                      <a:pt x="9" y="4"/>
                    </a:cubicBezTo>
                    <a:moveTo>
                      <a:pt x="8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moveTo>
                      <a:pt x="2" y="1"/>
                    </a:moveTo>
                    <a:cubicBezTo>
                      <a:pt x="1" y="2"/>
                      <a:pt x="0" y="3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7" y="1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11">
                <a:extLst>
                  <a:ext uri="{FF2B5EF4-FFF2-40B4-BE49-F238E27FC236}">
                    <a16:creationId xmlns:a16="http://schemas.microsoft.com/office/drawing/2014/main" xmlns="" id="{50A6EDC1-6F8E-4343-B183-FBA703D1E7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755" y="1621"/>
                <a:ext cx="51" cy="45"/>
              </a:xfrm>
              <a:custGeom>
                <a:avLst/>
                <a:gdLst>
                  <a:gd name="T0" fmla="*/ 3 w 9"/>
                  <a:gd name="T1" fmla="*/ 6 h 8"/>
                  <a:gd name="T2" fmla="*/ 2 w 9"/>
                  <a:gd name="T3" fmla="*/ 7 h 8"/>
                  <a:gd name="T4" fmla="*/ 3 w 9"/>
                  <a:gd name="T5" fmla="*/ 8 h 8"/>
                  <a:gd name="T6" fmla="*/ 3 w 9"/>
                  <a:gd name="T7" fmla="*/ 6 h 8"/>
                  <a:gd name="T8" fmla="*/ 2 w 9"/>
                  <a:gd name="T9" fmla="*/ 1 h 8"/>
                  <a:gd name="T10" fmla="*/ 0 w 9"/>
                  <a:gd name="T11" fmla="*/ 4 h 8"/>
                  <a:gd name="T12" fmla="*/ 1 w 9"/>
                  <a:gd name="T13" fmla="*/ 6 h 8"/>
                  <a:gd name="T14" fmla="*/ 4 w 9"/>
                  <a:gd name="T15" fmla="*/ 4 h 8"/>
                  <a:gd name="T16" fmla="*/ 2 w 9"/>
                  <a:gd name="T17" fmla="*/ 1 h 8"/>
                  <a:gd name="T18" fmla="*/ 5 w 9"/>
                  <a:gd name="T19" fmla="*/ 0 h 8"/>
                  <a:gd name="T20" fmla="*/ 3 w 9"/>
                  <a:gd name="T21" fmla="*/ 0 h 8"/>
                  <a:gd name="T22" fmla="*/ 5 w 9"/>
                  <a:gd name="T23" fmla="*/ 4 h 8"/>
                  <a:gd name="T24" fmla="*/ 5 w 9"/>
                  <a:gd name="T25" fmla="*/ 4 h 8"/>
                  <a:gd name="T26" fmla="*/ 4 w 9"/>
                  <a:gd name="T27" fmla="*/ 8 h 8"/>
                  <a:gd name="T28" fmla="*/ 5 w 9"/>
                  <a:gd name="T29" fmla="*/ 8 h 8"/>
                  <a:gd name="T30" fmla="*/ 9 w 9"/>
                  <a:gd name="T31" fmla="*/ 4 h 8"/>
                  <a:gd name="T32" fmla="*/ 5 w 9"/>
                  <a:gd name="T3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" h="8">
                    <a:moveTo>
                      <a:pt x="3" y="6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3" y="8"/>
                    </a:cubicBezTo>
                    <a:cubicBezTo>
                      <a:pt x="3" y="6"/>
                      <a:pt x="3" y="6"/>
                      <a:pt x="3" y="6"/>
                    </a:cubicBezTo>
                    <a:moveTo>
                      <a:pt x="2" y="1"/>
                    </a:moveTo>
                    <a:cubicBezTo>
                      <a:pt x="1" y="2"/>
                      <a:pt x="0" y="3"/>
                      <a:pt x="0" y="4"/>
                    </a:cubicBezTo>
                    <a:cubicBezTo>
                      <a:pt x="0" y="5"/>
                      <a:pt x="1" y="6"/>
                      <a:pt x="1" y="6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5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7" y="8"/>
                      <a:pt x="9" y="6"/>
                      <a:pt x="9" y="4"/>
                    </a:cubicBezTo>
                    <a:cubicBezTo>
                      <a:pt x="9" y="2"/>
                      <a:pt x="7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2">
                <a:extLst>
                  <a:ext uri="{FF2B5EF4-FFF2-40B4-BE49-F238E27FC236}">
                    <a16:creationId xmlns:a16="http://schemas.microsoft.com/office/drawing/2014/main" xmlns="" id="{201C0A7D-414C-48DB-A008-AA7913B360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878" y="2242"/>
                <a:ext cx="51" cy="45"/>
              </a:xfrm>
              <a:custGeom>
                <a:avLst/>
                <a:gdLst>
                  <a:gd name="T0" fmla="*/ 1 w 9"/>
                  <a:gd name="T1" fmla="*/ 7 h 8"/>
                  <a:gd name="T2" fmla="*/ 1 w 9"/>
                  <a:gd name="T3" fmla="*/ 7 h 8"/>
                  <a:gd name="T4" fmla="*/ 1 w 9"/>
                  <a:gd name="T5" fmla="*/ 7 h 8"/>
                  <a:gd name="T6" fmla="*/ 1 w 9"/>
                  <a:gd name="T7" fmla="*/ 7 h 8"/>
                  <a:gd name="T8" fmla="*/ 2 w 9"/>
                  <a:gd name="T9" fmla="*/ 5 h 8"/>
                  <a:gd name="T10" fmla="*/ 1 w 9"/>
                  <a:gd name="T11" fmla="*/ 5 h 8"/>
                  <a:gd name="T12" fmla="*/ 1 w 9"/>
                  <a:gd name="T13" fmla="*/ 6 h 8"/>
                  <a:gd name="T14" fmla="*/ 2 w 9"/>
                  <a:gd name="T15" fmla="*/ 5 h 8"/>
                  <a:gd name="T16" fmla="*/ 2 w 9"/>
                  <a:gd name="T17" fmla="*/ 0 h 8"/>
                  <a:gd name="T18" fmla="*/ 0 w 9"/>
                  <a:gd name="T19" fmla="*/ 4 h 8"/>
                  <a:gd name="T20" fmla="*/ 0 w 9"/>
                  <a:gd name="T21" fmla="*/ 4 h 8"/>
                  <a:gd name="T22" fmla="*/ 4 w 9"/>
                  <a:gd name="T23" fmla="*/ 3 h 8"/>
                  <a:gd name="T24" fmla="*/ 2 w 9"/>
                  <a:gd name="T25" fmla="*/ 0 h 8"/>
                  <a:gd name="T26" fmla="*/ 3 w 9"/>
                  <a:gd name="T27" fmla="*/ 0 h 8"/>
                  <a:gd name="T28" fmla="*/ 3 w 9"/>
                  <a:gd name="T29" fmla="*/ 0 h 8"/>
                  <a:gd name="T30" fmla="*/ 3 w 9"/>
                  <a:gd name="T31" fmla="*/ 0 h 8"/>
                  <a:gd name="T32" fmla="*/ 3 w 9"/>
                  <a:gd name="T33" fmla="*/ 0 h 8"/>
                  <a:gd name="T34" fmla="*/ 6 w 9"/>
                  <a:gd name="T35" fmla="*/ 0 h 8"/>
                  <a:gd name="T36" fmla="*/ 5 w 9"/>
                  <a:gd name="T37" fmla="*/ 4 h 8"/>
                  <a:gd name="T38" fmla="*/ 5 w 9"/>
                  <a:gd name="T39" fmla="*/ 4 h 8"/>
                  <a:gd name="T40" fmla="*/ 5 w 9"/>
                  <a:gd name="T41" fmla="*/ 4 h 8"/>
                  <a:gd name="T42" fmla="*/ 5 w 9"/>
                  <a:gd name="T43" fmla="*/ 4 h 8"/>
                  <a:gd name="T44" fmla="*/ 5 w 9"/>
                  <a:gd name="T45" fmla="*/ 4 h 8"/>
                  <a:gd name="T46" fmla="*/ 5 w 9"/>
                  <a:gd name="T47" fmla="*/ 4 h 8"/>
                  <a:gd name="T48" fmla="*/ 5 w 9"/>
                  <a:gd name="T49" fmla="*/ 4 h 8"/>
                  <a:gd name="T50" fmla="*/ 2 w 9"/>
                  <a:gd name="T51" fmla="*/ 7 h 8"/>
                  <a:gd name="T52" fmla="*/ 5 w 9"/>
                  <a:gd name="T53" fmla="*/ 8 h 8"/>
                  <a:gd name="T54" fmla="*/ 9 w 9"/>
                  <a:gd name="T55" fmla="*/ 4 h 8"/>
                  <a:gd name="T56" fmla="*/ 6 w 9"/>
                  <a:gd name="T57" fmla="*/ 0 h 8"/>
                  <a:gd name="T58" fmla="*/ 5 w 9"/>
                  <a:gd name="T59" fmla="*/ 0 h 8"/>
                  <a:gd name="T60" fmla="*/ 4 w 9"/>
                  <a:gd name="T61" fmla="*/ 0 h 8"/>
                  <a:gd name="T62" fmla="*/ 5 w 9"/>
                  <a:gd name="T63" fmla="*/ 1 h 8"/>
                  <a:gd name="T64" fmla="*/ 5 w 9"/>
                  <a:gd name="T65" fmla="*/ 0 h 8"/>
                  <a:gd name="T66" fmla="*/ 5 w 9"/>
                  <a:gd name="T6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" h="8">
                    <a:moveTo>
                      <a:pt x="1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2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5"/>
                      <a:pt x="2" y="5"/>
                      <a:pt x="2" y="5"/>
                    </a:cubicBezTo>
                    <a:moveTo>
                      <a:pt x="2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6" y="0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4" y="8"/>
                      <a:pt x="5" y="8"/>
                    </a:cubicBezTo>
                    <a:cubicBezTo>
                      <a:pt x="7" y="8"/>
                      <a:pt x="9" y="6"/>
                      <a:pt x="9" y="4"/>
                    </a:cubicBezTo>
                    <a:cubicBezTo>
                      <a:pt x="9" y="2"/>
                      <a:pt x="8" y="0"/>
                      <a:pt x="6" y="0"/>
                    </a:cubicBezTo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13">
                <a:extLst>
                  <a:ext uri="{FF2B5EF4-FFF2-40B4-BE49-F238E27FC236}">
                    <a16:creationId xmlns:a16="http://schemas.microsoft.com/office/drawing/2014/main" xmlns="" id="{12815768-246D-439B-B143-0D4BC9882C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08" y="984"/>
                <a:ext cx="45" cy="44"/>
              </a:xfrm>
              <a:custGeom>
                <a:avLst/>
                <a:gdLst>
                  <a:gd name="T0" fmla="*/ 4 w 8"/>
                  <a:gd name="T1" fmla="*/ 6 h 8"/>
                  <a:gd name="T2" fmla="*/ 4 w 8"/>
                  <a:gd name="T3" fmla="*/ 8 h 8"/>
                  <a:gd name="T4" fmla="*/ 6 w 8"/>
                  <a:gd name="T5" fmla="*/ 8 h 8"/>
                  <a:gd name="T6" fmla="*/ 4 w 8"/>
                  <a:gd name="T7" fmla="*/ 6 h 8"/>
                  <a:gd name="T8" fmla="*/ 3 w 8"/>
                  <a:gd name="T9" fmla="*/ 5 h 8"/>
                  <a:gd name="T10" fmla="*/ 1 w 8"/>
                  <a:gd name="T11" fmla="*/ 7 h 8"/>
                  <a:gd name="T12" fmla="*/ 3 w 8"/>
                  <a:gd name="T13" fmla="*/ 8 h 8"/>
                  <a:gd name="T14" fmla="*/ 3 w 8"/>
                  <a:gd name="T15" fmla="*/ 5 h 8"/>
                  <a:gd name="T16" fmla="*/ 7 w 8"/>
                  <a:gd name="T17" fmla="*/ 5 h 8"/>
                  <a:gd name="T18" fmla="*/ 7 w 8"/>
                  <a:gd name="T19" fmla="*/ 7 h 8"/>
                  <a:gd name="T20" fmla="*/ 8 w 8"/>
                  <a:gd name="T21" fmla="*/ 5 h 8"/>
                  <a:gd name="T22" fmla="*/ 7 w 8"/>
                  <a:gd name="T23" fmla="*/ 5 h 8"/>
                  <a:gd name="T24" fmla="*/ 5 w 8"/>
                  <a:gd name="T25" fmla="*/ 5 h 8"/>
                  <a:gd name="T26" fmla="*/ 6 w 8"/>
                  <a:gd name="T27" fmla="*/ 6 h 8"/>
                  <a:gd name="T28" fmla="*/ 6 w 8"/>
                  <a:gd name="T29" fmla="*/ 5 h 8"/>
                  <a:gd name="T30" fmla="*/ 5 w 8"/>
                  <a:gd name="T31" fmla="*/ 5 h 8"/>
                  <a:gd name="T32" fmla="*/ 8 w 8"/>
                  <a:gd name="T33" fmla="*/ 3 h 8"/>
                  <a:gd name="T34" fmla="*/ 6 w 8"/>
                  <a:gd name="T35" fmla="*/ 4 h 8"/>
                  <a:gd name="T36" fmla="*/ 7 w 8"/>
                  <a:gd name="T37" fmla="*/ 4 h 8"/>
                  <a:gd name="T38" fmla="*/ 8 w 8"/>
                  <a:gd name="T39" fmla="*/ 4 h 8"/>
                  <a:gd name="T40" fmla="*/ 8 w 8"/>
                  <a:gd name="T41" fmla="*/ 3 h 8"/>
                  <a:gd name="T42" fmla="*/ 6 w 8"/>
                  <a:gd name="T43" fmla="*/ 0 h 8"/>
                  <a:gd name="T44" fmla="*/ 6 w 8"/>
                  <a:gd name="T45" fmla="*/ 3 h 8"/>
                  <a:gd name="T46" fmla="*/ 8 w 8"/>
                  <a:gd name="T47" fmla="*/ 2 h 8"/>
                  <a:gd name="T48" fmla="*/ 6 w 8"/>
                  <a:gd name="T49" fmla="*/ 0 h 8"/>
                  <a:gd name="T50" fmla="*/ 4 w 8"/>
                  <a:gd name="T51" fmla="*/ 0 h 8"/>
                  <a:gd name="T52" fmla="*/ 0 w 8"/>
                  <a:gd name="T53" fmla="*/ 4 h 8"/>
                  <a:gd name="T54" fmla="*/ 0 w 8"/>
                  <a:gd name="T55" fmla="*/ 6 h 8"/>
                  <a:gd name="T56" fmla="*/ 3 w 8"/>
                  <a:gd name="T57" fmla="*/ 4 h 8"/>
                  <a:gd name="T58" fmla="*/ 3 w 8"/>
                  <a:gd name="T59" fmla="*/ 4 h 8"/>
                  <a:gd name="T60" fmla="*/ 4 w 8"/>
                  <a:gd name="T61" fmla="*/ 4 h 8"/>
                  <a:gd name="T62" fmla="*/ 5 w 8"/>
                  <a:gd name="T63" fmla="*/ 3 h 8"/>
                  <a:gd name="T64" fmla="*/ 5 w 8"/>
                  <a:gd name="T65" fmla="*/ 3 h 8"/>
                  <a:gd name="T66" fmla="*/ 5 w 8"/>
                  <a:gd name="T67" fmla="*/ 3 h 8"/>
                  <a:gd name="T68" fmla="*/ 4 w 8"/>
                  <a:gd name="T69" fmla="*/ 0 h 8"/>
                  <a:gd name="T70" fmla="*/ 4 w 8"/>
                  <a:gd name="T7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" h="8">
                    <a:moveTo>
                      <a:pt x="4" y="6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5" y="8"/>
                      <a:pt x="6" y="8"/>
                      <a:pt x="6" y="8"/>
                    </a:cubicBezTo>
                    <a:cubicBezTo>
                      <a:pt x="4" y="6"/>
                      <a:pt x="4" y="6"/>
                      <a:pt x="4" y="6"/>
                    </a:cubicBezTo>
                    <a:moveTo>
                      <a:pt x="3" y="5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5"/>
                      <a:pt x="3" y="5"/>
                      <a:pt x="3" y="5"/>
                    </a:cubicBezTo>
                    <a:moveTo>
                      <a:pt x="7" y="5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8" y="6"/>
                      <a:pt x="8" y="6"/>
                      <a:pt x="8" y="5"/>
                    </a:cubicBezTo>
                    <a:cubicBezTo>
                      <a:pt x="7" y="5"/>
                      <a:pt x="7" y="5"/>
                      <a:pt x="7" y="5"/>
                    </a:cubicBezTo>
                    <a:moveTo>
                      <a:pt x="5" y="5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5"/>
                    </a:cubicBezTo>
                    <a:moveTo>
                      <a:pt x="8" y="3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3"/>
                      <a:pt x="8" y="3"/>
                    </a:cubicBezTo>
                    <a:moveTo>
                      <a:pt x="6" y="0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1"/>
                      <a:pt x="6" y="0"/>
                    </a:cubicBezTo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14">
                <a:extLst>
                  <a:ext uri="{FF2B5EF4-FFF2-40B4-BE49-F238E27FC236}">
                    <a16:creationId xmlns:a16="http://schemas.microsoft.com/office/drawing/2014/main" xmlns="" id="{CD78DAA4-B2CC-462C-BCD6-0A3F1CB6B5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727" y="2830"/>
                <a:ext cx="44" cy="44"/>
              </a:xfrm>
              <a:custGeom>
                <a:avLst/>
                <a:gdLst>
                  <a:gd name="T0" fmla="*/ 8 w 8"/>
                  <a:gd name="T1" fmla="*/ 3 h 8"/>
                  <a:gd name="T2" fmla="*/ 5 w 8"/>
                  <a:gd name="T3" fmla="*/ 4 h 8"/>
                  <a:gd name="T4" fmla="*/ 5 w 8"/>
                  <a:gd name="T5" fmla="*/ 5 h 8"/>
                  <a:gd name="T6" fmla="*/ 4 w 8"/>
                  <a:gd name="T7" fmla="*/ 5 h 8"/>
                  <a:gd name="T8" fmla="*/ 4 w 8"/>
                  <a:gd name="T9" fmla="*/ 5 h 8"/>
                  <a:gd name="T10" fmla="*/ 4 w 8"/>
                  <a:gd name="T11" fmla="*/ 4 h 8"/>
                  <a:gd name="T12" fmla="*/ 0 w 8"/>
                  <a:gd name="T13" fmla="*/ 3 h 8"/>
                  <a:gd name="T14" fmla="*/ 0 w 8"/>
                  <a:gd name="T15" fmla="*/ 4 h 8"/>
                  <a:gd name="T16" fmla="*/ 4 w 8"/>
                  <a:gd name="T17" fmla="*/ 8 h 8"/>
                  <a:gd name="T18" fmla="*/ 8 w 8"/>
                  <a:gd name="T19" fmla="*/ 4 h 8"/>
                  <a:gd name="T20" fmla="*/ 8 w 8"/>
                  <a:gd name="T21" fmla="*/ 3 h 8"/>
                  <a:gd name="T22" fmla="*/ 0 w 8"/>
                  <a:gd name="T23" fmla="*/ 2 h 8"/>
                  <a:gd name="T24" fmla="*/ 0 w 8"/>
                  <a:gd name="T25" fmla="*/ 2 h 8"/>
                  <a:gd name="T26" fmla="*/ 0 w 8"/>
                  <a:gd name="T27" fmla="*/ 2 h 8"/>
                  <a:gd name="T28" fmla="*/ 0 w 8"/>
                  <a:gd name="T29" fmla="*/ 2 h 8"/>
                  <a:gd name="T30" fmla="*/ 2 w 8"/>
                  <a:gd name="T31" fmla="*/ 0 h 8"/>
                  <a:gd name="T32" fmla="*/ 1 w 8"/>
                  <a:gd name="T33" fmla="*/ 1 h 8"/>
                  <a:gd name="T34" fmla="*/ 3 w 8"/>
                  <a:gd name="T35" fmla="*/ 2 h 8"/>
                  <a:gd name="T36" fmla="*/ 2 w 8"/>
                  <a:gd name="T37" fmla="*/ 0 h 8"/>
                  <a:gd name="T38" fmla="*/ 4 w 8"/>
                  <a:gd name="T39" fmla="*/ 0 h 8"/>
                  <a:gd name="T40" fmla="*/ 3 w 8"/>
                  <a:gd name="T41" fmla="*/ 0 h 8"/>
                  <a:gd name="T42" fmla="*/ 4 w 8"/>
                  <a:gd name="T43" fmla="*/ 3 h 8"/>
                  <a:gd name="T44" fmla="*/ 7 w 8"/>
                  <a:gd name="T45" fmla="*/ 1 h 8"/>
                  <a:gd name="T46" fmla="*/ 4 w 8"/>
                  <a:gd name="T4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8">
                    <a:moveTo>
                      <a:pt x="8" y="3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6" y="8"/>
                      <a:pt x="8" y="6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15">
                <a:extLst>
                  <a:ext uri="{FF2B5EF4-FFF2-40B4-BE49-F238E27FC236}">
                    <a16:creationId xmlns:a16="http://schemas.microsoft.com/office/drawing/2014/main" xmlns="" id="{C2D2FE5F-E3C0-4FF3-9F21-3F264E07804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47" y="749"/>
                <a:ext cx="978" cy="1342"/>
              </a:xfrm>
              <a:custGeom>
                <a:avLst/>
                <a:gdLst>
                  <a:gd name="T0" fmla="*/ 967 w 978"/>
                  <a:gd name="T1" fmla="*/ 1342 h 1342"/>
                  <a:gd name="T2" fmla="*/ 816 w 978"/>
                  <a:gd name="T3" fmla="*/ 1286 h 1342"/>
                  <a:gd name="T4" fmla="*/ 810 w 978"/>
                  <a:gd name="T5" fmla="*/ 1286 h 1342"/>
                  <a:gd name="T6" fmla="*/ 676 w 978"/>
                  <a:gd name="T7" fmla="*/ 1236 h 1342"/>
                  <a:gd name="T8" fmla="*/ 659 w 978"/>
                  <a:gd name="T9" fmla="*/ 1242 h 1342"/>
                  <a:gd name="T10" fmla="*/ 933 w 978"/>
                  <a:gd name="T11" fmla="*/ 1174 h 1342"/>
                  <a:gd name="T12" fmla="*/ 933 w 978"/>
                  <a:gd name="T13" fmla="*/ 1174 h 1342"/>
                  <a:gd name="T14" fmla="*/ 654 w 978"/>
                  <a:gd name="T15" fmla="*/ 1230 h 1342"/>
                  <a:gd name="T16" fmla="*/ 464 w 978"/>
                  <a:gd name="T17" fmla="*/ 1169 h 1342"/>
                  <a:gd name="T18" fmla="*/ 313 w 978"/>
                  <a:gd name="T19" fmla="*/ 1119 h 1342"/>
                  <a:gd name="T20" fmla="*/ 917 w 978"/>
                  <a:gd name="T21" fmla="*/ 1107 h 1342"/>
                  <a:gd name="T22" fmla="*/ 922 w 978"/>
                  <a:gd name="T23" fmla="*/ 1135 h 1342"/>
                  <a:gd name="T24" fmla="*/ 917 w 978"/>
                  <a:gd name="T25" fmla="*/ 1102 h 1342"/>
                  <a:gd name="T26" fmla="*/ 78 w 978"/>
                  <a:gd name="T27" fmla="*/ 1040 h 1342"/>
                  <a:gd name="T28" fmla="*/ 78 w 978"/>
                  <a:gd name="T29" fmla="*/ 1035 h 1342"/>
                  <a:gd name="T30" fmla="*/ 73 w 978"/>
                  <a:gd name="T31" fmla="*/ 1035 h 1342"/>
                  <a:gd name="T32" fmla="*/ 61 w 978"/>
                  <a:gd name="T33" fmla="*/ 1029 h 1342"/>
                  <a:gd name="T34" fmla="*/ 5 w 978"/>
                  <a:gd name="T35" fmla="*/ 1018 h 1342"/>
                  <a:gd name="T36" fmla="*/ 22 w 978"/>
                  <a:gd name="T37" fmla="*/ 1018 h 1342"/>
                  <a:gd name="T38" fmla="*/ 905 w 978"/>
                  <a:gd name="T39" fmla="*/ 1068 h 1342"/>
                  <a:gd name="T40" fmla="*/ 861 w 978"/>
                  <a:gd name="T41" fmla="*/ 878 h 1342"/>
                  <a:gd name="T42" fmla="*/ 849 w 978"/>
                  <a:gd name="T43" fmla="*/ 878 h 1342"/>
                  <a:gd name="T44" fmla="*/ 849 w 978"/>
                  <a:gd name="T45" fmla="*/ 878 h 1342"/>
                  <a:gd name="T46" fmla="*/ 849 w 978"/>
                  <a:gd name="T47" fmla="*/ 867 h 1342"/>
                  <a:gd name="T48" fmla="*/ 855 w 978"/>
                  <a:gd name="T49" fmla="*/ 872 h 1342"/>
                  <a:gd name="T50" fmla="*/ 22 w 978"/>
                  <a:gd name="T51" fmla="*/ 665 h 1342"/>
                  <a:gd name="T52" fmla="*/ 771 w 978"/>
                  <a:gd name="T53" fmla="*/ 593 h 1342"/>
                  <a:gd name="T54" fmla="*/ 28 w 978"/>
                  <a:gd name="T55" fmla="*/ 593 h 1342"/>
                  <a:gd name="T56" fmla="*/ 28 w 978"/>
                  <a:gd name="T57" fmla="*/ 593 h 1342"/>
                  <a:gd name="T58" fmla="*/ 822 w 978"/>
                  <a:gd name="T59" fmla="*/ 749 h 1342"/>
                  <a:gd name="T60" fmla="*/ 777 w 978"/>
                  <a:gd name="T61" fmla="*/ 582 h 1342"/>
                  <a:gd name="T62" fmla="*/ 766 w 978"/>
                  <a:gd name="T63" fmla="*/ 576 h 1342"/>
                  <a:gd name="T64" fmla="*/ 766 w 978"/>
                  <a:gd name="T65" fmla="*/ 576 h 1342"/>
                  <a:gd name="T66" fmla="*/ 766 w 978"/>
                  <a:gd name="T67" fmla="*/ 570 h 1342"/>
                  <a:gd name="T68" fmla="*/ 771 w 978"/>
                  <a:gd name="T69" fmla="*/ 576 h 1342"/>
                  <a:gd name="T70" fmla="*/ 732 w 978"/>
                  <a:gd name="T71" fmla="*/ 436 h 1342"/>
                  <a:gd name="T72" fmla="*/ 704 w 978"/>
                  <a:gd name="T73" fmla="*/ 324 h 1342"/>
                  <a:gd name="T74" fmla="*/ 704 w 978"/>
                  <a:gd name="T75" fmla="*/ 324 h 1342"/>
                  <a:gd name="T76" fmla="*/ 693 w 978"/>
                  <a:gd name="T77" fmla="*/ 324 h 1342"/>
                  <a:gd name="T78" fmla="*/ 699 w 978"/>
                  <a:gd name="T79" fmla="*/ 319 h 1342"/>
                  <a:gd name="T80" fmla="*/ 56 w 978"/>
                  <a:gd name="T81" fmla="*/ 279 h 1342"/>
                  <a:gd name="T82" fmla="*/ 67 w 978"/>
                  <a:gd name="T83" fmla="*/ 251 h 1342"/>
                  <a:gd name="T84" fmla="*/ 67 w 978"/>
                  <a:gd name="T85" fmla="*/ 251 h 1342"/>
                  <a:gd name="T86" fmla="*/ 693 w 978"/>
                  <a:gd name="T87" fmla="*/ 313 h 1342"/>
                  <a:gd name="T88" fmla="*/ 73 w 978"/>
                  <a:gd name="T89" fmla="*/ 251 h 1342"/>
                  <a:gd name="T90" fmla="*/ 190 w 978"/>
                  <a:gd name="T91" fmla="*/ 196 h 1342"/>
                  <a:gd name="T92" fmla="*/ 654 w 978"/>
                  <a:gd name="T93" fmla="*/ 168 h 1342"/>
                  <a:gd name="T94" fmla="*/ 207 w 978"/>
                  <a:gd name="T95" fmla="*/ 196 h 1342"/>
                  <a:gd name="T96" fmla="*/ 587 w 978"/>
                  <a:gd name="T97" fmla="*/ 11 h 1342"/>
                  <a:gd name="T98" fmla="*/ 609 w 978"/>
                  <a:gd name="T99" fmla="*/ 11 h 1342"/>
                  <a:gd name="T100" fmla="*/ 604 w 978"/>
                  <a:gd name="T101" fmla="*/ 5 h 1342"/>
                  <a:gd name="T102" fmla="*/ 615 w 978"/>
                  <a:gd name="T103" fmla="*/ 5 h 1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78" h="1342">
                    <a:moveTo>
                      <a:pt x="816" y="1286"/>
                    </a:moveTo>
                    <a:lnTo>
                      <a:pt x="816" y="1292"/>
                    </a:lnTo>
                    <a:lnTo>
                      <a:pt x="961" y="1342"/>
                    </a:lnTo>
                    <a:lnTo>
                      <a:pt x="967" y="1342"/>
                    </a:lnTo>
                    <a:lnTo>
                      <a:pt x="978" y="1342"/>
                    </a:lnTo>
                    <a:lnTo>
                      <a:pt x="978" y="1342"/>
                    </a:lnTo>
                    <a:lnTo>
                      <a:pt x="967" y="1337"/>
                    </a:lnTo>
                    <a:lnTo>
                      <a:pt x="816" y="1286"/>
                    </a:lnTo>
                    <a:close/>
                    <a:moveTo>
                      <a:pt x="682" y="1242"/>
                    </a:moveTo>
                    <a:lnTo>
                      <a:pt x="676" y="1242"/>
                    </a:lnTo>
                    <a:lnTo>
                      <a:pt x="810" y="1292"/>
                    </a:lnTo>
                    <a:lnTo>
                      <a:pt x="810" y="1286"/>
                    </a:lnTo>
                    <a:lnTo>
                      <a:pt x="682" y="1242"/>
                    </a:lnTo>
                    <a:close/>
                    <a:moveTo>
                      <a:pt x="671" y="1236"/>
                    </a:moveTo>
                    <a:lnTo>
                      <a:pt x="671" y="1242"/>
                    </a:lnTo>
                    <a:lnTo>
                      <a:pt x="676" y="1236"/>
                    </a:lnTo>
                    <a:lnTo>
                      <a:pt x="671" y="1236"/>
                    </a:lnTo>
                    <a:close/>
                    <a:moveTo>
                      <a:pt x="659" y="1230"/>
                    </a:moveTo>
                    <a:lnTo>
                      <a:pt x="659" y="1236"/>
                    </a:lnTo>
                    <a:lnTo>
                      <a:pt x="659" y="1242"/>
                    </a:lnTo>
                    <a:lnTo>
                      <a:pt x="665" y="1236"/>
                    </a:lnTo>
                    <a:lnTo>
                      <a:pt x="659" y="1230"/>
                    </a:lnTo>
                    <a:close/>
                    <a:moveTo>
                      <a:pt x="933" y="1174"/>
                    </a:moveTo>
                    <a:lnTo>
                      <a:pt x="933" y="1174"/>
                    </a:lnTo>
                    <a:lnTo>
                      <a:pt x="978" y="1325"/>
                    </a:lnTo>
                    <a:lnTo>
                      <a:pt x="978" y="1337"/>
                    </a:lnTo>
                    <a:lnTo>
                      <a:pt x="978" y="1337"/>
                    </a:lnTo>
                    <a:lnTo>
                      <a:pt x="933" y="1174"/>
                    </a:lnTo>
                    <a:close/>
                    <a:moveTo>
                      <a:pt x="469" y="1169"/>
                    </a:moveTo>
                    <a:lnTo>
                      <a:pt x="469" y="1174"/>
                    </a:lnTo>
                    <a:lnTo>
                      <a:pt x="654" y="1236"/>
                    </a:lnTo>
                    <a:lnTo>
                      <a:pt x="654" y="1230"/>
                    </a:lnTo>
                    <a:lnTo>
                      <a:pt x="469" y="1169"/>
                    </a:lnTo>
                    <a:close/>
                    <a:moveTo>
                      <a:pt x="413" y="1146"/>
                    </a:moveTo>
                    <a:lnTo>
                      <a:pt x="419" y="1158"/>
                    </a:lnTo>
                    <a:lnTo>
                      <a:pt x="464" y="1169"/>
                    </a:lnTo>
                    <a:lnTo>
                      <a:pt x="464" y="1169"/>
                    </a:lnTo>
                    <a:lnTo>
                      <a:pt x="413" y="1146"/>
                    </a:lnTo>
                    <a:close/>
                    <a:moveTo>
                      <a:pt x="330" y="1119"/>
                    </a:moveTo>
                    <a:lnTo>
                      <a:pt x="313" y="1119"/>
                    </a:lnTo>
                    <a:lnTo>
                      <a:pt x="408" y="1152"/>
                    </a:lnTo>
                    <a:lnTo>
                      <a:pt x="408" y="1146"/>
                    </a:lnTo>
                    <a:lnTo>
                      <a:pt x="330" y="1119"/>
                    </a:lnTo>
                    <a:close/>
                    <a:moveTo>
                      <a:pt x="917" y="1107"/>
                    </a:moveTo>
                    <a:lnTo>
                      <a:pt x="917" y="1107"/>
                    </a:lnTo>
                    <a:lnTo>
                      <a:pt x="933" y="1169"/>
                    </a:lnTo>
                    <a:lnTo>
                      <a:pt x="933" y="1169"/>
                    </a:lnTo>
                    <a:lnTo>
                      <a:pt x="922" y="1135"/>
                    </a:lnTo>
                    <a:lnTo>
                      <a:pt x="917" y="1107"/>
                    </a:lnTo>
                    <a:close/>
                    <a:moveTo>
                      <a:pt x="905" y="1079"/>
                    </a:moveTo>
                    <a:lnTo>
                      <a:pt x="905" y="1079"/>
                    </a:lnTo>
                    <a:lnTo>
                      <a:pt x="917" y="1102"/>
                    </a:lnTo>
                    <a:lnTo>
                      <a:pt x="917" y="1102"/>
                    </a:lnTo>
                    <a:lnTo>
                      <a:pt x="905" y="1079"/>
                    </a:lnTo>
                    <a:close/>
                    <a:moveTo>
                      <a:pt x="78" y="1035"/>
                    </a:moveTo>
                    <a:lnTo>
                      <a:pt x="78" y="1040"/>
                    </a:lnTo>
                    <a:lnTo>
                      <a:pt x="84" y="1040"/>
                    </a:lnTo>
                    <a:lnTo>
                      <a:pt x="302" y="1119"/>
                    </a:lnTo>
                    <a:lnTo>
                      <a:pt x="313" y="1113"/>
                    </a:lnTo>
                    <a:lnTo>
                      <a:pt x="78" y="1035"/>
                    </a:lnTo>
                    <a:close/>
                    <a:moveTo>
                      <a:pt x="73" y="1035"/>
                    </a:moveTo>
                    <a:lnTo>
                      <a:pt x="73" y="1035"/>
                    </a:lnTo>
                    <a:lnTo>
                      <a:pt x="73" y="1035"/>
                    </a:lnTo>
                    <a:lnTo>
                      <a:pt x="73" y="1035"/>
                    </a:lnTo>
                    <a:close/>
                    <a:moveTo>
                      <a:pt x="39" y="1023"/>
                    </a:moveTo>
                    <a:lnTo>
                      <a:pt x="33" y="1023"/>
                    </a:lnTo>
                    <a:lnTo>
                      <a:pt x="67" y="1040"/>
                    </a:lnTo>
                    <a:lnTo>
                      <a:pt x="61" y="1029"/>
                    </a:lnTo>
                    <a:lnTo>
                      <a:pt x="39" y="1023"/>
                    </a:lnTo>
                    <a:close/>
                    <a:moveTo>
                      <a:pt x="0" y="1007"/>
                    </a:moveTo>
                    <a:lnTo>
                      <a:pt x="0" y="1012"/>
                    </a:lnTo>
                    <a:lnTo>
                      <a:pt x="5" y="1018"/>
                    </a:lnTo>
                    <a:lnTo>
                      <a:pt x="17" y="1023"/>
                    </a:lnTo>
                    <a:lnTo>
                      <a:pt x="22" y="1023"/>
                    </a:lnTo>
                    <a:lnTo>
                      <a:pt x="28" y="1018"/>
                    </a:lnTo>
                    <a:lnTo>
                      <a:pt x="22" y="1018"/>
                    </a:lnTo>
                    <a:lnTo>
                      <a:pt x="0" y="1007"/>
                    </a:lnTo>
                    <a:close/>
                    <a:moveTo>
                      <a:pt x="855" y="895"/>
                    </a:moveTo>
                    <a:lnTo>
                      <a:pt x="855" y="895"/>
                    </a:lnTo>
                    <a:lnTo>
                      <a:pt x="905" y="1068"/>
                    </a:lnTo>
                    <a:lnTo>
                      <a:pt x="905" y="1068"/>
                    </a:lnTo>
                    <a:lnTo>
                      <a:pt x="855" y="895"/>
                    </a:lnTo>
                    <a:close/>
                    <a:moveTo>
                      <a:pt x="855" y="878"/>
                    </a:moveTo>
                    <a:lnTo>
                      <a:pt x="861" y="878"/>
                    </a:lnTo>
                    <a:lnTo>
                      <a:pt x="861" y="878"/>
                    </a:lnTo>
                    <a:lnTo>
                      <a:pt x="855" y="878"/>
                    </a:lnTo>
                    <a:lnTo>
                      <a:pt x="855" y="878"/>
                    </a:lnTo>
                    <a:close/>
                    <a:moveTo>
                      <a:pt x="849" y="878"/>
                    </a:moveTo>
                    <a:lnTo>
                      <a:pt x="855" y="889"/>
                    </a:lnTo>
                    <a:lnTo>
                      <a:pt x="855" y="889"/>
                    </a:lnTo>
                    <a:lnTo>
                      <a:pt x="849" y="878"/>
                    </a:lnTo>
                    <a:lnTo>
                      <a:pt x="849" y="878"/>
                    </a:lnTo>
                    <a:close/>
                    <a:moveTo>
                      <a:pt x="822" y="766"/>
                    </a:moveTo>
                    <a:lnTo>
                      <a:pt x="822" y="766"/>
                    </a:lnTo>
                    <a:lnTo>
                      <a:pt x="849" y="867"/>
                    </a:lnTo>
                    <a:lnTo>
                      <a:pt x="849" y="867"/>
                    </a:lnTo>
                    <a:lnTo>
                      <a:pt x="822" y="766"/>
                    </a:lnTo>
                    <a:close/>
                    <a:moveTo>
                      <a:pt x="822" y="761"/>
                    </a:moveTo>
                    <a:lnTo>
                      <a:pt x="822" y="761"/>
                    </a:lnTo>
                    <a:lnTo>
                      <a:pt x="855" y="872"/>
                    </a:lnTo>
                    <a:lnTo>
                      <a:pt x="855" y="872"/>
                    </a:lnTo>
                    <a:lnTo>
                      <a:pt x="822" y="761"/>
                    </a:lnTo>
                    <a:close/>
                    <a:moveTo>
                      <a:pt x="22" y="660"/>
                    </a:moveTo>
                    <a:lnTo>
                      <a:pt x="22" y="665"/>
                    </a:lnTo>
                    <a:lnTo>
                      <a:pt x="22" y="660"/>
                    </a:lnTo>
                    <a:lnTo>
                      <a:pt x="22" y="660"/>
                    </a:lnTo>
                    <a:close/>
                    <a:moveTo>
                      <a:pt x="771" y="593"/>
                    </a:moveTo>
                    <a:lnTo>
                      <a:pt x="771" y="593"/>
                    </a:lnTo>
                    <a:lnTo>
                      <a:pt x="816" y="755"/>
                    </a:lnTo>
                    <a:lnTo>
                      <a:pt x="816" y="755"/>
                    </a:lnTo>
                    <a:lnTo>
                      <a:pt x="771" y="593"/>
                    </a:lnTo>
                    <a:close/>
                    <a:moveTo>
                      <a:pt x="28" y="593"/>
                    </a:moveTo>
                    <a:lnTo>
                      <a:pt x="28" y="593"/>
                    </a:lnTo>
                    <a:lnTo>
                      <a:pt x="22" y="654"/>
                    </a:lnTo>
                    <a:lnTo>
                      <a:pt x="22" y="654"/>
                    </a:lnTo>
                    <a:lnTo>
                      <a:pt x="28" y="593"/>
                    </a:lnTo>
                    <a:close/>
                    <a:moveTo>
                      <a:pt x="777" y="593"/>
                    </a:moveTo>
                    <a:lnTo>
                      <a:pt x="777" y="593"/>
                    </a:lnTo>
                    <a:lnTo>
                      <a:pt x="794" y="654"/>
                    </a:lnTo>
                    <a:lnTo>
                      <a:pt x="822" y="749"/>
                    </a:lnTo>
                    <a:lnTo>
                      <a:pt x="822" y="749"/>
                    </a:lnTo>
                    <a:lnTo>
                      <a:pt x="777" y="593"/>
                    </a:lnTo>
                    <a:close/>
                    <a:moveTo>
                      <a:pt x="777" y="582"/>
                    </a:moveTo>
                    <a:lnTo>
                      <a:pt x="777" y="582"/>
                    </a:lnTo>
                    <a:lnTo>
                      <a:pt x="777" y="582"/>
                    </a:lnTo>
                    <a:lnTo>
                      <a:pt x="777" y="582"/>
                    </a:lnTo>
                    <a:lnTo>
                      <a:pt x="777" y="582"/>
                    </a:lnTo>
                    <a:close/>
                    <a:moveTo>
                      <a:pt x="766" y="576"/>
                    </a:moveTo>
                    <a:lnTo>
                      <a:pt x="771" y="587"/>
                    </a:lnTo>
                    <a:lnTo>
                      <a:pt x="771" y="587"/>
                    </a:lnTo>
                    <a:lnTo>
                      <a:pt x="766" y="576"/>
                    </a:lnTo>
                    <a:lnTo>
                      <a:pt x="766" y="576"/>
                    </a:lnTo>
                    <a:close/>
                    <a:moveTo>
                      <a:pt x="732" y="453"/>
                    </a:moveTo>
                    <a:lnTo>
                      <a:pt x="732" y="453"/>
                    </a:lnTo>
                    <a:lnTo>
                      <a:pt x="766" y="570"/>
                    </a:lnTo>
                    <a:lnTo>
                      <a:pt x="766" y="570"/>
                    </a:lnTo>
                    <a:lnTo>
                      <a:pt x="732" y="453"/>
                    </a:lnTo>
                    <a:close/>
                    <a:moveTo>
                      <a:pt x="738" y="453"/>
                    </a:moveTo>
                    <a:lnTo>
                      <a:pt x="738" y="453"/>
                    </a:lnTo>
                    <a:lnTo>
                      <a:pt x="771" y="576"/>
                    </a:lnTo>
                    <a:lnTo>
                      <a:pt x="771" y="576"/>
                    </a:lnTo>
                    <a:lnTo>
                      <a:pt x="738" y="453"/>
                    </a:lnTo>
                    <a:close/>
                    <a:moveTo>
                      <a:pt x="732" y="436"/>
                    </a:moveTo>
                    <a:lnTo>
                      <a:pt x="732" y="436"/>
                    </a:lnTo>
                    <a:lnTo>
                      <a:pt x="738" y="447"/>
                    </a:lnTo>
                    <a:lnTo>
                      <a:pt x="738" y="447"/>
                    </a:lnTo>
                    <a:lnTo>
                      <a:pt x="732" y="436"/>
                    </a:lnTo>
                    <a:close/>
                    <a:moveTo>
                      <a:pt x="704" y="324"/>
                    </a:moveTo>
                    <a:lnTo>
                      <a:pt x="726" y="419"/>
                    </a:lnTo>
                    <a:lnTo>
                      <a:pt x="726" y="419"/>
                    </a:lnTo>
                    <a:lnTo>
                      <a:pt x="704" y="324"/>
                    </a:lnTo>
                    <a:lnTo>
                      <a:pt x="704" y="324"/>
                    </a:lnTo>
                    <a:close/>
                    <a:moveTo>
                      <a:pt x="693" y="324"/>
                    </a:moveTo>
                    <a:lnTo>
                      <a:pt x="726" y="436"/>
                    </a:lnTo>
                    <a:lnTo>
                      <a:pt x="726" y="436"/>
                    </a:lnTo>
                    <a:lnTo>
                      <a:pt x="693" y="324"/>
                    </a:lnTo>
                    <a:lnTo>
                      <a:pt x="693" y="324"/>
                    </a:lnTo>
                    <a:close/>
                    <a:moveTo>
                      <a:pt x="687" y="279"/>
                    </a:moveTo>
                    <a:lnTo>
                      <a:pt x="699" y="319"/>
                    </a:lnTo>
                    <a:lnTo>
                      <a:pt x="699" y="319"/>
                    </a:lnTo>
                    <a:lnTo>
                      <a:pt x="687" y="279"/>
                    </a:lnTo>
                    <a:close/>
                    <a:moveTo>
                      <a:pt x="56" y="263"/>
                    </a:moveTo>
                    <a:lnTo>
                      <a:pt x="56" y="263"/>
                    </a:lnTo>
                    <a:lnTo>
                      <a:pt x="56" y="279"/>
                    </a:lnTo>
                    <a:lnTo>
                      <a:pt x="28" y="587"/>
                    </a:lnTo>
                    <a:lnTo>
                      <a:pt x="28" y="587"/>
                    </a:lnTo>
                    <a:lnTo>
                      <a:pt x="56" y="263"/>
                    </a:lnTo>
                    <a:close/>
                    <a:moveTo>
                      <a:pt x="67" y="251"/>
                    </a:moveTo>
                    <a:lnTo>
                      <a:pt x="67" y="251"/>
                    </a:lnTo>
                    <a:lnTo>
                      <a:pt x="67" y="257"/>
                    </a:lnTo>
                    <a:lnTo>
                      <a:pt x="67" y="257"/>
                    </a:lnTo>
                    <a:lnTo>
                      <a:pt x="67" y="251"/>
                    </a:lnTo>
                    <a:close/>
                    <a:moveTo>
                      <a:pt x="676" y="246"/>
                    </a:moveTo>
                    <a:lnTo>
                      <a:pt x="676" y="246"/>
                    </a:lnTo>
                    <a:lnTo>
                      <a:pt x="693" y="313"/>
                    </a:lnTo>
                    <a:lnTo>
                      <a:pt x="693" y="313"/>
                    </a:lnTo>
                    <a:lnTo>
                      <a:pt x="676" y="246"/>
                    </a:lnTo>
                    <a:close/>
                    <a:moveTo>
                      <a:pt x="190" y="196"/>
                    </a:moveTo>
                    <a:lnTo>
                      <a:pt x="84" y="246"/>
                    </a:lnTo>
                    <a:lnTo>
                      <a:pt x="73" y="251"/>
                    </a:lnTo>
                    <a:lnTo>
                      <a:pt x="73" y="257"/>
                    </a:lnTo>
                    <a:lnTo>
                      <a:pt x="84" y="251"/>
                    </a:lnTo>
                    <a:lnTo>
                      <a:pt x="201" y="201"/>
                    </a:lnTo>
                    <a:lnTo>
                      <a:pt x="190" y="196"/>
                    </a:lnTo>
                    <a:close/>
                    <a:moveTo>
                      <a:pt x="654" y="168"/>
                    </a:moveTo>
                    <a:lnTo>
                      <a:pt x="671" y="240"/>
                    </a:lnTo>
                    <a:lnTo>
                      <a:pt x="671" y="240"/>
                    </a:lnTo>
                    <a:lnTo>
                      <a:pt x="654" y="168"/>
                    </a:lnTo>
                    <a:lnTo>
                      <a:pt x="654" y="168"/>
                    </a:lnTo>
                    <a:close/>
                    <a:moveTo>
                      <a:pt x="341" y="128"/>
                    </a:moveTo>
                    <a:lnTo>
                      <a:pt x="201" y="190"/>
                    </a:lnTo>
                    <a:lnTo>
                      <a:pt x="207" y="196"/>
                    </a:lnTo>
                    <a:lnTo>
                      <a:pt x="352" y="128"/>
                    </a:lnTo>
                    <a:lnTo>
                      <a:pt x="341" y="128"/>
                    </a:lnTo>
                    <a:close/>
                    <a:moveTo>
                      <a:pt x="604" y="5"/>
                    </a:moveTo>
                    <a:lnTo>
                      <a:pt x="587" y="11"/>
                    </a:lnTo>
                    <a:lnTo>
                      <a:pt x="346" y="123"/>
                    </a:lnTo>
                    <a:lnTo>
                      <a:pt x="358" y="123"/>
                    </a:lnTo>
                    <a:lnTo>
                      <a:pt x="587" y="17"/>
                    </a:lnTo>
                    <a:lnTo>
                      <a:pt x="609" y="11"/>
                    </a:lnTo>
                    <a:lnTo>
                      <a:pt x="615" y="28"/>
                    </a:lnTo>
                    <a:lnTo>
                      <a:pt x="648" y="162"/>
                    </a:lnTo>
                    <a:lnTo>
                      <a:pt x="648" y="162"/>
                    </a:lnTo>
                    <a:lnTo>
                      <a:pt x="604" y="5"/>
                    </a:lnTo>
                    <a:close/>
                    <a:moveTo>
                      <a:pt x="609" y="0"/>
                    </a:moveTo>
                    <a:lnTo>
                      <a:pt x="609" y="0"/>
                    </a:lnTo>
                    <a:lnTo>
                      <a:pt x="609" y="5"/>
                    </a:lnTo>
                    <a:lnTo>
                      <a:pt x="615" y="5"/>
                    </a:lnTo>
                    <a:lnTo>
                      <a:pt x="60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16">
                <a:extLst>
                  <a:ext uri="{FF2B5EF4-FFF2-40B4-BE49-F238E27FC236}">
                    <a16:creationId xmlns:a16="http://schemas.microsoft.com/office/drawing/2014/main" xmlns="" id="{A86A02F2-88E9-406F-ADB3-88D48399A4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47" y="749"/>
                <a:ext cx="978" cy="1342"/>
              </a:xfrm>
              <a:custGeom>
                <a:avLst/>
                <a:gdLst>
                  <a:gd name="T0" fmla="*/ 967 w 978"/>
                  <a:gd name="T1" fmla="*/ 1342 h 1342"/>
                  <a:gd name="T2" fmla="*/ 816 w 978"/>
                  <a:gd name="T3" fmla="*/ 1286 h 1342"/>
                  <a:gd name="T4" fmla="*/ 810 w 978"/>
                  <a:gd name="T5" fmla="*/ 1286 h 1342"/>
                  <a:gd name="T6" fmla="*/ 676 w 978"/>
                  <a:gd name="T7" fmla="*/ 1236 h 1342"/>
                  <a:gd name="T8" fmla="*/ 659 w 978"/>
                  <a:gd name="T9" fmla="*/ 1242 h 1342"/>
                  <a:gd name="T10" fmla="*/ 933 w 978"/>
                  <a:gd name="T11" fmla="*/ 1174 h 1342"/>
                  <a:gd name="T12" fmla="*/ 933 w 978"/>
                  <a:gd name="T13" fmla="*/ 1174 h 1342"/>
                  <a:gd name="T14" fmla="*/ 654 w 978"/>
                  <a:gd name="T15" fmla="*/ 1230 h 1342"/>
                  <a:gd name="T16" fmla="*/ 464 w 978"/>
                  <a:gd name="T17" fmla="*/ 1169 h 1342"/>
                  <a:gd name="T18" fmla="*/ 313 w 978"/>
                  <a:gd name="T19" fmla="*/ 1119 h 1342"/>
                  <a:gd name="T20" fmla="*/ 917 w 978"/>
                  <a:gd name="T21" fmla="*/ 1107 h 1342"/>
                  <a:gd name="T22" fmla="*/ 922 w 978"/>
                  <a:gd name="T23" fmla="*/ 1135 h 1342"/>
                  <a:gd name="T24" fmla="*/ 917 w 978"/>
                  <a:gd name="T25" fmla="*/ 1102 h 1342"/>
                  <a:gd name="T26" fmla="*/ 78 w 978"/>
                  <a:gd name="T27" fmla="*/ 1040 h 1342"/>
                  <a:gd name="T28" fmla="*/ 78 w 978"/>
                  <a:gd name="T29" fmla="*/ 1035 h 1342"/>
                  <a:gd name="T30" fmla="*/ 73 w 978"/>
                  <a:gd name="T31" fmla="*/ 1035 h 1342"/>
                  <a:gd name="T32" fmla="*/ 61 w 978"/>
                  <a:gd name="T33" fmla="*/ 1029 h 1342"/>
                  <a:gd name="T34" fmla="*/ 5 w 978"/>
                  <a:gd name="T35" fmla="*/ 1018 h 1342"/>
                  <a:gd name="T36" fmla="*/ 22 w 978"/>
                  <a:gd name="T37" fmla="*/ 1018 h 1342"/>
                  <a:gd name="T38" fmla="*/ 905 w 978"/>
                  <a:gd name="T39" fmla="*/ 1068 h 1342"/>
                  <a:gd name="T40" fmla="*/ 861 w 978"/>
                  <a:gd name="T41" fmla="*/ 878 h 1342"/>
                  <a:gd name="T42" fmla="*/ 849 w 978"/>
                  <a:gd name="T43" fmla="*/ 878 h 1342"/>
                  <a:gd name="T44" fmla="*/ 849 w 978"/>
                  <a:gd name="T45" fmla="*/ 878 h 1342"/>
                  <a:gd name="T46" fmla="*/ 849 w 978"/>
                  <a:gd name="T47" fmla="*/ 867 h 1342"/>
                  <a:gd name="T48" fmla="*/ 855 w 978"/>
                  <a:gd name="T49" fmla="*/ 872 h 1342"/>
                  <a:gd name="T50" fmla="*/ 22 w 978"/>
                  <a:gd name="T51" fmla="*/ 665 h 1342"/>
                  <a:gd name="T52" fmla="*/ 771 w 978"/>
                  <a:gd name="T53" fmla="*/ 593 h 1342"/>
                  <a:gd name="T54" fmla="*/ 28 w 978"/>
                  <a:gd name="T55" fmla="*/ 593 h 1342"/>
                  <a:gd name="T56" fmla="*/ 28 w 978"/>
                  <a:gd name="T57" fmla="*/ 593 h 1342"/>
                  <a:gd name="T58" fmla="*/ 822 w 978"/>
                  <a:gd name="T59" fmla="*/ 749 h 1342"/>
                  <a:gd name="T60" fmla="*/ 777 w 978"/>
                  <a:gd name="T61" fmla="*/ 582 h 1342"/>
                  <a:gd name="T62" fmla="*/ 766 w 978"/>
                  <a:gd name="T63" fmla="*/ 576 h 1342"/>
                  <a:gd name="T64" fmla="*/ 766 w 978"/>
                  <a:gd name="T65" fmla="*/ 576 h 1342"/>
                  <a:gd name="T66" fmla="*/ 766 w 978"/>
                  <a:gd name="T67" fmla="*/ 570 h 1342"/>
                  <a:gd name="T68" fmla="*/ 771 w 978"/>
                  <a:gd name="T69" fmla="*/ 576 h 1342"/>
                  <a:gd name="T70" fmla="*/ 732 w 978"/>
                  <a:gd name="T71" fmla="*/ 436 h 1342"/>
                  <a:gd name="T72" fmla="*/ 704 w 978"/>
                  <a:gd name="T73" fmla="*/ 324 h 1342"/>
                  <a:gd name="T74" fmla="*/ 704 w 978"/>
                  <a:gd name="T75" fmla="*/ 324 h 1342"/>
                  <a:gd name="T76" fmla="*/ 693 w 978"/>
                  <a:gd name="T77" fmla="*/ 324 h 1342"/>
                  <a:gd name="T78" fmla="*/ 699 w 978"/>
                  <a:gd name="T79" fmla="*/ 319 h 1342"/>
                  <a:gd name="T80" fmla="*/ 56 w 978"/>
                  <a:gd name="T81" fmla="*/ 279 h 1342"/>
                  <a:gd name="T82" fmla="*/ 67 w 978"/>
                  <a:gd name="T83" fmla="*/ 251 h 1342"/>
                  <a:gd name="T84" fmla="*/ 67 w 978"/>
                  <a:gd name="T85" fmla="*/ 251 h 1342"/>
                  <a:gd name="T86" fmla="*/ 693 w 978"/>
                  <a:gd name="T87" fmla="*/ 313 h 1342"/>
                  <a:gd name="T88" fmla="*/ 73 w 978"/>
                  <a:gd name="T89" fmla="*/ 251 h 1342"/>
                  <a:gd name="T90" fmla="*/ 190 w 978"/>
                  <a:gd name="T91" fmla="*/ 196 h 1342"/>
                  <a:gd name="T92" fmla="*/ 654 w 978"/>
                  <a:gd name="T93" fmla="*/ 168 h 1342"/>
                  <a:gd name="T94" fmla="*/ 207 w 978"/>
                  <a:gd name="T95" fmla="*/ 196 h 1342"/>
                  <a:gd name="T96" fmla="*/ 587 w 978"/>
                  <a:gd name="T97" fmla="*/ 11 h 1342"/>
                  <a:gd name="T98" fmla="*/ 609 w 978"/>
                  <a:gd name="T99" fmla="*/ 11 h 1342"/>
                  <a:gd name="T100" fmla="*/ 604 w 978"/>
                  <a:gd name="T101" fmla="*/ 5 h 1342"/>
                  <a:gd name="T102" fmla="*/ 615 w 978"/>
                  <a:gd name="T103" fmla="*/ 5 h 1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78" h="1342">
                    <a:moveTo>
                      <a:pt x="816" y="1286"/>
                    </a:moveTo>
                    <a:lnTo>
                      <a:pt x="816" y="1292"/>
                    </a:lnTo>
                    <a:lnTo>
                      <a:pt x="961" y="1342"/>
                    </a:lnTo>
                    <a:lnTo>
                      <a:pt x="967" y="1342"/>
                    </a:lnTo>
                    <a:lnTo>
                      <a:pt x="978" y="1342"/>
                    </a:lnTo>
                    <a:lnTo>
                      <a:pt x="978" y="1342"/>
                    </a:lnTo>
                    <a:lnTo>
                      <a:pt x="967" y="1337"/>
                    </a:lnTo>
                    <a:lnTo>
                      <a:pt x="816" y="1286"/>
                    </a:lnTo>
                    <a:moveTo>
                      <a:pt x="682" y="1242"/>
                    </a:moveTo>
                    <a:lnTo>
                      <a:pt x="676" y="1242"/>
                    </a:lnTo>
                    <a:lnTo>
                      <a:pt x="810" y="1292"/>
                    </a:lnTo>
                    <a:lnTo>
                      <a:pt x="810" y="1286"/>
                    </a:lnTo>
                    <a:lnTo>
                      <a:pt x="682" y="1242"/>
                    </a:lnTo>
                    <a:moveTo>
                      <a:pt x="671" y="1236"/>
                    </a:moveTo>
                    <a:lnTo>
                      <a:pt x="671" y="1242"/>
                    </a:lnTo>
                    <a:lnTo>
                      <a:pt x="676" y="1236"/>
                    </a:lnTo>
                    <a:lnTo>
                      <a:pt x="671" y="1236"/>
                    </a:lnTo>
                    <a:moveTo>
                      <a:pt x="659" y="1230"/>
                    </a:moveTo>
                    <a:lnTo>
                      <a:pt x="659" y="1236"/>
                    </a:lnTo>
                    <a:lnTo>
                      <a:pt x="659" y="1242"/>
                    </a:lnTo>
                    <a:lnTo>
                      <a:pt x="665" y="1236"/>
                    </a:lnTo>
                    <a:lnTo>
                      <a:pt x="659" y="1230"/>
                    </a:lnTo>
                    <a:moveTo>
                      <a:pt x="933" y="1174"/>
                    </a:moveTo>
                    <a:lnTo>
                      <a:pt x="933" y="1174"/>
                    </a:lnTo>
                    <a:lnTo>
                      <a:pt x="978" y="1325"/>
                    </a:lnTo>
                    <a:lnTo>
                      <a:pt x="978" y="1337"/>
                    </a:lnTo>
                    <a:lnTo>
                      <a:pt x="978" y="1337"/>
                    </a:lnTo>
                    <a:lnTo>
                      <a:pt x="933" y="1174"/>
                    </a:lnTo>
                    <a:moveTo>
                      <a:pt x="469" y="1169"/>
                    </a:moveTo>
                    <a:lnTo>
                      <a:pt x="469" y="1174"/>
                    </a:lnTo>
                    <a:lnTo>
                      <a:pt x="654" y="1236"/>
                    </a:lnTo>
                    <a:lnTo>
                      <a:pt x="654" y="1230"/>
                    </a:lnTo>
                    <a:lnTo>
                      <a:pt x="469" y="1169"/>
                    </a:lnTo>
                    <a:moveTo>
                      <a:pt x="413" y="1146"/>
                    </a:moveTo>
                    <a:lnTo>
                      <a:pt x="419" y="1158"/>
                    </a:lnTo>
                    <a:lnTo>
                      <a:pt x="464" y="1169"/>
                    </a:lnTo>
                    <a:lnTo>
                      <a:pt x="464" y="1169"/>
                    </a:lnTo>
                    <a:lnTo>
                      <a:pt x="413" y="1146"/>
                    </a:lnTo>
                    <a:moveTo>
                      <a:pt x="330" y="1119"/>
                    </a:moveTo>
                    <a:lnTo>
                      <a:pt x="313" y="1119"/>
                    </a:lnTo>
                    <a:lnTo>
                      <a:pt x="408" y="1152"/>
                    </a:lnTo>
                    <a:lnTo>
                      <a:pt x="408" y="1146"/>
                    </a:lnTo>
                    <a:lnTo>
                      <a:pt x="330" y="1119"/>
                    </a:lnTo>
                    <a:moveTo>
                      <a:pt x="917" y="1107"/>
                    </a:moveTo>
                    <a:lnTo>
                      <a:pt x="917" y="1107"/>
                    </a:lnTo>
                    <a:lnTo>
                      <a:pt x="933" y="1169"/>
                    </a:lnTo>
                    <a:lnTo>
                      <a:pt x="933" y="1169"/>
                    </a:lnTo>
                    <a:lnTo>
                      <a:pt x="922" y="1135"/>
                    </a:lnTo>
                    <a:lnTo>
                      <a:pt x="917" y="1107"/>
                    </a:lnTo>
                    <a:moveTo>
                      <a:pt x="905" y="1079"/>
                    </a:moveTo>
                    <a:lnTo>
                      <a:pt x="905" y="1079"/>
                    </a:lnTo>
                    <a:lnTo>
                      <a:pt x="917" y="1102"/>
                    </a:lnTo>
                    <a:lnTo>
                      <a:pt x="917" y="1102"/>
                    </a:lnTo>
                    <a:lnTo>
                      <a:pt x="905" y="1079"/>
                    </a:lnTo>
                    <a:moveTo>
                      <a:pt x="78" y="1035"/>
                    </a:moveTo>
                    <a:lnTo>
                      <a:pt x="78" y="1040"/>
                    </a:lnTo>
                    <a:lnTo>
                      <a:pt x="84" y="1040"/>
                    </a:lnTo>
                    <a:lnTo>
                      <a:pt x="302" y="1119"/>
                    </a:lnTo>
                    <a:lnTo>
                      <a:pt x="313" y="1113"/>
                    </a:lnTo>
                    <a:lnTo>
                      <a:pt x="78" y="1035"/>
                    </a:lnTo>
                    <a:moveTo>
                      <a:pt x="73" y="1035"/>
                    </a:moveTo>
                    <a:lnTo>
                      <a:pt x="73" y="1035"/>
                    </a:lnTo>
                    <a:lnTo>
                      <a:pt x="73" y="1035"/>
                    </a:lnTo>
                    <a:lnTo>
                      <a:pt x="73" y="1035"/>
                    </a:lnTo>
                    <a:moveTo>
                      <a:pt x="39" y="1023"/>
                    </a:moveTo>
                    <a:lnTo>
                      <a:pt x="33" y="1023"/>
                    </a:lnTo>
                    <a:lnTo>
                      <a:pt x="67" y="1040"/>
                    </a:lnTo>
                    <a:lnTo>
                      <a:pt x="61" y="1029"/>
                    </a:lnTo>
                    <a:lnTo>
                      <a:pt x="39" y="1023"/>
                    </a:lnTo>
                    <a:moveTo>
                      <a:pt x="0" y="1007"/>
                    </a:moveTo>
                    <a:lnTo>
                      <a:pt x="0" y="1012"/>
                    </a:lnTo>
                    <a:lnTo>
                      <a:pt x="5" y="1018"/>
                    </a:lnTo>
                    <a:lnTo>
                      <a:pt x="17" y="1023"/>
                    </a:lnTo>
                    <a:lnTo>
                      <a:pt x="22" y="1023"/>
                    </a:lnTo>
                    <a:lnTo>
                      <a:pt x="28" y="1018"/>
                    </a:lnTo>
                    <a:lnTo>
                      <a:pt x="22" y="1018"/>
                    </a:lnTo>
                    <a:lnTo>
                      <a:pt x="0" y="1007"/>
                    </a:lnTo>
                    <a:moveTo>
                      <a:pt x="855" y="895"/>
                    </a:moveTo>
                    <a:lnTo>
                      <a:pt x="855" y="895"/>
                    </a:lnTo>
                    <a:lnTo>
                      <a:pt x="905" y="1068"/>
                    </a:lnTo>
                    <a:lnTo>
                      <a:pt x="905" y="1068"/>
                    </a:lnTo>
                    <a:lnTo>
                      <a:pt x="855" y="895"/>
                    </a:lnTo>
                    <a:moveTo>
                      <a:pt x="855" y="878"/>
                    </a:moveTo>
                    <a:lnTo>
                      <a:pt x="861" y="878"/>
                    </a:lnTo>
                    <a:lnTo>
                      <a:pt x="861" y="878"/>
                    </a:lnTo>
                    <a:lnTo>
                      <a:pt x="855" y="878"/>
                    </a:lnTo>
                    <a:lnTo>
                      <a:pt x="855" y="878"/>
                    </a:lnTo>
                    <a:moveTo>
                      <a:pt x="849" y="878"/>
                    </a:moveTo>
                    <a:lnTo>
                      <a:pt x="855" y="889"/>
                    </a:lnTo>
                    <a:lnTo>
                      <a:pt x="855" y="889"/>
                    </a:lnTo>
                    <a:lnTo>
                      <a:pt x="849" y="878"/>
                    </a:lnTo>
                    <a:lnTo>
                      <a:pt x="849" y="878"/>
                    </a:lnTo>
                    <a:moveTo>
                      <a:pt x="822" y="766"/>
                    </a:moveTo>
                    <a:lnTo>
                      <a:pt x="822" y="766"/>
                    </a:lnTo>
                    <a:lnTo>
                      <a:pt x="849" y="867"/>
                    </a:lnTo>
                    <a:lnTo>
                      <a:pt x="849" y="867"/>
                    </a:lnTo>
                    <a:lnTo>
                      <a:pt x="822" y="766"/>
                    </a:lnTo>
                    <a:moveTo>
                      <a:pt x="822" y="761"/>
                    </a:moveTo>
                    <a:lnTo>
                      <a:pt x="822" y="761"/>
                    </a:lnTo>
                    <a:lnTo>
                      <a:pt x="855" y="872"/>
                    </a:lnTo>
                    <a:lnTo>
                      <a:pt x="855" y="872"/>
                    </a:lnTo>
                    <a:lnTo>
                      <a:pt x="822" y="761"/>
                    </a:lnTo>
                    <a:moveTo>
                      <a:pt x="22" y="660"/>
                    </a:moveTo>
                    <a:lnTo>
                      <a:pt x="22" y="665"/>
                    </a:lnTo>
                    <a:lnTo>
                      <a:pt x="22" y="660"/>
                    </a:lnTo>
                    <a:lnTo>
                      <a:pt x="22" y="660"/>
                    </a:lnTo>
                    <a:moveTo>
                      <a:pt x="771" y="593"/>
                    </a:moveTo>
                    <a:lnTo>
                      <a:pt x="771" y="593"/>
                    </a:lnTo>
                    <a:lnTo>
                      <a:pt x="816" y="755"/>
                    </a:lnTo>
                    <a:lnTo>
                      <a:pt x="816" y="755"/>
                    </a:lnTo>
                    <a:lnTo>
                      <a:pt x="771" y="593"/>
                    </a:lnTo>
                    <a:moveTo>
                      <a:pt x="28" y="593"/>
                    </a:moveTo>
                    <a:lnTo>
                      <a:pt x="28" y="593"/>
                    </a:lnTo>
                    <a:lnTo>
                      <a:pt x="22" y="654"/>
                    </a:lnTo>
                    <a:lnTo>
                      <a:pt x="22" y="654"/>
                    </a:lnTo>
                    <a:lnTo>
                      <a:pt x="28" y="593"/>
                    </a:lnTo>
                    <a:moveTo>
                      <a:pt x="777" y="593"/>
                    </a:moveTo>
                    <a:lnTo>
                      <a:pt x="777" y="593"/>
                    </a:lnTo>
                    <a:lnTo>
                      <a:pt x="794" y="654"/>
                    </a:lnTo>
                    <a:lnTo>
                      <a:pt x="822" y="749"/>
                    </a:lnTo>
                    <a:lnTo>
                      <a:pt x="822" y="749"/>
                    </a:lnTo>
                    <a:lnTo>
                      <a:pt x="777" y="593"/>
                    </a:lnTo>
                    <a:moveTo>
                      <a:pt x="777" y="582"/>
                    </a:moveTo>
                    <a:lnTo>
                      <a:pt x="777" y="582"/>
                    </a:lnTo>
                    <a:lnTo>
                      <a:pt x="777" y="582"/>
                    </a:lnTo>
                    <a:lnTo>
                      <a:pt x="777" y="582"/>
                    </a:lnTo>
                    <a:lnTo>
                      <a:pt x="777" y="582"/>
                    </a:lnTo>
                    <a:moveTo>
                      <a:pt x="766" y="576"/>
                    </a:moveTo>
                    <a:lnTo>
                      <a:pt x="771" y="587"/>
                    </a:lnTo>
                    <a:lnTo>
                      <a:pt x="771" y="587"/>
                    </a:lnTo>
                    <a:lnTo>
                      <a:pt x="766" y="576"/>
                    </a:lnTo>
                    <a:lnTo>
                      <a:pt x="766" y="576"/>
                    </a:lnTo>
                    <a:moveTo>
                      <a:pt x="732" y="453"/>
                    </a:moveTo>
                    <a:lnTo>
                      <a:pt x="732" y="453"/>
                    </a:lnTo>
                    <a:lnTo>
                      <a:pt x="766" y="570"/>
                    </a:lnTo>
                    <a:lnTo>
                      <a:pt x="766" y="570"/>
                    </a:lnTo>
                    <a:lnTo>
                      <a:pt x="732" y="453"/>
                    </a:lnTo>
                    <a:moveTo>
                      <a:pt x="738" y="453"/>
                    </a:moveTo>
                    <a:lnTo>
                      <a:pt x="738" y="453"/>
                    </a:lnTo>
                    <a:lnTo>
                      <a:pt x="771" y="576"/>
                    </a:lnTo>
                    <a:lnTo>
                      <a:pt x="771" y="576"/>
                    </a:lnTo>
                    <a:lnTo>
                      <a:pt x="738" y="453"/>
                    </a:lnTo>
                    <a:moveTo>
                      <a:pt x="732" y="436"/>
                    </a:moveTo>
                    <a:lnTo>
                      <a:pt x="732" y="436"/>
                    </a:lnTo>
                    <a:lnTo>
                      <a:pt x="738" y="447"/>
                    </a:lnTo>
                    <a:lnTo>
                      <a:pt x="738" y="447"/>
                    </a:lnTo>
                    <a:lnTo>
                      <a:pt x="732" y="436"/>
                    </a:lnTo>
                    <a:moveTo>
                      <a:pt x="704" y="324"/>
                    </a:moveTo>
                    <a:lnTo>
                      <a:pt x="726" y="419"/>
                    </a:lnTo>
                    <a:lnTo>
                      <a:pt x="726" y="419"/>
                    </a:lnTo>
                    <a:lnTo>
                      <a:pt x="704" y="324"/>
                    </a:lnTo>
                    <a:lnTo>
                      <a:pt x="704" y="324"/>
                    </a:lnTo>
                    <a:moveTo>
                      <a:pt x="693" y="324"/>
                    </a:moveTo>
                    <a:lnTo>
                      <a:pt x="726" y="436"/>
                    </a:lnTo>
                    <a:lnTo>
                      <a:pt x="726" y="436"/>
                    </a:lnTo>
                    <a:lnTo>
                      <a:pt x="693" y="324"/>
                    </a:lnTo>
                    <a:lnTo>
                      <a:pt x="693" y="324"/>
                    </a:lnTo>
                    <a:moveTo>
                      <a:pt x="687" y="279"/>
                    </a:moveTo>
                    <a:lnTo>
                      <a:pt x="699" y="319"/>
                    </a:lnTo>
                    <a:lnTo>
                      <a:pt x="699" y="319"/>
                    </a:lnTo>
                    <a:lnTo>
                      <a:pt x="687" y="279"/>
                    </a:lnTo>
                    <a:moveTo>
                      <a:pt x="56" y="263"/>
                    </a:moveTo>
                    <a:lnTo>
                      <a:pt x="56" y="263"/>
                    </a:lnTo>
                    <a:lnTo>
                      <a:pt x="56" y="279"/>
                    </a:lnTo>
                    <a:lnTo>
                      <a:pt x="28" y="587"/>
                    </a:lnTo>
                    <a:lnTo>
                      <a:pt x="28" y="587"/>
                    </a:lnTo>
                    <a:lnTo>
                      <a:pt x="56" y="263"/>
                    </a:lnTo>
                    <a:moveTo>
                      <a:pt x="67" y="251"/>
                    </a:moveTo>
                    <a:lnTo>
                      <a:pt x="67" y="251"/>
                    </a:lnTo>
                    <a:lnTo>
                      <a:pt x="67" y="257"/>
                    </a:lnTo>
                    <a:lnTo>
                      <a:pt x="67" y="257"/>
                    </a:lnTo>
                    <a:lnTo>
                      <a:pt x="67" y="251"/>
                    </a:lnTo>
                    <a:moveTo>
                      <a:pt x="676" y="246"/>
                    </a:moveTo>
                    <a:lnTo>
                      <a:pt x="676" y="246"/>
                    </a:lnTo>
                    <a:lnTo>
                      <a:pt x="693" y="313"/>
                    </a:lnTo>
                    <a:lnTo>
                      <a:pt x="693" y="313"/>
                    </a:lnTo>
                    <a:lnTo>
                      <a:pt x="676" y="246"/>
                    </a:lnTo>
                    <a:moveTo>
                      <a:pt x="190" y="196"/>
                    </a:moveTo>
                    <a:lnTo>
                      <a:pt x="84" y="246"/>
                    </a:lnTo>
                    <a:lnTo>
                      <a:pt x="73" y="251"/>
                    </a:lnTo>
                    <a:lnTo>
                      <a:pt x="73" y="257"/>
                    </a:lnTo>
                    <a:lnTo>
                      <a:pt x="84" y="251"/>
                    </a:lnTo>
                    <a:lnTo>
                      <a:pt x="201" y="201"/>
                    </a:lnTo>
                    <a:lnTo>
                      <a:pt x="190" y="196"/>
                    </a:lnTo>
                    <a:moveTo>
                      <a:pt x="654" y="168"/>
                    </a:moveTo>
                    <a:lnTo>
                      <a:pt x="671" y="240"/>
                    </a:lnTo>
                    <a:lnTo>
                      <a:pt x="671" y="240"/>
                    </a:lnTo>
                    <a:lnTo>
                      <a:pt x="654" y="168"/>
                    </a:lnTo>
                    <a:lnTo>
                      <a:pt x="654" y="168"/>
                    </a:lnTo>
                    <a:moveTo>
                      <a:pt x="341" y="128"/>
                    </a:moveTo>
                    <a:lnTo>
                      <a:pt x="201" y="190"/>
                    </a:lnTo>
                    <a:lnTo>
                      <a:pt x="207" y="196"/>
                    </a:lnTo>
                    <a:lnTo>
                      <a:pt x="352" y="128"/>
                    </a:lnTo>
                    <a:lnTo>
                      <a:pt x="341" y="128"/>
                    </a:lnTo>
                    <a:moveTo>
                      <a:pt x="604" y="5"/>
                    </a:moveTo>
                    <a:lnTo>
                      <a:pt x="587" y="11"/>
                    </a:lnTo>
                    <a:lnTo>
                      <a:pt x="346" y="123"/>
                    </a:lnTo>
                    <a:lnTo>
                      <a:pt x="358" y="123"/>
                    </a:lnTo>
                    <a:lnTo>
                      <a:pt x="587" y="17"/>
                    </a:lnTo>
                    <a:lnTo>
                      <a:pt x="609" y="11"/>
                    </a:lnTo>
                    <a:lnTo>
                      <a:pt x="615" y="28"/>
                    </a:lnTo>
                    <a:lnTo>
                      <a:pt x="648" y="162"/>
                    </a:lnTo>
                    <a:lnTo>
                      <a:pt x="648" y="162"/>
                    </a:lnTo>
                    <a:lnTo>
                      <a:pt x="604" y="5"/>
                    </a:lnTo>
                    <a:moveTo>
                      <a:pt x="609" y="0"/>
                    </a:moveTo>
                    <a:lnTo>
                      <a:pt x="609" y="0"/>
                    </a:lnTo>
                    <a:lnTo>
                      <a:pt x="609" y="5"/>
                    </a:lnTo>
                    <a:lnTo>
                      <a:pt x="615" y="5"/>
                    </a:lnTo>
                    <a:lnTo>
                      <a:pt x="609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17">
                <a:extLst>
                  <a:ext uri="{FF2B5EF4-FFF2-40B4-BE49-F238E27FC236}">
                    <a16:creationId xmlns:a16="http://schemas.microsoft.com/office/drawing/2014/main" xmlns="" id="{7A73EB82-1DF7-4743-97DB-9E532638DC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33" y="1000"/>
                <a:ext cx="553" cy="761"/>
              </a:xfrm>
              <a:custGeom>
                <a:avLst/>
                <a:gdLst>
                  <a:gd name="T0" fmla="*/ 59 w 99"/>
                  <a:gd name="T1" fmla="*/ 120 h 136"/>
                  <a:gd name="T2" fmla="*/ 86 w 99"/>
                  <a:gd name="T3" fmla="*/ 136 h 136"/>
                  <a:gd name="T4" fmla="*/ 87 w 99"/>
                  <a:gd name="T5" fmla="*/ 136 h 136"/>
                  <a:gd name="T6" fmla="*/ 88 w 99"/>
                  <a:gd name="T7" fmla="*/ 132 h 136"/>
                  <a:gd name="T8" fmla="*/ 87 w 99"/>
                  <a:gd name="T9" fmla="*/ 128 h 136"/>
                  <a:gd name="T10" fmla="*/ 86 w 99"/>
                  <a:gd name="T11" fmla="*/ 135 h 136"/>
                  <a:gd name="T12" fmla="*/ 60 w 99"/>
                  <a:gd name="T13" fmla="*/ 119 h 136"/>
                  <a:gd name="T14" fmla="*/ 89 w 99"/>
                  <a:gd name="T15" fmla="*/ 97 h 136"/>
                  <a:gd name="T16" fmla="*/ 88 w 99"/>
                  <a:gd name="T17" fmla="*/ 128 h 136"/>
                  <a:gd name="T18" fmla="*/ 19 w 99"/>
                  <a:gd name="T19" fmla="*/ 94 h 136"/>
                  <a:gd name="T20" fmla="*/ 58 w 99"/>
                  <a:gd name="T21" fmla="*/ 119 h 136"/>
                  <a:gd name="T22" fmla="*/ 19 w 99"/>
                  <a:gd name="T23" fmla="*/ 94 h 136"/>
                  <a:gd name="T24" fmla="*/ 7 w 99"/>
                  <a:gd name="T25" fmla="*/ 88 h 136"/>
                  <a:gd name="T26" fmla="*/ 17 w 99"/>
                  <a:gd name="T27" fmla="*/ 93 h 136"/>
                  <a:gd name="T28" fmla="*/ 1 w 99"/>
                  <a:gd name="T29" fmla="*/ 83 h 136"/>
                  <a:gd name="T30" fmla="*/ 6 w 99"/>
                  <a:gd name="T31" fmla="*/ 88 h 136"/>
                  <a:gd name="T32" fmla="*/ 1 w 99"/>
                  <a:gd name="T33" fmla="*/ 83 h 136"/>
                  <a:gd name="T34" fmla="*/ 91 w 99"/>
                  <a:gd name="T35" fmla="*/ 74 h 136"/>
                  <a:gd name="T36" fmla="*/ 91 w 99"/>
                  <a:gd name="T37" fmla="*/ 94 h 136"/>
                  <a:gd name="T38" fmla="*/ 91 w 99"/>
                  <a:gd name="T39" fmla="*/ 73 h 136"/>
                  <a:gd name="T40" fmla="*/ 0 w 99"/>
                  <a:gd name="T41" fmla="*/ 75 h 136"/>
                  <a:gd name="T42" fmla="*/ 8 w 99"/>
                  <a:gd name="T43" fmla="*/ 70 h 136"/>
                  <a:gd name="T44" fmla="*/ 13 w 99"/>
                  <a:gd name="T45" fmla="*/ 65 h 136"/>
                  <a:gd name="T46" fmla="*/ 9 w 99"/>
                  <a:gd name="T47" fmla="*/ 69 h 136"/>
                  <a:gd name="T48" fmla="*/ 13 w 99"/>
                  <a:gd name="T49" fmla="*/ 65 h 136"/>
                  <a:gd name="T50" fmla="*/ 92 w 99"/>
                  <a:gd name="T51" fmla="*/ 61 h 136"/>
                  <a:gd name="T52" fmla="*/ 93 w 99"/>
                  <a:gd name="T53" fmla="*/ 72 h 136"/>
                  <a:gd name="T54" fmla="*/ 19 w 99"/>
                  <a:gd name="T55" fmla="*/ 60 h 136"/>
                  <a:gd name="T56" fmla="*/ 14 w 99"/>
                  <a:gd name="T57" fmla="*/ 66 h 136"/>
                  <a:gd name="T58" fmla="*/ 19 w 99"/>
                  <a:gd name="T59" fmla="*/ 60 h 136"/>
                  <a:gd name="T60" fmla="*/ 20 w 99"/>
                  <a:gd name="T61" fmla="*/ 60 h 136"/>
                  <a:gd name="T62" fmla="*/ 27 w 99"/>
                  <a:gd name="T63" fmla="*/ 56 h 136"/>
                  <a:gd name="T64" fmla="*/ 97 w 99"/>
                  <a:gd name="T65" fmla="*/ 1 h 136"/>
                  <a:gd name="T66" fmla="*/ 27 w 99"/>
                  <a:gd name="T67" fmla="*/ 55 h 136"/>
                  <a:gd name="T68" fmla="*/ 95 w 99"/>
                  <a:gd name="T69" fmla="*/ 4 h 136"/>
                  <a:gd name="T70" fmla="*/ 97 w 99"/>
                  <a:gd name="T71" fmla="*/ 2 h 136"/>
                  <a:gd name="T72" fmla="*/ 94 w 99"/>
                  <a:gd name="T73" fmla="*/ 60 h 136"/>
                  <a:gd name="T74" fmla="*/ 98 w 99"/>
                  <a:gd name="T75" fmla="*/ 3 h 136"/>
                  <a:gd name="T76" fmla="*/ 99 w 99"/>
                  <a:gd name="T77" fmla="*/ 0 h 136"/>
                  <a:gd name="T78" fmla="*/ 98 w 99"/>
                  <a:gd name="T79" fmla="*/ 1 h 136"/>
                  <a:gd name="T80" fmla="*/ 99 w 99"/>
                  <a:gd name="T81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9" h="136">
                    <a:moveTo>
                      <a:pt x="60" y="119"/>
                    </a:moveTo>
                    <a:cubicBezTo>
                      <a:pt x="59" y="120"/>
                      <a:pt x="59" y="120"/>
                      <a:pt x="59" y="120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86" y="136"/>
                      <a:pt x="86" y="136"/>
                      <a:pt x="86" y="136"/>
                    </a:cubicBezTo>
                    <a:cubicBezTo>
                      <a:pt x="86" y="134"/>
                      <a:pt x="86" y="134"/>
                      <a:pt x="86" y="134"/>
                    </a:cubicBezTo>
                    <a:cubicBezTo>
                      <a:pt x="87" y="136"/>
                      <a:pt x="87" y="136"/>
                      <a:pt x="87" y="136"/>
                    </a:cubicBezTo>
                    <a:cubicBezTo>
                      <a:pt x="87" y="135"/>
                      <a:pt x="87" y="135"/>
                      <a:pt x="87" y="135"/>
                    </a:cubicBezTo>
                    <a:cubicBezTo>
                      <a:pt x="88" y="132"/>
                      <a:pt x="88" y="132"/>
                      <a:pt x="88" y="132"/>
                    </a:cubicBezTo>
                    <a:cubicBezTo>
                      <a:pt x="88" y="129"/>
                      <a:pt x="88" y="129"/>
                      <a:pt x="88" y="129"/>
                    </a:cubicBezTo>
                    <a:cubicBezTo>
                      <a:pt x="87" y="128"/>
                      <a:pt x="87" y="128"/>
                      <a:pt x="87" y="128"/>
                    </a:cubicBezTo>
                    <a:cubicBezTo>
                      <a:pt x="86" y="131"/>
                      <a:pt x="86" y="131"/>
                      <a:pt x="86" y="131"/>
                    </a:cubicBezTo>
                    <a:cubicBezTo>
                      <a:pt x="86" y="135"/>
                      <a:pt x="86" y="135"/>
                      <a:pt x="86" y="135"/>
                    </a:cubicBezTo>
                    <a:cubicBezTo>
                      <a:pt x="83" y="133"/>
                      <a:pt x="83" y="133"/>
                      <a:pt x="83" y="133"/>
                    </a:cubicBezTo>
                    <a:cubicBezTo>
                      <a:pt x="60" y="119"/>
                      <a:pt x="60" y="119"/>
                      <a:pt x="60" y="119"/>
                    </a:cubicBezTo>
                    <a:moveTo>
                      <a:pt x="91" y="96"/>
                    </a:moveTo>
                    <a:cubicBezTo>
                      <a:pt x="89" y="97"/>
                      <a:pt x="89" y="97"/>
                      <a:pt x="89" y="97"/>
                    </a:cubicBezTo>
                    <a:cubicBezTo>
                      <a:pt x="87" y="127"/>
                      <a:pt x="87" y="127"/>
                      <a:pt x="87" y="127"/>
                    </a:cubicBezTo>
                    <a:cubicBezTo>
                      <a:pt x="88" y="128"/>
                      <a:pt x="88" y="128"/>
                      <a:pt x="88" y="128"/>
                    </a:cubicBezTo>
                    <a:cubicBezTo>
                      <a:pt x="91" y="96"/>
                      <a:pt x="91" y="96"/>
                      <a:pt x="91" y="96"/>
                    </a:cubicBezTo>
                    <a:moveTo>
                      <a:pt x="19" y="94"/>
                    </a:moveTo>
                    <a:cubicBezTo>
                      <a:pt x="19" y="96"/>
                      <a:pt x="19" y="96"/>
                      <a:pt x="19" y="96"/>
                    </a:cubicBezTo>
                    <a:cubicBezTo>
                      <a:pt x="58" y="119"/>
                      <a:pt x="58" y="119"/>
                      <a:pt x="58" y="119"/>
                    </a:cubicBezTo>
                    <a:cubicBezTo>
                      <a:pt x="59" y="118"/>
                      <a:pt x="59" y="118"/>
                      <a:pt x="59" y="118"/>
                    </a:cubicBezTo>
                    <a:cubicBezTo>
                      <a:pt x="19" y="94"/>
                      <a:pt x="19" y="94"/>
                      <a:pt x="19" y="94"/>
                    </a:cubicBezTo>
                    <a:moveTo>
                      <a:pt x="7" y="87"/>
                    </a:moveTo>
                    <a:cubicBezTo>
                      <a:pt x="7" y="88"/>
                      <a:pt x="7" y="88"/>
                      <a:pt x="7" y="88"/>
                    </a:cubicBezTo>
                    <a:cubicBezTo>
                      <a:pt x="18" y="95"/>
                      <a:pt x="18" y="95"/>
                      <a:pt x="18" y="95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7" y="87"/>
                      <a:pt x="7" y="87"/>
                      <a:pt x="7" y="87"/>
                    </a:cubicBezTo>
                    <a:moveTo>
                      <a:pt x="1" y="83"/>
                    </a:moveTo>
                    <a:cubicBezTo>
                      <a:pt x="1" y="84"/>
                      <a:pt x="0" y="84"/>
                      <a:pt x="0" y="84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1" y="83"/>
                      <a:pt x="1" y="83"/>
                      <a:pt x="1" y="83"/>
                    </a:cubicBezTo>
                    <a:moveTo>
                      <a:pt x="91" y="73"/>
                    </a:moveTo>
                    <a:cubicBezTo>
                      <a:pt x="91" y="74"/>
                      <a:pt x="91" y="74"/>
                      <a:pt x="91" y="74"/>
                    </a:cubicBezTo>
                    <a:cubicBezTo>
                      <a:pt x="90" y="95"/>
                      <a:pt x="90" y="95"/>
                      <a:pt x="90" y="95"/>
                    </a:cubicBezTo>
                    <a:cubicBezTo>
                      <a:pt x="91" y="94"/>
                      <a:pt x="91" y="94"/>
                      <a:pt x="91" y="94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91" y="73"/>
                      <a:pt x="91" y="73"/>
                      <a:pt x="91" y="73"/>
                    </a:cubicBezTo>
                    <a:moveTo>
                      <a:pt x="8" y="69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0" y="76"/>
                      <a:pt x="0" y="76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69"/>
                      <a:pt x="8" y="69"/>
                      <a:pt x="8" y="69"/>
                    </a:cubicBezTo>
                    <a:moveTo>
                      <a:pt x="13" y="65"/>
                    </a:moveTo>
                    <a:cubicBezTo>
                      <a:pt x="9" y="68"/>
                      <a:pt x="9" y="68"/>
                      <a:pt x="9" y="68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5"/>
                      <a:pt x="13" y="65"/>
                      <a:pt x="13" y="65"/>
                    </a:cubicBezTo>
                    <a:moveTo>
                      <a:pt x="93" y="61"/>
                    </a:moveTo>
                    <a:cubicBezTo>
                      <a:pt x="92" y="61"/>
                      <a:pt x="92" y="61"/>
                      <a:pt x="92" y="61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3" y="72"/>
                      <a:pt x="93" y="72"/>
                      <a:pt x="93" y="72"/>
                    </a:cubicBezTo>
                    <a:cubicBezTo>
                      <a:pt x="93" y="61"/>
                      <a:pt x="93" y="61"/>
                      <a:pt x="93" y="61"/>
                    </a:cubicBezTo>
                    <a:moveTo>
                      <a:pt x="19" y="60"/>
                    </a:move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0"/>
                      <a:pt x="19" y="60"/>
                      <a:pt x="19" y="60"/>
                    </a:cubicBezTo>
                    <a:moveTo>
                      <a:pt x="26" y="55"/>
                    </a:moveTo>
                    <a:cubicBezTo>
                      <a:pt x="20" y="60"/>
                      <a:pt x="20" y="60"/>
                      <a:pt x="20" y="60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6" y="55"/>
                      <a:pt x="26" y="55"/>
                      <a:pt x="26" y="55"/>
                    </a:cubicBezTo>
                    <a:moveTo>
                      <a:pt x="97" y="1"/>
                    </a:moveTo>
                    <a:cubicBezTo>
                      <a:pt x="94" y="3"/>
                      <a:pt x="94" y="3"/>
                      <a:pt x="94" y="3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7" y="2"/>
                      <a:pt x="97" y="2"/>
                      <a:pt x="97" y="2"/>
                    </a:cubicBezTo>
                    <a:cubicBezTo>
                      <a:pt x="97" y="2"/>
                      <a:pt x="97" y="2"/>
                      <a:pt x="97" y="2"/>
                    </a:cubicBezTo>
                    <a:cubicBezTo>
                      <a:pt x="92" y="60"/>
                      <a:pt x="92" y="60"/>
                      <a:pt x="92" y="60"/>
                    </a:cubicBezTo>
                    <a:cubicBezTo>
                      <a:pt x="94" y="60"/>
                      <a:pt x="94" y="60"/>
                      <a:pt x="94" y="6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8" y="3"/>
                      <a:pt x="98" y="3"/>
                    </a:cubicBezTo>
                    <a:cubicBezTo>
                      <a:pt x="97" y="1"/>
                      <a:pt x="97" y="1"/>
                      <a:pt x="97" y="1"/>
                    </a:cubicBezTo>
                    <a:moveTo>
                      <a:pt x="99" y="0"/>
                    </a:moveTo>
                    <a:cubicBezTo>
                      <a:pt x="98" y="1"/>
                      <a:pt x="98" y="1"/>
                      <a:pt x="98" y="1"/>
                    </a:cubicBezTo>
                    <a:cubicBezTo>
                      <a:pt x="98" y="1"/>
                      <a:pt x="98" y="1"/>
                      <a:pt x="98" y="1"/>
                    </a:cubicBezTo>
                    <a:cubicBezTo>
                      <a:pt x="99" y="1"/>
                      <a:pt x="99" y="1"/>
                      <a:pt x="99" y="1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18">
                <a:extLst>
                  <a:ext uri="{FF2B5EF4-FFF2-40B4-BE49-F238E27FC236}">
                    <a16:creationId xmlns:a16="http://schemas.microsoft.com/office/drawing/2014/main" xmlns="" id="{F6B80187-E03D-466F-85A1-025BB94AAF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91" y="1006"/>
                <a:ext cx="1464" cy="1091"/>
              </a:xfrm>
              <a:custGeom>
                <a:avLst/>
                <a:gdLst>
                  <a:gd name="T0" fmla="*/ 933 w 1464"/>
                  <a:gd name="T1" fmla="*/ 1091 h 1091"/>
                  <a:gd name="T2" fmla="*/ 967 w 1464"/>
                  <a:gd name="T3" fmla="*/ 1052 h 1091"/>
                  <a:gd name="T4" fmla="*/ 922 w 1464"/>
                  <a:gd name="T5" fmla="*/ 1085 h 1091"/>
                  <a:gd name="T6" fmla="*/ 922 w 1464"/>
                  <a:gd name="T7" fmla="*/ 1080 h 1091"/>
                  <a:gd name="T8" fmla="*/ 799 w 1464"/>
                  <a:gd name="T9" fmla="*/ 940 h 1091"/>
                  <a:gd name="T10" fmla="*/ 1151 w 1464"/>
                  <a:gd name="T11" fmla="*/ 901 h 1091"/>
                  <a:gd name="T12" fmla="*/ 1151 w 1464"/>
                  <a:gd name="T13" fmla="*/ 901 h 1091"/>
                  <a:gd name="T14" fmla="*/ 799 w 1464"/>
                  <a:gd name="T15" fmla="*/ 934 h 1091"/>
                  <a:gd name="T16" fmla="*/ 1151 w 1464"/>
                  <a:gd name="T17" fmla="*/ 895 h 1091"/>
                  <a:gd name="T18" fmla="*/ 1257 w 1464"/>
                  <a:gd name="T19" fmla="*/ 817 h 1091"/>
                  <a:gd name="T20" fmla="*/ 698 w 1464"/>
                  <a:gd name="T21" fmla="*/ 811 h 1091"/>
                  <a:gd name="T22" fmla="*/ 698 w 1464"/>
                  <a:gd name="T23" fmla="*/ 811 h 1091"/>
                  <a:gd name="T24" fmla="*/ 1269 w 1464"/>
                  <a:gd name="T25" fmla="*/ 806 h 1091"/>
                  <a:gd name="T26" fmla="*/ 1302 w 1464"/>
                  <a:gd name="T27" fmla="*/ 778 h 1091"/>
                  <a:gd name="T28" fmla="*/ 1324 w 1464"/>
                  <a:gd name="T29" fmla="*/ 755 h 1091"/>
                  <a:gd name="T30" fmla="*/ 631 w 1464"/>
                  <a:gd name="T31" fmla="*/ 733 h 1091"/>
                  <a:gd name="T32" fmla="*/ 631 w 1464"/>
                  <a:gd name="T33" fmla="*/ 733 h 1091"/>
                  <a:gd name="T34" fmla="*/ 1358 w 1464"/>
                  <a:gd name="T35" fmla="*/ 733 h 1091"/>
                  <a:gd name="T36" fmla="*/ 1364 w 1464"/>
                  <a:gd name="T37" fmla="*/ 727 h 1091"/>
                  <a:gd name="T38" fmla="*/ 598 w 1464"/>
                  <a:gd name="T39" fmla="*/ 699 h 1091"/>
                  <a:gd name="T40" fmla="*/ 447 w 1464"/>
                  <a:gd name="T41" fmla="*/ 526 h 1091"/>
                  <a:gd name="T42" fmla="*/ 447 w 1464"/>
                  <a:gd name="T43" fmla="*/ 526 h 1091"/>
                  <a:gd name="T44" fmla="*/ 452 w 1464"/>
                  <a:gd name="T45" fmla="*/ 520 h 1091"/>
                  <a:gd name="T46" fmla="*/ 1447 w 1464"/>
                  <a:gd name="T47" fmla="*/ 621 h 1091"/>
                  <a:gd name="T48" fmla="*/ 1386 w 1464"/>
                  <a:gd name="T49" fmla="*/ 705 h 1091"/>
                  <a:gd name="T50" fmla="*/ 1464 w 1464"/>
                  <a:gd name="T51" fmla="*/ 638 h 1091"/>
                  <a:gd name="T52" fmla="*/ 1330 w 1464"/>
                  <a:gd name="T53" fmla="*/ 431 h 1091"/>
                  <a:gd name="T54" fmla="*/ 430 w 1464"/>
                  <a:gd name="T55" fmla="*/ 498 h 1091"/>
                  <a:gd name="T56" fmla="*/ 251 w 1464"/>
                  <a:gd name="T57" fmla="*/ 297 h 1091"/>
                  <a:gd name="T58" fmla="*/ 1218 w 1464"/>
                  <a:gd name="T59" fmla="*/ 280 h 1091"/>
                  <a:gd name="T60" fmla="*/ 1202 w 1464"/>
                  <a:gd name="T61" fmla="*/ 246 h 1091"/>
                  <a:gd name="T62" fmla="*/ 1202 w 1464"/>
                  <a:gd name="T63" fmla="*/ 246 h 1091"/>
                  <a:gd name="T64" fmla="*/ 1118 w 1464"/>
                  <a:gd name="T65" fmla="*/ 129 h 1091"/>
                  <a:gd name="T66" fmla="*/ 1106 w 1464"/>
                  <a:gd name="T67" fmla="*/ 106 h 1091"/>
                  <a:gd name="T68" fmla="*/ 1084 w 1464"/>
                  <a:gd name="T69" fmla="*/ 106 h 1091"/>
                  <a:gd name="T70" fmla="*/ 821 w 1464"/>
                  <a:gd name="T71" fmla="*/ 78 h 1091"/>
                  <a:gd name="T72" fmla="*/ 816 w 1464"/>
                  <a:gd name="T73" fmla="*/ 73 h 1091"/>
                  <a:gd name="T74" fmla="*/ 721 w 1464"/>
                  <a:gd name="T75" fmla="*/ 73 h 1091"/>
                  <a:gd name="T76" fmla="*/ 648 w 1464"/>
                  <a:gd name="T77" fmla="*/ 67 h 1091"/>
                  <a:gd name="T78" fmla="*/ 643 w 1464"/>
                  <a:gd name="T79" fmla="*/ 62 h 1091"/>
                  <a:gd name="T80" fmla="*/ 637 w 1464"/>
                  <a:gd name="T81" fmla="*/ 67 h 1091"/>
                  <a:gd name="T82" fmla="*/ 548 w 1464"/>
                  <a:gd name="T83" fmla="*/ 50 h 1091"/>
                  <a:gd name="T84" fmla="*/ 542 w 1464"/>
                  <a:gd name="T85" fmla="*/ 50 h 1091"/>
                  <a:gd name="T86" fmla="*/ 234 w 1464"/>
                  <a:gd name="T87" fmla="*/ 274 h 1091"/>
                  <a:gd name="T88" fmla="*/ 22 w 1464"/>
                  <a:gd name="T89" fmla="*/ 6 h 1091"/>
                  <a:gd name="T90" fmla="*/ 28 w 1464"/>
                  <a:gd name="T91" fmla="*/ 0 h 1091"/>
                  <a:gd name="T92" fmla="*/ 5 w 1464"/>
                  <a:gd name="T93" fmla="*/ 11 h 1091"/>
                  <a:gd name="T94" fmla="*/ 11 w 1464"/>
                  <a:gd name="T95" fmla="*/ 6 h 1091"/>
                  <a:gd name="T96" fmla="*/ 5 w 1464"/>
                  <a:gd name="T97" fmla="*/ 0 h 10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64" h="1091">
                    <a:moveTo>
                      <a:pt x="967" y="1052"/>
                    </a:moveTo>
                    <a:lnTo>
                      <a:pt x="944" y="1074"/>
                    </a:lnTo>
                    <a:lnTo>
                      <a:pt x="933" y="1080"/>
                    </a:lnTo>
                    <a:lnTo>
                      <a:pt x="933" y="1091"/>
                    </a:lnTo>
                    <a:lnTo>
                      <a:pt x="933" y="1091"/>
                    </a:lnTo>
                    <a:lnTo>
                      <a:pt x="950" y="1080"/>
                    </a:lnTo>
                    <a:lnTo>
                      <a:pt x="961" y="1063"/>
                    </a:lnTo>
                    <a:lnTo>
                      <a:pt x="967" y="1052"/>
                    </a:lnTo>
                    <a:close/>
                    <a:moveTo>
                      <a:pt x="810" y="945"/>
                    </a:moveTo>
                    <a:lnTo>
                      <a:pt x="805" y="951"/>
                    </a:lnTo>
                    <a:lnTo>
                      <a:pt x="911" y="1074"/>
                    </a:lnTo>
                    <a:lnTo>
                      <a:pt x="922" y="1085"/>
                    </a:lnTo>
                    <a:lnTo>
                      <a:pt x="922" y="1085"/>
                    </a:lnTo>
                    <a:lnTo>
                      <a:pt x="928" y="1085"/>
                    </a:lnTo>
                    <a:lnTo>
                      <a:pt x="922" y="1080"/>
                    </a:lnTo>
                    <a:lnTo>
                      <a:pt x="922" y="1080"/>
                    </a:lnTo>
                    <a:lnTo>
                      <a:pt x="916" y="1068"/>
                    </a:lnTo>
                    <a:lnTo>
                      <a:pt x="810" y="945"/>
                    </a:lnTo>
                    <a:close/>
                    <a:moveTo>
                      <a:pt x="805" y="934"/>
                    </a:moveTo>
                    <a:lnTo>
                      <a:pt x="799" y="940"/>
                    </a:lnTo>
                    <a:lnTo>
                      <a:pt x="805" y="945"/>
                    </a:lnTo>
                    <a:lnTo>
                      <a:pt x="805" y="940"/>
                    </a:lnTo>
                    <a:lnTo>
                      <a:pt x="805" y="934"/>
                    </a:lnTo>
                    <a:close/>
                    <a:moveTo>
                      <a:pt x="1151" y="901"/>
                    </a:moveTo>
                    <a:lnTo>
                      <a:pt x="978" y="1046"/>
                    </a:lnTo>
                    <a:lnTo>
                      <a:pt x="972" y="1057"/>
                    </a:lnTo>
                    <a:lnTo>
                      <a:pt x="1151" y="906"/>
                    </a:lnTo>
                    <a:lnTo>
                      <a:pt x="1151" y="901"/>
                    </a:lnTo>
                    <a:close/>
                    <a:moveTo>
                      <a:pt x="715" y="828"/>
                    </a:moveTo>
                    <a:lnTo>
                      <a:pt x="704" y="828"/>
                    </a:lnTo>
                    <a:lnTo>
                      <a:pt x="793" y="934"/>
                    </a:lnTo>
                    <a:lnTo>
                      <a:pt x="799" y="934"/>
                    </a:lnTo>
                    <a:lnTo>
                      <a:pt x="715" y="828"/>
                    </a:lnTo>
                    <a:close/>
                    <a:moveTo>
                      <a:pt x="1246" y="817"/>
                    </a:moveTo>
                    <a:lnTo>
                      <a:pt x="1241" y="822"/>
                    </a:lnTo>
                    <a:lnTo>
                      <a:pt x="1151" y="895"/>
                    </a:lnTo>
                    <a:lnTo>
                      <a:pt x="1157" y="901"/>
                    </a:lnTo>
                    <a:lnTo>
                      <a:pt x="1246" y="822"/>
                    </a:lnTo>
                    <a:lnTo>
                      <a:pt x="1246" y="817"/>
                    </a:lnTo>
                    <a:close/>
                    <a:moveTo>
                      <a:pt x="1257" y="817"/>
                    </a:moveTo>
                    <a:lnTo>
                      <a:pt x="1252" y="817"/>
                    </a:lnTo>
                    <a:lnTo>
                      <a:pt x="1252" y="822"/>
                    </a:lnTo>
                    <a:lnTo>
                      <a:pt x="1257" y="817"/>
                    </a:lnTo>
                    <a:close/>
                    <a:moveTo>
                      <a:pt x="698" y="811"/>
                    </a:moveTo>
                    <a:lnTo>
                      <a:pt x="698" y="817"/>
                    </a:lnTo>
                    <a:lnTo>
                      <a:pt x="698" y="822"/>
                    </a:lnTo>
                    <a:lnTo>
                      <a:pt x="710" y="822"/>
                    </a:lnTo>
                    <a:lnTo>
                      <a:pt x="698" y="811"/>
                    </a:lnTo>
                    <a:close/>
                    <a:moveTo>
                      <a:pt x="1291" y="789"/>
                    </a:moveTo>
                    <a:lnTo>
                      <a:pt x="1280" y="789"/>
                    </a:lnTo>
                    <a:lnTo>
                      <a:pt x="1252" y="811"/>
                    </a:lnTo>
                    <a:lnTo>
                      <a:pt x="1269" y="806"/>
                    </a:lnTo>
                    <a:lnTo>
                      <a:pt x="1291" y="789"/>
                    </a:lnTo>
                    <a:close/>
                    <a:moveTo>
                      <a:pt x="1319" y="755"/>
                    </a:moveTo>
                    <a:lnTo>
                      <a:pt x="1291" y="783"/>
                    </a:lnTo>
                    <a:lnTo>
                      <a:pt x="1302" y="778"/>
                    </a:lnTo>
                    <a:lnTo>
                      <a:pt x="1324" y="761"/>
                    </a:lnTo>
                    <a:lnTo>
                      <a:pt x="1319" y="755"/>
                    </a:lnTo>
                    <a:close/>
                    <a:moveTo>
                      <a:pt x="1336" y="738"/>
                    </a:moveTo>
                    <a:lnTo>
                      <a:pt x="1324" y="755"/>
                    </a:lnTo>
                    <a:lnTo>
                      <a:pt x="1330" y="755"/>
                    </a:lnTo>
                    <a:lnTo>
                      <a:pt x="1341" y="744"/>
                    </a:lnTo>
                    <a:lnTo>
                      <a:pt x="1336" y="738"/>
                    </a:lnTo>
                    <a:close/>
                    <a:moveTo>
                      <a:pt x="631" y="733"/>
                    </a:moveTo>
                    <a:lnTo>
                      <a:pt x="631" y="744"/>
                    </a:lnTo>
                    <a:lnTo>
                      <a:pt x="693" y="811"/>
                    </a:lnTo>
                    <a:lnTo>
                      <a:pt x="693" y="806"/>
                    </a:lnTo>
                    <a:lnTo>
                      <a:pt x="631" y="733"/>
                    </a:lnTo>
                    <a:close/>
                    <a:moveTo>
                      <a:pt x="1352" y="727"/>
                    </a:moveTo>
                    <a:lnTo>
                      <a:pt x="1341" y="733"/>
                    </a:lnTo>
                    <a:lnTo>
                      <a:pt x="1347" y="738"/>
                    </a:lnTo>
                    <a:lnTo>
                      <a:pt x="1358" y="733"/>
                    </a:lnTo>
                    <a:lnTo>
                      <a:pt x="1352" y="727"/>
                    </a:lnTo>
                    <a:close/>
                    <a:moveTo>
                      <a:pt x="1380" y="705"/>
                    </a:moveTo>
                    <a:lnTo>
                      <a:pt x="1358" y="722"/>
                    </a:lnTo>
                    <a:lnTo>
                      <a:pt x="1364" y="727"/>
                    </a:lnTo>
                    <a:lnTo>
                      <a:pt x="1380" y="710"/>
                    </a:lnTo>
                    <a:lnTo>
                      <a:pt x="1380" y="705"/>
                    </a:lnTo>
                    <a:close/>
                    <a:moveTo>
                      <a:pt x="598" y="699"/>
                    </a:moveTo>
                    <a:lnTo>
                      <a:pt x="598" y="699"/>
                    </a:lnTo>
                    <a:lnTo>
                      <a:pt x="626" y="738"/>
                    </a:lnTo>
                    <a:lnTo>
                      <a:pt x="626" y="727"/>
                    </a:lnTo>
                    <a:lnTo>
                      <a:pt x="598" y="699"/>
                    </a:lnTo>
                    <a:close/>
                    <a:moveTo>
                      <a:pt x="447" y="526"/>
                    </a:moveTo>
                    <a:lnTo>
                      <a:pt x="592" y="699"/>
                    </a:lnTo>
                    <a:lnTo>
                      <a:pt x="598" y="694"/>
                    </a:lnTo>
                    <a:lnTo>
                      <a:pt x="458" y="531"/>
                    </a:lnTo>
                    <a:lnTo>
                      <a:pt x="447" y="526"/>
                    </a:lnTo>
                    <a:close/>
                    <a:moveTo>
                      <a:pt x="436" y="498"/>
                    </a:moveTo>
                    <a:lnTo>
                      <a:pt x="430" y="504"/>
                    </a:lnTo>
                    <a:lnTo>
                      <a:pt x="441" y="520"/>
                    </a:lnTo>
                    <a:lnTo>
                      <a:pt x="452" y="520"/>
                    </a:lnTo>
                    <a:lnTo>
                      <a:pt x="436" y="498"/>
                    </a:lnTo>
                    <a:close/>
                    <a:moveTo>
                      <a:pt x="1330" y="431"/>
                    </a:moveTo>
                    <a:lnTo>
                      <a:pt x="1330" y="448"/>
                    </a:lnTo>
                    <a:lnTo>
                      <a:pt x="1447" y="621"/>
                    </a:lnTo>
                    <a:lnTo>
                      <a:pt x="1459" y="638"/>
                    </a:lnTo>
                    <a:lnTo>
                      <a:pt x="1442" y="649"/>
                    </a:lnTo>
                    <a:lnTo>
                      <a:pt x="1386" y="699"/>
                    </a:lnTo>
                    <a:lnTo>
                      <a:pt x="1386" y="705"/>
                    </a:lnTo>
                    <a:lnTo>
                      <a:pt x="1447" y="655"/>
                    </a:lnTo>
                    <a:lnTo>
                      <a:pt x="1453" y="649"/>
                    </a:lnTo>
                    <a:lnTo>
                      <a:pt x="1459" y="638"/>
                    </a:lnTo>
                    <a:lnTo>
                      <a:pt x="1464" y="638"/>
                    </a:lnTo>
                    <a:lnTo>
                      <a:pt x="1464" y="638"/>
                    </a:lnTo>
                    <a:lnTo>
                      <a:pt x="1464" y="638"/>
                    </a:lnTo>
                    <a:lnTo>
                      <a:pt x="1453" y="615"/>
                    </a:lnTo>
                    <a:lnTo>
                      <a:pt x="1330" y="431"/>
                    </a:lnTo>
                    <a:close/>
                    <a:moveTo>
                      <a:pt x="257" y="297"/>
                    </a:moveTo>
                    <a:lnTo>
                      <a:pt x="257" y="302"/>
                    </a:lnTo>
                    <a:lnTo>
                      <a:pt x="425" y="498"/>
                    </a:lnTo>
                    <a:lnTo>
                      <a:pt x="430" y="498"/>
                    </a:lnTo>
                    <a:lnTo>
                      <a:pt x="257" y="297"/>
                    </a:lnTo>
                    <a:close/>
                    <a:moveTo>
                      <a:pt x="246" y="280"/>
                    </a:moveTo>
                    <a:lnTo>
                      <a:pt x="240" y="280"/>
                    </a:lnTo>
                    <a:lnTo>
                      <a:pt x="251" y="297"/>
                    </a:lnTo>
                    <a:lnTo>
                      <a:pt x="257" y="291"/>
                    </a:lnTo>
                    <a:lnTo>
                      <a:pt x="246" y="280"/>
                    </a:lnTo>
                    <a:close/>
                    <a:moveTo>
                      <a:pt x="1218" y="274"/>
                    </a:moveTo>
                    <a:lnTo>
                      <a:pt x="1218" y="280"/>
                    </a:lnTo>
                    <a:lnTo>
                      <a:pt x="1324" y="436"/>
                    </a:lnTo>
                    <a:lnTo>
                      <a:pt x="1319" y="420"/>
                    </a:lnTo>
                    <a:lnTo>
                      <a:pt x="1218" y="274"/>
                    </a:lnTo>
                    <a:close/>
                    <a:moveTo>
                      <a:pt x="1202" y="246"/>
                    </a:moveTo>
                    <a:lnTo>
                      <a:pt x="1196" y="252"/>
                    </a:lnTo>
                    <a:lnTo>
                      <a:pt x="1213" y="274"/>
                    </a:lnTo>
                    <a:lnTo>
                      <a:pt x="1218" y="263"/>
                    </a:lnTo>
                    <a:lnTo>
                      <a:pt x="1202" y="246"/>
                    </a:lnTo>
                    <a:close/>
                    <a:moveTo>
                      <a:pt x="1106" y="106"/>
                    </a:moveTo>
                    <a:lnTo>
                      <a:pt x="1106" y="106"/>
                    </a:lnTo>
                    <a:lnTo>
                      <a:pt x="1112" y="118"/>
                    </a:lnTo>
                    <a:lnTo>
                      <a:pt x="1118" y="129"/>
                    </a:lnTo>
                    <a:lnTo>
                      <a:pt x="1196" y="246"/>
                    </a:lnTo>
                    <a:lnTo>
                      <a:pt x="1196" y="241"/>
                    </a:lnTo>
                    <a:lnTo>
                      <a:pt x="1123" y="123"/>
                    </a:lnTo>
                    <a:lnTo>
                      <a:pt x="1106" y="106"/>
                    </a:lnTo>
                    <a:close/>
                    <a:moveTo>
                      <a:pt x="821" y="78"/>
                    </a:moveTo>
                    <a:lnTo>
                      <a:pt x="827" y="84"/>
                    </a:lnTo>
                    <a:lnTo>
                      <a:pt x="1084" y="106"/>
                    </a:lnTo>
                    <a:lnTo>
                      <a:pt x="1084" y="106"/>
                    </a:lnTo>
                    <a:lnTo>
                      <a:pt x="1095" y="106"/>
                    </a:lnTo>
                    <a:lnTo>
                      <a:pt x="1095" y="101"/>
                    </a:lnTo>
                    <a:lnTo>
                      <a:pt x="1084" y="101"/>
                    </a:lnTo>
                    <a:lnTo>
                      <a:pt x="821" y="78"/>
                    </a:lnTo>
                    <a:close/>
                    <a:moveTo>
                      <a:pt x="721" y="67"/>
                    </a:moveTo>
                    <a:lnTo>
                      <a:pt x="726" y="73"/>
                    </a:lnTo>
                    <a:lnTo>
                      <a:pt x="821" y="84"/>
                    </a:lnTo>
                    <a:lnTo>
                      <a:pt x="816" y="73"/>
                    </a:lnTo>
                    <a:lnTo>
                      <a:pt x="721" y="67"/>
                    </a:lnTo>
                    <a:close/>
                    <a:moveTo>
                      <a:pt x="687" y="62"/>
                    </a:moveTo>
                    <a:lnTo>
                      <a:pt x="687" y="67"/>
                    </a:lnTo>
                    <a:lnTo>
                      <a:pt x="721" y="73"/>
                    </a:lnTo>
                    <a:lnTo>
                      <a:pt x="715" y="67"/>
                    </a:lnTo>
                    <a:lnTo>
                      <a:pt x="687" y="62"/>
                    </a:lnTo>
                    <a:close/>
                    <a:moveTo>
                      <a:pt x="643" y="62"/>
                    </a:moveTo>
                    <a:lnTo>
                      <a:pt x="648" y="67"/>
                    </a:lnTo>
                    <a:lnTo>
                      <a:pt x="648" y="67"/>
                    </a:lnTo>
                    <a:lnTo>
                      <a:pt x="682" y="67"/>
                    </a:lnTo>
                    <a:lnTo>
                      <a:pt x="682" y="62"/>
                    </a:lnTo>
                    <a:lnTo>
                      <a:pt x="643" y="62"/>
                    </a:lnTo>
                    <a:lnTo>
                      <a:pt x="643" y="62"/>
                    </a:lnTo>
                    <a:close/>
                    <a:moveTo>
                      <a:pt x="548" y="50"/>
                    </a:moveTo>
                    <a:lnTo>
                      <a:pt x="542" y="56"/>
                    </a:lnTo>
                    <a:lnTo>
                      <a:pt x="637" y="67"/>
                    </a:lnTo>
                    <a:lnTo>
                      <a:pt x="637" y="67"/>
                    </a:lnTo>
                    <a:lnTo>
                      <a:pt x="637" y="56"/>
                    </a:lnTo>
                    <a:lnTo>
                      <a:pt x="637" y="56"/>
                    </a:lnTo>
                    <a:lnTo>
                      <a:pt x="548" y="50"/>
                    </a:lnTo>
                    <a:close/>
                    <a:moveTo>
                      <a:pt x="279" y="22"/>
                    </a:moveTo>
                    <a:lnTo>
                      <a:pt x="290" y="34"/>
                    </a:lnTo>
                    <a:lnTo>
                      <a:pt x="536" y="56"/>
                    </a:lnTo>
                    <a:lnTo>
                      <a:pt x="542" y="50"/>
                    </a:lnTo>
                    <a:lnTo>
                      <a:pt x="279" y="22"/>
                    </a:lnTo>
                    <a:close/>
                    <a:moveTo>
                      <a:pt x="22" y="17"/>
                    </a:moveTo>
                    <a:lnTo>
                      <a:pt x="28" y="34"/>
                    </a:lnTo>
                    <a:lnTo>
                      <a:pt x="234" y="274"/>
                    </a:lnTo>
                    <a:lnTo>
                      <a:pt x="240" y="274"/>
                    </a:lnTo>
                    <a:lnTo>
                      <a:pt x="22" y="17"/>
                    </a:lnTo>
                    <a:close/>
                    <a:moveTo>
                      <a:pt x="22" y="0"/>
                    </a:moveTo>
                    <a:lnTo>
                      <a:pt x="22" y="6"/>
                    </a:lnTo>
                    <a:lnTo>
                      <a:pt x="28" y="6"/>
                    </a:lnTo>
                    <a:lnTo>
                      <a:pt x="274" y="28"/>
                    </a:lnTo>
                    <a:lnTo>
                      <a:pt x="262" y="22"/>
                    </a:lnTo>
                    <a:lnTo>
                      <a:pt x="28" y="0"/>
                    </a:lnTo>
                    <a:lnTo>
                      <a:pt x="22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5" y="11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7" y="11"/>
                    </a:lnTo>
                    <a:lnTo>
                      <a:pt x="11" y="6"/>
                    </a:lnTo>
                    <a:lnTo>
                      <a:pt x="17" y="6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19">
                <a:extLst>
                  <a:ext uri="{FF2B5EF4-FFF2-40B4-BE49-F238E27FC236}">
                    <a16:creationId xmlns:a16="http://schemas.microsoft.com/office/drawing/2014/main" xmlns="" id="{347CF5FB-FDDA-4640-8EAF-CE9A728A68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91" y="1006"/>
                <a:ext cx="1464" cy="1091"/>
              </a:xfrm>
              <a:custGeom>
                <a:avLst/>
                <a:gdLst>
                  <a:gd name="T0" fmla="*/ 933 w 1464"/>
                  <a:gd name="T1" fmla="*/ 1091 h 1091"/>
                  <a:gd name="T2" fmla="*/ 967 w 1464"/>
                  <a:gd name="T3" fmla="*/ 1052 h 1091"/>
                  <a:gd name="T4" fmla="*/ 922 w 1464"/>
                  <a:gd name="T5" fmla="*/ 1085 h 1091"/>
                  <a:gd name="T6" fmla="*/ 922 w 1464"/>
                  <a:gd name="T7" fmla="*/ 1080 h 1091"/>
                  <a:gd name="T8" fmla="*/ 799 w 1464"/>
                  <a:gd name="T9" fmla="*/ 940 h 1091"/>
                  <a:gd name="T10" fmla="*/ 1151 w 1464"/>
                  <a:gd name="T11" fmla="*/ 901 h 1091"/>
                  <a:gd name="T12" fmla="*/ 1151 w 1464"/>
                  <a:gd name="T13" fmla="*/ 901 h 1091"/>
                  <a:gd name="T14" fmla="*/ 799 w 1464"/>
                  <a:gd name="T15" fmla="*/ 934 h 1091"/>
                  <a:gd name="T16" fmla="*/ 1151 w 1464"/>
                  <a:gd name="T17" fmla="*/ 895 h 1091"/>
                  <a:gd name="T18" fmla="*/ 1257 w 1464"/>
                  <a:gd name="T19" fmla="*/ 817 h 1091"/>
                  <a:gd name="T20" fmla="*/ 698 w 1464"/>
                  <a:gd name="T21" fmla="*/ 811 h 1091"/>
                  <a:gd name="T22" fmla="*/ 698 w 1464"/>
                  <a:gd name="T23" fmla="*/ 811 h 1091"/>
                  <a:gd name="T24" fmla="*/ 1269 w 1464"/>
                  <a:gd name="T25" fmla="*/ 806 h 1091"/>
                  <a:gd name="T26" fmla="*/ 1302 w 1464"/>
                  <a:gd name="T27" fmla="*/ 778 h 1091"/>
                  <a:gd name="T28" fmla="*/ 1324 w 1464"/>
                  <a:gd name="T29" fmla="*/ 755 h 1091"/>
                  <a:gd name="T30" fmla="*/ 631 w 1464"/>
                  <a:gd name="T31" fmla="*/ 733 h 1091"/>
                  <a:gd name="T32" fmla="*/ 631 w 1464"/>
                  <a:gd name="T33" fmla="*/ 733 h 1091"/>
                  <a:gd name="T34" fmla="*/ 1358 w 1464"/>
                  <a:gd name="T35" fmla="*/ 733 h 1091"/>
                  <a:gd name="T36" fmla="*/ 1364 w 1464"/>
                  <a:gd name="T37" fmla="*/ 727 h 1091"/>
                  <a:gd name="T38" fmla="*/ 598 w 1464"/>
                  <a:gd name="T39" fmla="*/ 699 h 1091"/>
                  <a:gd name="T40" fmla="*/ 447 w 1464"/>
                  <a:gd name="T41" fmla="*/ 526 h 1091"/>
                  <a:gd name="T42" fmla="*/ 447 w 1464"/>
                  <a:gd name="T43" fmla="*/ 526 h 1091"/>
                  <a:gd name="T44" fmla="*/ 452 w 1464"/>
                  <a:gd name="T45" fmla="*/ 520 h 1091"/>
                  <a:gd name="T46" fmla="*/ 1447 w 1464"/>
                  <a:gd name="T47" fmla="*/ 621 h 1091"/>
                  <a:gd name="T48" fmla="*/ 1386 w 1464"/>
                  <a:gd name="T49" fmla="*/ 705 h 1091"/>
                  <a:gd name="T50" fmla="*/ 1464 w 1464"/>
                  <a:gd name="T51" fmla="*/ 638 h 1091"/>
                  <a:gd name="T52" fmla="*/ 1330 w 1464"/>
                  <a:gd name="T53" fmla="*/ 431 h 1091"/>
                  <a:gd name="T54" fmla="*/ 430 w 1464"/>
                  <a:gd name="T55" fmla="*/ 498 h 1091"/>
                  <a:gd name="T56" fmla="*/ 251 w 1464"/>
                  <a:gd name="T57" fmla="*/ 297 h 1091"/>
                  <a:gd name="T58" fmla="*/ 1218 w 1464"/>
                  <a:gd name="T59" fmla="*/ 280 h 1091"/>
                  <a:gd name="T60" fmla="*/ 1202 w 1464"/>
                  <a:gd name="T61" fmla="*/ 246 h 1091"/>
                  <a:gd name="T62" fmla="*/ 1202 w 1464"/>
                  <a:gd name="T63" fmla="*/ 246 h 1091"/>
                  <a:gd name="T64" fmla="*/ 1118 w 1464"/>
                  <a:gd name="T65" fmla="*/ 129 h 1091"/>
                  <a:gd name="T66" fmla="*/ 1106 w 1464"/>
                  <a:gd name="T67" fmla="*/ 106 h 1091"/>
                  <a:gd name="T68" fmla="*/ 1084 w 1464"/>
                  <a:gd name="T69" fmla="*/ 106 h 1091"/>
                  <a:gd name="T70" fmla="*/ 821 w 1464"/>
                  <a:gd name="T71" fmla="*/ 78 h 1091"/>
                  <a:gd name="T72" fmla="*/ 816 w 1464"/>
                  <a:gd name="T73" fmla="*/ 73 h 1091"/>
                  <a:gd name="T74" fmla="*/ 721 w 1464"/>
                  <a:gd name="T75" fmla="*/ 73 h 1091"/>
                  <a:gd name="T76" fmla="*/ 648 w 1464"/>
                  <a:gd name="T77" fmla="*/ 67 h 1091"/>
                  <a:gd name="T78" fmla="*/ 643 w 1464"/>
                  <a:gd name="T79" fmla="*/ 62 h 1091"/>
                  <a:gd name="T80" fmla="*/ 637 w 1464"/>
                  <a:gd name="T81" fmla="*/ 67 h 1091"/>
                  <a:gd name="T82" fmla="*/ 548 w 1464"/>
                  <a:gd name="T83" fmla="*/ 50 h 1091"/>
                  <a:gd name="T84" fmla="*/ 542 w 1464"/>
                  <a:gd name="T85" fmla="*/ 50 h 1091"/>
                  <a:gd name="T86" fmla="*/ 234 w 1464"/>
                  <a:gd name="T87" fmla="*/ 274 h 1091"/>
                  <a:gd name="T88" fmla="*/ 22 w 1464"/>
                  <a:gd name="T89" fmla="*/ 6 h 1091"/>
                  <a:gd name="T90" fmla="*/ 28 w 1464"/>
                  <a:gd name="T91" fmla="*/ 0 h 1091"/>
                  <a:gd name="T92" fmla="*/ 5 w 1464"/>
                  <a:gd name="T93" fmla="*/ 11 h 1091"/>
                  <a:gd name="T94" fmla="*/ 11 w 1464"/>
                  <a:gd name="T95" fmla="*/ 6 h 1091"/>
                  <a:gd name="T96" fmla="*/ 5 w 1464"/>
                  <a:gd name="T97" fmla="*/ 0 h 10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64" h="1091">
                    <a:moveTo>
                      <a:pt x="967" y="1052"/>
                    </a:moveTo>
                    <a:lnTo>
                      <a:pt x="944" y="1074"/>
                    </a:lnTo>
                    <a:lnTo>
                      <a:pt x="933" y="1080"/>
                    </a:lnTo>
                    <a:lnTo>
                      <a:pt x="933" y="1091"/>
                    </a:lnTo>
                    <a:lnTo>
                      <a:pt x="933" y="1091"/>
                    </a:lnTo>
                    <a:lnTo>
                      <a:pt x="950" y="1080"/>
                    </a:lnTo>
                    <a:lnTo>
                      <a:pt x="961" y="1063"/>
                    </a:lnTo>
                    <a:lnTo>
                      <a:pt x="967" y="1052"/>
                    </a:lnTo>
                    <a:moveTo>
                      <a:pt x="810" y="945"/>
                    </a:moveTo>
                    <a:lnTo>
                      <a:pt x="805" y="951"/>
                    </a:lnTo>
                    <a:lnTo>
                      <a:pt x="911" y="1074"/>
                    </a:lnTo>
                    <a:lnTo>
                      <a:pt x="922" y="1085"/>
                    </a:lnTo>
                    <a:lnTo>
                      <a:pt x="922" y="1085"/>
                    </a:lnTo>
                    <a:lnTo>
                      <a:pt x="928" y="1085"/>
                    </a:lnTo>
                    <a:lnTo>
                      <a:pt x="922" y="1080"/>
                    </a:lnTo>
                    <a:lnTo>
                      <a:pt x="922" y="1080"/>
                    </a:lnTo>
                    <a:lnTo>
                      <a:pt x="916" y="1068"/>
                    </a:lnTo>
                    <a:lnTo>
                      <a:pt x="810" y="945"/>
                    </a:lnTo>
                    <a:moveTo>
                      <a:pt x="805" y="934"/>
                    </a:moveTo>
                    <a:lnTo>
                      <a:pt x="799" y="940"/>
                    </a:lnTo>
                    <a:lnTo>
                      <a:pt x="805" y="945"/>
                    </a:lnTo>
                    <a:lnTo>
                      <a:pt x="805" y="940"/>
                    </a:lnTo>
                    <a:lnTo>
                      <a:pt x="805" y="934"/>
                    </a:lnTo>
                    <a:moveTo>
                      <a:pt x="1151" y="901"/>
                    </a:moveTo>
                    <a:lnTo>
                      <a:pt x="978" y="1046"/>
                    </a:lnTo>
                    <a:lnTo>
                      <a:pt x="972" y="1057"/>
                    </a:lnTo>
                    <a:lnTo>
                      <a:pt x="1151" y="906"/>
                    </a:lnTo>
                    <a:lnTo>
                      <a:pt x="1151" y="901"/>
                    </a:lnTo>
                    <a:moveTo>
                      <a:pt x="715" y="828"/>
                    </a:moveTo>
                    <a:lnTo>
                      <a:pt x="704" y="828"/>
                    </a:lnTo>
                    <a:lnTo>
                      <a:pt x="793" y="934"/>
                    </a:lnTo>
                    <a:lnTo>
                      <a:pt x="799" y="934"/>
                    </a:lnTo>
                    <a:lnTo>
                      <a:pt x="715" y="828"/>
                    </a:lnTo>
                    <a:moveTo>
                      <a:pt x="1246" y="817"/>
                    </a:moveTo>
                    <a:lnTo>
                      <a:pt x="1241" y="822"/>
                    </a:lnTo>
                    <a:lnTo>
                      <a:pt x="1151" y="895"/>
                    </a:lnTo>
                    <a:lnTo>
                      <a:pt x="1157" y="901"/>
                    </a:lnTo>
                    <a:lnTo>
                      <a:pt x="1246" y="822"/>
                    </a:lnTo>
                    <a:lnTo>
                      <a:pt x="1246" y="817"/>
                    </a:lnTo>
                    <a:moveTo>
                      <a:pt x="1257" y="817"/>
                    </a:moveTo>
                    <a:lnTo>
                      <a:pt x="1252" y="817"/>
                    </a:lnTo>
                    <a:lnTo>
                      <a:pt x="1252" y="822"/>
                    </a:lnTo>
                    <a:lnTo>
                      <a:pt x="1257" y="817"/>
                    </a:lnTo>
                    <a:moveTo>
                      <a:pt x="698" y="811"/>
                    </a:moveTo>
                    <a:lnTo>
                      <a:pt x="698" y="817"/>
                    </a:lnTo>
                    <a:lnTo>
                      <a:pt x="698" y="822"/>
                    </a:lnTo>
                    <a:lnTo>
                      <a:pt x="710" y="822"/>
                    </a:lnTo>
                    <a:lnTo>
                      <a:pt x="698" y="811"/>
                    </a:lnTo>
                    <a:moveTo>
                      <a:pt x="1291" y="789"/>
                    </a:moveTo>
                    <a:lnTo>
                      <a:pt x="1280" y="789"/>
                    </a:lnTo>
                    <a:lnTo>
                      <a:pt x="1252" y="811"/>
                    </a:lnTo>
                    <a:lnTo>
                      <a:pt x="1269" y="806"/>
                    </a:lnTo>
                    <a:lnTo>
                      <a:pt x="1291" y="789"/>
                    </a:lnTo>
                    <a:moveTo>
                      <a:pt x="1319" y="755"/>
                    </a:moveTo>
                    <a:lnTo>
                      <a:pt x="1291" y="783"/>
                    </a:lnTo>
                    <a:lnTo>
                      <a:pt x="1302" y="778"/>
                    </a:lnTo>
                    <a:lnTo>
                      <a:pt x="1324" y="761"/>
                    </a:lnTo>
                    <a:lnTo>
                      <a:pt x="1319" y="755"/>
                    </a:lnTo>
                    <a:moveTo>
                      <a:pt x="1336" y="738"/>
                    </a:moveTo>
                    <a:lnTo>
                      <a:pt x="1324" y="755"/>
                    </a:lnTo>
                    <a:lnTo>
                      <a:pt x="1330" y="755"/>
                    </a:lnTo>
                    <a:lnTo>
                      <a:pt x="1341" y="744"/>
                    </a:lnTo>
                    <a:lnTo>
                      <a:pt x="1336" y="738"/>
                    </a:lnTo>
                    <a:moveTo>
                      <a:pt x="631" y="733"/>
                    </a:moveTo>
                    <a:lnTo>
                      <a:pt x="631" y="744"/>
                    </a:lnTo>
                    <a:lnTo>
                      <a:pt x="693" y="811"/>
                    </a:lnTo>
                    <a:lnTo>
                      <a:pt x="693" y="806"/>
                    </a:lnTo>
                    <a:lnTo>
                      <a:pt x="631" y="733"/>
                    </a:lnTo>
                    <a:moveTo>
                      <a:pt x="1352" y="727"/>
                    </a:moveTo>
                    <a:lnTo>
                      <a:pt x="1341" y="733"/>
                    </a:lnTo>
                    <a:lnTo>
                      <a:pt x="1347" y="738"/>
                    </a:lnTo>
                    <a:lnTo>
                      <a:pt x="1358" y="733"/>
                    </a:lnTo>
                    <a:lnTo>
                      <a:pt x="1352" y="727"/>
                    </a:lnTo>
                    <a:moveTo>
                      <a:pt x="1380" y="705"/>
                    </a:moveTo>
                    <a:lnTo>
                      <a:pt x="1358" y="722"/>
                    </a:lnTo>
                    <a:lnTo>
                      <a:pt x="1364" y="727"/>
                    </a:lnTo>
                    <a:lnTo>
                      <a:pt x="1380" y="710"/>
                    </a:lnTo>
                    <a:lnTo>
                      <a:pt x="1380" y="705"/>
                    </a:lnTo>
                    <a:moveTo>
                      <a:pt x="598" y="699"/>
                    </a:moveTo>
                    <a:lnTo>
                      <a:pt x="598" y="699"/>
                    </a:lnTo>
                    <a:lnTo>
                      <a:pt x="626" y="738"/>
                    </a:lnTo>
                    <a:lnTo>
                      <a:pt x="626" y="727"/>
                    </a:lnTo>
                    <a:lnTo>
                      <a:pt x="598" y="699"/>
                    </a:lnTo>
                    <a:moveTo>
                      <a:pt x="447" y="526"/>
                    </a:moveTo>
                    <a:lnTo>
                      <a:pt x="592" y="699"/>
                    </a:lnTo>
                    <a:lnTo>
                      <a:pt x="598" y="694"/>
                    </a:lnTo>
                    <a:lnTo>
                      <a:pt x="458" y="531"/>
                    </a:lnTo>
                    <a:lnTo>
                      <a:pt x="447" y="526"/>
                    </a:lnTo>
                    <a:moveTo>
                      <a:pt x="436" y="498"/>
                    </a:moveTo>
                    <a:lnTo>
                      <a:pt x="430" y="504"/>
                    </a:lnTo>
                    <a:lnTo>
                      <a:pt x="441" y="520"/>
                    </a:lnTo>
                    <a:lnTo>
                      <a:pt x="452" y="520"/>
                    </a:lnTo>
                    <a:lnTo>
                      <a:pt x="436" y="498"/>
                    </a:lnTo>
                    <a:moveTo>
                      <a:pt x="1330" y="431"/>
                    </a:moveTo>
                    <a:lnTo>
                      <a:pt x="1330" y="448"/>
                    </a:lnTo>
                    <a:lnTo>
                      <a:pt x="1447" y="621"/>
                    </a:lnTo>
                    <a:lnTo>
                      <a:pt x="1459" y="638"/>
                    </a:lnTo>
                    <a:lnTo>
                      <a:pt x="1442" y="649"/>
                    </a:lnTo>
                    <a:lnTo>
                      <a:pt x="1386" y="699"/>
                    </a:lnTo>
                    <a:lnTo>
                      <a:pt x="1386" y="705"/>
                    </a:lnTo>
                    <a:lnTo>
                      <a:pt x="1447" y="655"/>
                    </a:lnTo>
                    <a:lnTo>
                      <a:pt x="1453" y="649"/>
                    </a:lnTo>
                    <a:lnTo>
                      <a:pt x="1459" y="638"/>
                    </a:lnTo>
                    <a:lnTo>
                      <a:pt x="1464" y="638"/>
                    </a:lnTo>
                    <a:lnTo>
                      <a:pt x="1464" y="638"/>
                    </a:lnTo>
                    <a:lnTo>
                      <a:pt x="1464" y="638"/>
                    </a:lnTo>
                    <a:lnTo>
                      <a:pt x="1453" y="615"/>
                    </a:lnTo>
                    <a:lnTo>
                      <a:pt x="1330" y="431"/>
                    </a:lnTo>
                    <a:moveTo>
                      <a:pt x="257" y="297"/>
                    </a:moveTo>
                    <a:lnTo>
                      <a:pt x="257" y="302"/>
                    </a:lnTo>
                    <a:lnTo>
                      <a:pt x="425" y="498"/>
                    </a:lnTo>
                    <a:lnTo>
                      <a:pt x="430" y="498"/>
                    </a:lnTo>
                    <a:lnTo>
                      <a:pt x="257" y="297"/>
                    </a:lnTo>
                    <a:moveTo>
                      <a:pt x="246" y="280"/>
                    </a:moveTo>
                    <a:lnTo>
                      <a:pt x="240" y="280"/>
                    </a:lnTo>
                    <a:lnTo>
                      <a:pt x="251" y="297"/>
                    </a:lnTo>
                    <a:lnTo>
                      <a:pt x="257" y="291"/>
                    </a:lnTo>
                    <a:lnTo>
                      <a:pt x="246" y="280"/>
                    </a:lnTo>
                    <a:moveTo>
                      <a:pt x="1218" y="274"/>
                    </a:moveTo>
                    <a:lnTo>
                      <a:pt x="1218" y="280"/>
                    </a:lnTo>
                    <a:lnTo>
                      <a:pt x="1324" y="436"/>
                    </a:lnTo>
                    <a:lnTo>
                      <a:pt x="1319" y="420"/>
                    </a:lnTo>
                    <a:lnTo>
                      <a:pt x="1218" y="274"/>
                    </a:lnTo>
                    <a:moveTo>
                      <a:pt x="1202" y="246"/>
                    </a:moveTo>
                    <a:lnTo>
                      <a:pt x="1196" y="252"/>
                    </a:lnTo>
                    <a:lnTo>
                      <a:pt x="1213" y="274"/>
                    </a:lnTo>
                    <a:lnTo>
                      <a:pt x="1218" y="263"/>
                    </a:lnTo>
                    <a:lnTo>
                      <a:pt x="1202" y="246"/>
                    </a:lnTo>
                    <a:moveTo>
                      <a:pt x="1106" y="106"/>
                    </a:moveTo>
                    <a:lnTo>
                      <a:pt x="1106" y="106"/>
                    </a:lnTo>
                    <a:lnTo>
                      <a:pt x="1112" y="118"/>
                    </a:lnTo>
                    <a:lnTo>
                      <a:pt x="1118" y="129"/>
                    </a:lnTo>
                    <a:lnTo>
                      <a:pt x="1196" y="246"/>
                    </a:lnTo>
                    <a:lnTo>
                      <a:pt x="1196" y="241"/>
                    </a:lnTo>
                    <a:lnTo>
                      <a:pt x="1123" y="123"/>
                    </a:lnTo>
                    <a:lnTo>
                      <a:pt x="1106" y="106"/>
                    </a:lnTo>
                    <a:moveTo>
                      <a:pt x="821" y="78"/>
                    </a:moveTo>
                    <a:lnTo>
                      <a:pt x="827" y="84"/>
                    </a:lnTo>
                    <a:lnTo>
                      <a:pt x="1084" y="106"/>
                    </a:lnTo>
                    <a:lnTo>
                      <a:pt x="1084" y="106"/>
                    </a:lnTo>
                    <a:lnTo>
                      <a:pt x="1095" y="106"/>
                    </a:lnTo>
                    <a:lnTo>
                      <a:pt x="1095" y="101"/>
                    </a:lnTo>
                    <a:lnTo>
                      <a:pt x="1084" y="101"/>
                    </a:lnTo>
                    <a:lnTo>
                      <a:pt x="821" y="78"/>
                    </a:lnTo>
                    <a:moveTo>
                      <a:pt x="721" y="67"/>
                    </a:moveTo>
                    <a:lnTo>
                      <a:pt x="726" y="73"/>
                    </a:lnTo>
                    <a:lnTo>
                      <a:pt x="821" y="84"/>
                    </a:lnTo>
                    <a:lnTo>
                      <a:pt x="816" y="73"/>
                    </a:lnTo>
                    <a:lnTo>
                      <a:pt x="721" y="67"/>
                    </a:lnTo>
                    <a:moveTo>
                      <a:pt x="687" y="62"/>
                    </a:moveTo>
                    <a:lnTo>
                      <a:pt x="687" y="67"/>
                    </a:lnTo>
                    <a:lnTo>
                      <a:pt x="721" y="73"/>
                    </a:lnTo>
                    <a:lnTo>
                      <a:pt x="715" y="67"/>
                    </a:lnTo>
                    <a:lnTo>
                      <a:pt x="687" y="62"/>
                    </a:lnTo>
                    <a:moveTo>
                      <a:pt x="643" y="62"/>
                    </a:moveTo>
                    <a:lnTo>
                      <a:pt x="648" y="67"/>
                    </a:lnTo>
                    <a:lnTo>
                      <a:pt x="648" y="67"/>
                    </a:lnTo>
                    <a:lnTo>
                      <a:pt x="682" y="67"/>
                    </a:lnTo>
                    <a:lnTo>
                      <a:pt x="682" y="62"/>
                    </a:lnTo>
                    <a:lnTo>
                      <a:pt x="643" y="62"/>
                    </a:lnTo>
                    <a:lnTo>
                      <a:pt x="643" y="62"/>
                    </a:lnTo>
                    <a:moveTo>
                      <a:pt x="548" y="50"/>
                    </a:moveTo>
                    <a:lnTo>
                      <a:pt x="542" y="56"/>
                    </a:lnTo>
                    <a:lnTo>
                      <a:pt x="637" y="67"/>
                    </a:lnTo>
                    <a:lnTo>
                      <a:pt x="637" y="67"/>
                    </a:lnTo>
                    <a:lnTo>
                      <a:pt x="637" y="56"/>
                    </a:lnTo>
                    <a:lnTo>
                      <a:pt x="637" y="56"/>
                    </a:lnTo>
                    <a:lnTo>
                      <a:pt x="548" y="50"/>
                    </a:lnTo>
                    <a:moveTo>
                      <a:pt x="279" y="22"/>
                    </a:moveTo>
                    <a:lnTo>
                      <a:pt x="290" y="34"/>
                    </a:lnTo>
                    <a:lnTo>
                      <a:pt x="536" y="56"/>
                    </a:lnTo>
                    <a:lnTo>
                      <a:pt x="542" y="50"/>
                    </a:lnTo>
                    <a:lnTo>
                      <a:pt x="279" y="22"/>
                    </a:lnTo>
                    <a:moveTo>
                      <a:pt x="22" y="17"/>
                    </a:moveTo>
                    <a:lnTo>
                      <a:pt x="28" y="34"/>
                    </a:lnTo>
                    <a:lnTo>
                      <a:pt x="234" y="274"/>
                    </a:lnTo>
                    <a:lnTo>
                      <a:pt x="240" y="274"/>
                    </a:lnTo>
                    <a:lnTo>
                      <a:pt x="22" y="17"/>
                    </a:lnTo>
                    <a:moveTo>
                      <a:pt x="22" y="0"/>
                    </a:moveTo>
                    <a:lnTo>
                      <a:pt x="22" y="6"/>
                    </a:lnTo>
                    <a:lnTo>
                      <a:pt x="28" y="6"/>
                    </a:lnTo>
                    <a:lnTo>
                      <a:pt x="274" y="28"/>
                    </a:lnTo>
                    <a:lnTo>
                      <a:pt x="262" y="22"/>
                    </a:lnTo>
                    <a:lnTo>
                      <a:pt x="28" y="0"/>
                    </a:lnTo>
                    <a:lnTo>
                      <a:pt x="22" y="0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5" y="11"/>
                    </a:lnTo>
                    <a:lnTo>
                      <a:pt x="17" y="22"/>
                    </a:lnTo>
                    <a:lnTo>
                      <a:pt x="17" y="22"/>
                    </a:lnTo>
                    <a:lnTo>
                      <a:pt x="17" y="11"/>
                    </a:lnTo>
                    <a:lnTo>
                      <a:pt x="11" y="6"/>
                    </a:lnTo>
                    <a:lnTo>
                      <a:pt x="17" y="6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20">
                <a:extLst>
                  <a:ext uri="{FF2B5EF4-FFF2-40B4-BE49-F238E27FC236}">
                    <a16:creationId xmlns:a16="http://schemas.microsoft.com/office/drawing/2014/main" xmlns="" id="{07509BB1-AB83-4E06-B5E0-439B34020E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850" y="726"/>
                <a:ext cx="1000" cy="1830"/>
              </a:xfrm>
              <a:custGeom>
                <a:avLst/>
                <a:gdLst>
                  <a:gd name="T0" fmla="*/ 726 w 1000"/>
                  <a:gd name="T1" fmla="*/ 1830 h 1830"/>
                  <a:gd name="T2" fmla="*/ 726 w 1000"/>
                  <a:gd name="T3" fmla="*/ 1830 h 1830"/>
                  <a:gd name="T4" fmla="*/ 732 w 1000"/>
                  <a:gd name="T5" fmla="*/ 1824 h 1830"/>
                  <a:gd name="T6" fmla="*/ 637 w 1000"/>
                  <a:gd name="T7" fmla="*/ 1813 h 1830"/>
                  <a:gd name="T8" fmla="*/ 609 w 1000"/>
                  <a:gd name="T9" fmla="*/ 1807 h 1830"/>
                  <a:gd name="T10" fmla="*/ 648 w 1000"/>
                  <a:gd name="T11" fmla="*/ 1807 h 1830"/>
                  <a:gd name="T12" fmla="*/ 615 w 1000"/>
                  <a:gd name="T13" fmla="*/ 1807 h 1830"/>
                  <a:gd name="T14" fmla="*/ 564 w 1000"/>
                  <a:gd name="T15" fmla="*/ 1802 h 1830"/>
                  <a:gd name="T16" fmla="*/ 570 w 1000"/>
                  <a:gd name="T17" fmla="*/ 1796 h 1830"/>
                  <a:gd name="T18" fmla="*/ 486 w 1000"/>
                  <a:gd name="T19" fmla="*/ 1790 h 1830"/>
                  <a:gd name="T20" fmla="*/ 492 w 1000"/>
                  <a:gd name="T21" fmla="*/ 1785 h 1830"/>
                  <a:gd name="T22" fmla="*/ 754 w 1000"/>
                  <a:gd name="T23" fmla="*/ 1830 h 1830"/>
                  <a:gd name="T24" fmla="*/ 184 w 1000"/>
                  <a:gd name="T25" fmla="*/ 1746 h 1830"/>
                  <a:gd name="T26" fmla="*/ 190 w 1000"/>
                  <a:gd name="T27" fmla="*/ 1740 h 1830"/>
                  <a:gd name="T28" fmla="*/ 827 w 1000"/>
                  <a:gd name="T29" fmla="*/ 1734 h 1830"/>
                  <a:gd name="T30" fmla="*/ 0 w 1000"/>
                  <a:gd name="T31" fmla="*/ 1718 h 1830"/>
                  <a:gd name="T32" fmla="*/ 11 w 1000"/>
                  <a:gd name="T33" fmla="*/ 1712 h 1830"/>
                  <a:gd name="T34" fmla="*/ 11 w 1000"/>
                  <a:gd name="T35" fmla="*/ 1712 h 1830"/>
                  <a:gd name="T36" fmla="*/ 872 w 1000"/>
                  <a:gd name="T37" fmla="*/ 1684 h 1830"/>
                  <a:gd name="T38" fmla="*/ 11 w 1000"/>
                  <a:gd name="T39" fmla="*/ 1706 h 1830"/>
                  <a:gd name="T40" fmla="*/ 173 w 1000"/>
                  <a:gd name="T41" fmla="*/ 1606 h 1830"/>
                  <a:gd name="T42" fmla="*/ 877 w 1000"/>
                  <a:gd name="T43" fmla="*/ 1679 h 1830"/>
                  <a:gd name="T44" fmla="*/ 207 w 1000"/>
                  <a:gd name="T45" fmla="*/ 1589 h 1830"/>
                  <a:gd name="T46" fmla="*/ 218 w 1000"/>
                  <a:gd name="T47" fmla="*/ 1583 h 1830"/>
                  <a:gd name="T48" fmla="*/ 246 w 1000"/>
                  <a:gd name="T49" fmla="*/ 1567 h 1830"/>
                  <a:gd name="T50" fmla="*/ 1000 w 1000"/>
                  <a:gd name="T51" fmla="*/ 1539 h 1830"/>
                  <a:gd name="T52" fmla="*/ 983 w 1000"/>
                  <a:gd name="T53" fmla="*/ 1555 h 1830"/>
                  <a:gd name="T54" fmla="*/ 1000 w 1000"/>
                  <a:gd name="T55" fmla="*/ 1539 h 1830"/>
                  <a:gd name="T56" fmla="*/ 995 w 1000"/>
                  <a:gd name="T57" fmla="*/ 1533 h 1830"/>
                  <a:gd name="T58" fmla="*/ 928 w 1000"/>
                  <a:gd name="T59" fmla="*/ 1399 h 1830"/>
                  <a:gd name="T60" fmla="*/ 575 w 1000"/>
                  <a:gd name="T61" fmla="*/ 1371 h 1830"/>
                  <a:gd name="T62" fmla="*/ 587 w 1000"/>
                  <a:gd name="T63" fmla="*/ 1376 h 1830"/>
                  <a:gd name="T64" fmla="*/ 922 w 1000"/>
                  <a:gd name="T65" fmla="*/ 1399 h 1830"/>
                  <a:gd name="T66" fmla="*/ 877 w 1000"/>
                  <a:gd name="T67" fmla="*/ 1321 h 1830"/>
                  <a:gd name="T68" fmla="*/ 581 w 1000"/>
                  <a:gd name="T69" fmla="*/ 1360 h 1830"/>
                  <a:gd name="T70" fmla="*/ 536 w 1000"/>
                  <a:gd name="T71" fmla="*/ 1192 h 1830"/>
                  <a:gd name="T72" fmla="*/ 810 w 1000"/>
                  <a:gd name="T73" fmla="*/ 1181 h 1830"/>
                  <a:gd name="T74" fmla="*/ 810 w 1000"/>
                  <a:gd name="T75" fmla="*/ 1175 h 1830"/>
                  <a:gd name="T76" fmla="*/ 788 w 1000"/>
                  <a:gd name="T77" fmla="*/ 1125 h 1830"/>
                  <a:gd name="T78" fmla="*/ 760 w 1000"/>
                  <a:gd name="T79" fmla="*/ 1074 h 1830"/>
                  <a:gd name="T80" fmla="*/ 704 w 1000"/>
                  <a:gd name="T81" fmla="*/ 963 h 1830"/>
                  <a:gd name="T82" fmla="*/ 698 w 1000"/>
                  <a:gd name="T83" fmla="*/ 957 h 1830"/>
                  <a:gd name="T84" fmla="*/ 458 w 1000"/>
                  <a:gd name="T85" fmla="*/ 901 h 1830"/>
                  <a:gd name="T86" fmla="*/ 659 w 1000"/>
                  <a:gd name="T87" fmla="*/ 884 h 1830"/>
                  <a:gd name="T88" fmla="*/ 425 w 1000"/>
                  <a:gd name="T89" fmla="*/ 784 h 1830"/>
                  <a:gd name="T90" fmla="*/ 581 w 1000"/>
                  <a:gd name="T91" fmla="*/ 739 h 1830"/>
                  <a:gd name="T92" fmla="*/ 575 w 1000"/>
                  <a:gd name="T93" fmla="*/ 716 h 1830"/>
                  <a:gd name="T94" fmla="*/ 542 w 1000"/>
                  <a:gd name="T95" fmla="*/ 649 h 1830"/>
                  <a:gd name="T96" fmla="*/ 486 w 1000"/>
                  <a:gd name="T97" fmla="*/ 549 h 1830"/>
                  <a:gd name="T98" fmla="*/ 436 w 1000"/>
                  <a:gd name="T99" fmla="*/ 453 h 1830"/>
                  <a:gd name="T100" fmla="*/ 352 w 1000"/>
                  <a:gd name="T101" fmla="*/ 286 h 1830"/>
                  <a:gd name="T102" fmla="*/ 436 w 1000"/>
                  <a:gd name="T103" fmla="*/ 448 h 1830"/>
                  <a:gd name="T104" fmla="*/ 318 w 1000"/>
                  <a:gd name="T105" fmla="*/ 235 h 1830"/>
                  <a:gd name="T106" fmla="*/ 313 w 1000"/>
                  <a:gd name="T107" fmla="*/ 230 h 1830"/>
                  <a:gd name="T108" fmla="*/ 223 w 1000"/>
                  <a:gd name="T109" fmla="*/ 56 h 1830"/>
                  <a:gd name="T110" fmla="*/ 218 w 1000"/>
                  <a:gd name="T111" fmla="*/ 34 h 1830"/>
                  <a:gd name="T112" fmla="*/ 212 w 1000"/>
                  <a:gd name="T113" fmla="*/ 28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0" h="1830">
                    <a:moveTo>
                      <a:pt x="754" y="1830"/>
                    </a:moveTo>
                    <a:lnTo>
                      <a:pt x="754" y="1830"/>
                    </a:lnTo>
                    <a:lnTo>
                      <a:pt x="754" y="1830"/>
                    </a:lnTo>
                    <a:lnTo>
                      <a:pt x="754" y="1830"/>
                    </a:lnTo>
                    <a:close/>
                    <a:moveTo>
                      <a:pt x="726" y="1830"/>
                    </a:moveTo>
                    <a:lnTo>
                      <a:pt x="726" y="1830"/>
                    </a:lnTo>
                    <a:lnTo>
                      <a:pt x="726" y="1830"/>
                    </a:lnTo>
                    <a:lnTo>
                      <a:pt x="743" y="1830"/>
                    </a:lnTo>
                    <a:lnTo>
                      <a:pt x="743" y="1830"/>
                    </a:lnTo>
                    <a:lnTo>
                      <a:pt x="726" y="1830"/>
                    </a:lnTo>
                    <a:close/>
                    <a:moveTo>
                      <a:pt x="732" y="1824"/>
                    </a:moveTo>
                    <a:lnTo>
                      <a:pt x="732" y="1824"/>
                    </a:lnTo>
                    <a:lnTo>
                      <a:pt x="749" y="1824"/>
                    </a:lnTo>
                    <a:lnTo>
                      <a:pt x="749" y="1824"/>
                    </a:lnTo>
                    <a:lnTo>
                      <a:pt x="732" y="1824"/>
                    </a:lnTo>
                    <a:close/>
                    <a:moveTo>
                      <a:pt x="637" y="1813"/>
                    </a:moveTo>
                    <a:lnTo>
                      <a:pt x="637" y="1813"/>
                    </a:lnTo>
                    <a:lnTo>
                      <a:pt x="715" y="1824"/>
                    </a:lnTo>
                    <a:lnTo>
                      <a:pt x="715" y="1824"/>
                    </a:lnTo>
                    <a:lnTo>
                      <a:pt x="637" y="1813"/>
                    </a:lnTo>
                    <a:close/>
                    <a:moveTo>
                      <a:pt x="609" y="1807"/>
                    </a:moveTo>
                    <a:lnTo>
                      <a:pt x="609" y="1807"/>
                    </a:lnTo>
                    <a:lnTo>
                      <a:pt x="626" y="1813"/>
                    </a:lnTo>
                    <a:lnTo>
                      <a:pt x="626" y="1813"/>
                    </a:lnTo>
                    <a:lnTo>
                      <a:pt x="609" y="1807"/>
                    </a:lnTo>
                    <a:close/>
                    <a:moveTo>
                      <a:pt x="648" y="1807"/>
                    </a:moveTo>
                    <a:lnTo>
                      <a:pt x="648" y="1807"/>
                    </a:lnTo>
                    <a:lnTo>
                      <a:pt x="726" y="1824"/>
                    </a:lnTo>
                    <a:lnTo>
                      <a:pt x="726" y="1824"/>
                    </a:lnTo>
                    <a:lnTo>
                      <a:pt x="648" y="1807"/>
                    </a:lnTo>
                    <a:close/>
                    <a:moveTo>
                      <a:pt x="615" y="1807"/>
                    </a:moveTo>
                    <a:lnTo>
                      <a:pt x="615" y="1807"/>
                    </a:lnTo>
                    <a:lnTo>
                      <a:pt x="637" y="1807"/>
                    </a:lnTo>
                    <a:lnTo>
                      <a:pt x="637" y="1807"/>
                    </a:lnTo>
                    <a:lnTo>
                      <a:pt x="615" y="1807"/>
                    </a:lnTo>
                    <a:close/>
                    <a:moveTo>
                      <a:pt x="564" y="1802"/>
                    </a:moveTo>
                    <a:lnTo>
                      <a:pt x="564" y="1802"/>
                    </a:lnTo>
                    <a:lnTo>
                      <a:pt x="598" y="1807"/>
                    </a:lnTo>
                    <a:lnTo>
                      <a:pt x="598" y="1807"/>
                    </a:lnTo>
                    <a:lnTo>
                      <a:pt x="564" y="1802"/>
                    </a:lnTo>
                    <a:close/>
                    <a:moveTo>
                      <a:pt x="570" y="1796"/>
                    </a:moveTo>
                    <a:lnTo>
                      <a:pt x="570" y="1796"/>
                    </a:lnTo>
                    <a:lnTo>
                      <a:pt x="609" y="1802"/>
                    </a:lnTo>
                    <a:lnTo>
                      <a:pt x="609" y="1802"/>
                    </a:lnTo>
                    <a:lnTo>
                      <a:pt x="570" y="1796"/>
                    </a:lnTo>
                    <a:close/>
                    <a:moveTo>
                      <a:pt x="486" y="1790"/>
                    </a:moveTo>
                    <a:lnTo>
                      <a:pt x="486" y="1790"/>
                    </a:lnTo>
                    <a:lnTo>
                      <a:pt x="559" y="1802"/>
                    </a:lnTo>
                    <a:lnTo>
                      <a:pt x="559" y="1802"/>
                    </a:lnTo>
                    <a:lnTo>
                      <a:pt x="486" y="1790"/>
                    </a:lnTo>
                    <a:close/>
                    <a:moveTo>
                      <a:pt x="492" y="1785"/>
                    </a:moveTo>
                    <a:lnTo>
                      <a:pt x="492" y="1785"/>
                    </a:lnTo>
                    <a:lnTo>
                      <a:pt x="564" y="1796"/>
                    </a:lnTo>
                    <a:lnTo>
                      <a:pt x="564" y="1796"/>
                    </a:lnTo>
                    <a:lnTo>
                      <a:pt x="492" y="1785"/>
                    </a:lnTo>
                    <a:close/>
                    <a:moveTo>
                      <a:pt x="793" y="1779"/>
                    </a:moveTo>
                    <a:lnTo>
                      <a:pt x="777" y="1796"/>
                    </a:lnTo>
                    <a:lnTo>
                      <a:pt x="765" y="1807"/>
                    </a:lnTo>
                    <a:lnTo>
                      <a:pt x="760" y="1813"/>
                    </a:lnTo>
                    <a:lnTo>
                      <a:pt x="754" y="1830"/>
                    </a:lnTo>
                    <a:lnTo>
                      <a:pt x="754" y="1830"/>
                    </a:lnTo>
                    <a:lnTo>
                      <a:pt x="771" y="1813"/>
                    </a:lnTo>
                    <a:lnTo>
                      <a:pt x="793" y="1779"/>
                    </a:lnTo>
                    <a:close/>
                    <a:moveTo>
                      <a:pt x="184" y="1746"/>
                    </a:moveTo>
                    <a:lnTo>
                      <a:pt x="184" y="1746"/>
                    </a:lnTo>
                    <a:lnTo>
                      <a:pt x="480" y="1790"/>
                    </a:lnTo>
                    <a:lnTo>
                      <a:pt x="480" y="1790"/>
                    </a:lnTo>
                    <a:lnTo>
                      <a:pt x="184" y="1746"/>
                    </a:lnTo>
                    <a:close/>
                    <a:moveTo>
                      <a:pt x="190" y="1740"/>
                    </a:moveTo>
                    <a:lnTo>
                      <a:pt x="190" y="1740"/>
                    </a:lnTo>
                    <a:lnTo>
                      <a:pt x="486" y="1785"/>
                    </a:lnTo>
                    <a:lnTo>
                      <a:pt x="486" y="1785"/>
                    </a:lnTo>
                    <a:lnTo>
                      <a:pt x="190" y="1740"/>
                    </a:lnTo>
                    <a:close/>
                    <a:moveTo>
                      <a:pt x="838" y="1729"/>
                    </a:moveTo>
                    <a:lnTo>
                      <a:pt x="827" y="1734"/>
                    </a:lnTo>
                    <a:lnTo>
                      <a:pt x="793" y="1779"/>
                    </a:lnTo>
                    <a:lnTo>
                      <a:pt x="810" y="1762"/>
                    </a:lnTo>
                    <a:lnTo>
                      <a:pt x="838" y="1729"/>
                    </a:lnTo>
                    <a:close/>
                    <a:moveTo>
                      <a:pt x="0" y="1718"/>
                    </a:moveTo>
                    <a:lnTo>
                      <a:pt x="0" y="1718"/>
                    </a:lnTo>
                    <a:lnTo>
                      <a:pt x="16" y="1723"/>
                    </a:lnTo>
                    <a:lnTo>
                      <a:pt x="179" y="1746"/>
                    </a:lnTo>
                    <a:lnTo>
                      <a:pt x="179" y="1746"/>
                    </a:lnTo>
                    <a:lnTo>
                      <a:pt x="0" y="1718"/>
                    </a:lnTo>
                    <a:close/>
                    <a:moveTo>
                      <a:pt x="11" y="1712"/>
                    </a:moveTo>
                    <a:lnTo>
                      <a:pt x="11" y="1712"/>
                    </a:lnTo>
                    <a:lnTo>
                      <a:pt x="184" y="1740"/>
                    </a:lnTo>
                    <a:lnTo>
                      <a:pt x="184" y="1740"/>
                    </a:lnTo>
                    <a:lnTo>
                      <a:pt x="22" y="1718"/>
                    </a:lnTo>
                    <a:lnTo>
                      <a:pt x="11" y="1712"/>
                    </a:lnTo>
                    <a:close/>
                    <a:moveTo>
                      <a:pt x="872" y="1684"/>
                    </a:moveTo>
                    <a:lnTo>
                      <a:pt x="838" y="1723"/>
                    </a:lnTo>
                    <a:lnTo>
                      <a:pt x="849" y="1718"/>
                    </a:lnTo>
                    <a:lnTo>
                      <a:pt x="877" y="1684"/>
                    </a:lnTo>
                    <a:lnTo>
                      <a:pt x="872" y="1684"/>
                    </a:lnTo>
                    <a:close/>
                    <a:moveTo>
                      <a:pt x="167" y="1611"/>
                    </a:moveTo>
                    <a:lnTo>
                      <a:pt x="16" y="1701"/>
                    </a:lnTo>
                    <a:lnTo>
                      <a:pt x="0" y="1706"/>
                    </a:lnTo>
                    <a:lnTo>
                      <a:pt x="0" y="1712"/>
                    </a:lnTo>
                    <a:lnTo>
                      <a:pt x="11" y="1706"/>
                    </a:lnTo>
                    <a:lnTo>
                      <a:pt x="16" y="1706"/>
                    </a:lnTo>
                    <a:lnTo>
                      <a:pt x="173" y="1611"/>
                    </a:lnTo>
                    <a:lnTo>
                      <a:pt x="167" y="1611"/>
                    </a:lnTo>
                    <a:close/>
                    <a:moveTo>
                      <a:pt x="201" y="1595"/>
                    </a:moveTo>
                    <a:lnTo>
                      <a:pt x="173" y="1606"/>
                    </a:lnTo>
                    <a:lnTo>
                      <a:pt x="184" y="1611"/>
                    </a:lnTo>
                    <a:lnTo>
                      <a:pt x="201" y="1595"/>
                    </a:lnTo>
                    <a:lnTo>
                      <a:pt x="201" y="1595"/>
                    </a:lnTo>
                    <a:close/>
                    <a:moveTo>
                      <a:pt x="950" y="1589"/>
                    </a:moveTo>
                    <a:lnTo>
                      <a:pt x="877" y="1679"/>
                    </a:lnTo>
                    <a:lnTo>
                      <a:pt x="883" y="1679"/>
                    </a:lnTo>
                    <a:lnTo>
                      <a:pt x="950" y="1600"/>
                    </a:lnTo>
                    <a:lnTo>
                      <a:pt x="950" y="1589"/>
                    </a:lnTo>
                    <a:close/>
                    <a:moveTo>
                      <a:pt x="212" y="1583"/>
                    </a:moveTo>
                    <a:lnTo>
                      <a:pt x="207" y="1589"/>
                    </a:lnTo>
                    <a:lnTo>
                      <a:pt x="207" y="1595"/>
                    </a:lnTo>
                    <a:lnTo>
                      <a:pt x="218" y="1589"/>
                    </a:lnTo>
                    <a:lnTo>
                      <a:pt x="212" y="1583"/>
                    </a:lnTo>
                    <a:close/>
                    <a:moveTo>
                      <a:pt x="240" y="1567"/>
                    </a:moveTo>
                    <a:lnTo>
                      <a:pt x="218" y="1583"/>
                    </a:lnTo>
                    <a:lnTo>
                      <a:pt x="223" y="1589"/>
                    </a:lnTo>
                    <a:lnTo>
                      <a:pt x="240" y="1578"/>
                    </a:lnTo>
                    <a:lnTo>
                      <a:pt x="240" y="1567"/>
                    </a:lnTo>
                    <a:close/>
                    <a:moveTo>
                      <a:pt x="279" y="1544"/>
                    </a:moveTo>
                    <a:lnTo>
                      <a:pt x="246" y="1567"/>
                    </a:lnTo>
                    <a:lnTo>
                      <a:pt x="246" y="1572"/>
                    </a:lnTo>
                    <a:lnTo>
                      <a:pt x="274" y="1555"/>
                    </a:lnTo>
                    <a:lnTo>
                      <a:pt x="279" y="1544"/>
                    </a:lnTo>
                    <a:close/>
                    <a:moveTo>
                      <a:pt x="1000" y="1539"/>
                    </a:moveTo>
                    <a:lnTo>
                      <a:pt x="1000" y="1539"/>
                    </a:lnTo>
                    <a:lnTo>
                      <a:pt x="978" y="1555"/>
                    </a:lnTo>
                    <a:lnTo>
                      <a:pt x="978" y="1555"/>
                    </a:lnTo>
                    <a:lnTo>
                      <a:pt x="956" y="1578"/>
                    </a:lnTo>
                    <a:lnTo>
                      <a:pt x="956" y="1595"/>
                    </a:lnTo>
                    <a:lnTo>
                      <a:pt x="983" y="1555"/>
                    </a:lnTo>
                    <a:lnTo>
                      <a:pt x="1000" y="1539"/>
                    </a:lnTo>
                    <a:close/>
                    <a:moveTo>
                      <a:pt x="1000" y="1539"/>
                    </a:moveTo>
                    <a:lnTo>
                      <a:pt x="1000" y="1539"/>
                    </a:lnTo>
                    <a:lnTo>
                      <a:pt x="1000" y="1539"/>
                    </a:lnTo>
                    <a:lnTo>
                      <a:pt x="1000" y="1539"/>
                    </a:lnTo>
                    <a:lnTo>
                      <a:pt x="1000" y="1539"/>
                    </a:lnTo>
                    <a:close/>
                    <a:moveTo>
                      <a:pt x="978" y="1488"/>
                    </a:moveTo>
                    <a:lnTo>
                      <a:pt x="972" y="1500"/>
                    </a:lnTo>
                    <a:lnTo>
                      <a:pt x="983" y="1516"/>
                    </a:lnTo>
                    <a:lnTo>
                      <a:pt x="995" y="1533"/>
                    </a:lnTo>
                    <a:lnTo>
                      <a:pt x="995" y="1533"/>
                    </a:lnTo>
                    <a:lnTo>
                      <a:pt x="989" y="1516"/>
                    </a:lnTo>
                    <a:lnTo>
                      <a:pt x="989" y="1516"/>
                    </a:lnTo>
                    <a:lnTo>
                      <a:pt x="978" y="1488"/>
                    </a:lnTo>
                    <a:close/>
                    <a:moveTo>
                      <a:pt x="928" y="1399"/>
                    </a:moveTo>
                    <a:lnTo>
                      <a:pt x="928" y="1404"/>
                    </a:lnTo>
                    <a:lnTo>
                      <a:pt x="967" y="1488"/>
                    </a:lnTo>
                    <a:lnTo>
                      <a:pt x="972" y="1483"/>
                    </a:lnTo>
                    <a:lnTo>
                      <a:pt x="928" y="1399"/>
                    </a:lnTo>
                    <a:close/>
                    <a:moveTo>
                      <a:pt x="575" y="1371"/>
                    </a:moveTo>
                    <a:lnTo>
                      <a:pt x="570" y="1376"/>
                    </a:lnTo>
                    <a:lnTo>
                      <a:pt x="290" y="1539"/>
                    </a:lnTo>
                    <a:lnTo>
                      <a:pt x="285" y="1550"/>
                    </a:lnTo>
                    <a:lnTo>
                      <a:pt x="570" y="1382"/>
                    </a:lnTo>
                    <a:lnTo>
                      <a:pt x="587" y="1376"/>
                    </a:lnTo>
                    <a:lnTo>
                      <a:pt x="587" y="1371"/>
                    </a:lnTo>
                    <a:lnTo>
                      <a:pt x="575" y="1371"/>
                    </a:lnTo>
                    <a:close/>
                    <a:moveTo>
                      <a:pt x="888" y="1321"/>
                    </a:moveTo>
                    <a:lnTo>
                      <a:pt x="883" y="1326"/>
                    </a:lnTo>
                    <a:lnTo>
                      <a:pt x="922" y="1399"/>
                    </a:lnTo>
                    <a:lnTo>
                      <a:pt x="928" y="1393"/>
                    </a:lnTo>
                    <a:lnTo>
                      <a:pt x="888" y="1321"/>
                    </a:lnTo>
                    <a:close/>
                    <a:moveTo>
                      <a:pt x="833" y="1214"/>
                    </a:moveTo>
                    <a:lnTo>
                      <a:pt x="827" y="1220"/>
                    </a:lnTo>
                    <a:lnTo>
                      <a:pt x="877" y="1321"/>
                    </a:lnTo>
                    <a:lnTo>
                      <a:pt x="883" y="1315"/>
                    </a:lnTo>
                    <a:lnTo>
                      <a:pt x="833" y="1214"/>
                    </a:lnTo>
                    <a:close/>
                    <a:moveTo>
                      <a:pt x="536" y="1197"/>
                    </a:moveTo>
                    <a:lnTo>
                      <a:pt x="536" y="1197"/>
                    </a:lnTo>
                    <a:lnTo>
                      <a:pt x="581" y="1360"/>
                    </a:lnTo>
                    <a:lnTo>
                      <a:pt x="587" y="1365"/>
                    </a:lnTo>
                    <a:lnTo>
                      <a:pt x="587" y="1365"/>
                    </a:lnTo>
                    <a:lnTo>
                      <a:pt x="536" y="1197"/>
                    </a:lnTo>
                    <a:close/>
                    <a:moveTo>
                      <a:pt x="525" y="1158"/>
                    </a:moveTo>
                    <a:lnTo>
                      <a:pt x="536" y="1192"/>
                    </a:lnTo>
                    <a:lnTo>
                      <a:pt x="536" y="1192"/>
                    </a:lnTo>
                    <a:lnTo>
                      <a:pt x="525" y="1158"/>
                    </a:lnTo>
                    <a:close/>
                    <a:moveTo>
                      <a:pt x="788" y="1130"/>
                    </a:moveTo>
                    <a:lnTo>
                      <a:pt x="782" y="1130"/>
                    </a:lnTo>
                    <a:lnTo>
                      <a:pt x="810" y="1181"/>
                    </a:lnTo>
                    <a:lnTo>
                      <a:pt x="810" y="1186"/>
                    </a:lnTo>
                    <a:lnTo>
                      <a:pt x="827" y="1214"/>
                    </a:lnTo>
                    <a:lnTo>
                      <a:pt x="833" y="1209"/>
                    </a:lnTo>
                    <a:lnTo>
                      <a:pt x="816" y="1181"/>
                    </a:lnTo>
                    <a:lnTo>
                      <a:pt x="810" y="1175"/>
                    </a:lnTo>
                    <a:lnTo>
                      <a:pt x="788" y="1130"/>
                    </a:lnTo>
                    <a:close/>
                    <a:moveTo>
                      <a:pt x="765" y="1080"/>
                    </a:moveTo>
                    <a:lnTo>
                      <a:pt x="754" y="1080"/>
                    </a:lnTo>
                    <a:lnTo>
                      <a:pt x="782" y="1125"/>
                    </a:lnTo>
                    <a:lnTo>
                      <a:pt x="788" y="1125"/>
                    </a:lnTo>
                    <a:lnTo>
                      <a:pt x="765" y="1080"/>
                    </a:lnTo>
                    <a:close/>
                    <a:moveTo>
                      <a:pt x="732" y="1018"/>
                    </a:moveTo>
                    <a:lnTo>
                      <a:pt x="726" y="1030"/>
                    </a:lnTo>
                    <a:lnTo>
                      <a:pt x="754" y="1074"/>
                    </a:lnTo>
                    <a:lnTo>
                      <a:pt x="760" y="1074"/>
                    </a:lnTo>
                    <a:lnTo>
                      <a:pt x="732" y="1018"/>
                    </a:lnTo>
                    <a:close/>
                    <a:moveTo>
                      <a:pt x="693" y="963"/>
                    </a:moveTo>
                    <a:lnTo>
                      <a:pt x="726" y="1018"/>
                    </a:lnTo>
                    <a:lnTo>
                      <a:pt x="726" y="1013"/>
                    </a:lnTo>
                    <a:lnTo>
                      <a:pt x="704" y="963"/>
                    </a:lnTo>
                    <a:lnTo>
                      <a:pt x="693" y="963"/>
                    </a:lnTo>
                    <a:close/>
                    <a:moveTo>
                      <a:pt x="676" y="907"/>
                    </a:moveTo>
                    <a:lnTo>
                      <a:pt x="670" y="918"/>
                    </a:lnTo>
                    <a:lnTo>
                      <a:pt x="693" y="957"/>
                    </a:lnTo>
                    <a:lnTo>
                      <a:pt x="698" y="957"/>
                    </a:lnTo>
                    <a:lnTo>
                      <a:pt x="676" y="907"/>
                    </a:lnTo>
                    <a:close/>
                    <a:moveTo>
                      <a:pt x="458" y="901"/>
                    </a:moveTo>
                    <a:lnTo>
                      <a:pt x="464" y="901"/>
                    </a:lnTo>
                    <a:lnTo>
                      <a:pt x="458" y="901"/>
                    </a:lnTo>
                    <a:lnTo>
                      <a:pt x="458" y="901"/>
                    </a:lnTo>
                    <a:close/>
                    <a:moveTo>
                      <a:pt x="659" y="884"/>
                    </a:moveTo>
                    <a:lnTo>
                      <a:pt x="659" y="890"/>
                    </a:lnTo>
                    <a:lnTo>
                      <a:pt x="670" y="912"/>
                    </a:lnTo>
                    <a:lnTo>
                      <a:pt x="670" y="901"/>
                    </a:lnTo>
                    <a:lnTo>
                      <a:pt x="659" y="884"/>
                    </a:lnTo>
                    <a:close/>
                    <a:moveTo>
                      <a:pt x="425" y="784"/>
                    </a:moveTo>
                    <a:lnTo>
                      <a:pt x="425" y="784"/>
                    </a:lnTo>
                    <a:lnTo>
                      <a:pt x="458" y="895"/>
                    </a:lnTo>
                    <a:lnTo>
                      <a:pt x="458" y="895"/>
                    </a:lnTo>
                    <a:lnTo>
                      <a:pt x="425" y="784"/>
                    </a:lnTo>
                    <a:close/>
                    <a:moveTo>
                      <a:pt x="581" y="739"/>
                    </a:moveTo>
                    <a:lnTo>
                      <a:pt x="654" y="884"/>
                    </a:lnTo>
                    <a:lnTo>
                      <a:pt x="659" y="879"/>
                    </a:lnTo>
                    <a:lnTo>
                      <a:pt x="592" y="750"/>
                    </a:lnTo>
                    <a:lnTo>
                      <a:pt x="581" y="739"/>
                    </a:lnTo>
                    <a:close/>
                    <a:moveTo>
                      <a:pt x="575" y="716"/>
                    </a:moveTo>
                    <a:lnTo>
                      <a:pt x="570" y="722"/>
                    </a:lnTo>
                    <a:lnTo>
                      <a:pt x="575" y="728"/>
                    </a:lnTo>
                    <a:lnTo>
                      <a:pt x="587" y="739"/>
                    </a:lnTo>
                    <a:lnTo>
                      <a:pt x="575" y="716"/>
                    </a:lnTo>
                    <a:close/>
                    <a:moveTo>
                      <a:pt x="397" y="677"/>
                    </a:moveTo>
                    <a:lnTo>
                      <a:pt x="425" y="772"/>
                    </a:lnTo>
                    <a:lnTo>
                      <a:pt x="425" y="772"/>
                    </a:lnTo>
                    <a:lnTo>
                      <a:pt x="397" y="677"/>
                    </a:lnTo>
                    <a:close/>
                    <a:moveTo>
                      <a:pt x="542" y="649"/>
                    </a:moveTo>
                    <a:lnTo>
                      <a:pt x="536" y="655"/>
                    </a:lnTo>
                    <a:lnTo>
                      <a:pt x="570" y="716"/>
                    </a:lnTo>
                    <a:lnTo>
                      <a:pt x="570" y="711"/>
                    </a:lnTo>
                    <a:lnTo>
                      <a:pt x="542" y="649"/>
                    </a:lnTo>
                    <a:close/>
                    <a:moveTo>
                      <a:pt x="486" y="549"/>
                    </a:moveTo>
                    <a:lnTo>
                      <a:pt x="480" y="554"/>
                    </a:lnTo>
                    <a:lnTo>
                      <a:pt x="531" y="649"/>
                    </a:lnTo>
                    <a:lnTo>
                      <a:pt x="536" y="644"/>
                    </a:lnTo>
                    <a:lnTo>
                      <a:pt x="486" y="549"/>
                    </a:lnTo>
                    <a:close/>
                    <a:moveTo>
                      <a:pt x="436" y="453"/>
                    </a:moveTo>
                    <a:lnTo>
                      <a:pt x="430" y="453"/>
                    </a:lnTo>
                    <a:lnTo>
                      <a:pt x="480" y="549"/>
                    </a:lnTo>
                    <a:lnTo>
                      <a:pt x="486" y="543"/>
                    </a:lnTo>
                    <a:lnTo>
                      <a:pt x="436" y="453"/>
                    </a:lnTo>
                    <a:close/>
                    <a:moveTo>
                      <a:pt x="352" y="286"/>
                    </a:moveTo>
                    <a:lnTo>
                      <a:pt x="346" y="297"/>
                    </a:lnTo>
                    <a:lnTo>
                      <a:pt x="374" y="347"/>
                    </a:lnTo>
                    <a:lnTo>
                      <a:pt x="380" y="353"/>
                    </a:lnTo>
                    <a:lnTo>
                      <a:pt x="430" y="448"/>
                    </a:lnTo>
                    <a:lnTo>
                      <a:pt x="436" y="448"/>
                    </a:lnTo>
                    <a:lnTo>
                      <a:pt x="385" y="353"/>
                    </a:lnTo>
                    <a:lnTo>
                      <a:pt x="380" y="347"/>
                    </a:lnTo>
                    <a:lnTo>
                      <a:pt x="352" y="286"/>
                    </a:lnTo>
                    <a:close/>
                    <a:moveTo>
                      <a:pt x="324" y="235"/>
                    </a:moveTo>
                    <a:lnTo>
                      <a:pt x="318" y="235"/>
                    </a:lnTo>
                    <a:lnTo>
                      <a:pt x="346" y="286"/>
                    </a:lnTo>
                    <a:lnTo>
                      <a:pt x="346" y="274"/>
                    </a:lnTo>
                    <a:lnTo>
                      <a:pt x="324" y="235"/>
                    </a:lnTo>
                    <a:close/>
                    <a:moveTo>
                      <a:pt x="296" y="202"/>
                    </a:moveTo>
                    <a:lnTo>
                      <a:pt x="313" y="230"/>
                    </a:lnTo>
                    <a:lnTo>
                      <a:pt x="318" y="230"/>
                    </a:lnTo>
                    <a:lnTo>
                      <a:pt x="307" y="202"/>
                    </a:lnTo>
                    <a:lnTo>
                      <a:pt x="296" y="202"/>
                    </a:lnTo>
                    <a:close/>
                    <a:moveTo>
                      <a:pt x="218" y="34"/>
                    </a:moveTo>
                    <a:lnTo>
                      <a:pt x="223" y="56"/>
                    </a:lnTo>
                    <a:lnTo>
                      <a:pt x="296" y="191"/>
                    </a:lnTo>
                    <a:lnTo>
                      <a:pt x="302" y="196"/>
                    </a:lnTo>
                    <a:lnTo>
                      <a:pt x="223" y="45"/>
                    </a:lnTo>
                    <a:lnTo>
                      <a:pt x="218" y="40"/>
                    </a:lnTo>
                    <a:lnTo>
                      <a:pt x="218" y="34"/>
                    </a:lnTo>
                    <a:close/>
                    <a:moveTo>
                      <a:pt x="201" y="0"/>
                    </a:moveTo>
                    <a:lnTo>
                      <a:pt x="201" y="6"/>
                    </a:lnTo>
                    <a:lnTo>
                      <a:pt x="207" y="23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3"/>
                    </a:lnTo>
                    <a:lnTo>
                      <a:pt x="207" y="6"/>
                    </a:lnTo>
                    <a:lnTo>
                      <a:pt x="2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21">
                <a:extLst>
                  <a:ext uri="{FF2B5EF4-FFF2-40B4-BE49-F238E27FC236}">
                    <a16:creationId xmlns:a16="http://schemas.microsoft.com/office/drawing/2014/main" xmlns="" id="{A14CC90A-8DA2-452F-88C1-9491FB415E9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850" y="726"/>
                <a:ext cx="1000" cy="1830"/>
              </a:xfrm>
              <a:custGeom>
                <a:avLst/>
                <a:gdLst>
                  <a:gd name="T0" fmla="*/ 726 w 1000"/>
                  <a:gd name="T1" fmla="*/ 1830 h 1830"/>
                  <a:gd name="T2" fmla="*/ 726 w 1000"/>
                  <a:gd name="T3" fmla="*/ 1830 h 1830"/>
                  <a:gd name="T4" fmla="*/ 732 w 1000"/>
                  <a:gd name="T5" fmla="*/ 1824 h 1830"/>
                  <a:gd name="T6" fmla="*/ 637 w 1000"/>
                  <a:gd name="T7" fmla="*/ 1813 h 1830"/>
                  <a:gd name="T8" fmla="*/ 609 w 1000"/>
                  <a:gd name="T9" fmla="*/ 1807 h 1830"/>
                  <a:gd name="T10" fmla="*/ 648 w 1000"/>
                  <a:gd name="T11" fmla="*/ 1807 h 1830"/>
                  <a:gd name="T12" fmla="*/ 615 w 1000"/>
                  <a:gd name="T13" fmla="*/ 1807 h 1830"/>
                  <a:gd name="T14" fmla="*/ 564 w 1000"/>
                  <a:gd name="T15" fmla="*/ 1802 h 1830"/>
                  <a:gd name="T16" fmla="*/ 570 w 1000"/>
                  <a:gd name="T17" fmla="*/ 1796 h 1830"/>
                  <a:gd name="T18" fmla="*/ 486 w 1000"/>
                  <a:gd name="T19" fmla="*/ 1790 h 1830"/>
                  <a:gd name="T20" fmla="*/ 492 w 1000"/>
                  <a:gd name="T21" fmla="*/ 1785 h 1830"/>
                  <a:gd name="T22" fmla="*/ 754 w 1000"/>
                  <a:gd name="T23" fmla="*/ 1830 h 1830"/>
                  <a:gd name="T24" fmla="*/ 184 w 1000"/>
                  <a:gd name="T25" fmla="*/ 1746 h 1830"/>
                  <a:gd name="T26" fmla="*/ 190 w 1000"/>
                  <a:gd name="T27" fmla="*/ 1740 h 1830"/>
                  <a:gd name="T28" fmla="*/ 827 w 1000"/>
                  <a:gd name="T29" fmla="*/ 1734 h 1830"/>
                  <a:gd name="T30" fmla="*/ 0 w 1000"/>
                  <a:gd name="T31" fmla="*/ 1718 h 1830"/>
                  <a:gd name="T32" fmla="*/ 11 w 1000"/>
                  <a:gd name="T33" fmla="*/ 1712 h 1830"/>
                  <a:gd name="T34" fmla="*/ 11 w 1000"/>
                  <a:gd name="T35" fmla="*/ 1712 h 1830"/>
                  <a:gd name="T36" fmla="*/ 872 w 1000"/>
                  <a:gd name="T37" fmla="*/ 1684 h 1830"/>
                  <a:gd name="T38" fmla="*/ 11 w 1000"/>
                  <a:gd name="T39" fmla="*/ 1706 h 1830"/>
                  <a:gd name="T40" fmla="*/ 173 w 1000"/>
                  <a:gd name="T41" fmla="*/ 1606 h 1830"/>
                  <a:gd name="T42" fmla="*/ 877 w 1000"/>
                  <a:gd name="T43" fmla="*/ 1679 h 1830"/>
                  <a:gd name="T44" fmla="*/ 207 w 1000"/>
                  <a:gd name="T45" fmla="*/ 1589 h 1830"/>
                  <a:gd name="T46" fmla="*/ 218 w 1000"/>
                  <a:gd name="T47" fmla="*/ 1583 h 1830"/>
                  <a:gd name="T48" fmla="*/ 246 w 1000"/>
                  <a:gd name="T49" fmla="*/ 1567 h 1830"/>
                  <a:gd name="T50" fmla="*/ 1000 w 1000"/>
                  <a:gd name="T51" fmla="*/ 1539 h 1830"/>
                  <a:gd name="T52" fmla="*/ 983 w 1000"/>
                  <a:gd name="T53" fmla="*/ 1555 h 1830"/>
                  <a:gd name="T54" fmla="*/ 1000 w 1000"/>
                  <a:gd name="T55" fmla="*/ 1539 h 1830"/>
                  <a:gd name="T56" fmla="*/ 995 w 1000"/>
                  <a:gd name="T57" fmla="*/ 1533 h 1830"/>
                  <a:gd name="T58" fmla="*/ 928 w 1000"/>
                  <a:gd name="T59" fmla="*/ 1399 h 1830"/>
                  <a:gd name="T60" fmla="*/ 575 w 1000"/>
                  <a:gd name="T61" fmla="*/ 1371 h 1830"/>
                  <a:gd name="T62" fmla="*/ 587 w 1000"/>
                  <a:gd name="T63" fmla="*/ 1376 h 1830"/>
                  <a:gd name="T64" fmla="*/ 922 w 1000"/>
                  <a:gd name="T65" fmla="*/ 1399 h 1830"/>
                  <a:gd name="T66" fmla="*/ 877 w 1000"/>
                  <a:gd name="T67" fmla="*/ 1321 h 1830"/>
                  <a:gd name="T68" fmla="*/ 581 w 1000"/>
                  <a:gd name="T69" fmla="*/ 1360 h 1830"/>
                  <a:gd name="T70" fmla="*/ 536 w 1000"/>
                  <a:gd name="T71" fmla="*/ 1192 h 1830"/>
                  <a:gd name="T72" fmla="*/ 810 w 1000"/>
                  <a:gd name="T73" fmla="*/ 1181 h 1830"/>
                  <a:gd name="T74" fmla="*/ 810 w 1000"/>
                  <a:gd name="T75" fmla="*/ 1175 h 1830"/>
                  <a:gd name="T76" fmla="*/ 788 w 1000"/>
                  <a:gd name="T77" fmla="*/ 1125 h 1830"/>
                  <a:gd name="T78" fmla="*/ 760 w 1000"/>
                  <a:gd name="T79" fmla="*/ 1074 h 1830"/>
                  <a:gd name="T80" fmla="*/ 704 w 1000"/>
                  <a:gd name="T81" fmla="*/ 963 h 1830"/>
                  <a:gd name="T82" fmla="*/ 698 w 1000"/>
                  <a:gd name="T83" fmla="*/ 957 h 1830"/>
                  <a:gd name="T84" fmla="*/ 458 w 1000"/>
                  <a:gd name="T85" fmla="*/ 901 h 1830"/>
                  <a:gd name="T86" fmla="*/ 659 w 1000"/>
                  <a:gd name="T87" fmla="*/ 884 h 1830"/>
                  <a:gd name="T88" fmla="*/ 425 w 1000"/>
                  <a:gd name="T89" fmla="*/ 784 h 1830"/>
                  <a:gd name="T90" fmla="*/ 581 w 1000"/>
                  <a:gd name="T91" fmla="*/ 739 h 1830"/>
                  <a:gd name="T92" fmla="*/ 575 w 1000"/>
                  <a:gd name="T93" fmla="*/ 716 h 1830"/>
                  <a:gd name="T94" fmla="*/ 542 w 1000"/>
                  <a:gd name="T95" fmla="*/ 649 h 1830"/>
                  <a:gd name="T96" fmla="*/ 486 w 1000"/>
                  <a:gd name="T97" fmla="*/ 549 h 1830"/>
                  <a:gd name="T98" fmla="*/ 436 w 1000"/>
                  <a:gd name="T99" fmla="*/ 453 h 1830"/>
                  <a:gd name="T100" fmla="*/ 352 w 1000"/>
                  <a:gd name="T101" fmla="*/ 286 h 1830"/>
                  <a:gd name="T102" fmla="*/ 436 w 1000"/>
                  <a:gd name="T103" fmla="*/ 448 h 1830"/>
                  <a:gd name="T104" fmla="*/ 318 w 1000"/>
                  <a:gd name="T105" fmla="*/ 235 h 1830"/>
                  <a:gd name="T106" fmla="*/ 313 w 1000"/>
                  <a:gd name="T107" fmla="*/ 230 h 1830"/>
                  <a:gd name="T108" fmla="*/ 223 w 1000"/>
                  <a:gd name="T109" fmla="*/ 56 h 1830"/>
                  <a:gd name="T110" fmla="*/ 218 w 1000"/>
                  <a:gd name="T111" fmla="*/ 34 h 1830"/>
                  <a:gd name="T112" fmla="*/ 212 w 1000"/>
                  <a:gd name="T113" fmla="*/ 28 h 1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0" h="1830">
                    <a:moveTo>
                      <a:pt x="754" y="1830"/>
                    </a:moveTo>
                    <a:lnTo>
                      <a:pt x="754" y="1830"/>
                    </a:lnTo>
                    <a:lnTo>
                      <a:pt x="754" y="1830"/>
                    </a:lnTo>
                    <a:lnTo>
                      <a:pt x="754" y="1830"/>
                    </a:lnTo>
                    <a:moveTo>
                      <a:pt x="726" y="1830"/>
                    </a:moveTo>
                    <a:lnTo>
                      <a:pt x="726" y="1830"/>
                    </a:lnTo>
                    <a:lnTo>
                      <a:pt x="726" y="1830"/>
                    </a:lnTo>
                    <a:lnTo>
                      <a:pt x="743" y="1830"/>
                    </a:lnTo>
                    <a:lnTo>
                      <a:pt x="743" y="1830"/>
                    </a:lnTo>
                    <a:lnTo>
                      <a:pt x="726" y="1830"/>
                    </a:lnTo>
                    <a:moveTo>
                      <a:pt x="732" y="1824"/>
                    </a:moveTo>
                    <a:lnTo>
                      <a:pt x="732" y="1824"/>
                    </a:lnTo>
                    <a:lnTo>
                      <a:pt x="749" y="1824"/>
                    </a:lnTo>
                    <a:lnTo>
                      <a:pt x="749" y="1824"/>
                    </a:lnTo>
                    <a:lnTo>
                      <a:pt x="732" y="1824"/>
                    </a:lnTo>
                    <a:moveTo>
                      <a:pt x="637" y="1813"/>
                    </a:moveTo>
                    <a:lnTo>
                      <a:pt x="637" y="1813"/>
                    </a:lnTo>
                    <a:lnTo>
                      <a:pt x="715" y="1824"/>
                    </a:lnTo>
                    <a:lnTo>
                      <a:pt x="715" y="1824"/>
                    </a:lnTo>
                    <a:lnTo>
                      <a:pt x="637" y="1813"/>
                    </a:lnTo>
                    <a:moveTo>
                      <a:pt x="609" y="1807"/>
                    </a:moveTo>
                    <a:lnTo>
                      <a:pt x="609" y="1807"/>
                    </a:lnTo>
                    <a:lnTo>
                      <a:pt x="626" y="1813"/>
                    </a:lnTo>
                    <a:lnTo>
                      <a:pt x="626" y="1813"/>
                    </a:lnTo>
                    <a:lnTo>
                      <a:pt x="609" y="1807"/>
                    </a:lnTo>
                    <a:moveTo>
                      <a:pt x="648" y="1807"/>
                    </a:moveTo>
                    <a:lnTo>
                      <a:pt x="648" y="1807"/>
                    </a:lnTo>
                    <a:lnTo>
                      <a:pt x="726" y="1824"/>
                    </a:lnTo>
                    <a:lnTo>
                      <a:pt x="726" y="1824"/>
                    </a:lnTo>
                    <a:lnTo>
                      <a:pt x="648" y="1807"/>
                    </a:lnTo>
                    <a:moveTo>
                      <a:pt x="615" y="1807"/>
                    </a:moveTo>
                    <a:lnTo>
                      <a:pt x="615" y="1807"/>
                    </a:lnTo>
                    <a:lnTo>
                      <a:pt x="637" y="1807"/>
                    </a:lnTo>
                    <a:lnTo>
                      <a:pt x="637" y="1807"/>
                    </a:lnTo>
                    <a:lnTo>
                      <a:pt x="615" y="1807"/>
                    </a:lnTo>
                    <a:moveTo>
                      <a:pt x="564" y="1802"/>
                    </a:moveTo>
                    <a:lnTo>
                      <a:pt x="564" y="1802"/>
                    </a:lnTo>
                    <a:lnTo>
                      <a:pt x="598" y="1807"/>
                    </a:lnTo>
                    <a:lnTo>
                      <a:pt x="598" y="1807"/>
                    </a:lnTo>
                    <a:lnTo>
                      <a:pt x="564" y="1802"/>
                    </a:lnTo>
                    <a:moveTo>
                      <a:pt x="570" y="1796"/>
                    </a:moveTo>
                    <a:lnTo>
                      <a:pt x="570" y="1796"/>
                    </a:lnTo>
                    <a:lnTo>
                      <a:pt x="609" y="1802"/>
                    </a:lnTo>
                    <a:lnTo>
                      <a:pt x="609" y="1802"/>
                    </a:lnTo>
                    <a:lnTo>
                      <a:pt x="570" y="1796"/>
                    </a:lnTo>
                    <a:moveTo>
                      <a:pt x="486" y="1790"/>
                    </a:moveTo>
                    <a:lnTo>
                      <a:pt x="486" y="1790"/>
                    </a:lnTo>
                    <a:lnTo>
                      <a:pt x="559" y="1802"/>
                    </a:lnTo>
                    <a:lnTo>
                      <a:pt x="559" y="1802"/>
                    </a:lnTo>
                    <a:lnTo>
                      <a:pt x="486" y="1790"/>
                    </a:lnTo>
                    <a:moveTo>
                      <a:pt x="492" y="1785"/>
                    </a:moveTo>
                    <a:lnTo>
                      <a:pt x="492" y="1785"/>
                    </a:lnTo>
                    <a:lnTo>
                      <a:pt x="564" y="1796"/>
                    </a:lnTo>
                    <a:lnTo>
                      <a:pt x="564" y="1796"/>
                    </a:lnTo>
                    <a:lnTo>
                      <a:pt x="492" y="1785"/>
                    </a:lnTo>
                    <a:moveTo>
                      <a:pt x="793" y="1779"/>
                    </a:moveTo>
                    <a:lnTo>
                      <a:pt x="777" y="1796"/>
                    </a:lnTo>
                    <a:lnTo>
                      <a:pt x="765" y="1807"/>
                    </a:lnTo>
                    <a:lnTo>
                      <a:pt x="760" y="1813"/>
                    </a:lnTo>
                    <a:lnTo>
                      <a:pt x="754" y="1830"/>
                    </a:lnTo>
                    <a:lnTo>
                      <a:pt x="754" y="1830"/>
                    </a:lnTo>
                    <a:lnTo>
                      <a:pt x="771" y="1813"/>
                    </a:lnTo>
                    <a:lnTo>
                      <a:pt x="793" y="1779"/>
                    </a:lnTo>
                    <a:moveTo>
                      <a:pt x="184" y="1746"/>
                    </a:moveTo>
                    <a:lnTo>
                      <a:pt x="184" y="1746"/>
                    </a:lnTo>
                    <a:lnTo>
                      <a:pt x="480" y="1790"/>
                    </a:lnTo>
                    <a:lnTo>
                      <a:pt x="480" y="1790"/>
                    </a:lnTo>
                    <a:lnTo>
                      <a:pt x="184" y="1746"/>
                    </a:lnTo>
                    <a:moveTo>
                      <a:pt x="190" y="1740"/>
                    </a:moveTo>
                    <a:lnTo>
                      <a:pt x="190" y="1740"/>
                    </a:lnTo>
                    <a:lnTo>
                      <a:pt x="486" y="1785"/>
                    </a:lnTo>
                    <a:lnTo>
                      <a:pt x="486" y="1785"/>
                    </a:lnTo>
                    <a:lnTo>
                      <a:pt x="190" y="1740"/>
                    </a:lnTo>
                    <a:moveTo>
                      <a:pt x="838" y="1729"/>
                    </a:moveTo>
                    <a:lnTo>
                      <a:pt x="827" y="1734"/>
                    </a:lnTo>
                    <a:lnTo>
                      <a:pt x="793" y="1779"/>
                    </a:lnTo>
                    <a:lnTo>
                      <a:pt x="810" y="1762"/>
                    </a:lnTo>
                    <a:lnTo>
                      <a:pt x="838" y="1729"/>
                    </a:lnTo>
                    <a:moveTo>
                      <a:pt x="0" y="1718"/>
                    </a:moveTo>
                    <a:lnTo>
                      <a:pt x="0" y="1718"/>
                    </a:lnTo>
                    <a:lnTo>
                      <a:pt x="16" y="1723"/>
                    </a:lnTo>
                    <a:lnTo>
                      <a:pt x="179" y="1746"/>
                    </a:lnTo>
                    <a:lnTo>
                      <a:pt x="179" y="1746"/>
                    </a:lnTo>
                    <a:lnTo>
                      <a:pt x="0" y="1718"/>
                    </a:lnTo>
                    <a:moveTo>
                      <a:pt x="11" y="1712"/>
                    </a:moveTo>
                    <a:lnTo>
                      <a:pt x="11" y="1712"/>
                    </a:lnTo>
                    <a:lnTo>
                      <a:pt x="184" y="1740"/>
                    </a:lnTo>
                    <a:lnTo>
                      <a:pt x="184" y="1740"/>
                    </a:lnTo>
                    <a:lnTo>
                      <a:pt x="22" y="1718"/>
                    </a:lnTo>
                    <a:lnTo>
                      <a:pt x="11" y="1712"/>
                    </a:lnTo>
                    <a:moveTo>
                      <a:pt x="872" y="1684"/>
                    </a:moveTo>
                    <a:lnTo>
                      <a:pt x="838" y="1723"/>
                    </a:lnTo>
                    <a:lnTo>
                      <a:pt x="849" y="1718"/>
                    </a:lnTo>
                    <a:lnTo>
                      <a:pt x="877" y="1684"/>
                    </a:lnTo>
                    <a:lnTo>
                      <a:pt x="872" y="1684"/>
                    </a:lnTo>
                    <a:moveTo>
                      <a:pt x="167" y="1611"/>
                    </a:moveTo>
                    <a:lnTo>
                      <a:pt x="16" y="1701"/>
                    </a:lnTo>
                    <a:lnTo>
                      <a:pt x="0" y="1706"/>
                    </a:lnTo>
                    <a:lnTo>
                      <a:pt x="0" y="1712"/>
                    </a:lnTo>
                    <a:lnTo>
                      <a:pt x="11" y="1706"/>
                    </a:lnTo>
                    <a:lnTo>
                      <a:pt x="16" y="1706"/>
                    </a:lnTo>
                    <a:lnTo>
                      <a:pt x="173" y="1611"/>
                    </a:lnTo>
                    <a:lnTo>
                      <a:pt x="167" y="1611"/>
                    </a:lnTo>
                    <a:moveTo>
                      <a:pt x="201" y="1595"/>
                    </a:moveTo>
                    <a:lnTo>
                      <a:pt x="173" y="1606"/>
                    </a:lnTo>
                    <a:lnTo>
                      <a:pt x="184" y="1611"/>
                    </a:lnTo>
                    <a:lnTo>
                      <a:pt x="201" y="1595"/>
                    </a:lnTo>
                    <a:lnTo>
                      <a:pt x="201" y="1595"/>
                    </a:lnTo>
                    <a:moveTo>
                      <a:pt x="950" y="1589"/>
                    </a:moveTo>
                    <a:lnTo>
                      <a:pt x="877" y="1679"/>
                    </a:lnTo>
                    <a:lnTo>
                      <a:pt x="883" y="1679"/>
                    </a:lnTo>
                    <a:lnTo>
                      <a:pt x="950" y="1600"/>
                    </a:lnTo>
                    <a:lnTo>
                      <a:pt x="950" y="1589"/>
                    </a:lnTo>
                    <a:moveTo>
                      <a:pt x="212" y="1583"/>
                    </a:moveTo>
                    <a:lnTo>
                      <a:pt x="207" y="1589"/>
                    </a:lnTo>
                    <a:lnTo>
                      <a:pt x="207" y="1595"/>
                    </a:lnTo>
                    <a:lnTo>
                      <a:pt x="218" y="1589"/>
                    </a:lnTo>
                    <a:lnTo>
                      <a:pt x="212" y="1583"/>
                    </a:lnTo>
                    <a:moveTo>
                      <a:pt x="240" y="1567"/>
                    </a:moveTo>
                    <a:lnTo>
                      <a:pt x="218" y="1583"/>
                    </a:lnTo>
                    <a:lnTo>
                      <a:pt x="223" y="1589"/>
                    </a:lnTo>
                    <a:lnTo>
                      <a:pt x="240" y="1578"/>
                    </a:lnTo>
                    <a:lnTo>
                      <a:pt x="240" y="1567"/>
                    </a:lnTo>
                    <a:moveTo>
                      <a:pt x="279" y="1544"/>
                    </a:moveTo>
                    <a:lnTo>
                      <a:pt x="246" y="1567"/>
                    </a:lnTo>
                    <a:lnTo>
                      <a:pt x="246" y="1572"/>
                    </a:lnTo>
                    <a:lnTo>
                      <a:pt x="274" y="1555"/>
                    </a:lnTo>
                    <a:lnTo>
                      <a:pt x="279" y="1544"/>
                    </a:lnTo>
                    <a:moveTo>
                      <a:pt x="1000" y="1539"/>
                    </a:moveTo>
                    <a:lnTo>
                      <a:pt x="1000" y="1539"/>
                    </a:lnTo>
                    <a:lnTo>
                      <a:pt x="978" y="1555"/>
                    </a:lnTo>
                    <a:lnTo>
                      <a:pt x="978" y="1555"/>
                    </a:lnTo>
                    <a:lnTo>
                      <a:pt x="956" y="1578"/>
                    </a:lnTo>
                    <a:lnTo>
                      <a:pt x="956" y="1595"/>
                    </a:lnTo>
                    <a:lnTo>
                      <a:pt x="983" y="1555"/>
                    </a:lnTo>
                    <a:lnTo>
                      <a:pt x="1000" y="1539"/>
                    </a:lnTo>
                    <a:moveTo>
                      <a:pt x="1000" y="1539"/>
                    </a:moveTo>
                    <a:lnTo>
                      <a:pt x="1000" y="1539"/>
                    </a:lnTo>
                    <a:lnTo>
                      <a:pt x="1000" y="1539"/>
                    </a:lnTo>
                    <a:lnTo>
                      <a:pt x="1000" y="1539"/>
                    </a:lnTo>
                    <a:lnTo>
                      <a:pt x="1000" y="1539"/>
                    </a:lnTo>
                    <a:moveTo>
                      <a:pt x="978" y="1488"/>
                    </a:moveTo>
                    <a:lnTo>
                      <a:pt x="972" y="1500"/>
                    </a:lnTo>
                    <a:lnTo>
                      <a:pt x="983" y="1516"/>
                    </a:lnTo>
                    <a:lnTo>
                      <a:pt x="995" y="1533"/>
                    </a:lnTo>
                    <a:lnTo>
                      <a:pt x="995" y="1533"/>
                    </a:lnTo>
                    <a:lnTo>
                      <a:pt x="989" y="1516"/>
                    </a:lnTo>
                    <a:lnTo>
                      <a:pt x="989" y="1516"/>
                    </a:lnTo>
                    <a:lnTo>
                      <a:pt x="978" y="1488"/>
                    </a:lnTo>
                    <a:moveTo>
                      <a:pt x="928" y="1399"/>
                    </a:moveTo>
                    <a:lnTo>
                      <a:pt x="928" y="1404"/>
                    </a:lnTo>
                    <a:lnTo>
                      <a:pt x="967" y="1488"/>
                    </a:lnTo>
                    <a:lnTo>
                      <a:pt x="972" y="1483"/>
                    </a:lnTo>
                    <a:lnTo>
                      <a:pt x="928" y="1399"/>
                    </a:lnTo>
                    <a:moveTo>
                      <a:pt x="575" y="1371"/>
                    </a:moveTo>
                    <a:lnTo>
                      <a:pt x="570" y="1376"/>
                    </a:lnTo>
                    <a:lnTo>
                      <a:pt x="290" y="1539"/>
                    </a:lnTo>
                    <a:lnTo>
                      <a:pt x="285" y="1550"/>
                    </a:lnTo>
                    <a:lnTo>
                      <a:pt x="570" y="1382"/>
                    </a:lnTo>
                    <a:lnTo>
                      <a:pt x="587" y="1376"/>
                    </a:lnTo>
                    <a:lnTo>
                      <a:pt x="587" y="1371"/>
                    </a:lnTo>
                    <a:lnTo>
                      <a:pt x="575" y="1371"/>
                    </a:lnTo>
                    <a:moveTo>
                      <a:pt x="888" y="1321"/>
                    </a:moveTo>
                    <a:lnTo>
                      <a:pt x="883" y="1326"/>
                    </a:lnTo>
                    <a:lnTo>
                      <a:pt x="922" y="1399"/>
                    </a:lnTo>
                    <a:lnTo>
                      <a:pt x="928" y="1393"/>
                    </a:lnTo>
                    <a:lnTo>
                      <a:pt x="888" y="1321"/>
                    </a:lnTo>
                    <a:moveTo>
                      <a:pt x="833" y="1214"/>
                    </a:moveTo>
                    <a:lnTo>
                      <a:pt x="827" y="1220"/>
                    </a:lnTo>
                    <a:lnTo>
                      <a:pt x="877" y="1321"/>
                    </a:lnTo>
                    <a:lnTo>
                      <a:pt x="883" y="1315"/>
                    </a:lnTo>
                    <a:lnTo>
                      <a:pt x="833" y="1214"/>
                    </a:lnTo>
                    <a:moveTo>
                      <a:pt x="536" y="1197"/>
                    </a:moveTo>
                    <a:lnTo>
                      <a:pt x="536" y="1197"/>
                    </a:lnTo>
                    <a:lnTo>
                      <a:pt x="581" y="1360"/>
                    </a:lnTo>
                    <a:lnTo>
                      <a:pt x="587" y="1365"/>
                    </a:lnTo>
                    <a:lnTo>
                      <a:pt x="587" y="1365"/>
                    </a:lnTo>
                    <a:lnTo>
                      <a:pt x="536" y="1197"/>
                    </a:lnTo>
                    <a:moveTo>
                      <a:pt x="525" y="1158"/>
                    </a:moveTo>
                    <a:lnTo>
                      <a:pt x="536" y="1192"/>
                    </a:lnTo>
                    <a:lnTo>
                      <a:pt x="536" y="1192"/>
                    </a:lnTo>
                    <a:lnTo>
                      <a:pt x="525" y="1158"/>
                    </a:lnTo>
                    <a:moveTo>
                      <a:pt x="788" y="1130"/>
                    </a:moveTo>
                    <a:lnTo>
                      <a:pt x="782" y="1130"/>
                    </a:lnTo>
                    <a:lnTo>
                      <a:pt x="810" y="1181"/>
                    </a:lnTo>
                    <a:lnTo>
                      <a:pt x="810" y="1186"/>
                    </a:lnTo>
                    <a:lnTo>
                      <a:pt x="827" y="1214"/>
                    </a:lnTo>
                    <a:lnTo>
                      <a:pt x="833" y="1209"/>
                    </a:lnTo>
                    <a:lnTo>
                      <a:pt x="816" y="1181"/>
                    </a:lnTo>
                    <a:lnTo>
                      <a:pt x="810" y="1175"/>
                    </a:lnTo>
                    <a:lnTo>
                      <a:pt x="788" y="1130"/>
                    </a:lnTo>
                    <a:moveTo>
                      <a:pt x="765" y="1080"/>
                    </a:moveTo>
                    <a:lnTo>
                      <a:pt x="754" y="1080"/>
                    </a:lnTo>
                    <a:lnTo>
                      <a:pt x="782" y="1125"/>
                    </a:lnTo>
                    <a:lnTo>
                      <a:pt x="788" y="1125"/>
                    </a:lnTo>
                    <a:lnTo>
                      <a:pt x="765" y="1080"/>
                    </a:lnTo>
                    <a:moveTo>
                      <a:pt x="732" y="1018"/>
                    </a:moveTo>
                    <a:lnTo>
                      <a:pt x="726" y="1030"/>
                    </a:lnTo>
                    <a:lnTo>
                      <a:pt x="754" y="1074"/>
                    </a:lnTo>
                    <a:lnTo>
                      <a:pt x="760" y="1074"/>
                    </a:lnTo>
                    <a:lnTo>
                      <a:pt x="732" y="1018"/>
                    </a:lnTo>
                    <a:moveTo>
                      <a:pt x="693" y="963"/>
                    </a:moveTo>
                    <a:lnTo>
                      <a:pt x="726" y="1018"/>
                    </a:lnTo>
                    <a:lnTo>
                      <a:pt x="726" y="1013"/>
                    </a:lnTo>
                    <a:lnTo>
                      <a:pt x="704" y="963"/>
                    </a:lnTo>
                    <a:lnTo>
                      <a:pt x="693" y="963"/>
                    </a:lnTo>
                    <a:moveTo>
                      <a:pt x="676" y="907"/>
                    </a:moveTo>
                    <a:lnTo>
                      <a:pt x="670" y="918"/>
                    </a:lnTo>
                    <a:lnTo>
                      <a:pt x="693" y="957"/>
                    </a:lnTo>
                    <a:lnTo>
                      <a:pt x="698" y="957"/>
                    </a:lnTo>
                    <a:lnTo>
                      <a:pt x="676" y="907"/>
                    </a:lnTo>
                    <a:moveTo>
                      <a:pt x="458" y="901"/>
                    </a:moveTo>
                    <a:lnTo>
                      <a:pt x="464" y="901"/>
                    </a:lnTo>
                    <a:lnTo>
                      <a:pt x="458" y="901"/>
                    </a:lnTo>
                    <a:lnTo>
                      <a:pt x="458" y="901"/>
                    </a:lnTo>
                    <a:moveTo>
                      <a:pt x="659" y="884"/>
                    </a:moveTo>
                    <a:lnTo>
                      <a:pt x="659" y="890"/>
                    </a:lnTo>
                    <a:lnTo>
                      <a:pt x="670" y="912"/>
                    </a:lnTo>
                    <a:lnTo>
                      <a:pt x="670" y="901"/>
                    </a:lnTo>
                    <a:lnTo>
                      <a:pt x="659" y="884"/>
                    </a:lnTo>
                    <a:moveTo>
                      <a:pt x="425" y="784"/>
                    </a:moveTo>
                    <a:lnTo>
                      <a:pt x="425" y="784"/>
                    </a:lnTo>
                    <a:lnTo>
                      <a:pt x="458" y="895"/>
                    </a:lnTo>
                    <a:lnTo>
                      <a:pt x="458" y="895"/>
                    </a:lnTo>
                    <a:lnTo>
                      <a:pt x="425" y="784"/>
                    </a:lnTo>
                    <a:moveTo>
                      <a:pt x="581" y="739"/>
                    </a:moveTo>
                    <a:lnTo>
                      <a:pt x="654" y="884"/>
                    </a:lnTo>
                    <a:lnTo>
                      <a:pt x="659" y="879"/>
                    </a:lnTo>
                    <a:lnTo>
                      <a:pt x="592" y="750"/>
                    </a:lnTo>
                    <a:lnTo>
                      <a:pt x="581" y="739"/>
                    </a:lnTo>
                    <a:moveTo>
                      <a:pt x="575" y="716"/>
                    </a:moveTo>
                    <a:lnTo>
                      <a:pt x="570" y="722"/>
                    </a:lnTo>
                    <a:lnTo>
                      <a:pt x="575" y="728"/>
                    </a:lnTo>
                    <a:lnTo>
                      <a:pt x="587" y="739"/>
                    </a:lnTo>
                    <a:lnTo>
                      <a:pt x="575" y="716"/>
                    </a:lnTo>
                    <a:moveTo>
                      <a:pt x="397" y="677"/>
                    </a:moveTo>
                    <a:lnTo>
                      <a:pt x="425" y="772"/>
                    </a:lnTo>
                    <a:lnTo>
                      <a:pt x="425" y="772"/>
                    </a:lnTo>
                    <a:lnTo>
                      <a:pt x="397" y="677"/>
                    </a:lnTo>
                    <a:moveTo>
                      <a:pt x="542" y="649"/>
                    </a:moveTo>
                    <a:lnTo>
                      <a:pt x="536" y="655"/>
                    </a:lnTo>
                    <a:lnTo>
                      <a:pt x="570" y="716"/>
                    </a:lnTo>
                    <a:lnTo>
                      <a:pt x="570" y="711"/>
                    </a:lnTo>
                    <a:lnTo>
                      <a:pt x="542" y="649"/>
                    </a:lnTo>
                    <a:moveTo>
                      <a:pt x="486" y="549"/>
                    </a:moveTo>
                    <a:lnTo>
                      <a:pt x="480" y="554"/>
                    </a:lnTo>
                    <a:lnTo>
                      <a:pt x="531" y="649"/>
                    </a:lnTo>
                    <a:lnTo>
                      <a:pt x="536" y="644"/>
                    </a:lnTo>
                    <a:lnTo>
                      <a:pt x="486" y="549"/>
                    </a:lnTo>
                    <a:moveTo>
                      <a:pt x="436" y="453"/>
                    </a:moveTo>
                    <a:lnTo>
                      <a:pt x="430" y="453"/>
                    </a:lnTo>
                    <a:lnTo>
                      <a:pt x="480" y="549"/>
                    </a:lnTo>
                    <a:lnTo>
                      <a:pt x="486" y="543"/>
                    </a:lnTo>
                    <a:lnTo>
                      <a:pt x="436" y="453"/>
                    </a:lnTo>
                    <a:moveTo>
                      <a:pt x="352" y="286"/>
                    </a:moveTo>
                    <a:lnTo>
                      <a:pt x="346" y="297"/>
                    </a:lnTo>
                    <a:lnTo>
                      <a:pt x="374" y="347"/>
                    </a:lnTo>
                    <a:lnTo>
                      <a:pt x="380" y="353"/>
                    </a:lnTo>
                    <a:lnTo>
                      <a:pt x="430" y="448"/>
                    </a:lnTo>
                    <a:lnTo>
                      <a:pt x="436" y="448"/>
                    </a:lnTo>
                    <a:lnTo>
                      <a:pt x="385" y="353"/>
                    </a:lnTo>
                    <a:lnTo>
                      <a:pt x="380" y="347"/>
                    </a:lnTo>
                    <a:lnTo>
                      <a:pt x="352" y="286"/>
                    </a:lnTo>
                    <a:moveTo>
                      <a:pt x="324" y="235"/>
                    </a:moveTo>
                    <a:lnTo>
                      <a:pt x="318" y="235"/>
                    </a:lnTo>
                    <a:lnTo>
                      <a:pt x="346" y="286"/>
                    </a:lnTo>
                    <a:lnTo>
                      <a:pt x="346" y="274"/>
                    </a:lnTo>
                    <a:lnTo>
                      <a:pt x="324" y="235"/>
                    </a:lnTo>
                    <a:moveTo>
                      <a:pt x="296" y="202"/>
                    </a:moveTo>
                    <a:lnTo>
                      <a:pt x="313" y="230"/>
                    </a:lnTo>
                    <a:lnTo>
                      <a:pt x="318" y="230"/>
                    </a:lnTo>
                    <a:lnTo>
                      <a:pt x="307" y="202"/>
                    </a:lnTo>
                    <a:lnTo>
                      <a:pt x="296" y="202"/>
                    </a:lnTo>
                    <a:moveTo>
                      <a:pt x="218" y="34"/>
                    </a:moveTo>
                    <a:lnTo>
                      <a:pt x="223" y="56"/>
                    </a:lnTo>
                    <a:lnTo>
                      <a:pt x="296" y="191"/>
                    </a:lnTo>
                    <a:lnTo>
                      <a:pt x="302" y="196"/>
                    </a:lnTo>
                    <a:lnTo>
                      <a:pt x="223" y="45"/>
                    </a:lnTo>
                    <a:lnTo>
                      <a:pt x="218" y="40"/>
                    </a:lnTo>
                    <a:lnTo>
                      <a:pt x="218" y="34"/>
                    </a:lnTo>
                    <a:moveTo>
                      <a:pt x="201" y="0"/>
                    </a:moveTo>
                    <a:lnTo>
                      <a:pt x="201" y="6"/>
                    </a:lnTo>
                    <a:lnTo>
                      <a:pt x="207" y="23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3"/>
                    </a:lnTo>
                    <a:lnTo>
                      <a:pt x="207" y="6"/>
                    </a:lnTo>
                    <a:lnTo>
                      <a:pt x="20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22">
                <a:extLst>
                  <a:ext uri="{FF2B5EF4-FFF2-40B4-BE49-F238E27FC236}">
                    <a16:creationId xmlns:a16="http://schemas.microsoft.com/office/drawing/2014/main" xmlns="" id="{25C968DB-D8D0-4E83-B02A-CF980AFC2E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28" y="1107"/>
                <a:ext cx="1643" cy="990"/>
              </a:xfrm>
              <a:custGeom>
                <a:avLst/>
                <a:gdLst>
                  <a:gd name="T0" fmla="*/ 260 w 294"/>
                  <a:gd name="T1" fmla="*/ 177 h 177"/>
                  <a:gd name="T2" fmla="*/ 262 w 294"/>
                  <a:gd name="T3" fmla="*/ 176 h 177"/>
                  <a:gd name="T4" fmla="*/ 227 w 294"/>
                  <a:gd name="T5" fmla="*/ 176 h 177"/>
                  <a:gd name="T6" fmla="*/ 225 w 294"/>
                  <a:gd name="T7" fmla="*/ 176 h 177"/>
                  <a:gd name="T8" fmla="*/ 203 w 294"/>
                  <a:gd name="T9" fmla="*/ 177 h 177"/>
                  <a:gd name="T10" fmla="*/ 178 w 294"/>
                  <a:gd name="T11" fmla="*/ 177 h 177"/>
                  <a:gd name="T12" fmla="*/ 154 w 294"/>
                  <a:gd name="T13" fmla="*/ 176 h 177"/>
                  <a:gd name="T14" fmla="*/ 154 w 294"/>
                  <a:gd name="T15" fmla="*/ 176 h 177"/>
                  <a:gd name="T16" fmla="*/ 152 w 294"/>
                  <a:gd name="T17" fmla="*/ 176 h 177"/>
                  <a:gd name="T18" fmla="*/ 142 w 294"/>
                  <a:gd name="T19" fmla="*/ 177 h 177"/>
                  <a:gd name="T20" fmla="*/ 121 w 294"/>
                  <a:gd name="T21" fmla="*/ 177 h 177"/>
                  <a:gd name="T22" fmla="*/ 86 w 294"/>
                  <a:gd name="T23" fmla="*/ 176 h 177"/>
                  <a:gd name="T24" fmla="*/ 86 w 294"/>
                  <a:gd name="T25" fmla="*/ 176 h 177"/>
                  <a:gd name="T26" fmla="*/ 84 w 294"/>
                  <a:gd name="T27" fmla="*/ 176 h 177"/>
                  <a:gd name="T28" fmla="*/ 77 w 294"/>
                  <a:gd name="T29" fmla="*/ 177 h 177"/>
                  <a:gd name="T30" fmla="*/ 34 w 294"/>
                  <a:gd name="T31" fmla="*/ 177 h 177"/>
                  <a:gd name="T32" fmla="*/ 9 w 294"/>
                  <a:gd name="T33" fmla="*/ 175 h 177"/>
                  <a:gd name="T34" fmla="*/ 9 w 294"/>
                  <a:gd name="T35" fmla="*/ 175 h 177"/>
                  <a:gd name="T36" fmla="*/ 8 w 294"/>
                  <a:gd name="T37" fmla="*/ 176 h 177"/>
                  <a:gd name="T38" fmla="*/ 268 w 294"/>
                  <a:gd name="T39" fmla="*/ 142 h 177"/>
                  <a:gd name="T40" fmla="*/ 263 w 294"/>
                  <a:gd name="T41" fmla="*/ 177 h 177"/>
                  <a:gd name="T42" fmla="*/ 272 w 294"/>
                  <a:gd name="T43" fmla="*/ 127 h 177"/>
                  <a:gd name="T44" fmla="*/ 272 w 294"/>
                  <a:gd name="T45" fmla="*/ 127 h 177"/>
                  <a:gd name="T46" fmla="*/ 276 w 294"/>
                  <a:gd name="T47" fmla="*/ 103 h 177"/>
                  <a:gd name="T48" fmla="*/ 277 w 294"/>
                  <a:gd name="T49" fmla="*/ 93 h 177"/>
                  <a:gd name="T50" fmla="*/ 277 w 294"/>
                  <a:gd name="T51" fmla="*/ 96 h 177"/>
                  <a:gd name="T52" fmla="*/ 279 w 294"/>
                  <a:gd name="T53" fmla="*/ 80 h 177"/>
                  <a:gd name="T54" fmla="*/ 6 w 294"/>
                  <a:gd name="T55" fmla="*/ 59 h 177"/>
                  <a:gd name="T56" fmla="*/ 6 w 294"/>
                  <a:gd name="T57" fmla="*/ 59 h 177"/>
                  <a:gd name="T58" fmla="*/ 6 w 294"/>
                  <a:gd name="T59" fmla="*/ 58 h 177"/>
                  <a:gd name="T60" fmla="*/ 7 w 294"/>
                  <a:gd name="T61" fmla="*/ 59 h 177"/>
                  <a:gd name="T62" fmla="*/ 7 w 294"/>
                  <a:gd name="T63" fmla="*/ 58 h 177"/>
                  <a:gd name="T64" fmla="*/ 31 w 294"/>
                  <a:gd name="T65" fmla="*/ 54 h 177"/>
                  <a:gd name="T66" fmla="*/ 31 w 294"/>
                  <a:gd name="T67" fmla="*/ 54 h 177"/>
                  <a:gd name="T68" fmla="*/ 30 w 294"/>
                  <a:gd name="T69" fmla="*/ 53 h 177"/>
                  <a:gd name="T70" fmla="*/ 281 w 294"/>
                  <a:gd name="T71" fmla="*/ 76 h 177"/>
                  <a:gd name="T72" fmla="*/ 32 w 294"/>
                  <a:gd name="T73" fmla="*/ 54 h 177"/>
                  <a:gd name="T74" fmla="*/ 63 w 294"/>
                  <a:gd name="T75" fmla="*/ 46 h 177"/>
                  <a:gd name="T76" fmla="*/ 63 w 294"/>
                  <a:gd name="T77" fmla="*/ 46 h 177"/>
                  <a:gd name="T78" fmla="*/ 91 w 294"/>
                  <a:gd name="T79" fmla="*/ 42 h 177"/>
                  <a:gd name="T80" fmla="*/ 112 w 294"/>
                  <a:gd name="T81" fmla="*/ 38 h 177"/>
                  <a:gd name="T82" fmla="*/ 91 w 294"/>
                  <a:gd name="T83" fmla="*/ 41 h 177"/>
                  <a:gd name="T84" fmla="*/ 112 w 294"/>
                  <a:gd name="T85" fmla="*/ 37 h 177"/>
                  <a:gd name="T86" fmla="*/ 139 w 294"/>
                  <a:gd name="T87" fmla="*/ 32 h 177"/>
                  <a:gd name="T88" fmla="*/ 147 w 294"/>
                  <a:gd name="T89" fmla="*/ 30 h 177"/>
                  <a:gd name="T90" fmla="*/ 113 w 294"/>
                  <a:gd name="T91" fmla="*/ 36 h 177"/>
                  <a:gd name="T92" fmla="*/ 147 w 294"/>
                  <a:gd name="T93" fmla="*/ 31 h 177"/>
                  <a:gd name="T94" fmla="*/ 195 w 294"/>
                  <a:gd name="T95" fmla="*/ 20 h 177"/>
                  <a:gd name="T96" fmla="*/ 195 w 294"/>
                  <a:gd name="T97" fmla="*/ 20 h 177"/>
                  <a:gd name="T98" fmla="*/ 216 w 294"/>
                  <a:gd name="T99" fmla="*/ 17 h 177"/>
                  <a:gd name="T100" fmla="*/ 217 w 294"/>
                  <a:gd name="T101" fmla="*/ 17 h 177"/>
                  <a:gd name="T102" fmla="*/ 216 w 294"/>
                  <a:gd name="T103" fmla="*/ 16 h 177"/>
                  <a:gd name="T104" fmla="*/ 216 w 294"/>
                  <a:gd name="T105" fmla="*/ 16 h 177"/>
                  <a:gd name="T106" fmla="*/ 218 w 294"/>
                  <a:gd name="T107" fmla="*/ 17 h 177"/>
                  <a:gd name="T108" fmla="*/ 254 w 294"/>
                  <a:gd name="T109" fmla="*/ 9 h 177"/>
                  <a:gd name="T110" fmla="*/ 218 w 294"/>
                  <a:gd name="T111" fmla="*/ 16 h 177"/>
                  <a:gd name="T112" fmla="*/ 253 w 294"/>
                  <a:gd name="T113" fmla="*/ 9 h 177"/>
                  <a:gd name="T114" fmla="*/ 285 w 294"/>
                  <a:gd name="T115" fmla="*/ 46 h 177"/>
                  <a:gd name="T116" fmla="*/ 294 w 294"/>
                  <a:gd name="T117" fmla="*/ 2 h 177"/>
                  <a:gd name="T118" fmla="*/ 290 w 294"/>
                  <a:gd name="T119" fmla="*/ 2 h 177"/>
                  <a:gd name="T120" fmla="*/ 290 w 294"/>
                  <a:gd name="T121" fmla="*/ 1 h 177"/>
                  <a:gd name="T122" fmla="*/ 292 w 294"/>
                  <a:gd name="T123" fmla="*/ 1 h 177"/>
                  <a:gd name="T124" fmla="*/ 294 w 294"/>
                  <a:gd name="T125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4" h="177">
                    <a:moveTo>
                      <a:pt x="227" y="176"/>
                    </a:moveTo>
                    <a:cubicBezTo>
                      <a:pt x="226" y="177"/>
                      <a:pt x="226" y="177"/>
                      <a:pt x="226" y="177"/>
                    </a:cubicBezTo>
                    <a:cubicBezTo>
                      <a:pt x="258" y="177"/>
                      <a:pt x="258" y="177"/>
                      <a:pt x="258" y="177"/>
                    </a:cubicBezTo>
                    <a:cubicBezTo>
                      <a:pt x="260" y="177"/>
                      <a:pt x="260" y="177"/>
                      <a:pt x="260" y="177"/>
                    </a:cubicBezTo>
                    <a:cubicBezTo>
                      <a:pt x="262" y="177"/>
                      <a:pt x="262" y="177"/>
                      <a:pt x="262" y="177"/>
                    </a:cubicBezTo>
                    <a:cubicBezTo>
                      <a:pt x="262" y="177"/>
                      <a:pt x="262" y="177"/>
                      <a:pt x="262" y="177"/>
                    </a:cubicBezTo>
                    <a:cubicBezTo>
                      <a:pt x="262" y="176"/>
                      <a:pt x="262" y="176"/>
                      <a:pt x="262" y="176"/>
                    </a:cubicBezTo>
                    <a:cubicBezTo>
                      <a:pt x="262" y="176"/>
                      <a:pt x="262" y="176"/>
                      <a:pt x="262" y="176"/>
                    </a:cubicBezTo>
                    <a:cubicBezTo>
                      <a:pt x="261" y="176"/>
                      <a:pt x="261" y="176"/>
                      <a:pt x="261" y="176"/>
                    </a:cubicBezTo>
                    <a:cubicBezTo>
                      <a:pt x="259" y="176"/>
                      <a:pt x="259" y="176"/>
                      <a:pt x="259" y="176"/>
                    </a:cubicBezTo>
                    <a:cubicBezTo>
                      <a:pt x="258" y="176"/>
                      <a:pt x="258" y="176"/>
                      <a:pt x="258" y="176"/>
                    </a:cubicBezTo>
                    <a:cubicBezTo>
                      <a:pt x="227" y="176"/>
                      <a:pt x="227" y="176"/>
                      <a:pt x="227" y="176"/>
                    </a:cubicBezTo>
                    <a:moveTo>
                      <a:pt x="204" y="176"/>
                    </a:moveTo>
                    <a:cubicBezTo>
                      <a:pt x="204" y="177"/>
                      <a:pt x="204" y="177"/>
                      <a:pt x="204" y="177"/>
                    </a:cubicBezTo>
                    <a:cubicBezTo>
                      <a:pt x="225" y="177"/>
                      <a:pt x="225" y="177"/>
                      <a:pt x="225" y="177"/>
                    </a:cubicBezTo>
                    <a:cubicBezTo>
                      <a:pt x="225" y="176"/>
                      <a:pt x="225" y="176"/>
                      <a:pt x="225" y="176"/>
                    </a:cubicBezTo>
                    <a:cubicBezTo>
                      <a:pt x="204" y="176"/>
                      <a:pt x="204" y="176"/>
                      <a:pt x="204" y="176"/>
                    </a:cubicBezTo>
                    <a:moveTo>
                      <a:pt x="193" y="176"/>
                    </a:moveTo>
                    <a:cubicBezTo>
                      <a:pt x="192" y="177"/>
                      <a:pt x="192" y="177"/>
                      <a:pt x="192" y="177"/>
                    </a:cubicBezTo>
                    <a:cubicBezTo>
                      <a:pt x="203" y="177"/>
                      <a:pt x="203" y="177"/>
                      <a:pt x="203" y="177"/>
                    </a:cubicBezTo>
                    <a:cubicBezTo>
                      <a:pt x="203" y="176"/>
                      <a:pt x="203" y="176"/>
                      <a:pt x="203" y="176"/>
                    </a:cubicBezTo>
                    <a:cubicBezTo>
                      <a:pt x="193" y="176"/>
                      <a:pt x="193" y="176"/>
                      <a:pt x="193" y="176"/>
                    </a:cubicBezTo>
                    <a:moveTo>
                      <a:pt x="177" y="176"/>
                    </a:moveTo>
                    <a:cubicBezTo>
                      <a:pt x="178" y="177"/>
                      <a:pt x="178" y="177"/>
                      <a:pt x="178" y="177"/>
                    </a:cubicBezTo>
                    <a:cubicBezTo>
                      <a:pt x="191" y="177"/>
                      <a:pt x="191" y="177"/>
                      <a:pt x="191" y="177"/>
                    </a:cubicBezTo>
                    <a:cubicBezTo>
                      <a:pt x="192" y="176"/>
                      <a:pt x="192" y="176"/>
                      <a:pt x="192" y="176"/>
                    </a:cubicBezTo>
                    <a:cubicBezTo>
                      <a:pt x="177" y="176"/>
                      <a:pt x="177" y="176"/>
                      <a:pt x="177" y="176"/>
                    </a:cubicBezTo>
                    <a:moveTo>
                      <a:pt x="154" y="176"/>
                    </a:moveTo>
                    <a:cubicBezTo>
                      <a:pt x="155" y="177"/>
                      <a:pt x="155" y="177"/>
                      <a:pt x="155" y="177"/>
                    </a:cubicBezTo>
                    <a:cubicBezTo>
                      <a:pt x="177" y="177"/>
                      <a:pt x="177" y="177"/>
                      <a:pt x="177" y="177"/>
                    </a:cubicBezTo>
                    <a:cubicBezTo>
                      <a:pt x="176" y="176"/>
                      <a:pt x="176" y="176"/>
                      <a:pt x="176" y="176"/>
                    </a:cubicBezTo>
                    <a:cubicBezTo>
                      <a:pt x="154" y="176"/>
                      <a:pt x="154" y="176"/>
                      <a:pt x="154" y="176"/>
                    </a:cubicBezTo>
                    <a:moveTo>
                      <a:pt x="144" y="176"/>
                    </a:moveTo>
                    <a:cubicBezTo>
                      <a:pt x="143" y="177"/>
                      <a:pt x="143" y="177"/>
                      <a:pt x="143" y="177"/>
                    </a:cubicBezTo>
                    <a:cubicBezTo>
                      <a:pt x="153" y="177"/>
                      <a:pt x="153" y="177"/>
                      <a:pt x="153" y="177"/>
                    </a:cubicBezTo>
                    <a:cubicBezTo>
                      <a:pt x="152" y="176"/>
                      <a:pt x="152" y="176"/>
                      <a:pt x="152" y="176"/>
                    </a:cubicBezTo>
                    <a:cubicBezTo>
                      <a:pt x="144" y="176"/>
                      <a:pt x="144" y="176"/>
                      <a:pt x="144" y="176"/>
                    </a:cubicBezTo>
                    <a:moveTo>
                      <a:pt x="141" y="176"/>
                    </a:moveTo>
                    <a:cubicBezTo>
                      <a:pt x="137" y="177"/>
                      <a:pt x="137" y="177"/>
                      <a:pt x="137" y="177"/>
                    </a:cubicBezTo>
                    <a:cubicBezTo>
                      <a:pt x="142" y="177"/>
                      <a:pt x="142" y="177"/>
                      <a:pt x="142" y="177"/>
                    </a:cubicBezTo>
                    <a:cubicBezTo>
                      <a:pt x="142" y="176"/>
                      <a:pt x="142" y="176"/>
                      <a:pt x="142" y="176"/>
                    </a:cubicBezTo>
                    <a:cubicBezTo>
                      <a:pt x="141" y="176"/>
                      <a:pt x="141" y="176"/>
                      <a:pt x="141" y="176"/>
                    </a:cubicBezTo>
                    <a:moveTo>
                      <a:pt x="120" y="176"/>
                    </a:moveTo>
                    <a:cubicBezTo>
                      <a:pt x="121" y="177"/>
                      <a:pt x="121" y="177"/>
                      <a:pt x="121" y="177"/>
                    </a:cubicBezTo>
                    <a:cubicBezTo>
                      <a:pt x="133" y="177"/>
                      <a:pt x="133" y="177"/>
                      <a:pt x="133" y="177"/>
                    </a:cubicBezTo>
                    <a:cubicBezTo>
                      <a:pt x="137" y="176"/>
                      <a:pt x="137" y="176"/>
                      <a:pt x="137" y="176"/>
                    </a:cubicBezTo>
                    <a:cubicBezTo>
                      <a:pt x="120" y="176"/>
                      <a:pt x="120" y="176"/>
                      <a:pt x="120" y="176"/>
                    </a:cubicBezTo>
                    <a:moveTo>
                      <a:pt x="86" y="176"/>
                    </a:moveTo>
                    <a:cubicBezTo>
                      <a:pt x="85" y="177"/>
                      <a:pt x="85" y="177"/>
                      <a:pt x="85" y="177"/>
                    </a:cubicBezTo>
                    <a:cubicBezTo>
                      <a:pt x="120" y="177"/>
                      <a:pt x="120" y="177"/>
                      <a:pt x="120" y="177"/>
                    </a:cubicBezTo>
                    <a:cubicBezTo>
                      <a:pt x="119" y="176"/>
                      <a:pt x="119" y="176"/>
                      <a:pt x="119" y="176"/>
                    </a:cubicBezTo>
                    <a:cubicBezTo>
                      <a:pt x="86" y="176"/>
                      <a:pt x="86" y="176"/>
                      <a:pt x="86" y="176"/>
                    </a:cubicBezTo>
                    <a:moveTo>
                      <a:pt x="78" y="176"/>
                    </a:moveTo>
                    <a:cubicBezTo>
                      <a:pt x="78" y="177"/>
                      <a:pt x="78" y="177"/>
                      <a:pt x="78" y="177"/>
                    </a:cubicBezTo>
                    <a:cubicBezTo>
                      <a:pt x="84" y="177"/>
                      <a:pt x="84" y="177"/>
                      <a:pt x="84" y="177"/>
                    </a:cubicBezTo>
                    <a:cubicBezTo>
                      <a:pt x="84" y="176"/>
                      <a:pt x="84" y="176"/>
                      <a:pt x="84" y="176"/>
                    </a:cubicBezTo>
                    <a:cubicBezTo>
                      <a:pt x="78" y="176"/>
                      <a:pt x="78" y="176"/>
                      <a:pt x="78" y="176"/>
                    </a:cubicBezTo>
                    <a:moveTo>
                      <a:pt x="52" y="176"/>
                    </a:moveTo>
                    <a:cubicBezTo>
                      <a:pt x="54" y="177"/>
                      <a:pt x="54" y="177"/>
                      <a:pt x="54" y="177"/>
                    </a:cubicBezTo>
                    <a:cubicBezTo>
                      <a:pt x="77" y="177"/>
                      <a:pt x="77" y="177"/>
                      <a:pt x="77" y="177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52" y="176"/>
                      <a:pt x="52" y="176"/>
                      <a:pt x="52" y="176"/>
                    </a:cubicBezTo>
                    <a:moveTo>
                      <a:pt x="34" y="175"/>
                    </a:moveTo>
                    <a:cubicBezTo>
                      <a:pt x="34" y="177"/>
                      <a:pt x="34" y="177"/>
                      <a:pt x="34" y="177"/>
                    </a:cubicBezTo>
                    <a:cubicBezTo>
                      <a:pt x="51" y="177"/>
                      <a:pt x="51" y="177"/>
                      <a:pt x="51" y="177"/>
                    </a:cubicBezTo>
                    <a:cubicBezTo>
                      <a:pt x="49" y="176"/>
                      <a:pt x="49" y="176"/>
                      <a:pt x="49" y="176"/>
                    </a:cubicBezTo>
                    <a:cubicBezTo>
                      <a:pt x="34" y="175"/>
                      <a:pt x="34" y="175"/>
                      <a:pt x="34" y="175"/>
                    </a:cubicBezTo>
                    <a:moveTo>
                      <a:pt x="9" y="175"/>
                    </a:moveTo>
                    <a:cubicBezTo>
                      <a:pt x="9" y="176"/>
                      <a:pt x="9" y="176"/>
                      <a:pt x="9" y="176"/>
                    </a:cubicBezTo>
                    <a:cubicBezTo>
                      <a:pt x="33" y="177"/>
                      <a:pt x="33" y="177"/>
                      <a:pt x="33" y="177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9" y="175"/>
                      <a:pt x="9" y="175"/>
                      <a:pt x="9" y="175"/>
                    </a:cubicBezTo>
                    <a:moveTo>
                      <a:pt x="0" y="175"/>
                    </a:moveTo>
                    <a:cubicBezTo>
                      <a:pt x="1" y="176"/>
                      <a:pt x="1" y="176"/>
                      <a:pt x="1" y="176"/>
                    </a:cubicBezTo>
                    <a:cubicBezTo>
                      <a:pt x="1" y="176"/>
                      <a:pt x="1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8" y="175"/>
                      <a:pt x="8" y="175"/>
                      <a:pt x="8" y="175"/>
                    </a:cubicBezTo>
                    <a:cubicBezTo>
                      <a:pt x="0" y="175"/>
                      <a:pt x="0" y="175"/>
                      <a:pt x="0" y="175"/>
                    </a:cubicBezTo>
                    <a:moveTo>
                      <a:pt x="269" y="142"/>
                    </a:moveTo>
                    <a:cubicBezTo>
                      <a:pt x="268" y="142"/>
                      <a:pt x="268" y="142"/>
                      <a:pt x="268" y="142"/>
                    </a:cubicBezTo>
                    <a:cubicBezTo>
                      <a:pt x="263" y="173"/>
                      <a:pt x="263" y="173"/>
                      <a:pt x="263" y="173"/>
                    </a:cubicBezTo>
                    <a:cubicBezTo>
                      <a:pt x="262" y="174"/>
                      <a:pt x="262" y="174"/>
                      <a:pt x="262" y="174"/>
                    </a:cubicBezTo>
                    <a:cubicBezTo>
                      <a:pt x="263" y="177"/>
                      <a:pt x="263" y="177"/>
                      <a:pt x="263" y="177"/>
                    </a:cubicBezTo>
                    <a:cubicBezTo>
                      <a:pt x="263" y="177"/>
                      <a:pt x="263" y="177"/>
                      <a:pt x="263" y="177"/>
                    </a:cubicBezTo>
                    <a:cubicBezTo>
                      <a:pt x="263" y="175"/>
                      <a:pt x="263" y="175"/>
                      <a:pt x="263" y="175"/>
                    </a:cubicBezTo>
                    <a:cubicBezTo>
                      <a:pt x="264" y="173"/>
                      <a:pt x="264" y="173"/>
                      <a:pt x="264" y="173"/>
                    </a:cubicBezTo>
                    <a:cubicBezTo>
                      <a:pt x="269" y="142"/>
                      <a:pt x="269" y="142"/>
                      <a:pt x="269" y="142"/>
                    </a:cubicBezTo>
                    <a:moveTo>
                      <a:pt x="272" y="127"/>
                    </a:moveTo>
                    <a:cubicBezTo>
                      <a:pt x="271" y="127"/>
                      <a:pt x="271" y="127"/>
                      <a:pt x="271" y="127"/>
                    </a:cubicBezTo>
                    <a:cubicBezTo>
                      <a:pt x="268" y="141"/>
                      <a:pt x="268" y="141"/>
                      <a:pt x="268" y="141"/>
                    </a:cubicBezTo>
                    <a:cubicBezTo>
                      <a:pt x="269" y="141"/>
                      <a:pt x="269" y="141"/>
                      <a:pt x="269" y="141"/>
                    </a:cubicBezTo>
                    <a:cubicBezTo>
                      <a:pt x="272" y="127"/>
                      <a:pt x="272" y="127"/>
                      <a:pt x="272" y="127"/>
                    </a:cubicBezTo>
                    <a:moveTo>
                      <a:pt x="275" y="102"/>
                    </a:moveTo>
                    <a:cubicBezTo>
                      <a:pt x="271" y="126"/>
                      <a:pt x="271" y="126"/>
                      <a:pt x="271" y="126"/>
                    </a:cubicBezTo>
                    <a:cubicBezTo>
                      <a:pt x="272" y="126"/>
                      <a:pt x="272" y="126"/>
                      <a:pt x="272" y="126"/>
                    </a:cubicBezTo>
                    <a:cubicBezTo>
                      <a:pt x="276" y="103"/>
                      <a:pt x="276" y="103"/>
                      <a:pt x="276" y="103"/>
                    </a:cubicBezTo>
                    <a:cubicBezTo>
                      <a:pt x="275" y="102"/>
                      <a:pt x="275" y="102"/>
                      <a:pt x="275" y="102"/>
                    </a:cubicBezTo>
                    <a:moveTo>
                      <a:pt x="280" y="81"/>
                    </a:moveTo>
                    <a:cubicBezTo>
                      <a:pt x="278" y="84"/>
                      <a:pt x="278" y="84"/>
                      <a:pt x="278" y="84"/>
                    </a:cubicBezTo>
                    <a:cubicBezTo>
                      <a:pt x="277" y="93"/>
                      <a:pt x="277" y="93"/>
                      <a:pt x="277" y="93"/>
                    </a:cubicBezTo>
                    <a:cubicBezTo>
                      <a:pt x="277" y="95"/>
                      <a:pt x="277" y="95"/>
                      <a:pt x="277" y="95"/>
                    </a:cubicBezTo>
                    <a:cubicBezTo>
                      <a:pt x="275" y="101"/>
                      <a:pt x="275" y="101"/>
                      <a:pt x="275" y="101"/>
                    </a:cubicBezTo>
                    <a:cubicBezTo>
                      <a:pt x="276" y="102"/>
                      <a:pt x="276" y="102"/>
                      <a:pt x="276" y="102"/>
                    </a:cubicBezTo>
                    <a:cubicBezTo>
                      <a:pt x="277" y="96"/>
                      <a:pt x="277" y="96"/>
                      <a:pt x="277" y="96"/>
                    </a:cubicBezTo>
                    <a:cubicBezTo>
                      <a:pt x="278" y="94"/>
                      <a:pt x="278" y="94"/>
                      <a:pt x="278" y="94"/>
                    </a:cubicBezTo>
                    <a:cubicBezTo>
                      <a:pt x="280" y="81"/>
                      <a:pt x="280" y="81"/>
                      <a:pt x="280" y="81"/>
                    </a:cubicBezTo>
                    <a:moveTo>
                      <a:pt x="280" y="77"/>
                    </a:moveTo>
                    <a:cubicBezTo>
                      <a:pt x="279" y="80"/>
                      <a:pt x="279" y="80"/>
                      <a:pt x="279" y="80"/>
                    </a:cubicBezTo>
                    <a:cubicBezTo>
                      <a:pt x="281" y="78"/>
                      <a:pt x="281" y="78"/>
                      <a:pt x="281" y="78"/>
                    </a:cubicBezTo>
                    <a:cubicBezTo>
                      <a:pt x="281" y="78"/>
                      <a:pt x="281" y="78"/>
                      <a:pt x="281" y="78"/>
                    </a:cubicBezTo>
                    <a:cubicBezTo>
                      <a:pt x="280" y="77"/>
                      <a:pt x="280" y="77"/>
                      <a:pt x="280" y="77"/>
                    </a:cubicBezTo>
                    <a:moveTo>
                      <a:pt x="6" y="59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6" y="59"/>
                      <a:pt x="6" y="59"/>
                      <a:pt x="6" y="59"/>
                    </a:cubicBezTo>
                    <a:moveTo>
                      <a:pt x="6" y="58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6" y="58"/>
                      <a:pt x="6" y="58"/>
                      <a:pt x="6" y="58"/>
                    </a:cubicBezTo>
                    <a:moveTo>
                      <a:pt x="14" y="57"/>
                    </a:moveTo>
                    <a:cubicBezTo>
                      <a:pt x="7" y="59"/>
                      <a:pt x="7" y="59"/>
                      <a:pt x="7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4" y="57"/>
                      <a:pt x="14" y="57"/>
                      <a:pt x="14" y="57"/>
                    </a:cubicBezTo>
                    <a:moveTo>
                      <a:pt x="13" y="56"/>
                    </a:move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6"/>
                      <a:pt x="13" y="56"/>
                      <a:pt x="13" y="56"/>
                    </a:cubicBezTo>
                    <a:moveTo>
                      <a:pt x="31" y="54"/>
                    </a:moveTo>
                    <a:cubicBezTo>
                      <a:pt x="15" y="57"/>
                      <a:pt x="15" y="57"/>
                      <a:pt x="15" y="5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31" y="54"/>
                      <a:pt x="31" y="54"/>
                      <a:pt x="31" y="54"/>
                    </a:cubicBezTo>
                    <a:cubicBezTo>
                      <a:pt x="31" y="54"/>
                      <a:pt x="31" y="54"/>
                      <a:pt x="31" y="54"/>
                    </a:cubicBezTo>
                    <a:moveTo>
                      <a:pt x="30" y="53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moveTo>
                      <a:pt x="285" y="47"/>
                    </a:moveTo>
                    <a:cubicBezTo>
                      <a:pt x="280" y="76"/>
                      <a:pt x="280" y="76"/>
                      <a:pt x="280" y="76"/>
                    </a:cubicBezTo>
                    <a:cubicBezTo>
                      <a:pt x="281" y="76"/>
                      <a:pt x="281" y="76"/>
                      <a:pt x="281" y="76"/>
                    </a:cubicBezTo>
                    <a:cubicBezTo>
                      <a:pt x="286" y="48"/>
                      <a:pt x="286" y="48"/>
                      <a:pt x="286" y="48"/>
                    </a:cubicBezTo>
                    <a:cubicBezTo>
                      <a:pt x="285" y="47"/>
                      <a:pt x="285" y="47"/>
                      <a:pt x="285" y="47"/>
                    </a:cubicBezTo>
                    <a:moveTo>
                      <a:pt x="66" y="47"/>
                    </a:move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66" y="47"/>
                      <a:pt x="66" y="47"/>
                      <a:pt x="66" y="47"/>
                    </a:cubicBezTo>
                    <a:cubicBezTo>
                      <a:pt x="66" y="47"/>
                      <a:pt x="66" y="47"/>
                      <a:pt x="66" y="47"/>
                    </a:cubicBezTo>
                    <a:moveTo>
                      <a:pt x="63" y="46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moveTo>
                      <a:pt x="112" y="38"/>
                    </a:moveTo>
                    <a:cubicBezTo>
                      <a:pt x="68" y="47"/>
                      <a:pt x="68" y="47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91" y="42"/>
                      <a:pt x="91" y="42"/>
                      <a:pt x="91" y="42"/>
                    </a:cubicBezTo>
                    <a:cubicBezTo>
                      <a:pt x="91" y="42"/>
                      <a:pt x="91" y="42"/>
                      <a:pt x="91" y="42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112" y="38"/>
                      <a:pt x="112" y="38"/>
                      <a:pt x="112" y="38"/>
                    </a:cubicBezTo>
                    <a:cubicBezTo>
                      <a:pt x="112" y="38"/>
                      <a:pt x="112" y="38"/>
                      <a:pt x="112" y="38"/>
                    </a:cubicBezTo>
                    <a:moveTo>
                      <a:pt x="112" y="37"/>
                    </a:moveTo>
                    <a:cubicBezTo>
                      <a:pt x="93" y="41"/>
                      <a:pt x="93" y="41"/>
                      <a:pt x="93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112" y="37"/>
                      <a:pt x="112" y="37"/>
                      <a:pt x="112" y="37"/>
                    </a:cubicBezTo>
                    <a:cubicBezTo>
                      <a:pt x="112" y="37"/>
                      <a:pt x="112" y="37"/>
                      <a:pt x="112" y="37"/>
                    </a:cubicBezTo>
                    <a:moveTo>
                      <a:pt x="145" y="31"/>
                    </a:moveTo>
                    <a:cubicBezTo>
                      <a:pt x="113" y="38"/>
                      <a:pt x="113" y="38"/>
                      <a:pt x="113" y="3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39" y="32"/>
                      <a:pt x="139" y="32"/>
                      <a:pt x="139" y="32"/>
                    </a:cubicBezTo>
                    <a:cubicBezTo>
                      <a:pt x="140" y="32"/>
                      <a:pt x="140" y="32"/>
                      <a:pt x="140" y="32"/>
                    </a:cubicBezTo>
                    <a:cubicBezTo>
                      <a:pt x="145" y="31"/>
                      <a:pt x="145" y="31"/>
                      <a:pt x="145" y="31"/>
                    </a:cubicBezTo>
                    <a:cubicBezTo>
                      <a:pt x="145" y="31"/>
                      <a:pt x="145" y="31"/>
                      <a:pt x="145" y="31"/>
                    </a:cubicBezTo>
                    <a:moveTo>
                      <a:pt x="147" y="30"/>
                    </a:moveTo>
                    <a:cubicBezTo>
                      <a:pt x="139" y="31"/>
                      <a:pt x="139" y="31"/>
                      <a:pt x="139" y="31"/>
                    </a:cubicBezTo>
                    <a:cubicBezTo>
                      <a:pt x="138" y="31"/>
                      <a:pt x="138" y="31"/>
                      <a:pt x="138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47" y="30"/>
                      <a:pt x="147" y="30"/>
                      <a:pt x="147" y="30"/>
                    </a:cubicBezTo>
                    <a:cubicBezTo>
                      <a:pt x="147" y="30"/>
                      <a:pt x="147" y="30"/>
                      <a:pt x="147" y="30"/>
                    </a:cubicBezTo>
                    <a:moveTo>
                      <a:pt x="196" y="21"/>
                    </a:moveTo>
                    <a:cubicBezTo>
                      <a:pt x="147" y="31"/>
                      <a:pt x="147" y="31"/>
                      <a:pt x="147" y="31"/>
                    </a:cubicBezTo>
                    <a:cubicBezTo>
                      <a:pt x="147" y="31"/>
                      <a:pt x="147" y="31"/>
                      <a:pt x="147" y="31"/>
                    </a:cubicBezTo>
                    <a:cubicBezTo>
                      <a:pt x="196" y="21"/>
                      <a:pt x="196" y="21"/>
                      <a:pt x="196" y="21"/>
                    </a:cubicBezTo>
                    <a:cubicBezTo>
                      <a:pt x="196" y="21"/>
                      <a:pt x="196" y="21"/>
                      <a:pt x="196" y="21"/>
                    </a:cubicBezTo>
                    <a:moveTo>
                      <a:pt x="195" y="20"/>
                    </a:moveTo>
                    <a:cubicBezTo>
                      <a:pt x="149" y="29"/>
                      <a:pt x="149" y="29"/>
                      <a:pt x="149" y="29"/>
                    </a:cubicBezTo>
                    <a:cubicBezTo>
                      <a:pt x="149" y="29"/>
                      <a:pt x="149" y="29"/>
                      <a:pt x="149" y="29"/>
                    </a:cubicBezTo>
                    <a:cubicBezTo>
                      <a:pt x="195" y="20"/>
                      <a:pt x="195" y="20"/>
                      <a:pt x="195" y="20"/>
                    </a:cubicBezTo>
                    <a:cubicBezTo>
                      <a:pt x="195" y="20"/>
                      <a:pt x="195" y="20"/>
                      <a:pt x="195" y="20"/>
                    </a:cubicBezTo>
                    <a:moveTo>
                      <a:pt x="216" y="17"/>
                    </a:moveTo>
                    <a:cubicBezTo>
                      <a:pt x="197" y="21"/>
                      <a:pt x="197" y="21"/>
                      <a:pt x="197" y="21"/>
                    </a:cubicBezTo>
                    <a:cubicBezTo>
                      <a:pt x="197" y="21"/>
                      <a:pt x="197" y="21"/>
                      <a:pt x="197" y="21"/>
                    </a:cubicBezTo>
                    <a:cubicBezTo>
                      <a:pt x="216" y="17"/>
                      <a:pt x="216" y="17"/>
                      <a:pt x="216" y="17"/>
                    </a:cubicBezTo>
                    <a:cubicBezTo>
                      <a:pt x="216" y="17"/>
                      <a:pt x="216" y="17"/>
                      <a:pt x="216" y="17"/>
                    </a:cubicBezTo>
                    <a:moveTo>
                      <a:pt x="217" y="17"/>
                    </a:moveTo>
                    <a:cubicBezTo>
                      <a:pt x="217" y="17"/>
                      <a:pt x="217" y="17"/>
                      <a:pt x="217" y="17"/>
                    </a:cubicBezTo>
                    <a:cubicBezTo>
                      <a:pt x="217" y="17"/>
                      <a:pt x="217" y="17"/>
                      <a:pt x="217" y="17"/>
                    </a:cubicBezTo>
                    <a:cubicBezTo>
                      <a:pt x="217" y="17"/>
                      <a:pt x="217" y="17"/>
                      <a:pt x="217" y="17"/>
                    </a:cubicBezTo>
                    <a:cubicBezTo>
                      <a:pt x="217" y="17"/>
                      <a:pt x="217" y="17"/>
                      <a:pt x="217" y="17"/>
                    </a:cubicBezTo>
                    <a:cubicBezTo>
                      <a:pt x="217" y="17"/>
                      <a:pt x="217" y="17"/>
                      <a:pt x="217" y="17"/>
                    </a:cubicBezTo>
                    <a:moveTo>
                      <a:pt x="216" y="16"/>
                    </a:moveTo>
                    <a:cubicBezTo>
                      <a:pt x="196" y="20"/>
                      <a:pt x="196" y="20"/>
                      <a:pt x="196" y="20"/>
                    </a:cubicBezTo>
                    <a:cubicBezTo>
                      <a:pt x="196" y="20"/>
                      <a:pt x="196" y="20"/>
                      <a:pt x="196" y="20"/>
                    </a:cubicBezTo>
                    <a:cubicBezTo>
                      <a:pt x="216" y="16"/>
                      <a:pt x="216" y="16"/>
                      <a:pt x="216" y="16"/>
                    </a:cubicBezTo>
                    <a:cubicBezTo>
                      <a:pt x="216" y="16"/>
                      <a:pt x="216" y="16"/>
                      <a:pt x="216" y="16"/>
                    </a:cubicBezTo>
                    <a:moveTo>
                      <a:pt x="254" y="9"/>
                    </a:moveTo>
                    <a:cubicBezTo>
                      <a:pt x="218" y="17"/>
                      <a:pt x="218" y="17"/>
                      <a:pt x="218" y="17"/>
                    </a:cubicBezTo>
                    <a:cubicBezTo>
                      <a:pt x="218" y="17"/>
                      <a:pt x="218" y="17"/>
                      <a:pt x="218" y="17"/>
                    </a:cubicBezTo>
                    <a:cubicBezTo>
                      <a:pt x="218" y="17"/>
                      <a:pt x="218" y="17"/>
                      <a:pt x="218" y="17"/>
                    </a:cubicBezTo>
                    <a:cubicBezTo>
                      <a:pt x="234" y="13"/>
                      <a:pt x="234" y="13"/>
                      <a:pt x="234" y="13"/>
                    </a:cubicBezTo>
                    <a:cubicBezTo>
                      <a:pt x="235" y="13"/>
                      <a:pt x="235" y="13"/>
                      <a:pt x="235" y="13"/>
                    </a:cubicBezTo>
                    <a:cubicBezTo>
                      <a:pt x="254" y="9"/>
                      <a:pt x="254" y="9"/>
                      <a:pt x="254" y="9"/>
                    </a:cubicBezTo>
                    <a:cubicBezTo>
                      <a:pt x="254" y="9"/>
                      <a:pt x="254" y="9"/>
                      <a:pt x="254" y="9"/>
                    </a:cubicBezTo>
                    <a:moveTo>
                      <a:pt x="253" y="9"/>
                    </a:moveTo>
                    <a:cubicBezTo>
                      <a:pt x="235" y="12"/>
                      <a:pt x="235" y="12"/>
                      <a:pt x="235" y="12"/>
                    </a:cubicBezTo>
                    <a:cubicBezTo>
                      <a:pt x="234" y="12"/>
                      <a:pt x="234" y="12"/>
                      <a:pt x="234" y="12"/>
                    </a:cubicBezTo>
                    <a:cubicBezTo>
                      <a:pt x="218" y="16"/>
                      <a:pt x="218" y="16"/>
                      <a:pt x="218" y="16"/>
                    </a:cubicBezTo>
                    <a:cubicBezTo>
                      <a:pt x="218" y="16"/>
                      <a:pt x="218" y="16"/>
                      <a:pt x="218" y="16"/>
                    </a:cubicBezTo>
                    <a:cubicBezTo>
                      <a:pt x="218" y="16"/>
                      <a:pt x="218" y="16"/>
                      <a:pt x="218" y="16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moveTo>
                      <a:pt x="294" y="2"/>
                    </a:moveTo>
                    <a:cubicBezTo>
                      <a:pt x="293" y="4"/>
                      <a:pt x="293" y="4"/>
                      <a:pt x="293" y="4"/>
                    </a:cubicBezTo>
                    <a:cubicBezTo>
                      <a:pt x="292" y="5"/>
                      <a:pt x="292" y="5"/>
                      <a:pt x="292" y="5"/>
                    </a:cubicBezTo>
                    <a:cubicBezTo>
                      <a:pt x="285" y="46"/>
                      <a:pt x="285" y="46"/>
                      <a:pt x="285" y="46"/>
                    </a:cubicBezTo>
                    <a:cubicBezTo>
                      <a:pt x="286" y="47"/>
                      <a:pt x="286" y="47"/>
                      <a:pt x="286" y="47"/>
                    </a:cubicBezTo>
                    <a:cubicBezTo>
                      <a:pt x="294" y="5"/>
                      <a:pt x="294" y="5"/>
                      <a:pt x="294" y="5"/>
                    </a:cubicBezTo>
                    <a:cubicBezTo>
                      <a:pt x="294" y="4"/>
                      <a:pt x="294" y="4"/>
                      <a:pt x="294" y="4"/>
                    </a:cubicBezTo>
                    <a:cubicBezTo>
                      <a:pt x="294" y="2"/>
                      <a:pt x="294" y="2"/>
                      <a:pt x="294" y="2"/>
                    </a:cubicBezTo>
                    <a:moveTo>
                      <a:pt x="291" y="2"/>
                    </a:moveTo>
                    <a:cubicBezTo>
                      <a:pt x="255" y="9"/>
                      <a:pt x="255" y="9"/>
                      <a:pt x="255" y="9"/>
                    </a:cubicBezTo>
                    <a:cubicBezTo>
                      <a:pt x="255" y="9"/>
                      <a:pt x="255" y="9"/>
                      <a:pt x="255" y="9"/>
                    </a:cubicBezTo>
                    <a:cubicBezTo>
                      <a:pt x="290" y="2"/>
                      <a:pt x="290" y="2"/>
                      <a:pt x="290" y="2"/>
                    </a:cubicBezTo>
                    <a:cubicBezTo>
                      <a:pt x="291" y="2"/>
                      <a:pt x="291" y="2"/>
                      <a:pt x="291" y="2"/>
                    </a:cubicBezTo>
                    <a:cubicBezTo>
                      <a:pt x="291" y="2"/>
                      <a:pt x="291" y="2"/>
                      <a:pt x="291" y="2"/>
                    </a:cubicBezTo>
                    <a:moveTo>
                      <a:pt x="292" y="1"/>
                    </a:moveTo>
                    <a:cubicBezTo>
                      <a:pt x="290" y="1"/>
                      <a:pt x="290" y="1"/>
                      <a:pt x="290" y="1"/>
                    </a:cubicBezTo>
                    <a:cubicBezTo>
                      <a:pt x="290" y="1"/>
                      <a:pt x="290" y="1"/>
                      <a:pt x="290" y="1"/>
                    </a:cubicBezTo>
                    <a:cubicBezTo>
                      <a:pt x="254" y="8"/>
                      <a:pt x="254" y="8"/>
                      <a:pt x="254" y="8"/>
                    </a:cubicBezTo>
                    <a:cubicBezTo>
                      <a:pt x="254" y="8"/>
                      <a:pt x="254" y="8"/>
                      <a:pt x="254" y="8"/>
                    </a:cubicBezTo>
                    <a:cubicBezTo>
                      <a:pt x="292" y="1"/>
                      <a:pt x="292" y="1"/>
                      <a:pt x="292" y="1"/>
                    </a:cubicBezTo>
                    <a:cubicBezTo>
                      <a:pt x="292" y="1"/>
                      <a:pt x="292" y="1"/>
                      <a:pt x="292" y="1"/>
                    </a:cubicBezTo>
                    <a:moveTo>
                      <a:pt x="294" y="0"/>
                    </a:moveTo>
                    <a:cubicBezTo>
                      <a:pt x="294" y="0"/>
                      <a:pt x="294" y="0"/>
                      <a:pt x="294" y="0"/>
                    </a:cubicBezTo>
                    <a:cubicBezTo>
                      <a:pt x="294" y="0"/>
                      <a:pt x="294" y="0"/>
                      <a:pt x="294" y="0"/>
                    </a:cubicBezTo>
                    <a:cubicBezTo>
                      <a:pt x="294" y="0"/>
                      <a:pt x="294" y="0"/>
                      <a:pt x="294" y="0"/>
                    </a:cubicBezTo>
                    <a:cubicBezTo>
                      <a:pt x="294" y="0"/>
                      <a:pt x="294" y="0"/>
                      <a:pt x="29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23">
                <a:extLst>
                  <a:ext uri="{FF2B5EF4-FFF2-40B4-BE49-F238E27FC236}">
                    <a16:creationId xmlns:a16="http://schemas.microsoft.com/office/drawing/2014/main" xmlns="" id="{97EFDE79-DD6F-429B-A9E1-730D805303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65" y="1750"/>
                <a:ext cx="509" cy="845"/>
              </a:xfrm>
              <a:custGeom>
                <a:avLst/>
                <a:gdLst>
                  <a:gd name="T0" fmla="*/ 7 w 91"/>
                  <a:gd name="T1" fmla="*/ 151 h 151"/>
                  <a:gd name="T2" fmla="*/ 39 w 91"/>
                  <a:gd name="T3" fmla="*/ 141 h 151"/>
                  <a:gd name="T4" fmla="*/ 38 w 91"/>
                  <a:gd name="T5" fmla="*/ 140 h 151"/>
                  <a:gd name="T6" fmla="*/ 6 w 91"/>
                  <a:gd name="T7" fmla="*/ 150 h 151"/>
                  <a:gd name="T8" fmla="*/ 38 w 91"/>
                  <a:gd name="T9" fmla="*/ 140 h 151"/>
                  <a:gd name="T10" fmla="*/ 40 w 91"/>
                  <a:gd name="T11" fmla="*/ 140 h 151"/>
                  <a:gd name="T12" fmla="*/ 58 w 91"/>
                  <a:gd name="T13" fmla="*/ 135 h 151"/>
                  <a:gd name="T14" fmla="*/ 58 w 91"/>
                  <a:gd name="T15" fmla="*/ 134 h 151"/>
                  <a:gd name="T16" fmla="*/ 39 w 91"/>
                  <a:gd name="T17" fmla="*/ 140 h 151"/>
                  <a:gd name="T18" fmla="*/ 58 w 91"/>
                  <a:gd name="T19" fmla="*/ 134 h 151"/>
                  <a:gd name="T20" fmla="*/ 59 w 91"/>
                  <a:gd name="T21" fmla="*/ 134 h 151"/>
                  <a:gd name="T22" fmla="*/ 86 w 91"/>
                  <a:gd name="T23" fmla="*/ 126 h 151"/>
                  <a:gd name="T24" fmla="*/ 84 w 91"/>
                  <a:gd name="T25" fmla="*/ 125 h 151"/>
                  <a:gd name="T26" fmla="*/ 59 w 91"/>
                  <a:gd name="T27" fmla="*/ 133 h 151"/>
                  <a:gd name="T28" fmla="*/ 84 w 91"/>
                  <a:gd name="T29" fmla="*/ 125 h 151"/>
                  <a:gd name="T30" fmla="*/ 87 w 91"/>
                  <a:gd name="T31" fmla="*/ 125 h 151"/>
                  <a:gd name="T32" fmla="*/ 88 w 91"/>
                  <a:gd name="T33" fmla="*/ 125 h 151"/>
                  <a:gd name="T34" fmla="*/ 91 w 91"/>
                  <a:gd name="T35" fmla="*/ 124 h 151"/>
                  <a:gd name="T36" fmla="*/ 0 w 91"/>
                  <a:gd name="T37" fmla="*/ 145 h 151"/>
                  <a:gd name="T38" fmla="*/ 1 w 91"/>
                  <a:gd name="T39" fmla="*/ 146 h 151"/>
                  <a:gd name="T40" fmla="*/ 4 w 91"/>
                  <a:gd name="T41" fmla="*/ 116 h 151"/>
                  <a:gd name="T42" fmla="*/ 6 w 91"/>
                  <a:gd name="T43" fmla="*/ 98 h 151"/>
                  <a:gd name="T44" fmla="*/ 5 w 91"/>
                  <a:gd name="T45" fmla="*/ 115 h 151"/>
                  <a:gd name="T46" fmla="*/ 72 w 91"/>
                  <a:gd name="T47" fmla="*/ 92 h 151"/>
                  <a:gd name="T48" fmla="*/ 90 w 91"/>
                  <a:gd name="T49" fmla="*/ 123 h 151"/>
                  <a:gd name="T50" fmla="*/ 86 w 91"/>
                  <a:gd name="T51" fmla="*/ 125 h 151"/>
                  <a:gd name="T52" fmla="*/ 91 w 91"/>
                  <a:gd name="T53" fmla="*/ 123 h 151"/>
                  <a:gd name="T54" fmla="*/ 89 w 91"/>
                  <a:gd name="T55" fmla="*/ 120 h 151"/>
                  <a:gd name="T56" fmla="*/ 72 w 91"/>
                  <a:gd name="T57" fmla="*/ 92 h 151"/>
                  <a:gd name="T58" fmla="*/ 64 w 91"/>
                  <a:gd name="T59" fmla="*/ 78 h 151"/>
                  <a:gd name="T60" fmla="*/ 73 w 91"/>
                  <a:gd name="T61" fmla="*/ 91 h 151"/>
                  <a:gd name="T62" fmla="*/ 10 w 91"/>
                  <a:gd name="T63" fmla="*/ 74 h 151"/>
                  <a:gd name="T64" fmla="*/ 8 w 91"/>
                  <a:gd name="T65" fmla="*/ 91 h 151"/>
                  <a:gd name="T66" fmla="*/ 10 w 91"/>
                  <a:gd name="T67" fmla="*/ 74 h 151"/>
                  <a:gd name="T68" fmla="*/ 57 w 91"/>
                  <a:gd name="T69" fmla="*/ 66 h 151"/>
                  <a:gd name="T70" fmla="*/ 64 w 91"/>
                  <a:gd name="T71" fmla="*/ 76 h 151"/>
                  <a:gd name="T72" fmla="*/ 18 w 91"/>
                  <a:gd name="T73" fmla="*/ 26 h 151"/>
                  <a:gd name="T74" fmla="*/ 12 w 91"/>
                  <a:gd name="T75" fmla="*/ 61 h 151"/>
                  <a:gd name="T76" fmla="*/ 10 w 91"/>
                  <a:gd name="T77" fmla="*/ 73 h 151"/>
                  <a:gd name="T78" fmla="*/ 13 w 91"/>
                  <a:gd name="T79" fmla="*/ 62 h 151"/>
                  <a:gd name="T80" fmla="*/ 18 w 91"/>
                  <a:gd name="T81" fmla="*/ 26 h 151"/>
                  <a:gd name="T82" fmla="*/ 33 w 91"/>
                  <a:gd name="T83" fmla="*/ 25 h 151"/>
                  <a:gd name="T84" fmla="*/ 55 w 91"/>
                  <a:gd name="T85" fmla="*/ 62 h 151"/>
                  <a:gd name="T86" fmla="*/ 58 w 91"/>
                  <a:gd name="T87" fmla="*/ 65 h 151"/>
                  <a:gd name="T88" fmla="*/ 55 w 91"/>
                  <a:gd name="T89" fmla="*/ 61 h 151"/>
                  <a:gd name="T90" fmla="*/ 32 w 91"/>
                  <a:gd name="T91" fmla="*/ 20 h 151"/>
                  <a:gd name="T92" fmla="*/ 33 w 91"/>
                  <a:gd name="T93" fmla="*/ 24 h 151"/>
                  <a:gd name="T94" fmla="*/ 32 w 91"/>
                  <a:gd name="T95" fmla="*/ 20 h 151"/>
                  <a:gd name="T96" fmla="*/ 19 w 91"/>
                  <a:gd name="T97" fmla="*/ 9 h 151"/>
                  <a:gd name="T98" fmla="*/ 18 w 91"/>
                  <a:gd name="T99" fmla="*/ 25 h 151"/>
                  <a:gd name="T100" fmla="*/ 24 w 91"/>
                  <a:gd name="T101" fmla="*/ 6 h 151"/>
                  <a:gd name="T102" fmla="*/ 30 w 91"/>
                  <a:gd name="T103" fmla="*/ 20 h 151"/>
                  <a:gd name="T104" fmla="*/ 24 w 91"/>
                  <a:gd name="T105" fmla="*/ 6 h 151"/>
                  <a:gd name="T106" fmla="*/ 20 w 91"/>
                  <a:gd name="T107" fmla="*/ 2 h 151"/>
                  <a:gd name="T108" fmla="*/ 19 w 91"/>
                  <a:gd name="T109" fmla="*/ 7 h 151"/>
                  <a:gd name="T110" fmla="*/ 21 w 91"/>
                  <a:gd name="T111" fmla="*/ 6 h 151"/>
                  <a:gd name="T112" fmla="*/ 22 w 91"/>
                  <a:gd name="T113" fmla="*/ 6 h 151"/>
                  <a:gd name="T114" fmla="*/ 22 w 91"/>
                  <a:gd name="T115" fmla="*/ 3 h 151"/>
                  <a:gd name="T116" fmla="*/ 20 w 91"/>
                  <a:gd name="T117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1" h="151">
                    <a:moveTo>
                      <a:pt x="39" y="141"/>
                    </a:moveTo>
                    <a:cubicBezTo>
                      <a:pt x="7" y="151"/>
                      <a:pt x="7" y="151"/>
                      <a:pt x="7" y="151"/>
                    </a:cubicBezTo>
                    <a:cubicBezTo>
                      <a:pt x="7" y="151"/>
                      <a:pt x="7" y="151"/>
                      <a:pt x="7" y="151"/>
                    </a:cubicBezTo>
                    <a:cubicBezTo>
                      <a:pt x="39" y="141"/>
                      <a:pt x="39" y="141"/>
                      <a:pt x="39" y="141"/>
                    </a:cubicBezTo>
                    <a:cubicBezTo>
                      <a:pt x="39" y="141"/>
                      <a:pt x="39" y="141"/>
                      <a:pt x="39" y="141"/>
                    </a:cubicBezTo>
                    <a:moveTo>
                      <a:pt x="38" y="140"/>
                    </a:moveTo>
                    <a:cubicBezTo>
                      <a:pt x="6" y="150"/>
                      <a:pt x="6" y="150"/>
                      <a:pt x="6" y="150"/>
                    </a:cubicBezTo>
                    <a:cubicBezTo>
                      <a:pt x="6" y="150"/>
                      <a:pt x="6" y="150"/>
                      <a:pt x="6" y="150"/>
                    </a:cubicBezTo>
                    <a:cubicBezTo>
                      <a:pt x="38" y="140"/>
                      <a:pt x="38" y="140"/>
                      <a:pt x="38" y="140"/>
                    </a:cubicBezTo>
                    <a:cubicBezTo>
                      <a:pt x="38" y="140"/>
                      <a:pt x="38" y="140"/>
                      <a:pt x="38" y="140"/>
                    </a:cubicBezTo>
                    <a:moveTo>
                      <a:pt x="58" y="135"/>
                    </a:moveTo>
                    <a:cubicBezTo>
                      <a:pt x="40" y="140"/>
                      <a:pt x="40" y="140"/>
                      <a:pt x="40" y="140"/>
                    </a:cubicBezTo>
                    <a:cubicBezTo>
                      <a:pt x="40" y="140"/>
                      <a:pt x="40" y="140"/>
                      <a:pt x="40" y="140"/>
                    </a:cubicBezTo>
                    <a:cubicBezTo>
                      <a:pt x="58" y="135"/>
                      <a:pt x="58" y="135"/>
                      <a:pt x="58" y="135"/>
                    </a:cubicBezTo>
                    <a:cubicBezTo>
                      <a:pt x="58" y="135"/>
                      <a:pt x="58" y="135"/>
                      <a:pt x="58" y="135"/>
                    </a:cubicBezTo>
                    <a:moveTo>
                      <a:pt x="58" y="134"/>
                    </a:moveTo>
                    <a:cubicBezTo>
                      <a:pt x="39" y="140"/>
                      <a:pt x="39" y="140"/>
                      <a:pt x="39" y="140"/>
                    </a:cubicBezTo>
                    <a:cubicBezTo>
                      <a:pt x="39" y="140"/>
                      <a:pt x="39" y="140"/>
                      <a:pt x="39" y="140"/>
                    </a:cubicBezTo>
                    <a:cubicBezTo>
                      <a:pt x="58" y="134"/>
                      <a:pt x="58" y="134"/>
                      <a:pt x="58" y="134"/>
                    </a:cubicBezTo>
                    <a:cubicBezTo>
                      <a:pt x="58" y="134"/>
                      <a:pt x="58" y="134"/>
                      <a:pt x="58" y="134"/>
                    </a:cubicBezTo>
                    <a:moveTo>
                      <a:pt x="86" y="126"/>
                    </a:moveTo>
                    <a:cubicBezTo>
                      <a:pt x="59" y="134"/>
                      <a:pt x="59" y="134"/>
                      <a:pt x="59" y="134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86" y="126"/>
                      <a:pt x="86" y="126"/>
                      <a:pt x="86" y="126"/>
                    </a:cubicBezTo>
                    <a:cubicBezTo>
                      <a:pt x="86" y="126"/>
                      <a:pt x="86" y="126"/>
                      <a:pt x="86" y="126"/>
                    </a:cubicBezTo>
                    <a:moveTo>
                      <a:pt x="84" y="125"/>
                    </a:moveTo>
                    <a:cubicBezTo>
                      <a:pt x="59" y="133"/>
                      <a:pt x="59" y="133"/>
                      <a:pt x="59" y="133"/>
                    </a:cubicBezTo>
                    <a:cubicBezTo>
                      <a:pt x="59" y="133"/>
                      <a:pt x="59" y="133"/>
                      <a:pt x="59" y="133"/>
                    </a:cubicBezTo>
                    <a:cubicBezTo>
                      <a:pt x="84" y="125"/>
                      <a:pt x="84" y="125"/>
                      <a:pt x="84" y="125"/>
                    </a:cubicBezTo>
                    <a:cubicBezTo>
                      <a:pt x="84" y="125"/>
                      <a:pt x="84" y="125"/>
                      <a:pt x="84" y="125"/>
                    </a:cubicBezTo>
                    <a:moveTo>
                      <a:pt x="91" y="124"/>
                    </a:moveTo>
                    <a:cubicBezTo>
                      <a:pt x="87" y="125"/>
                      <a:pt x="87" y="125"/>
                      <a:pt x="87" y="125"/>
                    </a:cubicBezTo>
                    <a:cubicBezTo>
                      <a:pt x="87" y="125"/>
                      <a:pt x="87" y="125"/>
                      <a:pt x="87" y="125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moveTo>
                      <a:pt x="4" y="116"/>
                    </a:move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45"/>
                      <a:pt x="0" y="145"/>
                      <a:pt x="1" y="146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4" y="116"/>
                      <a:pt x="4" y="116"/>
                      <a:pt x="4" y="116"/>
                    </a:cubicBezTo>
                    <a:moveTo>
                      <a:pt x="8" y="95"/>
                    </a:moveTo>
                    <a:cubicBezTo>
                      <a:pt x="6" y="98"/>
                      <a:pt x="6" y="98"/>
                      <a:pt x="6" y="98"/>
                    </a:cubicBezTo>
                    <a:cubicBezTo>
                      <a:pt x="4" y="115"/>
                      <a:pt x="4" y="115"/>
                      <a:pt x="4" y="115"/>
                    </a:cubicBezTo>
                    <a:cubicBezTo>
                      <a:pt x="5" y="115"/>
                      <a:pt x="5" y="115"/>
                      <a:pt x="5" y="115"/>
                    </a:cubicBezTo>
                    <a:cubicBezTo>
                      <a:pt x="8" y="95"/>
                      <a:pt x="8" y="95"/>
                      <a:pt x="8" y="95"/>
                    </a:cubicBezTo>
                    <a:moveTo>
                      <a:pt x="72" y="92"/>
                    </a:moveTo>
                    <a:cubicBezTo>
                      <a:pt x="89" y="120"/>
                      <a:pt x="89" y="120"/>
                      <a:pt x="89" y="120"/>
                    </a:cubicBezTo>
                    <a:cubicBezTo>
                      <a:pt x="90" y="123"/>
                      <a:pt x="90" y="123"/>
                      <a:pt x="90" y="123"/>
                    </a:cubicBezTo>
                    <a:cubicBezTo>
                      <a:pt x="87" y="124"/>
                      <a:pt x="87" y="124"/>
                      <a:pt x="87" y="124"/>
                    </a:cubicBezTo>
                    <a:cubicBezTo>
                      <a:pt x="86" y="125"/>
                      <a:pt x="86" y="125"/>
                      <a:pt x="86" y="125"/>
                    </a:cubicBezTo>
                    <a:cubicBezTo>
                      <a:pt x="86" y="125"/>
                      <a:pt x="86" y="125"/>
                      <a:pt x="86" y="125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1" y="122"/>
                      <a:pt x="91" y="122"/>
                      <a:pt x="91" y="122"/>
                    </a:cubicBezTo>
                    <a:cubicBezTo>
                      <a:pt x="89" y="120"/>
                      <a:pt x="89" y="120"/>
                      <a:pt x="89" y="120"/>
                    </a:cubicBezTo>
                    <a:cubicBezTo>
                      <a:pt x="74" y="92"/>
                      <a:pt x="74" y="92"/>
                      <a:pt x="74" y="92"/>
                    </a:cubicBezTo>
                    <a:cubicBezTo>
                      <a:pt x="72" y="92"/>
                      <a:pt x="72" y="92"/>
                      <a:pt x="72" y="92"/>
                    </a:cubicBezTo>
                    <a:moveTo>
                      <a:pt x="65" y="77"/>
                    </a:moveTo>
                    <a:cubicBezTo>
                      <a:pt x="64" y="78"/>
                      <a:pt x="64" y="78"/>
                      <a:pt x="64" y="78"/>
                    </a:cubicBezTo>
                    <a:cubicBezTo>
                      <a:pt x="71" y="90"/>
                      <a:pt x="71" y="90"/>
                      <a:pt x="71" y="90"/>
                    </a:cubicBezTo>
                    <a:cubicBezTo>
                      <a:pt x="73" y="91"/>
                      <a:pt x="73" y="91"/>
                      <a:pt x="73" y="91"/>
                    </a:cubicBezTo>
                    <a:cubicBezTo>
                      <a:pt x="65" y="77"/>
                      <a:pt x="65" y="77"/>
                      <a:pt x="65" y="77"/>
                    </a:cubicBezTo>
                    <a:moveTo>
                      <a:pt x="10" y="74"/>
                    </a:moveTo>
                    <a:cubicBezTo>
                      <a:pt x="7" y="94"/>
                      <a:pt x="7" y="94"/>
                      <a:pt x="7" y="94"/>
                    </a:cubicBezTo>
                    <a:cubicBezTo>
                      <a:pt x="8" y="91"/>
                      <a:pt x="8" y="91"/>
                      <a:pt x="8" y="91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0" y="74"/>
                      <a:pt x="10" y="74"/>
                      <a:pt x="10" y="74"/>
                    </a:cubicBezTo>
                    <a:moveTo>
                      <a:pt x="58" y="66"/>
                    </a:moveTo>
                    <a:cubicBezTo>
                      <a:pt x="57" y="66"/>
                      <a:pt x="57" y="66"/>
                      <a:pt x="57" y="66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76"/>
                      <a:pt x="64" y="76"/>
                      <a:pt x="64" y="76"/>
                    </a:cubicBezTo>
                    <a:cubicBezTo>
                      <a:pt x="58" y="66"/>
                      <a:pt x="58" y="66"/>
                      <a:pt x="58" y="66"/>
                    </a:cubicBezTo>
                    <a:moveTo>
                      <a:pt x="18" y="26"/>
                    </a:moveTo>
                    <a:cubicBezTo>
                      <a:pt x="17" y="26"/>
                      <a:pt x="17" y="26"/>
                      <a:pt x="17" y="26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8" y="26"/>
                      <a:pt x="18" y="26"/>
                      <a:pt x="18" y="26"/>
                    </a:cubicBezTo>
                    <a:moveTo>
                      <a:pt x="35" y="25"/>
                    </a:moveTo>
                    <a:cubicBezTo>
                      <a:pt x="33" y="25"/>
                      <a:pt x="33" y="25"/>
                      <a:pt x="33" y="25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55" y="61"/>
                      <a:pt x="55" y="61"/>
                      <a:pt x="55" y="61"/>
                    </a:cubicBezTo>
                    <a:cubicBezTo>
                      <a:pt x="35" y="25"/>
                      <a:pt x="35" y="25"/>
                      <a:pt x="35" y="25"/>
                    </a:cubicBezTo>
                    <a:moveTo>
                      <a:pt x="32" y="20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2" y="20"/>
                      <a:pt x="32" y="20"/>
                      <a:pt x="32" y="20"/>
                    </a:cubicBezTo>
                    <a:moveTo>
                      <a:pt x="20" y="8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20" y="8"/>
                      <a:pt x="20" y="8"/>
                      <a:pt x="20" y="8"/>
                    </a:cubicBezTo>
                    <a:moveTo>
                      <a:pt x="24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24" y="6"/>
                      <a:pt x="24" y="6"/>
                      <a:pt x="24" y="6"/>
                    </a:cubicBezTo>
                    <a:moveTo>
                      <a:pt x="20" y="0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24">
                <a:extLst>
                  <a:ext uri="{FF2B5EF4-FFF2-40B4-BE49-F238E27FC236}">
                    <a16:creationId xmlns:a16="http://schemas.microsoft.com/office/drawing/2014/main" xmlns="" id="{5CD0E27B-AAE1-4BA4-947C-92DD1D1AB7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33" y="1107"/>
                <a:ext cx="1883" cy="1751"/>
              </a:xfrm>
              <a:custGeom>
                <a:avLst/>
                <a:gdLst>
                  <a:gd name="T0" fmla="*/ 171 w 337"/>
                  <a:gd name="T1" fmla="*/ 302 h 313"/>
                  <a:gd name="T2" fmla="*/ 183 w 337"/>
                  <a:gd name="T3" fmla="*/ 310 h 313"/>
                  <a:gd name="T4" fmla="*/ 187 w 337"/>
                  <a:gd name="T5" fmla="*/ 309 h 313"/>
                  <a:gd name="T6" fmla="*/ 211 w 337"/>
                  <a:gd name="T7" fmla="*/ 293 h 313"/>
                  <a:gd name="T8" fmla="*/ 157 w 337"/>
                  <a:gd name="T9" fmla="*/ 292 h 313"/>
                  <a:gd name="T10" fmla="*/ 218 w 337"/>
                  <a:gd name="T11" fmla="*/ 288 h 313"/>
                  <a:gd name="T12" fmla="*/ 137 w 337"/>
                  <a:gd name="T13" fmla="*/ 279 h 313"/>
                  <a:gd name="T14" fmla="*/ 237 w 337"/>
                  <a:gd name="T15" fmla="*/ 275 h 313"/>
                  <a:gd name="T16" fmla="*/ 251 w 337"/>
                  <a:gd name="T17" fmla="*/ 265 h 313"/>
                  <a:gd name="T18" fmla="*/ 256 w 337"/>
                  <a:gd name="T19" fmla="*/ 263 h 313"/>
                  <a:gd name="T20" fmla="*/ 105 w 337"/>
                  <a:gd name="T21" fmla="*/ 256 h 313"/>
                  <a:gd name="T22" fmla="*/ 106 w 337"/>
                  <a:gd name="T23" fmla="*/ 255 h 313"/>
                  <a:gd name="T24" fmla="*/ 267 w 337"/>
                  <a:gd name="T25" fmla="*/ 255 h 313"/>
                  <a:gd name="T26" fmla="*/ 104 w 337"/>
                  <a:gd name="T27" fmla="*/ 255 h 313"/>
                  <a:gd name="T28" fmla="*/ 286 w 337"/>
                  <a:gd name="T29" fmla="*/ 241 h 313"/>
                  <a:gd name="T30" fmla="*/ 286 w 337"/>
                  <a:gd name="T31" fmla="*/ 242 h 313"/>
                  <a:gd name="T32" fmla="*/ 301 w 337"/>
                  <a:gd name="T33" fmla="*/ 232 h 313"/>
                  <a:gd name="T34" fmla="*/ 303 w 337"/>
                  <a:gd name="T35" fmla="*/ 230 h 313"/>
                  <a:gd name="T36" fmla="*/ 71 w 337"/>
                  <a:gd name="T37" fmla="*/ 231 h 313"/>
                  <a:gd name="T38" fmla="*/ 66 w 337"/>
                  <a:gd name="T39" fmla="*/ 227 h 313"/>
                  <a:gd name="T40" fmla="*/ 329 w 337"/>
                  <a:gd name="T41" fmla="*/ 211 h 313"/>
                  <a:gd name="T42" fmla="*/ 41 w 337"/>
                  <a:gd name="T43" fmla="*/ 209 h 313"/>
                  <a:gd name="T44" fmla="*/ 330 w 337"/>
                  <a:gd name="T45" fmla="*/ 212 h 313"/>
                  <a:gd name="T46" fmla="*/ 337 w 337"/>
                  <a:gd name="T47" fmla="*/ 207 h 313"/>
                  <a:gd name="T48" fmla="*/ 18 w 337"/>
                  <a:gd name="T49" fmla="*/ 194 h 313"/>
                  <a:gd name="T50" fmla="*/ 333 w 337"/>
                  <a:gd name="T51" fmla="*/ 194 h 313"/>
                  <a:gd name="T52" fmla="*/ 337 w 337"/>
                  <a:gd name="T53" fmla="*/ 204 h 313"/>
                  <a:gd name="T54" fmla="*/ 16 w 337"/>
                  <a:gd name="T55" fmla="*/ 192 h 313"/>
                  <a:gd name="T56" fmla="*/ 333 w 337"/>
                  <a:gd name="T57" fmla="*/ 191 h 313"/>
                  <a:gd name="T58" fmla="*/ 1 w 337"/>
                  <a:gd name="T59" fmla="*/ 173 h 313"/>
                  <a:gd name="T60" fmla="*/ 7 w 337"/>
                  <a:gd name="T61" fmla="*/ 169 h 313"/>
                  <a:gd name="T62" fmla="*/ 23 w 337"/>
                  <a:gd name="T63" fmla="*/ 160 h 313"/>
                  <a:gd name="T64" fmla="*/ 328 w 337"/>
                  <a:gd name="T65" fmla="*/ 169 h 313"/>
                  <a:gd name="T66" fmla="*/ 32 w 337"/>
                  <a:gd name="T67" fmla="*/ 153 h 313"/>
                  <a:gd name="T68" fmla="*/ 325 w 337"/>
                  <a:gd name="T69" fmla="*/ 153 h 313"/>
                  <a:gd name="T70" fmla="*/ 320 w 337"/>
                  <a:gd name="T71" fmla="*/ 129 h 313"/>
                  <a:gd name="T72" fmla="*/ 320 w 337"/>
                  <a:gd name="T73" fmla="*/ 123 h 313"/>
                  <a:gd name="T74" fmla="*/ 95 w 337"/>
                  <a:gd name="T75" fmla="*/ 117 h 313"/>
                  <a:gd name="T76" fmla="*/ 88 w 337"/>
                  <a:gd name="T77" fmla="*/ 121 h 313"/>
                  <a:gd name="T78" fmla="*/ 53 w 337"/>
                  <a:gd name="T79" fmla="*/ 142 h 313"/>
                  <a:gd name="T80" fmla="*/ 93 w 337"/>
                  <a:gd name="T81" fmla="*/ 119 h 313"/>
                  <a:gd name="T82" fmla="*/ 319 w 337"/>
                  <a:gd name="T83" fmla="*/ 122 h 313"/>
                  <a:gd name="T84" fmla="*/ 96 w 337"/>
                  <a:gd name="T85" fmla="*/ 116 h 313"/>
                  <a:gd name="T86" fmla="*/ 317 w 337"/>
                  <a:gd name="T87" fmla="*/ 112 h 313"/>
                  <a:gd name="T88" fmla="*/ 104 w 337"/>
                  <a:gd name="T89" fmla="*/ 111 h 313"/>
                  <a:gd name="T90" fmla="*/ 314 w 337"/>
                  <a:gd name="T91" fmla="*/ 98 h 313"/>
                  <a:gd name="T92" fmla="*/ 137 w 337"/>
                  <a:gd name="T93" fmla="*/ 92 h 313"/>
                  <a:gd name="T94" fmla="*/ 306 w 337"/>
                  <a:gd name="T95" fmla="*/ 60 h 313"/>
                  <a:gd name="T96" fmla="*/ 174 w 337"/>
                  <a:gd name="T97" fmla="*/ 71 h 313"/>
                  <a:gd name="T98" fmla="*/ 175 w 337"/>
                  <a:gd name="T99" fmla="*/ 71 h 313"/>
                  <a:gd name="T100" fmla="*/ 215 w 337"/>
                  <a:gd name="T101" fmla="*/ 46 h 313"/>
                  <a:gd name="T102" fmla="*/ 303 w 337"/>
                  <a:gd name="T103" fmla="*/ 41 h 313"/>
                  <a:gd name="T104" fmla="*/ 226 w 337"/>
                  <a:gd name="T105" fmla="*/ 40 h 313"/>
                  <a:gd name="T106" fmla="*/ 227 w 337"/>
                  <a:gd name="T107" fmla="*/ 41 h 313"/>
                  <a:gd name="T108" fmla="*/ 227 w 337"/>
                  <a:gd name="T109" fmla="*/ 40 h 313"/>
                  <a:gd name="T110" fmla="*/ 262 w 337"/>
                  <a:gd name="T111" fmla="*/ 19 h 313"/>
                  <a:gd name="T112" fmla="*/ 263 w 337"/>
                  <a:gd name="T113" fmla="*/ 18 h 313"/>
                  <a:gd name="T114" fmla="*/ 295 w 337"/>
                  <a:gd name="T115" fmla="*/ 1 h 313"/>
                  <a:gd name="T116" fmla="*/ 302 w 337"/>
                  <a:gd name="T117" fmla="*/ 41 h 313"/>
                  <a:gd name="T118" fmla="*/ 295 w 337"/>
                  <a:gd name="T119" fmla="*/ 0 h 313"/>
                  <a:gd name="T120" fmla="*/ 295 w 337"/>
                  <a:gd name="T121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37" h="313">
                    <a:moveTo>
                      <a:pt x="184" y="312"/>
                    </a:moveTo>
                    <a:cubicBezTo>
                      <a:pt x="184" y="313"/>
                      <a:pt x="184" y="313"/>
                      <a:pt x="184" y="313"/>
                    </a:cubicBezTo>
                    <a:cubicBezTo>
                      <a:pt x="184" y="313"/>
                      <a:pt x="184" y="313"/>
                      <a:pt x="184" y="313"/>
                    </a:cubicBezTo>
                    <a:cubicBezTo>
                      <a:pt x="184" y="312"/>
                      <a:pt x="184" y="312"/>
                      <a:pt x="184" y="312"/>
                    </a:cubicBezTo>
                    <a:moveTo>
                      <a:pt x="171" y="302"/>
                    </a:moveTo>
                    <a:cubicBezTo>
                      <a:pt x="171" y="302"/>
                      <a:pt x="171" y="303"/>
                      <a:pt x="171" y="303"/>
                    </a:cubicBezTo>
                    <a:cubicBezTo>
                      <a:pt x="180" y="310"/>
                      <a:pt x="180" y="310"/>
                      <a:pt x="180" y="310"/>
                    </a:cubicBezTo>
                    <a:cubicBezTo>
                      <a:pt x="180" y="310"/>
                      <a:pt x="180" y="310"/>
                      <a:pt x="180" y="310"/>
                    </a:cubicBezTo>
                    <a:cubicBezTo>
                      <a:pt x="183" y="311"/>
                      <a:pt x="183" y="311"/>
                      <a:pt x="183" y="311"/>
                    </a:cubicBezTo>
                    <a:cubicBezTo>
                      <a:pt x="183" y="310"/>
                      <a:pt x="183" y="310"/>
                      <a:pt x="183" y="310"/>
                    </a:cubicBezTo>
                    <a:cubicBezTo>
                      <a:pt x="181" y="309"/>
                      <a:pt x="181" y="309"/>
                      <a:pt x="181" y="309"/>
                    </a:cubicBezTo>
                    <a:cubicBezTo>
                      <a:pt x="171" y="302"/>
                      <a:pt x="171" y="302"/>
                      <a:pt x="171" y="302"/>
                    </a:cubicBezTo>
                    <a:moveTo>
                      <a:pt x="204" y="299"/>
                    </a:moveTo>
                    <a:cubicBezTo>
                      <a:pt x="202" y="299"/>
                      <a:pt x="202" y="299"/>
                      <a:pt x="202" y="299"/>
                    </a:cubicBezTo>
                    <a:cubicBezTo>
                      <a:pt x="187" y="309"/>
                      <a:pt x="187" y="309"/>
                      <a:pt x="187" y="309"/>
                    </a:cubicBezTo>
                    <a:cubicBezTo>
                      <a:pt x="184" y="311"/>
                      <a:pt x="184" y="311"/>
                      <a:pt x="184" y="311"/>
                    </a:cubicBezTo>
                    <a:cubicBezTo>
                      <a:pt x="184" y="311"/>
                      <a:pt x="184" y="311"/>
                      <a:pt x="184" y="311"/>
                    </a:cubicBezTo>
                    <a:cubicBezTo>
                      <a:pt x="190" y="308"/>
                      <a:pt x="190" y="308"/>
                      <a:pt x="190" y="308"/>
                    </a:cubicBezTo>
                    <a:cubicBezTo>
                      <a:pt x="204" y="299"/>
                      <a:pt x="204" y="299"/>
                      <a:pt x="204" y="299"/>
                    </a:cubicBezTo>
                    <a:moveTo>
                      <a:pt x="211" y="293"/>
                    </a:moveTo>
                    <a:cubicBezTo>
                      <a:pt x="204" y="298"/>
                      <a:pt x="204" y="298"/>
                      <a:pt x="204" y="298"/>
                    </a:cubicBezTo>
                    <a:cubicBezTo>
                      <a:pt x="206" y="297"/>
                      <a:pt x="206" y="297"/>
                      <a:pt x="206" y="297"/>
                    </a:cubicBezTo>
                    <a:cubicBezTo>
                      <a:pt x="212" y="293"/>
                      <a:pt x="212" y="293"/>
                      <a:pt x="212" y="293"/>
                    </a:cubicBezTo>
                    <a:cubicBezTo>
                      <a:pt x="211" y="293"/>
                      <a:pt x="211" y="293"/>
                      <a:pt x="211" y="293"/>
                    </a:cubicBezTo>
                    <a:moveTo>
                      <a:pt x="157" y="292"/>
                    </a:moveTo>
                    <a:cubicBezTo>
                      <a:pt x="159" y="295"/>
                      <a:pt x="159" y="295"/>
                      <a:pt x="159" y="295"/>
                    </a:cubicBezTo>
                    <a:cubicBezTo>
                      <a:pt x="160" y="295"/>
                      <a:pt x="160" y="295"/>
                      <a:pt x="160" y="295"/>
                    </a:cubicBezTo>
                    <a:cubicBezTo>
                      <a:pt x="160" y="295"/>
                      <a:pt x="160" y="295"/>
                      <a:pt x="161" y="295"/>
                    </a:cubicBezTo>
                    <a:cubicBezTo>
                      <a:pt x="157" y="292"/>
                      <a:pt x="157" y="292"/>
                      <a:pt x="157" y="292"/>
                    </a:cubicBezTo>
                    <a:moveTo>
                      <a:pt x="218" y="288"/>
                    </a:moveTo>
                    <a:cubicBezTo>
                      <a:pt x="212" y="292"/>
                      <a:pt x="212" y="292"/>
                      <a:pt x="212" y="292"/>
                    </a:cubicBezTo>
                    <a:cubicBezTo>
                      <a:pt x="214" y="292"/>
                      <a:pt x="214" y="292"/>
                      <a:pt x="214" y="292"/>
                    </a:cubicBezTo>
                    <a:cubicBezTo>
                      <a:pt x="219" y="288"/>
                      <a:pt x="219" y="288"/>
                      <a:pt x="219" y="288"/>
                    </a:cubicBezTo>
                    <a:cubicBezTo>
                      <a:pt x="218" y="288"/>
                      <a:pt x="218" y="288"/>
                      <a:pt x="218" y="288"/>
                    </a:cubicBezTo>
                    <a:moveTo>
                      <a:pt x="137" y="279"/>
                    </a:moveTo>
                    <a:cubicBezTo>
                      <a:pt x="156" y="293"/>
                      <a:pt x="156" y="293"/>
                      <a:pt x="156" y="293"/>
                    </a:cubicBezTo>
                    <a:cubicBezTo>
                      <a:pt x="154" y="290"/>
                      <a:pt x="154" y="290"/>
                      <a:pt x="154" y="290"/>
                    </a:cubicBezTo>
                    <a:cubicBezTo>
                      <a:pt x="140" y="280"/>
                      <a:pt x="140" y="280"/>
                      <a:pt x="140" y="280"/>
                    </a:cubicBezTo>
                    <a:cubicBezTo>
                      <a:pt x="137" y="279"/>
                      <a:pt x="137" y="279"/>
                      <a:pt x="137" y="279"/>
                    </a:cubicBezTo>
                    <a:moveTo>
                      <a:pt x="237" y="275"/>
                    </a:moveTo>
                    <a:cubicBezTo>
                      <a:pt x="219" y="287"/>
                      <a:pt x="219" y="287"/>
                      <a:pt x="219" y="287"/>
                    </a:cubicBezTo>
                    <a:cubicBezTo>
                      <a:pt x="220" y="288"/>
                      <a:pt x="220" y="288"/>
                      <a:pt x="220" y="288"/>
                    </a:cubicBezTo>
                    <a:cubicBezTo>
                      <a:pt x="237" y="276"/>
                      <a:pt x="237" y="276"/>
                      <a:pt x="237" y="276"/>
                    </a:cubicBezTo>
                    <a:cubicBezTo>
                      <a:pt x="237" y="275"/>
                      <a:pt x="237" y="275"/>
                      <a:pt x="237" y="275"/>
                    </a:cubicBezTo>
                    <a:moveTo>
                      <a:pt x="251" y="265"/>
                    </a:moveTo>
                    <a:cubicBezTo>
                      <a:pt x="239" y="274"/>
                      <a:pt x="239" y="274"/>
                      <a:pt x="239" y="274"/>
                    </a:cubicBezTo>
                    <a:cubicBezTo>
                      <a:pt x="238" y="275"/>
                      <a:pt x="238" y="275"/>
                      <a:pt x="238" y="275"/>
                    </a:cubicBezTo>
                    <a:cubicBezTo>
                      <a:pt x="249" y="268"/>
                      <a:pt x="249" y="268"/>
                      <a:pt x="249" y="268"/>
                    </a:cubicBezTo>
                    <a:cubicBezTo>
                      <a:pt x="251" y="265"/>
                      <a:pt x="251" y="265"/>
                      <a:pt x="251" y="265"/>
                    </a:cubicBezTo>
                    <a:moveTo>
                      <a:pt x="256" y="263"/>
                    </a:moveTo>
                    <a:cubicBezTo>
                      <a:pt x="253" y="264"/>
                      <a:pt x="253" y="264"/>
                      <a:pt x="253" y="264"/>
                    </a:cubicBezTo>
                    <a:cubicBezTo>
                      <a:pt x="252" y="266"/>
                      <a:pt x="252" y="266"/>
                      <a:pt x="252" y="266"/>
                    </a:cubicBezTo>
                    <a:cubicBezTo>
                      <a:pt x="256" y="263"/>
                      <a:pt x="256" y="263"/>
                      <a:pt x="256" y="263"/>
                    </a:cubicBezTo>
                    <a:moveTo>
                      <a:pt x="106" y="255"/>
                    </a:moveTo>
                    <a:cubicBezTo>
                      <a:pt x="105" y="256"/>
                      <a:pt x="105" y="256"/>
                      <a:pt x="105" y="256"/>
                    </a:cubicBezTo>
                    <a:cubicBezTo>
                      <a:pt x="105" y="256"/>
                      <a:pt x="105" y="256"/>
                      <a:pt x="105" y="256"/>
                    </a:cubicBezTo>
                    <a:cubicBezTo>
                      <a:pt x="135" y="278"/>
                      <a:pt x="135" y="278"/>
                      <a:pt x="135" y="278"/>
                    </a:cubicBezTo>
                    <a:cubicBezTo>
                      <a:pt x="138" y="278"/>
                      <a:pt x="138" y="278"/>
                      <a:pt x="138" y="278"/>
                    </a:cubicBezTo>
                    <a:cubicBezTo>
                      <a:pt x="106" y="255"/>
                      <a:pt x="106" y="255"/>
                      <a:pt x="106" y="255"/>
                    </a:cubicBezTo>
                    <a:cubicBezTo>
                      <a:pt x="106" y="255"/>
                      <a:pt x="106" y="255"/>
                      <a:pt x="106" y="255"/>
                    </a:cubicBezTo>
                    <a:moveTo>
                      <a:pt x="265" y="255"/>
                    </a:moveTo>
                    <a:cubicBezTo>
                      <a:pt x="265" y="255"/>
                      <a:pt x="265" y="255"/>
                      <a:pt x="265" y="255"/>
                    </a:cubicBezTo>
                    <a:cubicBezTo>
                      <a:pt x="256" y="262"/>
                      <a:pt x="256" y="262"/>
                      <a:pt x="256" y="262"/>
                    </a:cubicBezTo>
                    <a:cubicBezTo>
                      <a:pt x="261" y="260"/>
                      <a:pt x="261" y="260"/>
                      <a:pt x="261" y="260"/>
                    </a:cubicBezTo>
                    <a:cubicBezTo>
                      <a:pt x="267" y="255"/>
                      <a:pt x="267" y="255"/>
                      <a:pt x="267" y="255"/>
                    </a:cubicBezTo>
                    <a:cubicBezTo>
                      <a:pt x="267" y="255"/>
                      <a:pt x="267" y="255"/>
                      <a:pt x="267" y="255"/>
                    </a:cubicBezTo>
                    <a:cubicBezTo>
                      <a:pt x="265" y="255"/>
                      <a:pt x="265" y="255"/>
                      <a:pt x="265" y="255"/>
                    </a:cubicBezTo>
                    <a:moveTo>
                      <a:pt x="88" y="242"/>
                    </a:moveTo>
                    <a:cubicBezTo>
                      <a:pt x="87" y="243"/>
                      <a:pt x="87" y="243"/>
                      <a:pt x="87" y="243"/>
                    </a:cubicBezTo>
                    <a:cubicBezTo>
                      <a:pt x="104" y="255"/>
                      <a:pt x="104" y="255"/>
                      <a:pt x="104" y="255"/>
                    </a:cubicBezTo>
                    <a:cubicBezTo>
                      <a:pt x="104" y="255"/>
                      <a:pt x="104" y="255"/>
                      <a:pt x="104" y="255"/>
                    </a:cubicBezTo>
                    <a:cubicBezTo>
                      <a:pt x="105" y="255"/>
                      <a:pt x="105" y="255"/>
                      <a:pt x="105" y="255"/>
                    </a:cubicBezTo>
                    <a:cubicBezTo>
                      <a:pt x="105" y="255"/>
                      <a:pt x="105" y="255"/>
                      <a:pt x="105" y="255"/>
                    </a:cubicBezTo>
                    <a:cubicBezTo>
                      <a:pt x="88" y="242"/>
                      <a:pt x="88" y="242"/>
                      <a:pt x="88" y="242"/>
                    </a:cubicBezTo>
                    <a:moveTo>
                      <a:pt x="286" y="241"/>
                    </a:moveTo>
                    <a:cubicBezTo>
                      <a:pt x="267" y="254"/>
                      <a:pt x="267" y="254"/>
                      <a:pt x="267" y="254"/>
                    </a:cubicBezTo>
                    <a:cubicBezTo>
                      <a:pt x="267" y="254"/>
                      <a:pt x="267" y="254"/>
                      <a:pt x="267" y="254"/>
                    </a:cubicBezTo>
                    <a:cubicBezTo>
                      <a:pt x="268" y="255"/>
                      <a:pt x="268" y="255"/>
                      <a:pt x="268" y="255"/>
                    </a:cubicBezTo>
                    <a:cubicBezTo>
                      <a:pt x="268" y="255"/>
                      <a:pt x="268" y="255"/>
                      <a:pt x="268" y="255"/>
                    </a:cubicBezTo>
                    <a:cubicBezTo>
                      <a:pt x="286" y="242"/>
                      <a:pt x="286" y="242"/>
                      <a:pt x="286" y="242"/>
                    </a:cubicBezTo>
                    <a:cubicBezTo>
                      <a:pt x="286" y="241"/>
                      <a:pt x="286" y="241"/>
                      <a:pt x="286" y="241"/>
                    </a:cubicBezTo>
                    <a:moveTo>
                      <a:pt x="300" y="232"/>
                    </a:moveTo>
                    <a:cubicBezTo>
                      <a:pt x="287" y="241"/>
                      <a:pt x="287" y="241"/>
                      <a:pt x="287" y="241"/>
                    </a:cubicBezTo>
                    <a:cubicBezTo>
                      <a:pt x="287" y="242"/>
                      <a:pt x="287" y="242"/>
                      <a:pt x="287" y="242"/>
                    </a:cubicBezTo>
                    <a:cubicBezTo>
                      <a:pt x="301" y="232"/>
                      <a:pt x="301" y="232"/>
                      <a:pt x="301" y="232"/>
                    </a:cubicBezTo>
                    <a:cubicBezTo>
                      <a:pt x="300" y="232"/>
                      <a:pt x="300" y="232"/>
                      <a:pt x="300" y="232"/>
                    </a:cubicBezTo>
                    <a:moveTo>
                      <a:pt x="304" y="228"/>
                    </a:moveTo>
                    <a:cubicBezTo>
                      <a:pt x="301" y="231"/>
                      <a:pt x="301" y="231"/>
                      <a:pt x="301" y="231"/>
                    </a:cubicBezTo>
                    <a:cubicBezTo>
                      <a:pt x="303" y="231"/>
                      <a:pt x="303" y="231"/>
                      <a:pt x="303" y="231"/>
                    </a:cubicBezTo>
                    <a:cubicBezTo>
                      <a:pt x="303" y="230"/>
                      <a:pt x="303" y="230"/>
                      <a:pt x="303" y="230"/>
                    </a:cubicBezTo>
                    <a:cubicBezTo>
                      <a:pt x="304" y="228"/>
                      <a:pt x="304" y="228"/>
                      <a:pt x="304" y="228"/>
                    </a:cubicBezTo>
                    <a:moveTo>
                      <a:pt x="66" y="227"/>
                    </a:moveTo>
                    <a:cubicBezTo>
                      <a:pt x="66" y="228"/>
                      <a:pt x="66" y="228"/>
                      <a:pt x="66" y="228"/>
                    </a:cubicBezTo>
                    <a:cubicBezTo>
                      <a:pt x="70" y="231"/>
                      <a:pt x="70" y="231"/>
                      <a:pt x="70" y="231"/>
                    </a:cubicBezTo>
                    <a:cubicBezTo>
                      <a:pt x="71" y="231"/>
                      <a:pt x="71" y="231"/>
                      <a:pt x="71" y="231"/>
                    </a:cubicBezTo>
                    <a:cubicBezTo>
                      <a:pt x="86" y="242"/>
                      <a:pt x="86" y="242"/>
                      <a:pt x="86" y="242"/>
                    </a:cubicBezTo>
                    <a:cubicBezTo>
                      <a:pt x="87" y="242"/>
                      <a:pt x="87" y="242"/>
                      <a:pt x="87" y="242"/>
                    </a:cubicBezTo>
                    <a:cubicBezTo>
                      <a:pt x="71" y="230"/>
                      <a:pt x="71" y="230"/>
                      <a:pt x="71" y="230"/>
                    </a:cubicBezTo>
                    <a:cubicBezTo>
                      <a:pt x="70" y="230"/>
                      <a:pt x="70" y="230"/>
                      <a:pt x="70" y="230"/>
                    </a:cubicBezTo>
                    <a:cubicBezTo>
                      <a:pt x="66" y="227"/>
                      <a:pt x="66" y="227"/>
                      <a:pt x="66" y="227"/>
                    </a:cubicBezTo>
                    <a:moveTo>
                      <a:pt x="329" y="211"/>
                    </a:moveTo>
                    <a:cubicBezTo>
                      <a:pt x="306" y="227"/>
                      <a:pt x="306" y="227"/>
                      <a:pt x="306" y="227"/>
                    </a:cubicBezTo>
                    <a:cubicBezTo>
                      <a:pt x="305" y="229"/>
                      <a:pt x="305" y="229"/>
                      <a:pt x="305" y="229"/>
                    </a:cubicBezTo>
                    <a:cubicBezTo>
                      <a:pt x="329" y="213"/>
                      <a:pt x="329" y="213"/>
                      <a:pt x="329" y="213"/>
                    </a:cubicBezTo>
                    <a:cubicBezTo>
                      <a:pt x="329" y="211"/>
                      <a:pt x="329" y="211"/>
                      <a:pt x="329" y="211"/>
                    </a:cubicBezTo>
                    <a:moveTo>
                      <a:pt x="41" y="209"/>
                    </a:moveTo>
                    <a:cubicBezTo>
                      <a:pt x="41" y="210"/>
                      <a:pt x="41" y="210"/>
                      <a:pt x="41" y="210"/>
                    </a:cubicBezTo>
                    <a:cubicBezTo>
                      <a:pt x="65" y="227"/>
                      <a:pt x="65" y="227"/>
                      <a:pt x="65" y="227"/>
                    </a:cubicBezTo>
                    <a:cubicBezTo>
                      <a:pt x="65" y="226"/>
                      <a:pt x="65" y="226"/>
                      <a:pt x="65" y="226"/>
                    </a:cubicBezTo>
                    <a:cubicBezTo>
                      <a:pt x="41" y="209"/>
                      <a:pt x="41" y="209"/>
                      <a:pt x="41" y="209"/>
                    </a:cubicBezTo>
                    <a:moveTo>
                      <a:pt x="337" y="207"/>
                    </a:moveTo>
                    <a:cubicBezTo>
                      <a:pt x="334" y="208"/>
                      <a:pt x="334" y="208"/>
                      <a:pt x="334" y="208"/>
                    </a:cubicBezTo>
                    <a:cubicBezTo>
                      <a:pt x="333" y="209"/>
                      <a:pt x="333" y="209"/>
                      <a:pt x="333" y="209"/>
                    </a:cubicBezTo>
                    <a:cubicBezTo>
                      <a:pt x="330" y="211"/>
                      <a:pt x="330" y="211"/>
                      <a:pt x="330" y="211"/>
                    </a:cubicBezTo>
                    <a:cubicBezTo>
                      <a:pt x="330" y="212"/>
                      <a:pt x="330" y="212"/>
                      <a:pt x="330" y="212"/>
                    </a:cubicBezTo>
                    <a:cubicBezTo>
                      <a:pt x="333" y="210"/>
                      <a:pt x="333" y="210"/>
                      <a:pt x="333" y="210"/>
                    </a:cubicBezTo>
                    <a:cubicBezTo>
                      <a:pt x="333" y="210"/>
                      <a:pt x="333" y="210"/>
                      <a:pt x="333" y="210"/>
                    </a:cubicBezTo>
                    <a:cubicBezTo>
                      <a:pt x="337" y="207"/>
                      <a:pt x="337" y="207"/>
                      <a:pt x="337" y="207"/>
                    </a:cubicBezTo>
                    <a:moveTo>
                      <a:pt x="337" y="207"/>
                    </a:moveTo>
                    <a:cubicBezTo>
                      <a:pt x="337" y="207"/>
                      <a:pt x="337" y="207"/>
                      <a:pt x="337" y="207"/>
                    </a:cubicBezTo>
                    <a:cubicBezTo>
                      <a:pt x="337" y="207"/>
                      <a:pt x="337" y="207"/>
                      <a:pt x="337" y="207"/>
                    </a:cubicBezTo>
                    <a:cubicBezTo>
                      <a:pt x="337" y="207"/>
                      <a:pt x="337" y="207"/>
                      <a:pt x="337" y="207"/>
                    </a:cubicBezTo>
                    <a:cubicBezTo>
                      <a:pt x="337" y="207"/>
                      <a:pt x="337" y="207"/>
                      <a:pt x="337" y="207"/>
                    </a:cubicBezTo>
                    <a:moveTo>
                      <a:pt x="17" y="192"/>
                    </a:moveTo>
                    <a:cubicBezTo>
                      <a:pt x="18" y="194"/>
                      <a:pt x="18" y="194"/>
                      <a:pt x="18" y="194"/>
                    </a:cubicBezTo>
                    <a:cubicBezTo>
                      <a:pt x="40" y="209"/>
                      <a:pt x="40" y="209"/>
                      <a:pt x="40" y="209"/>
                    </a:cubicBezTo>
                    <a:cubicBezTo>
                      <a:pt x="39" y="208"/>
                      <a:pt x="39" y="208"/>
                      <a:pt x="39" y="208"/>
                    </a:cubicBezTo>
                    <a:cubicBezTo>
                      <a:pt x="17" y="192"/>
                      <a:pt x="17" y="192"/>
                      <a:pt x="17" y="192"/>
                    </a:cubicBezTo>
                    <a:moveTo>
                      <a:pt x="334" y="191"/>
                    </a:moveTo>
                    <a:cubicBezTo>
                      <a:pt x="333" y="194"/>
                      <a:pt x="333" y="194"/>
                      <a:pt x="333" y="194"/>
                    </a:cubicBezTo>
                    <a:cubicBezTo>
                      <a:pt x="335" y="203"/>
                      <a:pt x="335" y="203"/>
                      <a:pt x="335" y="203"/>
                    </a:cubicBezTo>
                    <a:cubicBezTo>
                      <a:pt x="335" y="203"/>
                      <a:pt x="335" y="203"/>
                      <a:pt x="335" y="203"/>
                    </a:cubicBezTo>
                    <a:cubicBezTo>
                      <a:pt x="336" y="206"/>
                      <a:pt x="336" y="206"/>
                      <a:pt x="336" y="206"/>
                    </a:cubicBezTo>
                    <a:cubicBezTo>
                      <a:pt x="336" y="206"/>
                      <a:pt x="336" y="206"/>
                      <a:pt x="336" y="206"/>
                    </a:cubicBezTo>
                    <a:cubicBezTo>
                      <a:pt x="337" y="204"/>
                      <a:pt x="337" y="204"/>
                      <a:pt x="337" y="204"/>
                    </a:cubicBezTo>
                    <a:cubicBezTo>
                      <a:pt x="336" y="203"/>
                      <a:pt x="336" y="203"/>
                      <a:pt x="336" y="203"/>
                    </a:cubicBezTo>
                    <a:cubicBezTo>
                      <a:pt x="334" y="191"/>
                      <a:pt x="334" y="191"/>
                      <a:pt x="334" y="191"/>
                    </a:cubicBezTo>
                    <a:moveTo>
                      <a:pt x="0" y="180"/>
                    </a:moveTo>
                    <a:cubicBezTo>
                      <a:pt x="0" y="180"/>
                      <a:pt x="0" y="180"/>
                      <a:pt x="0" y="181"/>
                    </a:cubicBezTo>
                    <a:cubicBezTo>
                      <a:pt x="16" y="192"/>
                      <a:pt x="16" y="192"/>
                      <a:pt x="16" y="192"/>
                    </a:cubicBezTo>
                    <a:cubicBezTo>
                      <a:pt x="15" y="190"/>
                      <a:pt x="15" y="190"/>
                      <a:pt x="15" y="190"/>
                    </a:cubicBezTo>
                    <a:cubicBezTo>
                      <a:pt x="0" y="180"/>
                      <a:pt x="0" y="180"/>
                      <a:pt x="0" y="180"/>
                    </a:cubicBezTo>
                    <a:moveTo>
                      <a:pt x="329" y="169"/>
                    </a:moveTo>
                    <a:cubicBezTo>
                      <a:pt x="329" y="171"/>
                      <a:pt x="329" y="171"/>
                      <a:pt x="329" y="171"/>
                    </a:cubicBezTo>
                    <a:cubicBezTo>
                      <a:pt x="333" y="191"/>
                      <a:pt x="333" y="191"/>
                      <a:pt x="333" y="191"/>
                    </a:cubicBezTo>
                    <a:cubicBezTo>
                      <a:pt x="333" y="189"/>
                      <a:pt x="333" y="189"/>
                      <a:pt x="333" y="189"/>
                    </a:cubicBezTo>
                    <a:cubicBezTo>
                      <a:pt x="329" y="169"/>
                      <a:pt x="329" y="169"/>
                      <a:pt x="329" y="169"/>
                    </a:cubicBezTo>
                    <a:moveTo>
                      <a:pt x="5" y="169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0" y="172"/>
                      <a:pt x="1" y="172"/>
                      <a:pt x="1" y="173"/>
                    </a:cubicBezTo>
                    <a:cubicBezTo>
                      <a:pt x="6" y="170"/>
                      <a:pt x="6" y="170"/>
                      <a:pt x="6" y="170"/>
                    </a:cubicBezTo>
                    <a:cubicBezTo>
                      <a:pt x="5" y="169"/>
                      <a:pt x="5" y="169"/>
                      <a:pt x="5" y="169"/>
                    </a:cubicBezTo>
                    <a:moveTo>
                      <a:pt x="20" y="160"/>
                    </a:moveTo>
                    <a:cubicBezTo>
                      <a:pt x="6" y="168"/>
                      <a:pt x="6" y="168"/>
                      <a:pt x="6" y="168"/>
                    </a:cubicBezTo>
                    <a:cubicBezTo>
                      <a:pt x="7" y="169"/>
                      <a:pt x="7" y="169"/>
                      <a:pt x="7" y="169"/>
                    </a:cubicBezTo>
                    <a:cubicBezTo>
                      <a:pt x="21" y="161"/>
                      <a:pt x="21" y="161"/>
                      <a:pt x="21" y="161"/>
                    </a:cubicBezTo>
                    <a:cubicBezTo>
                      <a:pt x="20" y="160"/>
                      <a:pt x="20" y="160"/>
                      <a:pt x="20" y="160"/>
                    </a:cubicBezTo>
                    <a:moveTo>
                      <a:pt x="31" y="154"/>
                    </a:moveTo>
                    <a:cubicBezTo>
                      <a:pt x="21" y="159"/>
                      <a:pt x="21" y="159"/>
                      <a:pt x="21" y="159"/>
                    </a:cubicBezTo>
                    <a:cubicBezTo>
                      <a:pt x="23" y="160"/>
                      <a:pt x="23" y="160"/>
                      <a:pt x="23" y="160"/>
                    </a:cubicBezTo>
                    <a:cubicBezTo>
                      <a:pt x="31" y="155"/>
                      <a:pt x="31" y="155"/>
                      <a:pt x="31" y="155"/>
                    </a:cubicBezTo>
                    <a:cubicBezTo>
                      <a:pt x="31" y="154"/>
                      <a:pt x="31" y="154"/>
                      <a:pt x="31" y="154"/>
                    </a:cubicBezTo>
                    <a:moveTo>
                      <a:pt x="326" y="153"/>
                    </a:moveTo>
                    <a:cubicBezTo>
                      <a:pt x="325" y="155"/>
                      <a:pt x="325" y="155"/>
                      <a:pt x="325" y="155"/>
                    </a:cubicBezTo>
                    <a:cubicBezTo>
                      <a:pt x="328" y="169"/>
                      <a:pt x="328" y="169"/>
                      <a:pt x="328" y="169"/>
                    </a:cubicBezTo>
                    <a:cubicBezTo>
                      <a:pt x="329" y="167"/>
                      <a:pt x="329" y="167"/>
                      <a:pt x="329" y="167"/>
                    </a:cubicBezTo>
                    <a:cubicBezTo>
                      <a:pt x="326" y="153"/>
                      <a:pt x="326" y="153"/>
                      <a:pt x="326" y="153"/>
                    </a:cubicBezTo>
                    <a:moveTo>
                      <a:pt x="51" y="143"/>
                    </a:moveTo>
                    <a:cubicBezTo>
                      <a:pt x="49" y="144"/>
                      <a:pt x="49" y="144"/>
                      <a:pt x="49" y="144"/>
                    </a:cubicBezTo>
                    <a:cubicBezTo>
                      <a:pt x="32" y="153"/>
                      <a:pt x="32" y="153"/>
                      <a:pt x="32" y="153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51" y="143"/>
                      <a:pt x="51" y="143"/>
                      <a:pt x="51" y="143"/>
                    </a:cubicBezTo>
                    <a:moveTo>
                      <a:pt x="323" y="138"/>
                    </a:moveTo>
                    <a:cubicBezTo>
                      <a:pt x="322" y="139"/>
                      <a:pt x="322" y="139"/>
                      <a:pt x="322" y="139"/>
                    </a:cubicBezTo>
                    <a:cubicBezTo>
                      <a:pt x="325" y="153"/>
                      <a:pt x="325" y="153"/>
                      <a:pt x="325" y="153"/>
                    </a:cubicBezTo>
                    <a:cubicBezTo>
                      <a:pt x="326" y="152"/>
                      <a:pt x="326" y="152"/>
                      <a:pt x="326" y="152"/>
                    </a:cubicBezTo>
                    <a:cubicBezTo>
                      <a:pt x="323" y="138"/>
                      <a:pt x="323" y="138"/>
                      <a:pt x="323" y="138"/>
                    </a:cubicBezTo>
                    <a:moveTo>
                      <a:pt x="321" y="128"/>
                    </a:moveTo>
                    <a:cubicBezTo>
                      <a:pt x="320" y="128"/>
                      <a:pt x="320" y="128"/>
                      <a:pt x="320" y="128"/>
                    </a:cubicBezTo>
                    <a:cubicBezTo>
                      <a:pt x="320" y="129"/>
                      <a:pt x="320" y="129"/>
                      <a:pt x="320" y="129"/>
                    </a:cubicBezTo>
                    <a:cubicBezTo>
                      <a:pt x="322" y="138"/>
                      <a:pt x="322" y="138"/>
                      <a:pt x="322" y="138"/>
                    </a:cubicBezTo>
                    <a:cubicBezTo>
                      <a:pt x="323" y="137"/>
                      <a:pt x="323" y="137"/>
                      <a:pt x="323" y="137"/>
                    </a:cubicBezTo>
                    <a:cubicBezTo>
                      <a:pt x="321" y="129"/>
                      <a:pt x="321" y="129"/>
                      <a:pt x="321" y="129"/>
                    </a:cubicBezTo>
                    <a:cubicBezTo>
                      <a:pt x="321" y="128"/>
                      <a:pt x="321" y="128"/>
                      <a:pt x="321" y="128"/>
                    </a:cubicBezTo>
                    <a:moveTo>
                      <a:pt x="320" y="123"/>
                    </a:moveTo>
                    <a:cubicBezTo>
                      <a:pt x="319" y="123"/>
                      <a:pt x="319" y="123"/>
                      <a:pt x="319" y="123"/>
                    </a:cubicBezTo>
                    <a:cubicBezTo>
                      <a:pt x="320" y="127"/>
                      <a:pt x="320" y="127"/>
                      <a:pt x="320" y="127"/>
                    </a:cubicBezTo>
                    <a:cubicBezTo>
                      <a:pt x="321" y="127"/>
                      <a:pt x="321" y="127"/>
                      <a:pt x="321" y="127"/>
                    </a:cubicBezTo>
                    <a:cubicBezTo>
                      <a:pt x="320" y="123"/>
                      <a:pt x="320" y="123"/>
                      <a:pt x="320" y="123"/>
                    </a:cubicBezTo>
                    <a:moveTo>
                      <a:pt x="95" y="117"/>
                    </a:moveTo>
                    <a:cubicBezTo>
                      <a:pt x="92" y="118"/>
                      <a:pt x="92" y="118"/>
                      <a:pt x="92" y="118"/>
                    </a:cubicBezTo>
                    <a:cubicBezTo>
                      <a:pt x="91" y="119"/>
                      <a:pt x="91" y="119"/>
                      <a:pt x="91" y="119"/>
                    </a:cubicBezTo>
                    <a:cubicBezTo>
                      <a:pt x="89" y="120"/>
                      <a:pt x="89" y="120"/>
                      <a:pt x="89" y="120"/>
                    </a:cubicBezTo>
                    <a:cubicBezTo>
                      <a:pt x="89" y="120"/>
                      <a:pt x="89" y="120"/>
                      <a:pt x="89" y="120"/>
                    </a:cubicBezTo>
                    <a:cubicBezTo>
                      <a:pt x="88" y="121"/>
                      <a:pt x="88" y="121"/>
                      <a:pt x="88" y="121"/>
                    </a:cubicBezTo>
                    <a:cubicBezTo>
                      <a:pt x="88" y="121"/>
                      <a:pt x="88" y="121"/>
                      <a:pt x="88" y="121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85" y="122"/>
                      <a:pt x="85" y="122"/>
                      <a:pt x="85" y="122"/>
                    </a:cubicBezTo>
                    <a:cubicBezTo>
                      <a:pt x="51" y="142"/>
                      <a:pt x="51" y="142"/>
                      <a:pt x="51" y="142"/>
                    </a:cubicBezTo>
                    <a:cubicBezTo>
                      <a:pt x="53" y="142"/>
                      <a:pt x="53" y="142"/>
                      <a:pt x="53" y="142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9" y="121"/>
                      <a:pt x="89" y="121"/>
                      <a:pt x="89" y="121"/>
                    </a:cubicBezTo>
                    <a:cubicBezTo>
                      <a:pt x="90" y="121"/>
                      <a:pt x="90" y="121"/>
                      <a:pt x="90" y="121"/>
                    </a:cubicBezTo>
                    <a:cubicBezTo>
                      <a:pt x="93" y="119"/>
                      <a:pt x="93" y="119"/>
                      <a:pt x="93" y="119"/>
                    </a:cubicBezTo>
                    <a:cubicBezTo>
                      <a:pt x="94" y="119"/>
                      <a:pt x="94" y="119"/>
                      <a:pt x="94" y="119"/>
                    </a:cubicBezTo>
                    <a:cubicBezTo>
                      <a:pt x="95" y="118"/>
                      <a:pt x="95" y="118"/>
                      <a:pt x="95" y="118"/>
                    </a:cubicBezTo>
                    <a:cubicBezTo>
                      <a:pt x="95" y="117"/>
                      <a:pt x="95" y="117"/>
                      <a:pt x="95" y="117"/>
                    </a:cubicBezTo>
                    <a:moveTo>
                      <a:pt x="317" y="113"/>
                    </a:moveTo>
                    <a:cubicBezTo>
                      <a:pt x="319" y="122"/>
                      <a:pt x="319" y="122"/>
                      <a:pt x="319" y="122"/>
                    </a:cubicBezTo>
                    <a:cubicBezTo>
                      <a:pt x="320" y="122"/>
                      <a:pt x="320" y="122"/>
                      <a:pt x="320" y="122"/>
                    </a:cubicBezTo>
                    <a:cubicBezTo>
                      <a:pt x="318" y="114"/>
                      <a:pt x="318" y="114"/>
                      <a:pt x="318" y="114"/>
                    </a:cubicBezTo>
                    <a:cubicBezTo>
                      <a:pt x="317" y="113"/>
                      <a:pt x="317" y="113"/>
                      <a:pt x="317" y="113"/>
                    </a:cubicBezTo>
                    <a:moveTo>
                      <a:pt x="102" y="112"/>
                    </a:moveTo>
                    <a:cubicBezTo>
                      <a:pt x="96" y="116"/>
                      <a:pt x="96" y="116"/>
                      <a:pt x="96" y="116"/>
                    </a:cubicBezTo>
                    <a:cubicBezTo>
                      <a:pt x="96" y="117"/>
                      <a:pt x="96" y="117"/>
                      <a:pt x="96" y="117"/>
                    </a:cubicBezTo>
                    <a:cubicBezTo>
                      <a:pt x="102" y="114"/>
                      <a:pt x="102" y="114"/>
                      <a:pt x="102" y="114"/>
                    </a:cubicBezTo>
                    <a:cubicBezTo>
                      <a:pt x="102" y="112"/>
                      <a:pt x="102" y="112"/>
                      <a:pt x="102" y="112"/>
                    </a:cubicBezTo>
                    <a:moveTo>
                      <a:pt x="314" y="99"/>
                    </a:moveTo>
                    <a:cubicBezTo>
                      <a:pt x="317" y="112"/>
                      <a:pt x="317" y="112"/>
                      <a:pt x="317" y="112"/>
                    </a:cubicBezTo>
                    <a:cubicBezTo>
                      <a:pt x="318" y="112"/>
                      <a:pt x="318" y="112"/>
                      <a:pt x="318" y="112"/>
                    </a:cubicBezTo>
                    <a:cubicBezTo>
                      <a:pt x="315" y="100"/>
                      <a:pt x="315" y="100"/>
                      <a:pt x="315" y="100"/>
                    </a:cubicBezTo>
                    <a:cubicBezTo>
                      <a:pt x="314" y="99"/>
                      <a:pt x="314" y="99"/>
                      <a:pt x="314" y="99"/>
                    </a:cubicBezTo>
                    <a:moveTo>
                      <a:pt x="136" y="93"/>
                    </a:moveTo>
                    <a:cubicBezTo>
                      <a:pt x="104" y="111"/>
                      <a:pt x="104" y="111"/>
                      <a:pt x="104" y="111"/>
                    </a:cubicBezTo>
                    <a:cubicBezTo>
                      <a:pt x="103" y="113"/>
                      <a:pt x="103" y="113"/>
                      <a:pt x="103" y="113"/>
                    </a:cubicBezTo>
                    <a:cubicBezTo>
                      <a:pt x="136" y="94"/>
                      <a:pt x="136" y="94"/>
                      <a:pt x="136" y="94"/>
                    </a:cubicBezTo>
                    <a:cubicBezTo>
                      <a:pt x="136" y="93"/>
                      <a:pt x="136" y="93"/>
                      <a:pt x="136" y="93"/>
                    </a:cubicBezTo>
                    <a:moveTo>
                      <a:pt x="309" y="76"/>
                    </a:moveTo>
                    <a:cubicBezTo>
                      <a:pt x="314" y="98"/>
                      <a:pt x="314" y="98"/>
                      <a:pt x="314" y="98"/>
                    </a:cubicBezTo>
                    <a:cubicBezTo>
                      <a:pt x="315" y="99"/>
                      <a:pt x="315" y="99"/>
                      <a:pt x="315" y="99"/>
                    </a:cubicBezTo>
                    <a:cubicBezTo>
                      <a:pt x="311" y="77"/>
                      <a:pt x="311" y="77"/>
                      <a:pt x="311" y="77"/>
                    </a:cubicBezTo>
                    <a:cubicBezTo>
                      <a:pt x="309" y="76"/>
                      <a:pt x="309" y="76"/>
                      <a:pt x="309" y="76"/>
                    </a:cubicBezTo>
                    <a:moveTo>
                      <a:pt x="168" y="74"/>
                    </a:moveTo>
                    <a:cubicBezTo>
                      <a:pt x="137" y="92"/>
                      <a:pt x="137" y="92"/>
                      <a:pt x="137" y="92"/>
                    </a:cubicBezTo>
                    <a:cubicBezTo>
                      <a:pt x="137" y="93"/>
                      <a:pt x="137" y="93"/>
                      <a:pt x="137" y="93"/>
                    </a:cubicBezTo>
                    <a:cubicBezTo>
                      <a:pt x="170" y="74"/>
                      <a:pt x="170" y="74"/>
                      <a:pt x="170" y="74"/>
                    </a:cubicBezTo>
                    <a:cubicBezTo>
                      <a:pt x="168" y="74"/>
                      <a:pt x="168" y="74"/>
                      <a:pt x="168" y="74"/>
                    </a:cubicBezTo>
                    <a:moveTo>
                      <a:pt x="307" y="58"/>
                    </a:moveTo>
                    <a:cubicBezTo>
                      <a:pt x="306" y="60"/>
                      <a:pt x="306" y="60"/>
                      <a:pt x="306" y="60"/>
                    </a:cubicBezTo>
                    <a:cubicBezTo>
                      <a:pt x="309" y="73"/>
                      <a:pt x="309" y="73"/>
                      <a:pt x="309" y="73"/>
                    </a:cubicBezTo>
                    <a:cubicBezTo>
                      <a:pt x="310" y="75"/>
                      <a:pt x="310" y="75"/>
                      <a:pt x="310" y="75"/>
                    </a:cubicBezTo>
                    <a:cubicBezTo>
                      <a:pt x="307" y="58"/>
                      <a:pt x="307" y="58"/>
                      <a:pt x="307" y="58"/>
                    </a:cubicBezTo>
                    <a:moveTo>
                      <a:pt x="214" y="47"/>
                    </a:moveTo>
                    <a:cubicBezTo>
                      <a:pt x="174" y="71"/>
                      <a:pt x="174" y="71"/>
                      <a:pt x="174" y="71"/>
                    </a:cubicBezTo>
                    <a:cubicBezTo>
                      <a:pt x="173" y="71"/>
                      <a:pt x="173" y="71"/>
                      <a:pt x="173" y="71"/>
                    </a:cubicBezTo>
                    <a:cubicBezTo>
                      <a:pt x="170" y="73"/>
                      <a:pt x="170" y="73"/>
                      <a:pt x="170" y="73"/>
                    </a:cubicBezTo>
                    <a:cubicBezTo>
                      <a:pt x="171" y="74"/>
                      <a:pt x="171" y="74"/>
                      <a:pt x="171" y="74"/>
                    </a:cubicBezTo>
                    <a:cubicBezTo>
                      <a:pt x="174" y="72"/>
                      <a:pt x="174" y="72"/>
                      <a:pt x="174" y="72"/>
                    </a:cubicBezTo>
                    <a:cubicBezTo>
                      <a:pt x="175" y="71"/>
                      <a:pt x="175" y="71"/>
                      <a:pt x="175" y="71"/>
                    </a:cubicBezTo>
                    <a:cubicBezTo>
                      <a:pt x="214" y="48"/>
                      <a:pt x="214" y="48"/>
                      <a:pt x="214" y="48"/>
                    </a:cubicBezTo>
                    <a:cubicBezTo>
                      <a:pt x="214" y="47"/>
                      <a:pt x="214" y="47"/>
                      <a:pt x="214" y="47"/>
                    </a:cubicBezTo>
                    <a:moveTo>
                      <a:pt x="225" y="41"/>
                    </a:moveTo>
                    <a:cubicBezTo>
                      <a:pt x="225" y="41"/>
                      <a:pt x="225" y="41"/>
                      <a:pt x="225" y="41"/>
                    </a:cubicBezTo>
                    <a:cubicBezTo>
                      <a:pt x="215" y="46"/>
                      <a:pt x="215" y="46"/>
                      <a:pt x="215" y="46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225" y="42"/>
                      <a:pt x="225" y="42"/>
                      <a:pt x="225" y="42"/>
                    </a:cubicBezTo>
                    <a:cubicBezTo>
                      <a:pt x="225" y="42"/>
                      <a:pt x="225" y="42"/>
                      <a:pt x="225" y="42"/>
                    </a:cubicBezTo>
                    <a:cubicBezTo>
                      <a:pt x="225" y="41"/>
                      <a:pt x="225" y="41"/>
                      <a:pt x="225" y="41"/>
                    </a:cubicBezTo>
                    <a:moveTo>
                      <a:pt x="303" y="41"/>
                    </a:moveTo>
                    <a:cubicBezTo>
                      <a:pt x="303" y="42"/>
                      <a:pt x="303" y="42"/>
                      <a:pt x="303" y="42"/>
                    </a:cubicBezTo>
                    <a:cubicBezTo>
                      <a:pt x="306" y="58"/>
                      <a:pt x="306" y="58"/>
                      <a:pt x="306" y="58"/>
                    </a:cubicBezTo>
                    <a:cubicBezTo>
                      <a:pt x="306" y="55"/>
                      <a:pt x="306" y="55"/>
                      <a:pt x="306" y="55"/>
                    </a:cubicBezTo>
                    <a:cubicBezTo>
                      <a:pt x="303" y="41"/>
                      <a:pt x="303" y="41"/>
                      <a:pt x="303" y="41"/>
                    </a:cubicBezTo>
                    <a:moveTo>
                      <a:pt x="226" y="40"/>
                    </a:moveTo>
                    <a:cubicBezTo>
                      <a:pt x="226" y="40"/>
                      <a:pt x="226" y="40"/>
                      <a:pt x="226" y="40"/>
                    </a:cubicBezTo>
                    <a:cubicBezTo>
                      <a:pt x="226" y="40"/>
                      <a:pt x="226" y="40"/>
                      <a:pt x="226" y="40"/>
                    </a:cubicBezTo>
                    <a:cubicBezTo>
                      <a:pt x="226" y="42"/>
                      <a:pt x="226" y="42"/>
                      <a:pt x="226" y="42"/>
                    </a:cubicBezTo>
                    <a:cubicBezTo>
                      <a:pt x="226" y="42"/>
                      <a:pt x="226" y="42"/>
                      <a:pt x="226" y="42"/>
                    </a:cubicBezTo>
                    <a:cubicBezTo>
                      <a:pt x="227" y="41"/>
                      <a:pt x="227" y="41"/>
                      <a:pt x="227" y="41"/>
                    </a:cubicBezTo>
                    <a:cubicBezTo>
                      <a:pt x="226" y="40"/>
                      <a:pt x="226" y="40"/>
                      <a:pt x="226" y="40"/>
                    </a:cubicBezTo>
                    <a:moveTo>
                      <a:pt x="262" y="19"/>
                    </a:moveTo>
                    <a:cubicBezTo>
                      <a:pt x="245" y="29"/>
                      <a:pt x="245" y="29"/>
                      <a:pt x="245" y="29"/>
                    </a:cubicBezTo>
                    <a:cubicBezTo>
                      <a:pt x="244" y="30"/>
                      <a:pt x="244" y="30"/>
                      <a:pt x="244" y="30"/>
                    </a:cubicBezTo>
                    <a:cubicBezTo>
                      <a:pt x="227" y="40"/>
                      <a:pt x="227" y="40"/>
                      <a:pt x="227" y="40"/>
                    </a:cubicBezTo>
                    <a:cubicBezTo>
                      <a:pt x="228" y="40"/>
                      <a:pt x="228" y="40"/>
                      <a:pt x="228" y="40"/>
                    </a:cubicBezTo>
                    <a:cubicBezTo>
                      <a:pt x="244" y="31"/>
                      <a:pt x="244" y="31"/>
                      <a:pt x="244" y="31"/>
                    </a:cubicBezTo>
                    <a:cubicBezTo>
                      <a:pt x="245" y="30"/>
                      <a:pt x="245" y="30"/>
                      <a:pt x="245" y="30"/>
                    </a:cubicBezTo>
                    <a:cubicBezTo>
                      <a:pt x="263" y="20"/>
                      <a:pt x="263" y="20"/>
                      <a:pt x="263" y="20"/>
                    </a:cubicBezTo>
                    <a:cubicBezTo>
                      <a:pt x="262" y="19"/>
                      <a:pt x="262" y="19"/>
                      <a:pt x="262" y="19"/>
                    </a:cubicBezTo>
                    <a:moveTo>
                      <a:pt x="293" y="2"/>
                    </a:moveTo>
                    <a:cubicBezTo>
                      <a:pt x="292" y="2"/>
                      <a:pt x="292" y="2"/>
                      <a:pt x="292" y="2"/>
                    </a:cubicBezTo>
                    <a:cubicBezTo>
                      <a:pt x="292" y="2"/>
                      <a:pt x="292" y="2"/>
                      <a:pt x="292" y="2"/>
                    </a:cubicBezTo>
                    <a:cubicBezTo>
                      <a:pt x="291" y="3"/>
                      <a:pt x="291" y="3"/>
                      <a:pt x="291" y="3"/>
                    </a:cubicBezTo>
                    <a:cubicBezTo>
                      <a:pt x="263" y="18"/>
                      <a:pt x="263" y="18"/>
                      <a:pt x="263" y="18"/>
                    </a:cubicBezTo>
                    <a:cubicBezTo>
                      <a:pt x="264" y="19"/>
                      <a:pt x="264" y="19"/>
                      <a:pt x="264" y="19"/>
                    </a:cubicBezTo>
                    <a:cubicBezTo>
                      <a:pt x="291" y="3"/>
                      <a:pt x="291" y="3"/>
                      <a:pt x="291" y="3"/>
                    </a:cubicBezTo>
                    <a:cubicBezTo>
                      <a:pt x="292" y="3"/>
                      <a:pt x="292" y="3"/>
                      <a:pt x="292" y="3"/>
                    </a:cubicBezTo>
                    <a:cubicBezTo>
                      <a:pt x="293" y="2"/>
                      <a:pt x="293" y="2"/>
                      <a:pt x="293" y="2"/>
                    </a:cubicBezTo>
                    <a:moveTo>
                      <a:pt x="295" y="1"/>
                    </a:moveTo>
                    <a:cubicBezTo>
                      <a:pt x="295" y="1"/>
                      <a:pt x="295" y="1"/>
                      <a:pt x="295" y="1"/>
                    </a:cubicBezTo>
                    <a:cubicBezTo>
                      <a:pt x="295" y="2"/>
                      <a:pt x="295" y="2"/>
                      <a:pt x="295" y="2"/>
                    </a:cubicBezTo>
                    <a:cubicBezTo>
                      <a:pt x="295" y="4"/>
                      <a:pt x="295" y="4"/>
                      <a:pt x="295" y="4"/>
                    </a:cubicBezTo>
                    <a:cubicBezTo>
                      <a:pt x="295" y="5"/>
                      <a:pt x="295" y="5"/>
                      <a:pt x="295" y="5"/>
                    </a:cubicBezTo>
                    <a:cubicBezTo>
                      <a:pt x="302" y="41"/>
                      <a:pt x="302" y="41"/>
                      <a:pt x="302" y="41"/>
                    </a:cubicBezTo>
                    <a:cubicBezTo>
                      <a:pt x="303" y="39"/>
                      <a:pt x="303" y="39"/>
                      <a:pt x="303" y="39"/>
                    </a:cubicBezTo>
                    <a:cubicBezTo>
                      <a:pt x="296" y="5"/>
                      <a:pt x="296" y="5"/>
                      <a:pt x="296" y="5"/>
                    </a:cubicBezTo>
                    <a:cubicBezTo>
                      <a:pt x="296" y="3"/>
                      <a:pt x="296" y="3"/>
                      <a:pt x="296" y="3"/>
                    </a:cubicBezTo>
                    <a:cubicBezTo>
                      <a:pt x="295" y="1"/>
                      <a:pt x="295" y="1"/>
                      <a:pt x="295" y="1"/>
                    </a:cubicBezTo>
                    <a:moveTo>
                      <a:pt x="295" y="0"/>
                    </a:moveTo>
                    <a:cubicBezTo>
                      <a:pt x="295" y="0"/>
                      <a:pt x="295" y="0"/>
                      <a:pt x="295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5" y="0"/>
                      <a:pt x="295" y="0"/>
                      <a:pt x="295" y="0"/>
                    </a:cubicBezTo>
                    <a:cubicBezTo>
                      <a:pt x="295" y="0"/>
                      <a:pt x="295" y="0"/>
                      <a:pt x="29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25">
                <a:extLst>
                  <a:ext uri="{FF2B5EF4-FFF2-40B4-BE49-F238E27FC236}">
                    <a16:creationId xmlns:a16="http://schemas.microsoft.com/office/drawing/2014/main" xmlns="" id="{F9C12A25-E099-4530-8353-901AD9F34A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856" y="749"/>
                <a:ext cx="771" cy="1807"/>
              </a:xfrm>
              <a:custGeom>
                <a:avLst/>
                <a:gdLst>
                  <a:gd name="T0" fmla="*/ 760 w 771"/>
                  <a:gd name="T1" fmla="*/ 1807 h 1807"/>
                  <a:gd name="T2" fmla="*/ 749 w 771"/>
                  <a:gd name="T3" fmla="*/ 1795 h 1807"/>
                  <a:gd name="T4" fmla="*/ 749 w 771"/>
                  <a:gd name="T5" fmla="*/ 1807 h 1807"/>
                  <a:gd name="T6" fmla="*/ 643 w 771"/>
                  <a:gd name="T7" fmla="*/ 1790 h 1807"/>
                  <a:gd name="T8" fmla="*/ 570 w 771"/>
                  <a:gd name="T9" fmla="*/ 1779 h 1807"/>
                  <a:gd name="T10" fmla="*/ 621 w 771"/>
                  <a:gd name="T11" fmla="*/ 1784 h 1807"/>
                  <a:gd name="T12" fmla="*/ 565 w 771"/>
                  <a:gd name="T13" fmla="*/ 1779 h 1807"/>
                  <a:gd name="T14" fmla="*/ 749 w 771"/>
                  <a:gd name="T15" fmla="*/ 1784 h 1807"/>
                  <a:gd name="T16" fmla="*/ 196 w 771"/>
                  <a:gd name="T17" fmla="*/ 1717 h 1807"/>
                  <a:gd name="T18" fmla="*/ 17 w 771"/>
                  <a:gd name="T19" fmla="*/ 1689 h 1807"/>
                  <a:gd name="T20" fmla="*/ 17 w 771"/>
                  <a:gd name="T21" fmla="*/ 1689 h 1807"/>
                  <a:gd name="T22" fmla="*/ 738 w 771"/>
                  <a:gd name="T23" fmla="*/ 1745 h 1807"/>
                  <a:gd name="T24" fmla="*/ 688 w 771"/>
                  <a:gd name="T25" fmla="*/ 1605 h 1807"/>
                  <a:gd name="T26" fmla="*/ 676 w 771"/>
                  <a:gd name="T27" fmla="*/ 1577 h 1807"/>
                  <a:gd name="T28" fmla="*/ 73 w 771"/>
                  <a:gd name="T29" fmla="*/ 1560 h 1807"/>
                  <a:gd name="T30" fmla="*/ 0 w 771"/>
                  <a:gd name="T31" fmla="*/ 1689 h 1807"/>
                  <a:gd name="T32" fmla="*/ 78 w 771"/>
                  <a:gd name="T33" fmla="*/ 1566 h 1807"/>
                  <a:gd name="T34" fmla="*/ 123 w 771"/>
                  <a:gd name="T35" fmla="*/ 1488 h 1807"/>
                  <a:gd name="T36" fmla="*/ 157 w 771"/>
                  <a:gd name="T37" fmla="*/ 1432 h 1807"/>
                  <a:gd name="T38" fmla="*/ 676 w 771"/>
                  <a:gd name="T39" fmla="*/ 1572 h 1807"/>
                  <a:gd name="T40" fmla="*/ 609 w 771"/>
                  <a:gd name="T41" fmla="*/ 1393 h 1807"/>
                  <a:gd name="T42" fmla="*/ 252 w 771"/>
                  <a:gd name="T43" fmla="*/ 1253 h 1807"/>
                  <a:gd name="T44" fmla="*/ 201 w 771"/>
                  <a:gd name="T45" fmla="*/ 1348 h 1807"/>
                  <a:gd name="T46" fmla="*/ 263 w 771"/>
                  <a:gd name="T47" fmla="*/ 1236 h 1807"/>
                  <a:gd name="T48" fmla="*/ 274 w 771"/>
                  <a:gd name="T49" fmla="*/ 1230 h 1807"/>
                  <a:gd name="T50" fmla="*/ 593 w 771"/>
                  <a:gd name="T51" fmla="*/ 1348 h 1807"/>
                  <a:gd name="T52" fmla="*/ 598 w 771"/>
                  <a:gd name="T53" fmla="*/ 1348 h 1807"/>
                  <a:gd name="T54" fmla="*/ 548 w 771"/>
                  <a:gd name="T55" fmla="*/ 1174 h 1807"/>
                  <a:gd name="T56" fmla="*/ 548 w 771"/>
                  <a:gd name="T57" fmla="*/ 1169 h 1807"/>
                  <a:gd name="T58" fmla="*/ 280 w 771"/>
                  <a:gd name="T59" fmla="*/ 1219 h 1807"/>
                  <a:gd name="T60" fmla="*/ 526 w 771"/>
                  <a:gd name="T61" fmla="*/ 1096 h 1807"/>
                  <a:gd name="T62" fmla="*/ 358 w 771"/>
                  <a:gd name="T63" fmla="*/ 1068 h 1807"/>
                  <a:gd name="T64" fmla="*/ 464 w 771"/>
                  <a:gd name="T65" fmla="*/ 895 h 1807"/>
                  <a:gd name="T66" fmla="*/ 470 w 771"/>
                  <a:gd name="T67" fmla="*/ 878 h 1807"/>
                  <a:gd name="T68" fmla="*/ 431 w 771"/>
                  <a:gd name="T69" fmla="*/ 766 h 1807"/>
                  <a:gd name="T70" fmla="*/ 470 w 771"/>
                  <a:gd name="T71" fmla="*/ 872 h 1807"/>
                  <a:gd name="T72" fmla="*/ 380 w 771"/>
                  <a:gd name="T73" fmla="*/ 587 h 1807"/>
                  <a:gd name="T74" fmla="*/ 386 w 771"/>
                  <a:gd name="T75" fmla="*/ 593 h 1807"/>
                  <a:gd name="T76" fmla="*/ 576 w 771"/>
                  <a:gd name="T77" fmla="*/ 688 h 1807"/>
                  <a:gd name="T78" fmla="*/ 581 w 771"/>
                  <a:gd name="T79" fmla="*/ 693 h 1807"/>
                  <a:gd name="T80" fmla="*/ 341 w 771"/>
                  <a:gd name="T81" fmla="*/ 453 h 1807"/>
                  <a:gd name="T82" fmla="*/ 341 w 771"/>
                  <a:gd name="T83" fmla="*/ 436 h 1807"/>
                  <a:gd name="T84" fmla="*/ 771 w 771"/>
                  <a:gd name="T85" fmla="*/ 363 h 1807"/>
                  <a:gd name="T86" fmla="*/ 760 w 771"/>
                  <a:gd name="T87" fmla="*/ 386 h 1807"/>
                  <a:gd name="T88" fmla="*/ 749 w 771"/>
                  <a:gd name="T89" fmla="*/ 352 h 1807"/>
                  <a:gd name="T90" fmla="*/ 771 w 771"/>
                  <a:gd name="T91" fmla="*/ 358 h 1807"/>
                  <a:gd name="T92" fmla="*/ 285 w 771"/>
                  <a:gd name="T93" fmla="*/ 246 h 1807"/>
                  <a:gd name="T94" fmla="*/ 313 w 771"/>
                  <a:gd name="T95" fmla="*/ 324 h 1807"/>
                  <a:gd name="T96" fmla="*/ 280 w 771"/>
                  <a:gd name="T97" fmla="*/ 240 h 1807"/>
                  <a:gd name="T98" fmla="*/ 213 w 771"/>
                  <a:gd name="T99" fmla="*/ 5 h 1807"/>
                  <a:gd name="T100" fmla="*/ 224 w 771"/>
                  <a:gd name="T101" fmla="*/ 17 h 1807"/>
                  <a:gd name="T102" fmla="*/ 224 w 771"/>
                  <a:gd name="T103" fmla="*/ 5 h 1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71" h="1807">
                    <a:moveTo>
                      <a:pt x="760" y="1807"/>
                    </a:moveTo>
                    <a:lnTo>
                      <a:pt x="760" y="1807"/>
                    </a:lnTo>
                    <a:lnTo>
                      <a:pt x="760" y="1807"/>
                    </a:lnTo>
                    <a:lnTo>
                      <a:pt x="760" y="1807"/>
                    </a:lnTo>
                    <a:lnTo>
                      <a:pt x="760" y="1807"/>
                    </a:lnTo>
                    <a:lnTo>
                      <a:pt x="760" y="1807"/>
                    </a:lnTo>
                    <a:lnTo>
                      <a:pt x="760" y="1807"/>
                    </a:lnTo>
                    <a:lnTo>
                      <a:pt x="760" y="1807"/>
                    </a:lnTo>
                    <a:close/>
                    <a:moveTo>
                      <a:pt x="755" y="1790"/>
                    </a:moveTo>
                    <a:lnTo>
                      <a:pt x="749" y="1795"/>
                    </a:lnTo>
                    <a:lnTo>
                      <a:pt x="755" y="1801"/>
                    </a:lnTo>
                    <a:lnTo>
                      <a:pt x="755" y="1801"/>
                    </a:lnTo>
                    <a:lnTo>
                      <a:pt x="738" y="1801"/>
                    </a:lnTo>
                    <a:lnTo>
                      <a:pt x="732" y="1807"/>
                    </a:lnTo>
                    <a:lnTo>
                      <a:pt x="749" y="1807"/>
                    </a:lnTo>
                    <a:lnTo>
                      <a:pt x="755" y="1801"/>
                    </a:lnTo>
                    <a:lnTo>
                      <a:pt x="755" y="1795"/>
                    </a:lnTo>
                    <a:lnTo>
                      <a:pt x="755" y="1790"/>
                    </a:lnTo>
                    <a:close/>
                    <a:moveTo>
                      <a:pt x="654" y="1784"/>
                    </a:moveTo>
                    <a:lnTo>
                      <a:pt x="643" y="1790"/>
                    </a:lnTo>
                    <a:lnTo>
                      <a:pt x="721" y="1801"/>
                    </a:lnTo>
                    <a:lnTo>
                      <a:pt x="732" y="1801"/>
                    </a:lnTo>
                    <a:lnTo>
                      <a:pt x="654" y="1784"/>
                    </a:lnTo>
                    <a:close/>
                    <a:moveTo>
                      <a:pt x="576" y="1773"/>
                    </a:moveTo>
                    <a:lnTo>
                      <a:pt x="570" y="1779"/>
                    </a:lnTo>
                    <a:lnTo>
                      <a:pt x="604" y="1784"/>
                    </a:lnTo>
                    <a:lnTo>
                      <a:pt x="615" y="1784"/>
                    </a:lnTo>
                    <a:lnTo>
                      <a:pt x="632" y="1790"/>
                    </a:lnTo>
                    <a:lnTo>
                      <a:pt x="643" y="1784"/>
                    </a:lnTo>
                    <a:lnTo>
                      <a:pt x="621" y="1784"/>
                    </a:lnTo>
                    <a:lnTo>
                      <a:pt x="615" y="1779"/>
                    </a:lnTo>
                    <a:lnTo>
                      <a:pt x="576" y="1773"/>
                    </a:lnTo>
                    <a:close/>
                    <a:moveTo>
                      <a:pt x="498" y="1762"/>
                    </a:moveTo>
                    <a:lnTo>
                      <a:pt x="492" y="1767"/>
                    </a:lnTo>
                    <a:lnTo>
                      <a:pt x="565" y="1779"/>
                    </a:lnTo>
                    <a:lnTo>
                      <a:pt x="570" y="1773"/>
                    </a:lnTo>
                    <a:lnTo>
                      <a:pt x="498" y="1762"/>
                    </a:lnTo>
                    <a:close/>
                    <a:moveTo>
                      <a:pt x="738" y="1751"/>
                    </a:moveTo>
                    <a:lnTo>
                      <a:pt x="732" y="1751"/>
                    </a:lnTo>
                    <a:lnTo>
                      <a:pt x="749" y="1784"/>
                    </a:lnTo>
                    <a:lnTo>
                      <a:pt x="749" y="1784"/>
                    </a:lnTo>
                    <a:lnTo>
                      <a:pt x="755" y="1784"/>
                    </a:lnTo>
                    <a:lnTo>
                      <a:pt x="755" y="1784"/>
                    </a:lnTo>
                    <a:lnTo>
                      <a:pt x="738" y="1751"/>
                    </a:lnTo>
                    <a:close/>
                    <a:moveTo>
                      <a:pt x="196" y="1717"/>
                    </a:moveTo>
                    <a:lnTo>
                      <a:pt x="190" y="1723"/>
                    </a:lnTo>
                    <a:lnTo>
                      <a:pt x="486" y="1767"/>
                    </a:lnTo>
                    <a:lnTo>
                      <a:pt x="492" y="1762"/>
                    </a:lnTo>
                    <a:lnTo>
                      <a:pt x="196" y="1717"/>
                    </a:lnTo>
                    <a:close/>
                    <a:moveTo>
                      <a:pt x="17" y="1689"/>
                    </a:moveTo>
                    <a:lnTo>
                      <a:pt x="6" y="1695"/>
                    </a:lnTo>
                    <a:lnTo>
                      <a:pt x="6" y="1695"/>
                    </a:lnTo>
                    <a:lnTo>
                      <a:pt x="185" y="1723"/>
                    </a:lnTo>
                    <a:lnTo>
                      <a:pt x="190" y="1717"/>
                    </a:lnTo>
                    <a:lnTo>
                      <a:pt x="17" y="1689"/>
                    </a:lnTo>
                    <a:close/>
                    <a:moveTo>
                      <a:pt x="699" y="1644"/>
                    </a:moveTo>
                    <a:lnTo>
                      <a:pt x="721" y="1706"/>
                    </a:lnTo>
                    <a:lnTo>
                      <a:pt x="721" y="1711"/>
                    </a:lnTo>
                    <a:lnTo>
                      <a:pt x="732" y="1745"/>
                    </a:lnTo>
                    <a:lnTo>
                      <a:pt x="738" y="1745"/>
                    </a:lnTo>
                    <a:lnTo>
                      <a:pt x="727" y="1711"/>
                    </a:lnTo>
                    <a:lnTo>
                      <a:pt x="727" y="1706"/>
                    </a:lnTo>
                    <a:lnTo>
                      <a:pt x="704" y="1644"/>
                    </a:lnTo>
                    <a:lnTo>
                      <a:pt x="699" y="1644"/>
                    </a:lnTo>
                    <a:close/>
                    <a:moveTo>
                      <a:pt x="688" y="1605"/>
                    </a:moveTo>
                    <a:lnTo>
                      <a:pt x="688" y="1611"/>
                    </a:lnTo>
                    <a:lnTo>
                      <a:pt x="693" y="1639"/>
                    </a:lnTo>
                    <a:lnTo>
                      <a:pt x="704" y="1639"/>
                    </a:lnTo>
                    <a:lnTo>
                      <a:pt x="688" y="1605"/>
                    </a:lnTo>
                    <a:close/>
                    <a:moveTo>
                      <a:pt x="676" y="1577"/>
                    </a:moveTo>
                    <a:lnTo>
                      <a:pt x="671" y="1577"/>
                    </a:lnTo>
                    <a:lnTo>
                      <a:pt x="682" y="1605"/>
                    </a:lnTo>
                    <a:lnTo>
                      <a:pt x="688" y="1594"/>
                    </a:lnTo>
                    <a:lnTo>
                      <a:pt x="676" y="1577"/>
                    </a:lnTo>
                    <a:close/>
                    <a:moveTo>
                      <a:pt x="73" y="1560"/>
                    </a:moveTo>
                    <a:lnTo>
                      <a:pt x="11" y="1667"/>
                    </a:lnTo>
                    <a:lnTo>
                      <a:pt x="0" y="1683"/>
                    </a:lnTo>
                    <a:lnTo>
                      <a:pt x="0" y="1689"/>
                    </a:lnTo>
                    <a:lnTo>
                      <a:pt x="0" y="1689"/>
                    </a:lnTo>
                    <a:lnTo>
                      <a:pt x="0" y="1689"/>
                    </a:lnTo>
                    <a:lnTo>
                      <a:pt x="0" y="1689"/>
                    </a:lnTo>
                    <a:lnTo>
                      <a:pt x="6" y="1689"/>
                    </a:lnTo>
                    <a:lnTo>
                      <a:pt x="6" y="1683"/>
                    </a:lnTo>
                    <a:lnTo>
                      <a:pt x="17" y="1672"/>
                    </a:lnTo>
                    <a:lnTo>
                      <a:pt x="78" y="1566"/>
                    </a:lnTo>
                    <a:lnTo>
                      <a:pt x="73" y="1560"/>
                    </a:lnTo>
                    <a:close/>
                    <a:moveTo>
                      <a:pt x="117" y="1482"/>
                    </a:moveTo>
                    <a:lnTo>
                      <a:pt x="73" y="1555"/>
                    </a:lnTo>
                    <a:lnTo>
                      <a:pt x="78" y="1560"/>
                    </a:lnTo>
                    <a:lnTo>
                      <a:pt x="123" y="1488"/>
                    </a:lnTo>
                    <a:lnTo>
                      <a:pt x="117" y="1482"/>
                    </a:lnTo>
                    <a:close/>
                    <a:moveTo>
                      <a:pt x="151" y="1426"/>
                    </a:moveTo>
                    <a:lnTo>
                      <a:pt x="123" y="1477"/>
                    </a:lnTo>
                    <a:lnTo>
                      <a:pt x="123" y="1482"/>
                    </a:lnTo>
                    <a:lnTo>
                      <a:pt x="157" y="1432"/>
                    </a:lnTo>
                    <a:lnTo>
                      <a:pt x="151" y="1426"/>
                    </a:lnTo>
                    <a:close/>
                    <a:moveTo>
                      <a:pt x="615" y="1393"/>
                    </a:moveTo>
                    <a:lnTo>
                      <a:pt x="609" y="1398"/>
                    </a:lnTo>
                    <a:lnTo>
                      <a:pt x="671" y="1572"/>
                    </a:lnTo>
                    <a:lnTo>
                      <a:pt x="676" y="1572"/>
                    </a:lnTo>
                    <a:lnTo>
                      <a:pt x="615" y="1393"/>
                    </a:lnTo>
                    <a:close/>
                    <a:moveTo>
                      <a:pt x="604" y="1359"/>
                    </a:moveTo>
                    <a:lnTo>
                      <a:pt x="598" y="1365"/>
                    </a:lnTo>
                    <a:lnTo>
                      <a:pt x="598" y="1370"/>
                    </a:lnTo>
                    <a:lnTo>
                      <a:pt x="609" y="1393"/>
                    </a:lnTo>
                    <a:lnTo>
                      <a:pt x="609" y="1381"/>
                    </a:lnTo>
                    <a:lnTo>
                      <a:pt x="604" y="1370"/>
                    </a:lnTo>
                    <a:lnTo>
                      <a:pt x="604" y="1359"/>
                    </a:lnTo>
                    <a:close/>
                    <a:moveTo>
                      <a:pt x="257" y="1247"/>
                    </a:moveTo>
                    <a:lnTo>
                      <a:pt x="252" y="1253"/>
                    </a:lnTo>
                    <a:lnTo>
                      <a:pt x="201" y="1342"/>
                    </a:lnTo>
                    <a:lnTo>
                      <a:pt x="196" y="1348"/>
                    </a:lnTo>
                    <a:lnTo>
                      <a:pt x="157" y="1415"/>
                    </a:lnTo>
                    <a:lnTo>
                      <a:pt x="157" y="1426"/>
                    </a:lnTo>
                    <a:lnTo>
                      <a:pt x="201" y="1348"/>
                    </a:lnTo>
                    <a:lnTo>
                      <a:pt x="207" y="1342"/>
                    </a:lnTo>
                    <a:lnTo>
                      <a:pt x="257" y="1247"/>
                    </a:lnTo>
                    <a:close/>
                    <a:moveTo>
                      <a:pt x="274" y="1214"/>
                    </a:moveTo>
                    <a:lnTo>
                      <a:pt x="263" y="1230"/>
                    </a:lnTo>
                    <a:lnTo>
                      <a:pt x="263" y="1236"/>
                    </a:lnTo>
                    <a:lnTo>
                      <a:pt x="257" y="1247"/>
                    </a:lnTo>
                    <a:lnTo>
                      <a:pt x="263" y="1242"/>
                    </a:lnTo>
                    <a:lnTo>
                      <a:pt x="268" y="1236"/>
                    </a:lnTo>
                    <a:lnTo>
                      <a:pt x="268" y="1230"/>
                    </a:lnTo>
                    <a:lnTo>
                      <a:pt x="274" y="1230"/>
                    </a:lnTo>
                    <a:lnTo>
                      <a:pt x="274" y="1214"/>
                    </a:lnTo>
                    <a:close/>
                    <a:moveTo>
                      <a:pt x="548" y="1174"/>
                    </a:moveTo>
                    <a:lnTo>
                      <a:pt x="542" y="1174"/>
                    </a:lnTo>
                    <a:lnTo>
                      <a:pt x="593" y="1342"/>
                    </a:lnTo>
                    <a:lnTo>
                      <a:pt x="593" y="1348"/>
                    </a:lnTo>
                    <a:lnTo>
                      <a:pt x="593" y="1348"/>
                    </a:lnTo>
                    <a:lnTo>
                      <a:pt x="593" y="1353"/>
                    </a:lnTo>
                    <a:lnTo>
                      <a:pt x="593" y="1353"/>
                    </a:lnTo>
                    <a:lnTo>
                      <a:pt x="598" y="1353"/>
                    </a:lnTo>
                    <a:lnTo>
                      <a:pt x="598" y="1348"/>
                    </a:lnTo>
                    <a:lnTo>
                      <a:pt x="598" y="1348"/>
                    </a:lnTo>
                    <a:lnTo>
                      <a:pt x="598" y="1348"/>
                    </a:lnTo>
                    <a:lnTo>
                      <a:pt x="593" y="1331"/>
                    </a:lnTo>
                    <a:lnTo>
                      <a:pt x="593" y="1325"/>
                    </a:lnTo>
                    <a:lnTo>
                      <a:pt x="548" y="1174"/>
                    </a:lnTo>
                    <a:close/>
                    <a:moveTo>
                      <a:pt x="531" y="1102"/>
                    </a:moveTo>
                    <a:lnTo>
                      <a:pt x="526" y="1107"/>
                    </a:lnTo>
                    <a:lnTo>
                      <a:pt x="531" y="1135"/>
                    </a:lnTo>
                    <a:lnTo>
                      <a:pt x="542" y="1169"/>
                    </a:lnTo>
                    <a:lnTo>
                      <a:pt x="548" y="1169"/>
                    </a:lnTo>
                    <a:lnTo>
                      <a:pt x="531" y="1102"/>
                    </a:lnTo>
                    <a:close/>
                    <a:moveTo>
                      <a:pt x="352" y="1091"/>
                    </a:moveTo>
                    <a:lnTo>
                      <a:pt x="347" y="1091"/>
                    </a:lnTo>
                    <a:lnTo>
                      <a:pt x="280" y="1202"/>
                    </a:lnTo>
                    <a:lnTo>
                      <a:pt x="280" y="1219"/>
                    </a:lnTo>
                    <a:lnTo>
                      <a:pt x="352" y="1091"/>
                    </a:lnTo>
                    <a:close/>
                    <a:moveTo>
                      <a:pt x="520" y="1074"/>
                    </a:moveTo>
                    <a:lnTo>
                      <a:pt x="514" y="1079"/>
                    </a:lnTo>
                    <a:lnTo>
                      <a:pt x="526" y="1102"/>
                    </a:lnTo>
                    <a:lnTo>
                      <a:pt x="526" y="1096"/>
                    </a:lnTo>
                    <a:lnTo>
                      <a:pt x="520" y="1074"/>
                    </a:lnTo>
                    <a:close/>
                    <a:moveTo>
                      <a:pt x="458" y="878"/>
                    </a:moveTo>
                    <a:lnTo>
                      <a:pt x="464" y="889"/>
                    </a:lnTo>
                    <a:lnTo>
                      <a:pt x="358" y="1063"/>
                    </a:lnTo>
                    <a:lnTo>
                      <a:pt x="358" y="1068"/>
                    </a:lnTo>
                    <a:lnTo>
                      <a:pt x="347" y="1085"/>
                    </a:lnTo>
                    <a:lnTo>
                      <a:pt x="358" y="1085"/>
                    </a:lnTo>
                    <a:lnTo>
                      <a:pt x="363" y="1074"/>
                    </a:lnTo>
                    <a:lnTo>
                      <a:pt x="363" y="1068"/>
                    </a:lnTo>
                    <a:lnTo>
                      <a:pt x="464" y="895"/>
                    </a:lnTo>
                    <a:lnTo>
                      <a:pt x="514" y="1068"/>
                    </a:lnTo>
                    <a:lnTo>
                      <a:pt x="520" y="1068"/>
                    </a:lnTo>
                    <a:lnTo>
                      <a:pt x="470" y="889"/>
                    </a:lnTo>
                    <a:lnTo>
                      <a:pt x="475" y="878"/>
                    </a:lnTo>
                    <a:lnTo>
                      <a:pt x="470" y="878"/>
                    </a:lnTo>
                    <a:lnTo>
                      <a:pt x="470" y="878"/>
                    </a:lnTo>
                    <a:lnTo>
                      <a:pt x="464" y="878"/>
                    </a:lnTo>
                    <a:lnTo>
                      <a:pt x="458" y="878"/>
                    </a:lnTo>
                    <a:close/>
                    <a:moveTo>
                      <a:pt x="431" y="761"/>
                    </a:moveTo>
                    <a:lnTo>
                      <a:pt x="431" y="766"/>
                    </a:lnTo>
                    <a:lnTo>
                      <a:pt x="458" y="867"/>
                    </a:lnTo>
                    <a:lnTo>
                      <a:pt x="464" y="872"/>
                    </a:lnTo>
                    <a:lnTo>
                      <a:pt x="431" y="761"/>
                    </a:lnTo>
                    <a:close/>
                    <a:moveTo>
                      <a:pt x="570" y="705"/>
                    </a:moveTo>
                    <a:lnTo>
                      <a:pt x="470" y="872"/>
                    </a:lnTo>
                    <a:lnTo>
                      <a:pt x="475" y="872"/>
                    </a:lnTo>
                    <a:lnTo>
                      <a:pt x="570" y="710"/>
                    </a:lnTo>
                    <a:lnTo>
                      <a:pt x="570" y="705"/>
                    </a:lnTo>
                    <a:close/>
                    <a:moveTo>
                      <a:pt x="375" y="576"/>
                    </a:moveTo>
                    <a:lnTo>
                      <a:pt x="380" y="587"/>
                    </a:lnTo>
                    <a:lnTo>
                      <a:pt x="380" y="593"/>
                    </a:lnTo>
                    <a:lnTo>
                      <a:pt x="425" y="755"/>
                    </a:lnTo>
                    <a:lnTo>
                      <a:pt x="431" y="749"/>
                    </a:lnTo>
                    <a:lnTo>
                      <a:pt x="403" y="654"/>
                    </a:lnTo>
                    <a:lnTo>
                      <a:pt x="386" y="593"/>
                    </a:lnTo>
                    <a:lnTo>
                      <a:pt x="386" y="582"/>
                    </a:lnTo>
                    <a:lnTo>
                      <a:pt x="386" y="582"/>
                    </a:lnTo>
                    <a:lnTo>
                      <a:pt x="375" y="576"/>
                    </a:lnTo>
                    <a:close/>
                    <a:moveTo>
                      <a:pt x="660" y="548"/>
                    </a:moveTo>
                    <a:lnTo>
                      <a:pt x="576" y="688"/>
                    </a:lnTo>
                    <a:lnTo>
                      <a:pt x="576" y="693"/>
                    </a:lnTo>
                    <a:lnTo>
                      <a:pt x="570" y="699"/>
                    </a:lnTo>
                    <a:lnTo>
                      <a:pt x="576" y="705"/>
                    </a:lnTo>
                    <a:lnTo>
                      <a:pt x="576" y="699"/>
                    </a:lnTo>
                    <a:lnTo>
                      <a:pt x="581" y="693"/>
                    </a:lnTo>
                    <a:lnTo>
                      <a:pt x="665" y="554"/>
                    </a:lnTo>
                    <a:lnTo>
                      <a:pt x="660" y="548"/>
                    </a:lnTo>
                    <a:close/>
                    <a:moveTo>
                      <a:pt x="347" y="453"/>
                    </a:moveTo>
                    <a:lnTo>
                      <a:pt x="341" y="453"/>
                    </a:lnTo>
                    <a:lnTo>
                      <a:pt x="341" y="453"/>
                    </a:lnTo>
                    <a:lnTo>
                      <a:pt x="375" y="570"/>
                    </a:lnTo>
                    <a:lnTo>
                      <a:pt x="380" y="576"/>
                    </a:lnTo>
                    <a:lnTo>
                      <a:pt x="347" y="453"/>
                    </a:lnTo>
                    <a:lnTo>
                      <a:pt x="347" y="453"/>
                    </a:lnTo>
                    <a:close/>
                    <a:moveTo>
                      <a:pt x="341" y="436"/>
                    </a:moveTo>
                    <a:lnTo>
                      <a:pt x="341" y="447"/>
                    </a:lnTo>
                    <a:lnTo>
                      <a:pt x="347" y="447"/>
                    </a:lnTo>
                    <a:lnTo>
                      <a:pt x="347" y="447"/>
                    </a:lnTo>
                    <a:lnTo>
                      <a:pt x="341" y="436"/>
                    </a:lnTo>
                    <a:close/>
                    <a:moveTo>
                      <a:pt x="771" y="363"/>
                    </a:moveTo>
                    <a:lnTo>
                      <a:pt x="771" y="363"/>
                    </a:lnTo>
                    <a:lnTo>
                      <a:pt x="749" y="391"/>
                    </a:lnTo>
                    <a:lnTo>
                      <a:pt x="660" y="542"/>
                    </a:lnTo>
                    <a:lnTo>
                      <a:pt x="665" y="548"/>
                    </a:lnTo>
                    <a:lnTo>
                      <a:pt x="760" y="386"/>
                    </a:lnTo>
                    <a:lnTo>
                      <a:pt x="766" y="380"/>
                    </a:lnTo>
                    <a:lnTo>
                      <a:pt x="771" y="369"/>
                    </a:lnTo>
                    <a:lnTo>
                      <a:pt x="771" y="363"/>
                    </a:lnTo>
                    <a:close/>
                    <a:moveTo>
                      <a:pt x="660" y="296"/>
                    </a:moveTo>
                    <a:lnTo>
                      <a:pt x="749" y="352"/>
                    </a:lnTo>
                    <a:lnTo>
                      <a:pt x="760" y="358"/>
                    </a:lnTo>
                    <a:lnTo>
                      <a:pt x="760" y="363"/>
                    </a:lnTo>
                    <a:lnTo>
                      <a:pt x="760" y="363"/>
                    </a:lnTo>
                    <a:lnTo>
                      <a:pt x="771" y="358"/>
                    </a:lnTo>
                    <a:lnTo>
                      <a:pt x="771" y="358"/>
                    </a:lnTo>
                    <a:lnTo>
                      <a:pt x="755" y="347"/>
                    </a:lnTo>
                    <a:lnTo>
                      <a:pt x="682" y="302"/>
                    </a:lnTo>
                    <a:lnTo>
                      <a:pt x="660" y="296"/>
                    </a:lnTo>
                    <a:close/>
                    <a:moveTo>
                      <a:pt x="291" y="246"/>
                    </a:moveTo>
                    <a:lnTo>
                      <a:pt x="285" y="246"/>
                    </a:lnTo>
                    <a:lnTo>
                      <a:pt x="302" y="313"/>
                    </a:lnTo>
                    <a:lnTo>
                      <a:pt x="302" y="324"/>
                    </a:lnTo>
                    <a:lnTo>
                      <a:pt x="335" y="436"/>
                    </a:lnTo>
                    <a:lnTo>
                      <a:pt x="335" y="419"/>
                    </a:lnTo>
                    <a:lnTo>
                      <a:pt x="313" y="324"/>
                    </a:lnTo>
                    <a:lnTo>
                      <a:pt x="308" y="319"/>
                    </a:lnTo>
                    <a:lnTo>
                      <a:pt x="296" y="279"/>
                    </a:lnTo>
                    <a:lnTo>
                      <a:pt x="291" y="246"/>
                    </a:lnTo>
                    <a:close/>
                    <a:moveTo>
                      <a:pt x="263" y="168"/>
                    </a:moveTo>
                    <a:lnTo>
                      <a:pt x="280" y="240"/>
                    </a:lnTo>
                    <a:lnTo>
                      <a:pt x="285" y="240"/>
                    </a:lnTo>
                    <a:lnTo>
                      <a:pt x="268" y="173"/>
                    </a:lnTo>
                    <a:lnTo>
                      <a:pt x="263" y="168"/>
                    </a:lnTo>
                    <a:close/>
                    <a:moveTo>
                      <a:pt x="213" y="0"/>
                    </a:moveTo>
                    <a:lnTo>
                      <a:pt x="213" y="5"/>
                    </a:lnTo>
                    <a:lnTo>
                      <a:pt x="257" y="162"/>
                    </a:lnTo>
                    <a:lnTo>
                      <a:pt x="268" y="168"/>
                    </a:lnTo>
                    <a:lnTo>
                      <a:pt x="229" y="33"/>
                    </a:lnTo>
                    <a:lnTo>
                      <a:pt x="224" y="11"/>
                    </a:lnTo>
                    <a:lnTo>
                      <a:pt x="224" y="17"/>
                    </a:lnTo>
                    <a:lnTo>
                      <a:pt x="235" y="22"/>
                    </a:lnTo>
                    <a:lnTo>
                      <a:pt x="637" y="279"/>
                    </a:lnTo>
                    <a:lnTo>
                      <a:pt x="660" y="291"/>
                    </a:lnTo>
                    <a:lnTo>
                      <a:pt x="240" y="17"/>
                    </a:lnTo>
                    <a:lnTo>
                      <a:pt x="224" y="5"/>
                    </a:lnTo>
                    <a:lnTo>
                      <a:pt x="218" y="5"/>
                    </a:lnTo>
                    <a:lnTo>
                      <a:pt x="218" y="5"/>
                    </a:lnTo>
                    <a:lnTo>
                      <a:pt x="213" y="0"/>
                    </a:lnTo>
                    <a:lnTo>
                      <a:pt x="2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26">
                <a:extLst>
                  <a:ext uri="{FF2B5EF4-FFF2-40B4-BE49-F238E27FC236}">
                    <a16:creationId xmlns:a16="http://schemas.microsoft.com/office/drawing/2014/main" xmlns="" id="{2D023D12-CF9F-4F2F-9CDD-ED5728D81D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856" y="749"/>
                <a:ext cx="771" cy="1807"/>
              </a:xfrm>
              <a:custGeom>
                <a:avLst/>
                <a:gdLst>
                  <a:gd name="T0" fmla="*/ 760 w 771"/>
                  <a:gd name="T1" fmla="*/ 1807 h 1807"/>
                  <a:gd name="T2" fmla="*/ 749 w 771"/>
                  <a:gd name="T3" fmla="*/ 1795 h 1807"/>
                  <a:gd name="T4" fmla="*/ 749 w 771"/>
                  <a:gd name="T5" fmla="*/ 1807 h 1807"/>
                  <a:gd name="T6" fmla="*/ 643 w 771"/>
                  <a:gd name="T7" fmla="*/ 1790 h 1807"/>
                  <a:gd name="T8" fmla="*/ 570 w 771"/>
                  <a:gd name="T9" fmla="*/ 1779 h 1807"/>
                  <a:gd name="T10" fmla="*/ 621 w 771"/>
                  <a:gd name="T11" fmla="*/ 1784 h 1807"/>
                  <a:gd name="T12" fmla="*/ 565 w 771"/>
                  <a:gd name="T13" fmla="*/ 1779 h 1807"/>
                  <a:gd name="T14" fmla="*/ 749 w 771"/>
                  <a:gd name="T15" fmla="*/ 1784 h 1807"/>
                  <a:gd name="T16" fmla="*/ 196 w 771"/>
                  <a:gd name="T17" fmla="*/ 1717 h 1807"/>
                  <a:gd name="T18" fmla="*/ 17 w 771"/>
                  <a:gd name="T19" fmla="*/ 1689 h 1807"/>
                  <a:gd name="T20" fmla="*/ 17 w 771"/>
                  <a:gd name="T21" fmla="*/ 1689 h 1807"/>
                  <a:gd name="T22" fmla="*/ 738 w 771"/>
                  <a:gd name="T23" fmla="*/ 1745 h 1807"/>
                  <a:gd name="T24" fmla="*/ 688 w 771"/>
                  <a:gd name="T25" fmla="*/ 1605 h 1807"/>
                  <a:gd name="T26" fmla="*/ 676 w 771"/>
                  <a:gd name="T27" fmla="*/ 1577 h 1807"/>
                  <a:gd name="T28" fmla="*/ 73 w 771"/>
                  <a:gd name="T29" fmla="*/ 1560 h 1807"/>
                  <a:gd name="T30" fmla="*/ 0 w 771"/>
                  <a:gd name="T31" fmla="*/ 1689 h 1807"/>
                  <a:gd name="T32" fmla="*/ 78 w 771"/>
                  <a:gd name="T33" fmla="*/ 1566 h 1807"/>
                  <a:gd name="T34" fmla="*/ 123 w 771"/>
                  <a:gd name="T35" fmla="*/ 1488 h 1807"/>
                  <a:gd name="T36" fmla="*/ 157 w 771"/>
                  <a:gd name="T37" fmla="*/ 1432 h 1807"/>
                  <a:gd name="T38" fmla="*/ 676 w 771"/>
                  <a:gd name="T39" fmla="*/ 1572 h 1807"/>
                  <a:gd name="T40" fmla="*/ 609 w 771"/>
                  <a:gd name="T41" fmla="*/ 1393 h 1807"/>
                  <a:gd name="T42" fmla="*/ 252 w 771"/>
                  <a:gd name="T43" fmla="*/ 1253 h 1807"/>
                  <a:gd name="T44" fmla="*/ 201 w 771"/>
                  <a:gd name="T45" fmla="*/ 1348 h 1807"/>
                  <a:gd name="T46" fmla="*/ 263 w 771"/>
                  <a:gd name="T47" fmla="*/ 1236 h 1807"/>
                  <a:gd name="T48" fmla="*/ 274 w 771"/>
                  <a:gd name="T49" fmla="*/ 1230 h 1807"/>
                  <a:gd name="T50" fmla="*/ 593 w 771"/>
                  <a:gd name="T51" fmla="*/ 1348 h 1807"/>
                  <a:gd name="T52" fmla="*/ 598 w 771"/>
                  <a:gd name="T53" fmla="*/ 1348 h 1807"/>
                  <a:gd name="T54" fmla="*/ 548 w 771"/>
                  <a:gd name="T55" fmla="*/ 1174 h 1807"/>
                  <a:gd name="T56" fmla="*/ 548 w 771"/>
                  <a:gd name="T57" fmla="*/ 1169 h 1807"/>
                  <a:gd name="T58" fmla="*/ 280 w 771"/>
                  <a:gd name="T59" fmla="*/ 1219 h 1807"/>
                  <a:gd name="T60" fmla="*/ 526 w 771"/>
                  <a:gd name="T61" fmla="*/ 1096 h 1807"/>
                  <a:gd name="T62" fmla="*/ 358 w 771"/>
                  <a:gd name="T63" fmla="*/ 1068 h 1807"/>
                  <a:gd name="T64" fmla="*/ 464 w 771"/>
                  <a:gd name="T65" fmla="*/ 895 h 1807"/>
                  <a:gd name="T66" fmla="*/ 470 w 771"/>
                  <a:gd name="T67" fmla="*/ 878 h 1807"/>
                  <a:gd name="T68" fmla="*/ 431 w 771"/>
                  <a:gd name="T69" fmla="*/ 766 h 1807"/>
                  <a:gd name="T70" fmla="*/ 470 w 771"/>
                  <a:gd name="T71" fmla="*/ 872 h 1807"/>
                  <a:gd name="T72" fmla="*/ 380 w 771"/>
                  <a:gd name="T73" fmla="*/ 587 h 1807"/>
                  <a:gd name="T74" fmla="*/ 386 w 771"/>
                  <a:gd name="T75" fmla="*/ 593 h 1807"/>
                  <a:gd name="T76" fmla="*/ 576 w 771"/>
                  <a:gd name="T77" fmla="*/ 688 h 1807"/>
                  <a:gd name="T78" fmla="*/ 581 w 771"/>
                  <a:gd name="T79" fmla="*/ 693 h 1807"/>
                  <a:gd name="T80" fmla="*/ 341 w 771"/>
                  <a:gd name="T81" fmla="*/ 453 h 1807"/>
                  <a:gd name="T82" fmla="*/ 341 w 771"/>
                  <a:gd name="T83" fmla="*/ 436 h 1807"/>
                  <a:gd name="T84" fmla="*/ 771 w 771"/>
                  <a:gd name="T85" fmla="*/ 363 h 1807"/>
                  <a:gd name="T86" fmla="*/ 760 w 771"/>
                  <a:gd name="T87" fmla="*/ 386 h 1807"/>
                  <a:gd name="T88" fmla="*/ 749 w 771"/>
                  <a:gd name="T89" fmla="*/ 352 h 1807"/>
                  <a:gd name="T90" fmla="*/ 771 w 771"/>
                  <a:gd name="T91" fmla="*/ 358 h 1807"/>
                  <a:gd name="T92" fmla="*/ 285 w 771"/>
                  <a:gd name="T93" fmla="*/ 246 h 1807"/>
                  <a:gd name="T94" fmla="*/ 313 w 771"/>
                  <a:gd name="T95" fmla="*/ 324 h 1807"/>
                  <a:gd name="T96" fmla="*/ 280 w 771"/>
                  <a:gd name="T97" fmla="*/ 240 h 1807"/>
                  <a:gd name="T98" fmla="*/ 213 w 771"/>
                  <a:gd name="T99" fmla="*/ 5 h 1807"/>
                  <a:gd name="T100" fmla="*/ 224 w 771"/>
                  <a:gd name="T101" fmla="*/ 17 h 1807"/>
                  <a:gd name="T102" fmla="*/ 224 w 771"/>
                  <a:gd name="T103" fmla="*/ 5 h 1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71" h="1807">
                    <a:moveTo>
                      <a:pt x="760" y="1807"/>
                    </a:moveTo>
                    <a:lnTo>
                      <a:pt x="760" y="1807"/>
                    </a:lnTo>
                    <a:lnTo>
                      <a:pt x="760" y="1807"/>
                    </a:lnTo>
                    <a:lnTo>
                      <a:pt x="760" y="1807"/>
                    </a:lnTo>
                    <a:lnTo>
                      <a:pt x="760" y="1807"/>
                    </a:lnTo>
                    <a:lnTo>
                      <a:pt x="760" y="1807"/>
                    </a:lnTo>
                    <a:lnTo>
                      <a:pt x="760" y="1807"/>
                    </a:lnTo>
                    <a:lnTo>
                      <a:pt x="760" y="1807"/>
                    </a:lnTo>
                    <a:moveTo>
                      <a:pt x="755" y="1790"/>
                    </a:moveTo>
                    <a:lnTo>
                      <a:pt x="749" y="1795"/>
                    </a:lnTo>
                    <a:lnTo>
                      <a:pt x="755" y="1801"/>
                    </a:lnTo>
                    <a:lnTo>
                      <a:pt x="755" y="1801"/>
                    </a:lnTo>
                    <a:lnTo>
                      <a:pt x="738" y="1801"/>
                    </a:lnTo>
                    <a:lnTo>
                      <a:pt x="732" y="1807"/>
                    </a:lnTo>
                    <a:lnTo>
                      <a:pt x="749" y="1807"/>
                    </a:lnTo>
                    <a:lnTo>
                      <a:pt x="755" y="1801"/>
                    </a:lnTo>
                    <a:lnTo>
                      <a:pt x="755" y="1795"/>
                    </a:lnTo>
                    <a:lnTo>
                      <a:pt x="755" y="1790"/>
                    </a:lnTo>
                    <a:moveTo>
                      <a:pt x="654" y="1784"/>
                    </a:moveTo>
                    <a:lnTo>
                      <a:pt x="643" y="1790"/>
                    </a:lnTo>
                    <a:lnTo>
                      <a:pt x="721" y="1801"/>
                    </a:lnTo>
                    <a:lnTo>
                      <a:pt x="732" y="1801"/>
                    </a:lnTo>
                    <a:lnTo>
                      <a:pt x="654" y="1784"/>
                    </a:lnTo>
                    <a:moveTo>
                      <a:pt x="576" y="1773"/>
                    </a:moveTo>
                    <a:lnTo>
                      <a:pt x="570" y="1779"/>
                    </a:lnTo>
                    <a:lnTo>
                      <a:pt x="604" y="1784"/>
                    </a:lnTo>
                    <a:lnTo>
                      <a:pt x="615" y="1784"/>
                    </a:lnTo>
                    <a:lnTo>
                      <a:pt x="632" y="1790"/>
                    </a:lnTo>
                    <a:lnTo>
                      <a:pt x="643" y="1784"/>
                    </a:lnTo>
                    <a:lnTo>
                      <a:pt x="621" y="1784"/>
                    </a:lnTo>
                    <a:lnTo>
                      <a:pt x="615" y="1779"/>
                    </a:lnTo>
                    <a:lnTo>
                      <a:pt x="576" y="1773"/>
                    </a:lnTo>
                    <a:moveTo>
                      <a:pt x="498" y="1762"/>
                    </a:moveTo>
                    <a:lnTo>
                      <a:pt x="492" y="1767"/>
                    </a:lnTo>
                    <a:lnTo>
                      <a:pt x="565" y="1779"/>
                    </a:lnTo>
                    <a:lnTo>
                      <a:pt x="570" y="1773"/>
                    </a:lnTo>
                    <a:lnTo>
                      <a:pt x="498" y="1762"/>
                    </a:lnTo>
                    <a:moveTo>
                      <a:pt x="738" y="1751"/>
                    </a:moveTo>
                    <a:lnTo>
                      <a:pt x="732" y="1751"/>
                    </a:lnTo>
                    <a:lnTo>
                      <a:pt x="749" y="1784"/>
                    </a:lnTo>
                    <a:lnTo>
                      <a:pt x="749" y="1784"/>
                    </a:lnTo>
                    <a:lnTo>
                      <a:pt x="755" y="1784"/>
                    </a:lnTo>
                    <a:lnTo>
                      <a:pt x="755" y="1784"/>
                    </a:lnTo>
                    <a:lnTo>
                      <a:pt x="738" y="1751"/>
                    </a:lnTo>
                    <a:moveTo>
                      <a:pt x="196" y="1717"/>
                    </a:moveTo>
                    <a:lnTo>
                      <a:pt x="190" y="1723"/>
                    </a:lnTo>
                    <a:lnTo>
                      <a:pt x="486" y="1767"/>
                    </a:lnTo>
                    <a:lnTo>
                      <a:pt x="492" y="1762"/>
                    </a:lnTo>
                    <a:lnTo>
                      <a:pt x="196" y="1717"/>
                    </a:lnTo>
                    <a:moveTo>
                      <a:pt x="17" y="1689"/>
                    </a:moveTo>
                    <a:lnTo>
                      <a:pt x="6" y="1695"/>
                    </a:lnTo>
                    <a:lnTo>
                      <a:pt x="6" y="1695"/>
                    </a:lnTo>
                    <a:lnTo>
                      <a:pt x="185" y="1723"/>
                    </a:lnTo>
                    <a:lnTo>
                      <a:pt x="190" y="1717"/>
                    </a:lnTo>
                    <a:lnTo>
                      <a:pt x="17" y="1689"/>
                    </a:lnTo>
                    <a:moveTo>
                      <a:pt x="699" y="1644"/>
                    </a:moveTo>
                    <a:lnTo>
                      <a:pt x="721" y="1706"/>
                    </a:lnTo>
                    <a:lnTo>
                      <a:pt x="721" y="1711"/>
                    </a:lnTo>
                    <a:lnTo>
                      <a:pt x="732" y="1745"/>
                    </a:lnTo>
                    <a:lnTo>
                      <a:pt x="738" y="1745"/>
                    </a:lnTo>
                    <a:lnTo>
                      <a:pt x="727" y="1711"/>
                    </a:lnTo>
                    <a:lnTo>
                      <a:pt x="727" y="1706"/>
                    </a:lnTo>
                    <a:lnTo>
                      <a:pt x="704" y="1644"/>
                    </a:lnTo>
                    <a:lnTo>
                      <a:pt x="699" y="1644"/>
                    </a:lnTo>
                    <a:moveTo>
                      <a:pt x="688" y="1605"/>
                    </a:moveTo>
                    <a:lnTo>
                      <a:pt x="688" y="1611"/>
                    </a:lnTo>
                    <a:lnTo>
                      <a:pt x="693" y="1639"/>
                    </a:lnTo>
                    <a:lnTo>
                      <a:pt x="704" y="1639"/>
                    </a:lnTo>
                    <a:lnTo>
                      <a:pt x="688" y="1605"/>
                    </a:lnTo>
                    <a:moveTo>
                      <a:pt x="676" y="1577"/>
                    </a:moveTo>
                    <a:lnTo>
                      <a:pt x="671" y="1577"/>
                    </a:lnTo>
                    <a:lnTo>
                      <a:pt x="682" y="1605"/>
                    </a:lnTo>
                    <a:lnTo>
                      <a:pt x="688" y="1594"/>
                    </a:lnTo>
                    <a:lnTo>
                      <a:pt x="676" y="1577"/>
                    </a:lnTo>
                    <a:moveTo>
                      <a:pt x="73" y="1560"/>
                    </a:moveTo>
                    <a:lnTo>
                      <a:pt x="11" y="1667"/>
                    </a:lnTo>
                    <a:lnTo>
                      <a:pt x="0" y="1683"/>
                    </a:lnTo>
                    <a:lnTo>
                      <a:pt x="0" y="1689"/>
                    </a:lnTo>
                    <a:lnTo>
                      <a:pt x="0" y="1689"/>
                    </a:lnTo>
                    <a:lnTo>
                      <a:pt x="0" y="1689"/>
                    </a:lnTo>
                    <a:lnTo>
                      <a:pt x="0" y="1689"/>
                    </a:lnTo>
                    <a:lnTo>
                      <a:pt x="6" y="1689"/>
                    </a:lnTo>
                    <a:lnTo>
                      <a:pt x="6" y="1683"/>
                    </a:lnTo>
                    <a:lnTo>
                      <a:pt x="17" y="1672"/>
                    </a:lnTo>
                    <a:lnTo>
                      <a:pt x="78" y="1566"/>
                    </a:lnTo>
                    <a:lnTo>
                      <a:pt x="73" y="1560"/>
                    </a:lnTo>
                    <a:moveTo>
                      <a:pt x="117" y="1482"/>
                    </a:moveTo>
                    <a:lnTo>
                      <a:pt x="73" y="1555"/>
                    </a:lnTo>
                    <a:lnTo>
                      <a:pt x="78" y="1560"/>
                    </a:lnTo>
                    <a:lnTo>
                      <a:pt x="123" y="1488"/>
                    </a:lnTo>
                    <a:lnTo>
                      <a:pt x="117" y="1482"/>
                    </a:lnTo>
                    <a:moveTo>
                      <a:pt x="151" y="1426"/>
                    </a:moveTo>
                    <a:lnTo>
                      <a:pt x="123" y="1477"/>
                    </a:lnTo>
                    <a:lnTo>
                      <a:pt x="123" y="1482"/>
                    </a:lnTo>
                    <a:lnTo>
                      <a:pt x="157" y="1432"/>
                    </a:lnTo>
                    <a:lnTo>
                      <a:pt x="151" y="1426"/>
                    </a:lnTo>
                    <a:moveTo>
                      <a:pt x="615" y="1393"/>
                    </a:moveTo>
                    <a:lnTo>
                      <a:pt x="609" y="1398"/>
                    </a:lnTo>
                    <a:lnTo>
                      <a:pt x="671" y="1572"/>
                    </a:lnTo>
                    <a:lnTo>
                      <a:pt x="676" y="1572"/>
                    </a:lnTo>
                    <a:lnTo>
                      <a:pt x="615" y="1393"/>
                    </a:lnTo>
                    <a:moveTo>
                      <a:pt x="604" y="1359"/>
                    </a:moveTo>
                    <a:lnTo>
                      <a:pt x="598" y="1365"/>
                    </a:lnTo>
                    <a:lnTo>
                      <a:pt x="598" y="1370"/>
                    </a:lnTo>
                    <a:lnTo>
                      <a:pt x="609" y="1393"/>
                    </a:lnTo>
                    <a:lnTo>
                      <a:pt x="609" y="1381"/>
                    </a:lnTo>
                    <a:lnTo>
                      <a:pt x="604" y="1370"/>
                    </a:lnTo>
                    <a:lnTo>
                      <a:pt x="604" y="1359"/>
                    </a:lnTo>
                    <a:moveTo>
                      <a:pt x="257" y="1247"/>
                    </a:moveTo>
                    <a:lnTo>
                      <a:pt x="252" y="1253"/>
                    </a:lnTo>
                    <a:lnTo>
                      <a:pt x="201" y="1342"/>
                    </a:lnTo>
                    <a:lnTo>
                      <a:pt x="196" y="1348"/>
                    </a:lnTo>
                    <a:lnTo>
                      <a:pt x="157" y="1415"/>
                    </a:lnTo>
                    <a:lnTo>
                      <a:pt x="157" y="1426"/>
                    </a:lnTo>
                    <a:lnTo>
                      <a:pt x="201" y="1348"/>
                    </a:lnTo>
                    <a:lnTo>
                      <a:pt x="207" y="1342"/>
                    </a:lnTo>
                    <a:lnTo>
                      <a:pt x="257" y="1247"/>
                    </a:lnTo>
                    <a:moveTo>
                      <a:pt x="274" y="1214"/>
                    </a:moveTo>
                    <a:lnTo>
                      <a:pt x="263" y="1230"/>
                    </a:lnTo>
                    <a:lnTo>
                      <a:pt x="263" y="1236"/>
                    </a:lnTo>
                    <a:lnTo>
                      <a:pt x="257" y="1247"/>
                    </a:lnTo>
                    <a:lnTo>
                      <a:pt x="263" y="1242"/>
                    </a:lnTo>
                    <a:lnTo>
                      <a:pt x="268" y="1236"/>
                    </a:lnTo>
                    <a:lnTo>
                      <a:pt x="268" y="1230"/>
                    </a:lnTo>
                    <a:lnTo>
                      <a:pt x="274" y="1230"/>
                    </a:lnTo>
                    <a:lnTo>
                      <a:pt x="274" y="1214"/>
                    </a:lnTo>
                    <a:moveTo>
                      <a:pt x="548" y="1174"/>
                    </a:moveTo>
                    <a:lnTo>
                      <a:pt x="542" y="1174"/>
                    </a:lnTo>
                    <a:lnTo>
                      <a:pt x="593" y="1342"/>
                    </a:lnTo>
                    <a:lnTo>
                      <a:pt x="593" y="1348"/>
                    </a:lnTo>
                    <a:lnTo>
                      <a:pt x="593" y="1348"/>
                    </a:lnTo>
                    <a:lnTo>
                      <a:pt x="593" y="1353"/>
                    </a:lnTo>
                    <a:lnTo>
                      <a:pt x="593" y="1353"/>
                    </a:lnTo>
                    <a:lnTo>
                      <a:pt x="598" y="1353"/>
                    </a:lnTo>
                    <a:lnTo>
                      <a:pt x="598" y="1348"/>
                    </a:lnTo>
                    <a:lnTo>
                      <a:pt x="598" y="1348"/>
                    </a:lnTo>
                    <a:lnTo>
                      <a:pt x="598" y="1348"/>
                    </a:lnTo>
                    <a:lnTo>
                      <a:pt x="593" y="1331"/>
                    </a:lnTo>
                    <a:lnTo>
                      <a:pt x="593" y="1325"/>
                    </a:lnTo>
                    <a:lnTo>
                      <a:pt x="548" y="1174"/>
                    </a:lnTo>
                    <a:moveTo>
                      <a:pt x="531" y="1102"/>
                    </a:moveTo>
                    <a:lnTo>
                      <a:pt x="526" y="1107"/>
                    </a:lnTo>
                    <a:lnTo>
                      <a:pt x="531" y="1135"/>
                    </a:lnTo>
                    <a:lnTo>
                      <a:pt x="542" y="1169"/>
                    </a:lnTo>
                    <a:lnTo>
                      <a:pt x="548" y="1169"/>
                    </a:lnTo>
                    <a:lnTo>
                      <a:pt x="531" y="1102"/>
                    </a:lnTo>
                    <a:moveTo>
                      <a:pt x="352" y="1091"/>
                    </a:moveTo>
                    <a:lnTo>
                      <a:pt x="347" y="1091"/>
                    </a:lnTo>
                    <a:lnTo>
                      <a:pt x="280" y="1202"/>
                    </a:lnTo>
                    <a:lnTo>
                      <a:pt x="280" y="1219"/>
                    </a:lnTo>
                    <a:lnTo>
                      <a:pt x="352" y="1091"/>
                    </a:lnTo>
                    <a:moveTo>
                      <a:pt x="520" y="1074"/>
                    </a:moveTo>
                    <a:lnTo>
                      <a:pt x="514" y="1079"/>
                    </a:lnTo>
                    <a:lnTo>
                      <a:pt x="526" y="1102"/>
                    </a:lnTo>
                    <a:lnTo>
                      <a:pt x="526" y="1096"/>
                    </a:lnTo>
                    <a:lnTo>
                      <a:pt x="520" y="1074"/>
                    </a:lnTo>
                    <a:moveTo>
                      <a:pt x="458" y="878"/>
                    </a:moveTo>
                    <a:lnTo>
                      <a:pt x="464" y="889"/>
                    </a:lnTo>
                    <a:lnTo>
                      <a:pt x="358" y="1063"/>
                    </a:lnTo>
                    <a:lnTo>
                      <a:pt x="358" y="1068"/>
                    </a:lnTo>
                    <a:lnTo>
                      <a:pt x="347" y="1085"/>
                    </a:lnTo>
                    <a:lnTo>
                      <a:pt x="358" y="1085"/>
                    </a:lnTo>
                    <a:lnTo>
                      <a:pt x="363" y="1074"/>
                    </a:lnTo>
                    <a:lnTo>
                      <a:pt x="363" y="1068"/>
                    </a:lnTo>
                    <a:lnTo>
                      <a:pt x="464" y="895"/>
                    </a:lnTo>
                    <a:lnTo>
                      <a:pt x="514" y="1068"/>
                    </a:lnTo>
                    <a:lnTo>
                      <a:pt x="520" y="1068"/>
                    </a:lnTo>
                    <a:lnTo>
                      <a:pt x="470" y="889"/>
                    </a:lnTo>
                    <a:lnTo>
                      <a:pt x="475" y="878"/>
                    </a:lnTo>
                    <a:lnTo>
                      <a:pt x="470" y="878"/>
                    </a:lnTo>
                    <a:lnTo>
                      <a:pt x="470" y="878"/>
                    </a:lnTo>
                    <a:lnTo>
                      <a:pt x="464" y="878"/>
                    </a:lnTo>
                    <a:lnTo>
                      <a:pt x="458" y="878"/>
                    </a:lnTo>
                    <a:moveTo>
                      <a:pt x="431" y="761"/>
                    </a:moveTo>
                    <a:lnTo>
                      <a:pt x="431" y="766"/>
                    </a:lnTo>
                    <a:lnTo>
                      <a:pt x="458" y="867"/>
                    </a:lnTo>
                    <a:lnTo>
                      <a:pt x="464" y="872"/>
                    </a:lnTo>
                    <a:lnTo>
                      <a:pt x="431" y="761"/>
                    </a:lnTo>
                    <a:moveTo>
                      <a:pt x="570" y="705"/>
                    </a:moveTo>
                    <a:lnTo>
                      <a:pt x="470" y="872"/>
                    </a:lnTo>
                    <a:lnTo>
                      <a:pt x="475" y="872"/>
                    </a:lnTo>
                    <a:lnTo>
                      <a:pt x="570" y="710"/>
                    </a:lnTo>
                    <a:lnTo>
                      <a:pt x="570" y="705"/>
                    </a:lnTo>
                    <a:moveTo>
                      <a:pt x="375" y="576"/>
                    </a:moveTo>
                    <a:lnTo>
                      <a:pt x="380" y="587"/>
                    </a:lnTo>
                    <a:lnTo>
                      <a:pt x="380" y="593"/>
                    </a:lnTo>
                    <a:lnTo>
                      <a:pt x="425" y="755"/>
                    </a:lnTo>
                    <a:lnTo>
                      <a:pt x="431" y="749"/>
                    </a:lnTo>
                    <a:lnTo>
                      <a:pt x="403" y="654"/>
                    </a:lnTo>
                    <a:lnTo>
                      <a:pt x="386" y="593"/>
                    </a:lnTo>
                    <a:lnTo>
                      <a:pt x="386" y="582"/>
                    </a:lnTo>
                    <a:lnTo>
                      <a:pt x="386" y="582"/>
                    </a:lnTo>
                    <a:lnTo>
                      <a:pt x="375" y="576"/>
                    </a:lnTo>
                    <a:moveTo>
                      <a:pt x="660" y="548"/>
                    </a:moveTo>
                    <a:lnTo>
                      <a:pt x="576" y="688"/>
                    </a:lnTo>
                    <a:lnTo>
                      <a:pt x="576" y="693"/>
                    </a:lnTo>
                    <a:lnTo>
                      <a:pt x="570" y="699"/>
                    </a:lnTo>
                    <a:lnTo>
                      <a:pt x="576" y="705"/>
                    </a:lnTo>
                    <a:lnTo>
                      <a:pt x="576" y="699"/>
                    </a:lnTo>
                    <a:lnTo>
                      <a:pt x="581" y="693"/>
                    </a:lnTo>
                    <a:lnTo>
                      <a:pt x="665" y="554"/>
                    </a:lnTo>
                    <a:lnTo>
                      <a:pt x="660" y="548"/>
                    </a:lnTo>
                    <a:moveTo>
                      <a:pt x="347" y="453"/>
                    </a:moveTo>
                    <a:lnTo>
                      <a:pt x="341" y="453"/>
                    </a:lnTo>
                    <a:lnTo>
                      <a:pt x="341" y="453"/>
                    </a:lnTo>
                    <a:lnTo>
                      <a:pt x="375" y="570"/>
                    </a:lnTo>
                    <a:lnTo>
                      <a:pt x="380" y="576"/>
                    </a:lnTo>
                    <a:lnTo>
                      <a:pt x="347" y="453"/>
                    </a:lnTo>
                    <a:lnTo>
                      <a:pt x="347" y="453"/>
                    </a:lnTo>
                    <a:moveTo>
                      <a:pt x="341" y="436"/>
                    </a:moveTo>
                    <a:lnTo>
                      <a:pt x="341" y="447"/>
                    </a:lnTo>
                    <a:lnTo>
                      <a:pt x="347" y="447"/>
                    </a:lnTo>
                    <a:lnTo>
                      <a:pt x="347" y="447"/>
                    </a:lnTo>
                    <a:lnTo>
                      <a:pt x="341" y="436"/>
                    </a:lnTo>
                    <a:moveTo>
                      <a:pt x="771" y="363"/>
                    </a:moveTo>
                    <a:lnTo>
                      <a:pt x="771" y="363"/>
                    </a:lnTo>
                    <a:lnTo>
                      <a:pt x="749" y="391"/>
                    </a:lnTo>
                    <a:lnTo>
                      <a:pt x="660" y="542"/>
                    </a:lnTo>
                    <a:lnTo>
                      <a:pt x="665" y="548"/>
                    </a:lnTo>
                    <a:lnTo>
                      <a:pt x="760" y="386"/>
                    </a:lnTo>
                    <a:lnTo>
                      <a:pt x="766" y="380"/>
                    </a:lnTo>
                    <a:lnTo>
                      <a:pt x="771" y="369"/>
                    </a:lnTo>
                    <a:lnTo>
                      <a:pt x="771" y="363"/>
                    </a:lnTo>
                    <a:moveTo>
                      <a:pt x="660" y="296"/>
                    </a:moveTo>
                    <a:lnTo>
                      <a:pt x="749" y="352"/>
                    </a:lnTo>
                    <a:lnTo>
                      <a:pt x="760" y="358"/>
                    </a:lnTo>
                    <a:lnTo>
                      <a:pt x="760" y="363"/>
                    </a:lnTo>
                    <a:lnTo>
                      <a:pt x="760" y="363"/>
                    </a:lnTo>
                    <a:lnTo>
                      <a:pt x="771" y="358"/>
                    </a:lnTo>
                    <a:lnTo>
                      <a:pt x="771" y="358"/>
                    </a:lnTo>
                    <a:lnTo>
                      <a:pt x="755" y="347"/>
                    </a:lnTo>
                    <a:lnTo>
                      <a:pt x="682" y="302"/>
                    </a:lnTo>
                    <a:lnTo>
                      <a:pt x="660" y="296"/>
                    </a:lnTo>
                    <a:moveTo>
                      <a:pt x="291" y="246"/>
                    </a:moveTo>
                    <a:lnTo>
                      <a:pt x="285" y="246"/>
                    </a:lnTo>
                    <a:lnTo>
                      <a:pt x="302" y="313"/>
                    </a:lnTo>
                    <a:lnTo>
                      <a:pt x="302" y="324"/>
                    </a:lnTo>
                    <a:lnTo>
                      <a:pt x="335" y="436"/>
                    </a:lnTo>
                    <a:lnTo>
                      <a:pt x="335" y="419"/>
                    </a:lnTo>
                    <a:lnTo>
                      <a:pt x="313" y="324"/>
                    </a:lnTo>
                    <a:lnTo>
                      <a:pt x="308" y="319"/>
                    </a:lnTo>
                    <a:lnTo>
                      <a:pt x="296" y="279"/>
                    </a:lnTo>
                    <a:lnTo>
                      <a:pt x="291" y="246"/>
                    </a:lnTo>
                    <a:moveTo>
                      <a:pt x="263" y="168"/>
                    </a:moveTo>
                    <a:lnTo>
                      <a:pt x="280" y="240"/>
                    </a:lnTo>
                    <a:lnTo>
                      <a:pt x="285" y="240"/>
                    </a:lnTo>
                    <a:lnTo>
                      <a:pt x="268" y="173"/>
                    </a:lnTo>
                    <a:lnTo>
                      <a:pt x="263" y="168"/>
                    </a:lnTo>
                    <a:moveTo>
                      <a:pt x="213" y="0"/>
                    </a:moveTo>
                    <a:lnTo>
                      <a:pt x="213" y="5"/>
                    </a:lnTo>
                    <a:lnTo>
                      <a:pt x="257" y="162"/>
                    </a:lnTo>
                    <a:lnTo>
                      <a:pt x="268" y="168"/>
                    </a:lnTo>
                    <a:lnTo>
                      <a:pt x="229" y="33"/>
                    </a:lnTo>
                    <a:lnTo>
                      <a:pt x="224" y="11"/>
                    </a:lnTo>
                    <a:lnTo>
                      <a:pt x="224" y="17"/>
                    </a:lnTo>
                    <a:lnTo>
                      <a:pt x="235" y="22"/>
                    </a:lnTo>
                    <a:lnTo>
                      <a:pt x="637" y="279"/>
                    </a:lnTo>
                    <a:lnTo>
                      <a:pt x="660" y="291"/>
                    </a:lnTo>
                    <a:lnTo>
                      <a:pt x="240" y="17"/>
                    </a:lnTo>
                    <a:lnTo>
                      <a:pt x="224" y="5"/>
                    </a:lnTo>
                    <a:lnTo>
                      <a:pt x="218" y="5"/>
                    </a:lnTo>
                    <a:lnTo>
                      <a:pt x="218" y="5"/>
                    </a:lnTo>
                    <a:lnTo>
                      <a:pt x="213" y="0"/>
                    </a:lnTo>
                    <a:lnTo>
                      <a:pt x="21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27">
                <a:extLst>
                  <a:ext uri="{FF2B5EF4-FFF2-40B4-BE49-F238E27FC236}">
                    <a16:creationId xmlns:a16="http://schemas.microsoft.com/office/drawing/2014/main" xmlns="" id="{70B6FFAF-36E7-47FD-B5EB-C2F59A9D8A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31" y="1644"/>
                <a:ext cx="1604" cy="1208"/>
              </a:xfrm>
              <a:custGeom>
                <a:avLst/>
                <a:gdLst>
                  <a:gd name="T0" fmla="*/ 118 w 287"/>
                  <a:gd name="T1" fmla="*/ 212 h 216"/>
                  <a:gd name="T2" fmla="*/ 116 w 287"/>
                  <a:gd name="T3" fmla="*/ 215 h 216"/>
                  <a:gd name="T4" fmla="*/ 142 w 287"/>
                  <a:gd name="T5" fmla="*/ 201 h 216"/>
                  <a:gd name="T6" fmla="*/ 147 w 287"/>
                  <a:gd name="T7" fmla="*/ 198 h 216"/>
                  <a:gd name="T8" fmla="*/ 150 w 287"/>
                  <a:gd name="T9" fmla="*/ 198 h 216"/>
                  <a:gd name="T10" fmla="*/ 152 w 287"/>
                  <a:gd name="T11" fmla="*/ 196 h 216"/>
                  <a:gd name="T12" fmla="*/ 153 w 287"/>
                  <a:gd name="T13" fmla="*/ 195 h 216"/>
                  <a:gd name="T14" fmla="*/ 158 w 287"/>
                  <a:gd name="T15" fmla="*/ 193 h 216"/>
                  <a:gd name="T16" fmla="*/ 161 w 287"/>
                  <a:gd name="T17" fmla="*/ 193 h 216"/>
                  <a:gd name="T18" fmla="*/ 163 w 287"/>
                  <a:gd name="T19" fmla="*/ 190 h 216"/>
                  <a:gd name="T20" fmla="*/ 166 w 287"/>
                  <a:gd name="T21" fmla="*/ 189 h 216"/>
                  <a:gd name="T22" fmla="*/ 166 w 287"/>
                  <a:gd name="T23" fmla="*/ 190 h 216"/>
                  <a:gd name="T24" fmla="*/ 223 w 287"/>
                  <a:gd name="T25" fmla="*/ 158 h 216"/>
                  <a:gd name="T26" fmla="*/ 220 w 287"/>
                  <a:gd name="T27" fmla="*/ 162 h 216"/>
                  <a:gd name="T28" fmla="*/ 216 w 287"/>
                  <a:gd name="T29" fmla="*/ 164 h 216"/>
                  <a:gd name="T30" fmla="*/ 217 w 287"/>
                  <a:gd name="T31" fmla="*/ 165 h 216"/>
                  <a:gd name="T32" fmla="*/ 221 w 287"/>
                  <a:gd name="T33" fmla="*/ 163 h 216"/>
                  <a:gd name="T34" fmla="*/ 222 w 287"/>
                  <a:gd name="T35" fmla="*/ 159 h 216"/>
                  <a:gd name="T36" fmla="*/ 33 w 287"/>
                  <a:gd name="T37" fmla="*/ 159 h 216"/>
                  <a:gd name="T38" fmla="*/ 0 w 287"/>
                  <a:gd name="T39" fmla="*/ 169 h 216"/>
                  <a:gd name="T40" fmla="*/ 227 w 287"/>
                  <a:gd name="T41" fmla="*/ 149 h 216"/>
                  <a:gd name="T42" fmla="*/ 224 w 287"/>
                  <a:gd name="T43" fmla="*/ 156 h 216"/>
                  <a:gd name="T44" fmla="*/ 53 w 287"/>
                  <a:gd name="T45" fmla="*/ 152 h 216"/>
                  <a:gd name="T46" fmla="*/ 78 w 287"/>
                  <a:gd name="T47" fmla="*/ 144 h 216"/>
                  <a:gd name="T48" fmla="*/ 85 w 287"/>
                  <a:gd name="T49" fmla="*/ 142 h 216"/>
                  <a:gd name="T50" fmla="*/ 85 w 287"/>
                  <a:gd name="T51" fmla="*/ 142 h 216"/>
                  <a:gd name="T52" fmla="*/ 227 w 287"/>
                  <a:gd name="T53" fmla="*/ 147 h 216"/>
                  <a:gd name="T54" fmla="*/ 124 w 287"/>
                  <a:gd name="T55" fmla="*/ 135 h 216"/>
                  <a:gd name="T56" fmla="*/ 86 w 287"/>
                  <a:gd name="T57" fmla="*/ 142 h 216"/>
                  <a:gd name="T58" fmla="*/ 86 w 287"/>
                  <a:gd name="T59" fmla="*/ 143 h 216"/>
                  <a:gd name="T60" fmla="*/ 90 w 287"/>
                  <a:gd name="T61" fmla="*/ 142 h 216"/>
                  <a:gd name="T62" fmla="*/ 155 w 287"/>
                  <a:gd name="T63" fmla="*/ 130 h 216"/>
                  <a:gd name="T64" fmla="*/ 159 w 287"/>
                  <a:gd name="T65" fmla="*/ 130 h 216"/>
                  <a:gd name="T66" fmla="*/ 159 w 287"/>
                  <a:gd name="T67" fmla="*/ 129 h 216"/>
                  <a:gd name="T68" fmla="*/ 182 w 287"/>
                  <a:gd name="T69" fmla="*/ 125 h 216"/>
                  <a:gd name="T70" fmla="*/ 205 w 287"/>
                  <a:gd name="T71" fmla="*/ 121 h 216"/>
                  <a:gd name="T72" fmla="*/ 205 w 287"/>
                  <a:gd name="T73" fmla="*/ 122 h 216"/>
                  <a:gd name="T74" fmla="*/ 212 w 287"/>
                  <a:gd name="T75" fmla="*/ 120 h 216"/>
                  <a:gd name="T76" fmla="*/ 256 w 287"/>
                  <a:gd name="T77" fmla="*/ 73 h 216"/>
                  <a:gd name="T78" fmla="*/ 239 w 287"/>
                  <a:gd name="T79" fmla="*/ 115 h 216"/>
                  <a:gd name="T80" fmla="*/ 239 w 287"/>
                  <a:gd name="T81" fmla="*/ 116 h 216"/>
                  <a:gd name="T82" fmla="*/ 231 w 287"/>
                  <a:gd name="T83" fmla="*/ 135 h 216"/>
                  <a:gd name="T84" fmla="*/ 234 w 287"/>
                  <a:gd name="T85" fmla="*/ 131 h 216"/>
                  <a:gd name="T86" fmla="*/ 258 w 287"/>
                  <a:gd name="T87" fmla="*/ 112 h 216"/>
                  <a:gd name="T88" fmla="*/ 252 w 287"/>
                  <a:gd name="T89" fmla="*/ 86 h 216"/>
                  <a:gd name="T90" fmla="*/ 272 w 287"/>
                  <a:gd name="T91" fmla="*/ 37 h 216"/>
                  <a:gd name="T92" fmla="*/ 282 w 287"/>
                  <a:gd name="T93" fmla="*/ 28 h 216"/>
                  <a:gd name="T94" fmla="*/ 265 w 287"/>
                  <a:gd name="T95" fmla="*/ 108 h 216"/>
                  <a:gd name="T96" fmla="*/ 264 w 287"/>
                  <a:gd name="T97" fmla="*/ 110 h 216"/>
                  <a:gd name="T98" fmla="*/ 259 w 287"/>
                  <a:gd name="T99" fmla="*/ 112 h 216"/>
                  <a:gd name="T100" fmla="*/ 265 w 287"/>
                  <a:gd name="T101" fmla="*/ 111 h 216"/>
                  <a:gd name="T102" fmla="*/ 265 w 287"/>
                  <a:gd name="T103" fmla="*/ 111 h 216"/>
                  <a:gd name="T104" fmla="*/ 266 w 287"/>
                  <a:gd name="T105" fmla="*/ 107 h 216"/>
                  <a:gd name="T106" fmla="*/ 285 w 287"/>
                  <a:gd name="T107" fmla="*/ 2 h 216"/>
                  <a:gd name="T108" fmla="*/ 280 w 287"/>
                  <a:gd name="T109" fmla="*/ 19 h 216"/>
                  <a:gd name="T110" fmla="*/ 282 w 287"/>
                  <a:gd name="T111" fmla="*/ 24 h 216"/>
                  <a:gd name="T112" fmla="*/ 287 w 287"/>
                  <a:gd name="T113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7" h="216">
                    <a:moveTo>
                      <a:pt x="142" y="202"/>
                    </a:moveTo>
                    <a:cubicBezTo>
                      <a:pt x="139" y="202"/>
                      <a:pt x="139" y="202"/>
                      <a:pt x="139" y="202"/>
                    </a:cubicBezTo>
                    <a:cubicBezTo>
                      <a:pt x="118" y="212"/>
                      <a:pt x="118" y="212"/>
                      <a:pt x="118" y="212"/>
                    </a:cubicBezTo>
                    <a:cubicBezTo>
                      <a:pt x="112" y="215"/>
                      <a:pt x="112" y="215"/>
                      <a:pt x="112" y="215"/>
                    </a:cubicBezTo>
                    <a:cubicBezTo>
                      <a:pt x="113" y="216"/>
                      <a:pt x="113" y="216"/>
                      <a:pt x="113" y="216"/>
                    </a:cubicBezTo>
                    <a:cubicBezTo>
                      <a:pt x="116" y="215"/>
                      <a:pt x="116" y="215"/>
                      <a:pt x="116" y="215"/>
                    </a:cubicBezTo>
                    <a:cubicBezTo>
                      <a:pt x="142" y="202"/>
                      <a:pt x="142" y="202"/>
                      <a:pt x="142" y="202"/>
                    </a:cubicBezTo>
                    <a:moveTo>
                      <a:pt x="147" y="198"/>
                    </a:moveTo>
                    <a:cubicBezTo>
                      <a:pt x="142" y="201"/>
                      <a:pt x="142" y="201"/>
                      <a:pt x="142" y="201"/>
                    </a:cubicBezTo>
                    <a:cubicBezTo>
                      <a:pt x="145" y="200"/>
                      <a:pt x="145" y="200"/>
                      <a:pt x="145" y="200"/>
                    </a:cubicBezTo>
                    <a:cubicBezTo>
                      <a:pt x="149" y="198"/>
                      <a:pt x="149" y="198"/>
                      <a:pt x="149" y="198"/>
                    </a:cubicBezTo>
                    <a:cubicBezTo>
                      <a:pt x="147" y="198"/>
                      <a:pt x="147" y="198"/>
                      <a:pt x="147" y="198"/>
                    </a:cubicBezTo>
                    <a:moveTo>
                      <a:pt x="152" y="196"/>
                    </a:moveTo>
                    <a:cubicBezTo>
                      <a:pt x="149" y="197"/>
                      <a:pt x="149" y="197"/>
                      <a:pt x="149" y="197"/>
                    </a:cubicBezTo>
                    <a:cubicBezTo>
                      <a:pt x="150" y="198"/>
                      <a:pt x="150" y="198"/>
                      <a:pt x="150" y="198"/>
                    </a:cubicBezTo>
                    <a:cubicBezTo>
                      <a:pt x="153" y="197"/>
                      <a:pt x="153" y="197"/>
                      <a:pt x="153" y="197"/>
                    </a:cubicBezTo>
                    <a:cubicBezTo>
                      <a:pt x="153" y="196"/>
                      <a:pt x="153" y="196"/>
                      <a:pt x="153" y="196"/>
                    </a:cubicBezTo>
                    <a:cubicBezTo>
                      <a:pt x="152" y="196"/>
                      <a:pt x="152" y="196"/>
                      <a:pt x="152" y="196"/>
                    </a:cubicBezTo>
                    <a:moveTo>
                      <a:pt x="154" y="195"/>
                    </a:moveTo>
                    <a:cubicBezTo>
                      <a:pt x="153" y="195"/>
                      <a:pt x="153" y="195"/>
                      <a:pt x="153" y="195"/>
                    </a:cubicBezTo>
                    <a:cubicBezTo>
                      <a:pt x="153" y="195"/>
                      <a:pt x="153" y="195"/>
                      <a:pt x="153" y="195"/>
                    </a:cubicBezTo>
                    <a:cubicBezTo>
                      <a:pt x="154" y="195"/>
                      <a:pt x="154" y="195"/>
                      <a:pt x="154" y="195"/>
                    </a:cubicBezTo>
                    <a:moveTo>
                      <a:pt x="161" y="191"/>
                    </a:moveTo>
                    <a:cubicBezTo>
                      <a:pt x="158" y="193"/>
                      <a:pt x="158" y="193"/>
                      <a:pt x="158" y="193"/>
                    </a:cubicBezTo>
                    <a:cubicBezTo>
                      <a:pt x="159" y="193"/>
                      <a:pt x="159" y="192"/>
                      <a:pt x="159" y="192"/>
                    </a:cubicBezTo>
                    <a:cubicBezTo>
                      <a:pt x="160" y="192"/>
                      <a:pt x="160" y="193"/>
                      <a:pt x="161" y="193"/>
                    </a:cubicBezTo>
                    <a:cubicBezTo>
                      <a:pt x="161" y="193"/>
                      <a:pt x="161" y="193"/>
                      <a:pt x="161" y="193"/>
                    </a:cubicBezTo>
                    <a:cubicBezTo>
                      <a:pt x="161" y="191"/>
                      <a:pt x="161" y="191"/>
                      <a:pt x="161" y="191"/>
                    </a:cubicBezTo>
                    <a:moveTo>
                      <a:pt x="166" y="189"/>
                    </a:moveTo>
                    <a:cubicBezTo>
                      <a:pt x="163" y="190"/>
                      <a:pt x="163" y="190"/>
                      <a:pt x="163" y="190"/>
                    </a:cubicBezTo>
                    <a:cubicBezTo>
                      <a:pt x="162" y="192"/>
                      <a:pt x="162" y="192"/>
                      <a:pt x="162" y="192"/>
                    </a:cubicBezTo>
                    <a:cubicBezTo>
                      <a:pt x="165" y="191"/>
                      <a:pt x="165" y="191"/>
                      <a:pt x="165" y="191"/>
                    </a:cubicBezTo>
                    <a:cubicBezTo>
                      <a:pt x="166" y="189"/>
                      <a:pt x="166" y="189"/>
                      <a:pt x="166" y="189"/>
                    </a:cubicBezTo>
                    <a:moveTo>
                      <a:pt x="199" y="173"/>
                    </a:moveTo>
                    <a:cubicBezTo>
                      <a:pt x="168" y="188"/>
                      <a:pt x="168" y="188"/>
                      <a:pt x="168" y="188"/>
                    </a:cubicBezTo>
                    <a:cubicBezTo>
                      <a:pt x="166" y="190"/>
                      <a:pt x="166" y="190"/>
                      <a:pt x="166" y="190"/>
                    </a:cubicBezTo>
                    <a:cubicBezTo>
                      <a:pt x="192" y="177"/>
                      <a:pt x="192" y="177"/>
                      <a:pt x="192" y="177"/>
                    </a:cubicBezTo>
                    <a:cubicBezTo>
                      <a:pt x="199" y="173"/>
                      <a:pt x="199" y="173"/>
                      <a:pt x="199" y="173"/>
                    </a:cubicBezTo>
                    <a:moveTo>
                      <a:pt x="223" y="158"/>
                    </a:moveTo>
                    <a:cubicBezTo>
                      <a:pt x="221" y="159"/>
                      <a:pt x="221" y="159"/>
                      <a:pt x="221" y="159"/>
                    </a:cubicBezTo>
                    <a:cubicBezTo>
                      <a:pt x="220" y="161"/>
                      <a:pt x="220" y="161"/>
                      <a:pt x="220" y="161"/>
                    </a:cubicBezTo>
                    <a:cubicBezTo>
                      <a:pt x="220" y="162"/>
                      <a:pt x="220" y="162"/>
                      <a:pt x="220" y="162"/>
                    </a:cubicBezTo>
                    <a:cubicBezTo>
                      <a:pt x="219" y="163"/>
                      <a:pt x="219" y="163"/>
                      <a:pt x="219" y="163"/>
                    </a:cubicBezTo>
                    <a:cubicBezTo>
                      <a:pt x="219" y="163"/>
                      <a:pt x="219" y="163"/>
                      <a:pt x="219" y="163"/>
                    </a:cubicBezTo>
                    <a:cubicBezTo>
                      <a:pt x="216" y="164"/>
                      <a:pt x="216" y="164"/>
                      <a:pt x="216" y="164"/>
                    </a:cubicBezTo>
                    <a:cubicBezTo>
                      <a:pt x="206" y="169"/>
                      <a:pt x="206" y="169"/>
                      <a:pt x="206" y="169"/>
                    </a:cubicBezTo>
                    <a:cubicBezTo>
                      <a:pt x="199" y="174"/>
                      <a:pt x="199" y="174"/>
                      <a:pt x="199" y="174"/>
                    </a:cubicBezTo>
                    <a:cubicBezTo>
                      <a:pt x="217" y="165"/>
                      <a:pt x="217" y="165"/>
                      <a:pt x="217" y="165"/>
                    </a:cubicBezTo>
                    <a:cubicBezTo>
                      <a:pt x="221" y="163"/>
                      <a:pt x="221" y="163"/>
                      <a:pt x="221" y="163"/>
                    </a:cubicBezTo>
                    <a:cubicBezTo>
                      <a:pt x="221" y="163"/>
                      <a:pt x="221" y="163"/>
                      <a:pt x="221" y="163"/>
                    </a:cubicBezTo>
                    <a:cubicBezTo>
                      <a:pt x="221" y="163"/>
                      <a:pt x="221" y="163"/>
                      <a:pt x="221" y="163"/>
                    </a:cubicBezTo>
                    <a:cubicBezTo>
                      <a:pt x="221" y="163"/>
                      <a:pt x="221" y="163"/>
                      <a:pt x="221" y="163"/>
                    </a:cubicBezTo>
                    <a:cubicBezTo>
                      <a:pt x="222" y="160"/>
                      <a:pt x="222" y="160"/>
                      <a:pt x="222" y="160"/>
                    </a:cubicBezTo>
                    <a:cubicBezTo>
                      <a:pt x="222" y="159"/>
                      <a:pt x="222" y="159"/>
                      <a:pt x="222" y="159"/>
                    </a:cubicBezTo>
                    <a:cubicBezTo>
                      <a:pt x="223" y="158"/>
                      <a:pt x="223" y="158"/>
                      <a:pt x="223" y="158"/>
                    </a:cubicBezTo>
                    <a:moveTo>
                      <a:pt x="52" y="153"/>
                    </a:moveTo>
                    <a:cubicBezTo>
                      <a:pt x="33" y="159"/>
                      <a:pt x="33" y="159"/>
                      <a:pt x="33" y="159"/>
                    </a:cubicBezTo>
                    <a:cubicBezTo>
                      <a:pt x="32" y="159"/>
                      <a:pt x="32" y="159"/>
                      <a:pt x="32" y="159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52" y="153"/>
                      <a:pt x="52" y="153"/>
                      <a:pt x="52" y="153"/>
                    </a:cubicBezTo>
                    <a:cubicBezTo>
                      <a:pt x="52" y="153"/>
                      <a:pt x="52" y="153"/>
                      <a:pt x="52" y="153"/>
                    </a:cubicBezTo>
                    <a:moveTo>
                      <a:pt x="227" y="149"/>
                    </a:moveTo>
                    <a:cubicBezTo>
                      <a:pt x="225" y="149"/>
                      <a:pt x="225" y="149"/>
                      <a:pt x="225" y="149"/>
                    </a:cubicBezTo>
                    <a:cubicBezTo>
                      <a:pt x="222" y="157"/>
                      <a:pt x="222" y="157"/>
                      <a:pt x="222" y="157"/>
                    </a:cubicBezTo>
                    <a:cubicBezTo>
                      <a:pt x="224" y="156"/>
                      <a:pt x="224" y="156"/>
                      <a:pt x="224" y="156"/>
                    </a:cubicBezTo>
                    <a:cubicBezTo>
                      <a:pt x="227" y="149"/>
                      <a:pt x="227" y="149"/>
                      <a:pt x="227" y="149"/>
                    </a:cubicBezTo>
                    <a:moveTo>
                      <a:pt x="78" y="144"/>
                    </a:moveTo>
                    <a:cubicBezTo>
                      <a:pt x="53" y="152"/>
                      <a:pt x="53" y="152"/>
                      <a:pt x="53" y="152"/>
                    </a:cubicBezTo>
                    <a:cubicBezTo>
                      <a:pt x="53" y="152"/>
                      <a:pt x="53" y="152"/>
                      <a:pt x="53" y="152"/>
                    </a:cubicBezTo>
                    <a:cubicBezTo>
                      <a:pt x="79" y="144"/>
                      <a:pt x="79" y="144"/>
                      <a:pt x="79" y="144"/>
                    </a:cubicBezTo>
                    <a:cubicBezTo>
                      <a:pt x="78" y="144"/>
                      <a:pt x="78" y="144"/>
                      <a:pt x="78" y="144"/>
                    </a:cubicBezTo>
                    <a:moveTo>
                      <a:pt x="85" y="142"/>
                    </a:moveTo>
                    <a:cubicBezTo>
                      <a:pt x="85" y="142"/>
                      <a:pt x="85" y="142"/>
                      <a:pt x="85" y="142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80" y="144"/>
                      <a:pt x="80" y="144"/>
                      <a:pt x="80" y="144"/>
                    </a:cubicBezTo>
                    <a:cubicBezTo>
                      <a:pt x="80" y="144"/>
                      <a:pt x="80" y="144"/>
                      <a:pt x="80" y="144"/>
                    </a:cubicBezTo>
                    <a:cubicBezTo>
                      <a:pt x="85" y="142"/>
                      <a:pt x="85" y="142"/>
                      <a:pt x="85" y="142"/>
                    </a:cubicBezTo>
                    <a:moveTo>
                      <a:pt x="231" y="136"/>
                    </a:moveTo>
                    <a:cubicBezTo>
                      <a:pt x="226" y="148"/>
                      <a:pt x="226" y="148"/>
                      <a:pt x="226" y="148"/>
                    </a:cubicBezTo>
                    <a:cubicBezTo>
                      <a:pt x="227" y="147"/>
                      <a:pt x="227" y="147"/>
                      <a:pt x="227" y="147"/>
                    </a:cubicBezTo>
                    <a:cubicBezTo>
                      <a:pt x="232" y="136"/>
                      <a:pt x="232" y="136"/>
                      <a:pt x="232" y="136"/>
                    </a:cubicBezTo>
                    <a:cubicBezTo>
                      <a:pt x="231" y="136"/>
                      <a:pt x="231" y="136"/>
                      <a:pt x="231" y="136"/>
                    </a:cubicBezTo>
                    <a:moveTo>
                      <a:pt x="124" y="135"/>
                    </a:moveTo>
                    <a:cubicBezTo>
                      <a:pt x="90" y="141"/>
                      <a:pt x="90" y="141"/>
                      <a:pt x="90" y="141"/>
                    </a:cubicBezTo>
                    <a:cubicBezTo>
                      <a:pt x="88" y="141"/>
                      <a:pt x="88" y="141"/>
                      <a:pt x="88" y="141"/>
                    </a:cubicBezTo>
                    <a:cubicBezTo>
                      <a:pt x="86" y="142"/>
                      <a:pt x="86" y="142"/>
                      <a:pt x="86" y="142"/>
                    </a:cubicBezTo>
                    <a:cubicBezTo>
                      <a:pt x="85" y="142"/>
                      <a:pt x="85" y="142"/>
                      <a:pt x="85" y="142"/>
                    </a:cubicBezTo>
                    <a:cubicBezTo>
                      <a:pt x="86" y="142"/>
                      <a:pt x="86" y="142"/>
                      <a:pt x="86" y="142"/>
                    </a:cubicBezTo>
                    <a:cubicBezTo>
                      <a:pt x="86" y="143"/>
                      <a:pt x="86" y="143"/>
                      <a:pt x="86" y="143"/>
                    </a:cubicBezTo>
                    <a:cubicBezTo>
                      <a:pt x="88" y="142"/>
                      <a:pt x="88" y="142"/>
                      <a:pt x="88" y="142"/>
                    </a:cubicBezTo>
                    <a:cubicBezTo>
                      <a:pt x="88" y="142"/>
                      <a:pt x="88" y="142"/>
                      <a:pt x="88" y="142"/>
                    </a:cubicBezTo>
                    <a:cubicBezTo>
                      <a:pt x="90" y="142"/>
                      <a:pt x="90" y="142"/>
                      <a:pt x="90" y="142"/>
                    </a:cubicBezTo>
                    <a:cubicBezTo>
                      <a:pt x="124" y="136"/>
                      <a:pt x="124" y="136"/>
                      <a:pt x="124" y="136"/>
                    </a:cubicBezTo>
                    <a:cubicBezTo>
                      <a:pt x="124" y="135"/>
                      <a:pt x="124" y="135"/>
                      <a:pt x="124" y="135"/>
                    </a:cubicBezTo>
                    <a:moveTo>
                      <a:pt x="155" y="130"/>
                    </a:moveTo>
                    <a:cubicBezTo>
                      <a:pt x="126" y="135"/>
                      <a:pt x="126" y="135"/>
                      <a:pt x="126" y="135"/>
                    </a:cubicBezTo>
                    <a:cubicBezTo>
                      <a:pt x="125" y="136"/>
                      <a:pt x="125" y="136"/>
                      <a:pt x="125" y="136"/>
                    </a:cubicBezTo>
                    <a:cubicBezTo>
                      <a:pt x="159" y="130"/>
                      <a:pt x="159" y="130"/>
                      <a:pt x="159" y="130"/>
                    </a:cubicBezTo>
                    <a:cubicBezTo>
                      <a:pt x="155" y="130"/>
                      <a:pt x="155" y="130"/>
                      <a:pt x="155" y="130"/>
                    </a:cubicBezTo>
                    <a:moveTo>
                      <a:pt x="182" y="125"/>
                    </a:moveTo>
                    <a:cubicBezTo>
                      <a:pt x="159" y="129"/>
                      <a:pt x="159" y="129"/>
                      <a:pt x="159" y="129"/>
                    </a:cubicBezTo>
                    <a:cubicBezTo>
                      <a:pt x="163" y="129"/>
                      <a:pt x="163" y="129"/>
                      <a:pt x="163" y="129"/>
                    </a:cubicBezTo>
                    <a:cubicBezTo>
                      <a:pt x="182" y="126"/>
                      <a:pt x="182" y="126"/>
                      <a:pt x="182" y="126"/>
                    </a:cubicBezTo>
                    <a:cubicBezTo>
                      <a:pt x="182" y="125"/>
                      <a:pt x="182" y="125"/>
                      <a:pt x="182" y="125"/>
                    </a:cubicBezTo>
                    <a:moveTo>
                      <a:pt x="212" y="120"/>
                    </a:moveTo>
                    <a:cubicBezTo>
                      <a:pt x="206" y="121"/>
                      <a:pt x="206" y="121"/>
                      <a:pt x="206" y="121"/>
                    </a:cubicBezTo>
                    <a:cubicBezTo>
                      <a:pt x="205" y="121"/>
                      <a:pt x="205" y="121"/>
                      <a:pt x="205" y="121"/>
                    </a:cubicBezTo>
                    <a:cubicBezTo>
                      <a:pt x="183" y="125"/>
                      <a:pt x="183" y="125"/>
                      <a:pt x="183" y="125"/>
                    </a:cubicBezTo>
                    <a:cubicBezTo>
                      <a:pt x="183" y="126"/>
                      <a:pt x="183" y="126"/>
                      <a:pt x="183" y="126"/>
                    </a:cubicBezTo>
                    <a:cubicBezTo>
                      <a:pt x="205" y="122"/>
                      <a:pt x="205" y="122"/>
                      <a:pt x="205" y="122"/>
                    </a:cubicBezTo>
                    <a:cubicBezTo>
                      <a:pt x="206" y="122"/>
                      <a:pt x="206" y="122"/>
                      <a:pt x="206" y="122"/>
                    </a:cubicBezTo>
                    <a:cubicBezTo>
                      <a:pt x="211" y="121"/>
                      <a:pt x="211" y="121"/>
                      <a:pt x="211" y="121"/>
                    </a:cubicBezTo>
                    <a:cubicBezTo>
                      <a:pt x="212" y="120"/>
                      <a:pt x="212" y="120"/>
                      <a:pt x="212" y="120"/>
                    </a:cubicBezTo>
                    <a:moveTo>
                      <a:pt x="273" y="32"/>
                    </a:moveTo>
                    <a:cubicBezTo>
                      <a:pt x="257" y="71"/>
                      <a:pt x="257" y="71"/>
                      <a:pt x="257" y="71"/>
                    </a:cubicBezTo>
                    <a:cubicBezTo>
                      <a:pt x="256" y="73"/>
                      <a:pt x="256" y="73"/>
                      <a:pt x="256" y="73"/>
                    </a:cubicBezTo>
                    <a:cubicBezTo>
                      <a:pt x="252" y="85"/>
                      <a:pt x="252" y="85"/>
                      <a:pt x="252" y="85"/>
                    </a:cubicBezTo>
                    <a:cubicBezTo>
                      <a:pt x="251" y="86"/>
                      <a:pt x="251" y="86"/>
                      <a:pt x="251" y="86"/>
                    </a:cubicBezTo>
                    <a:cubicBezTo>
                      <a:pt x="239" y="115"/>
                      <a:pt x="239" y="115"/>
                      <a:pt x="239" y="115"/>
                    </a:cubicBezTo>
                    <a:cubicBezTo>
                      <a:pt x="213" y="119"/>
                      <a:pt x="213" y="119"/>
                      <a:pt x="213" y="119"/>
                    </a:cubicBezTo>
                    <a:cubicBezTo>
                      <a:pt x="212" y="121"/>
                      <a:pt x="212" y="121"/>
                      <a:pt x="212" y="121"/>
                    </a:cubicBezTo>
                    <a:cubicBezTo>
                      <a:pt x="239" y="116"/>
                      <a:pt x="239" y="116"/>
                      <a:pt x="239" y="116"/>
                    </a:cubicBezTo>
                    <a:cubicBezTo>
                      <a:pt x="232" y="132"/>
                      <a:pt x="232" y="132"/>
                      <a:pt x="232" y="132"/>
                    </a:cubicBezTo>
                    <a:cubicBezTo>
                      <a:pt x="231" y="134"/>
                      <a:pt x="231" y="134"/>
                      <a:pt x="231" y="134"/>
                    </a:cubicBezTo>
                    <a:cubicBezTo>
                      <a:pt x="231" y="135"/>
                      <a:pt x="231" y="135"/>
                      <a:pt x="231" y="135"/>
                    </a:cubicBezTo>
                    <a:cubicBezTo>
                      <a:pt x="232" y="135"/>
                      <a:pt x="232" y="135"/>
                      <a:pt x="232" y="135"/>
                    </a:cubicBezTo>
                    <a:cubicBezTo>
                      <a:pt x="233" y="133"/>
                      <a:pt x="233" y="133"/>
                      <a:pt x="233" y="133"/>
                    </a:cubicBezTo>
                    <a:cubicBezTo>
                      <a:pt x="234" y="131"/>
                      <a:pt x="234" y="131"/>
                      <a:pt x="234" y="131"/>
                    </a:cubicBezTo>
                    <a:cubicBezTo>
                      <a:pt x="240" y="116"/>
                      <a:pt x="240" y="116"/>
                      <a:pt x="240" y="116"/>
                    </a:cubicBezTo>
                    <a:cubicBezTo>
                      <a:pt x="257" y="113"/>
                      <a:pt x="257" y="113"/>
                      <a:pt x="257" y="113"/>
                    </a:cubicBezTo>
                    <a:cubicBezTo>
                      <a:pt x="258" y="112"/>
                      <a:pt x="258" y="112"/>
                      <a:pt x="258" y="112"/>
                    </a:cubicBezTo>
                    <a:cubicBezTo>
                      <a:pt x="241" y="115"/>
                      <a:pt x="241" y="115"/>
                      <a:pt x="241" y="115"/>
                    </a:cubicBezTo>
                    <a:cubicBezTo>
                      <a:pt x="252" y="87"/>
                      <a:pt x="252" y="87"/>
                      <a:pt x="252" y="87"/>
                    </a:cubicBezTo>
                    <a:cubicBezTo>
                      <a:pt x="252" y="86"/>
                      <a:pt x="252" y="86"/>
                      <a:pt x="252" y="86"/>
                    </a:cubicBezTo>
                    <a:cubicBezTo>
                      <a:pt x="257" y="75"/>
                      <a:pt x="257" y="75"/>
                      <a:pt x="257" y="75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72" y="37"/>
                      <a:pt x="272" y="37"/>
                      <a:pt x="272" y="37"/>
                    </a:cubicBezTo>
                    <a:cubicBezTo>
                      <a:pt x="273" y="32"/>
                      <a:pt x="273" y="32"/>
                      <a:pt x="273" y="32"/>
                    </a:cubicBezTo>
                    <a:cubicBezTo>
                      <a:pt x="273" y="32"/>
                      <a:pt x="273" y="32"/>
                      <a:pt x="273" y="32"/>
                    </a:cubicBezTo>
                    <a:moveTo>
                      <a:pt x="282" y="28"/>
                    </a:moveTo>
                    <a:cubicBezTo>
                      <a:pt x="281" y="29"/>
                      <a:pt x="281" y="30"/>
                      <a:pt x="280" y="30"/>
                    </a:cubicBezTo>
                    <a:cubicBezTo>
                      <a:pt x="265" y="107"/>
                      <a:pt x="265" y="107"/>
                      <a:pt x="265" y="107"/>
                    </a:cubicBezTo>
                    <a:cubicBezTo>
                      <a:pt x="265" y="108"/>
                      <a:pt x="265" y="108"/>
                      <a:pt x="265" y="108"/>
                    </a:cubicBezTo>
                    <a:cubicBezTo>
                      <a:pt x="264" y="110"/>
                      <a:pt x="264" y="110"/>
                      <a:pt x="264" y="110"/>
                    </a:cubicBezTo>
                    <a:cubicBezTo>
                      <a:pt x="264" y="110"/>
                      <a:pt x="264" y="110"/>
                      <a:pt x="264" y="110"/>
                    </a:cubicBezTo>
                    <a:cubicBezTo>
                      <a:pt x="264" y="110"/>
                      <a:pt x="264" y="110"/>
                      <a:pt x="264" y="110"/>
                    </a:cubicBezTo>
                    <a:cubicBezTo>
                      <a:pt x="260" y="111"/>
                      <a:pt x="260" y="111"/>
                      <a:pt x="260" y="111"/>
                    </a:cubicBezTo>
                    <a:cubicBezTo>
                      <a:pt x="259" y="111"/>
                      <a:pt x="259" y="111"/>
                      <a:pt x="259" y="111"/>
                    </a:cubicBezTo>
                    <a:cubicBezTo>
                      <a:pt x="259" y="112"/>
                      <a:pt x="259" y="112"/>
                      <a:pt x="259" y="112"/>
                    </a:cubicBezTo>
                    <a:cubicBezTo>
                      <a:pt x="261" y="112"/>
                      <a:pt x="261" y="112"/>
                      <a:pt x="261" y="112"/>
                    </a:cubicBezTo>
                    <a:cubicBezTo>
                      <a:pt x="262" y="112"/>
                      <a:pt x="262" y="112"/>
                      <a:pt x="262" y="112"/>
                    </a:cubicBezTo>
                    <a:cubicBezTo>
                      <a:pt x="265" y="111"/>
                      <a:pt x="265" y="111"/>
                      <a:pt x="265" y="111"/>
                    </a:cubicBezTo>
                    <a:cubicBezTo>
                      <a:pt x="265" y="111"/>
                      <a:pt x="265" y="111"/>
                      <a:pt x="265" y="111"/>
                    </a:cubicBezTo>
                    <a:cubicBezTo>
                      <a:pt x="265" y="111"/>
                      <a:pt x="265" y="111"/>
                      <a:pt x="265" y="111"/>
                    </a:cubicBezTo>
                    <a:cubicBezTo>
                      <a:pt x="265" y="111"/>
                      <a:pt x="265" y="111"/>
                      <a:pt x="265" y="111"/>
                    </a:cubicBezTo>
                    <a:cubicBezTo>
                      <a:pt x="265" y="111"/>
                      <a:pt x="265" y="111"/>
                      <a:pt x="265" y="111"/>
                    </a:cubicBezTo>
                    <a:cubicBezTo>
                      <a:pt x="265" y="111"/>
                      <a:pt x="265" y="111"/>
                      <a:pt x="265" y="111"/>
                    </a:cubicBezTo>
                    <a:cubicBezTo>
                      <a:pt x="266" y="107"/>
                      <a:pt x="266" y="107"/>
                      <a:pt x="266" y="107"/>
                    </a:cubicBezTo>
                    <a:cubicBezTo>
                      <a:pt x="282" y="28"/>
                      <a:pt x="282" y="28"/>
                      <a:pt x="282" y="28"/>
                    </a:cubicBezTo>
                    <a:moveTo>
                      <a:pt x="286" y="0"/>
                    </a:moveTo>
                    <a:cubicBezTo>
                      <a:pt x="285" y="2"/>
                      <a:pt x="285" y="2"/>
                      <a:pt x="285" y="2"/>
                    </a:cubicBezTo>
                    <a:cubicBezTo>
                      <a:pt x="285" y="4"/>
                      <a:pt x="285" y="4"/>
                      <a:pt x="285" y="4"/>
                    </a:cubicBezTo>
                    <a:cubicBezTo>
                      <a:pt x="279" y="18"/>
                      <a:pt x="279" y="18"/>
                      <a:pt x="279" y="18"/>
                    </a:cubicBezTo>
                    <a:cubicBezTo>
                      <a:pt x="279" y="18"/>
                      <a:pt x="279" y="19"/>
                      <a:pt x="280" y="19"/>
                    </a:cubicBezTo>
                    <a:cubicBezTo>
                      <a:pt x="285" y="5"/>
                      <a:pt x="285" y="5"/>
                      <a:pt x="285" y="5"/>
                    </a:cubicBezTo>
                    <a:cubicBezTo>
                      <a:pt x="282" y="21"/>
                      <a:pt x="282" y="21"/>
                      <a:pt x="282" y="21"/>
                    </a:cubicBezTo>
                    <a:cubicBezTo>
                      <a:pt x="282" y="22"/>
                      <a:pt x="282" y="23"/>
                      <a:pt x="282" y="24"/>
                    </a:cubicBezTo>
                    <a:cubicBezTo>
                      <a:pt x="286" y="4"/>
                      <a:pt x="286" y="4"/>
                      <a:pt x="286" y="4"/>
                    </a:cubicBezTo>
                    <a:cubicBezTo>
                      <a:pt x="287" y="0"/>
                      <a:pt x="287" y="0"/>
                      <a:pt x="287" y="0"/>
                    </a:cubicBezTo>
                    <a:cubicBezTo>
                      <a:pt x="287" y="0"/>
                      <a:pt x="287" y="0"/>
                      <a:pt x="287" y="0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28">
                <a:extLst>
                  <a:ext uri="{FF2B5EF4-FFF2-40B4-BE49-F238E27FC236}">
                    <a16:creationId xmlns:a16="http://schemas.microsoft.com/office/drawing/2014/main" xmlns="" id="{3E728065-4B50-4F99-BAF3-3A6258F657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67" y="1107"/>
                <a:ext cx="1688" cy="1471"/>
              </a:xfrm>
              <a:custGeom>
                <a:avLst/>
                <a:gdLst>
                  <a:gd name="T0" fmla="*/ 66 w 302"/>
                  <a:gd name="T1" fmla="*/ 263 h 263"/>
                  <a:gd name="T2" fmla="*/ 52 w 302"/>
                  <a:gd name="T3" fmla="*/ 243 h 263"/>
                  <a:gd name="T4" fmla="*/ 59 w 302"/>
                  <a:gd name="T5" fmla="*/ 252 h 263"/>
                  <a:gd name="T6" fmla="*/ 40 w 302"/>
                  <a:gd name="T7" fmla="*/ 229 h 263"/>
                  <a:gd name="T8" fmla="*/ 38 w 302"/>
                  <a:gd name="T9" fmla="*/ 224 h 263"/>
                  <a:gd name="T10" fmla="*/ 92 w 302"/>
                  <a:gd name="T11" fmla="*/ 242 h 263"/>
                  <a:gd name="T12" fmla="*/ 93 w 302"/>
                  <a:gd name="T13" fmla="*/ 243 h 263"/>
                  <a:gd name="T14" fmla="*/ 110 w 302"/>
                  <a:gd name="T15" fmla="*/ 222 h 263"/>
                  <a:gd name="T16" fmla="*/ 111 w 302"/>
                  <a:gd name="T17" fmla="*/ 222 h 263"/>
                  <a:gd name="T18" fmla="*/ 127 w 302"/>
                  <a:gd name="T19" fmla="*/ 202 h 263"/>
                  <a:gd name="T20" fmla="*/ 128 w 302"/>
                  <a:gd name="T21" fmla="*/ 203 h 263"/>
                  <a:gd name="T22" fmla="*/ 4 w 302"/>
                  <a:gd name="T23" fmla="*/ 182 h 263"/>
                  <a:gd name="T24" fmla="*/ 5 w 302"/>
                  <a:gd name="T25" fmla="*/ 181 h 263"/>
                  <a:gd name="T26" fmla="*/ 149 w 302"/>
                  <a:gd name="T27" fmla="*/ 176 h 263"/>
                  <a:gd name="T28" fmla="*/ 136 w 302"/>
                  <a:gd name="T29" fmla="*/ 192 h 263"/>
                  <a:gd name="T30" fmla="*/ 136 w 302"/>
                  <a:gd name="T31" fmla="*/ 193 h 263"/>
                  <a:gd name="T32" fmla="*/ 151 w 302"/>
                  <a:gd name="T33" fmla="*/ 176 h 263"/>
                  <a:gd name="T34" fmla="*/ 151 w 302"/>
                  <a:gd name="T35" fmla="*/ 174 h 263"/>
                  <a:gd name="T36" fmla="*/ 154 w 302"/>
                  <a:gd name="T37" fmla="*/ 171 h 263"/>
                  <a:gd name="T38" fmla="*/ 155 w 302"/>
                  <a:gd name="T39" fmla="*/ 171 h 263"/>
                  <a:gd name="T40" fmla="*/ 0 w 302"/>
                  <a:gd name="T41" fmla="*/ 150 h 263"/>
                  <a:gd name="T42" fmla="*/ 1 w 302"/>
                  <a:gd name="T43" fmla="*/ 169 h 263"/>
                  <a:gd name="T44" fmla="*/ 187 w 302"/>
                  <a:gd name="T45" fmla="*/ 134 h 263"/>
                  <a:gd name="T46" fmla="*/ 176 w 302"/>
                  <a:gd name="T47" fmla="*/ 145 h 263"/>
                  <a:gd name="T48" fmla="*/ 177 w 302"/>
                  <a:gd name="T49" fmla="*/ 146 h 263"/>
                  <a:gd name="T50" fmla="*/ 216 w 302"/>
                  <a:gd name="T51" fmla="*/ 98 h 263"/>
                  <a:gd name="T52" fmla="*/ 187 w 302"/>
                  <a:gd name="T53" fmla="*/ 133 h 263"/>
                  <a:gd name="T54" fmla="*/ 210 w 302"/>
                  <a:gd name="T55" fmla="*/ 107 h 263"/>
                  <a:gd name="T56" fmla="*/ 226 w 302"/>
                  <a:gd name="T57" fmla="*/ 87 h 263"/>
                  <a:gd name="T58" fmla="*/ 227 w 302"/>
                  <a:gd name="T59" fmla="*/ 88 h 263"/>
                  <a:gd name="T60" fmla="*/ 0 w 302"/>
                  <a:gd name="T61" fmla="*/ 144 h 263"/>
                  <a:gd name="T62" fmla="*/ 0 w 302"/>
                  <a:gd name="T63" fmla="*/ 68 h 263"/>
                  <a:gd name="T64" fmla="*/ 7 w 302"/>
                  <a:gd name="T65" fmla="*/ 59 h 263"/>
                  <a:gd name="T66" fmla="*/ 13 w 302"/>
                  <a:gd name="T67" fmla="*/ 58 h 263"/>
                  <a:gd name="T68" fmla="*/ 14 w 302"/>
                  <a:gd name="T69" fmla="*/ 59 h 263"/>
                  <a:gd name="T70" fmla="*/ 254 w 302"/>
                  <a:gd name="T71" fmla="*/ 55 h 263"/>
                  <a:gd name="T72" fmla="*/ 240 w 302"/>
                  <a:gd name="T73" fmla="*/ 70 h 263"/>
                  <a:gd name="T74" fmla="*/ 226 w 302"/>
                  <a:gd name="T75" fmla="*/ 87 h 263"/>
                  <a:gd name="T76" fmla="*/ 240 w 302"/>
                  <a:gd name="T77" fmla="*/ 73 h 263"/>
                  <a:gd name="T78" fmla="*/ 240 w 302"/>
                  <a:gd name="T79" fmla="*/ 72 h 263"/>
                  <a:gd name="T80" fmla="*/ 37 w 302"/>
                  <a:gd name="T81" fmla="*/ 53 h 263"/>
                  <a:gd name="T82" fmla="*/ 38 w 302"/>
                  <a:gd name="T83" fmla="*/ 54 h 263"/>
                  <a:gd name="T84" fmla="*/ 39 w 302"/>
                  <a:gd name="T85" fmla="*/ 53 h 263"/>
                  <a:gd name="T86" fmla="*/ 70 w 302"/>
                  <a:gd name="T87" fmla="*/ 46 h 263"/>
                  <a:gd name="T88" fmla="*/ 75 w 302"/>
                  <a:gd name="T89" fmla="*/ 47 h 263"/>
                  <a:gd name="T90" fmla="*/ 154 w 302"/>
                  <a:gd name="T91" fmla="*/ 30 h 263"/>
                  <a:gd name="T92" fmla="*/ 152 w 302"/>
                  <a:gd name="T93" fmla="*/ 31 h 263"/>
                  <a:gd name="T94" fmla="*/ 260 w 302"/>
                  <a:gd name="T95" fmla="*/ 47 h 263"/>
                  <a:gd name="T96" fmla="*/ 255 w 302"/>
                  <a:gd name="T97" fmla="*/ 55 h 263"/>
                  <a:gd name="T98" fmla="*/ 277 w 302"/>
                  <a:gd name="T99" fmla="*/ 29 h 263"/>
                  <a:gd name="T100" fmla="*/ 156 w 302"/>
                  <a:gd name="T101" fmla="*/ 29 h 263"/>
                  <a:gd name="T102" fmla="*/ 202 w 302"/>
                  <a:gd name="T103" fmla="*/ 20 h 263"/>
                  <a:gd name="T104" fmla="*/ 204 w 302"/>
                  <a:gd name="T105" fmla="*/ 21 h 263"/>
                  <a:gd name="T106" fmla="*/ 260 w 302"/>
                  <a:gd name="T107" fmla="*/ 9 h 263"/>
                  <a:gd name="T108" fmla="*/ 224 w 302"/>
                  <a:gd name="T109" fmla="*/ 17 h 263"/>
                  <a:gd name="T110" fmla="*/ 261 w 302"/>
                  <a:gd name="T111" fmla="*/ 9 h 263"/>
                  <a:gd name="T112" fmla="*/ 301 w 302"/>
                  <a:gd name="T113" fmla="*/ 0 h 263"/>
                  <a:gd name="T114" fmla="*/ 299 w 302"/>
                  <a:gd name="T115" fmla="*/ 1 h 263"/>
                  <a:gd name="T116" fmla="*/ 298 w 302"/>
                  <a:gd name="T117" fmla="*/ 2 h 263"/>
                  <a:gd name="T118" fmla="*/ 298 w 302"/>
                  <a:gd name="T119" fmla="*/ 4 h 263"/>
                  <a:gd name="T120" fmla="*/ 297 w 302"/>
                  <a:gd name="T121" fmla="*/ 6 h 263"/>
                  <a:gd name="T122" fmla="*/ 301 w 302"/>
                  <a:gd name="T123" fmla="*/ 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2" h="263">
                    <a:moveTo>
                      <a:pt x="60" y="253"/>
                    </a:moveTo>
                    <a:cubicBezTo>
                      <a:pt x="60" y="254"/>
                      <a:pt x="60" y="254"/>
                      <a:pt x="60" y="254"/>
                    </a:cubicBezTo>
                    <a:cubicBezTo>
                      <a:pt x="66" y="263"/>
                      <a:pt x="66" y="263"/>
                      <a:pt x="66" y="263"/>
                    </a:cubicBezTo>
                    <a:cubicBezTo>
                      <a:pt x="67" y="262"/>
                      <a:pt x="67" y="262"/>
                      <a:pt x="67" y="262"/>
                    </a:cubicBezTo>
                    <a:cubicBezTo>
                      <a:pt x="60" y="253"/>
                      <a:pt x="60" y="253"/>
                      <a:pt x="60" y="253"/>
                    </a:cubicBezTo>
                    <a:moveTo>
                      <a:pt x="52" y="243"/>
                    </a:moveTo>
                    <a:cubicBezTo>
                      <a:pt x="53" y="245"/>
                      <a:pt x="53" y="245"/>
                      <a:pt x="53" y="245"/>
                    </a:cubicBezTo>
                    <a:cubicBezTo>
                      <a:pt x="59" y="253"/>
                      <a:pt x="59" y="253"/>
                      <a:pt x="59" y="253"/>
                    </a:cubicBezTo>
                    <a:cubicBezTo>
                      <a:pt x="59" y="252"/>
                      <a:pt x="59" y="252"/>
                      <a:pt x="59" y="252"/>
                    </a:cubicBezTo>
                    <a:cubicBezTo>
                      <a:pt x="52" y="243"/>
                      <a:pt x="52" y="243"/>
                      <a:pt x="52" y="243"/>
                    </a:cubicBezTo>
                    <a:moveTo>
                      <a:pt x="38" y="224"/>
                    </a:moveTo>
                    <a:cubicBezTo>
                      <a:pt x="40" y="229"/>
                      <a:pt x="40" y="229"/>
                      <a:pt x="40" y="229"/>
                    </a:cubicBezTo>
                    <a:cubicBezTo>
                      <a:pt x="51" y="243"/>
                      <a:pt x="51" y="243"/>
                      <a:pt x="51" y="243"/>
                    </a:cubicBezTo>
                    <a:cubicBezTo>
                      <a:pt x="51" y="241"/>
                      <a:pt x="51" y="241"/>
                      <a:pt x="51" y="241"/>
                    </a:cubicBezTo>
                    <a:cubicBezTo>
                      <a:pt x="38" y="224"/>
                      <a:pt x="38" y="224"/>
                      <a:pt x="38" y="224"/>
                    </a:cubicBezTo>
                    <a:moveTo>
                      <a:pt x="110" y="222"/>
                    </a:moveTo>
                    <a:cubicBezTo>
                      <a:pt x="93" y="242"/>
                      <a:pt x="93" y="242"/>
                      <a:pt x="93" y="242"/>
                    </a:cubicBezTo>
                    <a:cubicBezTo>
                      <a:pt x="92" y="242"/>
                      <a:pt x="92" y="242"/>
                      <a:pt x="92" y="242"/>
                    </a:cubicBezTo>
                    <a:cubicBezTo>
                      <a:pt x="76" y="262"/>
                      <a:pt x="76" y="262"/>
                      <a:pt x="76" y="262"/>
                    </a:cubicBezTo>
                    <a:cubicBezTo>
                      <a:pt x="76" y="262"/>
                      <a:pt x="76" y="262"/>
                      <a:pt x="76" y="262"/>
                    </a:cubicBezTo>
                    <a:cubicBezTo>
                      <a:pt x="93" y="243"/>
                      <a:pt x="93" y="243"/>
                      <a:pt x="93" y="243"/>
                    </a:cubicBezTo>
                    <a:cubicBezTo>
                      <a:pt x="94" y="242"/>
                      <a:pt x="94" y="242"/>
                      <a:pt x="94" y="242"/>
                    </a:cubicBezTo>
                    <a:cubicBezTo>
                      <a:pt x="110" y="223"/>
                      <a:pt x="110" y="223"/>
                      <a:pt x="110" y="223"/>
                    </a:cubicBezTo>
                    <a:cubicBezTo>
                      <a:pt x="110" y="222"/>
                      <a:pt x="110" y="222"/>
                      <a:pt x="110" y="222"/>
                    </a:cubicBezTo>
                    <a:moveTo>
                      <a:pt x="118" y="213"/>
                    </a:moveTo>
                    <a:cubicBezTo>
                      <a:pt x="111" y="221"/>
                      <a:pt x="111" y="221"/>
                      <a:pt x="111" y="221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119" y="213"/>
                      <a:pt x="119" y="213"/>
                      <a:pt x="119" y="213"/>
                    </a:cubicBezTo>
                    <a:cubicBezTo>
                      <a:pt x="118" y="213"/>
                      <a:pt x="118" y="213"/>
                      <a:pt x="118" y="213"/>
                    </a:cubicBezTo>
                    <a:moveTo>
                      <a:pt x="127" y="202"/>
                    </a:moveTo>
                    <a:cubicBezTo>
                      <a:pt x="118" y="212"/>
                      <a:pt x="118" y="212"/>
                      <a:pt x="118" y="212"/>
                    </a:cubicBezTo>
                    <a:cubicBezTo>
                      <a:pt x="119" y="213"/>
                      <a:pt x="119" y="213"/>
                      <a:pt x="119" y="213"/>
                    </a:cubicBezTo>
                    <a:cubicBezTo>
                      <a:pt x="128" y="203"/>
                      <a:pt x="128" y="203"/>
                      <a:pt x="128" y="203"/>
                    </a:cubicBezTo>
                    <a:cubicBezTo>
                      <a:pt x="127" y="202"/>
                      <a:pt x="127" y="202"/>
                      <a:pt x="127" y="202"/>
                    </a:cubicBezTo>
                    <a:moveTo>
                      <a:pt x="5" y="181"/>
                    </a:moveTo>
                    <a:cubicBezTo>
                      <a:pt x="5" y="182"/>
                      <a:pt x="5" y="182"/>
                      <a:pt x="4" y="182"/>
                    </a:cubicBezTo>
                    <a:cubicBezTo>
                      <a:pt x="37" y="225"/>
                      <a:pt x="37" y="225"/>
                      <a:pt x="37" y="225"/>
                    </a:cubicBezTo>
                    <a:cubicBezTo>
                      <a:pt x="35" y="220"/>
                      <a:pt x="35" y="220"/>
                      <a:pt x="35" y="220"/>
                    </a:cubicBezTo>
                    <a:cubicBezTo>
                      <a:pt x="5" y="181"/>
                      <a:pt x="5" y="181"/>
                      <a:pt x="5" y="181"/>
                    </a:cubicBezTo>
                    <a:moveTo>
                      <a:pt x="152" y="175"/>
                    </a:moveTo>
                    <a:cubicBezTo>
                      <a:pt x="150" y="175"/>
                      <a:pt x="150" y="175"/>
                      <a:pt x="150" y="175"/>
                    </a:cubicBezTo>
                    <a:cubicBezTo>
                      <a:pt x="149" y="176"/>
                      <a:pt x="149" y="176"/>
                      <a:pt x="149" y="176"/>
                    </a:cubicBezTo>
                    <a:cubicBezTo>
                      <a:pt x="149" y="177"/>
                      <a:pt x="149" y="177"/>
                      <a:pt x="149" y="177"/>
                    </a:cubicBezTo>
                    <a:cubicBezTo>
                      <a:pt x="136" y="191"/>
                      <a:pt x="136" y="191"/>
                      <a:pt x="136" y="191"/>
                    </a:cubicBezTo>
                    <a:cubicBezTo>
                      <a:pt x="136" y="192"/>
                      <a:pt x="136" y="192"/>
                      <a:pt x="136" y="192"/>
                    </a:cubicBezTo>
                    <a:cubicBezTo>
                      <a:pt x="128" y="201"/>
                      <a:pt x="128" y="201"/>
                      <a:pt x="128" y="201"/>
                    </a:cubicBezTo>
                    <a:cubicBezTo>
                      <a:pt x="129" y="202"/>
                      <a:pt x="129" y="202"/>
                      <a:pt x="129" y="202"/>
                    </a:cubicBezTo>
                    <a:cubicBezTo>
                      <a:pt x="136" y="193"/>
                      <a:pt x="136" y="193"/>
                      <a:pt x="136" y="193"/>
                    </a:cubicBezTo>
                    <a:cubicBezTo>
                      <a:pt x="137" y="192"/>
                      <a:pt x="137" y="192"/>
                      <a:pt x="137" y="192"/>
                    </a:cubicBezTo>
                    <a:cubicBezTo>
                      <a:pt x="150" y="177"/>
                      <a:pt x="150" y="177"/>
                      <a:pt x="150" y="177"/>
                    </a:cubicBezTo>
                    <a:cubicBezTo>
                      <a:pt x="151" y="176"/>
                      <a:pt x="151" y="176"/>
                      <a:pt x="151" y="176"/>
                    </a:cubicBezTo>
                    <a:cubicBezTo>
                      <a:pt x="152" y="175"/>
                      <a:pt x="152" y="175"/>
                      <a:pt x="152" y="175"/>
                    </a:cubicBezTo>
                    <a:moveTo>
                      <a:pt x="154" y="171"/>
                    </a:move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3" y="173"/>
                      <a:pt x="153" y="173"/>
                      <a:pt x="153" y="173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54" y="171"/>
                      <a:pt x="154" y="171"/>
                      <a:pt x="154" y="171"/>
                    </a:cubicBezTo>
                    <a:moveTo>
                      <a:pt x="171" y="151"/>
                    </a:moveTo>
                    <a:cubicBezTo>
                      <a:pt x="155" y="170"/>
                      <a:pt x="155" y="170"/>
                      <a:pt x="155" y="170"/>
                    </a:cubicBezTo>
                    <a:cubicBezTo>
                      <a:pt x="155" y="171"/>
                      <a:pt x="155" y="171"/>
                      <a:pt x="155" y="171"/>
                    </a:cubicBezTo>
                    <a:cubicBezTo>
                      <a:pt x="171" y="152"/>
                      <a:pt x="171" y="152"/>
                      <a:pt x="171" y="152"/>
                    </a:cubicBezTo>
                    <a:cubicBezTo>
                      <a:pt x="171" y="151"/>
                      <a:pt x="171" y="151"/>
                      <a:pt x="171" y="151"/>
                    </a:cubicBezTo>
                    <a:moveTo>
                      <a:pt x="0" y="150"/>
                    </a:move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0" y="169"/>
                      <a:pt x="1" y="169"/>
                      <a:pt x="1" y="169"/>
                    </a:cubicBezTo>
                    <a:cubicBezTo>
                      <a:pt x="1" y="151"/>
                      <a:pt x="1" y="151"/>
                      <a:pt x="1" y="151"/>
                    </a:cubicBezTo>
                    <a:cubicBezTo>
                      <a:pt x="0" y="151"/>
                      <a:pt x="0" y="151"/>
                      <a:pt x="0" y="150"/>
                    </a:cubicBezTo>
                    <a:moveTo>
                      <a:pt x="187" y="134"/>
                    </a:moveTo>
                    <a:cubicBezTo>
                      <a:pt x="186" y="134"/>
                      <a:pt x="186" y="134"/>
                      <a:pt x="186" y="134"/>
                    </a:cubicBezTo>
                    <a:cubicBezTo>
                      <a:pt x="176" y="145"/>
                      <a:pt x="176" y="145"/>
                      <a:pt x="176" y="145"/>
                    </a:cubicBezTo>
                    <a:cubicBezTo>
                      <a:pt x="176" y="145"/>
                      <a:pt x="176" y="145"/>
                      <a:pt x="176" y="145"/>
                    </a:cubicBezTo>
                    <a:cubicBezTo>
                      <a:pt x="172" y="150"/>
                      <a:pt x="172" y="150"/>
                      <a:pt x="172" y="150"/>
                    </a:cubicBezTo>
                    <a:cubicBezTo>
                      <a:pt x="172" y="151"/>
                      <a:pt x="172" y="151"/>
                      <a:pt x="172" y="151"/>
                    </a:cubicBezTo>
                    <a:cubicBezTo>
                      <a:pt x="177" y="146"/>
                      <a:pt x="177" y="146"/>
                      <a:pt x="177" y="146"/>
                    </a:cubicBezTo>
                    <a:cubicBezTo>
                      <a:pt x="177" y="145"/>
                      <a:pt x="177" y="145"/>
                      <a:pt x="177" y="145"/>
                    </a:cubicBezTo>
                    <a:cubicBezTo>
                      <a:pt x="187" y="134"/>
                      <a:pt x="187" y="134"/>
                      <a:pt x="187" y="134"/>
                    </a:cubicBezTo>
                    <a:moveTo>
                      <a:pt x="216" y="98"/>
                    </a:moveTo>
                    <a:cubicBezTo>
                      <a:pt x="210" y="106"/>
                      <a:pt x="210" y="106"/>
                      <a:pt x="210" y="106"/>
                    </a:cubicBezTo>
                    <a:cubicBezTo>
                      <a:pt x="209" y="107"/>
                      <a:pt x="209" y="107"/>
                      <a:pt x="209" y="107"/>
                    </a:cubicBezTo>
                    <a:cubicBezTo>
                      <a:pt x="187" y="133"/>
                      <a:pt x="187" y="133"/>
                      <a:pt x="187" y="133"/>
                    </a:cubicBezTo>
                    <a:cubicBezTo>
                      <a:pt x="188" y="132"/>
                      <a:pt x="188" y="132"/>
                      <a:pt x="188" y="132"/>
                    </a:cubicBezTo>
                    <a:cubicBezTo>
                      <a:pt x="210" y="107"/>
                      <a:pt x="210" y="107"/>
                      <a:pt x="210" y="107"/>
                    </a:cubicBezTo>
                    <a:cubicBezTo>
                      <a:pt x="210" y="107"/>
                      <a:pt x="210" y="107"/>
                      <a:pt x="210" y="107"/>
                    </a:cubicBezTo>
                    <a:cubicBezTo>
                      <a:pt x="216" y="100"/>
                      <a:pt x="216" y="100"/>
                      <a:pt x="216" y="100"/>
                    </a:cubicBezTo>
                    <a:cubicBezTo>
                      <a:pt x="216" y="98"/>
                      <a:pt x="216" y="98"/>
                      <a:pt x="216" y="98"/>
                    </a:cubicBezTo>
                    <a:moveTo>
                      <a:pt x="226" y="87"/>
                    </a:moveTo>
                    <a:cubicBezTo>
                      <a:pt x="217" y="97"/>
                      <a:pt x="217" y="97"/>
                      <a:pt x="217" y="97"/>
                    </a:cubicBezTo>
                    <a:cubicBezTo>
                      <a:pt x="217" y="99"/>
                      <a:pt x="217" y="99"/>
                      <a:pt x="217" y="99"/>
                    </a:cubicBezTo>
                    <a:cubicBezTo>
                      <a:pt x="227" y="88"/>
                      <a:pt x="227" y="88"/>
                      <a:pt x="227" y="88"/>
                    </a:cubicBezTo>
                    <a:cubicBezTo>
                      <a:pt x="226" y="87"/>
                      <a:pt x="226" y="87"/>
                      <a:pt x="226" y="87"/>
                    </a:cubicBezTo>
                    <a:moveTo>
                      <a:pt x="0" y="68"/>
                    </a:move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43"/>
                      <a:pt x="0" y="143"/>
                      <a:pt x="1" y="143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" y="68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moveTo>
                      <a:pt x="13" y="58"/>
                    </a:moveTo>
                    <a:cubicBezTo>
                      <a:pt x="7" y="59"/>
                      <a:pt x="7" y="59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3" y="58"/>
                      <a:pt x="13" y="58"/>
                      <a:pt x="13" y="58"/>
                    </a:cubicBezTo>
                    <a:moveTo>
                      <a:pt x="20" y="56"/>
                    </a:move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20" y="56"/>
                      <a:pt x="20" y="56"/>
                      <a:pt x="20" y="56"/>
                    </a:cubicBezTo>
                    <a:moveTo>
                      <a:pt x="254" y="55"/>
                    </a:moveTo>
                    <a:cubicBezTo>
                      <a:pt x="240" y="70"/>
                      <a:pt x="240" y="70"/>
                      <a:pt x="240" y="70"/>
                    </a:cubicBezTo>
                    <a:cubicBezTo>
                      <a:pt x="240" y="70"/>
                      <a:pt x="240" y="70"/>
                      <a:pt x="240" y="70"/>
                    </a:cubicBezTo>
                    <a:cubicBezTo>
                      <a:pt x="240" y="70"/>
                      <a:pt x="240" y="70"/>
                      <a:pt x="240" y="70"/>
                    </a:cubicBezTo>
                    <a:cubicBezTo>
                      <a:pt x="239" y="71"/>
                      <a:pt x="239" y="71"/>
                      <a:pt x="239" y="71"/>
                    </a:cubicBezTo>
                    <a:cubicBezTo>
                      <a:pt x="239" y="71"/>
                      <a:pt x="239" y="71"/>
                      <a:pt x="239" y="71"/>
                    </a:cubicBezTo>
                    <a:cubicBezTo>
                      <a:pt x="226" y="87"/>
                      <a:pt x="226" y="87"/>
                      <a:pt x="226" y="87"/>
                    </a:cubicBezTo>
                    <a:cubicBezTo>
                      <a:pt x="227" y="87"/>
                      <a:pt x="227" y="87"/>
                      <a:pt x="227" y="87"/>
                    </a:cubicBezTo>
                    <a:cubicBezTo>
                      <a:pt x="240" y="73"/>
                      <a:pt x="240" y="73"/>
                      <a:pt x="240" y="73"/>
                    </a:cubicBezTo>
                    <a:cubicBezTo>
                      <a:pt x="240" y="73"/>
                      <a:pt x="240" y="73"/>
                      <a:pt x="240" y="73"/>
                    </a:cubicBezTo>
                    <a:cubicBezTo>
                      <a:pt x="240" y="72"/>
                      <a:pt x="240" y="72"/>
                      <a:pt x="240" y="72"/>
                    </a:cubicBezTo>
                    <a:cubicBezTo>
                      <a:pt x="240" y="72"/>
                      <a:pt x="240" y="72"/>
                      <a:pt x="240" y="72"/>
                    </a:cubicBezTo>
                    <a:cubicBezTo>
                      <a:pt x="240" y="72"/>
                      <a:pt x="240" y="72"/>
                      <a:pt x="240" y="72"/>
                    </a:cubicBezTo>
                    <a:cubicBezTo>
                      <a:pt x="254" y="55"/>
                      <a:pt x="254" y="55"/>
                      <a:pt x="254" y="55"/>
                    </a:cubicBezTo>
                    <a:cubicBezTo>
                      <a:pt x="254" y="55"/>
                      <a:pt x="254" y="55"/>
                      <a:pt x="254" y="55"/>
                    </a:cubicBezTo>
                    <a:moveTo>
                      <a:pt x="37" y="53"/>
                    </a:moveTo>
                    <a:cubicBezTo>
                      <a:pt x="22" y="56"/>
                      <a:pt x="22" y="56"/>
                      <a:pt x="22" y="56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38" y="54"/>
                      <a:pt x="38" y="54"/>
                      <a:pt x="38" y="54"/>
                    </a:cubicBezTo>
                    <a:cubicBezTo>
                      <a:pt x="37" y="53"/>
                      <a:pt x="37" y="53"/>
                      <a:pt x="37" y="53"/>
                    </a:cubicBezTo>
                    <a:moveTo>
                      <a:pt x="70" y="46"/>
                    </a:move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0" y="46"/>
                      <a:pt x="70" y="46"/>
                      <a:pt x="70" y="46"/>
                    </a:cubicBezTo>
                    <a:moveTo>
                      <a:pt x="119" y="37"/>
                    </a:moveTo>
                    <a:cubicBezTo>
                      <a:pt x="73" y="46"/>
                      <a:pt x="73" y="46"/>
                      <a:pt x="73" y="46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119" y="38"/>
                      <a:pt x="119" y="38"/>
                      <a:pt x="119" y="38"/>
                    </a:cubicBezTo>
                    <a:cubicBezTo>
                      <a:pt x="119" y="37"/>
                      <a:pt x="119" y="37"/>
                      <a:pt x="119" y="37"/>
                    </a:cubicBezTo>
                    <a:moveTo>
                      <a:pt x="154" y="30"/>
                    </a:moveTo>
                    <a:cubicBezTo>
                      <a:pt x="120" y="36"/>
                      <a:pt x="120" y="36"/>
                      <a:pt x="120" y="36"/>
                    </a:cubicBezTo>
                    <a:cubicBezTo>
                      <a:pt x="120" y="38"/>
                      <a:pt x="120" y="38"/>
                      <a:pt x="120" y="38"/>
                    </a:cubicBezTo>
                    <a:cubicBezTo>
                      <a:pt x="152" y="31"/>
                      <a:pt x="152" y="31"/>
                      <a:pt x="152" y="31"/>
                    </a:cubicBezTo>
                    <a:cubicBezTo>
                      <a:pt x="154" y="30"/>
                      <a:pt x="154" y="30"/>
                      <a:pt x="154" y="30"/>
                    </a:cubicBezTo>
                    <a:moveTo>
                      <a:pt x="276" y="28"/>
                    </a:moveTo>
                    <a:cubicBezTo>
                      <a:pt x="260" y="47"/>
                      <a:pt x="260" y="47"/>
                      <a:pt x="260" y="47"/>
                    </a:cubicBezTo>
                    <a:cubicBezTo>
                      <a:pt x="259" y="48"/>
                      <a:pt x="259" y="48"/>
                      <a:pt x="259" y="48"/>
                    </a:cubicBezTo>
                    <a:cubicBezTo>
                      <a:pt x="254" y="54"/>
                      <a:pt x="254" y="54"/>
                      <a:pt x="254" y="54"/>
                    </a:cubicBezTo>
                    <a:cubicBezTo>
                      <a:pt x="255" y="55"/>
                      <a:pt x="255" y="55"/>
                      <a:pt x="255" y="55"/>
                    </a:cubicBezTo>
                    <a:cubicBezTo>
                      <a:pt x="260" y="49"/>
                      <a:pt x="260" y="49"/>
                      <a:pt x="260" y="49"/>
                    </a:cubicBezTo>
                    <a:cubicBezTo>
                      <a:pt x="261" y="48"/>
                      <a:pt x="261" y="48"/>
                      <a:pt x="261" y="48"/>
                    </a:cubicBezTo>
                    <a:cubicBezTo>
                      <a:pt x="277" y="29"/>
                      <a:pt x="277" y="29"/>
                      <a:pt x="277" y="29"/>
                    </a:cubicBezTo>
                    <a:cubicBezTo>
                      <a:pt x="276" y="28"/>
                      <a:pt x="276" y="28"/>
                      <a:pt x="276" y="28"/>
                    </a:cubicBezTo>
                    <a:moveTo>
                      <a:pt x="202" y="20"/>
                    </a:moveTo>
                    <a:cubicBezTo>
                      <a:pt x="156" y="29"/>
                      <a:pt x="156" y="29"/>
                      <a:pt x="156" y="29"/>
                    </a:cubicBezTo>
                    <a:cubicBezTo>
                      <a:pt x="154" y="31"/>
                      <a:pt x="154" y="31"/>
                      <a:pt x="154" y="31"/>
                    </a:cubicBezTo>
                    <a:cubicBezTo>
                      <a:pt x="203" y="21"/>
                      <a:pt x="203" y="21"/>
                      <a:pt x="203" y="21"/>
                    </a:cubicBezTo>
                    <a:cubicBezTo>
                      <a:pt x="202" y="20"/>
                      <a:pt x="202" y="20"/>
                      <a:pt x="202" y="20"/>
                    </a:cubicBezTo>
                    <a:moveTo>
                      <a:pt x="223" y="16"/>
                    </a:moveTo>
                    <a:cubicBezTo>
                      <a:pt x="203" y="20"/>
                      <a:pt x="203" y="20"/>
                      <a:pt x="203" y="20"/>
                    </a:cubicBezTo>
                    <a:cubicBezTo>
                      <a:pt x="204" y="21"/>
                      <a:pt x="204" y="21"/>
                      <a:pt x="204" y="21"/>
                    </a:cubicBezTo>
                    <a:cubicBezTo>
                      <a:pt x="223" y="17"/>
                      <a:pt x="223" y="17"/>
                      <a:pt x="223" y="17"/>
                    </a:cubicBezTo>
                    <a:cubicBezTo>
                      <a:pt x="223" y="16"/>
                      <a:pt x="223" y="16"/>
                      <a:pt x="223" y="16"/>
                    </a:cubicBezTo>
                    <a:moveTo>
                      <a:pt x="260" y="9"/>
                    </a:moveTo>
                    <a:cubicBezTo>
                      <a:pt x="225" y="16"/>
                      <a:pt x="225" y="16"/>
                      <a:pt x="225" y="16"/>
                    </a:cubicBezTo>
                    <a:cubicBezTo>
                      <a:pt x="224" y="16"/>
                      <a:pt x="224" y="16"/>
                      <a:pt x="224" y="16"/>
                    </a:cubicBezTo>
                    <a:cubicBezTo>
                      <a:pt x="224" y="17"/>
                      <a:pt x="224" y="17"/>
                      <a:pt x="224" y="17"/>
                    </a:cubicBezTo>
                    <a:cubicBezTo>
                      <a:pt x="224" y="17"/>
                      <a:pt x="224" y="17"/>
                      <a:pt x="224" y="17"/>
                    </a:cubicBezTo>
                    <a:cubicBezTo>
                      <a:pt x="225" y="17"/>
                      <a:pt x="225" y="17"/>
                      <a:pt x="225" y="17"/>
                    </a:cubicBezTo>
                    <a:cubicBezTo>
                      <a:pt x="261" y="9"/>
                      <a:pt x="261" y="9"/>
                      <a:pt x="261" y="9"/>
                    </a:cubicBezTo>
                    <a:cubicBezTo>
                      <a:pt x="260" y="9"/>
                      <a:pt x="260" y="9"/>
                      <a:pt x="260" y="9"/>
                    </a:cubicBezTo>
                    <a:moveTo>
                      <a:pt x="302" y="0"/>
                    </a:move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299" y="1"/>
                      <a:pt x="299" y="1"/>
                      <a:pt x="299" y="1"/>
                    </a:cubicBezTo>
                    <a:cubicBezTo>
                      <a:pt x="261" y="8"/>
                      <a:pt x="261" y="8"/>
                      <a:pt x="261" y="8"/>
                    </a:cubicBezTo>
                    <a:cubicBezTo>
                      <a:pt x="262" y="9"/>
                      <a:pt x="262" y="9"/>
                      <a:pt x="262" y="9"/>
                    </a:cubicBezTo>
                    <a:cubicBezTo>
                      <a:pt x="298" y="2"/>
                      <a:pt x="298" y="2"/>
                      <a:pt x="298" y="2"/>
                    </a:cubicBezTo>
                    <a:cubicBezTo>
                      <a:pt x="299" y="2"/>
                      <a:pt x="299" y="2"/>
                      <a:pt x="299" y="2"/>
                    </a:cubicBezTo>
                    <a:cubicBezTo>
                      <a:pt x="298" y="3"/>
                      <a:pt x="298" y="3"/>
                      <a:pt x="298" y="3"/>
                    </a:cubicBezTo>
                    <a:cubicBezTo>
                      <a:pt x="298" y="4"/>
                      <a:pt x="298" y="4"/>
                      <a:pt x="298" y="4"/>
                    </a:cubicBezTo>
                    <a:cubicBezTo>
                      <a:pt x="277" y="28"/>
                      <a:pt x="277" y="28"/>
                      <a:pt x="277" y="28"/>
                    </a:cubicBezTo>
                    <a:cubicBezTo>
                      <a:pt x="278" y="28"/>
                      <a:pt x="278" y="28"/>
                      <a:pt x="278" y="28"/>
                    </a:cubicBezTo>
                    <a:cubicBezTo>
                      <a:pt x="297" y="6"/>
                      <a:pt x="297" y="6"/>
                      <a:pt x="297" y="6"/>
                    </a:cubicBezTo>
                    <a:cubicBezTo>
                      <a:pt x="301" y="1"/>
                      <a:pt x="301" y="1"/>
                      <a:pt x="301" y="1"/>
                    </a:cubicBezTo>
                    <a:cubicBezTo>
                      <a:pt x="301" y="1"/>
                      <a:pt x="301" y="1"/>
                      <a:pt x="301" y="1"/>
                    </a:cubicBezTo>
                    <a:cubicBezTo>
                      <a:pt x="301" y="1"/>
                      <a:pt x="301" y="1"/>
                      <a:pt x="301" y="1"/>
                    </a:cubicBezTo>
                    <a:cubicBezTo>
                      <a:pt x="301" y="1"/>
                      <a:pt x="301" y="1"/>
                      <a:pt x="301" y="1"/>
                    </a:cubicBezTo>
                    <a:cubicBezTo>
                      <a:pt x="302" y="0"/>
                      <a:pt x="302" y="0"/>
                      <a:pt x="30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29">
                <a:extLst>
                  <a:ext uri="{FF2B5EF4-FFF2-40B4-BE49-F238E27FC236}">
                    <a16:creationId xmlns:a16="http://schemas.microsoft.com/office/drawing/2014/main" xmlns="" id="{98F104A8-61E8-406D-BF53-2BEC18639C9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31" y="2438"/>
                <a:ext cx="632" cy="420"/>
              </a:xfrm>
              <a:custGeom>
                <a:avLst/>
                <a:gdLst>
                  <a:gd name="T0" fmla="*/ 107 w 113"/>
                  <a:gd name="T1" fmla="*/ 63 h 75"/>
                  <a:gd name="T2" fmla="*/ 111 w 113"/>
                  <a:gd name="T3" fmla="*/ 72 h 75"/>
                  <a:gd name="T4" fmla="*/ 108 w 113"/>
                  <a:gd name="T5" fmla="*/ 72 h 75"/>
                  <a:gd name="T6" fmla="*/ 97 w 113"/>
                  <a:gd name="T7" fmla="*/ 68 h 75"/>
                  <a:gd name="T8" fmla="*/ 108 w 113"/>
                  <a:gd name="T9" fmla="*/ 73 h 75"/>
                  <a:gd name="T10" fmla="*/ 112 w 113"/>
                  <a:gd name="T11" fmla="*/ 75 h 75"/>
                  <a:gd name="T12" fmla="*/ 113 w 113"/>
                  <a:gd name="T13" fmla="*/ 74 h 75"/>
                  <a:gd name="T14" fmla="*/ 112 w 113"/>
                  <a:gd name="T15" fmla="*/ 73 h 75"/>
                  <a:gd name="T16" fmla="*/ 108 w 113"/>
                  <a:gd name="T17" fmla="*/ 62 h 75"/>
                  <a:gd name="T18" fmla="*/ 106 w 113"/>
                  <a:gd name="T19" fmla="*/ 58 h 75"/>
                  <a:gd name="T20" fmla="*/ 108 w 113"/>
                  <a:gd name="T21" fmla="*/ 61 h 75"/>
                  <a:gd name="T22" fmla="*/ 102 w 113"/>
                  <a:gd name="T23" fmla="*/ 48 h 75"/>
                  <a:gd name="T24" fmla="*/ 106 w 113"/>
                  <a:gd name="T25" fmla="*/ 56 h 75"/>
                  <a:gd name="T26" fmla="*/ 102 w 113"/>
                  <a:gd name="T27" fmla="*/ 48 h 75"/>
                  <a:gd name="T28" fmla="*/ 101 w 113"/>
                  <a:gd name="T29" fmla="*/ 45 h 75"/>
                  <a:gd name="T30" fmla="*/ 103 w 113"/>
                  <a:gd name="T31" fmla="*/ 47 h 75"/>
                  <a:gd name="T32" fmla="*/ 0 w 113"/>
                  <a:gd name="T33" fmla="*/ 33 h 75"/>
                  <a:gd name="T34" fmla="*/ 84 w 113"/>
                  <a:gd name="T35" fmla="*/ 64 h 75"/>
                  <a:gd name="T36" fmla="*/ 84 w 113"/>
                  <a:gd name="T37" fmla="*/ 63 h 75"/>
                  <a:gd name="T38" fmla="*/ 0 w 113"/>
                  <a:gd name="T39" fmla="*/ 33 h 75"/>
                  <a:gd name="T40" fmla="*/ 0 w 113"/>
                  <a:gd name="T41" fmla="*/ 27 h 75"/>
                  <a:gd name="T42" fmla="*/ 33 w 113"/>
                  <a:gd name="T43" fmla="*/ 18 h 75"/>
                  <a:gd name="T44" fmla="*/ 52 w 113"/>
                  <a:gd name="T45" fmla="*/ 12 h 75"/>
                  <a:gd name="T46" fmla="*/ 87 w 113"/>
                  <a:gd name="T47" fmla="*/ 8 h 75"/>
                  <a:gd name="T48" fmla="*/ 101 w 113"/>
                  <a:gd name="T49" fmla="*/ 42 h 75"/>
                  <a:gd name="T50" fmla="*/ 87 w 113"/>
                  <a:gd name="T51" fmla="*/ 8 h 75"/>
                  <a:gd name="T52" fmla="*/ 53 w 113"/>
                  <a:gd name="T53" fmla="*/ 10 h 75"/>
                  <a:gd name="T54" fmla="*/ 80 w 113"/>
                  <a:gd name="T55" fmla="*/ 3 h 75"/>
                  <a:gd name="T56" fmla="*/ 85 w 113"/>
                  <a:gd name="T57" fmla="*/ 0 h 75"/>
                  <a:gd name="T58" fmla="*/ 80 w 113"/>
                  <a:gd name="T59" fmla="*/ 2 h 75"/>
                  <a:gd name="T60" fmla="*/ 85 w 113"/>
                  <a:gd name="T61" fmla="*/ 1 h 75"/>
                  <a:gd name="T62" fmla="*/ 87 w 113"/>
                  <a:gd name="T63" fmla="*/ 6 h 75"/>
                  <a:gd name="T64" fmla="*/ 87 w 113"/>
                  <a:gd name="T65" fmla="*/ 4 h 75"/>
                  <a:gd name="T66" fmla="*/ 86 w 113"/>
                  <a:gd name="T67" fmla="*/ 1 h 75"/>
                  <a:gd name="T68" fmla="*/ 86 w 113"/>
                  <a:gd name="T69" fmla="*/ 0 h 75"/>
                  <a:gd name="T70" fmla="*/ 85 w 113"/>
                  <a:gd name="T7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3" h="75">
                    <a:moveTo>
                      <a:pt x="108" y="62"/>
                    </a:moveTo>
                    <a:cubicBezTo>
                      <a:pt x="107" y="63"/>
                      <a:pt x="107" y="63"/>
                      <a:pt x="107" y="63"/>
                    </a:cubicBezTo>
                    <a:cubicBezTo>
                      <a:pt x="110" y="70"/>
                      <a:pt x="110" y="70"/>
                      <a:pt x="110" y="70"/>
                    </a:cubicBezTo>
                    <a:cubicBezTo>
                      <a:pt x="111" y="72"/>
                      <a:pt x="111" y="72"/>
                      <a:pt x="111" y="72"/>
                    </a:cubicBezTo>
                    <a:cubicBezTo>
                      <a:pt x="111" y="73"/>
                      <a:pt x="111" y="73"/>
                      <a:pt x="111" y="73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97" y="68"/>
                      <a:pt x="97" y="68"/>
                      <a:pt x="97" y="68"/>
                    </a:cubicBezTo>
                    <a:cubicBezTo>
                      <a:pt x="97" y="68"/>
                      <a:pt x="97" y="68"/>
                      <a:pt x="96" y="69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2" y="75"/>
                      <a:pt x="112" y="75"/>
                      <a:pt x="112" y="75"/>
                    </a:cubicBezTo>
                    <a:cubicBezTo>
                      <a:pt x="113" y="75"/>
                      <a:pt x="113" y="75"/>
                      <a:pt x="113" y="75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2" y="73"/>
                      <a:pt x="112" y="73"/>
                      <a:pt x="112" y="73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08" y="62"/>
                      <a:pt x="108" y="62"/>
                      <a:pt x="108" y="62"/>
                    </a:cubicBezTo>
                    <a:moveTo>
                      <a:pt x="107" y="57"/>
                    </a:moveTo>
                    <a:cubicBezTo>
                      <a:pt x="106" y="58"/>
                      <a:pt x="106" y="58"/>
                      <a:pt x="106" y="58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8" y="61"/>
                      <a:pt x="108" y="61"/>
                      <a:pt x="108" y="61"/>
                    </a:cubicBezTo>
                    <a:cubicBezTo>
                      <a:pt x="107" y="57"/>
                      <a:pt x="107" y="57"/>
                      <a:pt x="107" y="57"/>
                    </a:cubicBezTo>
                    <a:moveTo>
                      <a:pt x="102" y="48"/>
                    </a:moveTo>
                    <a:cubicBezTo>
                      <a:pt x="105" y="57"/>
                      <a:pt x="105" y="57"/>
                      <a:pt x="105" y="57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102" y="48"/>
                      <a:pt x="102" y="48"/>
                      <a:pt x="102" y="48"/>
                    </a:cubicBezTo>
                    <a:moveTo>
                      <a:pt x="101" y="43"/>
                    </a:moveTo>
                    <a:cubicBezTo>
                      <a:pt x="101" y="45"/>
                      <a:pt x="101" y="45"/>
                      <a:pt x="101" y="45"/>
                    </a:cubicBezTo>
                    <a:cubicBezTo>
                      <a:pt x="101" y="47"/>
                      <a:pt x="101" y="47"/>
                      <a:pt x="101" y="47"/>
                    </a:cubicBezTo>
                    <a:cubicBezTo>
                      <a:pt x="103" y="47"/>
                      <a:pt x="103" y="47"/>
                      <a:pt x="103" y="47"/>
                    </a:cubicBezTo>
                    <a:cubicBezTo>
                      <a:pt x="101" y="43"/>
                      <a:pt x="101" y="43"/>
                      <a:pt x="101" y="43"/>
                    </a:cubicBezTo>
                    <a:moveTo>
                      <a:pt x="0" y="33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3"/>
                    </a:cubicBezTo>
                    <a:cubicBezTo>
                      <a:pt x="84" y="63"/>
                      <a:pt x="84" y="63"/>
                      <a:pt x="84" y="63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0" y="33"/>
                      <a:pt x="0" y="33"/>
                      <a:pt x="0" y="33"/>
                    </a:cubicBezTo>
                    <a:moveTo>
                      <a:pt x="52" y="11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1" y="28"/>
                      <a:pt x="1" y="2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1"/>
                      <a:pt x="52" y="11"/>
                      <a:pt x="52" y="11"/>
                    </a:cubicBezTo>
                    <a:moveTo>
                      <a:pt x="87" y="8"/>
                    </a:moveTo>
                    <a:cubicBezTo>
                      <a:pt x="100" y="43"/>
                      <a:pt x="100" y="43"/>
                      <a:pt x="100" y="43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7" y="8"/>
                      <a:pt x="87" y="8"/>
                      <a:pt x="87" y="8"/>
                    </a:cubicBezTo>
                    <a:moveTo>
                      <a:pt x="79" y="2"/>
                    </a:moveTo>
                    <a:cubicBezTo>
                      <a:pt x="53" y="10"/>
                      <a:pt x="53" y="10"/>
                      <a:pt x="53" y="10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79" y="2"/>
                      <a:pt x="79" y="2"/>
                      <a:pt x="79" y="2"/>
                    </a:cubicBezTo>
                    <a:moveTo>
                      <a:pt x="85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7" y="4"/>
                      <a:pt x="87" y="4"/>
                      <a:pt x="87" y="4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30">
                <a:extLst>
                  <a:ext uri="{FF2B5EF4-FFF2-40B4-BE49-F238E27FC236}">
                    <a16:creationId xmlns:a16="http://schemas.microsoft.com/office/drawing/2014/main" xmlns="" id="{66BEF7C6-3D27-4097-96ED-11A9509A84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96" y="1392"/>
                <a:ext cx="50" cy="50"/>
              </a:xfrm>
              <a:custGeom>
                <a:avLst/>
                <a:gdLst>
                  <a:gd name="T0" fmla="*/ 4 w 9"/>
                  <a:gd name="T1" fmla="*/ 6 h 9"/>
                  <a:gd name="T2" fmla="*/ 4 w 9"/>
                  <a:gd name="T3" fmla="*/ 8 h 9"/>
                  <a:gd name="T4" fmla="*/ 4 w 9"/>
                  <a:gd name="T5" fmla="*/ 9 h 9"/>
                  <a:gd name="T6" fmla="*/ 4 w 9"/>
                  <a:gd name="T7" fmla="*/ 9 h 9"/>
                  <a:gd name="T8" fmla="*/ 6 w 9"/>
                  <a:gd name="T9" fmla="*/ 8 h 9"/>
                  <a:gd name="T10" fmla="*/ 4 w 9"/>
                  <a:gd name="T11" fmla="*/ 6 h 9"/>
                  <a:gd name="T12" fmla="*/ 3 w 9"/>
                  <a:gd name="T13" fmla="*/ 6 h 9"/>
                  <a:gd name="T14" fmla="*/ 1 w 9"/>
                  <a:gd name="T15" fmla="*/ 7 h 9"/>
                  <a:gd name="T16" fmla="*/ 1 w 9"/>
                  <a:gd name="T17" fmla="*/ 7 h 9"/>
                  <a:gd name="T18" fmla="*/ 2 w 9"/>
                  <a:gd name="T19" fmla="*/ 8 h 9"/>
                  <a:gd name="T20" fmla="*/ 3 w 9"/>
                  <a:gd name="T21" fmla="*/ 8 h 9"/>
                  <a:gd name="T22" fmla="*/ 3 w 9"/>
                  <a:gd name="T23" fmla="*/ 6 h 9"/>
                  <a:gd name="T24" fmla="*/ 8 w 9"/>
                  <a:gd name="T25" fmla="*/ 2 h 9"/>
                  <a:gd name="T26" fmla="*/ 5 w 9"/>
                  <a:gd name="T27" fmla="*/ 5 h 9"/>
                  <a:gd name="T28" fmla="*/ 7 w 9"/>
                  <a:gd name="T29" fmla="*/ 8 h 9"/>
                  <a:gd name="T30" fmla="*/ 7 w 9"/>
                  <a:gd name="T31" fmla="*/ 7 h 9"/>
                  <a:gd name="T32" fmla="*/ 8 w 9"/>
                  <a:gd name="T33" fmla="*/ 2 h 9"/>
                  <a:gd name="T34" fmla="*/ 3 w 9"/>
                  <a:gd name="T35" fmla="*/ 0 h 9"/>
                  <a:gd name="T36" fmla="*/ 1 w 9"/>
                  <a:gd name="T37" fmla="*/ 1 h 9"/>
                  <a:gd name="T38" fmla="*/ 1 w 9"/>
                  <a:gd name="T39" fmla="*/ 6 h 9"/>
                  <a:gd name="T40" fmla="*/ 4 w 9"/>
                  <a:gd name="T41" fmla="*/ 4 h 9"/>
                  <a:gd name="T42" fmla="*/ 3 w 9"/>
                  <a:gd name="T43" fmla="*/ 0 h 9"/>
                  <a:gd name="T44" fmla="*/ 4 w 9"/>
                  <a:gd name="T45" fmla="*/ 0 h 9"/>
                  <a:gd name="T46" fmla="*/ 4 w 9"/>
                  <a:gd name="T47" fmla="*/ 0 h 9"/>
                  <a:gd name="T48" fmla="*/ 5 w 9"/>
                  <a:gd name="T49" fmla="*/ 3 h 9"/>
                  <a:gd name="T50" fmla="*/ 7 w 9"/>
                  <a:gd name="T51" fmla="*/ 1 h 9"/>
                  <a:gd name="T52" fmla="*/ 4 w 9"/>
                  <a:gd name="T5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" h="9">
                    <a:moveTo>
                      <a:pt x="4" y="6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6" y="8"/>
                    </a:cubicBezTo>
                    <a:cubicBezTo>
                      <a:pt x="4" y="6"/>
                      <a:pt x="4" y="6"/>
                      <a:pt x="4" y="6"/>
                    </a:cubicBezTo>
                    <a:moveTo>
                      <a:pt x="3" y="6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6"/>
                      <a:pt x="3" y="6"/>
                      <a:pt x="3" y="6"/>
                    </a:cubicBezTo>
                    <a:moveTo>
                      <a:pt x="8" y="2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7"/>
                    </a:cubicBezTo>
                    <a:cubicBezTo>
                      <a:pt x="9" y="6"/>
                      <a:pt x="9" y="4"/>
                      <a:pt x="8" y="2"/>
                    </a:cubicBezTo>
                    <a:moveTo>
                      <a:pt x="3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5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31">
                <a:extLst>
                  <a:ext uri="{FF2B5EF4-FFF2-40B4-BE49-F238E27FC236}">
                    <a16:creationId xmlns:a16="http://schemas.microsoft.com/office/drawing/2014/main" xmlns="" id="{0567BC24-3793-48AB-B508-6F2D1F2614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638" y="2332"/>
                <a:ext cx="50" cy="45"/>
              </a:xfrm>
              <a:custGeom>
                <a:avLst/>
                <a:gdLst>
                  <a:gd name="T0" fmla="*/ 5 w 9"/>
                  <a:gd name="T1" fmla="*/ 4 h 8"/>
                  <a:gd name="T2" fmla="*/ 3 w 9"/>
                  <a:gd name="T3" fmla="*/ 8 h 8"/>
                  <a:gd name="T4" fmla="*/ 5 w 9"/>
                  <a:gd name="T5" fmla="*/ 8 h 8"/>
                  <a:gd name="T6" fmla="*/ 8 w 9"/>
                  <a:gd name="T7" fmla="*/ 7 h 8"/>
                  <a:gd name="T8" fmla="*/ 9 w 9"/>
                  <a:gd name="T9" fmla="*/ 5 h 8"/>
                  <a:gd name="T10" fmla="*/ 5 w 9"/>
                  <a:gd name="T11" fmla="*/ 4 h 8"/>
                  <a:gd name="T12" fmla="*/ 1 w 9"/>
                  <a:gd name="T13" fmla="*/ 3 h 8"/>
                  <a:gd name="T14" fmla="*/ 2 w 9"/>
                  <a:gd name="T15" fmla="*/ 7 h 8"/>
                  <a:gd name="T16" fmla="*/ 2 w 9"/>
                  <a:gd name="T17" fmla="*/ 7 h 8"/>
                  <a:gd name="T18" fmla="*/ 4 w 9"/>
                  <a:gd name="T19" fmla="*/ 4 h 8"/>
                  <a:gd name="T20" fmla="*/ 1 w 9"/>
                  <a:gd name="T21" fmla="*/ 3 h 8"/>
                  <a:gd name="T22" fmla="*/ 8 w 9"/>
                  <a:gd name="T23" fmla="*/ 2 h 8"/>
                  <a:gd name="T24" fmla="*/ 6 w 9"/>
                  <a:gd name="T25" fmla="*/ 4 h 8"/>
                  <a:gd name="T26" fmla="*/ 9 w 9"/>
                  <a:gd name="T27" fmla="*/ 4 h 8"/>
                  <a:gd name="T28" fmla="*/ 8 w 9"/>
                  <a:gd name="T29" fmla="*/ 2 h 8"/>
                  <a:gd name="T30" fmla="*/ 1 w 9"/>
                  <a:gd name="T31" fmla="*/ 1 h 8"/>
                  <a:gd name="T32" fmla="*/ 1 w 9"/>
                  <a:gd name="T33" fmla="*/ 2 h 8"/>
                  <a:gd name="T34" fmla="*/ 3 w 9"/>
                  <a:gd name="T35" fmla="*/ 3 h 8"/>
                  <a:gd name="T36" fmla="*/ 1 w 9"/>
                  <a:gd name="T37" fmla="*/ 1 h 8"/>
                  <a:gd name="T38" fmla="*/ 7 w 9"/>
                  <a:gd name="T39" fmla="*/ 1 h 8"/>
                  <a:gd name="T40" fmla="*/ 6 w 9"/>
                  <a:gd name="T41" fmla="*/ 2 h 8"/>
                  <a:gd name="T42" fmla="*/ 8 w 9"/>
                  <a:gd name="T43" fmla="*/ 1 h 8"/>
                  <a:gd name="T44" fmla="*/ 8 w 9"/>
                  <a:gd name="T45" fmla="*/ 1 h 8"/>
                  <a:gd name="T46" fmla="*/ 7 w 9"/>
                  <a:gd name="T47" fmla="*/ 1 h 8"/>
                  <a:gd name="T48" fmla="*/ 2 w 9"/>
                  <a:gd name="T49" fmla="*/ 0 h 8"/>
                  <a:gd name="T50" fmla="*/ 2 w 9"/>
                  <a:gd name="T51" fmla="*/ 1 h 8"/>
                  <a:gd name="T52" fmla="*/ 3 w 9"/>
                  <a:gd name="T53" fmla="*/ 1 h 8"/>
                  <a:gd name="T54" fmla="*/ 2 w 9"/>
                  <a:gd name="T55" fmla="*/ 0 h 8"/>
                  <a:gd name="T56" fmla="*/ 6 w 9"/>
                  <a:gd name="T57" fmla="*/ 0 h 8"/>
                  <a:gd name="T58" fmla="*/ 5 w 9"/>
                  <a:gd name="T59" fmla="*/ 2 h 8"/>
                  <a:gd name="T60" fmla="*/ 6 w 9"/>
                  <a:gd name="T61" fmla="*/ 0 h 8"/>
                  <a:gd name="T62" fmla="*/ 6 w 9"/>
                  <a:gd name="T63" fmla="*/ 0 h 8"/>
                  <a:gd name="T64" fmla="*/ 5 w 9"/>
                  <a:gd name="T65" fmla="*/ 0 h 8"/>
                  <a:gd name="T66" fmla="*/ 3 w 9"/>
                  <a:gd name="T67" fmla="*/ 0 h 8"/>
                  <a:gd name="T68" fmla="*/ 4 w 9"/>
                  <a:gd name="T69" fmla="*/ 2 h 8"/>
                  <a:gd name="T70" fmla="*/ 5 w 9"/>
                  <a:gd name="T7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" h="8">
                    <a:moveTo>
                      <a:pt x="5" y="4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5" y="8"/>
                    </a:cubicBezTo>
                    <a:cubicBezTo>
                      <a:pt x="6" y="8"/>
                      <a:pt x="7" y="8"/>
                      <a:pt x="8" y="7"/>
                    </a:cubicBezTo>
                    <a:cubicBezTo>
                      <a:pt x="8" y="6"/>
                      <a:pt x="9" y="6"/>
                      <a:pt x="9" y="5"/>
                    </a:cubicBezTo>
                    <a:cubicBezTo>
                      <a:pt x="5" y="4"/>
                      <a:pt x="5" y="4"/>
                      <a:pt x="5" y="4"/>
                    </a:cubicBezTo>
                    <a:moveTo>
                      <a:pt x="1" y="3"/>
                    </a:moveTo>
                    <a:cubicBezTo>
                      <a:pt x="0" y="5"/>
                      <a:pt x="1" y="6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8" y="2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3"/>
                      <a:pt x="8" y="2"/>
                    </a:cubicBezTo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1"/>
                      <a:pt x="1" y="1"/>
                      <a:pt x="1" y="1"/>
                    </a:cubicBezTo>
                    <a:moveTo>
                      <a:pt x="7" y="1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6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5" y="0"/>
                    </a:moveTo>
                    <a:cubicBezTo>
                      <a:pt x="4" y="0"/>
                      <a:pt x="4" y="0"/>
                      <a:pt x="3" y="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32">
                <a:extLst>
                  <a:ext uri="{FF2B5EF4-FFF2-40B4-BE49-F238E27FC236}">
                    <a16:creationId xmlns:a16="http://schemas.microsoft.com/office/drawing/2014/main" xmlns="" id="{D2CFE158-DFD0-4C0C-825E-0F8B5DADF9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84" y="1907"/>
                <a:ext cx="34" cy="44"/>
              </a:xfrm>
              <a:custGeom>
                <a:avLst/>
                <a:gdLst>
                  <a:gd name="T0" fmla="*/ 3 w 6"/>
                  <a:gd name="T1" fmla="*/ 1 h 8"/>
                  <a:gd name="T2" fmla="*/ 2 w 6"/>
                  <a:gd name="T3" fmla="*/ 1 h 8"/>
                  <a:gd name="T4" fmla="*/ 2 w 6"/>
                  <a:gd name="T5" fmla="*/ 7 h 8"/>
                  <a:gd name="T6" fmla="*/ 3 w 6"/>
                  <a:gd name="T7" fmla="*/ 7 h 8"/>
                  <a:gd name="T8" fmla="*/ 3 w 6"/>
                  <a:gd name="T9" fmla="*/ 1 h 8"/>
                  <a:gd name="T10" fmla="*/ 5 w 6"/>
                  <a:gd name="T11" fmla="*/ 0 h 8"/>
                  <a:gd name="T12" fmla="*/ 4 w 6"/>
                  <a:gd name="T13" fmla="*/ 0 h 8"/>
                  <a:gd name="T14" fmla="*/ 4 w 6"/>
                  <a:gd name="T15" fmla="*/ 8 h 8"/>
                  <a:gd name="T16" fmla="*/ 5 w 6"/>
                  <a:gd name="T17" fmla="*/ 8 h 8"/>
                  <a:gd name="T18" fmla="*/ 6 w 6"/>
                  <a:gd name="T19" fmla="*/ 8 h 8"/>
                  <a:gd name="T20" fmla="*/ 5 w 6"/>
                  <a:gd name="T21" fmla="*/ 5 h 8"/>
                  <a:gd name="T22" fmla="*/ 4 w 6"/>
                  <a:gd name="T23" fmla="*/ 5 h 8"/>
                  <a:gd name="T24" fmla="*/ 5 w 6"/>
                  <a:gd name="T25" fmla="*/ 4 h 8"/>
                  <a:gd name="T26" fmla="*/ 4 w 6"/>
                  <a:gd name="T27" fmla="*/ 4 h 8"/>
                  <a:gd name="T28" fmla="*/ 4 w 6"/>
                  <a:gd name="T29" fmla="*/ 4 h 8"/>
                  <a:gd name="T30" fmla="*/ 4 w 6"/>
                  <a:gd name="T31" fmla="*/ 3 h 8"/>
                  <a:gd name="T32" fmla="*/ 5 w 6"/>
                  <a:gd name="T33" fmla="*/ 3 h 8"/>
                  <a:gd name="T34" fmla="*/ 5 w 6"/>
                  <a:gd name="T35" fmla="*/ 0 h 8"/>
                  <a:gd name="T36" fmla="*/ 5 w 6"/>
                  <a:gd name="T3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8"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3"/>
                      <a:pt x="0" y="5"/>
                      <a:pt x="2" y="7"/>
                    </a:cubicBezTo>
                    <a:cubicBezTo>
                      <a:pt x="2" y="7"/>
                      <a:pt x="2" y="7"/>
                      <a:pt x="3" y="7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5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5" y="8"/>
                      <a:pt x="5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33">
                <a:extLst>
                  <a:ext uri="{FF2B5EF4-FFF2-40B4-BE49-F238E27FC236}">
                    <a16:creationId xmlns:a16="http://schemas.microsoft.com/office/drawing/2014/main" xmlns="" id="{A7962F2D-3ED3-42F8-A6C4-C26D81B72F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67" y="1907"/>
                <a:ext cx="6" cy="44"/>
              </a:xfrm>
              <a:custGeom>
                <a:avLst/>
                <a:gdLst>
                  <a:gd name="T0" fmla="*/ 1 w 1"/>
                  <a:gd name="T1" fmla="*/ 0 h 8"/>
                  <a:gd name="T2" fmla="*/ 0 w 1"/>
                  <a:gd name="T3" fmla="*/ 1 h 8"/>
                  <a:gd name="T4" fmla="*/ 0 w 1"/>
                  <a:gd name="T5" fmla="*/ 7 h 8"/>
                  <a:gd name="T6" fmla="*/ 1 w 1"/>
                  <a:gd name="T7" fmla="*/ 8 h 8"/>
                  <a:gd name="T8" fmla="*/ 1 w 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8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34">
                <a:extLst>
                  <a:ext uri="{FF2B5EF4-FFF2-40B4-BE49-F238E27FC236}">
                    <a16:creationId xmlns:a16="http://schemas.microsoft.com/office/drawing/2014/main" xmlns="" id="{A3389275-E348-46EA-81EE-AC7AE13729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50" y="1907"/>
                <a:ext cx="17" cy="44"/>
              </a:xfrm>
              <a:custGeom>
                <a:avLst/>
                <a:gdLst>
                  <a:gd name="T0" fmla="*/ 0 w 3"/>
                  <a:gd name="T1" fmla="*/ 5 h 8"/>
                  <a:gd name="T2" fmla="*/ 1 w 3"/>
                  <a:gd name="T3" fmla="*/ 8 h 8"/>
                  <a:gd name="T4" fmla="*/ 2 w 3"/>
                  <a:gd name="T5" fmla="*/ 7 h 8"/>
                  <a:gd name="T6" fmla="*/ 3 w 3"/>
                  <a:gd name="T7" fmla="*/ 6 h 8"/>
                  <a:gd name="T8" fmla="*/ 0 w 3"/>
                  <a:gd name="T9" fmla="*/ 5 h 8"/>
                  <a:gd name="T10" fmla="*/ 3 w 3"/>
                  <a:gd name="T11" fmla="*/ 4 h 8"/>
                  <a:gd name="T12" fmla="*/ 1 w 3"/>
                  <a:gd name="T13" fmla="*/ 4 h 8"/>
                  <a:gd name="T14" fmla="*/ 3 w 3"/>
                  <a:gd name="T15" fmla="*/ 5 h 8"/>
                  <a:gd name="T16" fmla="*/ 3 w 3"/>
                  <a:gd name="T17" fmla="*/ 4 h 8"/>
                  <a:gd name="T18" fmla="*/ 3 w 3"/>
                  <a:gd name="T19" fmla="*/ 2 h 8"/>
                  <a:gd name="T20" fmla="*/ 1 w 3"/>
                  <a:gd name="T21" fmla="*/ 3 h 8"/>
                  <a:gd name="T22" fmla="*/ 3 w 3"/>
                  <a:gd name="T23" fmla="*/ 3 h 8"/>
                  <a:gd name="T24" fmla="*/ 3 w 3"/>
                  <a:gd name="T25" fmla="*/ 2 h 8"/>
                  <a:gd name="T26" fmla="*/ 0 w 3"/>
                  <a:gd name="T27" fmla="*/ 0 h 8"/>
                  <a:gd name="T28" fmla="*/ 0 w 3"/>
                  <a:gd name="T29" fmla="*/ 3 h 8"/>
                  <a:gd name="T30" fmla="*/ 2 w 3"/>
                  <a:gd name="T31" fmla="*/ 1 h 8"/>
                  <a:gd name="T32" fmla="*/ 2 w 3"/>
                  <a:gd name="T33" fmla="*/ 1 h 8"/>
                  <a:gd name="T34" fmla="*/ 0 w 3"/>
                  <a:gd name="T3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" h="8">
                    <a:moveTo>
                      <a:pt x="0" y="5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3" y="6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3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moveTo>
                      <a:pt x="3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35">
                <a:extLst>
                  <a:ext uri="{FF2B5EF4-FFF2-40B4-BE49-F238E27FC236}">
                    <a16:creationId xmlns:a16="http://schemas.microsoft.com/office/drawing/2014/main" xmlns="" id="{C88C33B8-C1A4-4FD5-BA78-B87B56FB87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97" y="2153"/>
                <a:ext cx="50" cy="50"/>
              </a:xfrm>
              <a:custGeom>
                <a:avLst/>
                <a:gdLst>
                  <a:gd name="T0" fmla="*/ 6 w 9"/>
                  <a:gd name="T1" fmla="*/ 7 h 9"/>
                  <a:gd name="T2" fmla="*/ 7 w 9"/>
                  <a:gd name="T3" fmla="*/ 8 h 9"/>
                  <a:gd name="T4" fmla="*/ 7 w 9"/>
                  <a:gd name="T5" fmla="*/ 7 h 9"/>
                  <a:gd name="T6" fmla="*/ 6 w 9"/>
                  <a:gd name="T7" fmla="*/ 7 h 9"/>
                  <a:gd name="T8" fmla="*/ 7 w 9"/>
                  <a:gd name="T9" fmla="*/ 6 h 9"/>
                  <a:gd name="T10" fmla="*/ 8 w 9"/>
                  <a:gd name="T11" fmla="*/ 7 h 9"/>
                  <a:gd name="T12" fmla="*/ 8 w 9"/>
                  <a:gd name="T13" fmla="*/ 6 h 9"/>
                  <a:gd name="T14" fmla="*/ 7 w 9"/>
                  <a:gd name="T15" fmla="*/ 6 h 9"/>
                  <a:gd name="T16" fmla="*/ 4 w 9"/>
                  <a:gd name="T17" fmla="*/ 5 h 9"/>
                  <a:gd name="T18" fmla="*/ 3 w 9"/>
                  <a:gd name="T19" fmla="*/ 8 h 9"/>
                  <a:gd name="T20" fmla="*/ 4 w 9"/>
                  <a:gd name="T21" fmla="*/ 9 h 9"/>
                  <a:gd name="T22" fmla="*/ 6 w 9"/>
                  <a:gd name="T23" fmla="*/ 8 h 9"/>
                  <a:gd name="T24" fmla="*/ 4 w 9"/>
                  <a:gd name="T25" fmla="*/ 5 h 9"/>
                  <a:gd name="T26" fmla="*/ 9 w 9"/>
                  <a:gd name="T27" fmla="*/ 4 h 9"/>
                  <a:gd name="T28" fmla="*/ 6 w 9"/>
                  <a:gd name="T29" fmla="*/ 4 h 9"/>
                  <a:gd name="T30" fmla="*/ 9 w 9"/>
                  <a:gd name="T31" fmla="*/ 5 h 9"/>
                  <a:gd name="T32" fmla="*/ 9 w 9"/>
                  <a:gd name="T33" fmla="*/ 4 h 9"/>
                  <a:gd name="T34" fmla="*/ 0 w 9"/>
                  <a:gd name="T35" fmla="*/ 3 h 9"/>
                  <a:gd name="T36" fmla="*/ 1 w 9"/>
                  <a:gd name="T37" fmla="*/ 7 h 9"/>
                  <a:gd name="T38" fmla="*/ 2 w 9"/>
                  <a:gd name="T39" fmla="*/ 8 h 9"/>
                  <a:gd name="T40" fmla="*/ 3 w 9"/>
                  <a:gd name="T41" fmla="*/ 5 h 9"/>
                  <a:gd name="T42" fmla="*/ 0 w 9"/>
                  <a:gd name="T43" fmla="*/ 3 h 9"/>
                  <a:gd name="T44" fmla="*/ 5 w 9"/>
                  <a:gd name="T45" fmla="*/ 0 h 9"/>
                  <a:gd name="T46" fmla="*/ 5 w 9"/>
                  <a:gd name="T47" fmla="*/ 4 h 9"/>
                  <a:gd name="T48" fmla="*/ 8 w 9"/>
                  <a:gd name="T49" fmla="*/ 3 h 9"/>
                  <a:gd name="T50" fmla="*/ 7 w 9"/>
                  <a:gd name="T51" fmla="*/ 1 h 9"/>
                  <a:gd name="T52" fmla="*/ 5 w 9"/>
                  <a:gd name="T53" fmla="*/ 0 h 9"/>
                  <a:gd name="T54" fmla="*/ 4 w 9"/>
                  <a:gd name="T55" fmla="*/ 0 h 9"/>
                  <a:gd name="T56" fmla="*/ 1 w 9"/>
                  <a:gd name="T57" fmla="*/ 1 h 9"/>
                  <a:gd name="T58" fmla="*/ 1 w 9"/>
                  <a:gd name="T59" fmla="*/ 2 h 9"/>
                  <a:gd name="T60" fmla="*/ 3 w 9"/>
                  <a:gd name="T61" fmla="*/ 3 h 9"/>
                  <a:gd name="T62" fmla="*/ 4 w 9"/>
                  <a:gd name="T6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" h="9">
                    <a:moveTo>
                      <a:pt x="6" y="7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7"/>
                    </a:cubicBezTo>
                    <a:cubicBezTo>
                      <a:pt x="6" y="7"/>
                      <a:pt x="6" y="7"/>
                      <a:pt x="6" y="7"/>
                    </a:cubicBezTo>
                    <a:moveTo>
                      <a:pt x="7" y="6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moveTo>
                      <a:pt x="4" y="5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9"/>
                      <a:pt x="6" y="9"/>
                      <a:pt x="6" y="8"/>
                    </a:cubicBezTo>
                    <a:cubicBezTo>
                      <a:pt x="4" y="5"/>
                      <a:pt x="4" y="5"/>
                      <a:pt x="4" y="5"/>
                    </a:cubicBezTo>
                    <a:moveTo>
                      <a:pt x="9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4"/>
                      <a:pt x="9" y="4"/>
                    </a:cubicBezTo>
                    <a:moveTo>
                      <a:pt x="0" y="3"/>
                    </a:moveTo>
                    <a:cubicBezTo>
                      <a:pt x="0" y="5"/>
                      <a:pt x="0" y="6"/>
                      <a:pt x="1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5" y="0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7" y="1"/>
                    </a:cubicBezTo>
                    <a:cubicBezTo>
                      <a:pt x="7" y="1"/>
                      <a:pt x="6" y="1"/>
                      <a:pt x="5" y="0"/>
                    </a:cubicBezTo>
                    <a:moveTo>
                      <a:pt x="4" y="0"/>
                    </a:moveTo>
                    <a:cubicBezTo>
                      <a:pt x="3" y="0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36">
                <a:extLst>
                  <a:ext uri="{FF2B5EF4-FFF2-40B4-BE49-F238E27FC236}">
                    <a16:creationId xmlns:a16="http://schemas.microsoft.com/office/drawing/2014/main" xmlns="" id="{DBC2ECD5-DD9F-472C-A7CB-74C5CD6647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00" y="1263"/>
                <a:ext cx="50" cy="45"/>
              </a:xfrm>
              <a:custGeom>
                <a:avLst/>
                <a:gdLst>
                  <a:gd name="T0" fmla="*/ 5 w 9"/>
                  <a:gd name="T1" fmla="*/ 8 h 8"/>
                  <a:gd name="T2" fmla="*/ 5 w 9"/>
                  <a:gd name="T3" fmla="*/ 8 h 8"/>
                  <a:gd name="T4" fmla="*/ 5 w 9"/>
                  <a:gd name="T5" fmla="*/ 8 h 8"/>
                  <a:gd name="T6" fmla="*/ 5 w 9"/>
                  <a:gd name="T7" fmla="*/ 8 h 8"/>
                  <a:gd name="T8" fmla="*/ 6 w 9"/>
                  <a:gd name="T9" fmla="*/ 5 h 8"/>
                  <a:gd name="T10" fmla="*/ 6 w 9"/>
                  <a:gd name="T11" fmla="*/ 8 h 8"/>
                  <a:gd name="T12" fmla="*/ 8 w 9"/>
                  <a:gd name="T13" fmla="*/ 7 h 8"/>
                  <a:gd name="T14" fmla="*/ 6 w 9"/>
                  <a:gd name="T15" fmla="*/ 5 h 8"/>
                  <a:gd name="T16" fmla="*/ 7 w 9"/>
                  <a:gd name="T17" fmla="*/ 5 h 8"/>
                  <a:gd name="T18" fmla="*/ 8 w 9"/>
                  <a:gd name="T19" fmla="*/ 6 h 8"/>
                  <a:gd name="T20" fmla="*/ 9 w 9"/>
                  <a:gd name="T21" fmla="*/ 5 h 8"/>
                  <a:gd name="T22" fmla="*/ 7 w 9"/>
                  <a:gd name="T23" fmla="*/ 5 h 8"/>
                  <a:gd name="T24" fmla="*/ 8 w 9"/>
                  <a:gd name="T25" fmla="*/ 1 h 8"/>
                  <a:gd name="T26" fmla="*/ 6 w 9"/>
                  <a:gd name="T27" fmla="*/ 4 h 8"/>
                  <a:gd name="T28" fmla="*/ 9 w 9"/>
                  <a:gd name="T29" fmla="*/ 4 h 8"/>
                  <a:gd name="T30" fmla="*/ 8 w 9"/>
                  <a:gd name="T31" fmla="*/ 1 h 8"/>
                  <a:gd name="T32" fmla="*/ 5 w 9"/>
                  <a:gd name="T33" fmla="*/ 0 h 8"/>
                  <a:gd name="T34" fmla="*/ 2 w 9"/>
                  <a:gd name="T35" fmla="*/ 1 h 8"/>
                  <a:gd name="T36" fmla="*/ 2 w 9"/>
                  <a:gd name="T37" fmla="*/ 7 h 8"/>
                  <a:gd name="T38" fmla="*/ 4 w 9"/>
                  <a:gd name="T39" fmla="*/ 8 h 8"/>
                  <a:gd name="T40" fmla="*/ 4 w 9"/>
                  <a:gd name="T41" fmla="*/ 4 h 8"/>
                  <a:gd name="T42" fmla="*/ 4 w 9"/>
                  <a:gd name="T43" fmla="*/ 4 h 8"/>
                  <a:gd name="T44" fmla="*/ 4 w 9"/>
                  <a:gd name="T45" fmla="*/ 4 h 8"/>
                  <a:gd name="T46" fmla="*/ 4 w 9"/>
                  <a:gd name="T47" fmla="*/ 3 h 8"/>
                  <a:gd name="T48" fmla="*/ 5 w 9"/>
                  <a:gd name="T49" fmla="*/ 3 h 8"/>
                  <a:gd name="T50" fmla="*/ 8 w 9"/>
                  <a:gd name="T51" fmla="*/ 1 h 8"/>
                  <a:gd name="T52" fmla="*/ 5 w 9"/>
                  <a:gd name="T5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moveTo>
                      <a:pt x="6" y="5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8" y="7"/>
                    </a:cubicBezTo>
                    <a:cubicBezTo>
                      <a:pt x="6" y="5"/>
                      <a:pt x="6" y="5"/>
                      <a:pt x="6" y="5"/>
                    </a:cubicBezTo>
                    <a:moveTo>
                      <a:pt x="7" y="5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9" y="6"/>
                      <a:pt x="9" y="6"/>
                      <a:pt x="9" y="5"/>
                    </a:cubicBezTo>
                    <a:cubicBezTo>
                      <a:pt x="7" y="5"/>
                      <a:pt x="7" y="5"/>
                      <a:pt x="7" y="5"/>
                    </a:cubicBezTo>
                    <a:moveTo>
                      <a:pt x="8" y="1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2"/>
                      <a:pt x="8" y="1"/>
                    </a:cubicBezTo>
                    <a:moveTo>
                      <a:pt x="5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0" y="5"/>
                      <a:pt x="2" y="7"/>
                    </a:cubicBezTo>
                    <a:cubicBezTo>
                      <a:pt x="3" y="7"/>
                      <a:pt x="3" y="8"/>
                      <a:pt x="4" y="8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6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37">
                <a:extLst>
                  <a:ext uri="{FF2B5EF4-FFF2-40B4-BE49-F238E27FC236}">
                    <a16:creationId xmlns:a16="http://schemas.microsoft.com/office/drawing/2014/main" xmlns="" id="{5D3AF505-17C6-41F8-B3EF-CA33576756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488" y="2550"/>
                <a:ext cx="51" cy="45"/>
              </a:xfrm>
              <a:custGeom>
                <a:avLst/>
                <a:gdLst>
                  <a:gd name="T0" fmla="*/ 7 w 9"/>
                  <a:gd name="T1" fmla="*/ 1 h 8"/>
                  <a:gd name="T2" fmla="*/ 6 w 9"/>
                  <a:gd name="T3" fmla="*/ 4 h 8"/>
                  <a:gd name="T4" fmla="*/ 9 w 9"/>
                  <a:gd name="T5" fmla="*/ 4 h 8"/>
                  <a:gd name="T6" fmla="*/ 8 w 9"/>
                  <a:gd name="T7" fmla="*/ 1 h 8"/>
                  <a:gd name="T8" fmla="*/ 7 w 9"/>
                  <a:gd name="T9" fmla="*/ 1 h 8"/>
                  <a:gd name="T10" fmla="*/ 3 w 9"/>
                  <a:gd name="T11" fmla="*/ 1 h 8"/>
                  <a:gd name="T12" fmla="*/ 2 w 9"/>
                  <a:gd name="T13" fmla="*/ 1 h 8"/>
                  <a:gd name="T14" fmla="*/ 2 w 9"/>
                  <a:gd name="T15" fmla="*/ 7 h 8"/>
                  <a:gd name="T16" fmla="*/ 5 w 9"/>
                  <a:gd name="T17" fmla="*/ 8 h 8"/>
                  <a:gd name="T18" fmla="*/ 8 w 9"/>
                  <a:gd name="T19" fmla="*/ 7 h 8"/>
                  <a:gd name="T20" fmla="*/ 9 w 9"/>
                  <a:gd name="T21" fmla="*/ 6 h 8"/>
                  <a:gd name="T22" fmla="*/ 5 w 9"/>
                  <a:gd name="T23" fmla="*/ 5 h 8"/>
                  <a:gd name="T24" fmla="*/ 5 w 9"/>
                  <a:gd name="T25" fmla="*/ 6 h 8"/>
                  <a:gd name="T26" fmla="*/ 5 w 9"/>
                  <a:gd name="T27" fmla="*/ 5 h 8"/>
                  <a:gd name="T28" fmla="*/ 5 w 9"/>
                  <a:gd name="T29" fmla="*/ 5 h 8"/>
                  <a:gd name="T30" fmla="*/ 4 w 9"/>
                  <a:gd name="T31" fmla="*/ 4 h 8"/>
                  <a:gd name="T32" fmla="*/ 3 w 9"/>
                  <a:gd name="T33" fmla="*/ 1 h 8"/>
                  <a:gd name="T34" fmla="*/ 4 w 9"/>
                  <a:gd name="T35" fmla="*/ 0 h 8"/>
                  <a:gd name="T36" fmla="*/ 4 w 9"/>
                  <a:gd name="T37" fmla="*/ 0 h 8"/>
                  <a:gd name="T38" fmla="*/ 4 w 9"/>
                  <a:gd name="T39" fmla="*/ 0 h 8"/>
                  <a:gd name="T40" fmla="*/ 4 w 9"/>
                  <a:gd name="T41" fmla="*/ 0 h 8"/>
                  <a:gd name="T42" fmla="*/ 5 w 9"/>
                  <a:gd name="T43" fmla="*/ 0 h 8"/>
                  <a:gd name="T44" fmla="*/ 5 w 9"/>
                  <a:gd name="T45" fmla="*/ 0 h 8"/>
                  <a:gd name="T46" fmla="*/ 5 w 9"/>
                  <a:gd name="T47" fmla="*/ 2 h 8"/>
                  <a:gd name="T48" fmla="*/ 6 w 9"/>
                  <a:gd name="T49" fmla="*/ 0 h 8"/>
                  <a:gd name="T50" fmla="*/ 5 w 9"/>
                  <a:gd name="T5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" h="8">
                    <a:moveTo>
                      <a:pt x="7" y="1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2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moveTo>
                      <a:pt x="3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3" y="8"/>
                      <a:pt x="4" y="8"/>
                      <a:pt x="5" y="8"/>
                    </a:cubicBezTo>
                    <a:cubicBezTo>
                      <a:pt x="6" y="8"/>
                      <a:pt x="7" y="8"/>
                      <a:pt x="8" y="7"/>
                    </a:cubicBezTo>
                    <a:cubicBezTo>
                      <a:pt x="8" y="7"/>
                      <a:pt x="9" y="7"/>
                      <a:pt x="9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1"/>
                      <a:pt x="3" y="1"/>
                      <a:pt x="3" y="1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38">
                <a:extLst>
                  <a:ext uri="{FF2B5EF4-FFF2-40B4-BE49-F238E27FC236}">
                    <a16:creationId xmlns:a16="http://schemas.microsoft.com/office/drawing/2014/main" xmlns="" id="{D28B7569-BC49-472A-99C6-80243FAA35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459" y="939"/>
                <a:ext cx="509" cy="481"/>
              </a:xfrm>
              <a:custGeom>
                <a:avLst/>
                <a:gdLst>
                  <a:gd name="T0" fmla="*/ 74 w 91"/>
                  <a:gd name="T1" fmla="*/ 71 h 86"/>
                  <a:gd name="T2" fmla="*/ 66 w 91"/>
                  <a:gd name="T3" fmla="*/ 86 h 86"/>
                  <a:gd name="T4" fmla="*/ 66 w 91"/>
                  <a:gd name="T5" fmla="*/ 86 h 86"/>
                  <a:gd name="T6" fmla="*/ 74 w 91"/>
                  <a:gd name="T7" fmla="*/ 71 h 86"/>
                  <a:gd name="T8" fmla="*/ 74 w 91"/>
                  <a:gd name="T9" fmla="*/ 71 h 86"/>
                  <a:gd name="T10" fmla="*/ 83 w 91"/>
                  <a:gd name="T11" fmla="*/ 56 h 86"/>
                  <a:gd name="T12" fmla="*/ 75 w 91"/>
                  <a:gd name="T13" fmla="*/ 69 h 86"/>
                  <a:gd name="T14" fmla="*/ 75 w 91"/>
                  <a:gd name="T15" fmla="*/ 69 h 86"/>
                  <a:gd name="T16" fmla="*/ 83 w 91"/>
                  <a:gd name="T17" fmla="*/ 56 h 86"/>
                  <a:gd name="T18" fmla="*/ 83 w 91"/>
                  <a:gd name="T19" fmla="*/ 56 h 86"/>
                  <a:gd name="T20" fmla="*/ 91 w 91"/>
                  <a:gd name="T21" fmla="*/ 42 h 86"/>
                  <a:gd name="T22" fmla="*/ 83 w 91"/>
                  <a:gd name="T23" fmla="*/ 55 h 86"/>
                  <a:gd name="T24" fmla="*/ 83 w 91"/>
                  <a:gd name="T25" fmla="*/ 55 h 86"/>
                  <a:gd name="T26" fmla="*/ 91 w 91"/>
                  <a:gd name="T27" fmla="*/ 42 h 86"/>
                  <a:gd name="T28" fmla="*/ 91 w 91"/>
                  <a:gd name="T29" fmla="*/ 42 h 86"/>
                  <a:gd name="T30" fmla="*/ 47 w 91"/>
                  <a:gd name="T31" fmla="*/ 18 h 86"/>
                  <a:gd name="T32" fmla="*/ 51 w 91"/>
                  <a:gd name="T33" fmla="*/ 20 h 86"/>
                  <a:gd name="T34" fmla="*/ 88 w 91"/>
                  <a:gd name="T35" fmla="*/ 34 h 86"/>
                  <a:gd name="T36" fmla="*/ 88 w 91"/>
                  <a:gd name="T37" fmla="*/ 33 h 86"/>
                  <a:gd name="T38" fmla="*/ 47 w 91"/>
                  <a:gd name="T39" fmla="*/ 18 h 86"/>
                  <a:gd name="T40" fmla="*/ 0 w 91"/>
                  <a:gd name="T41" fmla="*/ 0 h 86"/>
                  <a:gd name="T42" fmla="*/ 0 w 91"/>
                  <a:gd name="T43" fmla="*/ 1 h 86"/>
                  <a:gd name="T44" fmla="*/ 47 w 91"/>
                  <a:gd name="T45" fmla="*/ 19 h 86"/>
                  <a:gd name="T46" fmla="*/ 43 w 91"/>
                  <a:gd name="T47" fmla="*/ 16 h 86"/>
                  <a:gd name="T48" fmla="*/ 0 w 91"/>
                  <a:gd name="T4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1" h="86">
                    <a:moveTo>
                      <a:pt x="74" y="71"/>
                    </a:moveTo>
                    <a:cubicBezTo>
                      <a:pt x="66" y="86"/>
                      <a:pt x="66" y="86"/>
                      <a:pt x="66" y="86"/>
                    </a:cubicBezTo>
                    <a:cubicBezTo>
                      <a:pt x="66" y="86"/>
                      <a:pt x="66" y="86"/>
                      <a:pt x="66" y="86"/>
                    </a:cubicBezTo>
                    <a:cubicBezTo>
                      <a:pt x="74" y="71"/>
                      <a:pt x="74" y="71"/>
                      <a:pt x="74" y="71"/>
                    </a:cubicBezTo>
                    <a:cubicBezTo>
                      <a:pt x="74" y="71"/>
                      <a:pt x="74" y="71"/>
                      <a:pt x="74" y="71"/>
                    </a:cubicBezTo>
                    <a:moveTo>
                      <a:pt x="83" y="56"/>
                    </a:moveTo>
                    <a:cubicBezTo>
                      <a:pt x="75" y="69"/>
                      <a:pt x="75" y="69"/>
                      <a:pt x="75" y="69"/>
                    </a:cubicBezTo>
                    <a:cubicBezTo>
                      <a:pt x="75" y="69"/>
                      <a:pt x="75" y="69"/>
                      <a:pt x="75" y="69"/>
                    </a:cubicBezTo>
                    <a:cubicBezTo>
                      <a:pt x="83" y="56"/>
                      <a:pt x="83" y="56"/>
                      <a:pt x="83" y="56"/>
                    </a:cubicBezTo>
                    <a:cubicBezTo>
                      <a:pt x="83" y="56"/>
                      <a:pt x="83" y="56"/>
                      <a:pt x="83" y="56"/>
                    </a:cubicBezTo>
                    <a:moveTo>
                      <a:pt x="91" y="42"/>
                    </a:moveTo>
                    <a:cubicBezTo>
                      <a:pt x="83" y="55"/>
                      <a:pt x="83" y="55"/>
                      <a:pt x="83" y="55"/>
                    </a:cubicBezTo>
                    <a:cubicBezTo>
                      <a:pt x="83" y="55"/>
                      <a:pt x="83" y="55"/>
                      <a:pt x="83" y="55"/>
                    </a:cubicBezTo>
                    <a:cubicBezTo>
                      <a:pt x="91" y="42"/>
                      <a:pt x="91" y="42"/>
                      <a:pt x="91" y="42"/>
                    </a:cubicBezTo>
                    <a:cubicBezTo>
                      <a:pt x="91" y="42"/>
                      <a:pt x="91" y="42"/>
                      <a:pt x="91" y="42"/>
                    </a:cubicBezTo>
                    <a:moveTo>
                      <a:pt x="47" y="18"/>
                    </a:moveTo>
                    <a:cubicBezTo>
                      <a:pt x="51" y="20"/>
                      <a:pt x="51" y="20"/>
                      <a:pt x="51" y="20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88" y="33"/>
                      <a:pt x="88" y="33"/>
                      <a:pt x="88" y="33"/>
                    </a:cubicBezTo>
                    <a:cubicBezTo>
                      <a:pt x="47" y="18"/>
                      <a:pt x="47" y="18"/>
                      <a:pt x="47" y="18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Rectangle 39">
                <a:extLst>
                  <a:ext uri="{FF2B5EF4-FFF2-40B4-BE49-F238E27FC236}">
                    <a16:creationId xmlns:a16="http://schemas.microsoft.com/office/drawing/2014/main" xmlns="" id="{9F41CB2D-8B98-4DF5-876A-198166EB50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95" y="1247"/>
                <a:ext cx="1" cy="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Rectangle 40">
                <a:extLst>
                  <a:ext uri="{FF2B5EF4-FFF2-40B4-BE49-F238E27FC236}">
                    <a16:creationId xmlns:a16="http://schemas.microsoft.com/office/drawing/2014/main" xmlns="" id="{AA255944-E19B-40E5-A129-B226AFB690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95" y="1247"/>
                <a:ext cx="1" cy="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41">
                <a:extLst>
                  <a:ext uri="{FF2B5EF4-FFF2-40B4-BE49-F238E27FC236}">
                    <a16:creationId xmlns:a16="http://schemas.microsoft.com/office/drawing/2014/main" xmlns="" id="{8FB8FD98-D775-488E-90AC-E7E8A4325D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5" y="1325"/>
                <a:ext cx="5" cy="11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11 h 11"/>
                  <a:gd name="T4" fmla="*/ 0 w 5"/>
                  <a:gd name="T5" fmla="*/ 11 h 11"/>
                  <a:gd name="T6" fmla="*/ 5 w 5"/>
                  <a:gd name="T7" fmla="*/ 0 h 11"/>
                  <a:gd name="T8" fmla="*/ 5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42">
                <a:extLst>
                  <a:ext uri="{FF2B5EF4-FFF2-40B4-BE49-F238E27FC236}">
                    <a16:creationId xmlns:a16="http://schemas.microsoft.com/office/drawing/2014/main" xmlns="" id="{235CC3AC-8AA3-4D70-A527-67C8192A4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45" y="1325"/>
                <a:ext cx="5" cy="11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11 h 11"/>
                  <a:gd name="T4" fmla="*/ 0 w 5"/>
                  <a:gd name="T5" fmla="*/ 11 h 11"/>
                  <a:gd name="T6" fmla="*/ 5 w 5"/>
                  <a:gd name="T7" fmla="*/ 0 h 11"/>
                  <a:gd name="T8" fmla="*/ 5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43">
                <a:extLst>
                  <a:ext uri="{FF2B5EF4-FFF2-40B4-BE49-F238E27FC236}">
                    <a16:creationId xmlns:a16="http://schemas.microsoft.com/office/drawing/2014/main" xmlns="" id="{9D5F5660-2318-4A9F-858C-9EF3ACE28E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1028"/>
                <a:ext cx="45" cy="23"/>
              </a:xfrm>
              <a:custGeom>
                <a:avLst/>
                <a:gdLst>
                  <a:gd name="T0" fmla="*/ 0 w 45"/>
                  <a:gd name="T1" fmla="*/ 0 h 23"/>
                  <a:gd name="T2" fmla="*/ 23 w 45"/>
                  <a:gd name="T3" fmla="*/ 17 h 23"/>
                  <a:gd name="T4" fmla="*/ 45 w 45"/>
                  <a:gd name="T5" fmla="*/ 23 h 23"/>
                  <a:gd name="T6" fmla="*/ 23 w 45"/>
                  <a:gd name="T7" fmla="*/ 12 h 23"/>
                  <a:gd name="T8" fmla="*/ 0 w 45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3">
                    <a:moveTo>
                      <a:pt x="0" y="0"/>
                    </a:moveTo>
                    <a:lnTo>
                      <a:pt x="23" y="17"/>
                    </a:lnTo>
                    <a:lnTo>
                      <a:pt x="45" y="23"/>
                    </a:lnTo>
                    <a:lnTo>
                      <a:pt x="23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44">
                <a:extLst>
                  <a:ext uri="{FF2B5EF4-FFF2-40B4-BE49-F238E27FC236}">
                    <a16:creationId xmlns:a16="http://schemas.microsoft.com/office/drawing/2014/main" xmlns="" id="{5042E92D-3B5B-43D2-94E2-ED38365FFA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19" y="1028"/>
                <a:ext cx="45" cy="23"/>
              </a:xfrm>
              <a:custGeom>
                <a:avLst/>
                <a:gdLst>
                  <a:gd name="T0" fmla="*/ 0 w 45"/>
                  <a:gd name="T1" fmla="*/ 0 h 23"/>
                  <a:gd name="T2" fmla="*/ 23 w 45"/>
                  <a:gd name="T3" fmla="*/ 17 h 23"/>
                  <a:gd name="T4" fmla="*/ 45 w 45"/>
                  <a:gd name="T5" fmla="*/ 23 h 23"/>
                  <a:gd name="T6" fmla="*/ 23 w 45"/>
                  <a:gd name="T7" fmla="*/ 12 h 23"/>
                  <a:gd name="T8" fmla="*/ 0 w 45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3">
                    <a:moveTo>
                      <a:pt x="0" y="0"/>
                    </a:moveTo>
                    <a:lnTo>
                      <a:pt x="23" y="17"/>
                    </a:lnTo>
                    <a:lnTo>
                      <a:pt x="45" y="23"/>
                    </a:lnTo>
                    <a:lnTo>
                      <a:pt x="23" y="1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45">
                <a:extLst>
                  <a:ext uri="{FF2B5EF4-FFF2-40B4-BE49-F238E27FC236}">
                    <a16:creationId xmlns:a16="http://schemas.microsoft.com/office/drawing/2014/main" xmlns="" id="{D9253451-766A-410E-A5CE-EF450AD120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649" y="956"/>
                <a:ext cx="117" cy="100"/>
              </a:xfrm>
              <a:custGeom>
                <a:avLst/>
                <a:gdLst>
                  <a:gd name="T0" fmla="*/ 73 w 117"/>
                  <a:gd name="T1" fmla="*/ 33 h 100"/>
                  <a:gd name="T2" fmla="*/ 0 w 117"/>
                  <a:gd name="T3" fmla="*/ 100 h 100"/>
                  <a:gd name="T4" fmla="*/ 73 w 117"/>
                  <a:gd name="T5" fmla="*/ 33 h 100"/>
                  <a:gd name="T6" fmla="*/ 73 w 117"/>
                  <a:gd name="T7" fmla="*/ 33 h 100"/>
                  <a:gd name="T8" fmla="*/ 112 w 117"/>
                  <a:gd name="T9" fmla="*/ 0 h 100"/>
                  <a:gd name="T10" fmla="*/ 78 w 117"/>
                  <a:gd name="T11" fmla="*/ 33 h 100"/>
                  <a:gd name="T12" fmla="*/ 78 w 117"/>
                  <a:gd name="T13" fmla="*/ 33 h 100"/>
                  <a:gd name="T14" fmla="*/ 112 w 117"/>
                  <a:gd name="T15" fmla="*/ 0 h 100"/>
                  <a:gd name="T16" fmla="*/ 112 w 117"/>
                  <a:gd name="T17" fmla="*/ 0 h 100"/>
                  <a:gd name="T18" fmla="*/ 117 w 117"/>
                  <a:gd name="T19" fmla="*/ 0 h 100"/>
                  <a:gd name="T20" fmla="*/ 117 w 117"/>
                  <a:gd name="T21" fmla="*/ 0 h 100"/>
                  <a:gd name="T22" fmla="*/ 117 w 117"/>
                  <a:gd name="T23" fmla="*/ 0 h 100"/>
                  <a:gd name="T24" fmla="*/ 117 w 117"/>
                  <a:gd name="T25" fmla="*/ 0 h 100"/>
                  <a:gd name="T26" fmla="*/ 117 w 117"/>
                  <a:gd name="T2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7" h="100">
                    <a:moveTo>
                      <a:pt x="73" y="33"/>
                    </a:moveTo>
                    <a:lnTo>
                      <a:pt x="0" y="100"/>
                    </a:lnTo>
                    <a:lnTo>
                      <a:pt x="73" y="33"/>
                    </a:lnTo>
                    <a:lnTo>
                      <a:pt x="73" y="33"/>
                    </a:lnTo>
                    <a:close/>
                    <a:moveTo>
                      <a:pt x="112" y="0"/>
                    </a:moveTo>
                    <a:lnTo>
                      <a:pt x="78" y="33"/>
                    </a:lnTo>
                    <a:lnTo>
                      <a:pt x="78" y="33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  <a:moveTo>
                      <a:pt x="117" y="0"/>
                    </a:moveTo>
                    <a:lnTo>
                      <a:pt x="117" y="0"/>
                    </a:lnTo>
                    <a:lnTo>
                      <a:pt x="117" y="0"/>
                    </a:lnTo>
                    <a:lnTo>
                      <a:pt x="117" y="0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46">
                <a:extLst>
                  <a:ext uri="{FF2B5EF4-FFF2-40B4-BE49-F238E27FC236}">
                    <a16:creationId xmlns:a16="http://schemas.microsoft.com/office/drawing/2014/main" xmlns="" id="{E7F3617B-E223-43A9-B4E3-113DD0CE74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649" y="956"/>
                <a:ext cx="117" cy="100"/>
              </a:xfrm>
              <a:custGeom>
                <a:avLst/>
                <a:gdLst>
                  <a:gd name="T0" fmla="*/ 73 w 117"/>
                  <a:gd name="T1" fmla="*/ 33 h 100"/>
                  <a:gd name="T2" fmla="*/ 0 w 117"/>
                  <a:gd name="T3" fmla="*/ 100 h 100"/>
                  <a:gd name="T4" fmla="*/ 73 w 117"/>
                  <a:gd name="T5" fmla="*/ 33 h 100"/>
                  <a:gd name="T6" fmla="*/ 73 w 117"/>
                  <a:gd name="T7" fmla="*/ 33 h 100"/>
                  <a:gd name="T8" fmla="*/ 112 w 117"/>
                  <a:gd name="T9" fmla="*/ 0 h 100"/>
                  <a:gd name="T10" fmla="*/ 78 w 117"/>
                  <a:gd name="T11" fmla="*/ 33 h 100"/>
                  <a:gd name="T12" fmla="*/ 78 w 117"/>
                  <a:gd name="T13" fmla="*/ 33 h 100"/>
                  <a:gd name="T14" fmla="*/ 112 w 117"/>
                  <a:gd name="T15" fmla="*/ 0 h 100"/>
                  <a:gd name="T16" fmla="*/ 112 w 117"/>
                  <a:gd name="T17" fmla="*/ 0 h 100"/>
                  <a:gd name="T18" fmla="*/ 117 w 117"/>
                  <a:gd name="T19" fmla="*/ 0 h 100"/>
                  <a:gd name="T20" fmla="*/ 117 w 117"/>
                  <a:gd name="T21" fmla="*/ 0 h 100"/>
                  <a:gd name="T22" fmla="*/ 117 w 117"/>
                  <a:gd name="T23" fmla="*/ 0 h 100"/>
                  <a:gd name="T24" fmla="*/ 117 w 117"/>
                  <a:gd name="T25" fmla="*/ 0 h 100"/>
                  <a:gd name="T26" fmla="*/ 117 w 117"/>
                  <a:gd name="T2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7" h="100">
                    <a:moveTo>
                      <a:pt x="73" y="33"/>
                    </a:moveTo>
                    <a:lnTo>
                      <a:pt x="0" y="100"/>
                    </a:lnTo>
                    <a:lnTo>
                      <a:pt x="73" y="33"/>
                    </a:lnTo>
                    <a:lnTo>
                      <a:pt x="73" y="33"/>
                    </a:lnTo>
                    <a:moveTo>
                      <a:pt x="112" y="0"/>
                    </a:moveTo>
                    <a:lnTo>
                      <a:pt x="78" y="33"/>
                    </a:lnTo>
                    <a:lnTo>
                      <a:pt x="78" y="33"/>
                    </a:lnTo>
                    <a:lnTo>
                      <a:pt x="112" y="0"/>
                    </a:lnTo>
                    <a:lnTo>
                      <a:pt x="112" y="0"/>
                    </a:lnTo>
                    <a:moveTo>
                      <a:pt x="117" y="0"/>
                    </a:moveTo>
                    <a:lnTo>
                      <a:pt x="117" y="0"/>
                    </a:lnTo>
                    <a:lnTo>
                      <a:pt x="117" y="0"/>
                    </a:lnTo>
                    <a:lnTo>
                      <a:pt x="117" y="0"/>
                    </a:lnTo>
                    <a:lnTo>
                      <a:pt x="1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Rectangle 47">
                <a:extLst>
                  <a:ext uri="{FF2B5EF4-FFF2-40B4-BE49-F238E27FC236}">
                    <a16:creationId xmlns:a16="http://schemas.microsoft.com/office/drawing/2014/main" xmlns="" id="{F1CB4E5D-7FE5-492E-BEAC-822676E601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76" y="98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Rectangle 48">
                <a:extLst>
                  <a:ext uri="{FF2B5EF4-FFF2-40B4-BE49-F238E27FC236}">
                    <a16:creationId xmlns:a16="http://schemas.microsoft.com/office/drawing/2014/main" xmlns="" id="{A3BBCC37-997B-4A91-BEFF-732B0E0DB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76" y="989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Rectangle 49">
                <a:extLst>
                  <a:ext uri="{FF2B5EF4-FFF2-40B4-BE49-F238E27FC236}">
                    <a16:creationId xmlns:a16="http://schemas.microsoft.com/office/drawing/2014/main" xmlns="" id="{681791B1-724E-4709-8A2C-6B6303766B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37" y="956"/>
                <a:ext cx="5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3" name="Rectangle 50">
                <a:extLst>
                  <a:ext uri="{FF2B5EF4-FFF2-40B4-BE49-F238E27FC236}">
                    <a16:creationId xmlns:a16="http://schemas.microsoft.com/office/drawing/2014/main" xmlns="" id="{09C96529-51A5-4912-95C0-2A4FC0246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37" y="956"/>
                <a:ext cx="5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Rectangle 51">
                <a:extLst>
                  <a:ext uri="{FF2B5EF4-FFF2-40B4-BE49-F238E27FC236}">
                    <a16:creationId xmlns:a16="http://schemas.microsoft.com/office/drawing/2014/main" xmlns="" id="{4589C180-B62D-4869-A32A-BE0E6A83AD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76" y="989"/>
                <a:ext cx="5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Rectangle 52">
                <a:extLst>
                  <a:ext uri="{FF2B5EF4-FFF2-40B4-BE49-F238E27FC236}">
                    <a16:creationId xmlns:a16="http://schemas.microsoft.com/office/drawing/2014/main" xmlns="" id="{3E898555-7615-4F43-BDD0-C19E9DB5C1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76" y="989"/>
                <a:ext cx="5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53">
                <a:extLst>
                  <a:ext uri="{FF2B5EF4-FFF2-40B4-BE49-F238E27FC236}">
                    <a16:creationId xmlns:a16="http://schemas.microsoft.com/office/drawing/2014/main" xmlns="" id="{52D1E3F0-9B92-44CA-AD4B-DC2FF7F8B7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744" y="956"/>
                <a:ext cx="218" cy="184"/>
              </a:xfrm>
              <a:custGeom>
                <a:avLst/>
                <a:gdLst>
                  <a:gd name="T0" fmla="*/ 95 w 218"/>
                  <a:gd name="T1" fmla="*/ 106 h 184"/>
                  <a:gd name="T2" fmla="*/ 0 w 218"/>
                  <a:gd name="T3" fmla="*/ 184 h 184"/>
                  <a:gd name="T4" fmla="*/ 0 w 218"/>
                  <a:gd name="T5" fmla="*/ 184 h 184"/>
                  <a:gd name="T6" fmla="*/ 95 w 218"/>
                  <a:gd name="T7" fmla="*/ 106 h 184"/>
                  <a:gd name="T8" fmla="*/ 95 w 218"/>
                  <a:gd name="T9" fmla="*/ 106 h 184"/>
                  <a:gd name="T10" fmla="*/ 173 w 218"/>
                  <a:gd name="T11" fmla="*/ 39 h 184"/>
                  <a:gd name="T12" fmla="*/ 101 w 218"/>
                  <a:gd name="T13" fmla="*/ 100 h 184"/>
                  <a:gd name="T14" fmla="*/ 101 w 218"/>
                  <a:gd name="T15" fmla="*/ 100 h 184"/>
                  <a:gd name="T16" fmla="*/ 173 w 218"/>
                  <a:gd name="T17" fmla="*/ 39 h 184"/>
                  <a:gd name="T18" fmla="*/ 173 w 218"/>
                  <a:gd name="T19" fmla="*/ 39 h 184"/>
                  <a:gd name="T20" fmla="*/ 212 w 218"/>
                  <a:gd name="T21" fmla="*/ 5 h 184"/>
                  <a:gd name="T22" fmla="*/ 179 w 218"/>
                  <a:gd name="T23" fmla="*/ 39 h 184"/>
                  <a:gd name="T24" fmla="*/ 179 w 218"/>
                  <a:gd name="T25" fmla="*/ 39 h 184"/>
                  <a:gd name="T26" fmla="*/ 212 w 218"/>
                  <a:gd name="T27" fmla="*/ 5 h 184"/>
                  <a:gd name="T28" fmla="*/ 212 w 218"/>
                  <a:gd name="T29" fmla="*/ 5 h 184"/>
                  <a:gd name="T30" fmla="*/ 218 w 218"/>
                  <a:gd name="T31" fmla="*/ 0 h 184"/>
                  <a:gd name="T32" fmla="*/ 218 w 218"/>
                  <a:gd name="T33" fmla="*/ 5 h 184"/>
                  <a:gd name="T34" fmla="*/ 218 w 218"/>
                  <a:gd name="T35" fmla="*/ 5 h 184"/>
                  <a:gd name="T36" fmla="*/ 218 w 218"/>
                  <a:gd name="T37" fmla="*/ 0 h 184"/>
                  <a:gd name="T38" fmla="*/ 218 w 218"/>
                  <a:gd name="T39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8" h="184">
                    <a:moveTo>
                      <a:pt x="95" y="106"/>
                    </a:moveTo>
                    <a:lnTo>
                      <a:pt x="0" y="184"/>
                    </a:lnTo>
                    <a:lnTo>
                      <a:pt x="0" y="184"/>
                    </a:lnTo>
                    <a:lnTo>
                      <a:pt x="95" y="106"/>
                    </a:lnTo>
                    <a:lnTo>
                      <a:pt x="95" y="106"/>
                    </a:lnTo>
                    <a:close/>
                    <a:moveTo>
                      <a:pt x="173" y="39"/>
                    </a:moveTo>
                    <a:lnTo>
                      <a:pt x="101" y="100"/>
                    </a:lnTo>
                    <a:lnTo>
                      <a:pt x="101" y="100"/>
                    </a:lnTo>
                    <a:lnTo>
                      <a:pt x="173" y="39"/>
                    </a:lnTo>
                    <a:lnTo>
                      <a:pt x="173" y="39"/>
                    </a:lnTo>
                    <a:close/>
                    <a:moveTo>
                      <a:pt x="212" y="5"/>
                    </a:moveTo>
                    <a:lnTo>
                      <a:pt x="179" y="39"/>
                    </a:lnTo>
                    <a:lnTo>
                      <a:pt x="179" y="39"/>
                    </a:lnTo>
                    <a:lnTo>
                      <a:pt x="212" y="5"/>
                    </a:lnTo>
                    <a:lnTo>
                      <a:pt x="212" y="5"/>
                    </a:lnTo>
                    <a:close/>
                    <a:moveTo>
                      <a:pt x="218" y="0"/>
                    </a:moveTo>
                    <a:lnTo>
                      <a:pt x="218" y="5"/>
                    </a:lnTo>
                    <a:lnTo>
                      <a:pt x="218" y="5"/>
                    </a:lnTo>
                    <a:lnTo>
                      <a:pt x="218" y="0"/>
                    </a:lnTo>
                    <a:lnTo>
                      <a:pt x="21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54">
                <a:extLst>
                  <a:ext uri="{FF2B5EF4-FFF2-40B4-BE49-F238E27FC236}">
                    <a16:creationId xmlns:a16="http://schemas.microsoft.com/office/drawing/2014/main" xmlns="" id="{0240EF2E-FD47-4DB7-B41A-C944048E11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744" y="956"/>
                <a:ext cx="218" cy="184"/>
              </a:xfrm>
              <a:custGeom>
                <a:avLst/>
                <a:gdLst>
                  <a:gd name="T0" fmla="*/ 95 w 218"/>
                  <a:gd name="T1" fmla="*/ 106 h 184"/>
                  <a:gd name="T2" fmla="*/ 0 w 218"/>
                  <a:gd name="T3" fmla="*/ 184 h 184"/>
                  <a:gd name="T4" fmla="*/ 0 w 218"/>
                  <a:gd name="T5" fmla="*/ 184 h 184"/>
                  <a:gd name="T6" fmla="*/ 95 w 218"/>
                  <a:gd name="T7" fmla="*/ 106 h 184"/>
                  <a:gd name="T8" fmla="*/ 95 w 218"/>
                  <a:gd name="T9" fmla="*/ 106 h 184"/>
                  <a:gd name="T10" fmla="*/ 173 w 218"/>
                  <a:gd name="T11" fmla="*/ 39 h 184"/>
                  <a:gd name="T12" fmla="*/ 101 w 218"/>
                  <a:gd name="T13" fmla="*/ 100 h 184"/>
                  <a:gd name="T14" fmla="*/ 101 w 218"/>
                  <a:gd name="T15" fmla="*/ 100 h 184"/>
                  <a:gd name="T16" fmla="*/ 173 w 218"/>
                  <a:gd name="T17" fmla="*/ 39 h 184"/>
                  <a:gd name="T18" fmla="*/ 173 w 218"/>
                  <a:gd name="T19" fmla="*/ 39 h 184"/>
                  <a:gd name="T20" fmla="*/ 212 w 218"/>
                  <a:gd name="T21" fmla="*/ 5 h 184"/>
                  <a:gd name="T22" fmla="*/ 179 w 218"/>
                  <a:gd name="T23" fmla="*/ 39 h 184"/>
                  <a:gd name="T24" fmla="*/ 179 w 218"/>
                  <a:gd name="T25" fmla="*/ 39 h 184"/>
                  <a:gd name="T26" fmla="*/ 212 w 218"/>
                  <a:gd name="T27" fmla="*/ 5 h 184"/>
                  <a:gd name="T28" fmla="*/ 212 w 218"/>
                  <a:gd name="T29" fmla="*/ 5 h 184"/>
                  <a:gd name="T30" fmla="*/ 218 w 218"/>
                  <a:gd name="T31" fmla="*/ 0 h 184"/>
                  <a:gd name="T32" fmla="*/ 218 w 218"/>
                  <a:gd name="T33" fmla="*/ 5 h 184"/>
                  <a:gd name="T34" fmla="*/ 218 w 218"/>
                  <a:gd name="T35" fmla="*/ 5 h 184"/>
                  <a:gd name="T36" fmla="*/ 218 w 218"/>
                  <a:gd name="T37" fmla="*/ 0 h 184"/>
                  <a:gd name="T38" fmla="*/ 218 w 218"/>
                  <a:gd name="T39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8" h="184">
                    <a:moveTo>
                      <a:pt x="95" y="106"/>
                    </a:moveTo>
                    <a:lnTo>
                      <a:pt x="0" y="184"/>
                    </a:lnTo>
                    <a:lnTo>
                      <a:pt x="0" y="184"/>
                    </a:lnTo>
                    <a:lnTo>
                      <a:pt x="95" y="106"/>
                    </a:lnTo>
                    <a:lnTo>
                      <a:pt x="95" y="106"/>
                    </a:lnTo>
                    <a:moveTo>
                      <a:pt x="173" y="39"/>
                    </a:moveTo>
                    <a:lnTo>
                      <a:pt x="101" y="100"/>
                    </a:lnTo>
                    <a:lnTo>
                      <a:pt x="101" y="100"/>
                    </a:lnTo>
                    <a:lnTo>
                      <a:pt x="173" y="39"/>
                    </a:lnTo>
                    <a:lnTo>
                      <a:pt x="173" y="39"/>
                    </a:lnTo>
                    <a:moveTo>
                      <a:pt x="212" y="5"/>
                    </a:moveTo>
                    <a:lnTo>
                      <a:pt x="179" y="39"/>
                    </a:lnTo>
                    <a:lnTo>
                      <a:pt x="179" y="39"/>
                    </a:lnTo>
                    <a:lnTo>
                      <a:pt x="212" y="5"/>
                    </a:lnTo>
                    <a:lnTo>
                      <a:pt x="212" y="5"/>
                    </a:lnTo>
                    <a:moveTo>
                      <a:pt x="218" y="0"/>
                    </a:moveTo>
                    <a:lnTo>
                      <a:pt x="218" y="5"/>
                    </a:lnTo>
                    <a:lnTo>
                      <a:pt x="218" y="5"/>
                    </a:lnTo>
                    <a:lnTo>
                      <a:pt x="218" y="0"/>
                    </a:lnTo>
                    <a:lnTo>
                      <a:pt x="21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Rectangle 55">
                <a:extLst>
                  <a:ext uri="{FF2B5EF4-FFF2-40B4-BE49-F238E27FC236}">
                    <a16:creationId xmlns:a16="http://schemas.microsoft.com/office/drawing/2014/main" xmlns="" id="{B22B2F4E-B36D-47DB-BA34-A6EE376404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71" y="995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Rectangle 56">
                <a:extLst>
                  <a:ext uri="{FF2B5EF4-FFF2-40B4-BE49-F238E27FC236}">
                    <a16:creationId xmlns:a16="http://schemas.microsoft.com/office/drawing/2014/main" xmlns="" id="{7759CBFC-B237-42E6-8CCF-82093404DE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71" y="995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57">
                <a:extLst>
                  <a:ext uri="{FF2B5EF4-FFF2-40B4-BE49-F238E27FC236}">
                    <a16:creationId xmlns:a16="http://schemas.microsoft.com/office/drawing/2014/main" xmlns="" id="{DC08CECC-5E57-46CB-AE5E-128BA0652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9" y="1056"/>
                <a:ext cx="6" cy="6"/>
              </a:xfrm>
              <a:custGeom>
                <a:avLst/>
                <a:gdLst>
                  <a:gd name="T0" fmla="*/ 6 w 6"/>
                  <a:gd name="T1" fmla="*/ 0 h 6"/>
                  <a:gd name="T2" fmla="*/ 0 w 6"/>
                  <a:gd name="T3" fmla="*/ 6 h 6"/>
                  <a:gd name="T4" fmla="*/ 0 w 6"/>
                  <a:gd name="T5" fmla="*/ 6 h 6"/>
                  <a:gd name="T6" fmla="*/ 6 w 6"/>
                  <a:gd name="T7" fmla="*/ 0 h 6"/>
                  <a:gd name="T8" fmla="*/ 6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58">
                <a:extLst>
                  <a:ext uri="{FF2B5EF4-FFF2-40B4-BE49-F238E27FC236}">
                    <a16:creationId xmlns:a16="http://schemas.microsoft.com/office/drawing/2014/main" xmlns="" id="{F12EE5D2-FE8D-43B6-8656-BD0B3C8F78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9" y="1056"/>
                <a:ext cx="6" cy="6"/>
              </a:xfrm>
              <a:custGeom>
                <a:avLst/>
                <a:gdLst>
                  <a:gd name="T0" fmla="*/ 6 w 6"/>
                  <a:gd name="T1" fmla="*/ 0 h 6"/>
                  <a:gd name="T2" fmla="*/ 0 w 6"/>
                  <a:gd name="T3" fmla="*/ 6 h 6"/>
                  <a:gd name="T4" fmla="*/ 0 w 6"/>
                  <a:gd name="T5" fmla="*/ 6 h 6"/>
                  <a:gd name="T6" fmla="*/ 6 w 6"/>
                  <a:gd name="T7" fmla="*/ 0 h 6"/>
                  <a:gd name="T8" fmla="*/ 6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Rectangle 59">
                <a:extLst>
                  <a:ext uri="{FF2B5EF4-FFF2-40B4-BE49-F238E27FC236}">
                    <a16:creationId xmlns:a16="http://schemas.microsoft.com/office/drawing/2014/main" xmlns="" id="{024EB4A4-986D-465A-BA28-701B86CFD1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32" y="961"/>
                <a:ext cx="6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Rectangle 60">
                <a:extLst>
                  <a:ext uri="{FF2B5EF4-FFF2-40B4-BE49-F238E27FC236}">
                    <a16:creationId xmlns:a16="http://schemas.microsoft.com/office/drawing/2014/main" xmlns="" id="{AD1DF6AB-1A14-4E2E-815A-081043AAA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32" y="961"/>
                <a:ext cx="6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Rectangle 61">
                <a:extLst>
                  <a:ext uri="{FF2B5EF4-FFF2-40B4-BE49-F238E27FC236}">
                    <a16:creationId xmlns:a16="http://schemas.microsoft.com/office/drawing/2014/main" xmlns="" id="{ADC40205-C839-4FCE-A039-4F26853DC6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71" y="995"/>
                <a:ext cx="6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Rectangle 62">
                <a:extLst>
                  <a:ext uri="{FF2B5EF4-FFF2-40B4-BE49-F238E27FC236}">
                    <a16:creationId xmlns:a16="http://schemas.microsoft.com/office/drawing/2014/main" xmlns="" id="{2155D537-4673-45C0-A130-D59BC90B08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71" y="995"/>
                <a:ext cx="6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63">
                <a:extLst>
                  <a:ext uri="{FF2B5EF4-FFF2-40B4-BE49-F238E27FC236}">
                    <a16:creationId xmlns:a16="http://schemas.microsoft.com/office/drawing/2014/main" xmlns="" id="{484695AC-DB15-409C-8EDE-9E75D76BE2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381" y="1426"/>
                <a:ext cx="285" cy="509"/>
              </a:xfrm>
              <a:custGeom>
                <a:avLst/>
                <a:gdLst>
                  <a:gd name="T0" fmla="*/ 51 w 285"/>
                  <a:gd name="T1" fmla="*/ 425 h 509"/>
                  <a:gd name="T2" fmla="*/ 0 w 285"/>
                  <a:gd name="T3" fmla="*/ 509 h 509"/>
                  <a:gd name="T4" fmla="*/ 0 w 285"/>
                  <a:gd name="T5" fmla="*/ 509 h 509"/>
                  <a:gd name="T6" fmla="*/ 51 w 285"/>
                  <a:gd name="T7" fmla="*/ 425 h 509"/>
                  <a:gd name="T8" fmla="*/ 51 w 285"/>
                  <a:gd name="T9" fmla="*/ 425 h 509"/>
                  <a:gd name="T10" fmla="*/ 62 w 285"/>
                  <a:gd name="T11" fmla="*/ 397 h 509"/>
                  <a:gd name="T12" fmla="*/ 62 w 285"/>
                  <a:gd name="T13" fmla="*/ 397 h 509"/>
                  <a:gd name="T14" fmla="*/ 51 w 285"/>
                  <a:gd name="T15" fmla="*/ 419 h 509"/>
                  <a:gd name="T16" fmla="*/ 51 w 285"/>
                  <a:gd name="T17" fmla="*/ 419 h 509"/>
                  <a:gd name="T18" fmla="*/ 62 w 285"/>
                  <a:gd name="T19" fmla="*/ 397 h 509"/>
                  <a:gd name="T20" fmla="*/ 285 w 285"/>
                  <a:gd name="T21" fmla="*/ 0 h 509"/>
                  <a:gd name="T22" fmla="*/ 224 w 285"/>
                  <a:gd name="T23" fmla="*/ 111 h 509"/>
                  <a:gd name="T24" fmla="*/ 224 w 285"/>
                  <a:gd name="T25" fmla="*/ 111 h 509"/>
                  <a:gd name="T26" fmla="*/ 285 w 285"/>
                  <a:gd name="T27" fmla="*/ 0 h 509"/>
                  <a:gd name="T28" fmla="*/ 285 w 285"/>
                  <a:gd name="T29" fmla="*/ 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5" h="509">
                    <a:moveTo>
                      <a:pt x="51" y="425"/>
                    </a:moveTo>
                    <a:lnTo>
                      <a:pt x="0" y="509"/>
                    </a:lnTo>
                    <a:lnTo>
                      <a:pt x="0" y="509"/>
                    </a:lnTo>
                    <a:lnTo>
                      <a:pt x="51" y="425"/>
                    </a:lnTo>
                    <a:lnTo>
                      <a:pt x="51" y="425"/>
                    </a:lnTo>
                    <a:close/>
                    <a:moveTo>
                      <a:pt x="62" y="397"/>
                    </a:moveTo>
                    <a:lnTo>
                      <a:pt x="62" y="397"/>
                    </a:lnTo>
                    <a:lnTo>
                      <a:pt x="51" y="419"/>
                    </a:lnTo>
                    <a:lnTo>
                      <a:pt x="51" y="419"/>
                    </a:lnTo>
                    <a:lnTo>
                      <a:pt x="62" y="397"/>
                    </a:lnTo>
                    <a:close/>
                    <a:moveTo>
                      <a:pt x="285" y="0"/>
                    </a:moveTo>
                    <a:lnTo>
                      <a:pt x="224" y="111"/>
                    </a:lnTo>
                    <a:lnTo>
                      <a:pt x="224" y="111"/>
                    </a:lnTo>
                    <a:lnTo>
                      <a:pt x="285" y="0"/>
                    </a:lnTo>
                    <a:lnTo>
                      <a:pt x="2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64">
                <a:extLst>
                  <a:ext uri="{FF2B5EF4-FFF2-40B4-BE49-F238E27FC236}">
                    <a16:creationId xmlns:a16="http://schemas.microsoft.com/office/drawing/2014/main" xmlns="" id="{089AA0AC-44B1-4254-A034-E94A66B103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381" y="1426"/>
                <a:ext cx="285" cy="509"/>
              </a:xfrm>
              <a:custGeom>
                <a:avLst/>
                <a:gdLst>
                  <a:gd name="T0" fmla="*/ 51 w 285"/>
                  <a:gd name="T1" fmla="*/ 425 h 509"/>
                  <a:gd name="T2" fmla="*/ 0 w 285"/>
                  <a:gd name="T3" fmla="*/ 509 h 509"/>
                  <a:gd name="T4" fmla="*/ 0 w 285"/>
                  <a:gd name="T5" fmla="*/ 509 h 509"/>
                  <a:gd name="T6" fmla="*/ 51 w 285"/>
                  <a:gd name="T7" fmla="*/ 425 h 509"/>
                  <a:gd name="T8" fmla="*/ 51 w 285"/>
                  <a:gd name="T9" fmla="*/ 425 h 509"/>
                  <a:gd name="T10" fmla="*/ 62 w 285"/>
                  <a:gd name="T11" fmla="*/ 397 h 509"/>
                  <a:gd name="T12" fmla="*/ 62 w 285"/>
                  <a:gd name="T13" fmla="*/ 397 h 509"/>
                  <a:gd name="T14" fmla="*/ 51 w 285"/>
                  <a:gd name="T15" fmla="*/ 419 h 509"/>
                  <a:gd name="T16" fmla="*/ 51 w 285"/>
                  <a:gd name="T17" fmla="*/ 419 h 509"/>
                  <a:gd name="T18" fmla="*/ 62 w 285"/>
                  <a:gd name="T19" fmla="*/ 397 h 509"/>
                  <a:gd name="T20" fmla="*/ 285 w 285"/>
                  <a:gd name="T21" fmla="*/ 0 h 509"/>
                  <a:gd name="T22" fmla="*/ 224 w 285"/>
                  <a:gd name="T23" fmla="*/ 111 h 509"/>
                  <a:gd name="T24" fmla="*/ 224 w 285"/>
                  <a:gd name="T25" fmla="*/ 111 h 509"/>
                  <a:gd name="T26" fmla="*/ 285 w 285"/>
                  <a:gd name="T27" fmla="*/ 0 h 509"/>
                  <a:gd name="T28" fmla="*/ 285 w 285"/>
                  <a:gd name="T29" fmla="*/ 0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5" h="509">
                    <a:moveTo>
                      <a:pt x="51" y="425"/>
                    </a:moveTo>
                    <a:lnTo>
                      <a:pt x="0" y="509"/>
                    </a:lnTo>
                    <a:lnTo>
                      <a:pt x="0" y="509"/>
                    </a:lnTo>
                    <a:lnTo>
                      <a:pt x="51" y="425"/>
                    </a:lnTo>
                    <a:lnTo>
                      <a:pt x="51" y="425"/>
                    </a:lnTo>
                    <a:moveTo>
                      <a:pt x="62" y="397"/>
                    </a:moveTo>
                    <a:lnTo>
                      <a:pt x="62" y="397"/>
                    </a:lnTo>
                    <a:lnTo>
                      <a:pt x="51" y="419"/>
                    </a:lnTo>
                    <a:lnTo>
                      <a:pt x="51" y="419"/>
                    </a:lnTo>
                    <a:lnTo>
                      <a:pt x="62" y="397"/>
                    </a:lnTo>
                    <a:moveTo>
                      <a:pt x="285" y="0"/>
                    </a:moveTo>
                    <a:lnTo>
                      <a:pt x="224" y="111"/>
                    </a:lnTo>
                    <a:lnTo>
                      <a:pt x="224" y="111"/>
                    </a:lnTo>
                    <a:lnTo>
                      <a:pt x="285" y="0"/>
                    </a:lnTo>
                    <a:lnTo>
                      <a:pt x="28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Rectangle 65">
                <a:extLst>
                  <a:ext uri="{FF2B5EF4-FFF2-40B4-BE49-F238E27FC236}">
                    <a16:creationId xmlns:a16="http://schemas.microsoft.com/office/drawing/2014/main" xmlns="" id="{28AD3EB2-12D9-41CF-A6B3-DF4BCCF4BD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330" y="1851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Rectangle 66">
                <a:extLst>
                  <a:ext uri="{FF2B5EF4-FFF2-40B4-BE49-F238E27FC236}">
                    <a16:creationId xmlns:a16="http://schemas.microsoft.com/office/drawing/2014/main" xmlns="" id="{150BC388-07DE-4796-A40F-19E3782C82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330" y="1851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Rectangle 67">
                <a:extLst>
                  <a:ext uri="{FF2B5EF4-FFF2-40B4-BE49-F238E27FC236}">
                    <a16:creationId xmlns:a16="http://schemas.microsoft.com/office/drawing/2014/main" xmlns="" id="{D31A682E-7B96-495A-BF54-A42E627B2C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330" y="1845"/>
                <a:ext cx="1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Rectangle 68">
                <a:extLst>
                  <a:ext uri="{FF2B5EF4-FFF2-40B4-BE49-F238E27FC236}">
                    <a16:creationId xmlns:a16="http://schemas.microsoft.com/office/drawing/2014/main" xmlns="" id="{B91B9D01-CBD8-4BF6-9A24-43610B0231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330" y="1845"/>
                <a:ext cx="1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69">
                <a:extLst>
                  <a:ext uri="{FF2B5EF4-FFF2-40B4-BE49-F238E27FC236}">
                    <a16:creationId xmlns:a16="http://schemas.microsoft.com/office/drawing/2014/main" xmlns="" id="{A20CCE18-410A-47F9-A860-3FBEEF36E5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856" y="1862"/>
                <a:ext cx="90" cy="179"/>
              </a:xfrm>
              <a:custGeom>
                <a:avLst/>
                <a:gdLst>
                  <a:gd name="T0" fmla="*/ 50 w 90"/>
                  <a:gd name="T1" fmla="*/ 89 h 179"/>
                  <a:gd name="T2" fmla="*/ 45 w 90"/>
                  <a:gd name="T3" fmla="*/ 95 h 179"/>
                  <a:gd name="T4" fmla="*/ 84 w 90"/>
                  <a:gd name="T5" fmla="*/ 179 h 179"/>
                  <a:gd name="T6" fmla="*/ 90 w 90"/>
                  <a:gd name="T7" fmla="*/ 173 h 179"/>
                  <a:gd name="T8" fmla="*/ 50 w 90"/>
                  <a:gd name="T9" fmla="*/ 89 h 179"/>
                  <a:gd name="T10" fmla="*/ 17 w 90"/>
                  <a:gd name="T11" fmla="*/ 39 h 179"/>
                  <a:gd name="T12" fmla="*/ 45 w 90"/>
                  <a:gd name="T13" fmla="*/ 89 h 179"/>
                  <a:gd name="T14" fmla="*/ 50 w 90"/>
                  <a:gd name="T15" fmla="*/ 84 h 179"/>
                  <a:gd name="T16" fmla="*/ 28 w 90"/>
                  <a:gd name="T17" fmla="*/ 45 h 179"/>
                  <a:gd name="T18" fmla="*/ 17 w 90"/>
                  <a:gd name="T19" fmla="*/ 39 h 179"/>
                  <a:gd name="T20" fmla="*/ 6 w 90"/>
                  <a:gd name="T21" fmla="*/ 0 h 179"/>
                  <a:gd name="T22" fmla="*/ 0 w 90"/>
                  <a:gd name="T23" fmla="*/ 0 h 179"/>
                  <a:gd name="T24" fmla="*/ 17 w 90"/>
                  <a:gd name="T25" fmla="*/ 33 h 179"/>
                  <a:gd name="T26" fmla="*/ 22 w 90"/>
                  <a:gd name="T27" fmla="*/ 33 h 179"/>
                  <a:gd name="T28" fmla="*/ 6 w 90"/>
                  <a:gd name="T2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0" h="179">
                    <a:moveTo>
                      <a:pt x="50" y="89"/>
                    </a:moveTo>
                    <a:lnTo>
                      <a:pt x="45" y="95"/>
                    </a:lnTo>
                    <a:lnTo>
                      <a:pt x="84" y="179"/>
                    </a:lnTo>
                    <a:lnTo>
                      <a:pt x="90" y="173"/>
                    </a:lnTo>
                    <a:lnTo>
                      <a:pt x="50" y="89"/>
                    </a:lnTo>
                    <a:close/>
                    <a:moveTo>
                      <a:pt x="17" y="39"/>
                    </a:moveTo>
                    <a:lnTo>
                      <a:pt x="45" y="89"/>
                    </a:lnTo>
                    <a:lnTo>
                      <a:pt x="50" y="84"/>
                    </a:lnTo>
                    <a:lnTo>
                      <a:pt x="28" y="45"/>
                    </a:lnTo>
                    <a:lnTo>
                      <a:pt x="17" y="39"/>
                    </a:lnTo>
                    <a:close/>
                    <a:moveTo>
                      <a:pt x="6" y="0"/>
                    </a:moveTo>
                    <a:lnTo>
                      <a:pt x="0" y="0"/>
                    </a:lnTo>
                    <a:lnTo>
                      <a:pt x="17" y="33"/>
                    </a:lnTo>
                    <a:lnTo>
                      <a:pt x="22" y="3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70">
                <a:extLst>
                  <a:ext uri="{FF2B5EF4-FFF2-40B4-BE49-F238E27FC236}">
                    <a16:creationId xmlns:a16="http://schemas.microsoft.com/office/drawing/2014/main" xmlns="" id="{50FFF6A7-B2F9-4F60-AF5E-E232DA3DAD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856" y="1862"/>
                <a:ext cx="90" cy="179"/>
              </a:xfrm>
              <a:custGeom>
                <a:avLst/>
                <a:gdLst>
                  <a:gd name="T0" fmla="*/ 50 w 90"/>
                  <a:gd name="T1" fmla="*/ 89 h 179"/>
                  <a:gd name="T2" fmla="*/ 45 w 90"/>
                  <a:gd name="T3" fmla="*/ 95 h 179"/>
                  <a:gd name="T4" fmla="*/ 84 w 90"/>
                  <a:gd name="T5" fmla="*/ 179 h 179"/>
                  <a:gd name="T6" fmla="*/ 90 w 90"/>
                  <a:gd name="T7" fmla="*/ 173 h 179"/>
                  <a:gd name="T8" fmla="*/ 50 w 90"/>
                  <a:gd name="T9" fmla="*/ 89 h 179"/>
                  <a:gd name="T10" fmla="*/ 17 w 90"/>
                  <a:gd name="T11" fmla="*/ 39 h 179"/>
                  <a:gd name="T12" fmla="*/ 45 w 90"/>
                  <a:gd name="T13" fmla="*/ 89 h 179"/>
                  <a:gd name="T14" fmla="*/ 50 w 90"/>
                  <a:gd name="T15" fmla="*/ 84 h 179"/>
                  <a:gd name="T16" fmla="*/ 28 w 90"/>
                  <a:gd name="T17" fmla="*/ 45 h 179"/>
                  <a:gd name="T18" fmla="*/ 17 w 90"/>
                  <a:gd name="T19" fmla="*/ 39 h 179"/>
                  <a:gd name="T20" fmla="*/ 6 w 90"/>
                  <a:gd name="T21" fmla="*/ 0 h 179"/>
                  <a:gd name="T22" fmla="*/ 0 w 90"/>
                  <a:gd name="T23" fmla="*/ 0 h 179"/>
                  <a:gd name="T24" fmla="*/ 17 w 90"/>
                  <a:gd name="T25" fmla="*/ 33 h 179"/>
                  <a:gd name="T26" fmla="*/ 22 w 90"/>
                  <a:gd name="T27" fmla="*/ 33 h 179"/>
                  <a:gd name="T28" fmla="*/ 6 w 90"/>
                  <a:gd name="T2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0" h="179">
                    <a:moveTo>
                      <a:pt x="50" y="89"/>
                    </a:moveTo>
                    <a:lnTo>
                      <a:pt x="45" y="95"/>
                    </a:lnTo>
                    <a:lnTo>
                      <a:pt x="84" y="179"/>
                    </a:lnTo>
                    <a:lnTo>
                      <a:pt x="90" y="173"/>
                    </a:lnTo>
                    <a:lnTo>
                      <a:pt x="50" y="89"/>
                    </a:lnTo>
                    <a:moveTo>
                      <a:pt x="17" y="39"/>
                    </a:moveTo>
                    <a:lnTo>
                      <a:pt x="45" y="89"/>
                    </a:lnTo>
                    <a:lnTo>
                      <a:pt x="50" y="84"/>
                    </a:lnTo>
                    <a:lnTo>
                      <a:pt x="28" y="45"/>
                    </a:lnTo>
                    <a:lnTo>
                      <a:pt x="17" y="39"/>
                    </a:lnTo>
                    <a:moveTo>
                      <a:pt x="6" y="0"/>
                    </a:moveTo>
                    <a:lnTo>
                      <a:pt x="0" y="0"/>
                    </a:lnTo>
                    <a:lnTo>
                      <a:pt x="17" y="33"/>
                    </a:lnTo>
                    <a:lnTo>
                      <a:pt x="22" y="33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71">
                <a:extLst>
                  <a:ext uri="{FF2B5EF4-FFF2-40B4-BE49-F238E27FC236}">
                    <a16:creationId xmlns:a16="http://schemas.microsoft.com/office/drawing/2014/main" xmlns="" id="{7D917AE2-6974-4F1E-9E7D-1689A9FC3B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9" y="1895"/>
                <a:ext cx="11" cy="12"/>
              </a:xfrm>
              <a:custGeom>
                <a:avLst/>
                <a:gdLst>
                  <a:gd name="T0" fmla="*/ 0 w 11"/>
                  <a:gd name="T1" fmla="*/ 0 h 12"/>
                  <a:gd name="T2" fmla="*/ 0 w 11"/>
                  <a:gd name="T3" fmla="*/ 6 h 12"/>
                  <a:gd name="T4" fmla="*/ 11 w 11"/>
                  <a:gd name="T5" fmla="*/ 12 h 12"/>
                  <a:gd name="T6" fmla="*/ 5 w 11"/>
                  <a:gd name="T7" fmla="*/ 0 h 12"/>
                  <a:gd name="T8" fmla="*/ 0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0" y="0"/>
                    </a:moveTo>
                    <a:lnTo>
                      <a:pt x="0" y="6"/>
                    </a:lnTo>
                    <a:lnTo>
                      <a:pt x="11" y="12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72">
                <a:extLst>
                  <a:ext uri="{FF2B5EF4-FFF2-40B4-BE49-F238E27FC236}">
                    <a16:creationId xmlns:a16="http://schemas.microsoft.com/office/drawing/2014/main" xmlns="" id="{56CC6E01-3455-462A-8B65-D71C593E8B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39" y="1895"/>
                <a:ext cx="11" cy="12"/>
              </a:xfrm>
              <a:custGeom>
                <a:avLst/>
                <a:gdLst>
                  <a:gd name="T0" fmla="*/ 0 w 11"/>
                  <a:gd name="T1" fmla="*/ 0 h 12"/>
                  <a:gd name="T2" fmla="*/ 0 w 11"/>
                  <a:gd name="T3" fmla="*/ 6 h 12"/>
                  <a:gd name="T4" fmla="*/ 11 w 11"/>
                  <a:gd name="T5" fmla="*/ 12 h 12"/>
                  <a:gd name="T6" fmla="*/ 5 w 11"/>
                  <a:gd name="T7" fmla="*/ 0 h 12"/>
                  <a:gd name="T8" fmla="*/ 0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0" y="0"/>
                    </a:moveTo>
                    <a:lnTo>
                      <a:pt x="0" y="6"/>
                    </a:lnTo>
                    <a:lnTo>
                      <a:pt x="11" y="12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73">
                <a:extLst>
                  <a:ext uri="{FF2B5EF4-FFF2-40B4-BE49-F238E27FC236}">
                    <a16:creationId xmlns:a16="http://schemas.microsoft.com/office/drawing/2014/main" xmlns="" id="{1BF44EA2-D68C-48ED-8CC8-943097F44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1" y="1946"/>
                <a:ext cx="5" cy="11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5 h 11"/>
                  <a:gd name="T4" fmla="*/ 0 w 5"/>
                  <a:gd name="T5" fmla="*/ 11 h 11"/>
                  <a:gd name="T6" fmla="*/ 5 w 5"/>
                  <a:gd name="T7" fmla="*/ 5 h 11"/>
                  <a:gd name="T8" fmla="*/ 5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0" y="5"/>
                    </a:lnTo>
                    <a:lnTo>
                      <a:pt x="0" y="11"/>
                    </a:lnTo>
                    <a:lnTo>
                      <a:pt x="5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74">
                <a:extLst>
                  <a:ext uri="{FF2B5EF4-FFF2-40B4-BE49-F238E27FC236}">
                    <a16:creationId xmlns:a16="http://schemas.microsoft.com/office/drawing/2014/main" xmlns="" id="{14FC09C9-E46B-42AD-9E2E-A576BA262B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11" y="1946"/>
                <a:ext cx="5" cy="11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5 h 11"/>
                  <a:gd name="T4" fmla="*/ 0 w 5"/>
                  <a:gd name="T5" fmla="*/ 11 h 11"/>
                  <a:gd name="T6" fmla="*/ 5 w 5"/>
                  <a:gd name="T7" fmla="*/ 5 h 11"/>
                  <a:gd name="T8" fmla="*/ 5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0" y="5"/>
                    </a:lnTo>
                    <a:lnTo>
                      <a:pt x="0" y="11"/>
                    </a:lnTo>
                    <a:lnTo>
                      <a:pt x="5" y="5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75">
                <a:extLst>
                  <a:ext uri="{FF2B5EF4-FFF2-40B4-BE49-F238E27FC236}">
                    <a16:creationId xmlns:a16="http://schemas.microsoft.com/office/drawing/2014/main" xmlns="" id="{9CFDBD8B-B210-423F-97D3-620B274629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09" y="1940"/>
                <a:ext cx="123" cy="230"/>
              </a:xfrm>
              <a:custGeom>
                <a:avLst/>
                <a:gdLst>
                  <a:gd name="T0" fmla="*/ 39 w 123"/>
                  <a:gd name="T1" fmla="*/ 157 h 230"/>
                  <a:gd name="T2" fmla="*/ 0 w 123"/>
                  <a:gd name="T3" fmla="*/ 230 h 230"/>
                  <a:gd name="T4" fmla="*/ 11 w 123"/>
                  <a:gd name="T5" fmla="*/ 202 h 230"/>
                  <a:gd name="T6" fmla="*/ 39 w 123"/>
                  <a:gd name="T7" fmla="*/ 157 h 230"/>
                  <a:gd name="T8" fmla="*/ 39 w 123"/>
                  <a:gd name="T9" fmla="*/ 157 h 230"/>
                  <a:gd name="T10" fmla="*/ 72 w 123"/>
                  <a:gd name="T11" fmla="*/ 101 h 230"/>
                  <a:gd name="T12" fmla="*/ 39 w 123"/>
                  <a:gd name="T13" fmla="*/ 151 h 230"/>
                  <a:gd name="T14" fmla="*/ 39 w 123"/>
                  <a:gd name="T15" fmla="*/ 151 h 230"/>
                  <a:gd name="T16" fmla="*/ 72 w 123"/>
                  <a:gd name="T17" fmla="*/ 101 h 230"/>
                  <a:gd name="T18" fmla="*/ 72 w 123"/>
                  <a:gd name="T19" fmla="*/ 101 h 230"/>
                  <a:gd name="T20" fmla="*/ 123 w 123"/>
                  <a:gd name="T21" fmla="*/ 11 h 230"/>
                  <a:gd name="T22" fmla="*/ 72 w 123"/>
                  <a:gd name="T23" fmla="*/ 95 h 230"/>
                  <a:gd name="T24" fmla="*/ 72 w 123"/>
                  <a:gd name="T25" fmla="*/ 95 h 230"/>
                  <a:gd name="T26" fmla="*/ 123 w 123"/>
                  <a:gd name="T27" fmla="*/ 11 h 230"/>
                  <a:gd name="T28" fmla="*/ 123 w 123"/>
                  <a:gd name="T29" fmla="*/ 11 h 230"/>
                  <a:gd name="T30" fmla="*/ 123 w 123"/>
                  <a:gd name="T31" fmla="*/ 0 h 230"/>
                  <a:gd name="T32" fmla="*/ 123 w 123"/>
                  <a:gd name="T33" fmla="*/ 0 h 230"/>
                  <a:gd name="T34" fmla="*/ 123 w 123"/>
                  <a:gd name="T35" fmla="*/ 6 h 230"/>
                  <a:gd name="T36" fmla="*/ 123 w 123"/>
                  <a:gd name="T37" fmla="*/ 6 h 230"/>
                  <a:gd name="T38" fmla="*/ 123 w 123"/>
                  <a:gd name="T39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3" h="230">
                    <a:moveTo>
                      <a:pt x="39" y="157"/>
                    </a:moveTo>
                    <a:lnTo>
                      <a:pt x="0" y="230"/>
                    </a:lnTo>
                    <a:lnTo>
                      <a:pt x="11" y="202"/>
                    </a:lnTo>
                    <a:lnTo>
                      <a:pt x="39" y="157"/>
                    </a:lnTo>
                    <a:lnTo>
                      <a:pt x="39" y="157"/>
                    </a:lnTo>
                    <a:close/>
                    <a:moveTo>
                      <a:pt x="72" y="101"/>
                    </a:moveTo>
                    <a:lnTo>
                      <a:pt x="39" y="151"/>
                    </a:lnTo>
                    <a:lnTo>
                      <a:pt x="39" y="151"/>
                    </a:lnTo>
                    <a:lnTo>
                      <a:pt x="72" y="101"/>
                    </a:lnTo>
                    <a:lnTo>
                      <a:pt x="72" y="101"/>
                    </a:lnTo>
                    <a:close/>
                    <a:moveTo>
                      <a:pt x="123" y="11"/>
                    </a:moveTo>
                    <a:lnTo>
                      <a:pt x="72" y="95"/>
                    </a:lnTo>
                    <a:lnTo>
                      <a:pt x="72" y="95"/>
                    </a:lnTo>
                    <a:lnTo>
                      <a:pt x="123" y="11"/>
                    </a:lnTo>
                    <a:lnTo>
                      <a:pt x="123" y="11"/>
                    </a:lnTo>
                    <a:close/>
                    <a:moveTo>
                      <a:pt x="123" y="0"/>
                    </a:moveTo>
                    <a:lnTo>
                      <a:pt x="123" y="0"/>
                    </a:lnTo>
                    <a:lnTo>
                      <a:pt x="123" y="6"/>
                    </a:lnTo>
                    <a:lnTo>
                      <a:pt x="123" y="6"/>
                    </a:lnTo>
                    <a:lnTo>
                      <a:pt x="1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76">
                <a:extLst>
                  <a:ext uri="{FF2B5EF4-FFF2-40B4-BE49-F238E27FC236}">
                    <a16:creationId xmlns:a16="http://schemas.microsoft.com/office/drawing/2014/main" xmlns="" id="{FCC10768-A69E-4ADE-A8C4-91B663F283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09" y="1940"/>
                <a:ext cx="123" cy="230"/>
              </a:xfrm>
              <a:custGeom>
                <a:avLst/>
                <a:gdLst>
                  <a:gd name="T0" fmla="*/ 39 w 123"/>
                  <a:gd name="T1" fmla="*/ 157 h 230"/>
                  <a:gd name="T2" fmla="*/ 0 w 123"/>
                  <a:gd name="T3" fmla="*/ 230 h 230"/>
                  <a:gd name="T4" fmla="*/ 11 w 123"/>
                  <a:gd name="T5" fmla="*/ 202 h 230"/>
                  <a:gd name="T6" fmla="*/ 39 w 123"/>
                  <a:gd name="T7" fmla="*/ 157 h 230"/>
                  <a:gd name="T8" fmla="*/ 39 w 123"/>
                  <a:gd name="T9" fmla="*/ 157 h 230"/>
                  <a:gd name="T10" fmla="*/ 72 w 123"/>
                  <a:gd name="T11" fmla="*/ 101 h 230"/>
                  <a:gd name="T12" fmla="*/ 39 w 123"/>
                  <a:gd name="T13" fmla="*/ 151 h 230"/>
                  <a:gd name="T14" fmla="*/ 39 w 123"/>
                  <a:gd name="T15" fmla="*/ 151 h 230"/>
                  <a:gd name="T16" fmla="*/ 72 w 123"/>
                  <a:gd name="T17" fmla="*/ 101 h 230"/>
                  <a:gd name="T18" fmla="*/ 72 w 123"/>
                  <a:gd name="T19" fmla="*/ 101 h 230"/>
                  <a:gd name="T20" fmla="*/ 123 w 123"/>
                  <a:gd name="T21" fmla="*/ 11 h 230"/>
                  <a:gd name="T22" fmla="*/ 72 w 123"/>
                  <a:gd name="T23" fmla="*/ 95 h 230"/>
                  <a:gd name="T24" fmla="*/ 72 w 123"/>
                  <a:gd name="T25" fmla="*/ 95 h 230"/>
                  <a:gd name="T26" fmla="*/ 123 w 123"/>
                  <a:gd name="T27" fmla="*/ 11 h 230"/>
                  <a:gd name="T28" fmla="*/ 123 w 123"/>
                  <a:gd name="T29" fmla="*/ 11 h 230"/>
                  <a:gd name="T30" fmla="*/ 123 w 123"/>
                  <a:gd name="T31" fmla="*/ 0 h 230"/>
                  <a:gd name="T32" fmla="*/ 123 w 123"/>
                  <a:gd name="T33" fmla="*/ 0 h 230"/>
                  <a:gd name="T34" fmla="*/ 123 w 123"/>
                  <a:gd name="T35" fmla="*/ 6 h 230"/>
                  <a:gd name="T36" fmla="*/ 123 w 123"/>
                  <a:gd name="T37" fmla="*/ 6 h 230"/>
                  <a:gd name="T38" fmla="*/ 123 w 123"/>
                  <a:gd name="T39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3" h="230">
                    <a:moveTo>
                      <a:pt x="39" y="157"/>
                    </a:moveTo>
                    <a:lnTo>
                      <a:pt x="0" y="230"/>
                    </a:lnTo>
                    <a:lnTo>
                      <a:pt x="11" y="202"/>
                    </a:lnTo>
                    <a:lnTo>
                      <a:pt x="39" y="157"/>
                    </a:lnTo>
                    <a:lnTo>
                      <a:pt x="39" y="157"/>
                    </a:lnTo>
                    <a:moveTo>
                      <a:pt x="72" y="101"/>
                    </a:moveTo>
                    <a:lnTo>
                      <a:pt x="39" y="151"/>
                    </a:lnTo>
                    <a:lnTo>
                      <a:pt x="39" y="151"/>
                    </a:lnTo>
                    <a:lnTo>
                      <a:pt x="72" y="101"/>
                    </a:lnTo>
                    <a:lnTo>
                      <a:pt x="72" y="101"/>
                    </a:lnTo>
                    <a:moveTo>
                      <a:pt x="123" y="11"/>
                    </a:moveTo>
                    <a:lnTo>
                      <a:pt x="72" y="95"/>
                    </a:lnTo>
                    <a:lnTo>
                      <a:pt x="72" y="95"/>
                    </a:lnTo>
                    <a:lnTo>
                      <a:pt x="123" y="11"/>
                    </a:lnTo>
                    <a:lnTo>
                      <a:pt x="123" y="11"/>
                    </a:lnTo>
                    <a:moveTo>
                      <a:pt x="123" y="0"/>
                    </a:moveTo>
                    <a:lnTo>
                      <a:pt x="123" y="0"/>
                    </a:lnTo>
                    <a:lnTo>
                      <a:pt x="123" y="6"/>
                    </a:lnTo>
                    <a:lnTo>
                      <a:pt x="123" y="6"/>
                    </a:lnTo>
                    <a:lnTo>
                      <a:pt x="12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Rectangle 77">
                <a:extLst>
                  <a:ext uri="{FF2B5EF4-FFF2-40B4-BE49-F238E27FC236}">
                    <a16:creationId xmlns:a16="http://schemas.microsoft.com/office/drawing/2014/main" xmlns="" id="{AEFB6815-A5BA-4D99-98EC-B237965C7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37" y="2035"/>
                <a:ext cx="1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Rectangle 78">
                <a:extLst>
                  <a:ext uri="{FF2B5EF4-FFF2-40B4-BE49-F238E27FC236}">
                    <a16:creationId xmlns:a16="http://schemas.microsoft.com/office/drawing/2014/main" xmlns="" id="{3ED1C3EF-A6B4-4796-A98C-07E6FB5D31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37" y="2035"/>
                <a:ext cx="1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Rectangle 79">
                <a:extLst>
                  <a:ext uri="{FF2B5EF4-FFF2-40B4-BE49-F238E27FC236}">
                    <a16:creationId xmlns:a16="http://schemas.microsoft.com/office/drawing/2014/main" xmlns="" id="{858B1E07-3B30-40EF-B945-55F8930D3C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386" y="1946"/>
                <a:ext cx="1" cy="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Rectangle 80">
                <a:extLst>
                  <a:ext uri="{FF2B5EF4-FFF2-40B4-BE49-F238E27FC236}">
                    <a16:creationId xmlns:a16="http://schemas.microsoft.com/office/drawing/2014/main" xmlns="" id="{13F17F86-CE12-4A71-8740-1295B70345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386" y="1946"/>
                <a:ext cx="1" cy="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Rectangle 81">
                <a:extLst>
                  <a:ext uri="{FF2B5EF4-FFF2-40B4-BE49-F238E27FC236}">
                    <a16:creationId xmlns:a16="http://schemas.microsoft.com/office/drawing/2014/main" xmlns="" id="{F67F47BD-17C2-428D-B37C-BC89E6916C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70" y="2091"/>
                <a:ext cx="1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Rectangle 82">
                <a:extLst>
                  <a:ext uri="{FF2B5EF4-FFF2-40B4-BE49-F238E27FC236}">
                    <a16:creationId xmlns:a16="http://schemas.microsoft.com/office/drawing/2014/main" xmlns="" id="{1617BA32-047E-4D77-A989-42BAF41048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70" y="2091"/>
                <a:ext cx="1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83">
                <a:extLst>
                  <a:ext uri="{FF2B5EF4-FFF2-40B4-BE49-F238E27FC236}">
                    <a16:creationId xmlns:a16="http://schemas.microsoft.com/office/drawing/2014/main" xmlns="" id="{6C9ABEBE-C570-4499-8920-EF87351F8F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766" y="2041"/>
                <a:ext cx="150" cy="308"/>
              </a:xfrm>
              <a:custGeom>
                <a:avLst/>
                <a:gdLst>
                  <a:gd name="T0" fmla="*/ 139 w 150"/>
                  <a:gd name="T1" fmla="*/ 274 h 308"/>
                  <a:gd name="T2" fmla="*/ 134 w 150"/>
                  <a:gd name="T3" fmla="*/ 274 h 308"/>
                  <a:gd name="T4" fmla="*/ 139 w 150"/>
                  <a:gd name="T5" fmla="*/ 291 h 308"/>
                  <a:gd name="T6" fmla="*/ 145 w 150"/>
                  <a:gd name="T7" fmla="*/ 296 h 308"/>
                  <a:gd name="T8" fmla="*/ 150 w 150"/>
                  <a:gd name="T9" fmla="*/ 308 h 308"/>
                  <a:gd name="T10" fmla="*/ 150 w 150"/>
                  <a:gd name="T11" fmla="*/ 302 h 308"/>
                  <a:gd name="T12" fmla="*/ 145 w 150"/>
                  <a:gd name="T13" fmla="*/ 291 h 308"/>
                  <a:gd name="T14" fmla="*/ 139 w 150"/>
                  <a:gd name="T15" fmla="*/ 274 h 308"/>
                  <a:gd name="T16" fmla="*/ 67 w 150"/>
                  <a:gd name="T17" fmla="*/ 134 h 308"/>
                  <a:gd name="T18" fmla="*/ 67 w 150"/>
                  <a:gd name="T19" fmla="*/ 140 h 308"/>
                  <a:gd name="T20" fmla="*/ 128 w 150"/>
                  <a:gd name="T21" fmla="*/ 268 h 308"/>
                  <a:gd name="T22" fmla="*/ 134 w 150"/>
                  <a:gd name="T23" fmla="*/ 268 h 308"/>
                  <a:gd name="T24" fmla="*/ 67 w 150"/>
                  <a:gd name="T25" fmla="*/ 134 h 308"/>
                  <a:gd name="T26" fmla="*/ 27 w 150"/>
                  <a:gd name="T27" fmla="*/ 56 h 308"/>
                  <a:gd name="T28" fmla="*/ 61 w 150"/>
                  <a:gd name="T29" fmla="*/ 134 h 308"/>
                  <a:gd name="T30" fmla="*/ 67 w 150"/>
                  <a:gd name="T31" fmla="*/ 123 h 308"/>
                  <a:gd name="T32" fmla="*/ 33 w 150"/>
                  <a:gd name="T33" fmla="*/ 56 h 308"/>
                  <a:gd name="T34" fmla="*/ 27 w 150"/>
                  <a:gd name="T35" fmla="*/ 56 h 308"/>
                  <a:gd name="T36" fmla="*/ 5 w 150"/>
                  <a:gd name="T37" fmla="*/ 0 h 308"/>
                  <a:gd name="T38" fmla="*/ 0 w 150"/>
                  <a:gd name="T39" fmla="*/ 6 h 308"/>
                  <a:gd name="T40" fmla="*/ 22 w 150"/>
                  <a:gd name="T41" fmla="*/ 50 h 308"/>
                  <a:gd name="T42" fmla="*/ 27 w 150"/>
                  <a:gd name="T43" fmla="*/ 50 h 308"/>
                  <a:gd name="T44" fmla="*/ 5 w 150"/>
                  <a:gd name="T45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0" h="308">
                    <a:moveTo>
                      <a:pt x="139" y="274"/>
                    </a:moveTo>
                    <a:lnTo>
                      <a:pt x="134" y="274"/>
                    </a:lnTo>
                    <a:lnTo>
                      <a:pt x="139" y="291"/>
                    </a:lnTo>
                    <a:lnTo>
                      <a:pt x="145" y="296"/>
                    </a:lnTo>
                    <a:lnTo>
                      <a:pt x="150" y="308"/>
                    </a:lnTo>
                    <a:lnTo>
                      <a:pt x="150" y="302"/>
                    </a:lnTo>
                    <a:lnTo>
                      <a:pt x="145" y="291"/>
                    </a:lnTo>
                    <a:lnTo>
                      <a:pt x="139" y="274"/>
                    </a:lnTo>
                    <a:close/>
                    <a:moveTo>
                      <a:pt x="67" y="134"/>
                    </a:moveTo>
                    <a:lnTo>
                      <a:pt x="67" y="140"/>
                    </a:lnTo>
                    <a:lnTo>
                      <a:pt x="128" y="268"/>
                    </a:lnTo>
                    <a:lnTo>
                      <a:pt x="134" y="268"/>
                    </a:lnTo>
                    <a:lnTo>
                      <a:pt x="67" y="134"/>
                    </a:lnTo>
                    <a:close/>
                    <a:moveTo>
                      <a:pt x="27" y="56"/>
                    </a:moveTo>
                    <a:lnTo>
                      <a:pt x="61" y="134"/>
                    </a:lnTo>
                    <a:lnTo>
                      <a:pt x="67" y="123"/>
                    </a:lnTo>
                    <a:lnTo>
                      <a:pt x="33" y="56"/>
                    </a:lnTo>
                    <a:lnTo>
                      <a:pt x="27" y="56"/>
                    </a:lnTo>
                    <a:close/>
                    <a:moveTo>
                      <a:pt x="5" y="0"/>
                    </a:moveTo>
                    <a:lnTo>
                      <a:pt x="0" y="6"/>
                    </a:lnTo>
                    <a:lnTo>
                      <a:pt x="22" y="50"/>
                    </a:lnTo>
                    <a:lnTo>
                      <a:pt x="27" y="5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84">
                <a:extLst>
                  <a:ext uri="{FF2B5EF4-FFF2-40B4-BE49-F238E27FC236}">
                    <a16:creationId xmlns:a16="http://schemas.microsoft.com/office/drawing/2014/main" xmlns="" id="{1C189139-2DB0-4BA2-82F6-04F2202C7B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766" y="2041"/>
                <a:ext cx="150" cy="308"/>
              </a:xfrm>
              <a:custGeom>
                <a:avLst/>
                <a:gdLst>
                  <a:gd name="T0" fmla="*/ 139 w 150"/>
                  <a:gd name="T1" fmla="*/ 274 h 308"/>
                  <a:gd name="T2" fmla="*/ 134 w 150"/>
                  <a:gd name="T3" fmla="*/ 274 h 308"/>
                  <a:gd name="T4" fmla="*/ 139 w 150"/>
                  <a:gd name="T5" fmla="*/ 291 h 308"/>
                  <a:gd name="T6" fmla="*/ 145 w 150"/>
                  <a:gd name="T7" fmla="*/ 296 h 308"/>
                  <a:gd name="T8" fmla="*/ 150 w 150"/>
                  <a:gd name="T9" fmla="*/ 308 h 308"/>
                  <a:gd name="T10" fmla="*/ 150 w 150"/>
                  <a:gd name="T11" fmla="*/ 302 h 308"/>
                  <a:gd name="T12" fmla="*/ 145 w 150"/>
                  <a:gd name="T13" fmla="*/ 291 h 308"/>
                  <a:gd name="T14" fmla="*/ 139 w 150"/>
                  <a:gd name="T15" fmla="*/ 274 h 308"/>
                  <a:gd name="T16" fmla="*/ 67 w 150"/>
                  <a:gd name="T17" fmla="*/ 134 h 308"/>
                  <a:gd name="T18" fmla="*/ 67 w 150"/>
                  <a:gd name="T19" fmla="*/ 140 h 308"/>
                  <a:gd name="T20" fmla="*/ 128 w 150"/>
                  <a:gd name="T21" fmla="*/ 268 h 308"/>
                  <a:gd name="T22" fmla="*/ 134 w 150"/>
                  <a:gd name="T23" fmla="*/ 268 h 308"/>
                  <a:gd name="T24" fmla="*/ 67 w 150"/>
                  <a:gd name="T25" fmla="*/ 134 h 308"/>
                  <a:gd name="T26" fmla="*/ 27 w 150"/>
                  <a:gd name="T27" fmla="*/ 56 h 308"/>
                  <a:gd name="T28" fmla="*/ 61 w 150"/>
                  <a:gd name="T29" fmla="*/ 134 h 308"/>
                  <a:gd name="T30" fmla="*/ 67 w 150"/>
                  <a:gd name="T31" fmla="*/ 123 h 308"/>
                  <a:gd name="T32" fmla="*/ 33 w 150"/>
                  <a:gd name="T33" fmla="*/ 56 h 308"/>
                  <a:gd name="T34" fmla="*/ 27 w 150"/>
                  <a:gd name="T35" fmla="*/ 56 h 308"/>
                  <a:gd name="T36" fmla="*/ 5 w 150"/>
                  <a:gd name="T37" fmla="*/ 0 h 308"/>
                  <a:gd name="T38" fmla="*/ 0 w 150"/>
                  <a:gd name="T39" fmla="*/ 6 h 308"/>
                  <a:gd name="T40" fmla="*/ 22 w 150"/>
                  <a:gd name="T41" fmla="*/ 50 h 308"/>
                  <a:gd name="T42" fmla="*/ 27 w 150"/>
                  <a:gd name="T43" fmla="*/ 50 h 308"/>
                  <a:gd name="T44" fmla="*/ 5 w 150"/>
                  <a:gd name="T45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0" h="308">
                    <a:moveTo>
                      <a:pt x="139" y="274"/>
                    </a:moveTo>
                    <a:lnTo>
                      <a:pt x="134" y="274"/>
                    </a:lnTo>
                    <a:lnTo>
                      <a:pt x="139" y="291"/>
                    </a:lnTo>
                    <a:lnTo>
                      <a:pt x="145" y="296"/>
                    </a:lnTo>
                    <a:lnTo>
                      <a:pt x="150" y="308"/>
                    </a:lnTo>
                    <a:lnTo>
                      <a:pt x="150" y="302"/>
                    </a:lnTo>
                    <a:lnTo>
                      <a:pt x="145" y="291"/>
                    </a:lnTo>
                    <a:lnTo>
                      <a:pt x="139" y="274"/>
                    </a:lnTo>
                    <a:moveTo>
                      <a:pt x="67" y="134"/>
                    </a:moveTo>
                    <a:lnTo>
                      <a:pt x="67" y="140"/>
                    </a:lnTo>
                    <a:lnTo>
                      <a:pt x="128" y="268"/>
                    </a:lnTo>
                    <a:lnTo>
                      <a:pt x="134" y="268"/>
                    </a:lnTo>
                    <a:lnTo>
                      <a:pt x="67" y="134"/>
                    </a:lnTo>
                    <a:moveTo>
                      <a:pt x="27" y="56"/>
                    </a:moveTo>
                    <a:lnTo>
                      <a:pt x="61" y="134"/>
                    </a:lnTo>
                    <a:lnTo>
                      <a:pt x="67" y="123"/>
                    </a:lnTo>
                    <a:lnTo>
                      <a:pt x="33" y="56"/>
                    </a:lnTo>
                    <a:lnTo>
                      <a:pt x="27" y="56"/>
                    </a:lnTo>
                    <a:moveTo>
                      <a:pt x="5" y="0"/>
                    </a:moveTo>
                    <a:lnTo>
                      <a:pt x="0" y="6"/>
                    </a:lnTo>
                    <a:lnTo>
                      <a:pt x="22" y="50"/>
                    </a:lnTo>
                    <a:lnTo>
                      <a:pt x="27" y="5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85">
                <a:extLst>
                  <a:ext uri="{FF2B5EF4-FFF2-40B4-BE49-F238E27FC236}">
                    <a16:creationId xmlns:a16="http://schemas.microsoft.com/office/drawing/2014/main" xmlns="" id="{2FC9850F-2FA4-4D27-A094-D12FBE2F89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8" y="2309"/>
                <a:ext cx="11" cy="6"/>
              </a:xfrm>
              <a:custGeom>
                <a:avLst/>
                <a:gdLst>
                  <a:gd name="T0" fmla="*/ 6 w 11"/>
                  <a:gd name="T1" fmla="*/ 0 h 6"/>
                  <a:gd name="T2" fmla="*/ 0 w 11"/>
                  <a:gd name="T3" fmla="*/ 0 h 6"/>
                  <a:gd name="T4" fmla="*/ 6 w 11"/>
                  <a:gd name="T5" fmla="*/ 6 h 6"/>
                  <a:gd name="T6" fmla="*/ 11 w 11"/>
                  <a:gd name="T7" fmla="*/ 6 h 6"/>
                  <a:gd name="T8" fmla="*/ 6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86">
                <a:extLst>
                  <a:ext uri="{FF2B5EF4-FFF2-40B4-BE49-F238E27FC236}">
                    <a16:creationId xmlns:a16="http://schemas.microsoft.com/office/drawing/2014/main" xmlns="" id="{B8791249-E8CB-4A1E-A66D-D45629003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38" y="2309"/>
                <a:ext cx="11" cy="6"/>
              </a:xfrm>
              <a:custGeom>
                <a:avLst/>
                <a:gdLst>
                  <a:gd name="T0" fmla="*/ 6 w 11"/>
                  <a:gd name="T1" fmla="*/ 0 h 6"/>
                  <a:gd name="T2" fmla="*/ 0 w 11"/>
                  <a:gd name="T3" fmla="*/ 0 h 6"/>
                  <a:gd name="T4" fmla="*/ 6 w 11"/>
                  <a:gd name="T5" fmla="*/ 6 h 6"/>
                  <a:gd name="T6" fmla="*/ 11 w 11"/>
                  <a:gd name="T7" fmla="*/ 6 h 6"/>
                  <a:gd name="T8" fmla="*/ 6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87">
                <a:extLst>
                  <a:ext uri="{FF2B5EF4-FFF2-40B4-BE49-F238E27FC236}">
                    <a16:creationId xmlns:a16="http://schemas.microsoft.com/office/drawing/2014/main" xmlns="" id="{C430E0E4-0630-4986-84F5-05F2CB934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44" y="2091"/>
                <a:ext cx="11" cy="6"/>
              </a:xfrm>
              <a:custGeom>
                <a:avLst/>
                <a:gdLst>
                  <a:gd name="T0" fmla="*/ 0 w 11"/>
                  <a:gd name="T1" fmla="*/ 0 h 6"/>
                  <a:gd name="T2" fmla="*/ 5 w 11"/>
                  <a:gd name="T3" fmla="*/ 6 h 6"/>
                  <a:gd name="T4" fmla="*/ 11 w 11"/>
                  <a:gd name="T5" fmla="*/ 6 h 6"/>
                  <a:gd name="T6" fmla="*/ 5 w 11"/>
                  <a:gd name="T7" fmla="*/ 0 h 6"/>
                  <a:gd name="T8" fmla="*/ 0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lnTo>
                      <a:pt x="5" y="6"/>
                    </a:lnTo>
                    <a:lnTo>
                      <a:pt x="11" y="6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88">
                <a:extLst>
                  <a:ext uri="{FF2B5EF4-FFF2-40B4-BE49-F238E27FC236}">
                    <a16:creationId xmlns:a16="http://schemas.microsoft.com/office/drawing/2014/main" xmlns="" id="{6FDB6395-DC9F-406C-B007-8FCA9FD63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44" y="2091"/>
                <a:ext cx="11" cy="6"/>
              </a:xfrm>
              <a:custGeom>
                <a:avLst/>
                <a:gdLst>
                  <a:gd name="T0" fmla="*/ 0 w 11"/>
                  <a:gd name="T1" fmla="*/ 0 h 6"/>
                  <a:gd name="T2" fmla="*/ 5 w 11"/>
                  <a:gd name="T3" fmla="*/ 6 h 6"/>
                  <a:gd name="T4" fmla="*/ 11 w 11"/>
                  <a:gd name="T5" fmla="*/ 6 h 6"/>
                  <a:gd name="T6" fmla="*/ 5 w 11"/>
                  <a:gd name="T7" fmla="*/ 0 h 6"/>
                  <a:gd name="T8" fmla="*/ 0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lnTo>
                      <a:pt x="5" y="6"/>
                    </a:lnTo>
                    <a:lnTo>
                      <a:pt x="11" y="6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Freeform 89">
                <a:extLst>
                  <a:ext uri="{FF2B5EF4-FFF2-40B4-BE49-F238E27FC236}">
                    <a16:creationId xmlns:a16="http://schemas.microsoft.com/office/drawing/2014/main" xmlns="" id="{C8BEA76E-3DC5-4FDF-A98A-BA5752F51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05" y="2164"/>
                <a:ext cx="6" cy="17"/>
              </a:xfrm>
              <a:custGeom>
                <a:avLst/>
                <a:gdLst>
                  <a:gd name="T0" fmla="*/ 6 w 6"/>
                  <a:gd name="T1" fmla="*/ 0 h 17"/>
                  <a:gd name="T2" fmla="*/ 0 w 6"/>
                  <a:gd name="T3" fmla="*/ 11 h 17"/>
                  <a:gd name="T4" fmla="*/ 6 w 6"/>
                  <a:gd name="T5" fmla="*/ 17 h 17"/>
                  <a:gd name="T6" fmla="*/ 6 w 6"/>
                  <a:gd name="T7" fmla="*/ 11 h 17"/>
                  <a:gd name="T8" fmla="*/ 6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0" y="11"/>
                    </a:lnTo>
                    <a:lnTo>
                      <a:pt x="6" y="17"/>
                    </a:lnTo>
                    <a:lnTo>
                      <a:pt x="6" y="1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Freeform 90">
                <a:extLst>
                  <a:ext uri="{FF2B5EF4-FFF2-40B4-BE49-F238E27FC236}">
                    <a16:creationId xmlns:a16="http://schemas.microsoft.com/office/drawing/2014/main" xmlns="" id="{5FEFF6FA-5BBC-4CF9-A4E9-8081AB378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05" y="2164"/>
                <a:ext cx="6" cy="17"/>
              </a:xfrm>
              <a:custGeom>
                <a:avLst/>
                <a:gdLst>
                  <a:gd name="T0" fmla="*/ 6 w 6"/>
                  <a:gd name="T1" fmla="*/ 0 h 17"/>
                  <a:gd name="T2" fmla="*/ 0 w 6"/>
                  <a:gd name="T3" fmla="*/ 11 h 17"/>
                  <a:gd name="T4" fmla="*/ 6 w 6"/>
                  <a:gd name="T5" fmla="*/ 17 h 17"/>
                  <a:gd name="T6" fmla="*/ 6 w 6"/>
                  <a:gd name="T7" fmla="*/ 11 h 17"/>
                  <a:gd name="T8" fmla="*/ 6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0" y="11"/>
                    </a:lnTo>
                    <a:lnTo>
                      <a:pt x="6" y="17"/>
                    </a:lnTo>
                    <a:lnTo>
                      <a:pt x="6" y="11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Freeform 91">
                <a:extLst>
                  <a:ext uri="{FF2B5EF4-FFF2-40B4-BE49-F238E27FC236}">
                    <a16:creationId xmlns:a16="http://schemas.microsoft.com/office/drawing/2014/main" xmlns="" id="{2FA03F9C-97C6-4A76-BA17-5F6F60CBC2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17" y="1146"/>
                <a:ext cx="167" cy="145"/>
              </a:xfrm>
              <a:custGeom>
                <a:avLst/>
                <a:gdLst>
                  <a:gd name="T0" fmla="*/ 11 w 167"/>
                  <a:gd name="T1" fmla="*/ 134 h 145"/>
                  <a:gd name="T2" fmla="*/ 11 w 167"/>
                  <a:gd name="T3" fmla="*/ 134 h 145"/>
                  <a:gd name="T4" fmla="*/ 0 w 167"/>
                  <a:gd name="T5" fmla="*/ 145 h 145"/>
                  <a:gd name="T6" fmla="*/ 11 w 167"/>
                  <a:gd name="T7" fmla="*/ 134 h 145"/>
                  <a:gd name="T8" fmla="*/ 167 w 167"/>
                  <a:gd name="T9" fmla="*/ 0 h 145"/>
                  <a:gd name="T10" fmla="*/ 22 w 167"/>
                  <a:gd name="T11" fmla="*/ 123 h 145"/>
                  <a:gd name="T12" fmla="*/ 22 w 167"/>
                  <a:gd name="T13" fmla="*/ 123 h 145"/>
                  <a:gd name="T14" fmla="*/ 167 w 167"/>
                  <a:gd name="T15" fmla="*/ 0 h 145"/>
                  <a:gd name="T16" fmla="*/ 167 w 167"/>
                  <a:gd name="T17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145">
                    <a:moveTo>
                      <a:pt x="11" y="134"/>
                    </a:moveTo>
                    <a:lnTo>
                      <a:pt x="11" y="134"/>
                    </a:lnTo>
                    <a:lnTo>
                      <a:pt x="0" y="145"/>
                    </a:lnTo>
                    <a:lnTo>
                      <a:pt x="11" y="134"/>
                    </a:lnTo>
                    <a:close/>
                    <a:moveTo>
                      <a:pt x="167" y="0"/>
                    </a:moveTo>
                    <a:lnTo>
                      <a:pt x="22" y="123"/>
                    </a:lnTo>
                    <a:lnTo>
                      <a:pt x="22" y="123"/>
                    </a:lnTo>
                    <a:lnTo>
                      <a:pt x="167" y="0"/>
                    </a:lnTo>
                    <a:lnTo>
                      <a:pt x="1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Freeform 92">
                <a:extLst>
                  <a:ext uri="{FF2B5EF4-FFF2-40B4-BE49-F238E27FC236}">
                    <a16:creationId xmlns:a16="http://schemas.microsoft.com/office/drawing/2014/main" xmlns="" id="{07C55BD3-E97A-4E1C-AE6F-8C7FD53783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17" y="1146"/>
                <a:ext cx="167" cy="145"/>
              </a:xfrm>
              <a:custGeom>
                <a:avLst/>
                <a:gdLst>
                  <a:gd name="T0" fmla="*/ 11 w 167"/>
                  <a:gd name="T1" fmla="*/ 134 h 145"/>
                  <a:gd name="T2" fmla="*/ 11 w 167"/>
                  <a:gd name="T3" fmla="*/ 134 h 145"/>
                  <a:gd name="T4" fmla="*/ 0 w 167"/>
                  <a:gd name="T5" fmla="*/ 145 h 145"/>
                  <a:gd name="T6" fmla="*/ 11 w 167"/>
                  <a:gd name="T7" fmla="*/ 134 h 145"/>
                  <a:gd name="T8" fmla="*/ 167 w 167"/>
                  <a:gd name="T9" fmla="*/ 0 h 145"/>
                  <a:gd name="T10" fmla="*/ 22 w 167"/>
                  <a:gd name="T11" fmla="*/ 123 h 145"/>
                  <a:gd name="T12" fmla="*/ 22 w 167"/>
                  <a:gd name="T13" fmla="*/ 123 h 145"/>
                  <a:gd name="T14" fmla="*/ 167 w 167"/>
                  <a:gd name="T15" fmla="*/ 0 h 145"/>
                  <a:gd name="T16" fmla="*/ 167 w 167"/>
                  <a:gd name="T17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145">
                    <a:moveTo>
                      <a:pt x="11" y="134"/>
                    </a:moveTo>
                    <a:lnTo>
                      <a:pt x="11" y="134"/>
                    </a:lnTo>
                    <a:lnTo>
                      <a:pt x="0" y="145"/>
                    </a:lnTo>
                    <a:lnTo>
                      <a:pt x="11" y="134"/>
                    </a:lnTo>
                    <a:moveTo>
                      <a:pt x="167" y="0"/>
                    </a:moveTo>
                    <a:lnTo>
                      <a:pt x="22" y="123"/>
                    </a:lnTo>
                    <a:lnTo>
                      <a:pt x="22" y="123"/>
                    </a:lnTo>
                    <a:lnTo>
                      <a:pt x="167" y="0"/>
                    </a:lnTo>
                    <a:lnTo>
                      <a:pt x="16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Freeform 93">
                <a:extLst>
                  <a:ext uri="{FF2B5EF4-FFF2-40B4-BE49-F238E27FC236}">
                    <a16:creationId xmlns:a16="http://schemas.microsoft.com/office/drawing/2014/main" xmlns="" id="{6516347F-EF5B-4FE0-92BE-F24CECE46A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06" y="1269"/>
                <a:ext cx="11" cy="11"/>
              </a:xfrm>
              <a:custGeom>
                <a:avLst/>
                <a:gdLst>
                  <a:gd name="T0" fmla="*/ 0 w 11"/>
                  <a:gd name="T1" fmla="*/ 11 h 11"/>
                  <a:gd name="T2" fmla="*/ 0 w 11"/>
                  <a:gd name="T3" fmla="*/ 11 h 11"/>
                  <a:gd name="T4" fmla="*/ 0 w 11"/>
                  <a:gd name="T5" fmla="*/ 11 h 11"/>
                  <a:gd name="T6" fmla="*/ 0 w 11"/>
                  <a:gd name="T7" fmla="*/ 11 h 11"/>
                  <a:gd name="T8" fmla="*/ 0 w 11"/>
                  <a:gd name="T9" fmla="*/ 11 h 11"/>
                  <a:gd name="T10" fmla="*/ 11 w 11"/>
                  <a:gd name="T11" fmla="*/ 0 h 11"/>
                  <a:gd name="T12" fmla="*/ 11 w 11"/>
                  <a:gd name="T13" fmla="*/ 0 h 11"/>
                  <a:gd name="T14" fmla="*/ 11 w 11"/>
                  <a:gd name="T15" fmla="*/ 0 h 11"/>
                  <a:gd name="T16" fmla="*/ 11 w 11"/>
                  <a:gd name="T17" fmla="*/ 0 h 11"/>
                  <a:gd name="T18" fmla="*/ 11 w 11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  <a:moveTo>
                      <a:pt x="11" y="0"/>
                    </a:move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Freeform 94">
                <a:extLst>
                  <a:ext uri="{FF2B5EF4-FFF2-40B4-BE49-F238E27FC236}">
                    <a16:creationId xmlns:a16="http://schemas.microsoft.com/office/drawing/2014/main" xmlns="" id="{3E09938D-8D8F-4D7E-971A-DD65D1C5049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06" y="1269"/>
                <a:ext cx="11" cy="11"/>
              </a:xfrm>
              <a:custGeom>
                <a:avLst/>
                <a:gdLst>
                  <a:gd name="T0" fmla="*/ 0 w 11"/>
                  <a:gd name="T1" fmla="*/ 11 h 11"/>
                  <a:gd name="T2" fmla="*/ 0 w 11"/>
                  <a:gd name="T3" fmla="*/ 11 h 11"/>
                  <a:gd name="T4" fmla="*/ 0 w 11"/>
                  <a:gd name="T5" fmla="*/ 11 h 11"/>
                  <a:gd name="T6" fmla="*/ 0 w 11"/>
                  <a:gd name="T7" fmla="*/ 11 h 11"/>
                  <a:gd name="T8" fmla="*/ 0 w 11"/>
                  <a:gd name="T9" fmla="*/ 11 h 11"/>
                  <a:gd name="T10" fmla="*/ 11 w 11"/>
                  <a:gd name="T11" fmla="*/ 0 h 11"/>
                  <a:gd name="T12" fmla="*/ 11 w 11"/>
                  <a:gd name="T13" fmla="*/ 0 h 11"/>
                  <a:gd name="T14" fmla="*/ 11 w 11"/>
                  <a:gd name="T15" fmla="*/ 0 h 11"/>
                  <a:gd name="T16" fmla="*/ 11 w 11"/>
                  <a:gd name="T17" fmla="*/ 0 h 11"/>
                  <a:gd name="T18" fmla="*/ 11 w 11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0" y="11"/>
                    </a:lnTo>
                    <a:moveTo>
                      <a:pt x="11" y="0"/>
                    </a:move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95">
                <a:extLst>
                  <a:ext uri="{FF2B5EF4-FFF2-40B4-BE49-F238E27FC236}">
                    <a16:creationId xmlns:a16="http://schemas.microsoft.com/office/drawing/2014/main" xmlns="" id="{7D420529-FA67-40C8-BD2C-ACA77D38E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6" y="1269"/>
                <a:ext cx="11" cy="11"/>
              </a:xfrm>
              <a:custGeom>
                <a:avLst/>
                <a:gdLst>
                  <a:gd name="T0" fmla="*/ 11 w 11"/>
                  <a:gd name="T1" fmla="*/ 0 h 11"/>
                  <a:gd name="T2" fmla="*/ 11 w 11"/>
                  <a:gd name="T3" fmla="*/ 0 h 11"/>
                  <a:gd name="T4" fmla="*/ 0 w 11"/>
                  <a:gd name="T5" fmla="*/ 11 h 11"/>
                  <a:gd name="T6" fmla="*/ 0 w 11"/>
                  <a:gd name="T7" fmla="*/ 11 h 11"/>
                  <a:gd name="T8" fmla="*/ 11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lnTo>
                      <a:pt x="11" y="0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Freeform 96">
                <a:extLst>
                  <a:ext uri="{FF2B5EF4-FFF2-40B4-BE49-F238E27FC236}">
                    <a16:creationId xmlns:a16="http://schemas.microsoft.com/office/drawing/2014/main" xmlns="" id="{554EAFC3-A250-4DE0-B1BD-2520C65260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6" y="1269"/>
                <a:ext cx="11" cy="11"/>
              </a:xfrm>
              <a:custGeom>
                <a:avLst/>
                <a:gdLst>
                  <a:gd name="T0" fmla="*/ 11 w 11"/>
                  <a:gd name="T1" fmla="*/ 0 h 11"/>
                  <a:gd name="T2" fmla="*/ 11 w 11"/>
                  <a:gd name="T3" fmla="*/ 0 h 11"/>
                  <a:gd name="T4" fmla="*/ 0 w 11"/>
                  <a:gd name="T5" fmla="*/ 11 h 11"/>
                  <a:gd name="T6" fmla="*/ 0 w 11"/>
                  <a:gd name="T7" fmla="*/ 11 h 11"/>
                  <a:gd name="T8" fmla="*/ 11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lnTo>
                      <a:pt x="11" y="0"/>
                    </a:lnTo>
                    <a:lnTo>
                      <a:pt x="0" y="11"/>
                    </a:lnTo>
                    <a:lnTo>
                      <a:pt x="0" y="11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97">
                <a:extLst>
                  <a:ext uri="{FF2B5EF4-FFF2-40B4-BE49-F238E27FC236}">
                    <a16:creationId xmlns:a16="http://schemas.microsoft.com/office/drawing/2014/main" xmlns="" id="{035439F2-2211-4703-9891-0EF417EDF1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74" y="1420"/>
                <a:ext cx="224" cy="436"/>
              </a:xfrm>
              <a:custGeom>
                <a:avLst/>
                <a:gdLst>
                  <a:gd name="T0" fmla="*/ 106 w 224"/>
                  <a:gd name="T1" fmla="*/ 207 h 436"/>
                  <a:gd name="T2" fmla="*/ 101 w 224"/>
                  <a:gd name="T3" fmla="*/ 213 h 436"/>
                  <a:gd name="T4" fmla="*/ 218 w 224"/>
                  <a:gd name="T5" fmla="*/ 436 h 436"/>
                  <a:gd name="T6" fmla="*/ 224 w 224"/>
                  <a:gd name="T7" fmla="*/ 436 h 436"/>
                  <a:gd name="T8" fmla="*/ 106 w 224"/>
                  <a:gd name="T9" fmla="*/ 207 h 436"/>
                  <a:gd name="T10" fmla="*/ 17 w 224"/>
                  <a:gd name="T11" fmla="*/ 28 h 436"/>
                  <a:gd name="T12" fmla="*/ 101 w 224"/>
                  <a:gd name="T13" fmla="*/ 207 h 436"/>
                  <a:gd name="T14" fmla="*/ 106 w 224"/>
                  <a:gd name="T15" fmla="*/ 201 h 436"/>
                  <a:gd name="T16" fmla="*/ 22 w 224"/>
                  <a:gd name="T17" fmla="*/ 34 h 436"/>
                  <a:gd name="T18" fmla="*/ 17 w 224"/>
                  <a:gd name="T19" fmla="*/ 28 h 436"/>
                  <a:gd name="T20" fmla="*/ 6 w 224"/>
                  <a:gd name="T21" fmla="*/ 0 h 436"/>
                  <a:gd name="T22" fmla="*/ 6 w 224"/>
                  <a:gd name="T23" fmla="*/ 0 h 436"/>
                  <a:gd name="T24" fmla="*/ 0 w 224"/>
                  <a:gd name="T25" fmla="*/ 6 h 436"/>
                  <a:gd name="T26" fmla="*/ 11 w 224"/>
                  <a:gd name="T27" fmla="*/ 17 h 436"/>
                  <a:gd name="T28" fmla="*/ 11 w 224"/>
                  <a:gd name="T29" fmla="*/ 22 h 436"/>
                  <a:gd name="T30" fmla="*/ 17 w 224"/>
                  <a:gd name="T31" fmla="*/ 22 h 436"/>
                  <a:gd name="T32" fmla="*/ 17 w 224"/>
                  <a:gd name="T33" fmla="*/ 17 h 436"/>
                  <a:gd name="T34" fmla="*/ 6 w 224"/>
                  <a:gd name="T35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4" h="436">
                    <a:moveTo>
                      <a:pt x="106" y="207"/>
                    </a:moveTo>
                    <a:lnTo>
                      <a:pt x="101" y="213"/>
                    </a:lnTo>
                    <a:lnTo>
                      <a:pt x="218" y="436"/>
                    </a:lnTo>
                    <a:lnTo>
                      <a:pt x="224" y="436"/>
                    </a:lnTo>
                    <a:lnTo>
                      <a:pt x="106" y="207"/>
                    </a:lnTo>
                    <a:close/>
                    <a:moveTo>
                      <a:pt x="17" y="28"/>
                    </a:moveTo>
                    <a:lnTo>
                      <a:pt x="101" y="207"/>
                    </a:lnTo>
                    <a:lnTo>
                      <a:pt x="106" y="201"/>
                    </a:lnTo>
                    <a:lnTo>
                      <a:pt x="22" y="34"/>
                    </a:lnTo>
                    <a:lnTo>
                      <a:pt x="17" y="28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0" y="6"/>
                    </a:lnTo>
                    <a:lnTo>
                      <a:pt x="11" y="17"/>
                    </a:lnTo>
                    <a:lnTo>
                      <a:pt x="11" y="22"/>
                    </a:lnTo>
                    <a:lnTo>
                      <a:pt x="17" y="22"/>
                    </a:lnTo>
                    <a:lnTo>
                      <a:pt x="17" y="17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98">
                <a:extLst>
                  <a:ext uri="{FF2B5EF4-FFF2-40B4-BE49-F238E27FC236}">
                    <a16:creationId xmlns:a16="http://schemas.microsoft.com/office/drawing/2014/main" xmlns="" id="{63CA3ACA-238F-4300-B0D8-561C88337D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74" y="1420"/>
                <a:ext cx="224" cy="436"/>
              </a:xfrm>
              <a:custGeom>
                <a:avLst/>
                <a:gdLst>
                  <a:gd name="T0" fmla="*/ 106 w 224"/>
                  <a:gd name="T1" fmla="*/ 207 h 436"/>
                  <a:gd name="T2" fmla="*/ 101 w 224"/>
                  <a:gd name="T3" fmla="*/ 213 h 436"/>
                  <a:gd name="T4" fmla="*/ 218 w 224"/>
                  <a:gd name="T5" fmla="*/ 436 h 436"/>
                  <a:gd name="T6" fmla="*/ 224 w 224"/>
                  <a:gd name="T7" fmla="*/ 436 h 436"/>
                  <a:gd name="T8" fmla="*/ 106 w 224"/>
                  <a:gd name="T9" fmla="*/ 207 h 436"/>
                  <a:gd name="T10" fmla="*/ 17 w 224"/>
                  <a:gd name="T11" fmla="*/ 28 h 436"/>
                  <a:gd name="T12" fmla="*/ 101 w 224"/>
                  <a:gd name="T13" fmla="*/ 207 h 436"/>
                  <a:gd name="T14" fmla="*/ 106 w 224"/>
                  <a:gd name="T15" fmla="*/ 201 h 436"/>
                  <a:gd name="T16" fmla="*/ 22 w 224"/>
                  <a:gd name="T17" fmla="*/ 34 h 436"/>
                  <a:gd name="T18" fmla="*/ 17 w 224"/>
                  <a:gd name="T19" fmla="*/ 28 h 436"/>
                  <a:gd name="T20" fmla="*/ 6 w 224"/>
                  <a:gd name="T21" fmla="*/ 0 h 436"/>
                  <a:gd name="T22" fmla="*/ 6 w 224"/>
                  <a:gd name="T23" fmla="*/ 0 h 436"/>
                  <a:gd name="T24" fmla="*/ 0 w 224"/>
                  <a:gd name="T25" fmla="*/ 6 h 436"/>
                  <a:gd name="T26" fmla="*/ 11 w 224"/>
                  <a:gd name="T27" fmla="*/ 17 h 436"/>
                  <a:gd name="T28" fmla="*/ 11 w 224"/>
                  <a:gd name="T29" fmla="*/ 22 h 436"/>
                  <a:gd name="T30" fmla="*/ 17 w 224"/>
                  <a:gd name="T31" fmla="*/ 22 h 436"/>
                  <a:gd name="T32" fmla="*/ 17 w 224"/>
                  <a:gd name="T33" fmla="*/ 17 h 436"/>
                  <a:gd name="T34" fmla="*/ 6 w 224"/>
                  <a:gd name="T35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4" h="436">
                    <a:moveTo>
                      <a:pt x="106" y="207"/>
                    </a:moveTo>
                    <a:lnTo>
                      <a:pt x="101" y="213"/>
                    </a:lnTo>
                    <a:lnTo>
                      <a:pt x="218" y="436"/>
                    </a:lnTo>
                    <a:lnTo>
                      <a:pt x="224" y="436"/>
                    </a:lnTo>
                    <a:lnTo>
                      <a:pt x="106" y="207"/>
                    </a:lnTo>
                    <a:moveTo>
                      <a:pt x="17" y="28"/>
                    </a:moveTo>
                    <a:lnTo>
                      <a:pt x="101" y="207"/>
                    </a:lnTo>
                    <a:lnTo>
                      <a:pt x="106" y="201"/>
                    </a:lnTo>
                    <a:lnTo>
                      <a:pt x="22" y="34"/>
                    </a:lnTo>
                    <a:lnTo>
                      <a:pt x="17" y="28"/>
                    </a:lnTo>
                    <a:moveTo>
                      <a:pt x="6" y="0"/>
                    </a:moveTo>
                    <a:lnTo>
                      <a:pt x="6" y="0"/>
                    </a:lnTo>
                    <a:lnTo>
                      <a:pt x="0" y="6"/>
                    </a:lnTo>
                    <a:lnTo>
                      <a:pt x="11" y="17"/>
                    </a:lnTo>
                    <a:lnTo>
                      <a:pt x="11" y="22"/>
                    </a:lnTo>
                    <a:lnTo>
                      <a:pt x="17" y="22"/>
                    </a:lnTo>
                    <a:lnTo>
                      <a:pt x="17" y="17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Freeform 99">
                <a:extLst>
                  <a:ext uri="{FF2B5EF4-FFF2-40B4-BE49-F238E27FC236}">
                    <a16:creationId xmlns:a16="http://schemas.microsoft.com/office/drawing/2014/main" xmlns="" id="{460180A5-6E01-4A9F-B30F-B0038396D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3" y="1621"/>
                <a:ext cx="5" cy="12"/>
              </a:xfrm>
              <a:custGeom>
                <a:avLst/>
                <a:gdLst>
                  <a:gd name="T0" fmla="*/ 5 w 5"/>
                  <a:gd name="T1" fmla="*/ 0 h 12"/>
                  <a:gd name="T2" fmla="*/ 0 w 5"/>
                  <a:gd name="T3" fmla="*/ 6 h 12"/>
                  <a:gd name="T4" fmla="*/ 0 w 5"/>
                  <a:gd name="T5" fmla="*/ 12 h 12"/>
                  <a:gd name="T6" fmla="*/ 5 w 5"/>
                  <a:gd name="T7" fmla="*/ 6 h 12"/>
                  <a:gd name="T8" fmla="*/ 5 w 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5" y="6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100">
                <a:extLst>
                  <a:ext uri="{FF2B5EF4-FFF2-40B4-BE49-F238E27FC236}">
                    <a16:creationId xmlns:a16="http://schemas.microsoft.com/office/drawing/2014/main" xmlns="" id="{D70DBEB2-690F-4B31-841E-4D9D16C88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3" y="1621"/>
                <a:ext cx="5" cy="12"/>
              </a:xfrm>
              <a:custGeom>
                <a:avLst/>
                <a:gdLst>
                  <a:gd name="T0" fmla="*/ 5 w 5"/>
                  <a:gd name="T1" fmla="*/ 0 h 12"/>
                  <a:gd name="T2" fmla="*/ 0 w 5"/>
                  <a:gd name="T3" fmla="*/ 6 h 12"/>
                  <a:gd name="T4" fmla="*/ 0 w 5"/>
                  <a:gd name="T5" fmla="*/ 12 h 12"/>
                  <a:gd name="T6" fmla="*/ 5 w 5"/>
                  <a:gd name="T7" fmla="*/ 6 h 12"/>
                  <a:gd name="T8" fmla="*/ 5 w 5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5" y="6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101">
                <a:extLst>
                  <a:ext uri="{FF2B5EF4-FFF2-40B4-BE49-F238E27FC236}">
                    <a16:creationId xmlns:a16="http://schemas.microsoft.com/office/drawing/2014/main" xmlns="" id="{87570C13-B53E-40DF-8B40-1B9F6A5853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230" y="1543"/>
                <a:ext cx="73" cy="123"/>
              </a:xfrm>
              <a:custGeom>
                <a:avLst/>
                <a:gdLst>
                  <a:gd name="T0" fmla="*/ 34 w 73"/>
                  <a:gd name="T1" fmla="*/ 67 h 123"/>
                  <a:gd name="T2" fmla="*/ 0 w 73"/>
                  <a:gd name="T3" fmla="*/ 123 h 123"/>
                  <a:gd name="T4" fmla="*/ 0 w 73"/>
                  <a:gd name="T5" fmla="*/ 123 h 123"/>
                  <a:gd name="T6" fmla="*/ 34 w 73"/>
                  <a:gd name="T7" fmla="*/ 67 h 123"/>
                  <a:gd name="T8" fmla="*/ 34 w 73"/>
                  <a:gd name="T9" fmla="*/ 67 h 123"/>
                  <a:gd name="T10" fmla="*/ 62 w 73"/>
                  <a:gd name="T11" fmla="*/ 11 h 123"/>
                  <a:gd name="T12" fmla="*/ 39 w 73"/>
                  <a:gd name="T13" fmla="*/ 62 h 123"/>
                  <a:gd name="T14" fmla="*/ 39 w 73"/>
                  <a:gd name="T15" fmla="*/ 62 h 123"/>
                  <a:gd name="T16" fmla="*/ 62 w 73"/>
                  <a:gd name="T17" fmla="*/ 11 h 123"/>
                  <a:gd name="T18" fmla="*/ 62 w 73"/>
                  <a:gd name="T19" fmla="*/ 11 h 123"/>
                  <a:gd name="T20" fmla="*/ 73 w 73"/>
                  <a:gd name="T21" fmla="*/ 0 h 123"/>
                  <a:gd name="T22" fmla="*/ 73 w 73"/>
                  <a:gd name="T23" fmla="*/ 0 h 123"/>
                  <a:gd name="T24" fmla="*/ 73 w 73"/>
                  <a:gd name="T25" fmla="*/ 0 h 123"/>
                  <a:gd name="T26" fmla="*/ 73 w 73"/>
                  <a:gd name="T27" fmla="*/ 0 h 123"/>
                  <a:gd name="T28" fmla="*/ 73 w 73"/>
                  <a:gd name="T2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123">
                    <a:moveTo>
                      <a:pt x="34" y="67"/>
                    </a:moveTo>
                    <a:lnTo>
                      <a:pt x="0" y="123"/>
                    </a:lnTo>
                    <a:lnTo>
                      <a:pt x="0" y="123"/>
                    </a:lnTo>
                    <a:lnTo>
                      <a:pt x="34" y="67"/>
                    </a:lnTo>
                    <a:lnTo>
                      <a:pt x="34" y="67"/>
                    </a:lnTo>
                    <a:close/>
                    <a:moveTo>
                      <a:pt x="62" y="11"/>
                    </a:moveTo>
                    <a:lnTo>
                      <a:pt x="39" y="62"/>
                    </a:lnTo>
                    <a:lnTo>
                      <a:pt x="39" y="62"/>
                    </a:lnTo>
                    <a:lnTo>
                      <a:pt x="62" y="11"/>
                    </a:lnTo>
                    <a:lnTo>
                      <a:pt x="62" y="11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Freeform 102">
                <a:extLst>
                  <a:ext uri="{FF2B5EF4-FFF2-40B4-BE49-F238E27FC236}">
                    <a16:creationId xmlns:a16="http://schemas.microsoft.com/office/drawing/2014/main" xmlns="" id="{F5692BCB-6A01-496B-AD5C-29BDAE54F3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230" y="1543"/>
                <a:ext cx="73" cy="123"/>
              </a:xfrm>
              <a:custGeom>
                <a:avLst/>
                <a:gdLst>
                  <a:gd name="T0" fmla="*/ 34 w 73"/>
                  <a:gd name="T1" fmla="*/ 67 h 123"/>
                  <a:gd name="T2" fmla="*/ 0 w 73"/>
                  <a:gd name="T3" fmla="*/ 123 h 123"/>
                  <a:gd name="T4" fmla="*/ 0 w 73"/>
                  <a:gd name="T5" fmla="*/ 123 h 123"/>
                  <a:gd name="T6" fmla="*/ 34 w 73"/>
                  <a:gd name="T7" fmla="*/ 67 h 123"/>
                  <a:gd name="T8" fmla="*/ 34 w 73"/>
                  <a:gd name="T9" fmla="*/ 67 h 123"/>
                  <a:gd name="T10" fmla="*/ 62 w 73"/>
                  <a:gd name="T11" fmla="*/ 11 h 123"/>
                  <a:gd name="T12" fmla="*/ 39 w 73"/>
                  <a:gd name="T13" fmla="*/ 62 h 123"/>
                  <a:gd name="T14" fmla="*/ 39 w 73"/>
                  <a:gd name="T15" fmla="*/ 62 h 123"/>
                  <a:gd name="T16" fmla="*/ 62 w 73"/>
                  <a:gd name="T17" fmla="*/ 11 h 123"/>
                  <a:gd name="T18" fmla="*/ 62 w 73"/>
                  <a:gd name="T19" fmla="*/ 11 h 123"/>
                  <a:gd name="T20" fmla="*/ 73 w 73"/>
                  <a:gd name="T21" fmla="*/ 0 h 123"/>
                  <a:gd name="T22" fmla="*/ 73 w 73"/>
                  <a:gd name="T23" fmla="*/ 0 h 123"/>
                  <a:gd name="T24" fmla="*/ 73 w 73"/>
                  <a:gd name="T25" fmla="*/ 0 h 123"/>
                  <a:gd name="T26" fmla="*/ 73 w 73"/>
                  <a:gd name="T27" fmla="*/ 0 h 123"/>
                  <a:gd name="T28" fmla="*/ 73 w 73"/>
                  <a:gd name="T2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123">
                    <a:moveTo>
                      <a:pt x="34" y="67"/>
                    </a:moveTo>
                    <a:lnTo>
                      <a:pt x="0" y="123"/>
                    </a:lnTo>
                    <a:lnTo>
                      <a:pt x="0" y="123"/>
                    </a:lnTo>
                    <a:lnTo>
                      <a:pt x="34" y="67"/>
                    </a:lnTo>
                    <a:lnTo>
                      <a:pt x="34" y="67"/>
                    </a:lnTo>
                    <a:moveTo>
                      <a:pt x="62" y="11"/>
                    </a:moveTo>
                    <a:lnTo>
                      <a:pt x="39" y="62"/>
                    </a:lnTo>
                    <a:lnTo>
                      <a:pt x="39" y="62"/>
                    </a:lnTo>
                    <a:lnTo>
                      <a:pt x="62" y="11"/>
                    </a:lnTo>
                    <a:lnTo>
                      <a:pt x="62" y="11"/>
                    </a:lnTo>
                    <a:moveTo>
                      <a:pt x="73" y="0"/>
                    </a:moveTo>
                    <a:lnTo>
                      <a:pt x="73" y="0"/>
                    </a:lnTo>
                    <a:lnTo>
                      <a:pt x="73" y="0"/>
                    </a:lnTo>
                    <a:lnTo>
                      <a:pt x="73" y="0"/>
                    </a:lnTo>
                    <a:lnTo>
                      <a:pt x="7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103">
                <a:extLst>
                  <a:ext uri="{FF2B5EF4-FFF2-40B4-BE49-F238E27FC236}">
                    <a16:creationId xmlns:a16="http://schemas.microsoft.com/office/drawing/2014/main" xmlns="" id="{9DC49EAA-13DB-45E4-B0D3-DB6B430B70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6" y="1605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5 h 5"/>
                  <a:gd name="T4" fmla="*/ 0 w 5"/>
                  <a:gd name="T5" fmla="*/ 5 h 5"/>
                  <a:gd name="T6" fmla="*/ 5 w 5"/>
                  <a:gd name="T7" fmla="*/ 0 h 5"/>
                  <a:gd name="T8" fmla="*/ 5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104">
                <a:extLst>
                  <a:ext uri="{FF2B5EF4-FFF2-40B4-BE49-F238E27FC236}">
                    <a16:creationId xmlns:a16="http://schemas.microsoft.com/office/drawing/2014/main" xmlns="" id="{97B4EB28-63BA-48F7-A57E-93673B1B26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6" y="1605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5 h 5"/>
                  <a:gd name="T4" fmla="*/ 0 w 5"/>
                  <a:gd name="T5" fmla="*/ 5 h 5"/>
                  <a:gd name="T6" fmla="*/ 5 w 5"/>
                  <a:gd name="T7" fmla="*/ 0 h 5"/>
                  <a:gd name="T8" fmla="*/ 5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Freeform 105">
                <a:extLst>
                  <a:ext uri="{FF2B5EF4-FFF2-40B4-BE49-F238E27FC236}">
                    <a16:creationId xmlns:a16="http://schemas.microsoft.com/office/drawing/2014/main" xmlns="" id="{EE835188-9AFA-423B-A6E9-AE4674235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8" y="1543"/>
                <a:ext cx="11" cy="11"/>
              </a:xfrm>
              <a:custGeom>
                <a:avLst/>
                <a:gdLst>
                  <a:gd name="T0" fmla="*/ 11 w 11"/>
                  <a:gd name="T1" fmla="*/ 0 h 11"/>
                  <a:gd name="T2" fmla="*/ 0 w 11"/>
                  <a:gd name="T3" fmla="*/ 11 h 11"/>
                  <a:gd name="T4" fmla="*/ 0 w 11"/>
                  <a:gd name="T5" fmla="*/ 11 h 11"/>
                  <a:gd name="T6" fmla="*/ 11 w 11"/>
                  <a:gd name="T7" fmla="*/ 0 h 11"/>
                  <a:gd name="T8" fmla="*/ 11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106">
                <a:extLst>
                  <a:ext uri="{FF2B5EF4-FFF2-40B4-BE49-F238E27FC236}">
                    <a16:creationId xmlns:a16="http://schemas.microsoft.com/office/drawing/2014/main" xmlns="" id="{B5D0464A-9CF1-44B1-9689-31A4FA966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8" y="1543"/>
                <a:ext cx="11" cy="11"/>
              </a:xfrm>
              <a:custGeom>
                <a:avLst/>
                <a:gdLst>
                  <a:gd name="T0" fmla="*/ 11 w 11"/>
                  <a:gd name="T1" fmla="*/ 0 h 11"/>
                  <a:gd name="T2" fmla="*/ 0 w 11"/>
                  <a:gd name="T3" fmla="*/ 11 h 11"/>
                  <a:gd name="T4" fmla="*/ 0 w 11"/>
                  <a:gd name="T5" fmla="*/ 11 h 11"/>
                  <a:gd name="T6" fmla="*/ 11 w 11"/>
                  <a:gd name="T7" fmla="*/ 0 h 11"/>
                  <a:gd name="T8" fmla="*/ 11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107">
                <a:extLst>
                  <a:ext uri="{FF2B5EF4-FFF2-40B4-BE49-F238E27FC236}">
                    <a16:creationId xmlns:a16="http://schemas.microsoft.com/office/drawing/2014/main" xmlns="" id="{00F77B24-F37A-4DCD-BF79-1EF02591B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4" y="1672"/>
                <a:ext cx="84" cy="145"/>
              </a:xfrm>
              <a:custGeom>
                <a:avLst/>
                <a:gdLst>
                  <a:gd name="T0" fmla="*/ 84 w 84"/>
                  <a:gd name="T1" fmla="*/ 0 h 145"/>
                  <a:gd name="T2" fmla="*/ 0 w 84"/>
                  <a:gd name="T3" fmla="*/ 145 h 145"/>
                  <a:gd name="T4" fmla="*/ 0 w 84"/>
                  <a:gd name="T5" fmla="*/ 145 h 145"/>
                  <a:gd name="T6" fmla="*/ 84 w 84"/>
                  <a:gd name="T7" fmla="*/ 0 h 145"/>
                  <a:gd name="T8" fmla="*/ 84 w 84"/>
                  <a:gd name="T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45">
                    <a:moveTo>
                      <a:pt x="84" y="0"/>
                    </a:moveTo>
                    <a:lnTo>
                      <a:pt x="0" y="145"/>
                    </a:lnTo>
                    <a:lnTo>
                      <a:pt x="0" y="145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Freeform 108">
                <a:extLst>
                  <a:ext uri="{FF2B5EF4-FFF2-40B4-BE49-F238E27FC236}">
                    <a16:creationId xmlns:a16="http://schemas.microsoft.com/office/drawing/2014/main" xmlns="" id="{A9D3AA6D-BBFE-4C97-919C-494B940271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14" y="1672"/>
                <a:ext cx="84" cy="145"/>
              </a:xfrm>
              <a:custGeom>
                <a:avLst/>
                <a:gdLst>
                  <a:gd name="T0" fmla="*/ 84 w 84"/>
                  <a:gd name="T1" fmla="*/ 0 h 145"/>
                  <a:gd name="T2" fmla="*/ 0 w 84"/>
                  <a:gd name="T3" fmla="*/ 145 h 145"/>
                  <a:gd name="T4" fmla="*/ 0 w 84"/>
                  <a:gd name="T5" fmla="*/ 145 h 145"/>
                  <a:gd name="T6" fmla="*/ 84 w 84"/>
                  <a:gd name="T7" fmla="*/ 0 h 145"/>
                  <a:gd name="T8" fmla="*/ 84 w 84"/>
                  <a:gd name="T9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45">
                    <a:moveTo>
                      <a:pt x="84" y="0"/>
                    </a:moveTo>
                    <a:lnTo>
                      <a:pt x="0" y="145"/>
                    </a:lnTo>
                    <a:lnTo>
                      <a:pt x="0" y="145"/>
                    </a:lnTo>
                    <a:lnTo>
                      <a:pt x="84" y="0"/>
                    </a:lnTo>
                    <a:lnTo>
                      <a:pt x="8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Freeform 109">
                <a:extLst>
                  <a:ext uri="{FF2B5EF4-FFF2-40B4-BE49-F238E27FC236}">
                    <a16:creationId xmlns:a16="http://schemas.microsoft.com/office/drawing/2014/main" xmlns="" id="{70E26202-3FC3-4113-B08B-BEA95443E6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80" y="833"/>
                <a:ext cx="654" cy="307"/>
              </a:xfrm>
              <a:custGeom>
                <a:avLst/>
                <a:gdLst>
                  <a:gd name="T0" fmla="*/ 94 w 117"/>
                  <a:gd name="T1" fmla="*/ 41 h 55"/>
                  <a:gd name="T2" fmla="*/ 77 w 117"/>
                  <a:gd name="T3" fmla="*/ 55 h 55"/>
                  <a:gd name="T4" fmla="*/ 78 w 117"/>
                  <a:gd name="T5" fmla="*/ 55 h 55"/>
                  <a:gd name="T6" fmla="*/ 95 w 117"/>
                  <a:gd name="T7" fmla="*/ 41 h 55"/>
                  <a:gd name="T8" fmla="*/ 94 w 117"/>
                  <a:gd name="T9" fmla="*/ 41 h 55"/>
                  <a:gd name="T10" fmla="*/ 108 w 117"/>
                  <a:gd name="T11" fmla="*/ 28 h 55"/>
                  <a:gd name="T12" fmla="*/ 95 w 117"/>
                  <a:gd name="T13" fmla="*/ 40 h 55"/>
                  <a:gd name="T14" fmla="*/ 95 w 117"/>
                  <a:gd name="T15" fmla="*/ 40 h 55"/>
                  <a:gd name="T16" fmla="*/ 96 w 117"/>
                  <a:gd name="T17" fmla="*/ 40 h 55"/>
                  <a:gd name="T18" fmla="*/ 109 w 117"/>
                  <a:gd name="T19" fmla="*/ 29 h 55"/>
                  <a:gd name="T20" fmla="*/ 108 w 117"/>
                  <a:gd name="T21" fmla="*/ 28 h 55"/>
                  <a:gd name="T22" fmla="*/ 115 w 117"/>
                  <a:gd name="T23" fmla="*/ 22 h 55"/>
                  <a:gd name="T24" fmla="*/ 109 w 117"/>
                  <a:gd name="T25" fmla="*/ 28 h 55"/>
                  <a:gd name="T26" fmla="*/ 110 w 117"/>
                  <a:gd name="T27" fmla="*/ 29 h 55"/>
                  <a:gd name="T28" fmla="*/ 116 w 117"/>
                  <a:gd name="T29" fmla="*/ 23 h 55"/>
                  <a:gd name="T30" fmla="*/ 115 w 117"/>
                  <a:gd name="T31" fmla="*/ 22 h 55"/>
                  <a:gd name="T32" fmla="*/ 116 w 117"/>
                  <a:gd name="T33" fmla="*/ 22 h 55"/>
                  <a:gd name="T34" fmla="*/ 116 w 117"/>
                  <a:gd name="T35" fmla="*/ 22 h 55"/>
                  <a:gd name="T36" fmla="*/ 117 w 117"/>
                  <a:gd name="T37" fmla="*/ 23 h 55"/>
                  <a:gd name="T38" fmla="*/ 117 w 117"/>
                  <a:gd name="T39" fmla="*/ 22 h 55"/>
                  <a:gd name="T40" fmla="*/ 116 w 117"/>
                  <a:gd name="T41" fmla="*/ 22 h 55"/>
                  <a:gd name="T42" fmla="*/ 113 w 117"/>
                  <a:gd name="T43" fmla="*/ 16 h 55"/>
                  <a:gd name="T44" fmla="*/ 114 w 117"/>
                  <a:gd name="T45" fmla="*/ 17 h 55"/>
                  <a:gd name="T46" fmla="*/ 115 w 117"/>
                  <a:gd name="T47" fmla="*/ 17 h 55"/>
                  <a:gd name="T48" fmla="*/ 115 w 117"/>
                  <a:gd name="T49" fmla="*/ 16 h 55"/>
                  <a:gd name="T50" fmla="*/ 113 w 117"/>
                  <a:gd name="T51" fmla="*/ 16 h 55"/>
                  <a:gd name="T52" fmla="*/ 106 w 117"/>
                  <a:gd name="T53" fmla="*/ 15 h 55"/>
                  <a:gd name="T54" fmla="*/ 106 w 117"/>
                  <a:gd name="T55" fmla="*/ 16 h 55"/>
                  <a:gd name="T56" fmla="*/ 112 w 117"/>
                  <a:gd name="T57" fmla="*/ 17 h 55"/>
                  <a:gd name="T58" fmla="*/ 112 w 117"/>
                  <a:gd name="T59" fmla="*/ 15 h 55"/>
                  <a:gd name="T60" fmla="*/ 106 w 117"/>
                  <a:gd name="T61" fmla="*/ 15 h 55"/>
                  <a:gd name="T62" fmla="*/ 52 w 117"/>
                  <a:gd name="T63" fmla="*/ 7 h 55"/>
                  <a:gd name="T64" fmla="*/ 51 w 117"/>
                  <a:gd name="T65" fmla="*/ 8 h 55"/>
                  <a:gd name="T66" fmla="*/ 105 w 117"/>
                  <a:gd name="T67" fmla="*/ 15 h 55"/>
                  <a:gd name="T68" fmla="*/ 104 w 117"/>
                  <a:gd name="T69" fmla="*/ 14 h 55"/>
                  <a:gd name="T70" fmla="*/ 52 w 117"/>
                  <a:gd name="T71" fmla="*/ 7 h 55"/>
                  <a:gd name="T72" fmla="*/ 0 w 117"/>
                  <a:gd name="T73" fmla="*/ 0 h 55"/>
                  <a:gd name="T74" fmla="*/ 0 w 117"/>
                  <a:gd name="T75" fmla="*/ 1 h 55"/>
                  <a:gd name="T76" fmla="*/ 49 w 117"/>
                  <a:gd name="T77" fmla="*/ 8 h 55"/>
                  <a:gd name="T78" fmla="*/ 50 w 117"/>
                  <a:gd name="T79" fmla="*/ 7 h 55"/>
                  <a:gd name="T80" fmla="*/ 0 w 117"/>
                  <a:gd name="T8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7" h="55">
                    <a:moveTo>
                      <a:pt x="94" y="41"/>
                    </a:moveTo>
                    <a:cubicBezTo>
                      <a:pt x="77" y="55"/>
                      <a:pt x="77" y="55"/>
                      <a:pt x="77" y="55"/>
                    </a:cubicBezTo>
                    <a:cubicBezTo>
                      <a:pt x="78" y="55"/>
                      <a:pt x="78" y="55"/>
                      <a:pt x="78" y="55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4" y="41"/>
                      <a:pt x="94" y="41"/>
                      <a:pt x="94" y="41"/>
                    </a:cubicBezTo>
                    <a:moveTo>
                      <a:pt x="108" y="28"/>
                    </a:moveTo>
                    <a:cubicBezTo>
                      <a:pt x="95" y="40"/>
                      <a:pt x="95" y="40"/>
                      <a:pt x="95" y="40"/>
                    </a:cubicBezTo>
                    <a:cubicBezTo>
                      <a:pt x="95" y="40"/>
                      <a:pt x="95" y="40"/>
                      <a:pt x="95" y="40"/>
                    </a:cubicBezTo>
                    <a:cubicBezTo>
                      <a:pt x="96" y="40"/>
                      <a:pt x="96" y="40"/>
                      <a:pt x="96" y="40"/>
                    </a:cubicBezTo>
                    <a:cubicBezTo>
                      <a:pt x="109" y="29"/>
                      <a:pt x="109" y="29"/>
                      <a:pt x="109" y="29"/>
                    </a:cubicBezTo>
                    <a:cubicBezTo>
                      <a:pt x="108" y="28"/>
                      <a:pt x="108" y="28"/>
                      <a:pt x="108" y="28"/>
                    </a:cubicBezTo>
                    <a:moveTo>
                      <a:pt x="115" y="22"/>
                    </a:moveTo>
                    <a:cubicBezTo>
                      <a:pt x="109" y="28"/>
                      <a:pt x="109" y="28"/>
                      <a:pt x="109" y="28"/>
                    </a:cubicBezTo>
                    <a:cubicBezTo>
                      <a:pt x="110" y="29"/>
                      <a:pt x="110" y="29"/>
                      <a:pt x="110" y="29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15" y="22"/>
                      <a:pt x="115" y="22"/>
                      <a:pt x="115" y="22"/>
                    </a:cubicBezTo>
                    <a:moveTo>
                      <a:pt x="116" y="22"/>
                    </a:moveTo>
                    <a:cubicBezTo>
                      <a:pt x="116" y="22"/>
                      <a:pt x="116" y="22"/>
                      <a:pt x="116" y="22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17" y="22"/>
                      <a:pt x="117" y="22"/>
                      <a:pt x="116" y="22"/>
                    </a:cubicBezTo>
                    <a:moveTo>
                      <a:pt x="113" y="16"/>
                    </a:moveTo>
                    <a:cubicBezTo>
                      <a:pt x="114" y="17"/>
                      <a:pt x="114" y="17"/>
                      <a:pt x="114" y="17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5" y="17"/>
                      <a:pt x="115" y="16"/>
                      <a:pt x="115" y="16"/>
                    </a:cubicBezTo>
                    <a:cubicBezTo>
                      <a:pt x="113" y="16"/>
                      <a:pt x="113" y="16"/>
                      <a:pt x="113" y="16"/>
                    </a:cubicBezTo>
                    <a:moveTo>
                      <a:pt x="106" y="15"/>
                    </a:moveTo>
                    <a:cubicBezTo>
                      <a:pt x="106" y="16"/>
                      <a:pt x="106" y="16"/>
                      <a:pt x="106" y="16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2" y="15"/>
                      <a:pt x="112" y="15"/>
                      <a:pt x="112" y="15"/>
                    </a:cubicBezTo>
                    <a:cubicBezTo>
                      <a:pt x="106" y="15"/>
                      <a:pt x="106" y="15"/>
                      <a:pt x="106" y="15"/>
                    </a:cubicBezTo>
                    <a:moveTo>
                      <a:pt x="52" y="7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52" y="7"/>
                      <a:pt x="52" y="7"/>
                      <a:pt x="52" y="7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110">
                <a:extLst>
                  <a:ext uri="{FF2B5EF4-FFF2-40B4-BE49-F238E27FC236}">
                    <a16:creationId xmlns:a16="http://schemas.microsoft.com/office/drawing/2014/main" xmlns="" id="{DC10F357-A884-466D-BDC0-8635991E62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06" y="872"/>
                <a:ext cx="335" cy="123"/>
              </a:xfrm>
              <a:custGeom>
                <a:avLst/>
                <a:gdLst>
                  <a:gd name="T0" fmla="*/ 330 w 335"/>
                  <a:gd name="T1" fmla="*/ 117 h 123"/>
                  <a:gd name="T2" fmla="*/ 330 w 335"/>
                  <a:gd name="T3" fmla="*/ 117 h 123"/>
                  <a:gd name="T4" fmla="*/ 335 w 335"/>
                  <a:gd name="T5" fmla="*/ 123 h 123"/>
                  <a:gd name="T6" fmla="*/ 335 w 335"/>
                  <a:gd name="T7" fmla="*/ 123 h 123"/>
                  <a:gd name="T8" fmla="*/ 330 w 335"/>
                  <a:gd name="T9" fmla="*/ 117 h 123"/>
                  <a:gd name="T10" fmla="*/ 307 w 335"/>
                  <a:gd name="T11" fmla="*/ 39 h 123"/>
                  <a:gd name="T12" fmla="*/ 313 w 335"/>
                  <a:gd name="T13" fmla="*/ 45 h 123"/>
                  <a:gd name="T14" fmla="*/ 313 w 335"/>
                  <a:gd name="T15" fmla="*/ 45 h 123"/>
                  <a:gd name="T16" fmla="*/ 307 w 335"/>
                  <a:gd name="T17" fmla="*/ 39 h 123"/>
                  <a:gd name="T18" fmla="*/ 307 w 335"/>
                  <a:gd name="T19" fmla="*/ 39 h 123"/>
                  <a:gd name="T20" fmla="*/ 5 w 335"/>
                  <a:gd name="T21" fmla="*/ 0 h 123"/>
                  <a:gd name="T22" fmla="*/ 0 w 335"/>
                  <a:gd name="T23" fmla="*/ 5 h 123"/>
                  <a:gd name="T24" fmla="*/ 11 w 335"/>
                  <a:gd name="T25" fmla="*/ 5 h 123"/>
                  <a:gd name="T26" fmla="*/ 17 w 335"/>
                  <a:gd name="T27" fmla="*/ 0 h 123"/>
                  <a:gd name="T28" fmla="*/ 5 w 335"/>
                  <a:gd name="T2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5" h="123">
                    <a:moveTo>
                      <a:pt x="330" y="117"/>
                    </a:moveTo>
                    <a:lnTo>
                      <a:pt x="330" y="117"/>
                    </a:lnTo>
                    <a:lnTo>
                      <a:pt x="335" y="123"/>
                    </a:lnTo>
                    <a:lnTo>
                      <a:pt x="335" y="123"/>
                    </a:lnTo>
                    <a:lnTo>
                      <a:pt x="330" y="117"/>
                    </a:lnTo>
                    <a:close/>
                    <a:moveTo>
                      <a:pt x="307" y="39"/>
                    </a:moveTo>
                    <a:lnTo>
                      <a:pt x="313" y="45"/>
                    </a:lnTo>
                    <a:lnTo>
                      <a:pt x="313" y="45"/>
                    </a:lnTo>
                    <a:lnTo>
                      <a:pt x="307" y="39"/>
                    </a:lnTo>
                    <a:lnTo>
                      <a:pt x="307" y="39"/>
                    </a:lnTo>
                    <a:close/>
                    <a:moveTo>
                      <a:pt x="5" y="0"/>
                    </a:moveTo>
                    <a:lnTo>
                      <a:pt x="0" y="5"/>
                    </a:lnTo>
                    <a:lnTo>
                      <a:pt x="11" y="5"/>
                    </a:lnTo>
                    <a:lnTo>
                      <a:pt x="17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111">
                <a:extLst>
                  <a:ext uri="{FF2B5EF4-FFF2-40B4-BE49-F238E27FC236}">
                    <a16:creationId xmlns:a16="http://schemas.microsoft.com/office/drawing/2014/main" xmlns="" id="{AD72831F-E10F-436F-8B4C-B7388EDAF5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06" y="872"/>
                <a:ext cx="335" cy="123"/>
              </a:xfrm>
              <a:custGeom>
                <a:avLst/>
                <a:gdLst>
                  <a:gd name="T0" fmla="*/ 330 w 335"/>
                  <a:gd name="T1" fmla="*/ 117 h 123"/>
                  <a:gd name="T2" fmla="*/ 330 w 335"/>
                  <a:gd name="T3" fmla="*/ 117 h 123"/>
                  <a:gd name="T4" fmla="*/ 335 w 335"/>
                  <a:gd name="T5" fmla="*/ 123 h 123"/>
                  <a:gd name="T6" fmla="*/ 335 w 335"/>
                  <a:gd name="T7" fmla="*/ 123 h 123"/>
                  <a:gd name="T8" fmla="*/ 330 w 335"/>
                  <a:gd name="T9" fmla="*/ 117 h 123"/>
                  <a:gd name="T10" fmla="*/ 307 w 335"/>
                  <a:gd name="T11" fmla="*/ 39 h 123"/>
                  <a:gd name="T12" fmla="*/ 313 w 335"/>
                  <a:gd name="T13" fmla="*/ 45 h 123"/>
                  <a:gd name="T14" fmla="*/ 313 w 335"/>
                  <a:gd name="T15" fmla="*/ 45 h 123"/>
                  <a:gd name="T16" fmla="*/ 307 w 335"/>
                  <a:gd name="T17" fmla="*/ 39 h 123"/>
                  <a:gd name="T18" fmla="*/ 307 w 335"/>
                  <a:gd name="T19" fmla="*/ 39 h 123"/>
                  <a:gd name="T20" fmla="*/ 5 w 335"/>
                  <a:gd name="T21" fmla="*/ 0 h 123"/>
                  <a:gd name="T22" fmla="*/ 0 w 335"/>
                  <a:gd name="T23" fmla="*/ 5 h 123"/>
                  <a:gd name="T24" fmla="*/ 11 w 335"/>
                  <a:gd name="T25" fmla="*/ 5 h 123"/>
                  <a:gd name="T26" fmla="*/ 17 w 335"/>
                  <a:gd name="T27" fmla="*/ 0 h 123"/>
                  <a:gd name="T28" fmla="*/ 5 w 335"/>
                  <a:gd name="T2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5" h="123">
                    <a:moveTo>
                      <a:pt x="330" y="117"/>
                    </a:moveTo>
                    <a:lnTo>
                      <a:pt x="330" y="117"/>
                    </a:lnTo>
                    <a:lnTo>
                      <a:pt x="335" y="123"/>
                    </a:lnTo>
                    <a:lnTo>
                      <a:pt x="335" y="123"/>
                    </a:lnTo>
                    <a:lnTo>
                      <a:pt x="330" y="117"/>
                    </a:lnTo>
                    <a:moveTo>
                      <a:pt x="307" y="39"/>
                    </a:moveTo>
                    <a:lnTo>
                      <a:pt x="313" y="45"/>
                    </a:lnTo>
                    <a:lnTo>
                      <a:pt x="313" y="45"/>
                    </a:lnTo>
                    <a:lnTo>
                      <a:pt x="307" y="39"/>
                    </a:lnTo>
                    <a:lnTo>
                      <a:pt x="307" y="39"/>
                    </a:lnTo>
                    <a:moveTo>
                      <a:pt x="5" y="0"/>
                    </a:moveTo>
                    <a:lnTo>
                      <a:pt x="0" y="5"/>
                    </a:lnTo>
                    <a:lnTo>
                      <a:pt x="11" y="5"/>
                    </a:lnTo>
                    <a:lnTo>
                      <a:pt x="17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112">
                <a:extLst>
                  <a:ext uri="{FF2B5EF4-FFF2-40B4-BE49-F238E27FC236}">
                    <a16:creationId xmlns:a16="http://schemas.microsoft.com/office/drawing/2014/main" xmlns="" id="{30905F4D-1C82-4D46-AB66-2E88D6667C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056"/>
                <a:ext cx="12" cy="6"/>
              </a:xfrm>
              <a:custGeom>
                <a:avLst/>
                <a:gdLst>
                  <a:gd name="T0" fmla="*/ 6 w 12"/>
                  <a:gd name="T1" fmla="*/ 0 h 6"/>
                  <a:gd name="T2" fmla="*/ 0 w 12"/>
                  <a:gd name="T3" fmla="*/ 6 h 6"/>
                  <a:gd name="T4" fmla="*/ 6 w 12"/>
                  <a:gd name="T5" fmla="*/ 6 h 6"/>
                  <a:gd name="T6" fmla="*/ 12 w 12"/>
                  <a:gd name="T7" fmla="*/ 0 h 6"/>
                  <a:gd name="T8" fmla="*/ 6 w 1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6" y="0"/>
                    </a:moveTo>
                    <a:lnTo>
                      <a:pt x="0" y="6"/>
                    </a:lnTo>
                    <a:lnTo>
                      <a:pt x="6" y="6"/>
                    </a:lnTo>
                    <a:lnTo>
                      <a:pt x="12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113">
                <a:extLst>
                  <a:ext uri="{FF2B5EF4-FFF2-40B4-BE49-F238E27FC236}">
                    <a16:creationId xmlns:a16="http://schemas.microsoft.com/office/drawing/2014/main" xmlns="" id="{BFA69EDD-F786-466F-A804-49C170B1B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55" y="1056"/>
                <a:ext cx="12" cy="6"/>
              </a:xfrm>
              <a:custGeom>
                <a:avLst/>
                <a:gdLst>
                  <a:gd name="T0" fmla="*/ 6 w 12"/>
                  <a:gd name="T1" fmla="*/ 0 h 6"/>
                  <a:gd name="T2" fmla="*/ 0 w 12"/>
                  <a:gd name="T3" fmla="*/ 6 h 6"/>
                  <a:gd name="T4" fmla="*/ 6 w 12"/>
                  <a:gd name="T5" fmla="*/ 6 h 6"/>
                  <a:gd name="T6" fmla="*/ 12 w 12"/>
                  <a:gd name="T7" fmla="*/ 0 h 6"/>
                  <a:gd name="T8" fmla="*/ 6 w 12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6">
                    <a:moveTo>
                      <a:pt x="6" y="0"/>
                    </a:moveTo>
                    <a:lnTo>
                      <a:pt x="0" y="6"/>
                    </a:lnTo>
                    <a:lnTo>
                      <a:pt x="6" y="6"/>
                    </a:lnTo>
                    <a:lnTo>
                      <a:pt x="12" y="0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Freeform 114">
                <a:extLst>
                  <a:ext uri="{FF2B5EF4-FFF2-40B4-BE49-F238E27FC236}">
                    <a16:creationId xmlns:a16="http://schemas.microsoft.com/office/drawing/2014/main" xmlns="" id="{555B2696-7677-40FC-BBC6-C341ED6EB3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54" y="917"/>
                <a:ext cx="28" cy="44"/>
              </a:xfrm>
              <a:custGeom>
                <a:avLst/>
                <a:gdLst>
                  <a:gd name="T0" fmla="*/ 22 w 28"/>
                  <a:gd name="T1" fmla="*/ 39 h 44"/>
                  <a:gd name="T2" fmla="*/ 17 w 28"/>
                  <a:gd name="T3" fmla="*/ 39 h 44"/>
                  <a:gd name="T4" fmla="*/ 22 w 28"/>
                  <a:gd name="T5" fmla="*/ 44 h 44"/>
                  <a:gd name="T6" fmla="*/ 28 w 28"/>
                  <a:gd name="T7" fmla="*/ 44 h 44"/>
                  <a:gd name="T8" fmla="*/ 22 w 28"/>
                  <a:gd name="T9" fmla="*/ 39 h 44"/>
                  <a:gd name="T10" fmla="*/ 0 w 28"/>
                  <a:gd name="T11" fmla="*/ 0 h 44"/>
                  <a:gd name="T12" fmla="*/ 0 w 28"/>
                  <a:gd name="T13" fmla="*/ 11 h 44"/>
                  <a:gd name="T14" fmla="*/ 11 w 28"/>
                  <a:gd name="T15" fmla="*/ 11 h 44"/>
                  <a:gd name="T16" fmla="*/ 6 w 28"/>
                  <a:gd name="T17" fmla="*/ 5 h 44"/>
                  <a:gd name="T18" fmla="*/ 0 w 28"/>
                  <a:gd name="T1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44">
                    <a:moveTo>
                      <a:pt x="22" y="39"/>
                    </a:moveTo>
                    <a:lnTo>
                      <a:pt x="17" y="39"/>
                    </a:lnTo>
                    <a:lnTo>
                      <a:pt x="22" y="44"/>
                    </a:lnTo>
                    <a:lnTo>
                      <a:pt x="28" y="44"/>
                    </a:lnTo>
                    <a:lnTo>
                      <a:pt x="22" y="39"/>
                    </a:lnTo>
                    <a:close/>
                    <a:moveTo>
                      <a:pt x="0" y="0"/>
                    </a:moveTo>
                    <a:lnTo>
                      <a:pt x="0" y="11"/>
                    </a:lnTo>
                    <a:lnTo>
                      <a:pt x="11" y="11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115">
                <a:extLst>
                  <a:ext uri="{FF2B5EF4-FFF2-40B4-BE49-F238E27FC236}">
                    <a16:creationId xmlns:a16="http://schemas.microsoft.com/office/drawing/2014/main" xmlns="" id="{4EFB4281-7F72-4DE2-A32E-4FFECC12021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54" y="917"/>
                <a:ext cx="28" cy="44"/>
              </a:xfrm>
              <a:custGeom>
                <a:avLst/>
                <a:gdLst>
                  <a:gd name="T0" fmla="*/ 22 w 28"/>
                  <a:gd name="T1" fmla="*/ 39 h 44"/>
                  <a:gd name="T2" fmla="*/ 17 w 28"/>
                  <a:gd name="T3" fmla="*/ 39 h 44"/>
                  <a:gd name="T4" fmla="*/ 22 w 28"/>
                  <a:gd name="T5" fmla="*/ 44 h 44"/>
                  <a:gd name="T6" fmla="*/ 28 w 28"/>
                  <a:gd name="T7" fmla="*/ 44 h 44"/>
                  <a:gd name="T8" fmla="*/ 22 w 28"/>
                  <a:gd name="T9" fmla="*/ 39 h 44"/>
                  <a:gd name="T10" fmla="*/ 0 w 28"/>
                  <a:gd name="T11" fmla="*/ 0 h 44"/>
                  <a:gd name="T12" fmla="*/ 0 w 28"/>
                  <a:gd name="T13" fmla="*/ 11 h 44"/>
                  <a:gd name="T14" fmla="*/ 11 w 28"/>
                  <a:gd name="T15" fmla="*/ 11 h 44"/>
                  <a:gd name="T16" fmla="*/ 6 w 28"/>
                  <a:gd name="T17" fmla="*/ 5 h 44"/>
                  <a:gd name="T18" fmla="*/ 0 w 28"/>
                  <a:gd name="T1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44">
                    <a:moveTo>
                      <a:pt x="22" y="39"/>
                    </a:moveTo>
                    <a:lnTo>
                      <a:pt x="17" y="39"/>
                    </a:lnTo>
                    <a:lnTo>
                      <a:pt x="22" y="44"/>
                    </a:lnTo>
                    <a:lnTo>
                      <a:pt x="28" y="44"/>
                    </a:lnTo>
                    <a:lnTo>
                      <a:pt x="22" y="39"/>
                    </a:lnTo>
                    <a:moveTo>
                      <a:pt x="0" y="0"/>
                    </a:moveTo>
                    <a:lnTo>
                      <a:pt x="0" y="11"/>
                    </a:lnTo>
                    <a:lnTo>
                      <a:pt x="11" y="11"/>
                    </a:lnTo>
                    <a:lnTo>
                      <a:pt x="6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116">
                <a:extLst>
                  <a:ext uri="{FF2B5EF4-FFF2-40B4-BE49-F238E27FC236}">
                    <a16:creationId xmlns:a16="http://schemas.microsoft.com/office/drawing/2014/main" xmlns="" id="{7C1C94DE-5B16-40F6-B994-4324FAC39E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99" y="911"/>
                <a:ext cx="34" cy="84"/>
              </a:xfrm>
              <a:custGeom>
                <a:avLst/>
                <a:gdLst>
                  <a:gd name="T0" fmla="*/ 28 w 34"/>
                  <a:gd name="T1" fmla="*/ 78 h 84"/>
                  <a:gd name="T2" fmla="*/ 23 w 34"/>
                  <a:gd name="T3" fmla="*/ 78 h 84"/>
                  <a:gd name="T4" fmla="*/ 28 w 34"/>
                  <a:gd name="T5" fmla="*/ 84 h 84"/>
                  <a:gd name="T6" fmla="*/ 34 w 34"/>
                  <a:gd name="T7" fmla="*/ 84 h 84"/>
                  <a:gd name="T8" fmla="*/ 28 w 34"/>
                  <a:gd name="T9" fmla="*/ 78 h 84"/>
                  <a:gd name="T10" fmla="*/ 0 w 34"/>
                  <a:gd name="T11" fmla="*/ 0 h 84"/>
                  <a:gd name="T12" fmla="*/ 6 w 34"/>
                  <a:gd name="T13" fmla="*/ 6 h 84"/>
                  <a:gd name="T14" fmla="*/ 11 w 34"/>
                  <a:gd name="T15" fmla="*/ 11 h 84"/>
                  <a:gd name="T16" fmla="*/ 11 w 34"/>
                  <a:gd name="T17" fmla="*/ 6 h 84"/>
                  <a:gd name="T18" fmla="*/ 0 w 34"/>
                  <a:gd name="T1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84">
                    <a:moveTo>
                      <a:pt x="28" y="78"/>
                    </a:moveTo>
                    <a:lnTo>
                      <a:pt x="23" y="78"/>
                    </a:lnTo>
                    <a:lnTo>
                      <a:pt x="28" y="84"/>
                    </a:lnTo>
                    <a:lnTo>
                      <a:pt x="34" y="84"/>
                    </a:lnTo>
                    <a:lnTo>
                      <a:pt x="28" y="78"/>
                    </a:lnTo>
                    <a:close/>
                    <a:moveTo>
                      <a:pt x="0" y="0"/>
                    </a:moveTo>
                    <a:lnTo>
                      <a:pt x="6" y="6"/>
                    </a:lnTo>
                    <a:lnTo>
                      <a:pt x="11" y="11"/>
                    </a:lnTo>
                    <a:lnTo>
                      <a:pt x="1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Freeform 117">
                <a:extLst>
                  <a:ext uri="{FF2B5EF4-FFF2-40B4-BE49-F238E27FC236}">
                    <a16:creationId xmlns:a16="http://schemas.microsoft.com/office/drawing/2014/main" xmlns="" id="{A1183AFB-6F25-476F-BB22-0A76947C5B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99" y="911"/>
                <a:ext cx="34" cy="84"/>
              </a:xfrm>
              <a:custGeom>
                <a:avLst/>
                <a:gdLst>
                  <a:gd name="T0" fmla="*/ 28 w 34"/>
                  <a:gd name="T1" fmla="*/ 78 h 84"/>
                  <a:gd name="T2" fmla="*/ 23 w 34"/>
                  <a:gd name="T3" fmla="*/ 78 h 84"/>
                  <a:gd name="T4" fmla="*/ 28 w 34"/>
                  <a:gd name="T5" fmla="*/ 84 h 84"/>
                  <a:gd name="T6" fmla="*/ 34 w 34"/>
                  <a:gd name="T7" fmla="*/ 84 h 84"/>
                  <a:gd name="T8" fmla="*/ 28 w 34"/>
                  <a:gd name="T9" fmla="*/ 78 h 84"/>
                  <a:gd name="T10" fmla="*/ 0 w 34"/>
                  <a:gd name="T11" fmla="*/ 0 h 84"/>
                  <a:gd name="T12" fmla="*/ 6 w 34"/>
                  <a:gd name="T13" fmla="*/ 6 h 84"/>
                  <a:gd name="T14" fmla="*/ 11 w 34"/>
                  <a:gd name="T15" fmla="*/ 11 h 84"/>
                  <a:gd name="T16" fmla="*/ 11 w 34"/>
                  <a:gd name="T17" fmla="*/ 6 h 84"/>
                  <a:gd name="T18" fmla="*/ 0 w 34"/>
                  <a:gd name="T1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84">
                    <a:moveTo>
                      <a:pt x="28" y="78"/>
                    </a:moveTo>
                    <a:lnTo>
                      <a:pt x="23" y="78"/>
                    </a:lnTo>
                    <a:lnTo>
                      <a:pt x="28" y="84"/>
                    </a:lnTo>
                    <a:lnTo>
                      <a:pt x="34" y="84"/>
                    </a:lnTo>
                    <a:lnTo>
                      <a:pt x="28" y="78"/>
                    </a:lnTo>
                    <a:moveTo>
                      <a:pt x="0" y="0"/>
                    </a:moveTo>
                    <a:lnTo>
                      <a:pt x="6" y="6"/>
                    </a:lnTo>
                    <a:lnTo>
                      <a:pt x="11" y="11"/>
                    </a:lnTo>
                    <a:lnTo>
                      <a:pt x="11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118">
                <a:extLst>
                  <a:ext uri="{FF2B5EF4-FFF2-40B4-BE49-F238E27FC236}">
                    <a16:creationId xmlns:a16="http://schemas.microsoft.com/office/drawing/2014/main" xmlns="" id="{7DFBF295-782B-4116-8503-70C1481447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14" y="872"/>
                <a:ext cx="464" cy="548"/>
              </a:xfrm>
              <a:custGeom>
                <a:avLst/>
                <a:gdLst>
                  <a:gd name="T0" fmla="*/ 49 w 83"/>
                  <a:gd name="T1" fmla="*/ 77 h 98"/>
                  <a:gd name="T2" fmla="*/ 28 w 83"/>
                  <a:gd name="T3" fmla="*/ 94 h 98"/>
                  <a:gd name="T4" fmla="*/ 26 w 83"/>
                  <a:gd name="T5" fmla="*/ 96 h 98"/>
                  <a:gd name="T6" fmla="*/ 25 w 83"/>
                  <a:gd name="T7" fmla="*/ 93 h 98"/>
                  <a:gd name="T8" fmla="*/ 21 w 83"/>
                  <a:gd name="T9" fmla="*/ 80 h 98"/>
                  <a:gd name="T10" fmla="*/ 20 w 83"/>
                  <a:gd name="T11" fmla="*/ 80 h 98"/>
                  <a:gd name="T12" fmla="*/ 24 w 83"/>
                  <a:gd name="T13" fmla="*/ 93 h 98"/>
                  <a:gd name="T14" fmla="*/ 25 w 83"/>
                  <a:gd name="T15" fmla="*/ 97 h 98"/>
                  <a:gd name="T16" fmla="*/ 26 w 83"/>
                  <a:gd name="T17" fmla="*/ 96 h 98"/>
                  <a:gd name="T18" fmla="*/ 26 w 83"/>
                  <a:gd name="T19" fmla="*/ 98 h 98"/>
                  <a:gd name="T20" fmla="*/ 26 w 83"/>
                  <a:gd name="T21" fmla="*/ 98 h 98"/>
                  <a:gd name="T22" fmla="*/ 29 w 83"/>
                  <a:gd name="T23" fmla="*/ 95 h 98"/>
                  <a:gd name="T24" fmla="*/ 50 w 83"/>
                  <a:gd name="T25" fmla="*/ 78 h 98"/>
                  <a:gd name="T26" fmla="*/ 49 w 83"/>
                  <a:gd name="T27" fmla="*/ 77 h 98"/>
                  <a:gd name="T28" fmla="*/ 55 w 83"/>
                  <a:gd name="T29" fmla="*/ 73 h 98"/>
                  <a:gd name="T30" fmla="*/ 53 w 83"/>
                  <a:gd name="T31" fmla="*/ 73 h 98"/>
                  <a:gd name="T32" fmla="*/ 50 w 83"/>
                  <a:gd name="T33" fmla="*/ 76 h 98"/>
                  <a:gd name="T34" fmla="*/ 50 w 83"/>
                  <a:gd name="T35" fmla="*/ 77 h 98"/>
                  <a:gd name="T36" fmla="*/ 53 w 83"/>
                  <a:gd name="T37" fmla="*/ 75 h 98"/>
                  <a:gd name="T38" fmla="*/ 55 w 83"/>
                  <a:gd name="T39" fmla="*/ 73 h 98"/>
                  <a:gd name="T40" fmla="*/ 82 w 83"/>
                  <a:gd name="T41" fmla="*/ 49 h 98"/>
                  <a:gd name="T42" fmla="*/ 55 w 83"/>
                  <a:gd name="T43" fmla="*/ 72 h 98"/>
                  <a:gd name="T44" fmla="*/ 57 w 83"/>
                  <a:gd name="T45" fmla="*/ 71 h 98"/>
                  <a:gd name="T46" fmla="*/ 83 w 83"/>
                  <a:gd name="T47" fmla="*/ 49 h 98"/>
                  <a:gd name="T48" fmla="*/ 82 w 83"/>
                  <a:gd name="T49" fmla="*/ 49 h 98"/>
                  <a:gd name="T50" fmla="*/ 7 w 83"/>
                  <a:gd name="T51" fmla="*/ 28 h 98"/>
                  <a:gd name="T52" fmla="*/ 20 w 83"/>
                  <a:gd name="T53" fmla="*/ 79 h 98"/>
                  <a:gd name="T54" fmla="*/ 21 w 83"/>
                  <a:gd name="T55" fmla="*/ 78 h 98"/>
                  <a:gd name="T56" fmla="*/ 9 w 83"/>
                  <a:gd name="T57" fmla="*/ 30 h 98"/>
                  <a:gd name="T58" fmla="*/ 7 w 83"/>
                  <a:gd name="T59" fmla="*/ 28 h 98"/>
                  <a:gd name="T60" fmla="*/ 8 w 83"/>
                  <a:gd name="T61" fmla="*/ 27 h 98"/>
                  <a:gd name="T62" fmla="*/ 8 w 83"/>
                  <a:gd name="T63" fmla="*/ 27 h 98"/>
                  <a:gd name="T64" fmla="*/ 8 w 83"/>
                  <a:gd name="T65" fmla="*/ 27 h 98"/>
                  <a:gd name="T66" fmla="*/ 8 w 83"/>
                  <a:gd name="T67" fmla="*/ 27 h 98"/>
                  <a:gd name="T68" fmla="*/ 1 w 83"/>
                  <a:gd name="T69" fmla="*/ 0 h 98"/>
                  <a:gd name="T70" fmla="*/ 0 w 83"/>
                  <a:gd name="T71" fmla="*/ 0 h 98"/>
                  <a:gd name="T72" fmla="*/ 5 w 83"/>
                  <a:gd name="T73" fmla="*/ 20 h 98"/>
                  <a:gd name="T74" fmla="*/ 7 w 83"/>
                  <a:gd name="T75" fmla="*/ 20 h 98"/>
                  <a:gd name="T76" fmla="*/ 1 w 83"/>
                  <a:gd name="T77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3" h="98">
                    <a:moveTo>
                      <a:pt x="49" y="77"/>
                    </a:moveTo>
                    <a:cubicBezTo>
                      <a:pt x="28" y="94"/>
                      <a:pt x="28" y="94"/>
                      <a:pt x="28" y="94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4" y="93"/>
                      <a:pt x="24" y="93"/>
                      <a:pt x="24" y="93"/>
                    </a:cubicBezTo>
                    <a:cubicBezTo>
                      <a:pt x="25" y="97"/>
                      <a:pt x="25" y="97"/>
                      <a:pt x="25" y="97"/>
                    </a:cubicBezTo>
                    <a:cubicBezTo>
                      <a:pt x="26" y="96"/>
                      <a:pt x="26" y="96"/>
                      <a:pt x="26" y="96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9" y="95"/>
                      <a:pt x="29" y="95"/>
                      <a:pt x="29" y="95"/>
                    </a:cubicBezTo>
                    <a:cubicBezTo>
                      <a:pt x="50" y="78"/>
                      <a:pt x="50" y="78"/>
                      <a:pt x="50" y="78"/>
                    </a:cubicBezTo>
                    <a:cubicBezTo>
                      <a:pt x="49" y="77"/>
                      <a:pt x="49" y="77"/>
                      <a:pt x="49" y="77"/>
                    </a:cubicBezTo>
                    <a:moveTo>
                      <a:pt x="55" y="73"/>
                    </a:moveTo>
                    <a:cubicBezTo>
                      <a:pt x="53" y="73"/>
                      <a:pt x="53" y="73"/>
                      <a:pt x="53" y="73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50" y="77"/>
                      <a:pt x="50" y="77"/>
                      <a:pt x="50" y="77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5" y="73"/>
                      <a:pt x="55" y="73"/>
                      <a:pt x="55" y="73"/>
                    </a:cubicBezTo>
                    <a:moveTo>
                      <a:pt x="82" y="49"/>
                    </a:moveTo>
                    <a:cubicBezTo>
                      <a:pt x="55" y="72"/>
                      <a:pt x="55" y="72"/>
                      <a:pt x="55" y="72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83" y="49"/>
                      <a:pt x="83" y="49"/>
                      <a:pt x="83" y="49"/>
                    </a:cubicBezTo>
                    <a:cubicBezTo>
                      <a:pt x="82" y="49"/>
                      <a:pt x="82" y="49"/>
                      <a:pt x="82" y="49"/>
                    </a:cubicBezTo>
                    <a:moveTo>
                      <a:pt x="7" y="28"/>
                    </a:moveTo>
                    <a:cubicBezTo>
                      <a:pt x="20" y="79"/>
                      <a:pt x="20" y="79"/>
                      <a:pt x="20" y="79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28"/>
                      <a:pt x="7" y="28"/>
                      <a:pt x="7" y="28"/>
                    </a:cubicBezTo>
                    <a:moveTo>
                      <a:pt x="8" y="27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20"/>
                      <a:pt x="6" y="20"/>
                      <a:pt x="7" y="2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119">
                <a:extLst>
                  <a:ext uri="{FF2B5EF4-FFF2-40B4-BE49-F238E27FC236}">
                    <a16:creationId xmlns:a16="http://schemas.microsoft.com/office/drawing/2014/main" xmlns="" id="{8B70AFB4-2696-4E2C-A7A9-FC458AE055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86" y="984"/>
                <a:ext cx="17" cy="39"/>
              </a:xfrm>
              <a:custGeom>
                <a:avLst/>
                <a:gdLst>
                  <a:gd name="T0" fmla="*/ 2 w 3"/>
                  <a:gd name="T1" fmla="*/ 5 h 7"/>
                  <a:gd name="T2" fmla="*/ 2 w 3"/>
                  <a:gd name="T3" fmla="*/ 6 h 7"/>
                  <a:gd name="T4" fmla="*/ 3 w 3"/>
                  <a:gd name="T5" fmla="*/ 7 h 7"/>
                  <a:gd name="T6" fmla="*/ 3 w 3"/>
                  <a:gd name="T7" fmla="*/ 7 h 7"/>
                  <a:gd name="T8" fmla="*/ 3 w 3"/>
                  <a:gd name="T9" fmla="*/ 5 h 7"/>
                  <a:gd name="T10" fmla="*/ 2 w 3"/>
                  <a:gd name="T11" fmla="*/ 5 h 7"/>
                  <a:gd name="T12" fmla="*/ 2 w 3"/>
                  <a:gd name="T13" fmla="*/ 4 h 7"/>
                  <a:gd name="T14" fmla="*/ 2 w 3"/>
                  <a:gd name="T15" fmla="*/ 4 h 7"/>
                  <a:gd name="T16" fmla="*/ 3 w 3"/>
                  <a:gd name="T17" fmla="*/ 4 h 7"/>
                  <a:gd name="T18" fmla="*/ 2 w 3"/>
                  <a:gd name="T19" fmla="*/ 4 h 7"/>
                  <a:gd name="T20" fmla="*/ 0 w 3"/>
                  <a:gd name="T21" fmla="*/ 0 h 7"/>
                  <a:gd name="T22" fmla="*/ 1 w 3"/>
                  <a:gd name="T23" fmla="*/ 3 h 7"/>
                  <a:gd name="T24" fmla="*/ 2 w 3"/>
                  <a:gd name="T25" fmla="*/ 3 h 7"/>
                  <a:gd name="T26" fmla="*/ 2 w 3"/>
                  <a:gd name="T27" fmla="*/ 0 h 7"/>
                  <a:gd name="T28" fmla="*/ 0 w 3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7">
                    <a:moveTo>
                      <a:pt x="2" y="5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0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Freeform 120">
                <a:extLst>
                  <a:ext uri="{FF2B5EF4-FFF2-40B4-BE49-F238E27FC236}">
                    <a16:creationId xmlns:a16="http://schemas.microsoft.com/office/drawing/2014/main" xmlns="" id="{17248B88-620B-4E8B-86D9-9A3B205D39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0" y="1000"/>
                <a:ext cx="6" cy="6"/>
              </a:xfrm>
              <a:custGeom>
                <a:avLst/>
                <a:gdLst>
                  <a:gd name="T0" fmla="*/ 6 w 6"/>
                  <a:gd name="T1" fmla="*/ 0 h 6"/>
                  <a:gd name="T2" fmla="*/ 0 w 6"/>
                  <a:gd name="T3" fmla="*/ 0 h 6"/>
                  <a:gd name="T4" fmla="*/ 0 w 6"/>
                  <a:gd name="T5" fmla="*/ 6 h 6"/>
                  <a:gd name="T6" fmla="*/ 6 w 6"/>
                  <a:gd name="T7" fmla="*/ 6 h 6"/>
                  <a:gd name="T8" fmla="*/ 6 w 6"/>
                  <a:gd name="T9" fmla="*/ 6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121">
                <a:extLst>
                  <a:ext uri="{FF2B5EF4-FFF2-40B4-BE49-F238E27FC236}">
                    <a16:creationId xmlns:a16="http://schemas.microsoft.com/office/drawing/2014/main" xmlns="" id="{B8065C96-2CB0-4925-A134-6E75428B80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0" y="1000"/>
                <a:ext cx="6" cy="6"/>
              </a:xfrm>
              <a:custGeom>
                <a:avLst/>
                <a:gdLst>
                  <a:gd name="T0" fmla="*/ 6 w 6"/>
                  <a:gd name="T1" fmla="*/ 0 h 6"/>
                  <a:gd name="T2" fmla="*/ 0 w 6"/>
                  <a:gd name="T3" fmla="*/ 0 h 6"/>
                  <a:gd name="T4" fmla="*/ 0 w 6"/>
                  <a:gd name="T5" fmla="*/ 6 h 6"/>
                  <a:gd name="T6" fmla="*/ 6 w 6"/>
                  <a:gd name="T7" fmla="*/ 6 h 6"/>
                  <a:gd name="T8" fmla="*/ 6 w 6"/>
                  <a:gd name="T9" fmla="*/ 6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122">
                <a:extLst>
                  <a:ext uri="{FF2B5EF4-FFF2-40B4-BE49-F238E27FC236}">
                    <a16:creationId xmlns:a16="http://schemas.microsoft.com/office/drawing/2014/main" xmlns="" id="{084BBB56-03FC-40A3-A720-E1F3EB08A7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80" y="1006"/>
                <a:ext cx="246" cy="302"/>
              </a:xfrm>
              <a:custGeom>
                <a:avLst/>
                <a:gdLst>
                  <a:gd name="T0" fmla="*/ 246 w 246"/>
                  <a:gd name="T1" fmla="*/ 291 h 302"/>
                  <a:gd name="T2" fmla="*/ 240 w 246"/>
                  <a:gd name="T3" fmla="*/ 297 h 302"/>
                  <a:gd name="T4" fmla="*/ 246 w 246"/>
                  <a:gd name="T5" fmla="*/ 302 h 302"/>
                  <a:gd name="T6" fmla="*/ 246 w 246"/>
                  <a:gd name="T7" fmla="*/ 297 h 302"/>
                  <a:gd name="T8" fmla="*/ 246 w 246"/>
                  <a:gd name="T9" fmla="*/ 291 h 302"/>
                  <a:gd name="T10" fmla="*/ 6 w 246"/>
                  <a:gd name="T11" fmla="*/ 11 h 302"/>
                  <a:gd name="T12" fmla="*/ 6 w 246"/>
                  <a:gd name="T13" fmla="*/ 22 h 302"/>
                  <a:gd name="T14" fmla="*/ 17 w 246"/>
                  <a:gd name="T15" fmla="*/ 34 h 302"/>
                  <a:gd name="T16" fmla="*/ 11 w 246"/>
                  <a:gd name="T17" fmla="*/ 17 h 302"/>
                  <a:gd name="T18" fmla="*/ 11 w 246"/>
                  <a:gd name="T19" fmla="*/ 17 h 302"/>
                  <a:gd name="T20" fmla="*/ 6 w 246"/>
                  <a:gd name="T21" fmla="*/ 11 h 302"/>
                  <a:gd name="T22" fmla="*/ 0 w 246"/>
                  <a:gd name="T23" fmla="*/ 0 h 302"/>
                  <a:gd name="T24" fmla="*/ 6 w 246"/>
                  <a:gd name="T25" fmla="*/ 6 h 302"/>
                  <a:gd name="T26" fmla="*/ 11 w 246"/>
                  <a:gd name="T27" fmla="*/ 6 h 302"/>
                  <a:gd name="T28" fmla="*/ 11 w 246"/>
                  <a:gd name="T29" fmla="*/ 0 h 302"/>
                  <a:gd name="T30" fmla="*/ 6 w 246"/>
                  <a:gd name="T31" fmla="*/ 0 h 302"/>
                  <a:gd name="T32" fmla="*/ 0 w 246"/>
                  <a:gd name="T33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6" h="302">
                    <a:moveTo>
                      <a:pt x="246" y="291"/>
                    </a:moveTo>
                    <a:lnTo>
                      <a:pt x="240" y="297"/>
                    </a:lnTo>
                    <a:lnTo>
                      <a:pt x="246" y="302"/>
                    </a:lnTo>
                    <a:lnTo>
                      <a:pt x="246" y="297"/>
                    </a:lnTo>
                    <a:lnTo>
                      <a:pt x="246" y="291"/>
                    </a:lnTo>
                    <a:close/>
                    <a:moveTo>
                      <a:pt x="6" y="11"/>
                    </a:moveTo>
                    <a:lnTo>
                      <a:pt x="6" y="22"/>
                    </a:lnTo>
                    <a:lnTo>
                      <a:pt x="17" y="34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6" y="11"/>
                    </a:lnTo>
                    <a:close/>
                    <a:moveTo>
                      <a:pt x="0" y="0"/>
                    </a:moveTo>
                    <a:lnTo>
                      <a:pt x="6" y="6"/>
                    </a:lnTo>
                    <a:lnTo>
                      <a:pt x="11" y="6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Freeform 123">
                <a:extLst>
                  <a:ext uri="{FF2B5EF4-FFF2-40B4-BE49-F238E27FC236}">
                    <a16:creationId xmlns:a16="http://schemas.microsoft.com/office/drawing/2014/main" xmlns="" id="{DBA41A78-3B78-4C31-8772-29DF375D0A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80" y="1006"/>
                <a:ext cx="246" cy="302"/>
              </a:xfrm>
              <a:custGeom>
                <a:avLst/>
                <a:gdLst>
                  <a:gd name="T0" fmla="*/ 246 w 246"/>
                  <a:gd name="T1" fmla="*/ 291 h 302"/>
                  <a:gd name="T2" fmla="*/ 240 w 246"/>
                  <a:gd name="T3" fmla="*/ 297 h 302"/>
                  <a:gd name="T4" fmla="*/ 246 w 246"/>
                  <a:gd name="T5" fmla="*/ 302 h 302"/>
                  <a:gd name="T6" fmla="*/ 246 w 246"/>
                  <a:gd name="T7" fmla="*/ 297 h 302"/>
                  <a:gd name="T8" fmla="*/ 246 w 246"/>
                  <a:gd name="T9" fmla="*/ 291 h 302"/>
                  <a:gd name="T10" fmla="*/ 6 w 246"/>
                  <a:gd name="T11" fmla="*/ 11 h 302"/>
                  <a:gd name="T12" fmla="*/ 6 w 246"/>
                  <a:gd name="T13" fmla="*/ 22 h 302"/>
                  <a:gd name="T14" fmla="*/ 17 w 246"/>
                  <a:gd name="T15" fmla="*/ 34 h 302"/>
                  <a:gd name="T16" fmla="*/ 11 w 246"/>
                  <a:gd name="T17" fmla="*/ 17 h 302"/>
                  <a:gd name="T18" fmla="*/ 11 w 246"/>
                  <a:gd name="T19" fmla="*/ 17 h 302"/>
                  <a:gd name="T20" fmla="*/ 6 w 246"/>
                  <a:gd name="T21" fmla="*/ 11 h 302"/>
                  <a:gd name="T22" fmla="*/ 0 w 246"/>
                  <a:gd name="T23" fmla="*/ 0 h 302"/>
                  <a:gd name="T24" fmla="*/ 6 w 246"/>
                  <a:gd name="T25" fmla="*/ 6 h 302"/>
                  <a:gd name="T26" fmla="*/ 11 w 246"/>
                  <a:gd name="T27" fmla="*/ 6 h 302"/>
                  <a:gd name="T28" fmla="*/ 11 w 246"/>
                  <a:gd name="T29" fmla="*/ 0 h 302"/>
                  <a:gd name="T30" fmla="*/ 6 w 246"/>
                  <a:gd name="T31" fmla="*/ 0 h 302"/>
                  <a:gd name="T32" fmla="*/ 0 w 246"/>
                  <a:gd name="T33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6" h="302">
                    <a:moveTo>
                      <a:pt x="246" y="291"/>
                    </a:moveTo>
                    <a:lnTo>
                      <a:pt x="240" y="297"/>
                    </a:lnTo>
                    <a:lnTo>
                      <a:pt x="246" y="302"/>
                    </a:lnTo>
                    <a:lnTo>
                      <a:pt x="246" y="297"/>
                    </a:lnTo>
                    <a:lnTo>
                      <a:pt x="246" y="291"/>
                    </a:lnTo>
                    <a:moveTo>
                      <a:pt x="6" y="11"/>
                    </a:moveTo>
                    <a:lnTo>
                      <a:pt x="6" y="22"/>
                    </a:lnTo>
                    <a:lnTo>
                      <a:pt x="17" y="34"/>
                    </a:lnTo>
                    <a:lnTo>
                      <a:pt x="11" y="17"/>
                    </a:lnTo>
                    <a:lnTo>
                      <a:pt x="11" y="17"/>
                    </a:lnTo>
                    <a:lnTo>
                      <a:pt x="6" y="11"/>
                    </a:lnTo>
                    <a:moveTo>
                      <a:pt x="0" y="0"/>
                    </a:moveTo>
                    <a:lnTo>
                      <a:pt x="6" y="6"/>
                    </a:lnTo>
                    <a:lnTo>
                      <a:pt x="11" y="6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124">
                <a:extLst>
                  <a:ext uri="{FF2B5EF4-FFF2-40B4-BE49-F238E27FC236}">
                    <a16:creationId xmlns:a16="http://schemas.microsoft.com/office/drawing/2014/main" xmlns="" id="{661C2DDD-2511-4525-9415-1B33951B5B3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02" y="1269"/>
                <a:ext cx="207" cy="50"/>
              </a:xfrm>
              <a:custGeom>
                <a:avLst/>
                <a:gdLst>
                  <a:gd name="T0" fmla="*/ 6 w 207"/>
                  <a:gd name="T1" fmla="*/ 50 h 50"/>
                  <a:gd name="T2" fmla="*/ 0 w 207"/>
                  <a:gd name="T3" fmla="*/ 50 h 50"/>
                  <a:gd name="T4" fmla="*/ 0 w 207"/>
                  <a:gd name="T5" fmla="*/ 50 h 50"/>
                  <a:gd name="T6" fmla="*/ 6 w 207"/>
                  <a:gd name="T7" fmla="*/ 50 h 50"/>
                  <a:gd name="T8" fmla="*/ 6 w 207"/>
                  <a:gd name="T9" fmla="*/ 50 h 50"/>
                  <a:gd name="T10" fmla="*/ 6 w 207"/>
                  <a:gd name="T11" fmla="*/ 39 h 50"/>
                  <a:gd name="T12" fmla="*/ 0 w 207"/>
                  <a:gd name="T13" fmla="*/ 45 h 50"/>
                  <a:gd name="T14" fmla="*/ 0 w 207"/>
                  <a:gd name="T15" fmla="*/ 45 h 50"/>
                  <a:gd name="T16" fmla="*/ 6 w 207"/>
                  <a:gd name="T17" fmla="*/ 39 h 50"/>
                  <a:gd name="T18" fmla="*/ 6 w 207"/>
                  <a:gd name="T19" fmla="*/ 39 h 50"/>
                  <a:gd name="T20" fmla="*/ 196 w 207"/>
                  <a:gd name="T21" fmla="*/ 11 h 50"/>
                  <a:gd name="T22" fmla="*/ 185 w 207"/>
                  <a:gd name="T23" fmla="*/ 11 h 50"/>
                  <a:gd name="T24" fmla="*/ 185 w 207"/>
                  <a:gd name="T25" fmla="*/ 11 h 50"/>
                  <a:gd name="T26" fmla="*/ 196 w 207"/>
                  <a:gd name="T27" fmla="*/ 11 h 50"/>
                  <a:gd name="T28" fmla="*/ 196 w 207"/>
                  <a:gd name="T29" fmla="*/ 11 h 50"/>
                  <a:gd name="T30" fmla="*/ 207 w 207"/>
                  <a:gd name="T31" fmla="*/ 0 h 50"/>
                  <a:gd name="T32" fmla="*/ 196 w 207"/>
                  <a:gd name="T33" fmla="*/ 6 h 50"/>
                  <a:gd name="T34" fmla="*/ 196 w 207"/>
                  <a:gd name="T35" fmla="*/ 6 h 50"/>
                  <a:gd name="T36" fmla="*/ 207 w 207"/>
                  <a:gd name="T37" fmla="*/ 0 h 50"/>
                  <a:gd name="T38" fmla="*/ 207 w 207"/>
                  <a:gd name="T3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7" h="50">
                    <a:moveTo>
                      <a:pt x="6" y="50"/>
                    </a:moveTo>
                    <a:lnTo>
                      <a:pt x="0" y="50"/>
                    </a:lnTo>
                    <a:lnTo>
                      <a:pt x="0" y="50"/>
                    </a:lnTo>
                    <a:lnTo>
                      <a:pt x="6" y="50"/>
                    </a:lnTo>
                    <a:lnTo>
                      <a:pt x="6" y="50"/>
                    </a:lnTo>
                    <a:close/>
                    <a:moveTo>
                      <a:pt x="6" y="39"/>
                    </a:moveTo>
                    <a:lnTo>
                      <a:pt x="0" y="45"/>
                    </a:lnTo>
                    <a:lnTo>
                      <a:pt x="0" y="45"/>
                    </a:lnTo>
                    <a:lnTo>
                      <a:pt x="6" y="39"/>
                    </a:lnTo>
                    <a:lnTo>
                      <a:pt x="6" y="39"/>
                    </a:lnTo>
                    <a:close/>
                    <a:moveTo>
                      <a:pt x="196" y="11"/>
                    </a:moveTo>
                    <a:lnTo>
                      <a:pt x="185" y="11"/>
                    </a:lnTo>
                    <a:lnTo>
                      <a:pt x="185" y="11"/>
                    </a:lnTo>
                    <a:lnTo>
                      <a:pt x="196" y="11"/>
                    </a:lnTo>
                    <a:lnTo>
                      <a:pt x="196" y="11"/>
                    </a:lnTo>
                    <a:close/>
                    <a:moveTo>
                      <a:pt x="207" y="0"/>
                    </a:moveTo>
                    <a:lnTo>
                      <a:pt x="196" y="6"/>
                    </a:lnTo>
                    <a:lnTo>
                      <a:pt x="196" y="6"/>
                    </a:lnTo>
                    <a:lnTo>
                      <a:pt x="207" y="0"/>
                    </a:lnTo>
                    <a:lnTo>
                      <a:pt x="20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125">
                <a:extLst>
                  <a:ext uri="{FF2B5EF4-FFF2-40B4-BE49-F238E27FC236}">
                    <a16:creationId xmlns:a16="http://schemas.microsoft.com/office/drawing/2014/main" xmlns="" id="{DC8299E6-BEC9-4117-816E-0E2938F5B3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02" y="1269"/>
                <a:ext cx="207" cy="50"/>
              </a:xfrm>
              <a:custGeom>
                <a:avLst/>
                <a:gdLst>
                  <a:gd name="T0" fmla="*/ 6 w 207"/>
                  <a:gd name="T1" fmla="*/ 50 h 50"/>
                  <a:gd name="T2" fmla="*/ 0 w 207"/>
                  <a:gd name="T3" fmla="*/ 50 h 50"/>
                  <a:gd name="T4" fmla="*/ 0 w 207"/>
                  <a:gd name="T5" fmla="*/ 50 h 50"/>
                  <a:gd name="T6" fmla="*/ 6 w 207"/>
                  <a:gd name="T7" fmla="*/ 50 h 50"/>
                  <a:gd name="T8" fmla="*/ 6 w 207"/>
                  <a:gd name="T9" fmla="*/ 50 h 50"/>
                  <a:gd name="T10" fmla="*/ 6 w 207"/>
                  <a:gd name="T11" fmla="*/ 39 h 50"/>
                  <a:gd name="T12" fmla="*/ 0 w 207"/>
                  <a:gd name="T13" fmla="*/ 45 h 50"/>
                  <a:gd name="T14" fmla="*/ 0 w 207"/>
                  <a:gd name="T15" fmla="*/ 45 h 50"/>
                  <a:gd name="T16" fmla="*/ 6 w 207"/>
                  <a:gd name="T17" fmla="*/ 39 h 50"/>
                  <a:gd name="T18" fmla="*/ 6 w 207"/>
                  <a:gd name="T19" fmla="*/ 39 h 50"/>
                  <a:gd name="T20" fmla="*/ 196 w 207"/>
                  <a:gd name="T21" fmla="*/ 11 h 50"/>
                  <a:gd name="T22" fmla="*/ 185 w 207"/>
                  <a:gd name="T23" fmla="*/ 11 h 50"/>
                  <a:gd name="T24" fmla="*/ 185 w 207"/>
                  <a:gd name="T25" fmla="*/ 11 h 50"/>
                  <a:gd name="T26" fmla="*/ 196 w 207"/>
                  <a:gd name="T27" fmla="*/ 11 h 50"/>
                  <a:gd name="T28" fmla="*/ 196 w 207"/>
                  <a:gd name="T29" fmla="*/ 11 h 50"/>
                  <a:gd name="T30" fmla="*/ 207 w 207"/>
                  <a:gd name="T31" fmla="*/ 0 h 50"/>
                  <a:gd name="T32" fmla="*/ 196 w 207"/>
                  <a:gd name="T33" fmla="*/ 6 h 50"/>
                  <a:gd name="T34" fmla="*/ 196 w 207"/>
                  <a:gd name="T35" fmla="*/ 6 h 50"/>
                  <a:gd name="T36" fmla="*/ 207 w 207"/>
                  <a:gd name="T37" fmla="*/ 0 h 50"/>
                  <a:gd name="T38" fmla="*/ 207 w 207"/>
                  <a:gd name="T3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7" h="50">
                    <a:moveTo>
                      <a:pt x="6" y="50"/>
                    </a:moveTo>
                    <a:lnTo>
                      <a:pt x="0" y="50"/>
                    </a:lnTo>
                    <a:lnTo>
                      <a:pt x="0" y="50"/>
                    </a:lnTo>
                    <a:lnTo>
                      <a:pt x="6" y="50"/>
                    </a:lnTo>
                    <a:lnTo>
                      <a:pt x="6" y="50"/>
                    </a:lnTo>
                    <a:moveTo>
                      <a:pt x="6" y="39"/>
                    </a:moveTo>
                    <a:lnTo>
                      <a:pt x="0" y="45"/>
                    </a:lnTo>
                    <a:lnTo>
                      <a:pt x="0" y="45"/>
                    </a:lnTo>
                    <a:lnTo>
                      <a:pt x="6" y="39"/>
                    </a:lnTo>
                    <a:lnTo>
                      <a:pt x="6" y="39"/>
                    </a:lnTo>
                    <a:moveTo>
                      <a:pt x="196" y="11"/>
                    </a:moveTo>
                    <a:lnTo>
                      <a:pt x="185" y="11"/>
                    </a:lnTo>
                    <a:lnTo>
                      <a:pt x="185" y="11"/>
                    </a:lnTo>
                    <a:lnTo>
                      <a:pt x="196" y="11"/>
                    </a:lnTo>
                    <a:lnTo>
                      <a:pt x="196" y="11"/>
                    </a:lnTo>
                    <a:moveTo>
                      <a:pt x="207" y="0"/>
                    </a:moveTo>
                    <a:lnTo>
                      <a:pt x="196" y="6"/>
                    </a:lnTo>
                    <a:lnTo>
                      <a:pt x="196" y="6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Freeform 126">
                <a:extLst>
                  <a:ext uri="{FF2B5EF4-FFF2-40B4-BE49-F238E27FC236}">
                    <a16:creationId xmlns:a16="http://schemas.microsoft.com/office/drawing/2014/main" xmlns="" id="{1F5751AA-8049-4D53-93B1-4FB57F3CFD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02" y="1269"/>
                <a:ext cx="207" cy="50"/>
              </a:xfrm>
              <a:custGeom>
                <a:avLst/>
                <a:gdLst>
                  <a:gd name="T0" fmla="*/ 6 w 207"/>
                  <a:gd name="T1" fmla="*/ 39 h 50"/>
                  <a:gd name="T2" fmla="*/ 0 w 207"/>
                  <a:gd name="T3" fmla="*/ 45 h 50"/>
                  <a:gd name="T4" fmla="*/ 0 w 207"/>
                  <a:gd name="T5" fmla="*/ 50 h 50"/>
                  <a:gd name="T6" fmla="*/ 6 w 207"/>
                  <a:gd name="T7" fmla="*/ 50 h 50"/>
                  <a:gd name="T8" fmla="*/ 6 w 207"/>
                  <a:gd name="T9" fmla="*/ 39 h 50"/>
                  <a:gd name="T10" fmla="*/ 207 w 207"/>
                  <a:gd name="T11" fmla="*/ 0 h 50"/>
                  <a:gd name="T12" fmla="*/ 196 w 207"/>
                  <a:gd name="T13" fmla="*/ 6 h 50"/>
                  <a:gd name="T14" fmla="*/ 185 w 207"/>
                  <a:gd name="T15" fmla="*/ 11 h 50"/>
                  <a:gd name="T16" fmla="*/ 196 w 207"/>
                  <a:gd name="T17" fmla="*/ 11 h 50"/>
                  <a:gd name="T18" fmla="*/ 207 w 207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7" h="50">
                    <a:moveTo>
                      <a:pt x="6" y="39"/>
                    </a:moveTo>
                    <a:lnTo>
                      <a:pt x="0" y="45"/>
                    </a:lnTo>
                    <a:lnTo>
                      <a:pt x="0" y="50"/>
                    </a:lnTo>
                    <a:lnTo>
                      <a:pt x="6" y="50"/>
                    </a:lnTo>
                    <a:lnTo>
                      <a:pt x="6" y="39"/>
                    </a:lnTo>
                    <a:close/>
                    <a:moveTo>
                      <a:pt x="207" y="0"/>
                    </a:moveTo>
                    <a:lnTo>
                      <a:pt x="196" y="6"/>
                    </a:lnTo>
                    <a:lnTo>
                      <a:pt x="185" y="11"/>
                    </a:lnTo>
                    <a:lnTo>
                      <a:pt x="196" y="11"/>
                    </a:lnTo>
                    <a:lnTo>
                      <a:pt x="20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Freeform 127">
                <a:extLst>
                  <a:ext uri="{FF2B5EF4-FFF2-40B4-BE49-F238E27FC236}">
                    <a16:creationId xmlns:a16="http://schemas.microsoft.com/office/drawing/2014/main" xmlns="" id="{B7007CBA-F650-4D27-B631-DB26616EDA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102" y="1269"/>
                <a:ext cx="207" cy="50"/>
              </a:xfrm>
              <a:custGeom>
                <a:avLst/>
                <a:gdLst>
                  <a:gd name="T0" fmla="*/ 6 w 207"/>
                  <a:gd name="T1" fmla="*/ 39 h 50"/>
                  <a:gd name="T2" fmla="*/ 0 w 207"/>
                  <a:gd name="T3" fmla="*/ 45 h 50"/>
                  <a:gd name="T4" fmla="*/ 0 w 207"/>
                  <a:gd name="T5" fmla="*/ 50 h 50"/>
                  <a:gd name="T6" fmla="*/ 6 w 207"/>
                  <a:gd name="T7" fmla="*/ 50 h 50"/>
                  <a:gd name="T8" fmla="*/ 6 w 207"/>
                  <a:gd name="T9" fmla="*/ 39 h 50"/>
                  <a:gd name="T10" fmla="*/ 207 w 207"/>
                  <a:gd name="T11" fmla="*/ 0 h 50"/>
                  <a:gd name="T12" fmla="*/ 196 w 207"/>
                  <a:gd name="T13" fmla="*/ 6 h 50"/>
                  <a:gd name="T14" fmla="*/ 185 w 207"/>
                  <a:gd name="T15" fmla="*/ 11 h 50"/>
                  <a:gd name="T16" fmla="*/ 196 w 207"/>
                  <a:gd name="T17" fmla="*/ 11 h 50"/>
                  <a:gd name="T18" fmla="*/ 207 w 207"/>
                  <a:gd name="T1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7" h="50">
                    <a:moveTo>
                      <a:pt x="6" y="39"/>
                    </a:moveTo>
                    <a:lnTo>
                      <a:pt x="0" y="45"/>
                    </a:lnTo>
                    <a:lnTo>
                      <a:pt x="0" y="50"/>
                    </a:lnTo>
                    <a:lnTo>
                      <a:pt x="6" y="50"/>
                    </a:lnTo>
                    <a:lnTo>
                      <a:pt x="6" y="39"/>
                    </a:lnTo>
                    <a:moveTo>
                      <a:pt x="207" y="0"/>
                    </a:moveTo>
                    <a:lnTo>
                      <a:pt x="196" y="6"/>
                    </a:lnTo>
                    <a:lnTo>
                      <a:pt x="185" y="11"/>
                    </a:lnTo>
                    <a:lnTo>
                      <a:pt x="196" y="11"/>
                    </a:lnTo>
                    <a:lnTo>
                      <a:pt x="20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128">
                <a:extLst>
                  <a:ext uri="{FF2B5EF4-FFF2-40B4-BE49-F238E27FC236}">
                    <a16:creationId xmlns:a16="http://schemas.microsoft.com/office/drawing/2014/main" xmlns="" id="{E7755003-FCD6-4642-8BB7-4F9C84FD8F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26" y="961"/>
                <a:ext cx="436" cy="465"/>
              </a:xfrm>
              <a:custGeom>
                <a:avLst/>
                <a:gdLst>
                  <a:gd name="T0" fmla="*/ 71 w 78"/>
                  <a:gd name="T1" fmla="*/ 73 h 83"/>
                  <a:gd name="T2" fmla="*/ 71 w 78"/>
                  <a:gd name="T3" fmla="*/ 74 h 83"/>
                  <a:gd name="T4" fmla="*/ 77 w 78"/>
                  <a:gd name="T5" fmla="*/ 83 h 83"/>
                  <a:gd name="T6" fmla="*/ 77 w 78"/>
                  <a:gd name="T7" fmla="*/ 83 h 83"/>
                  <a:gd name="T8" fmla="*/ 78 w 78"/>
                  <a:gd name="T9" fmla="*/ 82 h 83"/>
                  <a:gd name="T10" fmla="*/ 78 w 78"/>
                  <a:gd name="T11" fmla="*/ 82 h 83"/>
                  <a:gd name="T12" fmla="*/ 71 w 78"/>
                  <a:gd name="T13" fmla="*/ 73 h 83"/>
                  <a:gd name="T14" fmla="*/ 60 w 78"/>
                  <a:gd name="T15" fmla="*/ 60 h 83"/>
                  <a:gd name="T16" fmla="*/ 60 w 78"/>
                  <a:gd name="T17" fmla="*/ 61 h 83"/>
                  <a:gd name="T18" fmla="*/ 70 w 78"/>
                  <a:gd name="T19" fmla="*/ 73 h 83"/>
                  <a:gd name="T20" fmla="*/ 70 w 78"/>
                  <a:gd name="T21" fmla="*/ 72 h 83"/>
                  <a:gd name="T22" fmla="*/ 60 w 78"/>
                  <a:gd name="T23" fmla="*/ 60 h 83"/>
                  <a:gd name="T24" fmla="*/ 56 w 78"/>
                  <a:gd name="T25" fmla="*/ 54 h 83"/>
                  <a:gd name="T26" fmla="*/ 55 w 78"/>
                  <a:gd name="T27" fmla="*/ 55 h 83"/>
                  <a:gd name="T28" fmla="*/ 59 w 78"/>
                  <a:gd name="T29" fmla="*/ 60 h 83"/>
                  <a:gd name="T30" fmla="*/ 59 w 78"/>
                  <a:gd name="T31" fmla="*/ 59 h 83"/>
                  <a:gd name="T32" fmla="*/ 56 w 78"/>
                  <a:gd name="T33" fmla="*/ 54 h 83"/>
                  <a:gd name="T34" fmla="*/ 48 w 78"/>
                  <a:gd name="T35" fmla="*/ 45 h 83"/>
                  <a:gd name="T36" fmla="*/ 47 w 78"/>
                  <a:gd name="T37" fmla="*/ 46 h 83"/>
                  <a:gd name="T38" fmla="*/ 54 w 78"/>
                  <a:gd name="T39" fmla="*/ 54 h 83"/>
                  <a:gd name="T40" fmla="*/ 55 w 78"/>
                  <a:gd name="T41" fmla="*/ 54 h 83"/>
                  <a:gd name="T42" fmla="*/ 48 w 78"/>
                  <a:gd name="T43" fmla="*/ 45 h 83"/>
                  <a:gd name="T44" fmla="*/ 2 w 78"/>
                  <a:gd name="T45" fmla="*/ 43 h 83"/>
                  <a:gd name="T46" fmla="*/ 1 w 78"/>
                  <a:gd name="T47" fmla="*/ 43 h 83"/>
                  <a:gd name="T48" fmla="*/ 0 w 78"/>
                  <a:gd name="T49" fmla="*/ 58 h 83"/>
                  <a:gd name="T50" fmla="*/ 1 w 78"/>
                  <a:gd name="T51" fmla="*/ 59 h 83"/>
                  <a:gd name="T52" fmla="*/ 2 w 78"/>
                  <a:gd name="T53" fmla="*/ 43 h 83"/>
                  <a:gd name="T54" fmla="*/ 1 w 78"/>
                  <a:gd name="T55" fmla="*/ 40 h 83"/>
                  <a:gd name="T56" fmla="*/ 1 w 78"/>
                  <a:gd name="T57" fmla="*/ 42 h 83"/>
                  <a:gd name="T58" fmla="*/ 2 w 78"/>
                  <a:gd name="T59" fmla="*/ 42 h 83"/>
                  <a:gd name="T60" fmla="*/ 1 w 78"/>
                  <a:gd name="T61" fmla="*/ 40 h 83"/>
                  <a:gd name="T62" fmla="*/ 40 w 78"/>
                  <a:gd name="T63" fmla="*/ 35 h 83"/>
                  <a:gd name="T64" fmla="*/ 39 w 78"/>
                  <a:gd name="T65" fmla="*/ 35 h 83"/>
                  <a:gd name="T66" fmla="*/ 46 w 78"/>
                  <a:gd name="T67" fmla="*/ 45 h 83"/>
                  <a:gd name="T68" fmla="*/ 47 w 78"/>
                  <a:gd name="T69" fmla="*/ 44 h 83"/>
                  <a:gd name="T70" fmla="*/ 40 w 78"/>
                  <a:gd name="T71" fmla="*/ 35 h 83"/>
                  <a:gd name="T72" fmla="*/ 28 w 78"/>
                  <a:gd name="T73" fmla="*/ 23 h 83"/>
                  <a:gd name="T74" fmla="*/ 38 w 78"/>
                  <a:gd name="T75" fmla="*/ 35 h 83"/>
                  <a:gd name="T76" fmla="*/ 39 w 78"/>
                  <a:gd name="T77" fmla="*/ 34 h 83"/>
                  <a:gd name="T78" fmla="*/ 29 w 78"/>
                  <a:gd name="T79" fmla="*/ 23 h 83"/>
                  <a:gd name="T80" fmla="*/ 28 w 78"/>
                  <a:gd name="T81" fmla="*/ 23 h 83"/>
                  <a:gd name="T82" fmla="*/ 3 w 78"/>
                  <a:gd name="T83" fmla="*/ 20 h 83"/>
                  <a:gd name="T84" fmla="*/ 1 w 78"/>
                  <a:gd name="T85" fmla="*/ 37 h 83"/>
                  <a:gd name="T86" fmla="*/ 2 w 78"/>
                  <a:gd name="T87" fmla="*/ 40 h 83"/>
                  <a:gd name="T88" fmla="*/ 4 w 78"/>
                  <a:gd name="T89" fmla="*/ 20 h 83"/>
                  <a:gd name="T90" fmla="*/ 3 w 78"/>
                  <a:gd name="T91" fmla="*/ 20 h 83"/>
                  <a:gd name="T92" fmla="*/ 4 w 78"/>
                  <a:gd name="T93" fmla="*/ 9 h 83"/>
                  <a:gd name="T94" fmla="*/ 3 w 78"/>
                  <a:gd name="T95" fmla="*/ 19 h 83"/>
                  <a:gd name="T96" fmla="*/ 4 w 78"/>
                  <a:gd name="T97" fmla="*/ 19 h 83"/>
                  <a:gd name="T98" fmla="*/ 4 w 78"/>
                  <a:gd name="T99" fmla="*/ 11 h 83"/>
                  <a:gd name="T100" fmla="*/ 4 w 78"/>
                  <a:gd name="T101" fmla="*/ 9 h 83"/>
                  <a:gd name="T102" fmla="*/ 4 w 78"/>
                  <a:gd name="T103" fmla="*/ 2 h 83"/>
                  <a:gd name="T104" fmla="*/ 4 w 78"/>
                  <a:gd name="T105" fmla="*/ 7 h 83"/>
                  <a:gd name="T106" fmla="*/ 5 w 78"/>
                  <a:gd name="T107" fmla="*/ 9 h 83"/>
                  <a:gd name="T108" fmla="*/ 5 w 78"/>
                  <a:gd name="T109" fmla="*/ 2 h 83"/>
                  <a:gd name="T110" fmla="*/ 4 w 78"/>
                  <a:gd name="T111" fmla="*/ 2 h 83"/>
                  <a:gd name="T112" fmla="*/ 10 w 78"/>
                  <a:gd name="T113" fmla="*/ 0 h 83"/>
                  <a:gd name="T114" fmla="*/ 9 w 78"/>
                  <a:gd name="T115" fmla="*/ 0 h 83"/>
                  <a:gd name="T116" fmla="*/ 27 w 78"/>
                  <a:gd name="T117" fmla="*/ 21 h 83"/>
                  <a:gd name="T118" fmla="*/ 28 w 78"/>
                  <a:gd name="T119" fmla="*/ 22 h 83"/>
                  <a:gd name="T120" fmla="*/ 10 w 78"/>
                  <a:gd name="T12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8" h="83">
                    <a:moveTo>
                      <a:pt x="71" y="73"/>
                    </a:moveTo>
                    <a:cubicBezTo>
                      <a:pt x="71" y="74"/>
                      <a:pt x="71" y="74"/>
                      <a:pt x="71" y="74"/>
                    </a:cubicBezTo>
                    <a:cubicBezTo>
                      <a:pt x="77" y="83"/>
                      <a:pt x="77" y="83"/>
                      <a:pt x="77" y="83"/>
                    </a:cubicBezTo>
                    <a:cubicBezTo>
                      <a:pt x="77" y="83"/>
                      <a:pt x="77" y="83"/>
                      <a:pt x="77" y="83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8" y="82"/>
                      <a:pt x="78" y="82"/>
                      <a:pt x="78" y="82"/>
                    </a:cubicBezTo>
                    <a:cubicBezTo>
                      <a:pt x="71" y="73"/>
                      <a:pt x="71" y="73"/>
                      <a:pt x="71" y="73"/>
                    </a:cubicBezTo>
                    <a:moveTo>
                      <a:pt x="60" y="60"/>
                    </a:moveTo>
                    <a:cubicBezTo>
                      <a:pt x="60" y="61"/>
                      <a:pt x="60" y="61"/>
                      <a:pt x="60" y="61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60" y="60"/>
                      <a:pt x="60" y="60"/>
                      <a:pt x="60" y="60"/>
                    </a:cubicBezTo>
                    <a:moveTo>
                      <a:pt x="56" y="54"/>
                    </a:moveTo>
                    <a:cubicBezTo>
                      <a:pt x="55" y="55"/>
                      <a:pt x="55" y="55"/>
                      <a:pt x="55" y="55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6" y="54"/>
                      <a:pt x="56" y="54"/>
                      <a:pt x="56" y="54"/>
                    </a:cubicBezTo>
                    <a:moveTo>
                      <a:pt x="48" y="45"/>
                    </a:moveTo>
                    <a:cubicBezTo>
                      <a:pt x="47" y="46"/>
                      <a:pt x="47" y="46"/>
                      <a:pt x="47" y="46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48" y="45"/>
                      <a:pt x="48" y="45"/>
                      <a:pt x="48" y="45"/>
                    </a:cubicBezTo>
                    <a:moveTo>
                      <a:pt x="2" y="43"/>
                    </a:moveTo>
                    <a:cubicBezTo>
                      <a:pt x="1" y="43"/>
                      <a:pt x="1" y="43"/>
                      <a:pt x="1" y="43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2" y="43"/>
                      <a:pt x="2" y="43"/>
                      <a:pt x="2" y="43"/>
                    </a:cubicBezTo>
                    <a:moveTo>
                      <a:pt x="1" y="40"/>
                    </a:moveTo>
                    <a:cubicBezTo>
                      <a:pt x="1" y="42"/>
                      <a:pt x="1" y="42"/>
                      <a:pt x="1" y="42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1" y="40"/>
                      <a:pt x="1" y="40"/>
                      <a:pt x="1" y="40"/>
                    </a:cubicBezTo>
                    <a:moveTo>
                      <a:pt x="40" y="35"/>
                    </a:moveTo>
                    <a:cubicBezTo>
                      <a:pt x="39" y="35"/>
                      <a:pt x="39" y="35"/>
                      <a:pt x="39" y="3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0" y="35"/>
                      <a:pt x="40" y="35"/>
                      <a:pt x="40" y="35"/>
                    </a:cubicBezTo>
                    <a:moveTo>
                      <a:pt x="28" y="23"/>
                    </a:move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8" y="23"/>
                      <a:pt x="28" y="23"/>
                      <a:pt x="28" y="23"/>
                    </a:cubicBezTo>
                    <a:moveTo>
                      <a:pt x="3" y="20"/>
                    </a:moveTo>
                    <a:cubicBezTo>
                      <a:pt x="1" y="37"/>
                      <a:pt x="1" y="37"/>
                      <a:pt x="1" y="37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20"/>
                      <a:pt x="3" y="20"/>
                      <a:pt x="3" y="20"/>
                    </a:cubicBezTo>
                    <a:moveTo>
                      <a:pt x="4" y="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9"/>
                      <a:pt x="4" y="9"/>
                      <a:pt x="4" y="9"/>
                    </a:cubicBezTo>
                    <a:moveTo>
                      <a:pt x="4" y="2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129">
                <a:extLst>
                  <a:ext uri="{FF2B5EF4-FFF2-40B4-BE49-F238E27FC236}">
                    <a16:creationId xmlns:a16="http://schemas.microsoft.com/office/drawing/2014/main" xmlns="" id="{F5D3C105-6EA9-41CC-A111-4010F3110FB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21" y="1168"/>
                <a:ext cx="6" cy="28"/>
              </a:xfrm>
              <a:custGeom>
                <a:avLst/>
                <a:gdLst>
                  <a:gd name="T0" fmla="*/ 0 w 6"/>
                  <a:gd name="T1" fmla="*/ 17 h 28"/>
                  <a:gd name="T2" fmla="*/ 0 w 6"/>
                  <a:gd name="T3" fmla="*/ 17 h 28"/>
                  <a:gd name="T4" fmla="*/ 6 w 6"/>
                  <a:gd name="T5" fmla="*/ 28 h 28"/>
                  <a:gd name="T6" fmla="*/ 6 w 6"/>
                  <a:gd name="T7" fmla="*/ 28 h 28"/>
                  <a:gd name="T8" fmla="*/ 0 w 6"/>
                  <a:gd name="T9" fmla="*/ 17 h 28"/>
                  <a:gd name="T10" fmla="*/ 0 w 6"/>
                  <a:gd name="T11" fmla="*/ 0 h 28"/>
                  <a:gd name="T12" fmla="*/ 0 w 6"/>
                  <a:gd name="T13" fmla="*/ 0 h 28"/>
                  <a:gd name="T14" fmla="*/ 6 w 6"/>
                  <a:gd name="T15" fmla="*/ 17 h 28"/>
                  <a:gd name="T16" fmla="*/ 6 w 6"/>
                  <a:gd name="T17" fmla="*/ 17 h 28"/>
                  <a:gd name="T18" fmla="*/ 0 w 6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28">
                    <a:moveTo>
                      <a:pt x="0" y="17"/>
                    </a:moveTo>
                    <a:lnTo>
                      <a:pt x="0" y="17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0" y="17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130">
                <a:extLst>
                  <a:ext uri="{FF2B5EF4-FFF2-40B4-BE49-F238E27FC236}">
                    <a16:creationId xmlns:a16="http://schemas.microsoft.com/office/drawing/2014/main" xmlns="" id="{2B46B828-EC9B-4DDD-AB59-18D9EC2C40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21" y="1168"/>
                <a:ext cx="6" cy="28"/>
              </a:xfrm>
              <a:custGeom>
                <a:avLst/>
                <a:gdLst>
                  <a:gd name="T0" fmla="*/ 0 w 6"/>
                  <a:gd name="T1" fmla="*/ 17 h 28"/>
                  <a:gd name="T2" fmla="*/ 0 w 6"/>
                  <a:gd name="T3" fmla="*/ 17 h 28"/>
                  <a:gd name="T4" fmla="*/ 6 w 6"/>
                  <a:gd name="T5" fmla="*/ 28 h 28"/>
                  <a:gd name="T6" fmla="*/ 6 w 6"/>
                  <a:gd name="T7" fmla="*/ 28 h 28"/>
                  <a:gd name="T8" fmla="*/ 0 w 6"/>
                  <a:gd name="T9" fmla="*/ 17 h 28"/>
                  <a:gd name="T10" fmla="*/ 0 w 6"/>
                  <a:gd name="T11" fmla="*/ 0 h 28"/>
                  <a:gd name="T12" fmla="*/ 0 w 6"/>
                  <a:gd name="T13" fmla="*/ 0 h 28"/>
                  <a:gd name="T14" fmla="*/ 6 w 6"/>
                  <a:gd name="T15" fmla="*/ 17 h 28"/>
                  <a:gd name="T16" fmla="*/ 6 w 6"/>
                  <a:gd name="T17" fmla="*/ 17 h 28"/>
                  <a:gd name="T18" fmla="*/ 0 w 6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28">
                    <a:moveTo>
                      <a:pt x="0" y="17"/>
                    </a:moveTo>
                    <a:lnTo>
                      <a:pt x="0" y="17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0" y="17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6" y="17"/>
                    </a:lnTo>
                    <a:lnTo>
                      <a:pt x="6" y="17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131">
                <a:extLst>
                  <a:ext uri="{FF2B5EF4-FFF2-40B4-BE49-F238E27FC236}">
                    <a16:creationId xmlns:a16="http://schemas.microsoft.com/office/drawing/2014/main" xmlns="" id="{114DFA86-28BC-4844-92BA-DCDE1852F9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09" y="1068"/>
                <a:ext cx="145" cy="22"/>
              </a:xfrm>
              <a:custGeom>
                <a:avLst/>
                <a:gdLst>
                  <a:gd name="T0" fmla="*/ 134 w 145"/>
                  <a:gd name="T1" fmla="*/ 11 h 22"/>
                  <a:gd name="T2" fmla="*/ 139 w 145"/>
                  <a:gd name="T3" fmla="*/ 22 h 22"/>
                  <a:gd name="T4" fmla="*/ 145 w 145"/>
                  <a:gd name="T5" fmla="*/ 22 h 22"/>
                  <a:gd name="T6" fmla="*/ 139 w 145"/>
                  <a:gd name="T7" fmla="*/ 16 h 22"/>
                  <a:gd name="T8" fmla="*/ 134 w 145"/>
                  <a:gd name="T9" fmla="*/ 11 h 22"/>
                  <a:gd name="T10" fmla="*/ 0 w 145"/>
                  <a:gd name="T11" fmla="*/ 0 h 22"/>
                  <a:gd name="T12" fmla="*/ 0 w 145"/>
                  <a:gd name="T13" fmla="*/ 5 h 22"/>
                  <a:gd name="T14" fmla="*/ 5 w 145"/>
                  <a:gd name="T15" fmla="*/ 5 h 22"/>
                  <a:gd name="T16" fmla="*/ 5 w 145"/>
                  <a:gd name="T17" fmla="*/ 0 h 22"/>
                  <a:gd name="T18" fmla="*/ 0 w 145"/>
                  <a:gd name="T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5" h="22">
                    <a:moveTo>
                      <a:pt x="134" y="11"/>
                    </a:moveTo>
                    <a:lnTo>
                      <a:pt x="139" y="22"/>
                    </a:lnTo>
                    <a:lnTo>
                      <a:pt x="145" y="22"/>
                    </a:lnTo>
                    <a:lnTo>
                      <a:pt x="139" y="16"/>
                    </a:lnTo>
                    <a:lnTo>
                      <a:pt x="134" y="11"/>
                    </a:lnTo>
                    <a:close/>
                    <a:moveTo>
                      <a:pt x="0" y="0"/>
                    </a:moveTo>
                    <a:lnTo>
                      <a:pt x="0" y="5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Freeform 132">
                <a:extLst>
                  <a:ext uri="{FF2B5EF4-FFF2-40B4-BE49-F238E27FC236}">
                    <a16:creationId xmlns:a16="http://schemas.microsoft.com/office/drawing/2014/main" xmlns="" id="{70B84275-162D-4867-97C3-457D263693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09" y="1068"/>
                <a:ext cx="145" cy="22"/>
              </a:xfrm>
              <a:custGeom>
                <a:avLst/>
                <a:gdLst>
                  <a:gd name="T0" fmla="*/ 134 w 145"/>
                  <a:gd name="T1" fmla="*/ 11 h 22"/>
                  <a:gd name="T2" fmla="*/ 139 w 145"/>
                  <a:gd name="T3" fmla="*/ 22 h 22"/>
                  <a:gd name="T4" fmla="*/ 145 w 145"/>
                  <a:gd name="T5" fmla="*/ 22 h 22"/>
                  <a:gd name="T6" fmla="*/ 139 w 145"/>
                  <a:gd name="T7" fmla="*/ 16 h 22"/>
                  <a:gd name="T8" fmla="*/ 134 w 145"/>
                  <a:gd name="T9" fmla="*/ 11 h 22"/>
                  <a:gd name="T10" fmla="*/ 0 w 145"/>
                  <a:gd name="T11" fmla="*/ 0 h 22"/>
                  <a:gd name="T12" fmla="*/ 0 w 145"/>
                  <a:gd name="T13" fmla="*/ 5 h 22"/>
                  <a:gd name="T14" fmla="*/ 5 w 145"/>
                  <a:gd name="T15" fmla="*/ 5 h 22"/>
                  <a:gd name="T16" fmla="*/ 5 w 145"/>
                  <a:gd name="T17" fmla="*/ 0 h 22"/>
                  <a:gd name="T18" fmla="*/ 0 w 145"/>
                  <a:gd name="T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5" h="22">
                    <a:moveTo>
                      <a:pt x="134" y="11"/>
                    </a:moveTo>
                    <a:lnTo>
                      <a:pt x="139" y="22"/>
                    </a:lnTo>
                    <a:lnTo>
                      <a:pt x="145" y="22"/>
                    </a:lnTo>
                    <a:lnTo>
                      <a:pt x="139" y="16"/>
                    </a:lnTo>
                    <a:lnTo>
                      <a:pt x="134" y="11"/>
                    </a:lnTo>
                    <a:moveTo>
                      <a:pt x="0" y="0"/>
                    </a:moveTo>
                    <a:lnTo>
                      <a:pt x="0" y="5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Freeform 133">
                <a:extLst>
                  <a:ext uri="{FF2B5EF4-FFF2-40B4-BE49-F238E27FC236}">
                    <a16:creationId xmlns:a16="http://schemas.microsoft.com/office/drawing/2014/main" xmlns="" id="{8D232E2E-D241-422D-86FF-DF1464B97C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4" y="1000"/>
                <a:ext cx="6" cy="23"/>
              </a:xfrm>
              <a:custGeom>
                <a:avLst/>
                <a:gdLst>
                  <a:gd name="T0" fmla="*/ 0 w 6"/>
                  <a:gd name="T1" fmla="*/ 0 h 23"/>
                  <a:gd name="T2" fmla="*/ 0 w 6"/>
                  <a:gd name="T3" fmla="*/ 12 h 23"/>
                  <a:gd name="T4" fmla="*/ 0 w 6"/>
                  <a:gd name="T5" fmla="*/ 23 h 23"/>
                  <a:gd name="T6" fmla="*/ 6 w 6"/>
                  <a:gd name="T7" fmla="*/ 12 h 23"/>
                  <a:gd name="T8" fmla="*/ 0 w 6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3">
                    <a:moveTo>
                      <a:pt x="0" y="0"/>
                    </a:moveTo>
                    <a:lnTo>
                      <a:pt x="0" y="12"/>
                    </a:lnTo>
                    <a:lnTo>
                      <a:pt x="0" y="23"/>
                    </a:lnTo>
                    <a:lnTo>
                      <a:pt x="6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134">
                <a:extLst>
                  <a:ext uri="{FF2B5EF4-FFF2-40B4-BE49-F238E27FC236}">
                    <a16:creationId xmlns:a16="http://schemas.microsoft.com/office/drawing/2014/main" xmlns="" id="{99AAB951-FD25-46DF-A128-2D5A06FAFA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4" y="1000"/>
                <a:ext cx="6" cy="23"/>
              </a:xfrm>
              <a:custGeom>
                <a:avLst/>
                <a:gdLst>
                  <a:gd name="T0" fmla="*/ 0 w 6"/>
                  <a:gd name="T1" fmla="*/ 0 h 23"/>
                  <a:gd name="T2" fmla="*/ 0 w 6"/>
                  <a:gd name="T3" fmla="*/ 12 h 23"/>
                  <a:gd name="T4" fmla="*/ 0 w 6"/>
                  <a:gd name="T5" fmla="*/ 23 h 23"/>
                  <a:gd name="T6" fmla="*/ 6 w 6"/>
                  <a:gd name="T7" fmla="*/ 12 h 23"/>
                  <a:gd name="T8" fmla="*/ 0 w 6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3">
                    <a:moveTo>
                      <a:pt x="0" y="0"/>
                    </a:moveTo>
                    <a:lnTo>
                      <a:pt x="0" y="12"/>
                    </a:lnTo>
                    <a:lnTo>
                      <a:pt x="0" y="23"/>
                    </a:lnTo>
                    <a:lnTo>
                      <a:pt x="6" y="1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135">
                <a:extLst>
                  <a:ext uri="{FF2B5EF4-FFF2-40B4-BE49-F238E27FC236}">
                    <a16:creationId xmlns:a16="http://schemas.microsoft.com/office/drawing/2014/main" xmlns="" id="{DBEBE302-993A-48FF-AAFE-A745743E93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21" y="1152"/>
                <a:ext cx="392" cy="223"/>
              </a:xfrm>
              <a:custGeom>
                <a:avLst/>
                <a:gdLst>
                  <a:gd name="T0" fmla="*/ 386 w 392"/>
                  <a:gd name="T1" fmla="*/ 212 h 223"/>
                  <a:gd name="T2" fmla="*/ 386 w 392"/>
                  <a:gd name="T3" fmla="*/ 218 h 223"/>
                  <a:gd name="T4" fmla="*/ 392 w 392"/>
                  <a:gd name="T5" fmla="*/ 223 h 223"/>
                  <a:gd name="T6" fmla="*/ 392 w 392"/>
                  <a:gd name="T7" fmla="*/ 218 h 223"/>
                  <a:gd name="T8" fmla="*/ 386 w 392"/>
                  <a:gd name="T9" fmla="*/ 212 h 223"/>
                  <a:gd name="T10" fmla="*/ 6 w 392"/>
                  <a:gd name="T11" fmla="*/ 50 h 223"/>
                  <a:gd name="T12" fmla="*/ 0 w 392"/>
                  <a:gd name="T13" fmla="*/ 50 h 223"/>
                  <a:gd name="T14" fmla="*/ 0 w 392"/>
                  <a:gd name="T15" fmla="*/ 50 h 223"/>
                  <a:gd name="T16" fmla="*/ 6 w 392"/>
                  <a:gd name="T17" fmla="*/ 50 h 223"/>
                  <a:gd name="T18" fmla="*/ 6 w 392"/>
                  <a:gd name="T19" fmla="*/ 50 h 223"/>
                  <a:gd name="T20" fmla="*/ 6 w 392"/>
                  <a:gd name="T21" fmla="*/ 44 h 223"/>
                  <a:gd name="T22" fmla="*/ 6 w 392"/>
                  <a:gd name="T23" fmla="*/ 44 h 223"/>
                  <a:gd name="T24" fmla="*/ 0 w 392"/>
                  <a:gd name="T25" fmla="*/ 44 h 223"/>
                  <a:gd name="T26" fmla="*/ 0 w 392"/>
                  <a:gd name="T27" fmla="*/ 44 h 223"/>
                  <a:gd name="T28" fmla="*/ 6 w 392"/>
                  <a:gd name="T29" fmla="*/ 44 h 223"/>
                  <a:gd name="T30" fmla="*/ 6 w 392"/>
                  <a:gd name="T31" fmla="*/ 44 h 223"/>
                  <a:gd name="T32" fmla="*/ 218 w 392"/>
                  <a:gd name="T33" fmla="*/ 5 h 223"/>
                  <a:gd name="T34" fmla="*/ 213 w 392"/>
                  <a:gd name="T35" fmla="*/ 5 h 223"/>
                  <a:gd name="T36" fmla="*/ 213 w 392"/>
                  <a:gd name="T37" fmla="*/ 5 h 223"/>
                  <a:gd name="T38" fmla="*/ 218 w 392"/>
                  <a:gd name="T39" fmla="*/ 5 h 223"/>
                  <a:gd name="T40" fmla="*/ 218 w 392"/>
                  <a:gd name="T41" fmla="*/ 5 h 223"/>
                  <a:gd name="T42" fmla="*/ 213 w 392"/>
                  <a:gd name="T43" fmla="*/ 0 h 223"/>
                  <a:gd name="T44" fmla="*/ 207 w 392"/>
                  <a:gd name="T45" fmla="*/ 5 h 223"/>
                  <a:gd name="T46" fmla="*/ 207 w 392"/>
                  <a:gd name="T47" fmla="*/ 5 h 223"/>
                  <a:gd name="T48" fmla="*/ 213 w 392"/>
                  <a:gd name="T49" fmla="*/ 0 h 223"/>
                  <a:gd name="T50" fmla="*/ 213 w 392"/>
                  <a:gd name="T5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2" h="223">
                    <a:moveTo>
                      <a:pt x="386" y="212"/>
                    </a:moveTo>
                    <a:lnTo>
                      <a:pt x="386" y="218"/>
                    </a:lnTo>
                    <a:lnTo>
                      <a:pt x="392" y="223"/>
                    </a:lnTo>
                    <a:lnTo>
                      <a:pt x="392" y="218"/>
                    </a:lnTo>
                    <a:lnTo>
                      <a:pt x="386" y="212"/>
                    </a:lnTo>
                    <a:close/>
                    <a:moveTo>
                      <a:pt x="6" y="50"/>
                    </a:moveTo>
                    <a:lnTo>
                      <a:pt x="0" y="50"/>
                    </a:lnTo>
                    <a:lnTo>
                      <a:pt x="0" y="50"/>
                    </a:lnTo>
                    <a:lnTo>
                      <a:pt x="6" y="50"/>
                    </a:lnTo>
                    <a:lnTo>
                      <a:pt x="6" y="50"/>
                    </a:lnTo>
                    <a:close/>
                    <a:moveTo>
                      <a:pt x="6" y="44"/>
                    </a:moveTo>
                    <a:lnTo>
                      <a:pt x="6" y="44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6" y="44"/>
                    </a:lnTo>
                    <a:lnTo>
                      <a:pt x="6" y="44"/>
                    </a:lnTo>
                    <a:close/>
                    <a:moveTo>
                      <a:pt x="218" y="5"/>
                    </a:moveTo>
                    <a:lnTo>
                      <a:pt x="213" y="5"/>
                    </a:lnTo>
                    <a:lnTo>
                      <a:pt x="213" y="5"/>
                    </a:lnTo>
                    <a:lnTo>
                      <a:pt x="218" y="5"/>
                    </a:lnTo>
                    <a:lnTo>
                      <a:pt x="218" y="5"/>
                    </a:lnTo>
                    <a:close/>
                    <a:moveTo>
                      <a:pt x="213" y="0"/>
                    </a:moveTo>
                    <a:lnTo>
                      <a:pt x="207" y="5"/>
                    </a:lnTo>
                    <a:lnTo>
                      <a:pt x="207" y="5"/>
                    </a:lnTo>
                    <a:lnTo>
                      <a:pt x="213" y="0"/>
                    </a:lnTo>
                    <a:lnTo>
                      <a:pt x="2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136">
                <a:extLst>
                  <a:ext uri="{FF2B5EF4-FFF2-40B4-BE49-F238E27FC236}">
                    <a16:creationId xmlns:a16="http://schemas.microsoft.com/office/drawing/2014/main" xmlns="" id="{135D553F-A700-4B0B-B109-E6611A40C3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21" y="1152"/>
                <a:ext cx="392" cy="223"/>
              </a:xfrm>
              <a:custGeom>
                <a:avLst/>
                <a:gdLst>
                  <a:gd name="T0" fmla="*/ 386 w 392"/>
                  <a:gd name="T1" fmla="*/ 212 h 223"/>
                  <a:gd name="T2" fmla="*/ 386 w 392"/>
                  <a:gd name="T3" fmla="*/ 218 h 223"/>
                  <a:gd name="T4" fmla="*/ 392 w 392"/>
                  <a:gd name="T5" fmla="*/ 223 h 223"/>
                  <a:gd name="T6" fmla="*/ 392 w 392"/>
                  <a:gd name="T7" fmla="*/ 218 h 223"/>
                  <a:gd name="T8" fmla="*/ 386 w 392"/>
                  <a:gd name="T9" fmla="*/ 212 h 223"/>
                  <a:gd name="T10" fmla="*/ 6 w 392"/>
                  <a:gd name="T11" fmla="*/ 50 h 223"/>
                  <a:gd name="T12" fmla="*/ 0 w 392"/>
                  <a:gd name="T13" fmla="*/ 50 h 223"/>
                  <a:gd name="T14" fmla="*/ 0 w 392"/>
                  <a:gd name="T15" fmla="*/ 50 h 223"/>
                  <a:gd name="T16" fmla="*/ 6 w 392"/>
                  <a:gd name="T17" fmla="*/ 50 h 223"/>
                  <a:gd name="T18" fmla="*/ 6 w 392"/>
                  <a:gd name="T19" fmla="*/ 50 h 223"/>
                  <a:gd name="T20" fmla="*/ 6 w 392"/>
                  <a:gd name="T21" fmla="*/ 44 h 223"/>
                  <a:gd name="T22" fmla="*/ 6 w 392"/>
                  <a:gd name="T23" fmla="*/ 44 h 223"/>
                  <a:gd name="T24" fmla="*/ 0 w 392"/>
                  <a:gd name="T25" fmla="*/ 44 h 223"/>
                  <a:gd name="T26" fmla="*/ 0 w 392"/>
                  <a:gd name="T27" fmla="*/ 44 h 223"/>
                  <a:gd name="T28" fmla="*/ 6 w 392"/>
                  <a:gd name="T29" fmla="*/ 44 h 223"/>
                  <a:gd name="T30" fmla="*/ 6 w 392"/>
                  <a:gd name="T31" fmla="*/ 44 h 223"/>
                  <a:gd name="T32" fmla="*/ 218 w 392"/>
                  <a:gd name="T33" fmla="*/ 5 h 223"/>
                  <a:gd name="T34" fmla="*/ 213 w 392"/>
                  <a:gd name="T35" fmla="*/ 5 h 223"/>
                  <a:gd name="T36" fmla="*/ 213 w 392"/>
                  <a:gd name="T37" fmla="*/ 5 h 223"/>
                  <a:gd name="T38" fmla="*/ 218 w 392"/>
                  <a:gd name="T39" fmla="*/ 5 h 223"/>
                  <a:gd name="T40" fmla="*/ 218 w 392"/>
                  <a:gd name="T41" fmla="*/ 5 h 223"/>
                  <a:gd name="T42" fmla="*/ 213 w 392"/>
                  <a:gd name="T43" fmla="*/ 0 h 223"/>
                  <a:gd name="T44" fmla="*/ 207 w 392"/>
                  <a:gd name="T45" fmla="*/ 5 h 223"/>
                  <a:gd name="T46" fmla="*/ 207 w 392"/>
                  <a:gd name="T47" fmla="*/ 5 h 223"/>
                  <a:gd name="T48" fmla="*/ 213 w 392"/>
                  <a:gd name="T49" fmla="*/ 0 h 223"/>
                  <a:gd name="T50" fmla="*/ 213 w 392"/>
                  <a:gd name="T51" fmla="*/ 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92" h="223">
                    <a:moveTo>
                      <a:pt x="386" y="212"/>
                    </a:moveTo>
                    <a:lnTo>
                      <a:pt x="386" y="218"/>
                    </a:lnTo>
                    <a:lnTo>
                      <a:pt x="392" y="223"/>
                    </a:lnTo>
                    <a:lnTo>
                      <a:pt x="392" y="218"/>
                    </a:lnTo>
                    <a:lnTo>
                      <a:pt x="386" y="212"/>
                    </a:lnTo>
                    <a:moveTo>
                      <a:pt x="6" y="50"/>
                    </a:moveTo>
                    <a:lnTo>
                      <a:pt x="0" y="50"/>
                    </a:lnTo>
                    <a:lnTo>
                      <a:pt x="0" y="50"/>
                    </a:lnTo>
                    <a:lnTo>
                      <a:pt x="6" y="50"/>
                    </a:lnTo>
                    <a:lnTo>
                      <a:pt x="6" y="50"/>
                    </a:lnTo>
                    <a:moveTo>
                      <a:pt x="6" y="44"/>
                    </a:moveTo>
                    <a:lnTo>
                      <a:pt x="6" y="44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6" y="44"/>
                    </a:lnTo>
                    <a:lnTo>
                      <a:pt x="6" y="44"/>
                    </a:lnTo>
                    <a:moveTo>
                      <a:pt x="218" y="5"/>
                    </a:moveTo>
                    <a:lnTo>
                      <a:pt x="213" y="5"/>
                    </a:lnTo>
                    <a:lnTo>
                      <a:pt x="213" y="5"/>
                    </a:lnTo>
                    <a:lnTo>
                      <a:pt x="218" y="5"/>
                    </a:lnTo>
                    <a:lnTo>
                      <a:pt x="218" y="5"/>
                    </a:lnTo>
                    <a:moveTo>
                      <a:pt x="213" y="0"/>
                    </a:moveTo>
                    <a:lnTo>
                      <a:pt x="207" y="5"/>
                    </a:lnTo>
                    <a:lnTo>
                      <a:pt x="207" y="5"/>
                    </a:lnTo>
                    <a:lnTo>
                      <a:pt x="213" y="0"/>
                    </a:lnTo>
                    <a:lnTo>
                      <a:pt x="21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137">
                <a:extLst>
                  <a:ext uri="{FF2B5EF4-FFF2-40B4-BE49-F238E27FC236}">
                    <a16:creationId xmlns:a16="http://schemas.microsoft.com/office/drawing/2014/main" xmlns="" id="{B8709B24-9FA5-4B9E-ACD6-4675F21B9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9" y="1207"/>
                <a:ext cx="11" cy="12"/>
              </a:xfrm>
              <a:custGeom>
                <a:avLst/>
                <a:gdLst>
                  <a:gd name="T0" fmla="*/ 6 w 11"/>
                  <a:gd name="T1" fmla="*/ 0 h 12"/>
                  <a:gd name="T2" fmla="*/ 0 w 11"/>
                  <a:gd name="T3" fmla="*/ 6 h 12"/>
                  <a:gd name="T4" fmla="*/ 6 w 11"/>
                  <a:gd name="T5" fmla="*/ 12 h 12"/>
                  <a:gd name="T6" fmla="*/ 11 w 11"/>
                  <a:gd name="T7" fmla="*/ 6 h 12"/>
                  <a:gd name="T8" fmla="*/ 6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6" y="0"/>
                    </a:moveTo>
                    <a:lnTo>
                      <a:pt x="0" y="6"/>
                    </a:lnTo>
                    <a:lnTo>
                      <a:pt x="6" y="12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138">
                <a:extLst>
                  <a:ext uri="{FF2B5EF4-FFF2-40B4-BE49-F238E27FC236}">
                    <a16:creationId xmlns:a16="http://schemas.microsoft.com/office/drawing/2014/main" xmlns="" id="{31AD021E-3737-4A28-B21A-498F8AC8E9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9" y="1207"/>
                <a:ext cx="11" cy="12"/>
              </a:xfrm>
              <a:custGeom>
                <a:avLst/>
                <a:gdLst>
                  <a:gd name="T0" fmla="*/ 6 w 11"/>
                  <a:gd name="T1" fmla="*/ 0 h 12"/>
                  <a:gd name="T2" fmla="*/ 0 w 11"/>
                  <a:gd name="T3" fmla="*/ 6 h 12"/>
                  <a:gd name="T4" fmla="*/ 6 w 11"/>
                  <a:gd name="T5" fmla="*/ 12 h 12"/>
                  <a:gd name="T6" fmla="*/ 11 w 11"/>
                  <a:gd name="T7" fmla="*/ 6 h 12"/>
                  <a:gd name="T8" fmla="*/ 6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6" y="0"/>
                    </a:moveTo>
                    <a:lnTo>
                      <a:pt x="0" y="6"/>
                    </a:lnTo>
                    <a:lnTo>
                      <a:pt x="6" y="12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Freeform 139">
                <a:extLst>
                  <a:ext uri="{FF2B5EF4-FFF2-40B4-BE49-F238E27FC236}">
                    <a16:creationId xmlns:a16="http://schemas.microsoft.com/office/drawing/2014/main" xmlns="" id="{27AF4437-BF7A-480F-A7E7-52819E99BE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21" y="1168"/>
                <a:ext cx="330" cy="135"/>
              </a:xfrm>
              <a:custGeom>
                <a:avLst/>
                <a:gdLst>
                  <a:gd name="T0" fmla="*/ 325 w 330"/>
                  <a:gd name="T1" fmla="*/ 123 h 135"/>
                  <a:gd name="T2" fmla="*/ 325 w 330"/>
                  <a:gd name="T3" fmla="*/ 129 h 135"/>
                  <a:gd name="T4" fmla="*/ 330 w 330"/>
                  <a:gd name="T5" fmla="*/ 135 h 135"/>
                  <a:gd name="T6" fmla="*/ 330 w 330"/>
                  <a:gd name="T7" fmla="*/ 129 h 135"/>
                  <a:gd name="T8" fmla="*/ 325 w 330"/>
                  <a:gd name="T9" fmla="*/ 123 h 135"/>
                  <a:gd name="T10" fmla="*/ 0 w 330"/>
                  <a:gd name="T11" fmla="*/ 0 h 135"/>
                  <a:gd name="T12" fmla="*/ 0 w 330"/>
                  <a:gd name="T13" fmla="*/ 17 h 135"/>
                  <a:gd name="T14" fmla="*/ 6 w 330"/>
                  <a:gd name="T15" fmla="*/ 28 h 135"/>
                  <a:gd name="T16" fmla="*/ 6 w 330"/>
                  <a:gd name="T17" fmla="*/ 28 h 135"/>
                  <a:gd name="T18" fmla="*/ 6 w 330"/>
                  <a:gd name="T19" fmla="*/ 28 h 135"/>
                  <a:gd name="T20" fmla="*/ 6 w 330"/>
                  <a:gd name="T21" fmla="*/ 17 h 135"/>
                  <a:gd name="T22" fmla="*/ 0 w 330"/>
                  <a:gd name="T2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0" h="135">
                    <a:moveTo>
                      <a:pt x="325" y="123"/>
                    </a:moveTo>
                    <a:lnTo>
                      <a:pt x="325" y="129"/>
                    </a:lnTo>
                    <a:lnTo>
                      <a:pt x="330" y="135"/>
                    </a:lnTo>
                    <a:lnTo>
                      <a:pt x="330" y="129"/>
                    </a:lnTo>
                    <a:lnTo>
                      <a:pt x="325" y="123"/>
                    </a:lnTo>
                    <a:close/>
                    <a:moveTo>
                      <a:pt x="0" y="0"/>
                    </a:moveTo>
                    <a:lnTo>
                      <a:pt x="0" y="17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140">
                <a:extLst>
                  <a:ext uri="{FF2B5EF4-FFF2-40B4-BE49-F238E27FC236}">
                    <a16:creationId xmlns:a16="http://schemas.microsoft.com/office/drawing/2014/main" xmlns="" id="{0FDD39EF-D89C-46FB-9715-EDE7B453D4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21" y="1168"/>
                <a:ext cx="330" cy="135"/>
              </a:xfrm>
              <a:custGeom>
                <a:avLst/>
                <a:gdLst>
                  <a:gd name="T0" fmla="*/ 325 w 330"/>
                  <a:gd name="T1" fmla="*/ 123 h 135"/>
                  <a:gd name="T2" fmla="*/ 325 w 330"/>
                  <a:gd name="T3" fmla="*/ 129 h 135"/>
                  <a:gd name="T4" fmla="*/ 330 w 330"/>
                  <a:gd name="T5" fmla="*/ 135 h 135"/>
                  <a:gd name="T6" fmla="*/ 330 w 330"/>
                  <a:gd name="T7" fmla="*/ 129 h 135"/>
                  <a:gd name="T8" fmla="*/ 325 w 330"/>
                  <a:gd name="T9" fmla="*/ 123 h 135"/>
                  <a:gd name="T10" fmla="*/ 0 w 330"/>
                  <a:gd name="T11" fmla="*/ 0 h 135"/>
                  <a:gd name="T12" fmla="*/ 0 w 330"/>
                  <a:gd name="T13" fmla="*/ 17 h 135"/>
                  <a:gd name="T14" fmla="*/ 6 w 330"/>
                  <a:gd name="T15" fmla="*/ 28 h 135"/>
                  <a:gd name="T16" fmla="*/ 6 w 330"/>
                  <a:gd name="T17" fmla="*/ 28 h 135"/>
                  <a:gd name="T18" fmla="*/ 6 w 330"/>
                  <a:gd name="T19" fmla="*/ 28 h 135"/>
                  <a:gd name="T20" fmla="*/ 6 w 330"/>
                  <a:gd name="T21" fmla="*/ 17 h 135"/>
                  <a:gd name="T22" fmla="*/ 0 w 330"/>
                  <a:gd name="T2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0" h="135">
                    <a:moveTo>
                      <a:pt x="325" y="123"/>
                    </a:moveTo>
                    <a:lnTo>
                      <a:pt x="325" y="129"/>
                    </a:lnTo>
                    <a:lnTo>
                      <a:pt x="330" y="135"/>
                    </a:lnTo>
                    <a:lnTo>
                      <a:pt x="330" y="129"/>
                    </a:lnTo>
                    <a:lnTo>
                      <a:pt x="325" y="123"/>
                    </a:lnTo>
                    <a:moveTo>
                      <a:pt x="0" y="0"/>
                    </a:moveTo>
                    <a:lnTo>
                      <a:pt x="0" y="17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28"/>
                    </a:lnTo>
                    <a:lnTo>
                      <a:pt x="6" y="17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141">
                <a:extLst>
                  <a:ext uri="{FF2B5EF4-FFF2-40B4-BE49-F238E27FC236}">
                    <a16:creationId xmlns:a16="http://schemas.microsoft.com/office/drawing/2014/main" xmlns="" id="{06D4634E-1B35-4A4C-A62B-F8B4C510BB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21" y="1152"/>
                <a:ext cx="308" cy="117"/>
              </a:xfrm>
              <a:custGeom>
                <a:avLst/>
                <a:gdLst>
                  <a:gd name="T0" fmla="*/ 302 w 308"/>
                  <a:gd name="T1" fmla="*/ 111 h 117"/>
                  <a:gd name="T2" fmla="*/ 297 w 308"/>
                  <a:gd name="T3" fmla="*/ 111 h 117"/>
                  <a:gd name="T4" fmla="*/ 302 w 308"/>
                  <a:gd name="T5" fmla="*/ 117 h 117"/>
                  <a:gd name="T6" fmla="*/ 308 w 308"/>
                  <a:gd name="T7" fmla="*/ 111 h 117"/>
                  <a:gd name="T8" fmla="*/ 302 w 308"/>
                  <a:gd name="T9" fmla="*/ 111 h 117"/>
                  <a:gd name="T10" fmla="*/ 6 w 308"/>
                  <a:gd name="T11" fmla="*/ 44 h 117"/>
                  <a:gd name="T12" fmla="*/ 6 w 308"/>
                  <a:gd name="T13" fmla="*/ 44 h 117"/>
                  <a:gd name="T14" fmla="*/ 0 w 308"/>
                  <a:gd name="T15" fmla="*/ 44 h 117"/>
                  <a:gd name="T16" fmla="*/ 0 w 308"/>
                  <a:gd name="T17" fmla="*/ 50 h 117"/>
                  <a:gd name="T18" fmla="*/ 6 w 308"/>
                  <a:gd name="T19" fmla="*/ 50 h 117"/>
                  <a:gd name="T20" fmla="*/ 6 w 308"/>
                  <a:gd name="T21" fmla="*/ 44 h 117"/>
                  <a:gd name="T22" fmla="*/ 213 w 308"/>
                  <a:gd name="T23" fmla="*/ 0 h 117"/>
                  <a:gd name="T24" fmla="*/ 207 w 308"/>
                  <a:gd name="T25" fmla="*/ 5 h 117"/>
                  <a:gd name="T26" fmla="*/ 213 w 308"/>
                  <a:gd name="T27" fmla="*/ 5 h 117"/>
                  <a:gd name="T28" fmla="*/ 218 w 308"/>
                  <a:gd name="T29" fmla="*/ 5 h 117"/>
                  <a:gd name="T30" fmla="*/ 213 w 308"/>
                  <a:gd name="T31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8" h="117">
                    <a:moveTo>
                      <a:pt x="302" y="111"/>
                    </a:moveTo>
                    <a:lnTo>
                      <a:pt x="297" y="111"/>
                    </a:lnTo>
                    <a:lnTo>
                      <a:pt x="302" y="117"/>
                    </a:lnTo>
                    <a:lnTo>
                      <a:pt x="308" y="111"/>
                    </a:lnTo>
                    <a:lnTo>
                      <a:pt x="302" y="111"/>
                    </a:lnTo>
                    <a:close/>
                    <a:moveTo>
                      <a:pt x="6" y="44"/>
                    </a:moveTo>
                    <a:lnTo>
                      <a:pt x="6" y="44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6" y="50"/>
                    </a:lnTo>
                    <a:lnTo>
                      <a:pt x="6" y="44"/>
                    </a:lnTo>
                    <a:close/>
                    <a:moveTo>
                      <a:pt x="213" y="0"/>
                    </a:moveTo>
                    <a:lnTo>
                      <a:pt x="207" y="5"/>
                    </a:lnTo>
                    <a:lnTo>
                      <a:pt x="213" y="5"/>
                    </a:lnTo>
                    <a:lnTo>
                      <a:pt x="218" y="5"/>
                    </a:lnTo>
                    <a:lnTo>
                      <a:pt x="2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142">
                <a:extLst>
                  <a:ext uri="{FF2B5EF4-FFF2-40B4-BE49-F238E27FC236}">
                    <a16:creationId xmlns:a16="http://schemas.microsoft.com/office/drawing/2014/main" xmlns="" id="{6EBE653A-02FD-4E82-9666-13337380F0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21" y="1152"/>
                <a:ext cx="308" cy="117"/>
              </a:xfrm>
              <a:custGeom>
                <a:avLst/>
                <a:gdLst>
                  <a:gd name="T0" fmla="*/ 302 w 308"/>
                  <a:gd name="T1" fmla="*/ 111 h 117"/>
                  <a:gd name="T2" fmla="*/ 297 w 308"/>
                  <a:gd name="T3" fmla="*/ 111 h 117"/>
                  <a:gd name="T4" fmla="*/ 302 w 308"/>
                  <a:gd name="T5" fmla="*/ 117 h 117"/>
                  <a:gd name="T6" fmla="*/ 308 w 308"/>
                  <a:gd name="T7" fmla="*/ 111 h 117"/>
                  <a:gd name="T8" fmla="*/ 302 w 308"/>
                  <a:gd name="T9" fmla="*/ 111 h 117"/>
                  <a:gd name="T10" fmla="*/ 6 w 308"/>
                  <a:gd name="T11" fmla="*/ 44 h 117"/>
                  <a:gd name="T12" fmla="*/ 6 w 308"/>
                  <a:gd name="T13" fmla="*/ 44 h 117"/>
                  <a:gd name="T14" fmla="*/ 0 w 308"/>
                  <a:gd name="T15" fmla="*/ 44 h 117"/>
                  <a:gd name="T16" fmla="*/ 0 w 308"/>
                  <a:gd name="T17" fmla="*/ 50 h 117"/>
                  <a:gd name="T18" fmla="*/ 6 w 308"/>
                  <a:gd name="T19" fmla="*/ 50 h 117"/>
                  <a:gd name="T20" fmla="*/ 6 w 308"/>
                  <a:gd name="T21" fmla="*/ 44 h 117"/>
                  <a:gd name="T22" fmla="*/ 213 w 308"/>
                  <a:gd name="T23" fmla="*/ 0 h 117"/>
                  <a:gd name="T24" fmla="*/ 207 w 308"/>
                  <a:gd name="T25" fmla="*/ 5 h 117"/>
                  <a:gd name="T26" fmla="*/ 213 w 308"/>
                  <a:gd name="T27" fmla="*/ 5 h 117"/>
                  <a:gd name="T28" fmla="*/ 218 w 308"/>
                  <a:gd name="T29" fmla="*/ 5 h 117"/>
                  <a:gd name="T30" fmla="*/ 213 w 308"/>
                  <a:gd name="T31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08" h="117">
                    <a:moveTo>
                      <a:pt x="302" y="111"/>
                    </a:moveTo>
                    <a:lnTo>
                      <a:pt x="297" y="111"/>
                    </a:lnTo>
                    <a:lnTo>
                      <a:pt x="302" y="117"/>
                    </a:lnTo>
                    <a:lnTo>
                      <a:pt x="308" y="111"/>
                    </a:lnTo>
                    <a:lnTo>
                      <a:pt x="302" y="111"/>
                    </a:lnTo>
                    <a:moveTo>
                      <a:pt x="6" y="44"/>
                    </a:moveTo>
                    <a:lnTo>
                      <a:pt x="6" y="44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6" y="50"/>
                    </a:lnTo>
                    <a:lnTo>
                      <a:pt x="6" y="44"/>
                    </a:lnTo>
                    <a:moveTo>
                      <a:pt x="213" y="0"/>
                    </a:moveTo>
                    <a:lnTo>
                      <a:pt x="207" y="5"/>
                    </a:lnTo>
                    <a:lnTo>
                      <a:pt x="213" y="5"/>
                    </a:lnTo>
                    <a:lnTo>
                      <a:pt x="218" y="5"/>
                    </a:lnTo>
                    <a:lnTo>
                      <a:pt x="21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143">
                <a:extLst>
                  <a:ext uri="{FF2B5EF4-FFF2-40B4-BE49-F238E27FC236}">
                    <a16:creationId xmlns:a16="http://schemas.microsoft.com/office/drawing/2014/main" xmlns="" id="{6B76E3FA-A965-4CB0-983A-016309C1C4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90" y="1420"/>
                <a:ext cx="274" cy="330"/>
              </a:xfrm>
              <a:custGeom>
                <a:avLst/>
                <a:gdLst>
                  <a:gd name="T0" fmla="*/ 47 w 49"/>
                  <a:gd name="T1" fmla="*/ 56 h 59"/>
                  <a:gd name="T2" fmla="*/ 46 w 49"/>
                  <a:gd name="T3" fmla="*/ 57 h 59"/>
                  <a:gd name="T4" fmla="*/ 48 w 49"/>
                  <a:gd name="T5" fmla="*/ 59 h 59"/>
                  <a:gd name="T6" fmla="*/ 49 w 49"/>
                  <a:gd name="T7" fmla="*/ 59 h 59"/>
                  <a:gd name="T8" fmla="*/ 47 w 49"/>
                  <a:gd name="T9" fmla="*/ 56 h 59"/>
                  <a:gd name="T10" fmla="*/ 16 w 49"/>
                  <a:gd name="T11" fmla="*/ 19 h 59"/>
                  <a:gd name="T12" fmla="*/ 17 w 49"/>
                  <a:gd name="T13" fmla="*/ 21 h 59"/>
                  <a:gd name="T14" fmla="*/ 45 w 49"/>
                  <a:gd name="T15" fmla="*/ 56 h 59"/>
                  <a:gd name="T16" fmla="*/ 46 w 49"/>
                  <a:gd name="T17" fmla="*/ 55 h 59"/>
                  <a:gd name="T18" fmla="*/ 16 w 49"/>
                  <a:gd name="T19" fmla="*/ 19 h 59"/>
                  <a:gd name="T20" fmla="*/ 10 w 49"/>
                  <a:gd name="T21" fmla="*/ 11 h 59"/>
                  <a:gd name="T22" fmla="*/ 9 w 49"/>
                  <a:gd name="T23" fmla="*/ 12 h 59"/>
                  <a:gd name="T24" fmla="*/ 15 w 49"/>
                  <a:gd name="T25" fmla="*/ 20 h 59"/>
                  <a:gd name="T26" fmla="*/ 15 w 49"/>
                  <a:gd name="T27" fmla="*/ 17 h 59"/>
                  <a:gd name="T28" fmla="*/ 10 w 49"/>
                  <a:gd name="T29" fmla="*/ 11 h 59"/>
                  <a:gd name="T30" fmla="*/ 1 w 49"/>
                  <a:gd name="T31" fmla="*/ 0 h 59"/>
                  <a:gd name="T32" fmla="*/ 0 w 49"/>
                  <a:gd name="T33" fmla="*/ 1 h 59"/>
                  <a:gd name="T34" fmla="*/ 9 w 49"/>
                  <a:gd name="T35" fmla="*/ 11 h 59"/>
                  <a:gd name="T36" fmla="*/ 9 w 49"/>
                  <a:gd name="T37" fmla="*/ 10 h 59"/>
                  <a:gd name="T38" fmla="*/ 1 w 49"/>
                  <a:gd name="T3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9" h="59">
                    <a:moveTo>
                      <a:pt x="47" y="56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48" y="59"/>
                      <a:pt x="49" y="59"/>
                      <a:pt x="49" y="59"/>
                    </a:cubicBezTo>
                    <a:cubicBezTo>
                      <a:pt x="47" y="56"/>
                      <a:pt x="47" y="56"/>
                      <a:pt x="47" y="56"/>
                    </a:cubicBezTo>
                    <a:moveTo>
                      <a:pt x="16" y="19"/>
                    </a:moveTo>
                    <a:cubicBezTo>
                      <a:pt x="17" y="21"/>
                      <a:pt x="17" y="21"/>
                      <a:pt x="17" y="21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16" y="19"/>
                      <a:pt x="16" y="19"/>
                      <a:pt x="16" y="19"/>
                    </a:cubicBezTo>
                    <a:moveTo>
                      <a:pt x="10" y="11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0" y="11"/>
                      <a:pt x="10" y="11"/>
                      <a:pt x="10" y="11"/>
                    </a:cubicBezTo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144">
                <a:extLst>
                  <a:ext uri="{FF2B5EF4-FFF2-40B4-BE49-F238E27FC236}">
                    <a16:creationId xmlns:a16="http://schemas.microsoft.com/office/drawing/2014/main" xmlns="" id="{E9853E92-77A8-4949-8C4B-E5F9B14CCC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9" y="1728"/>
                <a:ext cx="12" cy="11"/>
              </a:xfrm>
              <a:custGeom>
                <a:avLst/>
                <a:gdLst>
                  <a:gd name="T0" fmla="*/ 6 w 12"/>
                  <a:gd name="T1" fmla="*/ 0 h 11"/>
                  <a:gd name="T2" fmla="*/ 0 w 12"/>
                  <a:gd name="T3" fmla="*/ 5 h 11"/>
                  <a:gd name="T4" fmla="*/ 6 w 12"/>
                  <a:gd name="T5" fmla="*/ 11 h 11"/>
                  <a:gd name="T6" fmla="*/ 12 w 12"/>
                  <a:gd name="T7" fmla="*/ 5 h 11"/>
                  <a:gd name="T8" fmla="*/ 6 w 1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6" y="0"/>
                    </a:moveTo>
                    <a:lnTo>
                      <a:pt x="0" y="5"/>
                    </a:lnTo>
                    <a:lnTo>
                      <a:pt x="6" y="11"/>
                    </a:lnTo>
                    <a:lnTo>
                      <a:pt x="12" y="5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145">
                <a:extLst>
                  <a:ext uri="{FF2B5EF4-FFF2-40B4-BE49-F238E27FC236}">
                    <a16:creationId xmlns:a16="http://schemas.microsoft.com/office/drawing/2014/main" xmlns="" id="{90FFE4CA-5D10-42C5-B9B6-0ED7024B0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39" y="1728"/>
                <a:ext cx="12" cy="11"/>
              </a:xfrm>
              <a:custGeom>
                <a:avLst/>
                <a:gdLst>
                  <a:gd name="T0" fmla="*/ 6 w 12"/>
                  <a:gd name="T1" fmla="*/ 0 h 11"/>
                  <a:gd name="T2" fmla="*/ 0 w 12"/>
                  <a:gd name="T3" fmla="*/ 5 h 11"/>
                  <a:gd name="T4" fmla="*/ 6 w 12"/>
                  <a:gd name="T5" fmla="*/ 11 h 11"/>
                  <a:gd name="T6" fmla="*/ 12 w 12"/>
                  <a:gd name="T7" fmla="*/ 5 h 11"/>
                  <a:gd name="T8" fmla="*/ 6 w 1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6" y="0"/>
                    </a:moveTo>
                    <a:lnTo>
                      <a:pt x="0" y="5"/>
                    </a:lnTo>
                    <a:lnTo>
                      <a:pt x="6" y="11"/>
                    </a:lnTo>
                    <a:lnTo>
                      <a:pt x="12" y="5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146">
                <a:extLst>
                  <a:ext uri="{FF2B5EF4-FFF2-40B4-BE49-F238E27FC236}">
                    <a16:creationId xmlns:a16="http://schemas.microsoft.com/office/drawing/2014/main" xmlns="" id="{EA2D1F98-3917-4307-8684-661FA0BE09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6" y="1515"/>
                <a:ext cx="11" cy="22"/>
              </a:xfrm>
              <a:custGeom>
                <a:avLst/>
                <a:gdLst>
                  <a:gd name="T0" fmla="*/ 0 w 11"/>
                  <a:gd name="T1" fmla="*/ 0 h 22"/>
                  <a:gd name="T2" fmla="*/ 0 w 11"/>
                  <a:gd name="T3" fmla="*/ 17 h 22"/>
                  <a:gd name="T4" fmla="*/ 11 w 11"/>
                  <a:gd name="T5" fmla="*/ 22 h 22"/>
                  <a:gd name="T6" fmla="*/ 5 w 11"/>
                  <a:gd name="T7" fmla="*/ 11 h 22"/>
                  <a:gd name="T8" fmla="*/ 0 w 1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2">
                    <a:moveTo>
                      <a:pt x="0" y="0"/>
                    </a:moveTo>
                    <a:lnTo>
                      <a:pt x="0" y="17"/>
                    </a:lnTo>
                    <a:lnTo>
                      <a:pt x="11" y="22"/>
                    </a:lnTo>
                    <a:lnTo>
                      <a:pt x="5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147">
                <a:extLst>
                  <a:ext uri="{FF2B5EF4-FFF2-40B4-BE49-F238E27FC236}">
                    <a16:creationId xmlns:a16="http://schemas.microsoft.com/office/drawing/2014/main" xmlns="" id="{418EFA82-F53D-4C83-8A75-F161CF0B2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06" y="1515"/>
                <a:ext cx="11" cy="22"/>
              </a:xfrm>
              <a:custGeom>
                <a:avLst/>
                <a:gdLst>
                  <a:gd name="T0" fmla="*/ 0 w 11"/>
                  <a:gd name="T1" fmla="*/ 0 h 22"/>
                  <a:gd name="T2" fmla="*/ 0 w 11"/>
                  <a:gd name="T3" fmla="*/ 17 h 22"/>
                  <a:gd name="T4" fmla="*/ 11 w 11"/>
                  <a:gd name="T5" fmla="*/ 22 h 22"/>
                  <a:gd name="T6" fmla="*/ 5 w 11"/>
                  <a:gd name="T7" fmla="*/ 11 h 22"/>
                  <a:gd name="T8" fmla="*/ 0 w 1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2">
                    <a:moveTo>
                      <a:pt x="0" y="0"/>
                    </a:moveTo>
                    <a:lnTo>
                      <a:pt x="0" y="17"/>
                    </a:lnTo>
                    <a:lnTo>
                      <a:pt x="11" y="22"/>
                    </a:lnTo>
                    <a:lnTo>
                      <a:pt x="5" y="1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148">
                <a:extLst>
                  <a:ext uri="{FF2B5EF4-FFF2-40B4-BE49-F238E27FC236}">
                    <a16:creationId xmlns:a16="http://schemas.microsoft.com/office/drawing/2014/main" xmlns="" id="{AE3E79E6-25F0-469D-BCFB-59BE0604B7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191" y="1823"/>
                <a:ext cx="392" cy="587"/>
              </a:xfrm>
              <a:custGeom>
                <a:avLst/>
                <a:gdLst>
                  <a:gd name="T0" fmla="*/ 40 w 70"/>
                  <a:gd name="T1" fmla="*/ 104 h 105"/>
                  <a:gd name="T2" fmla="*/ 39 w 70"/>
                  <a:gd name="T3" fmla="*/ 105 h 105"/>
                  <a:gd name="T4" fmla="*/ 42 w 70"/>
                  <a:gd name="T5" fmla="*/ 105 h 105"/>
                  <a:gd name="T6" fmla="*/ 42 w 70"/>
                  <a:gd name="T7" fmla="*/ 104 h 105"/>
                  <a:gd name="T8" fmla="*/ 40 w 70"/>
                  <a:gd name="T9" fmla="*/ 104 h 105"/>
                  <a:gd name="T10" fmla="*/ 28 w 70"/>
                  <a:gd name="T11" fmla="*/ 103 h 105"/>
                  <a:gd name="T12" fmla="*/ 28 w 70"/>
                  <a:gd name="T13" fmla="*/ 104 h 105"/>
                  <a:gd name="T14" fmla="*/ 38 w 70"/>
                  <a:gd name="T15" fmla="*/ 105 h 105"/>
                  <a:gd name="T16" fmla="*/ 39 w 70"/>
                  <a:gd name="T17" fmla="*/ 104 h 105"/>
                  <a:gd name="T18" fmla="*/ 28 w 70"/>
                  <a:gd name="T19" fmla="*/ 103 h 105"/>
                  <a:gd name="T20" fmla="*/ 27 w 70"/>
                  <a:gd name="T21" fmla="*/ 103 h 105"/>
                  <a:gd name="T22" fmla="*/ 25 w 70"/>
                  <a:gd name="T23" fmla="*/ 104 h 105"/>
                  <a:gd name="T24" fmla="*/ 27 w 70"/>
                  <a:gd name="T25" fmla="*/ 104 h 105"/>
                  <a:gd name="T26" fmla="*/ 27 w 70"/>
                  <a:gd name="T27" fmla="*/ 103 h 105"/>
                  <a:gd name="T28" fmla="*/ 27 w 70"/>
                  <a:gd name="T29" fmla="*/ 103 h 105"/>
                  <a:gd name="T30" fmla="*/ 7 w 70"/>
                  <a:gd name="T31" fmla="*/ 101 h 105"/>
                  <a:gd name="T32" fmla="*/ 7 w 70"/>
                  <a:gd name="T33" fmla="*/ 102 h 105"/>
                  <a:gd name="T34" fmla="*/ 24 w 70"/>
                  <a:gd name="T35" fmla="*/ 104 h 105"/>
                  <a:gd name="T36" fmla="*/ 25 w 70"/>
                  <a:gd name="T37" fmla="*/ 103 h 105"/>
                  <a:gd name="T38" fmla="*/ 7 w 70"/>
                  <a:gd name="T39" fmla="*/ 101 h 105"/>
                  <a:gd name="T40" fmla="*/ 0 w 70"/>
                  <a:gd name="T41" fmla="*/ 101 h 105"/>
                  <a:gd name="T42" fmla="*/ 0 w 70"/>
                  <a:gd name="T43" fmla="*/ 102 h 105"/>
                  <a:gd name="T44" fmla="*/ 6 w 70"/>
                  <a:gd name="T45" fmla="*/ 102 h 105"/>
                  <a:gd name="T46" fmla="*/ 5 w 70"/>
                  <a:gd name="T47" fmla="*/ 101 h 105"/>
                  <a:gd name="T48" fmla="*/ 0 w 70"/>
                  <a:gd name="T49" fmla="*/ 101 h 105"/>
                  <a:gd name="T50" fmla="*/ 53 w 70"/>
                  <a:gd name="T51" fmla="*/ 89 h 105"/>
                  <a:gd name="T52" fmla="*/ 52 w 70"/>
                  <a:gd name="T53" fmla="*/ 90 h 105"/>
                  <a:gd name="T54" fmla="*/ 50 w 70"/>
                  <a:gd name="T55" fmla="*/ 98 h 105"/>
                  <a:gd name="T56" fmla="*/ 51 w 70"/>
                  <a:gd name="T57" fmla="*/ 98 h 105"/>
                  <a:gd name="T58" fmla="*/ 53 w 70"/>
                  <a:gd name="T59" fmla="*/ 89 h 105"/>
                  <a:gd name="T60" fmla="*/ 54 w 70"/>
                  <a:gd name="T61" fmla="*/ 84 h 105"/>
                  <a:gd name="T62" fmla="*/ 53 w 70"/>
                  <a:gd name="T63" fmla="*/ 85 h 105"/>
                  <a:gd name="T64" fmla="*/ 52 w 70"/>
                  <a:gd name="T65" fmla="*/ 88 h 105"/>
                  <a:gd name="T66" fmla="*/ 53 w 70"/>
                  <a:gd name="T67" fmla="*/ 86 h 105"/>
                  <a:gd name="T68" fmla="*/ 54 w 70"/>
                  <a:gd name="T69" fmla="*/ 84 h 105"/>
                  <a:gd name="T70" fmla="*/ 55 w 70"/>
                  <a:gd name="T71" fmla="*/ 80 h 105"/>
                  <a:gd name="T72" fmla="*/ 53 w 70"/>
                  <a:gd name="T73" fmla="*/ 81 h 105"/>
                  <a:gd name="T74" fmla="*/ 53 w 70"/>
                  <a:gd name="T75" fmla="*/ 83 h 105"/>
                  <a:gd name="T76" fmla="*/ 54 w 70"/>
                  <a:gd name="T77" fmla="*/ 83 h 105"/>
                  <a:gd name="T78" fmla="*/ 55 w 70"/>
                  <a:gd name="T79" fmla="*/ 80 h 105"/>
                  <a:gd name="T80" fmla="*/ 55 w 70"/>
                  <a:gd name="T81" fmla="*/ 70 h 105"/>
                  <a:gd name="T82" fmla="*/ 54 w 70"/>
                  <a:gd name="T83" fmla="*/ 80 h 105"/>
                  <a:gd name="T84" fmla="*/ 55 w 70"/>
                  <a:gd name="T85" fmla="*/ 79 h 105"/>
                  <a:gd name="T86" fmla="*/ 56 w 70"/>
                  <a:gd name="T87" fmla="*/ 72 h 105"/>
                  <a:gd name="T88" fmla="*/ 55 w 70"/>
                  <a:gd name="T89" fmla="*/ 70 h 105"/>
                  <a:gd name="T90" fmla="*/ 57 w 70"/>
                  <a:gd name="T91" fmla="*/ 63 h 105"/>
                  <a:gd name="T92" fmla="*/ 56 w 70"/>
                  <a:gd name="T93" fmla="*/ 69 h 105"/>
                  <a:gd name="T94" fmla="*/ 57 w 70"/>
                  <a:gd name="T95" fmla="*/ 70 h 105"/>
                  <a:gd name="T96" fmla="*/ 57 w 70"/>
                  <a:gd name="T97" fmla="*/ 66 h 105"/>
                  <a:gd name="T98" fmla="*/ 57 w 70"/>
                  <a:gd name="T99" fmla="*/ 63 h 105"/>
                  <a:gd name="T100" fmla="*/ 70 w 70"/>
                  <a:gd name="T101" fmla="*/ 0 h 105"/>
                  <a:gd name="T102" fmla="*/ 68 w 70"/>
                  <a:gd name="T103" fmla="*/ 5 h 105"/>
                  <a:gd name="T104" fmla="*/ 57 w 70"/>
                  <a:gd name="T105" fmla="*/ 61 h 105"/>
                  <a:gd name="T106" fmla="*/ 58 w 70"/>
                  <a:gd name="T107" fmla="*/ 63 h 105"/>
                  <a:gd name="T108" fmla="*/ 70 w 70"/>
                  <a:gd name="T109" fmla="*/ 0 h 105"/>
                  <a:gd name="T110" fmla="*/ 70 w 70"/>
                  <a:gd name="T11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0" h="105">
                    <a:moveTo>
                      <a:pt x="40" y="104"/>
                    </a:moveTo>
                    <a:cubicBezTo>
                      <a:pt x="39" y="105"/>
                      <a:pt x="39" y="105"/>
                      <a:pt x="39" y="105"/>
                    </a:cubicBezTo>
                    <a:cubicBezTo>
                      <a:pt x="42" y="105"/>
                      <a:pt x="42" y="105"/>
                      <a:pt x="42" y="105"/>
                    </a:cubicBezTo>
                    <a:cubicBezTo>
                      <a:pt x="42" y="105"/>
                      <a:pt x="42" y="104"/>
                      <a:pt x="42" y="104"/>
                    </a:cubicBezTo>
                    <a:cubicBezTo>
                      <a:pt x="40" y="104"/>
                      <a:pt x="40" y="104"/>
                      <a:pt x="40" y="104"/>
                    </a:cubicBezTo>
                    <a:moveTo>
                      <a:pt x="28" y="103"/>
                    </a:moveTo>
                    <a:cubicBezTo>
                      <a:pt x="28" y="104"/>
                      <a:pt x="28" y="104"/>
                      <a:pt x="28" y="104"/>
                    </a:cubicBezTo>
                    <a:cubicBezTo>
                      <a:pt x="38" y="105"/>
                      <a:pt x="38" y="105"/>
                      <a:pt x="38" y="105"/>
                    </a:cubicBezTo>
                    <a:cubicBezTo>
                      <a:pt x="39" y="104"/>
                      <a:pt x="39" y="104"/>
                      <a:pt x="39" y="104"/>
                    </a:cubicBezTo>
                    <a:cubicBezTo>
                      <a:pt x="28" y="103"/>
                      <a:pt x="28" y="103"/>
                      <a:pt x="28" y="103"/>
                    </a:cubicBezTo>
                    <a:moveTo>
                      <a:pt x="27" y="103"/>
                    </a:moveTo>
                    <a:cubicBezTo>
                      <a:pt x="25" y="104"/>
                      <a:pt x="25" y="104"/>
                      <a:pt x="25" y="104"/>
                    </a:cubicBezTo>
                    <a:cubicBezTo>
                      <a:pt x="27" y="104"/>
                      <a:pt x="27" y="104"/>
                      <a:pt x="27" y="104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7" y="103"/>
                      <a:pt x="27" y="103"/>
                      <a:pt x="27" y="103"/>
                    </a:cubicBezTo>
                    <a:moveTo>
                      <a:pt x="7" y="101"/>
                    </a:moveTo>
                    <a:cubicBezTo>
                      <a:pt x="7" y="102"/>
                      <a:pt x="7" y="102"/>
                      <a:pt x="7" y="102"/>
                    </a:cubicBezTo>
                    <a:cubicBezTo>
                      <a:pt x="24" y="104"/>
                      <a:pt x="24" y="104"/>
                      <a:pt x="24" y="104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7" y="101"/>
                      <a:pt x="7" y="101"/>
                      <a:pt x="7" y="101"/>
                    </a:cubicBezTo>
                    <a:moveTo>
                      <a:pt x="0" y="101"/>
                    </a:moveTo>
                    <a:cubicBezTo>
                      <a:pt x="0" y="102"/>
                      <a:pt x="0" y="102"/>
                      <a:pt x="0" y="102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5" y="101"/>
                      <a:pt x="5" y="101"/>
                      <a:pt x="5" y="101"/>
                    </a:cubicBezTo>
                    <a:cubicBezTo>
                      <a:pt x="0" y="101"/>
                      <a:pt x="0" y="101"/>
                      <a:pt x="0" y="101"/>
                    </a:cubicBezTo>
                    <a:moveTo>
                      <a:pt x="53" y="89"/>
                    </a:moveTo>
                    <a:cubicBezTo>
                      <a:pt x="52" y="90"/>
                      <a:pt x="52" y="90"/>
                      <a:pt x="52" y="90"/>
                    </a:cubicBezTo>
                    <a:cubicBezTo>
                      <a:pt x="50" y="98"/>
                      <a:pt x="50" y="98"/>
                      <a:pt x="50" y="98"/>
                    </a:cubicBezTo>
                    <a:cubicBezTo>
                      <a:pt x="50" y="98"/>
                      <a:pt x="51" y="98"/>
                      <a:pt x="51" y="98"/>
                    </a:cubicBezTo>
                    <a:cubicBezTo>
                      <a:pt x="53" y="89"/>
                      <a:pt x="53" y="89"/>
                      <a:pt x="53" y="89"/>
                    </a:cubicBezTo>
                    <a:moveTo>
                      <a:pt x="54" y="84"/>
                    </a:moveTo>
                    <a:cubicBezTo>
                      <a:pt x="53" y="85"/>
                      <a:pt x="53" y="85"/>
                      <a:pt x="53" y="85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53" y="86"/>
                      <a:pt x="53" y="86"/>
                      <a:pt x="53" y="86"/>
                    </a:cubicBezTo>
                    <a:cubicBezTo>
                      <a:pt x="54" y="84"/>
                      <a:pt x="54" y="84"/>
                      <a:pt x="54" y="84"/>
                    </a:cubicBezTo>
                    <a:moveTo>
                      <a:pt x="55" y="80"/>
                    </a:moveTo>
                    <a:cubicBezTo>
                      <a:pt x="53" y="81"/>
                      <a:pt x="53" y="81"/>
                      <a:pt x="53" y="81"/>
                    </a:cubicBezTo>
                    <a:cubicBezTo>
                      <a:pt x="53" y="83"/>
                      <a:pt x="53" y="83"/>
                      <a:pt x="5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55" y="80"/>
                      <a:pt x="55" y="80"/>
                      <a:pt x="55" y="80"/>
                    </a:cubicBezTo>
                    <a:moveTo>
                      <a:pt x="55" y="70"/>
                    </a:moveTo>
                    <a:cubicBezTo>
                      <a:pt x="54" y="80"/>
                      <a:pt x="54" y="80"/>
                      <a:pt x="54" y="80"/>
                    </a:cubicBezTo>
                    <a:cubicBezTo>
                      <a:pt x="55" y="79"/>
                      <a:pt x="55" y="79"/>
                      <a:pt x="55" y="79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5" y="70"/>
                      <a:pt x="55" y="70"/>
                      <a:pt x="55" y="70"/>
                    </a:cubicBezTo>
                    <a:moveTo>
                      <a:pt x="57" y="63"/>
                    </a:moveTo>
                    <a:cubicBezTo>
                      <a:pt x="56" y="69"/>
                      <a:pt x="56" y="69"/>
                      <a:pt x="56" y="69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7" y="63"/>
                      <a:pt x="57" y="63"/>
                      <a:pt x="57" y="63"/>
                    </a:cubicBezTo>
                    <a:moveTo>
                      <a:pt x="70" y="0"/>
                    </a:moveTo>
                    <a:cubicBezTo>
                      <a:pt x="68" y="5"/>
                      <a:pt x="68" y="5"/>
                      <a:pt x="68" y="5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149">
                <a:extLst>
                  <a:ext uri="{FF2B5EF4-FFF2-40B4-BE49-F238E27FC236}">
                    <a16:creationId xmlns:a16="http://schemas.microsoft.com/office/drawing/2014/main" xmlns="" id="{B63594D5-EF5A-4928-9AED-8D3EEA6F6B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78" y="2209"/>
                <a:ext cx="106" cy="201"/>
              </a:xfrm>
              <a:custGeom>
                <a:avLst/>
                <a:gdLst>
                  <a:gd name="T0" fmla="*/ 5 w 106"/>
                  <a:gd name="T1" fmla="*/ 196 h 201"/>
                  <a:gd name="T2" fmla="*/ 0 w 106"/>
                  <a:gd name="T3" fmla="*/ 201 h 201"/>
                  <a:gd name="T4" fmla="*/ 5 w 106"/>
                  <a:gd name="T5" fmla="*/ 201 h 201"/>
                  <a:gd name="T6" fmla="*/ 11 w 106"/>
                  <a:gd name="T7" fmla="*/ 196 h 201"/>
                  <a:gd name="T8" fmla="*/ 5 w 106"/>
                  <a:gd name="T9" fmla="*/ 196 h 201"/>
                  <a:gd name="T10" fmla="*/ 84 w 106"/>
                  <a:gd name="T11" fmla="*/ 95 h 201"/>
                  <a:gd name="T12" fmla="*/ 78 w 106"/>
                  <a:gd name="T13" fmla="*/ 106 h 201"/>
                  <a:gd name="T14" fmla="*/ 78 w 106"/>
                  <a:gd name="T15" fmla="*/ 117 h 201"/>
                  <a:gd name="T16" fmla="*/ 84 w 106"/>
                  <a:gd name="T17" fmla="*/ 112 h 201"/>
                  <a:gd name="T18" fmla="*/ 84 w 106"/>
                  <a:gd name="T19" fmla="*/ 95 h 201"/>
                  <a:gd name="T20" fmla="*/ 100 w 106"/>
                  <a:gd name="T21" fmla="*/ 0 h 201"/>
                  <a:gd name="T22" fmla="*/ 95 w 106"/>
                  <a:gd name="T23" fmla="*/ 5 h 201"/>
                  <a:gd name="T24" fmla="*/ 100 w 106"/>
                  <a:gd name="T25" fmla="*/ 17 h 201"/>
                  <a:gd name="T26" fmla="*/ 106 w 106"/>
                  <a:gd name="T27" fmla="*/ 5 h 201"/>
                  <a:gd name="T28" fmla="*/ 100 w 106"/>
                  <a:gd name="T2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6" h="201">
                    <a:moveTo>
                      <a:pt x="5" y="196"/>
                    </a:moveTo>
                    <a:lnTo>
                      <a:pt x="0" y="201"/>
                    </a:lnTo>
                    <a:lnTo>
                      <a:pt x="5" y="201"/>
                    </a:lnTo>
                    <a:lnTo>
                      <a:pt x="11" y="196"/>
                    </a:lnTo>
                    <a:lnTo>
                      <a:pt x="5" y="196"/>
                    </a:lnTo>
                    <a:close/>
                    <a:moveTo>
                      <a:pt x="84" y="95"/>
                    </a:moveTo>
                    <a:lnTo>
                      <a:pt x="78" y="106"/>
                    </a:lnTo>
                    <a:lnTo>
                      <a:pt x="78" y="117"/>
                    </a:lnTo>
                    <a:lnTo>
                      <a:pt x="84" y="112"/>
                    </a:lnTo>
                    <a:lnTo>
                      <a:pt x="84" y="95"/>
                    </a:lnTo>
                    <a:close/>
                    <a:moveTo>
                      <a:pt x="100" y="0"/>
                    </a:moveTo>
                    <a:lnTo>
                      <a:pt x="95" y="5"/>
                    </a:lnTo>
                    <a:lnTo>
                      <a:pt x="100" y="17"/>
                    </a:lnTo>
                    <a:lnTo>
                      <a:pt x="106" y="5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Freeform 150">
                <a:extLst>
                  <a:ext uri="{FF2B5EF4-FFF2-40B4-BE49-F238E27FC236}">
                    <a16:creationId xmlns:a16="http://schemas.microsoft.com/office/drawing/2014/main" xmlns="" id="{B7C6F4C4-D814-4F67-B6EA-2997A475D7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978" y="2209"/>
                <a:ext cx="106" cy="201"/>
              </a:xfrm>
              <a:custGeom>
                <a:avLst/>
                <a:gdLst>
                  <a:gd name="T0" fmla="*/ 5 w 106"/>
                  <a:gd name="T1" fmla="*/ 196 h 201"/>
                  <a:gd name="T2" fmla="*/ 0 w 106"/>
                  <a:gd name="T3" fmla="*/ 201 h 201"/>
                  <a:gd name="T4" fmla="*/ 5 w 106"/>
                  <a:gd name="T5" fmla="*/ 201 h 201"/>
                  <a:gd name="T6" fmla="*/ 11 w 106"/>
                  <a:gd name="T7" fmla="*/ 196 h 201"/>
                  <a:gd name="T8" fmla="*/ 5 w 106"/>
                  <a:gd name="T9" fmla="*/ 196 h 201"/>
                  <a:gd name="T10" fmla="*/ 84 w 106"/>
                  <a:gd name="T11" fmla="*/ 95 h 201"/>
                  <a:gd name="T12" fmla="*/ 78 w 106"/>
                  <a:gd name="T13" fmla="*/ 106 h 201"/>
                  <a:gd name="T14" fmla="*/ 78 w 106"/>
                  <a:gd name="T15" fmla="*/ 117 h 201"/>
                  <a:gd name="T16" fmla="*/ 84 w 106"/>
                  <a:gd name="T17" fmla="*/ 112 h 201"/>
                  <a:gd name="T18" fmla="*/ 84 w 106"/>
                  <a:gd name="T19" fmla="*/ 95 h 201"/>
                  <a:gd name="T20" fmla="*/ 100 w 106"/>
                  <a:gd name="T21" fmla="*/ 0 h 201"/>
                  <a:gd name="T22" fmla="*/ 95 w 106"/>
                  <a:gd name="T23" fmla="*/ 5 h 201"/>
                  <a:gd name="T24" fmla="*/ 100 w 106"/>
                  <a:gd name="T25" fmla="*/ 17 h 201"/>
                  <a:gd name="T26" fmla="*/ 106 w 106"/>
                  <a:gd name="T27" fmla="*/ 5 h 201"/>
                  <a:gd name="T28" fmla="*/ 100 w 106"/>
                  <a:gd name="T29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6" h="201">
                    <a:moveTo>
                      <a:pt x="5" y="196"/>
                    </a:moveTo>
                    <a:lnTo>
                      <a:pt x="0" y="201"/>
                    </a:lnTo>
                    <a:lnTo>
                      <a:pt x="5" y="201"/>
                    </a:lnTo>
                    <a:lnTo>
                      <a:pt x="11" y="196"/>
                    </a:lnTo>
                    <a:lnTo>
                      <a:pt x="5" y="196"/>
                    </a:lnTo>
                    <a:moveTo>
                      <a:pt x="84" y="95"/>
                    </a:moveTo>
                    <a:lnTo>
                      <a:pt x="78" y="106"/>
                    </a:lnTo>
                    <a:lnTo>
                      <a:pt x="78" y="117"/>
                    </a:lnTo>
                    <a:lnTo>
                      <a:pt x="84" y="112"/>
                    </a:lnTo>
                    <a:lnTo>
                      <a:pt x="84" y="95"/>
                    </a:lnTo>
                    <a:moveTo>
                      <a:pt x="100" y="0"/>
                    </a:moveTo>
                    <a:lnTo>
                      <a:pt x="95" y="5"/>
                    </a:lnTo>
                    <a:lnTo>
                      <a:pt x="100" y="17"/>
                    </a:lnTo>
                    <a:lnTo>
                      <a:pt x="106" y="5"/>
                    </a:lnTo>
                    <a:lnTo>
                      <a:pt x="10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51">
                <a:extLst>
                  <a:ext uri="{FF2B5EF4-FFF2-40B4-BE49-F238E27FC236}">
                    <a16:creationId xmlns:a16="http://schemas.microsoft.com/office/drawing/2014/main" xmlns="" id="{4AF70D74-E30F-4CF6-9310-71E78E5AFB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57" y="2164"/>
                <a:ext cx="190" cy="241"/>
              </a:xfrm>
              <a:custGeom>
                <a:avLst/>
                <a:gdLst>
                  <a:gd name="T0" fmla="*/ 6 w 190"/>
                  <a:gd name="T1" fmla="*/ 235 h 241"/>
                  <a:gd name="T2" fmla="*/ 0 w 190"/>
                  <a:gd name="T3" fmla="*/ 241 h 241"/>
                  <a:gd name="T4" fmla="*/ 6 w 190"/>
                  <a:gd name="T5" fmla="*/ 241 h 241"/>
                  <a:gd name="T6" fmla="*/ 17 w 190"/>
                  <a:gd name="T7" fmla="*/ 235 h 241"/>
                  <a:gd name="T8" fmla="*/ 6 w 190"/>
                  <a:gd name="T9" fmla="*/ 235 h 241"/>
                  <a:gd name="T10" fmla="*/ 168 w 190"/>
                  <a:gd name="T11" fmla="*/ 123 h 241"/>
                  <a:gd name="T12" fmla="*/ 163 w 190"/>
                  <a:gd name="T13" fmla="*/ 123 h 241"/>
                  <a:gd name="T14" fmla="*/ 163 w 190"/>
                  <a:gd name="T15" fmla="*/ 134 h 241"/>
                  <a:gd name="T16" fmla="*/ 168 w 190"/>
                  <a:gd name="T17" fmla="*/ 129 h 241"/>
                  <a:gd name="T18" fmla="*/ 168 w 190"/>
                  <a:gd name="T19" fmla="*/ 123 h 241"/>
                  <a:gd name="T20" fmla="*/ 185 w 190"/>
                  <a:gd name="T21" fmla="*/ 0 h 241"/>
                  <a:gd name="T22" fmla="*/ 185 w 190"/>
                  <a:gd name="T23" fmla="*/ 11 h 241"/>
                  <a:gd name="T24" fmla="*/ 185 w 190"/>
                  <a:gd name="T25" fmla="*/ 28 h 241"/>
                  <a:gd name="T26" fmla="*/ 190 w 190"/>
                  <a:gd name="T27" fmla="*/ 11 h 241"/>
                  <a:gd name="T28" fmla="*/ 185 w 190"/>
                  <a:gd name="T29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0" h="241">
                    <a:moveTo>
                      <a:pt x="6" y="235"/>
                    </a:moveTo>
                    <a:lnTo>
                      <a:pt x="0" y="241"/>
                    </a:lnTo>
                    <a:lnTo>
                      <a:pt x="6" y="241"/>
                    </a:lnTo>
                    <a:lnTo>
                      <a:pt x="17" y="235"/>
                    </a:lnTo>
                    <a:lnTo>
                      <a:pt x="6" y="235"/>
                    </a:lnTo>
                    <a:close/>
                    <a:moveTo>
                      <a:pt x="168" y="123"/>
                    </a:moveTo>
                    <a:lnTo>
                      <a:pt x="163" y="123"/>
                    </a:lnTo>
                    <a:lnTo>
                      <a:pt x="163" y="134"/>
                    </a:lnTo>
                    <a:lnTo>
                      <a:pt x="168" y="129"/>
                    </a:lnTo>
                    <a:lnTo>
                      <a:pt x="168" y="123"/>
                    </a:lnTo>
                    <a:close/>
                    <a:moveTo>
                      <a:pt x="185" y="0"/>
                    </a:moveTo>
                    <a:lnTo>
                      <a:pt x="185" y="11"/>
                    </a:lnTo>
                    <a:lnTo>
                      <a:pt x="185" y="28"/>
                    </a:lnTo>
                    <a:lnTo>
                      <a:pt x="190" y="11"/>
                    </a:lnTo>
                    <a:lnTo>
                      <a:pt x="1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52">
                <a:extLst>
                  <a:ext uri="{FF2B5EF4-FFF2-40B4-BE49-F238E27FC236}">
                    <a16:creationId xmlns:a16="http://schemas.microsoft.com/office/drawing/2014/main" xmlns="" id="{A567BE48-A6FE-44DB-AEC4-6B1197878F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57" y="2164"/>
                <a:ext cx="190" cy="241"/>
              </a:xfrm>
              <a:custGeom>
                <a:avLst/>
                <a:gdLst>
                  <a:gd name="T0" fmla="*/ 6 w 190"/>
                  <a:gd name="T1" fmla="*/ 235 h 241"/>
                  <a:gd name="T2" fmla="*/ 0 w 190"/>
                  <a:gd name="T3" fmla="*/ 241 h 241"/>
                  <a:gd name="T4" fmla="*/ 6 w 190"/>
                  <a:gd name="T5" fmla="*/ 241 h 241"/>
                  <a:gd name="T6" fmla="*/ 17 w 190"/>
                  <a:gd name="T7" fmla="*/ 235 h 241"/>
                  <a:gd name="T8" fmla="*/ 6 w 190"/>
                  <a:gd name="T9" fmla="*/ 235 h 241"/>
                  <a:gd name="T10" fmla="*/ 168 w 190"/>
                  <a:gd name="T11" fmla="*/ 123 h 241"/>
                  <a:gd name="T12" fmla="*/ 163 w 190"/>
                  <a:gd name="T13" fmla="*/ 123 h 241"/>
                  <a:gd name="T14" fmla="*/ 163 w 190"/>
                  <a:gd name="T15" fmla="*/ 134 h 241"/>
                  <a:gd name="T16" fmla="*/ 168 w 190"/>
                  <a:gd name="T17" fmla="*/ 129 h 241"/>
                  <a:gd name="T18" fmla="*/ 168 w 190"/>
                  <a:gd name="T19" fmla="*/ 123 h 241"/>
                  <a:gd name="T20" fmla="*/ 185 w 190"/>
                  <a:gd name="T21" fmla="*/ 0 h 241"/>
                  <a:gd name="T22" fmla="*/ 185 w 190"/>
                  <a:gd name="T23" fmla="*/ 11 h 241"/>
                  <a:gd name="T24" fmla="*/ 185 w 190"/>
                  <a:gd name="T25" fmla="*/ 28 h 241"/>
                  <a:gd name="T26" fmla="*/ 190 w 190"/>
                  <a:gd name="T27" fmla="*/ 11 h 241"/>
                  <a:gd name="T28" fmla="*/ 185 w 190"/>
                  <a:gd name="T29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0" h="241">
                    <a:moveTo>
                      <a:pt x="6" y="235"/>
                    </a:moveTo>
                    <a:lnTo>
                      <a:pt x="0" y="241"/>
                    </a:lnTo>
                    <a:lnTo>
                      <a:pt x="6" y="241"/>
                    </a:lnTo>
                    <a:lnTo>
                      <a:pt x="17" y="235"/>
                    </a:lnTo>
                    <a:lnTo>
                      <a:pt x="6" y="235"/>
                    </a:lnTo>
                    <a:moveTo>
                      <a:pt x="168" y="123"/>
                    </a:moveTo>
                    <a:lnTo>
                      <a:pt x="163" y="123"/>
                    </a:lnTo>
                    <a:lnTo>
                      <a:pt x="163" y="134"/>
                    </a:lnTo>
                    <a:lnTo>
                      <a:pt x="168" y="129"/>
                    </a:lnTo>
                    <a:lnTo>
                      <a:pt x="168" y="123"/>
                    </a:lnTo>
                    <a:moveTo>
                      <a:pt x="185" y="0"/>
                    </a:moveTo>
                    <a:lnTo>
                      <a:pt x="185" y="11"/>
                    </a:lnTo>
                    <a:lnTo>
                      <a:pt x="185" y="28"/>
                    </a:lnTo>
                    <a:lnTo>
                      <a:pt x="190" y="11"/>
                    </a:lnTo>
                    <a:lnTo>
                      <a:pt x="18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Freeform 153">
                <a:extLst>
                  <a:ext uri="{FF2B5EF4-FFF2-40B4-BE49-F238E27FC236}">
                    <a16:creationId xmlns:a16="http://schemas.microsoft.com/office/drawing/2014/main" xmlns="" id="{915AE71D-7018-4597-8548-F273270959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3" y="2388"/>
                <a:ext cx="11" cy="5"/>
              </a:xfrm>
              <a:custGeom>
                <a:avLst/>
                <a:gdLst>
                  <a:gd name="T0" fmla="*/ 0 w 11"/>
                  <a:gd name="T1" fmla="*/ 0 h 5"/>
                  <a:gd name="T2" fmla="*/ 6 w 11"/>
                  <a:gd name="T3" fmla="*/ 5 h 5"/>
                  <a:gd name="T4" fmla="*/ 11 w 11"/>
                  <a:gd name="T5" fmla="*/ 5 h 5"/>
                  <a:gd name="T6" fmla="*/ 11 w 11"/>
                  <a:gd name="T7" fmla="*/ 0 h 5"/>
                  <a:gd name="T8" fmla="*/ 0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0" y="0"/>
                    </a:moveTo>
                    <a:lnTo>
                      <a:pt x="6" y="5"/>
                    </a:lnTo>
                    <a:lnTo>
                      <a:pt x="11" y="5"/>
                    </a:lnTo>
                    <a:lnTo>
                      <a:pt x="1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Freeform 154">
                <a:extLst>
                  <a:ext uri="{FF2B5EF4-FFF2-40B4-BE49-F238E27FC236}">
                    <a16:creationId xmlns:a16="http://schemas.microsoft.com/office/drawing/2014/main" xmlns="" id="{FA71F376-5396-48C5-9476-79B0ACD5CF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63" y="2388"/>
                <a:ext cx="11" cy="5"/>
              </a:xfrm>
              <a:custGeom>
                <a:avLst/>
                <a:gdLst>
                  <a:gd name="T0" fmla="*/ 0 w 11"/>
                  <a:gd name="T1" fmla="*/ 0 h 5"/>
                  <a:gd name="T2" fmla="*/ 6 w 11"/>
                  <a:gd name="T3" fmla="*/ 5 h 5"/>
                  <a:gd name="T4" fmla="*/ 11 w 11"/>
                  <a:gd name="T5" fmla="*/ 5 h 5"/>
                  <a:gd name="T6" fmla="*/ 11 w 11"/>
                  <a:gd name="T7" fmla="*/ 0 h 5"/>
                  <a:gd name="T8" fmla="*/ 0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0" y="0"/>
                    </a:moveTo>
                    <a:lnTo>
                      <a:pt x="6" y="5"/>
                    </a:lnTo>
                    <a:lnTo>
                      <a:pt x="11" y="5"/>
                    </a:lnTo>
                    <a:lnTo>
                      <a:pt x="11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55">
                <a:extLst>
                  <a:ext uri="{FF2B5EF4-FFF2-40B4-BE49-F238E27FC236}">
                    <a16:creationId xmlns:a16="http://schemas.microsoft.com/office/drawing/2014/main" xmlns="" id="{E902779C-0F1A-4435-A092-3AF715F74C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40" y="1823"/>
                <a:ext cx="241" cy="582"/>
              </a:xfrm>
              <a:custGeom>
                <a:avLst/>
                <a:gdLst>
                  <a:gd name="T0" fmla="*/ 0 w 43"/>
                  <a:gd name="T1" fmla="*/ 103 h 104"/>
                  <a:gd name="T2" fmla="*/ 0 w 43"/>
                  <a:gd name="T3" fmla="*/ 104 h 104"/>
                  <a:gd name="T4" fmla="*/ 1 w 43"/>
                  <a:gd name="T5" fmla="*/ 104 h 104"/>
                  <a:gd name="T6" fmla="*/ 1 w 43"/>
                  <a:gd name="T7" fmla="*/ 103 h 104"/>
                  <a:gd name="T8" fmla="*/ 0 w 43"/>
                  <a:gd name="T9" fmla="*/ 103 h 104"/>
                  <a:gd name="T10" fmla="*/ 28 w 43"/>
                  <a:gd name="T11" fmla="*/ 79 h 104"/>
                  <a:gd name="T12" fmla="*/ 27 w 43"/>
                  <a:gd name="T13" fmla="*/ 80 h 104"/>
                  <a:gd name="T14" fmla="*/ 26 w 43"/>
                  <a:gd name="T15" fmla="*/ 81 h 104"/>
                  <a:gd name="T16" fmla="*/ 28 w 43"/>
                  <a:gd name="T17" fmla="*/ 80 h 104"/>
                  <a:gd name="T18" fmla="*/ 28 w 43"/>
                  <a:gd name="T19" fmla="*/ 79 h 104"/>
                  <a:gd name="T20" fmla="*/ 42 w 43"/>
                  <a:gd name="T21" fmla="*/ 0 h 104"/>
                  <a:gd name="T22" fmla="*/ 41 w 43"/>
                  <a:gd name="T23" fmla="*/ 5 h 104"/>
                  <a:gd name="T24" fmla="*/ 43 w 43"/>
                  <a:gd name="T25" fmla="*/ 0 h 104"/>
                  <a:gd name="T26" fmla="*/ 42 w 43"/>
                  <a:gd name="T2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104">
                    <a:moveTo>
                      <a:pt x="0" y="103"/>
                    </a:moveTo>
                    <a:cubicBezTo>
                      <a:pt x="0" y="104"/>
                      <a:pt x="0" y="104"/>
                      <a:pt x="0" y="104"/>
                    </a:cubicBezTo>
                    <a:cubicBezTo>
                      <a:pt x="1" y="104"/>
                      <a:pt x="1" y="104"/>
                      <a:pt x="1" y="104"/>
                    </a:cubicBezTo>
                    <a:cubicBezTo>
                      <a:pt x="1" y="103"/>
                      <a:pt x="1" y="103"/>
                      <a:pt x="1" y="103"/>
                    </a:cubicBezTo>
                    <a:cubicBezTo>
                      <a:pt x="0" y="103"/>
                      <a:pt x="0" y="103"/>
                      <a:pt x="0" y="103"/>
                    </a:cubicBezTo>
                    <a:moveTo>
                      <a:pt x="28" y="79"/>
                    </a:moveTo>
                    <a:cubicBezTo>
                      <a:pt x="27" y="80"/>
                      <a:pt x="27" y="80"/>
                      <a:pt x="27" y="80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8" y="79"/>
                      <a:pt x="28" y="79"/>
                      <a:pt x="28" y="79"/>
                    </a:cubicBezTo>
                    <a:moveTo>
                      <a:pt x="42" y="0"/>
                    </a:moveTo>
                    <a:cubicBezTo>
                      <a:pt x="41" y="5"/>
                      <a:pt x="41" y="5"/>
                      <a:pt x="41" y="5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56">
                <a:extLst>
                  <a:ext uri="{FF2B5EF4-FFF2-40B4-BE49-F238E27FC236}">
                    <a16:creationId xmlns:a16="http://schemas.microsoft.com/office/drawing/2014/main" xmlns="" id="{2C3FFBA3-CD0C-43B8-B8AD-EB5198B6B3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88" y="1845"/>
                <a:ext cx="23" cy="146"/>
              </a:xfrm>
              <a:custGeom>
                <a:avLst/>
                <a:gdLst>
                  <a:gd name="T0" fmla="*/ 0 w 23"/>
                  <a:gd name="T1" fmla="*/ 146 h 146"/>
                  <a:gd name="T2" fmla="*/ 0 w 23"/>
                  <a:gd name="T3" fmla="*/ 146 h 146"/>
                  <a:gd name="T4" fmla="*/ 6 w 23"/>
                  <a:gd name="T5" fmla="*/ 146 h 146"/>
                  <a:gd name="T6" fmla="*/ 0 w 23"/>
                  <a:gd name="T7" fmla="*/ 146 h 146"/>
                  <a:gd name="T8" fmla="*/ 12 w 23"/>
                  <a:gd name="T9" fmla="*/ 123 h 146"/>
                  <a:gd name="T10" fmla="*/ 6 w 23"/>
                  <a:gd name="T11" fmla="*/ 134 h 146"/>
                  <a:gd name="T12" fmla="*/ 6 w 23"/>
                  <a:gd name="T13" fmla="*/ 140 h 146"/>
                  <a:gd name="T14" fmla="*/ 12 w 23"/>
                  <a:gd name="T15" fmla="*/ 140 h 146"/>
                  <a:gd name="T16" fmla="*/ 12 w 23"/>
                  <a:gd name="T17" fmla="*/ 123 h 146"/>
                  <a:gd name="T18" fmla="*/ 23 w 23"/>
                  <a:gd name="T19" fmla="*/ 0 h 146"/>
                  <a:gd name="T20" fmla="*/ 17 w 23"/>
                  <a:gd name="T21" fmla="*/ 0 h 146"/>
                  <a:gd name="T22" fmla="*/ 6 w 23"/>
                  <a:gd name="T23" fmla="*/ 118 h 146"/>
                  <a:gd name="T24" fmla="*/ 12 w 23"/>
                  <a:gd name="T25" fmla="*/ 106 h 146"/>
                  <a:gd name="T26" fmla="*/ 23 w 23"/>
                  <a:gd name="T2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146">
                    <a:moveTo>
                      <a:pt x="0" y="146"/>
                    </a:moveTo>
                    <a:lnTo>
                      <a:pt x="0" y="146"/>
                    </a:lnTo>
                    <a:lnTo>
                      <a:pt x="6" y="146"/>
                    </a:lnTo>
                    <a:lnTo>
                      <a:pt x="0" y="146"/>
                    </a:lnTo>
                    <a:close/>
                    <a:moveTo>
                      <a:pt x="12" y="123"/>
                    </a:moveTo>
                    <a:lnTo>
                      <a:pt x="6" y="134"/>
                    </a:lnTo>
                    <a:lnTo>
                      <a:pt x="6" y="140"/>
                    </a:lnTo>
                    <a:lnTo>
                      <a:pt x="12" y="140"/>
                    </a:lnTo>
                    <a:lnTo>
                      <a:pt x="12" y="123"/>
                    </a:lnTo>
                    <a:close/>
                    <a:moveTo>
                      <a:pt x="23" y="0"/>
                    </a:moveTo>
                    <a:lnTo>
                      <a:pt x="17" y="0"/>
                    </a:lnTo>
                    <a:lnTo>
                      <a:pt x="6" y="118"/>
                    </a:lnTo>
                    <a:lnTo>
                      <a:pt x="12" y="106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57">
                <a:extLst>
                  <a:ext uri="{FF2B5EF4-FFF2-40B4-BE49-F238E27FC236}">
                    <a16:creationId xmlns:a16="http://schemas.microsoft.com/office/drawing/2014/main" xmlns="" id="{C3A0EADF-BCA5-439A-AB26-D35DC549E1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88" y="1845"/>
                <a:ext cx="23" cy="146"/>
              </a:xfrm>
              <a:custGeom>
                <a:avLst/>
                <a:gdLst>
                  <a:gd name="T0" fmla="*/ 0 w 23"/>
                  <a:gd name="T1" fmla="*/ 146 h 146"/>
                  <a:gd name="T2" fmla="*/ 0 w 23"/>
                  <a:gd name="T3" fmla="*/ 146 h 146"/>
                  <a:gd name="T4" fmla="*/ 6 w 23"/>
                  <a:gd name="T5" fmla="*/ 146 h 146"/>
                  <a:gd name="T6" fmla="*/ 0 w 23"/>
                  <a:gd name="T7" fmla="*/ 146 h 146"/>
                  <a:gd name="T8" fmla="*/ 12 w 23"/>
                  <a:gd name="T9" fmla="*/ 123 h 146"/>
                  <a:gd name="T10" fmla="*/ 6 w 23"/>
                  <a:gd name="T11" fmla="*/ 134 h 146"/>
                  <a:gd name="T12" fmla="*/ 6 w 23"/>
                  <a:gd name="T13" fmla="*/ 140 h 146"/>
                  <a:gd name="T14" fmla="*/ 12 w 23"/>
                  <a:gd name="T15" fmla="*/ 140 h 146"/>
                  <a:gd name="T16" fmla="*/ 12 w 23"/>
                  <a:gd name="T17" fmla="*/ 123 h 146"/>
                  <a:gd name="T18" fmla="*/ 23 w 23"/>
                  <a:gd name="T19" fmla="*/ 0 h 146"/>
                  <a:gd name="T20" fmla="*/ 17 w 23"/>
                  <a:gd name="T21" fmla="*/ 0 h 146"/>
                  <a:gd name="T22" fmla="*/ 6 w 23"/>
                  <a:gd name="T23" fmla="*/ 118 h 146"/>
                  <a:gd name="T24" fmla="*/ 12 w 23"/>
                  <a:gd name="T25" fmla="*/ 106 h 146"/>
                  <a:gd name="T26" fmla="*/ 23 w 23"/>
                  <a:gd name="T2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" h="146">
                    <a:moveTo>
                      <a:pt x="0" y="146"/>
                    </a:moveTo>
                    <a:lnTo>
                      <a:pt x="0" y="146"/>
                    </a:lnTo>
                    <a:lnTo>
                      <a:pt x="6" y="146"/>
                    </a:lnTo>
                    <a:lnTo>
                      <a:pt x="0" y="146"/>
                    </a:lnTo>
                    <a:moveTo>
                      <a:pt x="12" y="123"/>
                    </a:moveTo>
                    <a:lnTo>
                      <a:pt x="6" y="134"/>
                    </a:lnTo>
                    <a:lnTo>
                      <a:pt x="6" y="140"/>
                    </a:lnTo>
                    <a:lnTo>
                      <a:pt x="12" y="140"/>
                    </a:lnTo>
                    <a:lnTo>
                      <a:pt x="12" y="123"/>
                    </a:lnTo>
                    <a:moveTo>
                      <a:pt x="23" y="0"/>
                    </a:moveTo>
                    <a:lnTo>
                      <a:pt x="17" y="0"/>
                    </a:lnTo>
                    <a:lnTo>
                      <a:pt x="6" y="118"/>
                    </a:lnTo>
                    <a:lnTo>
                      <a:pt x="12" y="106"/>
                    </a:lnTo>
                    <a:lnTo>
                      <a:pt x="2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58">
                <a:extLst>
                  <a:ext uri="{FF2B5EF4-FFF2-40B4-BE49-F238E27FC236}">
                    <a16:creationId xmlns:a16="http://schemas.microsoft.com/office/drawing/2014/main" xmlns="" id="{92BE1DB4-A2FC-4D3C-9B1D-B39645E439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8" y="1985"/>
                <a:ext cx="12" cy="6"/>
              </a:xfrm>
              <a:custGeom>
                <a:avLst/>
                <a:gdLst>
                  <a:gd name="T0" fmla="*/ 6 w 12"/>
                  <a:gd name="T1" fmla="*/ 0 h 6"/>
                  <a:gd name="T2" fmla="*/ 0 w 12"/>
                  <a:gd name="T3" fmla="*/ 6 h 6"/>
                  <a:gd name="T4" fmla="*/ 6 w 12"/>
                  <a:gd name="T5" fmla="*/ 6 h 6"/>
                  <a:gd name="T6" fmla="*/ 12 w 12"/>
                  <a:gd name="T7" fmla="*/ 6 h 6"/>
                  <a:gd name="T8" fmla="*/ 12 w 12"/>
                  <a:gd name="T9" fmla="*/ 0 h 6"/>
                  <a:gd name="T10" fmla="*/ 6 w 1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6" y="0"/>
                    </a:moveTo>
                    <a:lnTo>
                      <a:pt x="0" y="6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Freeform 159">
                <a:extLst>
                  <a:ext uri="{FF2B5EF4-FFF2-40B4-BE49-F238E27FC236}">
                    <a16:creationId xmlns:a16="http://schemas.microsoft.com/office/drawing/2014/main" xmlns="" id="{1FCB5F7B-ECA9-4D52-84AD-8C0C2D0A8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8" y="1985"/>
                <a:ext cx="12" cy="6"/>
              </a:xfrm>
              <a:custGeom>
                <a:avLst/>
                <a:gdLst>
                  <a:gd name="T0" fmla="*/ 6 w 12"/>
                  <a:gd name="T1" fmla="*/ 0 h 6"/>
                  <a:gd name="T2" fmla="*/ 0 w 12"/>
                  <a:gd name="T3" fmla="*/ 6 h 6"/>
                  <a:gd name="T4" fmla="*/ 6 w 12"/>
                  <a:gd name="T5" fmla="*/ 6 h 6"/>
                  <a:gd name="T6" fmla="*/ 12 w 12"/>
                  <a:gd name="T7" fmla="*/ 6 h 6"/>
                  <a:gd name="T8" fmla="*/ 12 w 12"/>
                  <a:gd name="T9" fmla="*/ 0 h 6"/>
                  <a:gd name="T10" fmla="*/ 6 w 1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6" y="0"/>
                    </a:moveTo>
                    <a:lnTo>
                      <a:pt x="0" y="6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Freeform 160">
                <a:extLst>
                  <a:ext uri="{FF2B5EF4-FFF2-40B4-BE49-F238E27FC236}">
                    <a16:creationId xmlns:a16="http://schemas.microsoft.com/office/drawing/2014/main" xmlns="" id="{35C41FFE-BC2F-4A9C-A540-FD44BE131E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2" y="1951"/>
                <a:ext cx="6" cy="28"/>
              </a:xfrm>
              <a:custGeom>
                <a:avLst/>
                <a:gdLst>
                  <a:gd name="T0" fmla="*/ 6 w 6"/>
                  <a:gd name="T1" fmla="*/ 0 h 28"/>
                  <a:gd name="T2" fmla="*/ 0 w 6"/>
                  <a:gd name="T3" fmla="*/ 12 h 28"/>
                  <a:gd name="T4" fmla="*/ 0 w 6"/>
                  <a:gd name="T5" fmla="*/ 28 h 28"/>
                  <a:gd name="T6" fmla="*/ 6 w 6"/>
                  <a:gd name="T7" fmla="*/ 17 h 28"/>
                  <a:gd name="T8" fmla="*/ 6 w 6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8">
                    <a:moveTo>
                      <a:pt x="6" y="0"/>
                    </a:moveTo>
                    <a:lnTo>
                      <a:pt x="0" y="12"/>
                    </a:lnTo>
                    <a:lnTo>
                      <a:pt x="0" y="28"/>
                    </a:lnTo>
                    <a:lnTo>
                      <a:pt x="6" y="17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61">
                <a:extLst>
                  <a:ext uri="{FF2B5EF4-FFF2-40B4-BE49-F238E27FC236}">
                    <a16:creationId xmlns:a16="http://schemas.microsoft.com/office/drawing/2014/main" xmlns="" id="{B1A50282-610E-4BE3-9D2C-B097CC6AC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2" y="1951"/>
                <a:ext cx="6" cy="28"/>
              </a:xfrm>
              <a:custGeom>
                <a:avLst/>
                <a:gdLst>
                  <a:gd name="T0" fmla="*/ 6 w 6"/>
                  <a:gd name="T1" fmla="*/ 0 h 28"/>
                  <a:gd name="T2" fmla="*/ 0 w 6"/>
                  <a:gd name="T3" fmla="*/ 12 h 28"/>
                  <a:gd name="T4" fmla="*/ 0 w 6"/>
                  <a:gd name="T5" fmla="*/ 28 h 28"/>
                  <a:gd name="T6" fmla="*/ 6 w 6"/>
                  <a:gd name="T7" fmla="*/ 17 h 28"/>
                  <a:gd name="T8" fmla="*/ 6 w 6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8">
                    <a:moveTo>
                      <a:pt x="6" y="0"/>
                    </a:moveTo>
                    <a:lnTo>
                      <a:pt x="0" y="12"/>
                    </a:lnTo>
                    <a:lnTo>
                      <a:pt x="0" y="28"/>
                    </a:lnTo>
                    <a:lnTo>
                      <a:pt x="6" y="17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62">
                <a:extLst>
                  <a:ext uri="{FF2B5EF4-FFF2-40B4-BE49-F238E27FC236}">
                    <a16:creationId xmlns:a16="http://schemas.microsoft.com/office/drawing/2014/main" xmlns="" id="{1C681F64-E18D-46B4-AB8E-29FE54C1C5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616" y="1996"/>
                <a:ext cx="34" cy="353"/>
              </a:xfrm>
              <a:custGeom>
                <a:avLst/>
                <a:gdLst>
                  <a:gd name="T0" fmla="*/ 12 w 34"/>
                  <a:gd name="T1" fmla="*/ 302 h 353"/>
                  <a:gd name="T2" fmla="*/ 6 w 34"/>
                  <a:gd name="T3" fmla="*/ 308 h 353"/>
                  <a:gd name="T4" fmla="*/ 6 w 34"/>
                  <a:gd name="T5" fmla="*/ 336 h 353"/>
                  <a:gd name="T6" fmla="*/ 0 w 34"/>
                  <a:gd name="T7" fmla="*/ 347 h 353"/>
                  <a:gd name="T8" fmla="*/ 0 w 34"/>
                  <a:gd name="T9" fmla="*/ 353 h 353"/>
                  <a:gd name="T10" fmla="*/ 6 w 34"/>
                  <a:gd name="T11" fmla="*/ 353 h 353"/>
                  <a:gd name="T12" fmla="*/ 6 w 34"/>
                  <a:gd name="T13" fmla="*/ 347 h 353"/>
                  <a:gd name="T14" fmla="*/ 12 w 34"/>
                  <a:gd name="T15" fmla="*/ 336 h 353"/>
                  <a:gd name="T16" fmla="*/ 12 w 34"/>
                  <a:gd name="T17" fmla="*/ 302 h 353"/>
                  <a:gd name="T18" fmla="*/ 23 w 34"/>
                  <a:gd name="T19" fmla="*/ 101 h 353"/>
                  <a:gd name="T20" fmla="*/ 6 w 34"/>
                  <a:gd name="T21" fmla="*/ 297 h 353"/>
                  <a:gd name="T22" fmla="*/ 12 w 34"/>
                  <a:gd name="T23" fmla="*/ 297 h 353"/>
                  <a:gd name="T24" fmla="*/ 28 w 34"/>
                  <a:gd name="T25" fmla="*/ 101 h 353"/>
                  <a:gd name="T26" fmla="*/ 23 w 34"/>
                  <a:gd name="T27" fmla="*/ 101 h 353"/>
                  <a:gd name="T28" fmla="*/ 34 w 34"/>
                  <a:gd name="T29" fmla="*/ 0 h 353"/>
                  <a:gd name="T30" fmla="*/ 28 w 34"/>
                  <a:gd name="T31" fmla="*/ 0 h 353"/>
                  <a:gd name="T32" fmla="*/ 23 w 34"/>
                  <a:gd name="T33" fmla="*/ 95 h 353"/>
                  <a:gd name="T34" fmla="*/ 28 w 34"/>
                  <a:gd name="T35" fmla="*/ 95 h 353"/>
                  <a:gd name="T36" fmla="*/ 34 w 34"/>
                  <a:gd name="T37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353">
                    <a:moveTo>
                      <a:pt x="12" y="302"/>
                    </a:moveTo>
                    <a:lnTo>
                      <a:pt x="6" y="308"/>
                    </a:lnTo>
                    <a:lnTo>
                      <a:pt x="6" y="336"/>
                    </a:lnTo>
                    <a:lnTo>
                      <a:pt x="0" y="347"/>
                    </a:lnTo>
                    <a:lnTo>
                      <a:pt x="0" y="353"/>
                    </a:lnTo>
                    <a:lnTo>
                      <a:pt x="6" y="353"/>
                    </a:lnTo>
                    <a:lnTo>
                      <a:pt x="6" y="347"/>
                    </a:lnTo>
                    <a:lnTo>
                      <a:pt x="12" y="336"/>
                    </a:lnTo>
                    <a:lnTo>
                      <a:pt x="12" y="302"/>
                    </a:lnTo>
                    <a:close/>
                    <a:moveTo>
                      <a:pt x="23" y="101"/>
                    </a:moveTo>
                    <a:lnTo>
                      <a:pt x="6" y="297"/>
                    </a:lnTo>
                    <a:lnTo>
                      <a:pt x="12" y="297"/>
                    </a:lnTo>
                    <a:lnTo>
                      <a:pt x="28" y="101"/>
                    </a:lnTo>
                    <a:lnTo>
                      <a:pt x="23" y="101"/>
                    </a:lnTo>
                    <a:close/>
                    <a:moveTo>
                      <a:pt x="34" y="0"/>
                    </a:moveTo>
                    <a:lnTo>
                      <a:pt x="28" y="0"/>
                    </a:lnTo>
                    <a:lnTo>
                      <a:pt x="23" y="95"/>
                    </a:lnTo>
                    <a:lnTo>
                      <a:pt x="28" y="95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63">
                <a:extLst>
                  <a:ext uri="{FF2B5EF4-FFF2-40B4-BE49-F238E27FC236}">
                    <a16:creationId xmlns:a16="http://schemas.microsoft.com/office/drawing/2014/main" xmlns="" id="{ADFDAC2C-40B3-4E6C-B0C7-85D7AC22A1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616" y="1996"/>
                <a:ext cx="34" cy="353"/>
              </a:xfrm>
              <a:custGeom>
                <a:avLst/>
                <a:gdLst>
                  <a:gd name="T0" fmla="*/ 12 w 34"/>
                  <a:gd name="T1" fmla="*/ 302 h 353"/>
                  <a:gd name="T2" fmla="*/ 6 w 34"/>
                  <a:gd name="T3" fmla="*/ 308 h 353"/>
                  <a:gd name="T4" fmla="*/ 6 w 34"/>
                  <a:gd name="T5" fmla="*/ 336 h 353"/>
                  <a:gd name="T6" fmla="*/ 0 w 34"/>
                  <a:gd name="T7" fmla="*/ 347 h 353"/>
                  <a:gd name="T8" fmla="*/ 0 w 34"/>
                  <a:gd name="T9" fmla="*/ 353 h 353"/>
                  <a:gd name="T10" fmla="*/ 6 w 34"/>
                  <a:gd name="T11" fmla="*/ 353 h 353"/>
                  <a:gd name="T12" fmla="*/ 6 w 34"/>
                  <a:gd name="T13" fmla="*/ 347 h 353"/>
                  <a:gd name="T14" fmla="*/ 12 w 34"/>
                  <a:gd name="T15" fmla="*/ 336 h 353"/>
                  <a:gd name="T16" fmla="*/ 12 w 34"/>
                  <a:gd name="T17" fmla="*/ 302 h 353"/>
                  <a:gd name="T18" fmla="*/ 23 w 34"/>
                  <a:gd name="T19" fmla="*/ 101 h 353"/>
                  <a:gd name="T20" fmla="*/ 6 w 34"/>
                  <a:gd name="T21" fmla="*/ 297 h 353"/>
                  <a:gd name="T22" fmla="*/ 12 w 34"/>
                  <a:gd name="T23" fmla="*/ 297 h 353"/>
                  <a:gd name="T24" fmla="*/ 28 w 34"/>
                  <a:gd name="T25" fmla="*/ 101 h 353"/>
                  <a:gd name="T26" fmla="*/ 23 w 34"/>
                  <a:gd name="T27" fmla="*/ 101 h 353"/>
                  <a:gd name="T28" fmla="*/ 34 w 34"/>
                  <a:gd name="T29" fmla="*/ 0 h 353"/>
                  <a:gd name="T30" fmla="*/ 28 w 34"/>
                  <a:gd name="T31" fmla="*/ 0 h 353"/>
                  <a:gd name="T32" fmla="*/ 23 w 34"/>
                  <a:gd name="T33" fmla="*/ 95 h 353"/>
                  <a:gd name="T34" fmla="*/ 28 w 34"/>
                  <a:gd name="T35" fmla="*/ 95 h 353"/>
                  <a:gd name="T36" fmla="*/ 34 w 34"/>
                  <a:gd name="T37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353">
                    <a:moveTo>
                      <a:pt x="12" y="302"/>
                    </a:moveTo>
                    <a:lnTo>
                      <a:pt x="6" y="308"/>
                    </a:lnTo>
                    <a:lnTo>
                      <a:pt x="6" y="336"/>
                    </a:lnTo>
                    <a:lnTo>
                      <a:pt x="0" y="347"/>
                    </a:lnTo>
                    <a:lnTo>
                      <a:pt x="0" y="353"/>
                    </a:lnTo>
                    <a:lnTo>
                      <a:pt x="6" y="353"/>
                    </a:lnTo>
                    <a:lnTo>
                      <a:pt x="6" y="347"/>
                    </a:lnTo>
                    <a:lnTo>
                      <a:pt x="12" y="336"/>
                    </a:lnTo>
                    <a:lnTo>
                      <a:pt x="12" y="302"/>
                    </a:lnTo>
                    <a:moveTo>
                      <a:pt x="23" y="101"/>
                    </a:moveTo>
                    <a:lnTo>
                      <a:pt x="6" y="297"/>
                    </a:lnTo>
                    <a:lnTo>
                      <a:pt x="12" y="297"/>
                    </a:lnTo>
                    <a:lnTo>
                      <a:pt x="28" y="101"/>
                    </a:lnTo>
                    <a:lnTo>
                      <a:pt x="23" y="101"/>
                    </a:lnTo>
                    <a:moveTo>
                      <a:pt x="34" y="0"/>
                    </a:moveTo>
                    <a:lnTo>
                      <a:pt x="28" y="0"/>
                    </a:lnTo>
                    <a:lnTo>
                      <a:pt x="23" y="95"/>
                    </a:lnTo>
                    <a:lnTo>
                      <a:pt x="28" y="95"/>
                    </a:lnTo>
                    <a:lnTo>
                      <a:pt x="3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64">
                <a:extLst>
                  <a:ext uri="{FF2B5EF4-FFF2-40B4-BE49-F238E27FC236}">
                    <a16:creationId xmlns:a16="http://schemas.microsoft.com/office/drawing/2014/main" xmlns="" id="{1DFA9A54-9904-4C7B-BCC2-F526F1B04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0" y="2293"/>
                <a:ext cx="6" cy="11"/>
              </a:xfrm>
              <a:custGeom>
                <a:avLst/>
                <a:gdLst>
                  <a:gd name="T0" fmla="*/ 6 w 6"/>
                  <a:gd name="T1" fmla="*/ 0 h 11"/>
                  <a:gd name="T2" fmla="*/ 0 w 6"/>
                  <a:gd name="T3" fmla="*/ 0 h 11"/>
                  <a:gd name="T4" fmla="*/ 0 w 6"/>
                  <a:gd name="T5" fmla="*/ 11 h 11"/>
                  <a:gd name="T6" fmla="*/ 6 w 6"/>
                  <a:gd name="T7" fmla="*/ 5 h 11"/>
                  <a:gd name="T8" fmla="*/ 6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6" y="5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165">
                <a:extLst>
                  <a:ext uri="{FF2B5EF4-FFF2-40B4-BE49-F238E27FC236}">
                    <a16:creationId xmlns:a16="http://schemas.microsoft.com/office/drawing/2014/main" xmlns="" id="{A98064D2-B312-4393-A104-7C7876DB0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10" y="2293"/>
                <a:ext cx="6" cy="11"/>
              </a:xfrm>
              <a:custGeom>
                <a:avLst/>
                <a:gdLst>
                  <a:gd name="T0" fmla="*/ 6 w 6"/>
                  <a:gd name="T1" fmla="*/ 0 h 11"/>
                  <a:gd name="T2" fmla="*/ 0 w 6"/>
                  <a:gd name="T3" fmla="*/ 0 h 11"/>
                  <a:gd name="T4" fmla="*/ 0 w 6"/>
                  <a:gd name="T5" fmla="*/ 11 h 11"/>
                  <a:gd name="T6" fmla="*/ 6 w 6"/>
                  <a:gd name="T7" fmla="*/ 5 h 11"/>
                  <a:gd name="T8" fmla="*/ 6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6" y="5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Rectangle 166">
                <a:extLst>
                  <a:ext uri="{FF2B5EF4-FFF2-40B4-BE49-F238E27FC236}">
                    <a16:creationId xmlns:a16="http://schemas.microsoft.com/office/drawing/2014/main" xmlns="" id="{DDD37567-D734-4C65-8412-36E1F37A2F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93" y="2091"/>
                <a:ext cx="5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Rectangle 167">
                <a:extLst>
                  <a:ext uri="{FF2B5EF4-FFF2-40B4-BE49-F238E27FC236}">
                    <a16:creationId xmlns:a16="http://schemas.microsoft.com/office/drawing/2014/main" xmlns="" id="{5FCF5E65-BD6C-42EA-9D92-F32B273DDD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93" y="2091"/>
                <a:ext cx="5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68">
                <a:extLst>
                  <a:ext uri="{FF2B5EF4-FFF2-40B4-BE49-F238E27FC236}">
                    <a16:creationId xmlns:a16="http://schemas.microsoft.com/office/drawing/2014/main" xmlns="" id="{6C90247A-5B9D-46F5-A791-24124C1850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610" y="2354"/>
                <a:ext cx="285" cy="28"/>
              </a:xfrm>
              <a:custGeom>
                <a:avLst/>
                <a:gdLst>
                  <a:gd name="T0" fmla="*/ 190 w 285"/>
                  <a:gd name="T1" fmla="*/ 11 h 28"/>
                  <a:gd name="T2" fmla="*/ 168 w 285"/>
                  <a:gd name="T3" fmla="*/ 17 h 28"/>
                  <a:gd name="T4" fmla="*/ 285 w 285"/>
                  <a:gd name="T5" fmla="*/ 28 h 28"/>
                  <a:gd name="T6" fmla="*/ 285 w 285"/>
                  <a:gd name="T7" fmla="*/ 23 h 28"/>
                  <a:gd name="T8" fmla="*/ 190 w 285"/>
                  <a:gd name="T9" fmla="*/ 11 h 28"/>
                  <a:gd name="T10" fmla="*/ 6 w 285"/>
                  <a:gd name="T11" fmla="*/ 0 h 28"/>
                  <a:gd name="T12" fmla="*/ 0 w 285"/>
                  <a:gd name="T13" fmla="*/ 0 h 28"/>
                  <a:gd name="T14" fmla="*/ 0 w 285"/>
                  <a:gd name="T15" fmla="*/ 0 h 28"/>
                  <a:gd name="T16" fmla="*/ 22 w 285"/>
                  <a:gd name="T17" fmla="*/ 6 h 28"/>
                  <a:gd name="T18" fmla="*/ 145 w 285"/>
                  <a:gd name="T19" fmla="*/ 17 h 28"/>
                  <a:gd name="T20" fmla="*/ 168 w 285"/>
                  <a:gd name="T21" fmla="*/ 11 h 28"/>
                  <a:gd name="T22" fmla="*/ 22 w 285"/>
                  <a:gd name="T23" fmla="*/ 0 h 28"/>
                  <a:gd name="T24" fmla="*/ 6 w 285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5" h="28">
                    <a:moveTo>
                      <a:pt x="190" y="11"/>
                    </a:moveTo>
                    <a:lnTo>
                      <a:pt x="168" y="17"/>
                    </a:lnTo>
                    <a:lnTo>
                      <a:pt x="285" y="28"/>
                    </a:lnTo>
                    <a:lnTo>
                      <a:pt x="285" y="23"/>
                    </a:lnTo>
                    <a:lnTo>
                      <a:pt x="190" y="11"/>
                    </a:lnTo>
                    <a:close/>
                    <a:moveTo>
                      <a:pt x="6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2" y="6"/>
                    </a:lnTo>
                    <a:lnTo>
                      <a:pt x="145" y="17"/>
                    </a:lnTo>
                    <a:lnTo>
                      <a:pt x="168" y="11"/>
                    </a:lnTo>
                    <a:lnTo>
                      <a:pt x="22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69">
                <a:extLst>
                  <a:ext uri="{FF2B5EF4-FFF2-40B4-BE49-F238E27FC236}">
                    <a16:creationId xmlns:a16="http://schemas.microsoft.com/office/drawing/2014/main" xmlns="" id="{355F09F8-BA42-4BEC-AA21-9A61524BC0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610" y="2354"/>
                <a:ext cx="285" cy="28"/>
              </a:xfrm>
              <a:custGeom>
                <a:avLst/>
                <a:gdLst>
                  <a:gd name="T0" fmla="*/ 190 w 285"/>
                  <a:gd name="T1" fmla="*/ 11 h 28"/>
                  <a:gd name="T2" fmla="*/ 168 w 285"/>
                  <a:gd name="T3" fmla="*/ 17 h 28"/>
                  <a:gd name="T4" fmla="*/ 285 w 285"/>
                  <a:gd name="T5" fmla="*/ 28 h 28"/>
                  <a:gd name="T6" fmla="*/ 285 w 285"/>
                  <a:gd name="T7" fmla="*/ 23 h 28"/>
                  <a:gd name="T8" fmla="*/ 190 w 285"/>
                  <a:gd name="T9" fmla="*/ 11 h 28"/>
                  <a:gd name="T10" fmla="*/ 6 w 285"/>
                  <a:gd name="T11" fmla="*/ 0 h 28"/>
                  <a:gd name="T12" fmla="*/ 0 w 285"/>
                  <a:gd name="T13" fmla="*/ 0 h 28"/>
                  <a:gd name="T14" fmla="*/ 0 w 285"/>
                  <a:gd name="T15" fmla="*/ 0 h 28"/>
                  <a:gd name="T16" fmla="*/ 22 w 285"/>
                  <a:gd name="T17" fmla="*/ 6 h 28"/>
                  <a:gd name="T18" fmla="*/ 145 w 285"/>
                  <a:gd name="T19" fmla="*/ 17 h 28"/>
                  <a:gd name="T20" fmla="*/ 168 w 285"/>
                  <a:gd name="T21" fmla="*/ 11 h 28"/>
                  <a:gd name="T22" fmla="*/ 22 w 285"/>
                  <a:gd name="T23" fmla="*/ 0 h 28"/>
                  <a:gd name="T24" fmla="*/ 6 w 285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5" h="28">
                    <a:moveTo>
                      <a:pt x="190" y="11"/>
                    </a:moveTo>
                    <a:lnTo>
                      <a:pt x="168" y="17"/>
                    </a:lnTo>
                    <a:lnTo>
                      <a:pt x="285" y="28"/>
                    </a:lnTo>
                    <a:lnTo>
                      <a:pt x="285" y="23"/>
                    </a:lnTo>
                    <a:lnTo>
                      <a:pt x="190" y="11"/>
                    </a:lnTo>
                    <a:moveTo>
                      <a:pt x="6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2" y="6"/>
                    </a:lnTo>
                    <a:lnTo>
                      <a:pt x="145" y="17"/>
                    </a:lnTo>
                    <a:lnTo>
                      <a:pt x="168" y="11"/>
                    </a:lnTo>
                    <a:lnTo>
                      <a:pt x="22" y="0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70">
                <a:extLst>
                  <a:ext uri="{FF2B5EF4-FFF2-40B4-BE49-F238E27FC236}">
                    <a16:creationId xmlns:a16="http://schemas.microsoft.com/office/drawing/2014/main" xmlns="" id="{A93E0F8E-A52B-4465-A508-6651D6415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65" y="2365"/>
                <a:ext cx="45" cy="6"/>
              </a:xfrm>
              <a:custGeom>
                <a:avLst/>
                <a:gdLst>
                  <a:gd name="T0" fmla="*/ 23 w 45"/>
                  <a:gd name="T1" fmla="*/ 0 h 6"/>
                  <a:gd name="T2" fmla="*/ 0 w 45"/>
                  <a:gd name="T3" fmla="*/ 6 h 6"/>
                  <a:gd name="T4" fmla="*/ 23 w 45"/>
                  <a:gd name="T5" fmla="*/ 6 h 6"/>
                  <a:gd name="T6" fmla="*/ 45 w 45"/>
                  <a:gd name="T7" fmla="*/ 0 h 6"/>
                  <a:gd name="T8" fmla="*/ 23 w 4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">
                    <a:moveTo>
                      <a:pt x="23" y="0"/>
                    </a:moveTo>
                    <a:lnTo>
                      <a:pt x="0" y="6"/>
                    </a:lnTo>
                    <a:lnTo>
                      <a:pt x="23" y="6"/>
                    </a:lnTo>
                    <a:lnTo>
                      <a:pt x="45" y="0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171">
                <a:extLst>
                  <a:ext uri="{FF2B5EF4-FFF2-40B4-BE49-F238E27FC236}">
                    <a16:creationId xmlns:a16="http://schemas.microsoft.com/office/drawing/2014/main" xmlns="" id="{637FF728-1040-411E-89FD-1472DDD80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65" y="2365"/>
                <a:ext cx="45" cy="6"/>
              </a:xfrm>
              <a:custGeom>
                <a:avLst/>
                <a:gdLst>
                  <a:gd name="T0" fmla="*/ 23 w 45"/>
                  <a:gd name="T1" fmla="*/ 0 h 6"/>
                  <a:gd name="T2" fmla="*/ 0 w 45"/>
                  <a:gd name="T3" fmla="*/ 6 h 6"/>
                  <a:gd name="T4" fmla="*/ 23 w 45"/>
                  <a:gd name="T5" fmla="*/ 6 h 6"/>
                  <a:gd name="T6" fmla="*/ 45 w 45"/>
                  <a:gd name="T7" fmla="*/ 0 h 6"/>
                  <a:gd name="T8" fmla="*/ 23 w 4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">
                    <a:moveTo>
                      <a:pt x="23" y="0"/>
                    </a:moveTo>
                    <a:lnTo>
                      <a:pt x="0" y="6"/>
                    </a:lnTo>
                    <a:lnTo>
                      <a:pt x="23" y="6"/>
                    </a:lnTo>
                    <a:lnTo>
                      <a:pt x="45" y="0"/>
                    </a:lnTo>
                    <a:lnTo>
                      <a:pt x="2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172">
                <a:extLst>
                  <a:ext uri="{FF2B5EF4-FFF2-40B4-BE49-F238E27FC236}">
                    <a16:creationId xmlns:a16="http://schemas.microsoft.com/office/drawing/2014/main" xmlns="" id="{5487D764-A437-4EA6-B38C-911B4834EA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54" y="1291"/>
                <a:ext cx="358" cy="1097"/>
              </a:xfrm>
              <a:custGeom>
                <a:avLst/>
                <a:gdLst>
                  <a:gd name="T0" fmla="*/ 240 w 358"/>
                  <a:gd name="T1" fmla="*/ 1086 h 1097"/>
                  <a:gd name="T2" fmla="*/ 235 w 358"/>
                  <a:gd name="T3" fmla="*/ 1091 h 1097"/>
                  <a:gd name="T4" fmla="*/ 352 w 358"/>
                  <a:gd name="T5" fmla="*/ 1097 h 1097"/>
                  <a:gd name="T6" fmla="*/ 358 w 358"/>
                  <a:gd name="T7" fmla="*/ 1091 h 1097"/>
                  <a:gd name="T8" fmla="*/ 240 w 358"/>
                  <a:gd name="T9" fmla="*/ 1086 h 1097"/>
                  <a:gd name="T10" fmla="*/ 22 w 358"/>
                  <a:gd name="T11" fmla="*/ 84 h 1097"/>
                  <a:gd name="T12" fmla="*/ 17 w 358"/>
                  <a:gd name="T13" fmla="*/ 84 h 1097"/>
                  <a:gd name="T14" fmla="*/ 0 w 358"/>
                  <a:gd name="T15" fmla="*/ 286 h 1097"/>
                  <a:gd name="T16" fmla="*/ 6 w 358"/>
                  <a:gd name="T17" fmla="*/ 286 h 1097"/>
                  <a:gd name="T18" fmla="*/ 22 w 358"/>
                  <a:gd name="T19" fmla="*/ 84 h 1097"/>
                  <a:gd name="T20" fmla="*/ 22 w 358"/>
                  <a:gd name="T21" fmla="*/ 0 h 1097"/>
                  <a:gd name="T22" fmla="*/ 17 w 358"/>
                  <a:gd name="T23" fmla="*/ 79 h 1097"/>
                  <a:gd name="T24" fmla="*/ 22 w 358"/>
                  <a:gd name="T25" fmla="*/ 73 h 1097"/>
                  <a:gd name="T26" fmla="*/ 28 w 358"/>
                  <a:gd name="T27" fmla="*/ 6 h 1097"/>
                  <a:gd name="T28" fmla="*/ 22 w 358"/>
                  <a:gd name="T29" fmla="*/ 0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8" h="1097">
                    <a:moveTo>
                      <a:pt x="240" y="1086"/>
                    </a:moveTo>
                    <a:lnTo>
                      <a:pt x="235" y="1091"/>
                    </a:lnTo>
                    <a:lnTo>
                      <a:pt x="352" y="1097"/>
                    </a:lnTo>
                    <a:lnTo>
                      <a:pt x="358" y="1091"/>
                    </a:lnTo>
                    <a:lnTo>
                      <a:pt x="240" y="1086"/>
                    </a:lnTo>
                    <a:close/>
                    <a:moveTo>
                      <a:pt x="22" y="84"/>
                    </a:moveTo>
                    <a:lnTo>
                      <a:pt x="17" y="84"/>
                    </a:lnTo>
                    <a:lnTo>
                      <a:pt x="0" y="286"/>
                    </a:lnTo>
                    <a:lnTo>
                      <a:pt x="6" y="286"/>
                    </a:lnTo>
                    <a:lnTo>
                      <a:pt x="22" y="84"/>
                    </a:lnTo>
                    <a:close/>
                    <a:moveTo>
                      <a:pt x="22" y="0"/>
                    </a:moveTo>
                    <a:lnTo>
                      <a:pt x="17" y="79"/>
                    </a:lnTo>
                    <a:lnTo>
                      <a:pt x="22" y="73"/>
                    </a:lnTo>
                    <a:lnTo>
                      <a:pt x="28" y="6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73">
                <a:extLst>
                  <a:ext uri="{FF2B5EF4-FFF2-40B4-BE49-F238E27FC236}">
                    <a16:creationId xmlns:a16="http://schemas.microsoft.com/office/drawing/2014/main" xmlns="" id="{973D90A4-1212-4CAF-8C64-435899E05E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54" y="1291"/>
                <a:ext cx="358" cy="1097"/>
              </a:xfrm>
              <a:custGeom>
                <a:avLst/>
                <a:gdLst>
                  <a:gd name="T0" fmla="*/ 240 w 358"/>
                  <a:gd name="T1" fmla="*/ 1086 h 1097"/>
                  <a:gd name="T2" fmla="*/ 235 w 358"/>
                  <a:gd name="T3" fmla="*/ 1091 h 1097"/>
                  <a:gd name="T4" fmla="*/ 352 w 358"/>
                  <a:gd name="T5" fmla="*/ 1097 h 1097"/>
                  <a:gd name="T6" fmla="*/ 358 w 358"/>
                  <a:gd name="T7" fmla="*/ 1091 h 1097"/>
                  <a:gd name="T8" fmla="*/ 240 w 358"/>
                  <a:gd name="T9" fmla="*/ 1086 h 1097"/>
                  <a:gd name="T10" fmla="*/ 22 w 358"/>
                  <a:gd name="T11" fmla="*/ 84 h 1097"/>
                  <a:gd name="T12" fmla="*/ 17 w 358"/>
                  <a:gd name="T13" fmla="*/ 84 h 1097"/>
                  <a:gd name="T14" fmla="*/ 0 w 358"/>
                  <a:gd name="T15" fmla="*/ 286 h 1097"/>
                  <a:gd name="T16" fmla="*/ 6 w 358"/>
                  <a:gd name="T17" fmla="*/ 286 h 1097"/>
                  <a:gd name="T18" fmla="*/ 22 w 358"/>
                  <a:gd name="T19" fmla="*/ 84 h 1097"/>
                  <a:gd name="T20" fmla="*/ 22 w 358"/>
                  <a:gd name="T21" fmla="*/ 0 h 1097"/>
                  <a:gd name="T22" fmla="*/ 17 w 358"/>
                  <a:gd name="T23" fmla="*/ 79 h 1097"/>
                  <a:gd name="T24" fmla="*/ 22 w 358"/>
                  <a:gd name="T25" fmla="*/ 73 h 1097"/>
                  <a:gd name="T26" fmla="*/ 28 w 358"/>
                  <a:gd name="T27" fmla="*/ 6 h 1097"/>
                  <a:gd name="T28" fmla="*/ 22 w 358"/>
                  <a:gd name="T29" fmla="*/ 0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8" h="1097">
                    <a:moveTo>
                      <a:pt x="240" y="1086"/>
                    </a:moveTo>
                    <a:lnTo>
                      <a:pt x="235" y="1091"/>
                    </a:lnTo>
                    <a:lnTo>
                      <a:pt x="352" y="1097"/>
                    </a:lnTo>
                    <a:lnTo>
                      <a:pt x="358" y="1091"/>
                    </a:lnTo>
                    <a:lnTo>
                      <a:pt x="240" y="1086"/>
                    </a:lnTo>
                    <a:moveTo>
                      <a:pt x="22" y="84"/>
                    </a:moveTo>
                    <a:lnTo>
                      <a:pt x="17" y="84"/>
                    </a:lnTo>
                    <a:lnTo>
                      <a:pt x="0" y="286"/>
                    </a:lnTo>
                    <a:lnTo>
                      <a:pt x="6" y="286"/>
                    </a:lnTo>
                    <a:lnTo>
                      <a:pt x="22" y="84"/>
                    </a:lnTo>
                    <a:moveTo>
                      <a:pt x="22" y="0"/>
                    </a:moveTo>
                    <a:lnTo>
                      <a:pt x="17" y="79"/>
                    </a:lnTo>
                    <a:lnTo>
                      <a:pt x="22" y="73"/>
                    </a:lnTo>
                    <a:lnTo>
                      <a:pt x="28" y="6"/>
                    </a:lnTo>
                    <a:lnTo>
                      <a:pt x="2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174">
                <a:extLst>
                  <a:ext uri="{FF2B5EF4-FFF2-40B4-BE49-F238E27FC236}">
                    <a16:creationId xmlns:a16="http://schemas.microsoft.com/office/drawing/2014/main" xmlns="" id="{17EA6FB3-ADF2-4EB3-BA89-D39CACA39F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7" y="1364"/>
                <a:ext cx="5" cy="11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6 h 11"/>
                  <a:gd name="T4" fmla="*/ 0 w 5"/>
                  <a:gd name="T5" fmla="*/ 11 h 11"/>
                  <a:gd name="T6" fmla="*/ 5 w 5"/>
                  <a:gd name="T7" fmla="*/ 11 h 11"/>
                  <a:gd name="T8" fmla="*/ 5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0" y="6"/>
                    </a:lnTo>
                    <a:lnTo>
                      <a:pt x="0" y="11"/>
                    </a:lnTo>
                    <a:lnTo>
                      <a:pt x="5" y="1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175">
                <a:extLst>
                  <a:ext uri="{FF2B5EF4-FFF2-40B4-BE49-F238E27FC236}">
                    <a16:creationId xmlns:a16="http://schemas.microsoft.com/office/drawing/2014/main" xmlns="" id="{9CDBC666-5125-42E2-AF79-A0C8B6463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37" y="1364"/>
                <a:ext cx="5" cy="11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6 h 11"/>
                  <a:gd name="T4" fmla="*/ 0 w 5"/>
                  <a:gd name="T5" fmla="*/ 11 h 11"/>
                  <a:gd name="T6" fmla="*/ 5 w 5"/>
                  <a:gd name="T7" fmla="*/ 11 h 11"/>
                  <a:gd name="T8" fmla="*/ 5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0" y="6"/>
                    </a:lnTo>
                    <a:lnTo>
                      <a:pt x="0" y="11"/>
                    </a:lnTo>
                    <a:lnTo>
                      <a:pt x="5" y="11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176">
                <a:extLst>
                  <a:ext uri="{FF2B5EF4-FFF2-40B4-BE49-F238E27FC236}">
                    <a16:creationId xmlns:a16="http://schemas.microsoft.com/office/drawing/2014/main" xmlns="" id="{29BEBF87-0D9D-4699-BEE4-33271EC98E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71" y="1582"/>
                <a:ext cx="23" cy="258"/>
              </a:xfrm>
              <a:custGeom>
                <a:avLst/>
                <a:gdLst>
                  <a:gd name="T0" fmla="*/ 6 w 23"/>
                  <a:gd name="T1" fmla="*/ 162 h 258"/>
                  <a:gd name="T2" fmla="*/ 0 w 23"/>
                  <a:gd name="T3" fmla="*/ 258 h 258"/>
                  <a:gd name="T4" fmla="*/ 6 w 23"/>
                  <a:gd name="T5" fmla="*/ 252 h 258"/>
                  <a:gd name="T6" fmla="*/ 11 w 23"/>
                  <a:gd name="T7" fmla="*/ 168 h 258"/>
                  <a:gd name="T8" fmla="*/ 6 w 23"/>
                  <a:gd name="T9" fmla="*/ 162 h 258"/>
                  <a:gd name="T10" fmla="*/ 17 w 23"/>
                  <a:gd name="T11" fmla="*/ 79 h 258"/>
                  <a:gd name="T12" fmla="*/ 11 w 23"/>
                  <a:gd name="T13" fmla="*/ 84 h 258"/>
                  <a:gd name="T14" fmla="*/ 6 w 23"/>
                  <a:gd name="T15" fmla="*/ 151 h 258"/>
                  <a:gd name="T16" fmla="*/ 11 w 23"/>
                  <a:gd name="T17" fmla="*/ 157 h 258"/>
                  <a:gd name="T18" fmla="*/ 17 w 23"/>
                  <a:gd name="T19" fmla="*/ 79 h 258"/>
                  <a:gd name="T20" fmla="*/ 17 w 23"/>
                  <a:gd name="T21" fmla="*/ 0 h 258"/>
                  <a:gd name="T22" fmla="*/ 11 w 23"/>
                  <a:gd name="T23" fmla="*/ 73 h 258"/>
                  <a:gd name="T24" fmla="*/ 17 w 23"/>
                  <a:gd name="T25" fmla="*/ 67 h 258"/>
                  <a:gd name="T26" fmla="*/ 23 w 23"/>
                  <a:gd name="T27" fmla="*/ 6 h 258"/>
                  <a:gd name="T28" fmla="*/ 17 w 23"/>
                  <a:gd name="T2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258">
                    <a:moveTo>
                      <a:pt x="6" y="162"/>
                    </a:moveTo>
                    <a:lnTo>
                      <a:pt x="0" y="258"/>
                    </a:lnTo>
                    <a:lnTo>
                      <a:pt x="6" y="252"/>
                    </a:lnTo>
                    <a:lnTo>
                      <a:pt x="11" y="168"/>
                    </a:lnTo>
                    <a:lnTo>
                      <a:pt x="6" y="162"/>
                    </a:lnTo>
                    <a:close/>
                    <a:moveTo>
                      <a:pt x="17" y="79"/>
                    </a:moveTo>
                    <a:lnTo>
                      <a:pt x="11" y="84"/>
                    </a:lnTo>
                    <a:lnTo>
                      <a:pt x="6" y="151"/>
                    </a:lnTo>
                    <a:lnTo>
                      <a:pt x="11" y="157"/>
                    </a:lnTo>
                    <a:lnTo>
                      <a:pt x="17" y="79"/>
                    </a:lnTo>
                    <a:close/>
                    <a:moveTo>
                      <a:pt x="17" y="0"/>
                    </a:moveTo>
                    <a:lnTo>
                      <a:pt x="11" y="73"/>
                    </a:lnTo>
                    <a:lnTo>
                      <a:pt x="17" y="67"/>
                    </a:lnTo>
                    <a:lnTo>
                      <a:pt x="23" y="6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177">
                <a:extLst>
                  <a:ext uri="{FF2B5EF4-FFF2-40B4-BE49-F238E27FC236}">
                    <a16:creationId xmlns:a16="http://schemas.microsoft.com/office/drawing/2014/main" xmlns="" id="{A99CA72C-2A99-4D78-AD3D-A9F640AA05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571" y="1582"/>
                <a:ext cx="23" cy="258"/>
              </a:xfrm>
              <a:custGeom>
                <a:avLst/>
                <a:gdLst>
                  <a:gd name="T0" fmla="*/ 6 w 23"/>
                  <a:gd name="T1" fmla="*/ 162 h 258"/>
                  <a:gd name="T2" fmla="*/ 0 w 23"/>
                  <a:gd name="T3" fmla="*/ 258 h 258"/>
                  <a:gd name="T4" fmla="*/ 6 w 23"/>
                  <a:gd name="T5" fmla="*/ 252 h 258"/>
                  <a:gd name="T6" fmla="*/ 11 w 23"/>
                  <a:gd name="T7" fmla="*/ 168 h 258"/>
                  <a:gd name="T8" fmla="*/ 6 w 23"/>
                  <a:gd name="T9" fmla="*/ 162 h 258"/>
                  <a:gd name="T10" fmla="*/ 17 w 23"/>
                  <a:gd name="T11" fmla="*/ 79 h 258"/>
                  <a:gd name="T12" fmla="*/ 11 w 23"/>
                  <a:gd name="T13" fmla="*/ 84 h 258"/>
                  <a:gd name="T14" fmla="*/ 6 w 23"/>
                  <a:gd name="T15" fmla="*/ 151 h 258"/>
                  <a:gd name="T16" fmla="*/ 11 w 23"/>
                  <a:gd name="T17" fmla="*/ 157 h 258"/>
                  <a:gd name="T18" fmla="*/ 17 w 23"/>
                  <a:gd name="T19" fmla="*/ 79 h 258"/>
                  <a:gd name="T20" fmla="*/ 17 w 23"/>
                  <a:gd name="T21" fmla="*/ 0 h 258"/>
                  <a:gd name="T22" fmla="*/ 11 w 23"/>
                  <a:gd name="T23" fmla="*/ 73 h 258"/>
                  <a:gd name="T24" fmla="*/ 17 w 23"/>
                  <a:gd name="T25" fmla="*/ 67 h 258"/>
                  <a:gd name="T26" fmla="*/ 23 w 23"/>
                  <a:gd name="T27" fmla="*/ 6 h 258"/>
                  <a:gd name="T28" fmla="*/ 17 w 23"/>
                  <a:gd name="T2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258">
                    <a:moveTo>
                      <a:pt x="6" y="162"/>
                    </a:moveTo>
                    <a:lnTo>
                      <a:pt x="0" y="258"/>
                    </a:lnTo>
                    <a:lnTo>
                      <a:pt x="6" y="252"/>
                    </a:lnTo>
                    <a:lnTo>
                      <a:pt x="11" y="168"/>
                    </a:lnTo>
                    <a:lnTo>
                      <a:pt x="6" y="162"/>
                    </a:lnTo>
                    <a:moveTo>
                      <a:pt x="17" y="79"/>
                    </a:moveTo>
                    <a:lnTo>
                      <a:pt x="11" y="84"/>
                    </a:lnTo>
                    <a:lnTo>
                      <a:pt x="6" y="151"/>
                    </a:lnTo>
                    <a:lnTo>
                      <a:pt x="11" y="157"/>
                    </a:lnTo>
                    <a:lnTo>
                      <a:pt x="17" y="79"/>
                    </a:lnTo>
                    <a:moveTo>
                      <a:pt x="17" y="0"/>
                    </a:moveTo>
                    <a:lnTo>
                      <a:pt x="11" y="73"/>
                    </a:lnTo>
                    <a:lnTo>
                      <a:pt x="17" y="67"/>
                    </a:lnTo>
                    <a:lnTo>
                      <a:pt x="23" y="6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178">
                <a:extLst>
                  <a:ext uri="{FF2B5EF4-FFF2-40B4-BE49-F238E27FC236}">
                    <a16:creationId xmlns:a16="http://schemas.microsoft.com/office/drawing/2014/main" xmlns="" id="{3D268D58-7437-408B-BF0E-001120CEC1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5" y="1733"/>
                <a:ext cx="5" cy="17"/>
              </a:xfrm>
              <a:custGeom>
                <a:avLst/>
                <a:gdLst>
                  <a:gd name="T0" fmla="*/ 0 w 5"/>
                  <a:gd name="T1" fmla="*/ 0 h 17"/>
                  <a:gd name="T2" fmla="*/ 0 w 5"/>
                  <a:gd name="T3" fmla="*/ 11 h 17"/>
                  <a:gd name="T4" fmla="*/ 5 w 5"/>
                  <a:gd name="T5" fmla="*/ 17 h 17"/>
                  <a:gd name="T6" fmla="*/ 5 w 5"/>
                  <a:gd name="T7" fmla="*/ 6 h 17"/>
                  <a:gd name="T8" fmla="*/ 0 w 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7">
                    <a:moveTo>
                      <a:pt x="0" y="0"/>
                    </a:moveTo>
                    <a:lnTo>
                      <a:pt x="0" y="11"/>
                    </a:lnTo>
                    <a:lnTo>
                      <a:pt x="5" y="17"/>
                    </a:lnTo>
                    <a:lnTo>
                      <a:pt x="5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79">
                <a:extLst>
                  <a:ext uri="{FF2B5EF4-FFF2-40B4-BE49-F238E27FC236}">
                    <a16:creationId xmlns:a16="http://schemas.microsoft.com/office/drawing/2014/main" xmlns="" id="{77724978-9C0C-4446-BE75-20BD0C6962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5" y="1733"/>
                <a:ext cx="5" cy="17"/>
              </a:xfrm>
              <a:custGeom>
                <a:avLst/>
                <a:gdLst>
                  <a:gd name="T0" fmla="*/ 0 w 5"/>
                  <a:gd name="T1" fmla="*/ 0 h 17"/>
                  <a:gd name="T2" fmla="*/ 0 w 5"/>
                  <a:gd name="T3" fmla="*/ 11 h 17"/>
                  <a:gd name="T4" fmla="*/ 5 w 5"/>
                  <a:gd name="T5" fmla="*/ 17 h 17"/>
                  <a:gd name="T6" fmla="*/ 5 w 5"/>
                  <a:gd name="T7" fmla="*/ 6 h 17"/>
                  <a:gd name="T8" fmla="*/ 0 w 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7">
                    <a:moveTo>
                      <a:pt x="0" y="0"/>
                    </a:moveTo>
                    <a:lnTo>
                      <a:pt x="0" y="11"/>
                    </a:lnTo>
                    <a:lnTo>
                      <a:pt x="5" y="17"/>
                    </a:lnTo>
                    <a:lnTo>
                      <a:pt x="5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80">
                <a:extLst>
                  <a:ext uri="{FF2B5EF4-FFF2-40B4-BE49-F238E27FC236}">
                    <a16:creationId xmlns:a16="http://schemas.microsoft.com/office/drawing/2014/main" xmlns="" id="{D1EEDE7C-9F5A-4543-90D1-E76B2D9EA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0" y="1649"/>
                <a:ext cx="6" cy="17"/>
              </a:xfrm>
              <a:custGeom>
                <a:avLst/>
                <a:gdLst>
                  <a:gd name="T0" fmla="*/ 6 w 6"/>
                  <a:gd name="T1" fmla="*/ 0 h 17"/>
                  <a:gd name="T2" fmla="*/ 0 w 6"/>
                  <a:gd name="T3" fmla="*/ 6 h 17"/>
                  <a:gd name="T4" fmla="*/ 0 w 6"/>
                  <a:gd name="T5" fmla="*/ 17 h 17"/>
                  <a:gd name="T6" fmla="*/ 6 w 6"/>
                  <a:gd name="T7" fmla="*/ 12 h 17"/>
                  <a:gd name="T8" fmla="*/ 6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0" y="6"/>
                    </a:lnTo>
                    <a:lnTo>
                      <a:pt x="0" y="17"/>
                    </a:lnTo>
                    <a:lnTo>
                      <a:pt x="6" y="1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81">
                <a:extLst>
                  <a:ext uri="{FF2B5EF4-FFF2-40B4-BE49-F238E27FC236}">
                    <a16:creationId xmlns:a16="http://schemas.microsoft.com/office/drawing/2014/main" xmlns="" id="{88FD73A0-1E69-4355-A8FD-149C207876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60" y="1649"/>
                <a:ext cx="6" cy="17"/>
              </a:xfrm>
              <a:custGeom>
                <a:avLst/>
                <a:gdLst>
                  <a:gd name="T0" fmla="*/ 6 w 6"/>
                  <a:gd name="T1" fmla="*/ 0 h 17"/>
                  <a:gd name="T2" fmla="*/ 0 w 6"/>
                  <a:gd name="T3" fmla="*/ 6 h 17"/>
                  <a:gd name="T4" fmla="*/ 0 w 6"/>
                  <a:gd name="T5" fmla="*/ 17 h 17"/>
                  <a:gd name="T6" fmla="*/ 6 w 6"/>
                  <a:gd name="T7" fmla="*/ 12 h 17"/>
                  <a:gd name="T8" fmla="*/ 6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0" y="6"/>
                    </a:lnTo>
                    <a:lnTo>
                      <a:pt x="0" y="17"/>
                    </a:lnTo>
                    <a:lnTo>
                      <a:pt x="6" y="12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82">
                <a:extLst>
                  <a:ext uri="{FF2B5EF4-FFF2-40B4-BE49-F238E27FC236}">
                    <a16:creationId xmlns:a16="http://schemas.microsoft.com/office/drawing/2014/main" xmlns="" id="{5C0FEFFF-70D2-402D-977B-9D87690494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431" y="2617"/>
                <a:ext cx="39" cy="106"/>
              </a:xfrm>
              <a:custGeom>
                <a:avLst/>
                <a:gdLst>
                  <a:gd name="T0" fmla="*/ 1 w 7"/>
                  <a:gd name="T1" fmla="*/ 18 h 19"/>
                  <a:gd name="T2" fmla="*/ 0 w 7"/>
                  <a:gd name="T3" fmla="*/ 19 h 19"/>
                  <a:gd name="T4" fmla="*/ 0 w 7"/>
                  <a:gd name="T5" fmla="*/ 19 h 19"/>
                  <a:gd name="T6" fmla="*/ 1 w 7"/>
                  <a:gd name="T7" fmla="*/ 19 h 19"/>
                  <a:gd name="T8" fmla="*/ 1 w 7"/>
                  <a:gd name="T9" fmla="*/ 18 h 19"/>
                  <a:gd name="T10" fmla="*/ 5 w 7"/>
                  <a:gd name="T11" fmla="*/ 5 h 19"/>
                  <a:gd name="T12" fmla="*/ 4 w 7"/>
                  <a:gd name="T13" fmla="*/ 6 h 19"/>
                  <a:gd name="T14" fmla="*/ 0 w 7"/>
                  <a:gd name="T15" fmla="*/ 17 h 19"/>
                  <a:gd name="T16" fmla="*/ 2 w 7"/>
                  <a:gd name="T17" fmla="*/ 16 h 19"/>
                  <a:gd name="T18" fmla="*/ 5 w 7"/>
                  <a:gd name="T19" fmla="*/ 5 h 19"/>
                  <a:gd name="T20" fmla="*/ 7 w 7"/>
                  <a:gd name="T21" fmla="*/ 0 h 19"/>
                  <a:gd name="T22" fmla="*/ 6 w 7"/>
                  <a:gd name="T23" fmla="*/ 0 h 19"/>
                  <a:gd name="T24" fmla="*/ 4 w 7"/>
                  <a:gd name="T25" fmla="*/ 5 h 19"/>
                  <a:gd name="T26" fmla="*/ 6 w 7"/>
                  <a:gd name="T27" fmla="*/ 4 h 19"/>
                  <a:gd name="T28" fmla="*/ 7 w 7"/>
                  <a:gd name="T2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9">
                    <a:moveTo>
                      <a:pt x="1" y="18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1" y="19"/>
                      <a:pt x="1" y="19"/>
                    </a:cubicBezTo>
                    <a:cubicBezTo>
                      <a:pt x="1" y="18"/>
                      <a:pt x="1" y="18"/>
                      <a:pt x="1" y="18"/>
                    </a:cubicBezTo>
                    <a:moveTo>
                      <a:pt x="5" y="5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5" y="5"/>
                      <a:pt x="5" y="5"/>
                      <a:pt x="5" y="5"/>
                    </a:cubicBezTo>
                    <a:moveTo>
                      <a:pt x="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183">
                <a:extLst>
                  <a:ext uri="{FF2B5EF4-FFF2-40B4-BE49-F238E27FC236}">
                    <a16:creationId xmlns:a16="http://schemas.microsoft.com/office/drawing/2014/main" xmlns="" id="{1B34E95E-4D15-449E-A4A6-5E58B14FDD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09" y="2639"/>
                <a:ext cx="11" cy="12"/>
              </a:xfrm>
              <a:custGeom>
                <a:avLst/>
                <a:gdLst>
                  <a:gd name="T0" fmla="*/ 11 w 11"/>
                  <a:gd name="T1" fmla="*/ 0 h 12"/>
                  <a:gd name="T2" fmla="*/ 0 w 11"/>
                  <a:gd name="T3" fmla="*/ 6 h 12"/>
                  <a:gd name="T4" fmla="*/ 0 w 11"/>
                  <a:gd name="T5" fmla="*/ 12 h 12"/>
                  <a:gd name="T6" fmla="*/ 6 w 11"/>
                  <a:gd name="T7" fmla="*/ 6 h 12"/>
                  <a:gd name="T8" fmla="*/ 11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11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6" y="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184">
                <a:extLst>
                  <a:ext uri="{FF2B5EF4-FFF2-40B4-BE49-F238E27FC236}">
                    <a16:creationId xmlns:a16="http://schemas.microsoft.com/office/drawing/2014/main" xmlns="" id="{861542FF-DEFE-49BE-AA2D-5C133E5B6C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09" y="2639"/>
                <a:ext cx="11" cy="12"/>
              </a:xfrm>
              <a:custGeom>
                <a:avLst/>
                <a:gdLst>
                  <a:gd name="T0" fmla="*/ 11 w 11"/>
                  <a:gd name="T1" fmla="*/ 0 h 12"/>
                  <a:gd name="T2" fmla="*/ 0 w 11"/>
                  <a:gd name="T3" fmla="*/ 6 h 12"/>
                  <a:gd name="T4" fmla="*/ 0 w 11"/>
                  <a:gd name="T5" fmla="*/ 12 h 12"/>
                  <a:gd name="T6" fmla="*/ 6 w 11"/>
                  <a:gd name="T7" fmla="*/ 6 h 12"/>
                  <a:gd name="T8" fmla="*/ 11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11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6" y="6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185">
                <a:extLst>
                  <a:ext uri="{FF2B5EF4-FFF2-40B4-BE49-F238E27FC236}">
                    <a16:creationId xmlns:a16="http://schemas.microsoft.com/office/drawing/2014/main" xmlns="" id="{36748CA6-F7E4-4EDC-B704-4703383B78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31" y="2707"/>
                <a:ext cx="11" cy="16"/>
              </a:xfrm>
              <a:custGeom>
                <a:avLst/>
                <a:gdLst>
                  <a:gd name="T0" fmla="*/ 11 w 11"/>
                  <a:gd name="T1" fmla="*/ 0 h 16"/>
                  <a:gd name="T2" fmla="*/ 0 w 11"/>
                  <a:gd name="T3" fmla="*/ 5 h 16"/>
                  <a:gd name="T4" fmla="*/ 0 w 11"/>
                  <a:gd name="T5" fmla="*/ 16 h 16"/>
                  <a:gd name="T6" fmla="*/ 6 w 11"/>
                  <a:gd name="T7" fmla="*/ 11 h 16"/>
                  <a:gd name="T8" fmla="*/ 11 w 11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11" y="0"/>
                    </a:moveTo>
                    <a:lnTo>
                      <a:pt x="0" y="5"/>
                    </a:lnTo>
                    <a:lnTo>
                      <a:pt x="0" y="16"/>
                    </a:lnTo>
                    <a:lnTo>
                      <a:pt x="6" y="11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186">
                <a:extLst>
                  <a:ext uri="{FF2B5EF4-FFF2-40B4-BE49-F238E27FC236}">
                    <a16:creationId xmlns:a16="http://schemas.microsoft.com/office/drawing/2014/main" xmlns="" id="{1C828E12-D01F-459B-82FC-236D0BBD0F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31" y="2707"/>
                <a:ext cx="11" cy="16"/>
              </a:xfrm>
              <a:custGeom>
                <a:avLst/>
                <a:gdLst>
                  <a:gd name="T0" fmla="*/ 11 w 11"/>
                  <a:gd name="T1" fmla="*/ 0 h 16"/>
                  <a:gd name="T2" fmla="*/ 0 w 11"/>
                  <a:gd name="T3" fmla="*/ 5 h 16"/>
                  <a:gd name="T4" fmla="*/ 0 w 11"/>
                  <a:gd name="T5" fmla="*/ 16 h 16"/>
                  <a:gd name="T6" fmla="*/ 6 w 11"/>
                  <a:gd name="T7" fmla="*/ 11 h 16"/>
                  <a:gd name="T8" fmla="*/ 11 w 11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11" y="0"/>
                    </a:moveTo>
                    <a:lnTo>
                      <a:pt x="0" y="5"/>
                    </a:lnTo>
                    <a:lnTo>
                      <a:pt x="0" y="16"/>
                    </a:lnTo>
                    <a:lnTo>
                      <a:pt x="6" y="11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187">
                <a:extLst>
                  <a:ext uri="{FF2B5EF4-FFF2-40B4-BE49-F238E27FC236}">
                    <a16:creationId xmlns:a16="http://schemas.microsoft.com/office/drawing/2014/main" xmlns="" id="{02A714EB-F589-4365-AE04-A2B23AF5A5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75" y="2181"/>
                <a:ext cx="363" cy="492"/>
              </a:xfrm>
              <a:custGeom>
                <a:avLst/>
                <a:gdLst>
                  <a:gd name="T0" fmla="*/ 235 w 363"/>
                  <a:gd name="T1" fmla="*/ 324 h 492"/>
                  <a:gd name="T2" fmla="*/ 235 w 363"/>
                  <a:gd name="T3" fmla="*/ 324 h 492"/>
                  <a:gd name="T4" fmla="*/ 363 w 363"/>
                  <a:gd name="T5" fmla="*/ 492 h 492"/>
                  <a:gd name="T6" fmla="*/ 363 w 363"/>
                  <a:gd name="T7" fmla="*/ 492 h 492"/>
                  <a:gd name="T8" fmla="*/ 235 w 363"/>
                  <a:gd name="T9" fmla="*/ 324 h 492"/>
                  <a:gd name="T10" fmla="*/ 123 w 363"/>
                  <a:gd name="T11" fmla="*/ 173 h 492"/>
                  <a:gd name="T12" fmla="*/ 123 w 363"/>
                  <a:gd name="T13" fmla="*/ 173 h 492"/>
                  <a:gd name="T14" fmla="*/ 235 w 363"/>
                  <a:gd name="T15" fmla="*/ 319 h 492"/>
                  <a:gd name="T16" fmla="*/ 235 w 363"/>
                  <a:gd name="T17" fmla="*/ 319 h 492"/>
                  <a:gd name="T18" fmla="*/ 123 w 363"/>
                  <a:gd name="T19" fmla="*/ 173 h 492"/>
                  <a:gd name="T20" fmla="*/ 0 w 363"/>
                  <a:gd name="T21" fmla="*/ 0 h 492"/>
                  <a:gd name="T22" fmla="*/ 0 w 363"/>
                  <a:gd name="T23" fmla="*/ 0 h 492"/>
                  <a:gd name="T24" fmla="*/ 11 w 363"/>
                  <a:gd name="T25" fmla="*/ 17 h 492"/>
                  <a:gd name="T26" fmla="*/ 123 w 363"/>
                  <a:gd name="T27" fmla="*/ 168 h 492"/>
                  <a:gd name="T28" fmla="*/ 123 w 363"/>
                  <a:gd name="T29" fmla="*/ 168 h 492"/>
                  <a:gd name="T30" fmla="*/ 0 w 363"/>
                  <a:gd name="T3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3" h="492">
                    <a:moveTo>
                      <a:pt x="235" y="324"/>
                    </a:moveTo>
                    <a:lnTo>
                      <a:pt x="235" y="324"/>
                    </a:lnTo>
                    <a:lnTo>
                      <a:pt x="363" y="492"/>
                    </a:lnTo>
                    <a:lnTo>
                      <a:pt x="363" y="492"/>
                    </a:lnTo>
                    <a:lnTo>
                      <a:pt x="235" y="324"/>
                    </a:lnTo>
                    <a:close/>
                    <a:moveTo>
                      <a:pt x="123" y="173"/>
                    </a:moveTo>
                    <a:lnTo>
                      <a:pt x="123" y="173"/>
                    </a:lnTo>
                    <a:lnTo>
                      <a:pt x="235" y="319"/>
                    </a:lnTo>
                    <a:lnTo>
                      <a:pt x="235" y="319"/>
                    </a:lnTo>
                    <a:lnTo>
                      <a:pt x="123" y="173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11" y="17"/>
                    </a:lnTo>
                    <a:lnTo>
                      <a:pt x="123" y="168"/>
                    </a:lnTo>
                    <a:lnTo>
                      <a:pt x="123" y="1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188">
                <a:extLst>
                  <a:ext uri="{FF2B5EF4-FFF2-40B4-BE49-F238E27FC236}">
                    <a16:creationId xmlns:a16="http://schemas.microsoft.com/office/drawing/2014/main" xmlns="" id="{C16F3AEB-AC6A-47D7-819C-198D3C9807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75" y="2181"/>
                <a:ext cx="363" cy="492"/>
              </a:xfrm>
              <a:custGeom>
                <a:avLst/>
                <a:gdLst>
                  <a:gd name="T0" fmla="*/ 235 w 363"/>
                  <a:gd name="T1" fmla="*/ 324 h 492"/>
                  <a:gd name="T2" fmla="*/ 235 w 363"/>
                  <a:gd name="T3" fmla="*/ 324 h 492"/>
                  <a:gd name="T4" fmla="*/ 363 w 363"/>
                  <a:gd name="T5" fmla="*/ 492 h 492"/>
                  <a:gd name="T6" fmla="*/ 363 w 363"/>
                  <a:gd name="T7" fmla="*/ 492 h 492"/>
                  <a:gd name="T8" fmla="*/ 235 w 363"/>
                  <a:gd name="T9" fmla="*/ 324 h 492"/>
                  <a:gd name="T10" fmla="*/ 123 w 363"/>
                  <a:gd name="T11" fmla="*/ 173 h 492"/>
                  <a:gd name="T12" fmla="*/ 123 w 363"/>
                  <a:gd name="T13" fmla="*/ 173 h 492"/>
                  <a:gd name="T14" fmla="*/ 235 w 363"/>
                  <a:gd name="T15" fmla="*/ 319 h 492"/>
                  <a:gd name="T16" fmla="*/ 235 w 363"/>
                  <a:gd name="T17" fmla="*/ 319 h 492"/>
                  <a:gd name="T18" fmla="*/ 123 w 363"/>
                  <a:gd name="T19" fmla="*/ 173 h 492"/>
                  <a:gd name="T20" fmla="*/ 0 w 363"/>
                  <a:gd name="T21" fmla="*/ 0 h 492"/>
                  <a:gd name="T22" fmla="*/ 0 w 363"/>
                  <a:gd name="T23" fmla="*/ 0 h 492"/>
                  <a:gd name="T24" fmla="*/ 11 w 363"/>
                  <a:gd name="T25" fmla="*/ 17 h 492"/>
                  <a:gd name="T26" fmla="*/ 123 w 363"/>
                  <a:gd name="T27" fmla="*/ 168 h 492"/>
                  <a:gd name="T28" fmla="*/ 123 w 363"/>
                  <a:gd name="T29" fmla="*/ 168 h 492"/>
                  <a:gd name="T30" fmla="*/ 0 w 363"/>
                  <a:gd name="T3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3" h="492">
                    <a:moveTo>
                      <a:pt x="235" y="324"/>
                    </a:moveTo>
                    <a:lnTo>
                      <a:pt x="235" y="324"/>
                    </a:lnTo>
                    <a:lnTo>
                      <a:pt x="363" y="492"/>
                    </a:lnTo>
                    <a:lnTo>
                      <a:pt x="363" y="492"/>
                    </a:lnTo>
                    <a:lnTo>
                      <a:pt x="235" y="324"/>
                    </a:lnTo>
                    <a:moveTo>
                      <a:pt x="123" y="173"/>
                    </a:moveTo>
                    <a:lnTo>
                      <a:pt x="123" y="173"/>
                    </a:lnTo>
                    <a:lnTo>
                      <a:pt x="235" y="319"/>
                    </a:lnTo>
                    <a:lnTo>
                      <a:pt x="235" y="319"/>
                    </a:lnTo>
                    <a:lnTo>
                      <a:pt x="123" y="173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11" y="17"/>
                    </a:lnTo>
                    <a:lnTo>
                      <a:pt x="123" y="168"/>
                    </a:lnTo>
                    <a:lnTo>
                      <a:pt x="123" y="168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189">
                <a:extLst>
                  <a:ext uri="{FF2B5EF4-FFF2-40B4-BE49-F238E27FC236}">
                    <a16:creationId xmlns:a16="http://schemas.microsoft.com/office/drawing/2014/main" xmlns="" id="{12EBEAD7-5B62-4555-B099-6153CE640E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40" y="2500"/>
                <a:ext cx="0" cy="5"/>
              </a:xfrm>
              <a:custGeom>
                <a:avLst/>
                <a:gdLst>
                  <a:gd name="T0" fmla="*/ 5 h 5"/>
                  <a:gd name="T1" fmla="*/ 5 h 5"/>
                  <a:gd name="T2" fmla="*/ 5 h 5"/>
                  <a:gd name="T3" fmla="*/ 5 h 5"/>
                  <a:gd name="T4" fmla="*/ 5 h 5"/>
                  <a:gd name="T5" fmla="*/ 0 h 5"/>
                  <a:gd name="T6" fmla="*/ 0 h 5"/>
                  <a:gd name="T7" fmla="*/ 0 h 5"/>
                  <a:gd name="T8" fmla="*/ 0 h 5"/>
                  <a:gd name="T9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190">
                <a:extLst>
                  <a:ext uri="{FF2B5EF4-FFF2-40B4-BE49-F238E27FC236}">
                    <a16:creationId xmlns:a16="http://schemas.microsoft.com/office/drawing/2014/main" xmlns="" id="{48023CCF-5B47-438E-A50D-57592D24763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40" y="2500"/>
                <a:ext cx="0" cy="5"/>
              </a:xfrm>
              <a:custGeom>
                <a:avLst/>
                <a:gdLst>
                  <a:gd name="T0" fmla="*/ 5 h 5"/>
                  <a:gd name="T1" fmla="*/ 5 h 5"/>
                  <a:gd name="T2" fmla="*/ 5 h 5"/>
                  <a:gd name="T3" fmla="*/ 5 h 5"/>
                  <a:gd name="T4" fmla="*/ 5 h 5"/>
                  <a:gd name="T5" fmla="*/ 0 h 5"/>
                  <a:gd name="T6" fmla="*/ 0 h 5"/>
                  <a:gd name="T7" fmla="*/ 0 h 5"/>
                  <a:gd name="T8" fmla="*/ 0 h 5"/>
                  <a:gd name="T9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5">
                    <a:moveTo>
                      <a:pt x="0" y="5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Rectangle 191">
                <a:extLst>
                  <a:ext uri="{FF2B5EF4-FFF2-40B4-BE49-F238E27FC236}">
                    <a16:creationId xmlns:a16="http://schemas.microsoft.com/office/drawing/2014/main" xmlns="" id="{452DF684-7CA1-4BCD-B472-F11D39D120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40" y="2500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Rectangle 192">
                <a:extLst>
                  <a:ext uri="{FF2B5EF4-FFF2-40B4-BE49-F238E27FC236}">
                    <a16:creationId xmlns:a16="http://schemas.microsoft.com/office/drawing/2014/main" xmlns="" id="{7275D82C-9299-497B-A0E1-9305F9C317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40" y="2500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Rectangle 193">
                <a:extLst>
                  <a:ext uri="{FF2B5EF4-FFF2-40B4-BE49-F238E27FC236}">
                    <a16:creationId xmlns:a16="http://schemas.microsoft.com/office/drawing/2014/main" xmlns="" id="{4BB33054-3CB9-40F0-A3C0-7C580EF76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152" y="2349"/>
                <a:ext cx="1" cy="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Rectangle 194">
                <a:extLst>
                  <a:ext uri="{FF2B5EF4-FFF2-40B4-BE49-F238E27FC236}">
                    <a16:creationId xmlns:a16="http://schemas.microsoft.com/office/drawing/2014/main" xmlns="" id="{4900165A-9707-4FCC-A8C5-81A342E929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152" y="2349"/>
                <a:ext cx="1" cy="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Rectangle 195">
                <a:extLst>
                  <a:ext uri="{FF2B5EF4-FFF2-40B4-BE49-F238E27FC236}">
                    <a16:creationId xmlns:a16="http://schemas.microsoft.com/office/drawing/2014/main" xmlns="" id="{3E10F66D-E4D1-4037-9288-38B4FC2255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40" y="2500"/>
                <a:ext cx="1" cy="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Rectangle 196">
                <a:extLst>
                  <a:ext uri="{FF2B5EF4-FFF2-40B4-BE49-F238E27FC236}">
                    <a16:creationId xmlns:a16="http://schemas.microsoft.com/office/drawing/2014/main" xmlns="" id="{991DE699-FAB0-40FA-9DD0-1CCD8172AB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40" y="2500"/>
                <a:ext cx="1" cy="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197">
                <a:extLst>
                  <a:ext uri="{FF2B5EF4-FFF2-40B4-BE49-F238E27FC236}">
                    <a16:creationId xmlns:a16="http://schemas.microsoft.com/office/drawing/2014/main" xmlns="" id="{191BB61A-8AF3-49C4-AA24-DD57F43BA9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64" y="2192"/>
                <a:ext cx="358" cy="481"/>
              </a:xfrm>
              <a:custGeom>
                <a:avLst/>
                <a:gdLst>
                  <a:gd name="T0" fmla="*/ 229 w 358"/>
                  <a:gd name="T1" fmla="*/ 308 h 481"/>
                  <a:gd name="T2" fmla="*/ 229 w 358"/>
                  <a:gd name="T3" fmla="*/ 308 h 481"/>
                  <a:gd name="T4" fmla="*/ 358 w 358"/>
                  <a:gd name="T5" fmla="*/ 481 h 481"/>
                  <a:gd name="T6" fmla="*/ 358 w 358"/>
                  <a:gd name="T7" fmla="*/ 481 h 481"/>
                  <a:gd name="T8" fmla="*/ 229 w 358"/>
                  <a:gd name="T9" fmla="*/ 308 h 481"/>
                  <a:gd name="T10" fmla="*/ 117 w 358"/>
                  <a:gd name="T11" fmla="*/ 157 h 481"/>
                  <a:gd name="T12" fmla="*/ 117 w 358"/>
                  <a:gd name="T13" fmla="*/ 157 h 481"/>
                  <a:gd name="T14" fmla="*/ 229 w 358"/>
                  <a:gd name="T15" fmla="*/ 302 h 481"/>
                  <a:gd name="T16" fmla="*/ 229 w 358"/>
                  <a:gd name="T17" fmla="*/ 302 h 481"/>
                  <a:gd name="T18" fmla="*/ 117 w 358"/>
                  <a:gd name="T19" fmla="*/ 157 h 481"/>
                  <a:gd name="T20" fmla="*/ 0 w 358"/>
                  <a:gd name="T21" fmla="*/ 0 h 481"/>
                  <a:gd name="T22" fmla="*/ 117 w 358"/>
                  <a:gd name="T23" fmla="*/ 151 h 481"/>
                  <a:gd name="T24" fmla="*/ 117 w 358"/>
                  <a:gd name="T25" fmla="*/ 151 h 481"/>
                  <a:gd name="T26" fmla="*/ 6 w 358"/>
                  <a:gd name="T27" fmla="*/ 6 h 481"/>
                  <a:gd name="T28" fmla="*/ 0 w 358"/>
                  <a:gd name="T29" fmla="*/ 0 h 481"/>
                  <a:gd name="T30" fmla="*/ 0 w 358"/>
                  <a:gd name="T31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8" h="481">
                    <a:moveTo>
                      <a:pt x="229" y="308"/>
                    </a:moveTo>
                    <a:lnTo>
                      <a:pt x="229" y="308"/>
                    </a:lnTo>
                    <a:lnTo>
                      <a:pt x="358" y="481"/>
                    </a:lnTo>
                    <a:lnTo>
                      <a:pt x="358" y="481"/>
                    </a:lnTo>
                    <a:lnTo>
                      <a:pt x="229" y="308"/>
                    </a:lnTo>
                    <a:close/>
                    <a:moveTo>
                      <a:pt x="117" y="157"/>
                    </a:moveTo>
                    <a:lnTo>
                      <a:pt x="117" y="157"/>
                    </a:lnTo>
                    <a:lnTo>
                      <a:pt x="229" y="302"/>
                    </a:lnTo>
                    <a:lnTo>
                      <a:pt x="229" y="302"/>
                    </a:lnTo>
                    <a:lnTo>
                      <a:pt x="117" y="157"/>
                    </a:lnTo>
                    <a:close/>
                    <a:moveTo>
                      <a:pt x="0" y="0"/>
                    </a:moveTo>
                    <a:lnTo>
                      <a:pt x="117" y="151"/>
                    </a:lnTo>
                    <a:lnTo>
                      <a:pt x="117" y="151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198">
                <a:extLst>
                  <a:ext uri="{FF2B5EF4-FFF2-40B4-BE49-F238E27FC236}">
                    <a16:creationId xmlns:a16="http://schemas.microsoft.com/office/drawing/2014/main" xmlns="" id="{E7371E5A-4EFB-41AE-B889-69B47A9D5A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64" y="2192"/>
                <a:ext cx="358" cy="481"/>
              </a:xfrm>
              <a:custGeom>
                <a:avLst/>
                <a:gdLst>
                  <a:gd name="T0" fmla="*/ 229 w 358"/>
                  <a:gd name="T1" fmla="*/ 308 h 481"/>
                  <a:gd name="T2" fmla="*/ 229 w 358"/>
                  <a:gd name="T3" fmla="*/ 308 h 481"/>
                  <a:gd name="T4" fmla="*/ 358 w 358"/>
                  <a:gd name="T5" fmla="*/ 481 h 481"/>
                  <a:gd name="T6" fmla="*/ 358 w 358"/>
                  <a:gd name="T7" fmla="*/ 481 h 481"/>
                  <a:gd name="T8" fmla="*/ 229 w 358"/>
                  <a:gd name="T9" fmla="*/ 308 h 481"/>
                  <a:gd name="T10" fmla="*/ 117 w 358"/>
                  <a:gd name="T11" fmla="*/ 157 h 481"/>
                  <a:gd name="T12" fmla="*/ 117 w 358"/>
                  <a:gd name="T13" fmla="*/ 157 h 481"/>
                  <a:gd name="T14" fmla="*/ 229 w 358"/>
                  <a:gd name="T15" fmla="*/ 302 h 481"/>
                  <a:gd name="T16" fmla="*/ 229 w 358"/>
                  <a:gd name="T17" fmla="*/ 302 h 481"/>
                  <a:gd name="T18" fmla="*/ 117 w 358"/>
                  <a:gd name="T19" fmla="*/ 157 h 481"/>
                  <a:gd name="T20" fmla="*/ 0 w 358"/>
                  <a:gd name="T21" fmla="*/ 0 h 481"/>
                  <a:gd name="T22" fmla="*/ 117 w 358"/>
                  <a:gd name="T23" fmla="*/ 151 h 481"/>
                  <a:gd name="T24" fmla="*/ 117 w 358"/>
                  <a:gd name="T25" fmla="*/ 151 h 481"/>
                  <a:gd name="T26" fmla="*/ 6 w 358"/>
                  <a:gd name="T27" fmla="*/ 6 h 481"/>
                  <a:gd name="T28" fmla="*/ 0 w 358"/>
                  <a:gd name="T29" fmla="*/ 0 h 481"/>
                  <a:gd name="T30" fmla="*/ 0 w 358"/>
                  <a:gd name="T31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8" h="481">
                    <a:moveTo>
                      <a:pt x="229" y="308"/>
                    </a:moveTo>
                    <a:lnTo>
                      <a:pt x="229" y="308"/>
                    </a:lnTo>
                    <a:lnTo>
                      <a:pt x="358" y="481"/>
                    </a:lnTo>
                    <a:lnTo>
                      <a:pt x="358" y="481"/>
                    </a:lnTo>
                    <a:lnTo>
                      <a:pt x="229" y="308"/>
                    </a:lnTo>
                    <a:moveTo>
                      <a:pt x="117" y="157"/>
                    </a:moveTo>
                    <a:lnTo>
                      <a:pt x="117" y="157"/>
                    </a:lnTo>
                    <a:lnTo>
                      <a:pt x="229" y="302"/>
                    </a:lnTo>
                    <a:lnTo>
                      <a:pt x="229" y="302"/>
                    </a:lnTo>
                    <a:lnTo>
                      <a:pt x="117" y="157"/>
                    </a:lnTo>
                    <a:moveTo>
                      <a:pt x="0" y="0"/>
                    </a:moveTo>
                    <a:lnTo>
                      <a:pt x="117" y="151"/>
                    </a:lnTo>
                    <a:lnTo>
                      <a:pt x="117" y="151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199">
                <a:extLst>
                  <a:ext uri="{FF2B5EF4-FFF2-40B4-BE49-F238E27FC236}">
                    <a16:creationId xmlns:a16="http://schemas.microsoft.com/office/drawing/2014/main" xmlns="" id="{E460F625-9A32-49B9-BCBB-F3045A8780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35" y="2494"/>
                <a:ext cx="0" cy="6"/>
              </a:xfrm>
              <a:custGeom>
                <a:avLst/>
                <a:gdLst>
                  <a:gd name="T0" fmla="*/ 6 h 6"/>
                  <a:gd name="T1" fmla="*/ 6 h 6"/>
                  <a:gd name="T2" fmla="*/ 6 h 6"/>
                  <a:gd name="T3" fmla="*/ 6 h 6"/>
                  <a:gd name="T4" fmla="*/ 6 h 6"/>
                  <a:gd name="T5" fmla="*/ 0 h 6"/>
                  <a:gd name="T6" fmla="*/ 0 h 6"/>
                  <a:gd name="T7" fmla="*/ 0 h 6"/>
                  <a:gd name="T8" fmla="*/ 0 h 6"/>
                  <a:gd name="T9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200">
                <a:extLst>
                  <a:ext uri="{FF2B5EF4-FFF2-40B4-BE49-F238E27FC236}">
                    <a16:creationId xmlns:a16="http://schemas.microsoft.com/office/drawing/2014/main" xmlns="" id="{3B674E9D-B08B-4F6A-A06F-0881A771E7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35" y="2494"/>
                <a:ext cx="0" cy="6"/>
              </a:xfrm>
              <a:custGeom>
                <a:avLst/>
                <a:gdLst>
                  <a:gd name="T0" fmla="*/ 6 h 6"/>
                  <a:gd name="T1" fmla="*/ 6 h 6"/>
                  <a:gd name="T2" fmla="*/ 6 h 6"/>
                  <a:gd name="T3" fmla="*/ 6 h 6"/>
                  <a:gd name="T4" fmla="*/ 6 h 6"/>
                  <a:gd name="T5" fmla="*/ 0 h 6"/>
                  <a:gd name="T6" fmla="*/ 0 h 6"/>
                  <a:gd name="T7" fmla="*/ 0 h 6"/>
                  <a:gd name="T8" fmla="*/ 0 h 6"/>
                  <a:gd name="T9" fmla="*/ 0 h 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6">
                    <a:moveTo>
                      <a:pt x="0" y="6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Rectangle 201">
                <a:extLst>
                  <a:ext uri="{FF2B5EF4-FFF2-40B4-BE49-F238E27FC236}">
                    <a16:creationId xmlns:a16="http://schemas.microsoft.com/office/drawing/2014/main" xmlns="" id="{C3372008-BCE9-4F06-931C-ADDA7E93B0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35" y="249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Rectangle 202">
                <a:extLst>
                  <a:ext uri="{FF2B5EF4-FFF2-40B4-BE49-F238E27FC236}">
                    <a16:creationId xmlns:a16="http://schemas.microsoft.com/office/drawing/2014/main" xmlns="" id="{97BAE472-E456-4244-94B0-A7B82B7051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35" y="2494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Rectangle 203">
                <a:extLst>
                  <a:ext uri="{FF2B5EF4-FFF2-40B4-BE49-F238E27FC236}">
                    <a16:creationId xmlns:a16="http://schemas.microsoft.com/office/drawing/2014/main" xmlns="" id="{42DB702B-BB06-4956-BC93-352449CA61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147" y="2343"/>
                <a:ext cx="1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Rectangle 204">
                <a:extLst>
                  <a:ext uri="{FF2B5EF4-FFF2-40B4-BE49-F238E27FC236}">
                    <a16:creationId xmlns:a16="http://schemas.microsoft.com/office/drawing/2014/main" xmlns="" id="{9EE74E68-A800-4B03-B9E7-C24BD93197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147" y="2343"/>
                <a:ext cx="1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Group 406">
              <a:extLst>
                <a:ext uri="{FF2B5EF4-FFF2-40B4-BE49-F238E27FC236}">
                  <a16:creationId xmlns:a16="http://schemas.microsoft.com/office/drawing/2014/main" xmlns="" id="{8F650DE8-A38F-4F8C-9E88-EF78AF3D2C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4383088" y="1357313"/>
              <a:ext cx="3095625" cy="3071813"/>
              <a:chOff x="-2761" y="855"/>
              <a:chExt cx="1950" cy="1935"/>
            </a:xfrm>
            <a:grpFill/>
          </p:grpSpPr>
          <p:sp>
            <p:nvSpPr>
              <p:cNvPr id="228" name="Rectangle 206">
                <a:extLst>
                  <a:ext uri="{FF2B5EF4-FFF2-40B4-BE49-F238E27FC236}">
                    <a16:creationId xmlns:a16="http://schemas.microsoft.com/office/drawing/2014/main" xmlns="" id="{FC3C818D-594B-41C1-81BA-A7360B9E36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35" y="2494"/>
                <a:ext cx="1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Rectangle 207">
                <a:extLst>
                  <a:ext uri="{FF2B5EF4-FFF2-40B4-BE49-F238E27FC236}">
                    <a16:creationId xmlns:a16="http://schemas.microsoft.com/office/drawing/2014/main" xmlns="" id="{91EF76A0-AD43-4840-BA32-BA6135CCC9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35" y="2494"/>
                <a:ext cx="1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08">
                <a:extLst>
                  <a:ext uri="{FF2B5EF4-FFF2-40B4-BE49-F238E27FC236}">
                    <a16:creationId xmlns:a16="http://schemas.microsoft.com/office/drawing/2014/main" xmlns="" id="{4344778A-25AB-4540-A99A-C1EF845F71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12" y="2679"/>
                <a:ext cx="67" cy="84"/>
              </a:xfrm>
              <a:custGeom>
                <a:avLst/>
                <a:gdLst>
                  <a:gd name="T0" fmla="*/ 51 w 67"/>
                  <a:gd name="T1" fmla="*/ 67 h 84"/>
                  <a:gd name="T2" fmla="*/ 67 w 67"/>
                  <a:gd name="T3" fmla="*/ 84 h 84"/>
                  <a:gd name="T4" fmla="*/ 67 w 67"/>
                  <a:gd name="T5" fmla="*/ 84 h 84"/>
                  <a:gd name="T6" fmla="*/ 51 w 67"/>
                  <a:gd name="T7" fmla="*/ 67 h 84"/>
                  <a:gd name="T8" fmla="*/ 51 w 67"/>
                  <a:gd name="T9" fmla="*/ 67 h 84"/>
                  <a:gd name="T10" fmla="*/ 0 w 67"/>
                  <a:gd name="T11" fmla="*/ 0 h 84"/>
                  <a:gd name="T12" fmla="*/ 39 w 67"/>
                  <a:gd name="T13" fmla="*/ 50 h 84"/>
                  <a:gd name="T14" fmla="*/ 39 w 67"/>
                  <a:gd name="T15" fmla="*/ 50 h 84"/>
                  <a:gd name="T16" fmla="*/ 0 w 67"/>
                  <a:gd name="T17" fmla="*/ 0 h 84"/>
                  <a:gd name="T18" fmla="*/ 0 w 67"/>
                  <a:gd name="T1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84">
                    <a:moveTo>
                      <a:pt x="51" y="67"/>
                    </a:moveTo>
                    <a:lnTo>
                      <a:pt x="67" y="84"/>
                    </a:lnTo>
                    <a:lnTo>
                      <a:pt x="67" y="84"/>
                    </a:lnTo>
                    <a:lnTo>
                      <a:pt x="51" y="67"/>
                    </a:lnTo>
                    <a:lnTo>
                      <a:pt x="51" y="67"/>
                    </a:lnTo>
                    <a:close/>
                    <a:moveTo>
                      <a:pt x="0" y="0"/>
                    </a:moveTo>
                    <a:lnTo>
                      <a:pt x="39" y="50"/>
                    </a:lnTo>
                    <a:lnTo>
                      <a:pt x="39" y="5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09">
                <a:extLst>
                  <a:ext uri="{FF2B5EF4-FFF2-40B4-BE49-F238E27FC236}">
                    <a16:creationId xmlns:a16="http://schemas.microsoft.com/office/drawing/2014/main" xmlns="" id="{A05F207B-F62D-4530-92D0-8E578916AB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12" y="2679"/>
                <a:ext cx="67" cy="84"/>
              </a:xfrm>
              <a:custGeom>
                <a:avLst/>
                <a:gdLst>
                  <a:gd name="T0" fmla="*/ 51 w 67"/>
                  <a:gd name="T1" fmla="*/ 67 h 84"/>
                  <a:gd name="T2" fmla="*/ 67 w 67"/>
                  <a:gd name="T3" fmla="*/ 84 h 84"/>
                  <a:gd name="T4" fmla="*/ 67 w 67"/>
                  <a:gd name="T5" fmla="*/ 84 h 84"/>
                  <a:gd name="T6" fmla="*/ 51 w 67"/>
                  <a:gd name="T7" fmla="*/ 67 h 84"/>
                  <a:gd name="T8" fmla="*/ 51 w 67"/>
                  <a:gd name="T9" fmla="*/ 67 h 84"/>
                  <a:gd name="T10" fmla="*/ 0 w 67"/>
                  <a:gd name="T11" fmla="*/ 0 h 84"/>
                  <a:gd name="T12" fmla="*/ 39 w 67"/>
                  <a:gd name="T13" fmla="*/ 50 h 84"/>
                  <a:gd name="T14" fmla="*/ 39 w 67"/>
                  <a:gd name="T15" fmla="*/ 50 h 84"/>
                  <a:gd name="T16" fmla="*/ 0 w 67"/>
                  <a:gd name="T17" fmla="*/ 0 h 84"/>
                  <a:gd name="T18" fmla="*/ 0 w 67"/>
                  <a:gd name="T1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84">
                    <a:moveTo>
                      <a:pt x="51" y="67"/>
                    </a:moveTo>
                    <a:lnTo>
                      <a:pt x="67" y="84"/>
                    </a:lnTo>
                    <a:lnTo>
                      <a:pt x="67" y="84"/>
                    </a:lnTo>
                    <a:lnTo>
                      <a:pt x="51" y="67"/>
                    </a:lnTo>
                    <a:lnTo>
                      <a:pt x="51" y="67"/>
                    </a:lnTo>
                    <a:moveTo>
                      <a:pt x="0" y="0"/>
                    </a:moveTo>
                    <a:lnTo>
                      <a:pt x="39" y="50"/>
                    </a:lnTo>
                    <a:lnTo>
                      <a:pt x="39" y="5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10">
                <a:extLst>
                  <a:ext uri="{FF2B5EF4-FFF2-40B4-BE49-F238E27FC236}">
                    <a16:creationId xmlns:a16="http://schemas.microsoft.com/office/drawing/2014/main" xmlns="" id="{81EB90C7-BA16-4118-B998-09235A521A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3" y="2729"/>
                <a:ext cx="12" cy="17"/>
              </a:xfrm>
              <a:custGeom>
                <a:avLst/>
                <a:gdLst>
                  <a:gd name="T0" fmla="*/ 0 w 12"/>
                  <a:gd name="T1" fmla="*/ 0 h 17"/>
                  <a:gd name="T2" fmla="*/ 12 w 12"/>
                  <a:gd name="T3" fmla="*/ 17 h 17"/>
                  <a:gd name="T4" fmla="*/ 12 w 12"/>
                  <a:gd name="T5" fmla="*/ 17 h 17"/>
                  <a:gd name="T6" fmla="*/ 0 w 12"/>
                  <a:gd name="T7" fmla="*/ 0 h 17"/>
                  <a:gd name="T8" fmla="*/ 0 w 1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0" y="0"/>
                    </a:moveTo>
                    <a:lnTo>
                      <a:pt x="12" y="17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211">
                <a:extLst>
                  <a:ext uri="{FF2B5EF4-FFF2-40B4-BE49-F238E27FC236}">
                    <a16:creationId xmlns:a16="http://schemas.microsoft.com/office/drawing/2014/main" xmlns="" id="{1894D6A1-A59F-4144-AF40-07BC3CD414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3" y="2729"/>
                <a:ext cx="12" cy="17"/>
              </a:xfrm>
              <a:custGeom>
                <a:avLst/>
                <a:gdLst>
                  <a:gd name="T0" fmla="*/ 0 w 12"/>
                  <a:gd name="T1" fmla="*/ 0 h 17"/>
                  <a:gd name="T2" fmla="*/ 12 w 12"/>
                  <a:gd name="T3" fmla="*/ 17 h 17"/>
                  <a:gd name="T4" fmla="*/ 12 w 12"/>
                  <a:gd name="T5" fmla="*/ 17 h 17"/>
                  <a:gd name="T6" fmla="*/ 0 w 12"/>
                  <a:gd name="T7" fmla="*/ 0 h 17"/>
                  <a:gd name="T8" fmla="*/ 0 w 1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0" y="0"/>
                    </a:moveTo>
                    <a:lnTo>
                      <a:pt x="12" y="17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212">
                <a:extLst>
                  <a:ext uri="{FF2B5EF4-FFF2-40B4-BE49-F238E27FC236}">
                    <a16:creationId xmlns:a16="http://schemas.microsoft.com/office/drawing/2014/main" xmlns="" id="{C37614BD-E61B-40B5-879F-BF46519AC7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01" y="2679"/>
                <a:ext cx="56" cy="78"/>
              </a:xfrm>
              <a:custGeom>
                <a:avLst/>
                <a:gdLst>
                  <a:gd name="T0" fmla="*/ 56 w 56"/>
                  <a:gd name="T1" fmla="*/ 78 h 78"/>
                  <a:gd name="T2" fmla="*/ 56 w 56"/>
                  <a:gd name="T3" fmla="*/ 78 h 78"/>
                  <a:gd name="T4" fmla="*/ 56 w 56"/>
                  <a:gd name="T5" fmla="*/ 78 h 78"/>
                  <a:gd name="T6" fmla="*/ 56 w 56"/>
                  <a:gd name="T7" fmla="*/ 78 h 78"/>
                  <a:gd name="T8" fmla="*/ 56 w 56"/>
                  <a:gd name="T9" fmla="*/ 78 h 78"/>
                  <a:gd name="T10" fmla="*/ 0 w 56"/>
                  <a:gd name="T11" fmla="*/ 0 h 78"/>
                  <a:gd name="T12" fmla="*/ 45 w 56"/>
                  <a:gd name="T13" fmla="*/ 61 h 78"/>
                  <a:gd name="T14" fmla="*/ 45 w 56"/>
                  <a:gd name="T15" fmla="*/ 61 h 78"/>
                  <a:gd name="T16" fmla="*/ 0 w 56"/>
                  <a:gd name="T17" fmla="*/ 0 h 78"/>
                  <a:gd name="T18" fmla="*/ 0 w 56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78">
                    <a:moveTo>
                      <a:pt x="56" y="78"/>
                    </a:move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close/>
                    <a:moveTo>
                      <a:pt x="0" y="0"/>
                    </a:moveTo>
                    <a:lnTo>
                      <a:pt x="45" y="61"/>
                    </a:lnTo>
                    <a:lnTo>
                      <a:pt x="45" y="6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213">
                <a:extLst>
                  <a:ext uri="{FF2B5EF4-FFF2-40B4-BE49-F238E27FC236}">
                    <a16:creationId xmlns:a16="http://schemas.microsoft.com/office/drawing/2014/main" xmlns="" id="{A0E5C17E-5F30-4817-B990-9AA2A8BE1F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01" y="2679"/>
                <a:ext cx="56" cy="78"/>
              </a:xfrm>
              <a:custGeom>
                <a:avLst/>
                <a:gdLst>
                  <a:gd name="T0" fmla="*/ 56 w 56"/>
                  <a:gd name="T1" fmla="*/ 78 h 78"/>
                  <a:gd name="T2" fmla="*/ 56 w 56"/>
                  <a:gd name="T3" fmla="*/ 78 h 78"/>
                  <a:gd name="T4" fmla="*/ 56 w 56"/>
                  <a:gd name="T5" fmla="*/ 78 h 78"/>
                  <a:gd name="T6" fmla="*/ 56 w 56"/>
                  <a:gd name="T7" fmla="*/ 78 h 78"/>
                  <a:gd name="T8" fmla="*/ 56 w 56"/>
                  <a:gd name="T9" fmla="*/ 78 h 78"/>
                  <a:gd name="T10" fmla="*/ 0 w 56"/>
                  <a:gd name="T11" fmla="*/ 0 h 78"/>
                  <a:gd name="T12" fmla="*/ 45 w 56"/>
                  <a:gd name="T13" fmla="*/ 61 h 78"/>
                  <a:gd name="T14" fmla="*/ 45 w 56"/>
                  <a:gd name="T15" fmla="*/ 61 h 78"/>
                  <a:gd name="T16" fmla="*/ 0 w 56"/>
                  <a:gd name="T17" fmla="*/ 0 h 78"/>
                  <a:gd name="T18" fmla="*/ 0 w 56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78">
                    <a:moveTo>
                      <a:pt x="56" y="78"/>
                    </a:move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56" y="78"/>
                    </a:lnTo>
                    <a:moveTo>
                      <a:pt x="0" y="0"/>
                    </a:moveTo>
                    <a:lnTo>
                      <a:pt x="45" y="61"/>
                    </a:lnTo>
                    <a:lnTo>
                      <a:pt x="45" y="61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214">
                <a:extLst>
                  <a:ext uri="{FF2B5EF4-FFF2-40B4-BE49-F238E27FC236}">
                    <a16:creationId xmlns:a16="http://schemas.microsoft.com/office/drawing/2014/main" xmlns="" id="{B2FD8E54-02C0-4822-AC78-9C8D62DDCB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6" y="2740"/>
                <a:ext cx="11" cy="17"/>
              </a:xfrm>
              <a:custGeom>
                <a:avLst/>
                <a:gdLst>
                  <a:gd name="T0" fmla="*/ 0 w 11"/>
                  <a:gd name="T1" fmla="*/ 0 h 17"/>
                  <a:gd name="T2" fmla="*/ 11 w 11"/>
                  <a:gd name="T3" fmla="*/ 17 h 17"/>
                  <a:gd name="T4" fmla="*/ 11 w 11"/>
                  <a:gd name="T5" fmla="*/ 17 h 17"/>
                  <a:gd name="T6" fmla="*/ 0 w 11"/>
                  <a:gd name="T7" fmla="*/ 0 h 17"/>
                  <a:gd name="T8" fmla="*/ 0 w 1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0" y="0"/>
                    </a:moveTo>
                    <a:lnTo>
                      <a:pt x="11" y="17"/>
                    </a:lnTo>
                    <a:lnTo>
                      <a:pt x="11" y="1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215">
                <a:extLst>
                  <a:ext uri="{FF2B5EF4-FFF2-40B4-BE49-F238E27FC236}">
                    <a16:creationId xmlns:a16="http://schemas.microsoft.com/office/drawing/2014/main" xmlns="" id="{022F807D-7925-40F2-945D-4F8383CCB1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56" y="2740"/>
                <a:ext cx="11" cy="17"/>
              </a:xfrm>
              <a:custGeom>
                <a:avLst/>
                <a:gdLst>
                  <a:gd name="T0" fmla="*/ 0 w 11"/>
                  <a:gd name="T1" fmla="*/ 0 h 17"/>
                  <a:gd name="T2" fmla="*/ 11 w 11"/>
                  <a:gd name="T3" fmla="*/ 17 h 17"/>
                  <a:gd name="T4" fmla="*/ 11 w 11"/>
                  <a:gd name="T5" fmla="*/ 17 h 17"/>
                  <a:gd name="T6" fmla="*/ 0 w 11"/>
                  <a:gd name="T7" fmla="*/ 0 h 17"/>
                  <a:gd name="T8" fmla="*/ 0 w 1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0" y="0"/>
                    </a:moveTo>
                    <a:lnTo>
                      <a:pt x="11" y="17"/>
                    </a:lnTo>
                    <a:lnTo>
                      <a:pt x="11" y="17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216">
                <a:extLst>
                  <a:ext uri="{FF2B5EF4-FFF2-40B4-BE49-F238E27FC236}">
                    <a16:creationId xmlns:a16="http://schemas.microsoft.com/office/drawing/2014/main" xmlns="" id="{9067D3F9-C5D5-4F97-AE56-07499A355F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073" y="1179"/>
                <a:ext cx="134" cy="414"/>
              </a:xfrm>
              <a:custGeom>
                <a:avLst/>
                <a:gdLst>
                  <a:gd name="T0" fmla="*/ 9 w 24"/>
                  <a:gd name="T1" fmla="*/ 45 h 74"/>
                  <a:gd name="T2" fmla="*/ 6 w 24"/>
                  <a:gd name="T3" fmla="*/ 53 h 74"/>
                  <a:gd name="T4" fmla="*/ 6 w 24"/>
                  <a:gd name="T5" fmla="*/ 54 h 74"/>
                  <a:gd name="T6" fmla="*/ 0 w 24"/>
                  <a:gd name="T7" fmla="*/ 73 h 74"/>
                  <a:gd name="T8" fmla="*/ 1 w 24"/>
                  <a:gd name="T9" fmla="*/ 74 h 74"/>
                  <a:gd name="T10" fmla="*/ 6 w 24"/>
                  <a:gd name="T11" fmla="*/ 55 h 74"/>
                  <a:gd name="T12" fmla="*/ 7 w 24"/>
                  <a:gd name="T13" fmla="*/ 54 h 74"/>
                  <a:gd name="T14" fmla="*/ 9 w 24"/>
                  <a:gd name="T15" fmla="*/ 47 h 74"/>
                  <a:gd name="T16" fmla="*/ 9 w 24"/>
                  <a:gd name="T17" fmla="*/ 45 h 74"/>
                  <a:gd name="T18" fmla="*/ 17 w 24"/>
                  <a:gd name="T19" fmla="*/ 18 h 74"/>
                  <a:gd name="T20" fmla="*/ 9 w 24"/>
                  <a:gd name="T21" fmla="*/ 42 h 74"/>
                  <a:gd name="T22" fmla="*/ 10 w 24"/>
                  <a:gd name="T23" fmla="*/ 45 h 74"/>
                  <a:gd name="T24" fmla="*/ 18 w 24"/>
                  <a:gd name="T25" fmla="*/ 19 h 74"/>
                  <a:gd name="T26" fmla="*/ 17 w 24"/>
                  <a:gd name="T27" fmla="*/ 18 h 74"/>
                  <a:gd name="T28" fmla="*/ 23 w 24"/>
                  <a:gd name="T29" fmla="*/ 0 h 74"/>
                  <a:gd name="T30" fmla="*/ 18 w 24"/>
                  <a:gd name="T31" fmla="*/ 16 h 74"/>
                  <a:gd name="T32" fmla="*/ 18 w 24"/>
                  <a:gd name="T33" fmla="*/ 18 h 74"/>
                  <a:gd name="T34" fmla="*/ 24 w 24"/>
                  <a:gd name="T35" fmla="*/ 0 h 74"/>
                  <a:gd name="T36" fmla="*/ 23 w 24"/>
                  <a:gd name="T3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4" h="74">
                    <a:moveTo>
                      <a:pt x="9" y="45"/>
                    </a:moveTo>
                    <a:cubicBezTo>
                      <a:pt x="6" y="53"/>
                      <a:pt x="6" y="53"/>
                      <a:pt x="6" y="5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9" y="47"/>
                      <a:pt x="9" y="47"/>
                      <a:pt x="9" y="47"/>
                    </a:cubicBezTo>
                    <a:cubicBezTo>
                      <a:pt x="9" y="45"/>
                      <a:pt x="9" y="45"/>
                      <a:pt x="9" y="45"/>
                    </a:cubicBezTo>
                    <a:moveTo>
                      <a:pt x="17" y="18"/>
                    </a:moveTo>
                    <a:cubicBezTo>
                      <a:pt x="9" y="42"/>
                      <a:pt x="9" y="42"/>
                      <a:pt x="9" y="42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18"/>
                      <a:pt x="17" y="18"/>
                      <a:pt x="17" y="18"/>
                    </a:cubicBezTo>
                    <a:moveTo>
                      <a:pt x="23" y="0"/>
                    </a:move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217">
                <a:extLst>
                  <a:ext uri="{FF2B5EF4-FFF2-40B4-BE49-F238E27FC236}">
                    <a16:creationId xmlns:a16="http://schemas.microsoft.com/office/drawing/2014/main" xmlns="" id="{E3958376-ACF9-4FC9-B094-1186059F3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8" y="1269"/>
                <a:ext cx="5" cy="17"/>
              </a:xfrm>
              <a:custGeom>
                <a:avLst/>
                <a:gdLst>
                  <a:gd name="T0" fmla="*/ 5 w 5"/>
                  <a:gd name="T1" fmla="*/ 0 h 17"/>
                  <a:gd name="T2" fmla="*/ 0 w 5"/>
                  <a:gd name="T3" fmla="*/ 11 h 17"/>
                  <a:gd name="T4" fmla="*/ 5 w 5"/>
                  <a:gd name="T5" fmla="*/ 17 h 17"/>
                  <a:gd name="T6" fmla="*/ 5 w 5"/>
                  <a:gd name="T7" fmla="*/ 11 h 17"/>
                  <a:gd name="T8" fmla="*/ 5 w 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7">
                    <a:moveTo>
                      <a:pt x="5" y="0"/>
                    </a:moveTo>
                    <a:lnTo>
                      <a:pt x="0" y="11"/>
                    </a:lnTo>
                    <a:lnTo>
                      <a:pt x="5" y="17"/>
                    </a:lnTo>
                    <a:lnTo>
                      <a:pt x="5" y="1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218">
                <a:extLst>
                  <a:ext uri="{FF2B5EF4-FFF2-40B4-BE49-F238E27FC236}">
                    <a16:creationId xmlns:a16="http://schemas.microsoft.com/office/drawing/2014/main" xmlns="" id="{1C08BAA6-167E-4D15-AA68-FCB81AE02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78" y="1269"/>
                <a:ext cx="5" cy="17"/>
              </a:xfrm>
              <a:custGeom>
                <a:avLst/>
                <a:gdLst>
                  <a:gd name="T0" fmla="*/ 5 w 5"/>
                  <a:gd name="T1" fmla="*/ 0 h 17"/>
                  <a:gd name="T2" fmla="*/ 0 w 5"/>
                  <a:gd name="T3" fmla="*/ 11 h 17"/>
                  <a:gd name="T4" fmla="*/ 5 w 5"/>
                  <a:gd name="T5" fmla="*/ 17 h 17"/>
                  <a:gd name="T6" fmla="*/ 5 w 5"/>
                  <a:gd name="T7" fmla="*/ 11 h 17"/>
                  <a:gd name="T8" fmla="*/ 5 w 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7">
                    <a:moveTo>
                      <a:pt x="5" y="0"/>
                    </a:moveTo>
                    <a:lnTo>
                      <a:pt x="0" y="11"/>
                    </a:lnTo>
                    <a:lnTo>
                      <a:pt x="5" y="17"/>
                    </a:lnTo>
                    <a:lnTo>
                      <a:pt x="5" y="11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219">
                <a:extLst>
                  <a:ext uri="{FF2B5EF4-FFF2-40B4-BE49-F238E27FC236}">
                    <a16:creationId xmlns:a16="http://schemas.microsoft.com/office/drawing/2014/main" xmlns="" id="{33EF7C6F-AEF7-496E-9B77-5667B0996D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3" y="1414"/>
                <a:ext cx="6" cy="28"/>
              </a:xfrm>
              <a:custGeom>
                <a:avLst/>
                <a:gdLst>
                  <a:gd name="T0" fmla="*/ 0 w 6"/>
                  <a:gd name="T1" fmla="*/ 0 h 28"/>
                  <a:gd name="T2" fmla="*/ 0 w 6"/>
                  <a:gd name="T3" fmla="*/ 17 h 28"/>
                  <a:gd name="T4" fmla="*/ 0 w 6"/>
                  <a:gd name="T5" fmla="*/ 28 h 28"/>
                  <a:gd name="T6" fmla="*/ 6 w 6"/>
                  <a:gd name="T7" fmla="*/ 17 h 28"/>
                  <a:gd name="T8" fmla="*/ 0 w 6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8">
                    <a:moveTo>
                      <a:pt x="0" y="0"/>
                    </a:moveTo>
                    <a:lnTo>
                      <a:pt x="0" y="17"/>
                    </a:lnTo>
                    <a:lnTo>
                      <a:pt x="0" y="28"/>
                    </a:lnTo>
                    <a:lnTo>
                      <a:pt x="6" y="1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220">
                <a:extLst>
                  <a:ext uri="{FF2B5EF4-FFF2-40B4-BE49-F238E27FC236}">
                    <a16:creationId xmlns:a16="http://schemas.microsoft.com/office/drawing/2014/main" xmlns="" id="{09B19A73-D2BB-466A-B08D-342BCC444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3" y="1414"/>
                <a:ext cx="6" cy="28"/>
              </a:xfrm>
              <a:custGeom>
                <a:avLst/>
                <a:gdLst>
                  <a:gd name="T0" fmla="*/ 0 w 6"/>
                  <a:gd name="T1" fmla="*/ 0 h 28"/>
                  <a:gd name="T2" fmla="*/ 0 w 6"/>
                  <a:gd name="T3" fmla="*/ 17 h 28"/>
                  <a:gd name="T4" fmla="*/ 0 w 6"/>
                  <a:gd name="T5" fmla="*/ 28 h 28"/>
                  <a:gd name="T6" fmla="*/ 6 w 6"/>
                  <a:gd name="T7" fmla="*/ 17 h 28"/>
                  <a:gd name="T8" fmla="*/ 0 w 6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8">
                    <a:moveTo>
                      <a:pt x="0" y="0"/>
                    </a:moveTo>
                    <a:lnTo>
                      <a:pt x="0" y="17"/>
                    </a:lnTo>
                    <a:lnTo>
                      <a:pt x="0" y="28"/>
                    </a:lnTo>
                    <a:lnTo>
                      <a:pt x="6" y="17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221">
                <a:extLst>
                  <a:ext uri="{FF2B5EF4-FFF2-40B4-BE49-F238E27FC236}">
                    <a16:creationId xmlns:a16="http://schemas.microsoft.com/office/drawing/2014/main" xmlns="" id="{54823930-DEE0-449D-84A9-C3ED5DE7F8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230" y="1812"/>
                <a:ext cx="90" cy="274"/>
              </a:xfrm>
              <a:custGeom>
                <a:avLst/>
                <a:gdLst>
                  <a:gd name="T0" fmla="*/ 11 w 90"/>
                  <a:gd name="T1" fmla="*/ 251 h 274"/>
                  <a:gd name="T2" fmla="*/ 0 w 90"/>
                  <a:gd name="T3" fmla="*/ 257 h 274"/>
                  <a:gd name="T4" fmla="*/ 0 w 90"/>
                  <a:gd name="T5" fmla="*/ 274 h 274"/>
                  <a:gd name="T6" fmla="*/ 6 w 90"/>
                  <a:gd name="T7" fmla="*/ 268 h 274"/>
                  <a:gd name="T8" fmla="*/ 11 w 90"/>
                  <a:gd name="T9" fmla="*/ 251 h 274"/>
                  <a:gd name="T10" fmla="*/ 67 w 90"/>
                  <a:gd name="T11" fmla="*/ 72 h 274"/>
                  <a:gd name="T12" fmla="*/ 62 w 90"/>
                  <a:gd name="T13" fmla="*/ 72 h 274"/>
                  <a:gd name="T14" fmla="*/ 6 w 90"/>
                  <a:gd name="T15" fmla="*/ 246 h 274"/>
                  <a:gd name="T16" fmla="*/ 17 w 90"/>
                  <a:gd name="T17" fmla="*/ 240 h 274"/>
                  <a:gd name="T18" fmla="*/ 67 w 90"/>
                  <a:gd name="T19" fmla="*/ 72 h 274"/>
                  <a:gd name="T20" fmla="*/ 90 w 90"/>
                  <a:gd name="T21" fmla="*/ 0 h 274"/>
                  <a:gd name="T22" fmla="*/ 84 w 90"/>
                  <a:gd name="T23" fmla="*/ 0 h 274"/>
                  <a:gd name="T24" fmla="*/ 62 w 90"/>
                  <a:gd name="T25" fmla="*/ 67 h 274"/>
                  <a:gd name="T26" fmla="*/ 73 w 90"/>
                  <a:gd name="T27" fmla="*/ 67 h 274"/>
                  <a:gd name="T28" fmla="*/ 90 w 90"/>
                  <a:gd name="T29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0" h="274">
                    <a:moveTo>
                      <a:pt x="11" y="251"/>
                    </a:moveTo>
                    <a:lnTo>
                      <a:pt x="0" y="257"/>
                    </a:lnTo>
                    <a:lnTo>
                      <a:pt x="0" y="274"/>
                    </a:lnTo>
                    <a:lnTo>
                      <a:pt x="6" y="268"/>
                    </a:lnTo>
                    <a:lnTo>
                      <a:pt x="11" y="251"/>
                    </a:lnTo>
                    <a:close/>
                    <a:moveTo>
                      <a:pt x="67" y="72"/>
                    </a:moveTo>
                    <a:lnTo>
                      <a:pt x="62" y="72"/>
                    </a:lnTo>
                    <a:lnTo>
                      <a:pt x="6" y="246"/>
                    </a:lnTo>
                    <a:lnTo>
                      <a:pt x="17" y="240"/>
                    </a:lnTo>
                    <a:lnTo>
                      <a:pt x="67" y="72"/>
                    </a:lnTo>
                    <a:close/>
                    <a:moveTo>
                      <a:pt x="90" y="0"/>
                    </a:moveTo>
                    <a:lnTo>
                      <a:pt x="84" y="0"/>
                    </a:lnTo>
                    <a:lnTo>
                      <a:pt x="62" y="67"/>
                    </a:lnTo>
                    <a:lnTo>
                      <a:pt x="73" y="67"/>
                    </a:ln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222">
                <a:extLst>
                  <a:ext uri="{FF2B5EF4-FFF2-40B4-BE49-F238E27FC236}">
                    <a16:creationId xmlns:a16="http://schemas.microsoft.com/office/drawing/2014/main" xmlns="" id="{F994C490-BF7F-4504-A96D-35E42454A1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230" y="1812"/>
                <a:ext cx="90" cy="274"/>
              </a:xfrm>
              <a:custGeom>
                <a:avLst/>
                <a:gdLst>
                  <a:gd name="T0" fmla="*/ 11 w 90"/>
                  <a:gd name="T1" fmla="*/ 251 h 274"/>
                  <a:gd name="T2" fmla="*/ 0 w 90"/>
                  <a:gd name="T3" fmla="*/ 257 h 274"/>
                  <a:gd name="T4" fmla="*/ 0 w 90"/>
                  <a:gd name="T5" fmla="*/ 274 h 274"/>
                  <a:gd name="T6" fmla="*/ 6 w 90"/>
                  <a:gd name="T7" fmla="*/ 268 h 274"/>
                  <a:gd name="T8" fmla="*/ 11 w 90"/>
                  <a:gd name="T9" fmla="*/ 251 h 274"/>
                  <a:gd name="T10" fmla="*/ 67 w 90"/>
                  <a:gd name="T11" fmla="*/ 72 h 274"/>
                  <a:gd name="T12" fmla="*/ 62 w 90"/>
                  <a:gd name="T13" fmla="*/ 72 h 274"/>
                  <a:gd name="T14" fmla="*/ 6 w 90"/>
                  <a:gd name="T15" fmla="*/ 246 h 274"/>
                  <a:gd name="T16" fmla="*/ 17 w 90"/>
                  <a:gd name="T17" fmla="*/ 240 h 274"/>
                  <a:gd name="T18" fmla="*/ 67 w 90"/>
                  <a:gd name="T19" fmla="*/ 72 h 274"/>
                  <a:gd name="T20" fmla="*/ 90 w 90"/>
                  <a:gd name="T21" fmla="*/ 0 h 274"/>
                  <a:gd name="T22" fmla="*/ 84 w 90"/>
                  <a:gd name="T23" fmla="*/ 0 h 274"/>
                  <a:gd name="T24" fmla="*/ 62 w 90"/>
                  <a:gd name="T25" fmla="*/ 67 h 274"/>
                  <a:gd name="T26" fmla="*/ 73 w 90"/>
                  <a:gd name="T27" fmla="*/ 67 h 274"/>
                  <a:gd name="T28" fmla="*/ 90 w 90"/>
                  <a:gd name="T29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0" h="274">
                    <a:moveTo>
                      <a:pt x="11" y="251"/>
                    </a:moveTo>
                    <a:lnTo>
                      <a:pt x="0" y="257"/>
                    </a:lnTo>
                    <a:lnTo>
                      <a:pt x="0" y="274"/>
                    </a:lnTo>
                    <a:lnTo>
                      <a:pt x="6" y="268"/>
                    </a:lnTo>
                    <a:lnTo>
                      <a:pt x="11" y="251"/>
                    </a:lnTo>
                    <a:moveTo>
                      <a:pt x="67" y="72"/>
                    </a:moveTo>
                    <a:lnTo>
                      <a:pt x="62" y="72"/>
                    </a:lnTo>
                    <a:lnTo>
                      <a:pt x="6" y="246"/>
                    </a:lnTo>
                    <a:lnTo>
                      <a:pt x="17" y="240"/>
                    </a:lnTo>
                    <a:lnTo>
                      <a:pt x="67" y="72"/>
                    </a:lnTo>
                    <a:moveTo>
                      <a:pt x="90" y="0"/>
                    </a:moveTo>
                    <a:lnTo>
                      <a:pt x="84" y="0"/>
                    </a:lnTo>
                    <a:lnTo>
                      <a:pt x="62" y="67"/>
                    </a:lnTo>
                    <a:lnTo>
                      <a:pt x="73" y="67"/>
                    </a:lnTo>
                    <a:lnTo>
                      <a:pt x="9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223">
                <a:extLst>
                  <a:ext uri="{FF2B5EF4-FFF2-40B4-BE49-F238E27FC236}">
                    <a16:creationId xmlns:a16="http://schemas.microsoft.com/office/drawing/2014/main" xmlns="" id="{A22B23C5-421D-4914-9A55-9A183BD610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0" y="2052"/>
                <a:ext cx="17" cy="17"/>
              </a:xfrm>
              <a:custGeom>
                <a:avLst/>
                <a:gdLst>
                  <a:gd name="T0" fmla="*/ 17 w 17"/>
                  <a:gd name="T1" fmla="*/ 0 h 17"/>
                  <a:gd name="T2" fmla="*/ 6 w 17"/>
                  <a:gd name="T3" fmla="*/ 6 h 17"/>
                  <a:gd name="T4" fmla="*/ 0 w 17"/>
                  <a:gd name="T5" fmla="*/ 17 h 17"/>
                  <a:gd name="T6" fmla="*/ 11 w 17"/>
                  <a:gd name="T7" fmla="*/ 11 h 17"/>
                  <a:gd name="T8" fmla="*/ 17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7" y="0"/>
                    </a:moveTo>
                    <a:lnTo>
                      <a:pt x="6" y="6"/>
                    </a:lnTo>
                    <a:lnTo>
                      <a:pt x="0" y="17"/>
                    </a:lnTo>
                    <a:lnTo>
                      <a:pt x="11" y="11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224">
                <a:extLst>
                  <a:ext uri="{FF2B5EF4-FFF2-40B4-BE49-F238E27FC236}">
                    <a16:creationId xmlns:a16="http://schemas.microsoft.com/office/drawing/2014/main" xmlns="" id="{434A9E93-9AD1-4A0F-9205-E355EB1A4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30" y="2052"/>
                <a:ext cx="17" cy="17"/>
              </a:xfrm>
              <a:custGeom>
                <a:avLst/>
                <a:gdLst>
                  <a:gd name="T0" fmla="*/ 17 w 17"/>
                  <a:gd name="T1" fmla="*/ 0 h 17"/>
                  <a:gd name="T2" fmla="*/ 6 w 17"/>
                  <a:gd name="T3" fmla="*/ 6 h 17"/>
                  <a:gd name="T4" fmla="*/ 0 w 17"/>
                  <a:gd name="T5" fmla="*/ 17 h 17"/>
                  <a:gd name="T6" fmla="*/ 11 w 17"/>
                  <a:gd name="T7" fmla="*/ 11 h 17"/>
                  <a:gd name="T8" fmla="*/ 17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7" y="0"/>
                    </a:moveTo>
                    <a:lnTo>
                      <a:pt x="6" y="6"/>
                    </a:lnTo>
                    <a:lnTo>
                      <a:pt x="0" y="17"/>
                    </a:lnTo>
                    <a:lnTo>
                      <a:pt x="11" y="11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25">
                <a:extLst>
                  <a:ext uri="{FF2B5EF4-FFF2-40B4-BE49-F238E27FC236}">
                    <a16:creationId xmlns:a16="http://schemas.microsoft.com/office/drawing/2014/main" xmlns="" id="{C739D239-25C1-4669-86D2-CC02E58B2F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498" y="1901"/>
                <a:ext cx="145" cy="241"/>
              </a:xfrm>
              <a:custGeom>
                <a:avLst/>
                <a:gdLst>
                  <a:gd name="T0" fmla="*/ 28 w 145"/>
                  <a:gd name="T1" fmla="*/ 196 h 241"/>
                  <a:gd name="T2" fmla="*/ 0 w 145"/>
                  <a:gd name="T3" fmla="*/ 241 h 241"/>
                  <a:gd name="T4" fmla="*/ 28 w 145"/>
                  <a:gd name="T5" fmla="*/ 196 h 241"/>
                  <a:gd name="T6" fmla="*/ 28 w 145"/>
                  <a:gd name="T7" fmla="*/ 196 h 241"/>
                  <a:gd name="T8" fmla="*/ 61 w 145"/>
                  <a:gd name="T9" fmla="*/ 140 h 241"/>
                  <a:gd name="T10" fmla="*/ 28 w 145"/>
                  <a:gd name="T11" fmla="*/ 190 h 241"/>
                  <a:gd name="T12" fmla="*/ 28 w 145"/>
                  <a:gd name="T13" fmla="*/ 190 h 241"/>
                  <a:gd name="T14" fmla="*/ 61 w 145"/>
                  <a:gd name="T15" fmla="*/ 140 h 241"/>
                  <a:gd name="T16" fmla="*/ 61 w 145"/>
                  <a:gd name="T17" fmla="*/ 140 h 241"/>
                  <a:gd name="T18" fmla="*/ 112 w 145"/>
                  <a:gd name="T19" fmla="*/ 50 h 241"/>
                  <a:gd name="T20" fmla="*/ 61 w 145"/>
                  <a:gd name="T21" fmla="*/ 134 h 241"/>
                  <a:gd name="T22" fmla="*/ 61 w 145"/>
                  <a:gd name="T23" fmla="*/ 134 h 241"/>
                  <a:gd name="T24" fmla="*/ 112 w 145"/>
                  <a:gd name="T25" fmla="*/ 50 h 241"/>
                  <a:gd name="T26" fmla="*/ 112 w 145"/>
                  <a:gd name="T27" fmla="*/ 50 h 241"/>
                  <a:gd name="T28" fmla="*/ 112 w 145"/>
                  <a:gd name="T29" fmla="*/ 39 h 241"/>
                  <a:gd name="T30" fmla="*/ 112 w 145"/>
                  <a:gd name="T31" fmla="*/ 39 h 241"/>
                  <a:gd name="T32" fmla="*/ 112 w 145"/>
                  <a:gd name="T33" fmla="*/ 45 h 241"/>
                  <a:gd name="T34" fmla="*/ 112 w 145"/>
                  <a:gd name="T35" fmla="*/ 45 h 241"/>
                  <a:gd name="T36" fmla="*/ 112 w 145"/>
                  <a:gd name="T37" fmla="*/ 39 h 241"/>
                  <a:gd name="T38" fmla="*/ 145 w 145"/>
                  <a:gd name="T39" fmla="*/ 0 h 241"/>
                  <a:gd name="T40" fmla="*/ 128 w 145"/>
                  <a:gd name="T41" fmla="*/ 34 h 241"/>
                  <a:gd name="T42" fmla="*/ 145 w 145"/>
                  <a:gd name="T43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5" h="241">
                    <a:moveTo>
                      <a:pt x="28" y="196"/>
                    </a:moveTo>
                    <a:lnTo>
                      <a:pt x="0" y="241"/>
                    </a:lnTo>
                    <a:lnTo>
                      <a:pt x="28" y="196"/>
                    </a:lnTo>
                    <a:lnTo>
                      <a:pt x="28" y="196"/>
                    </a:lnTo>
                    <a:close/>
                    <a:moveTo>
                      <a:pt x="61" y="140"/>
                    </a:moveTo>
                    <a:lnTo>
                      <a:pt x="28" y="190"/>
                    </a:lnTo>
                    <a:lnTo>
                      <a:pt x="28" y="190"/>
                    </a:lnTo>
                    <a:lnTo>
                      <a:pt x="61" y="140"/>
                    </a:lnTo>
                    <a:lnTo>
                      <a:pt x="61" y="140"/>
                    </a:lnTo>
                    <a:close/>
                    <a:moveTo>
                      <a:pt x="112" y="50"/>
                    </a:moveTo>
                    <a:lnTo>
                      <a:pt x="61" y="134"/>
                    </a:lnTo>
                    <a:lnTo>
                      <a:pt x="61" y="134"/>
                    </a:lnTo>
                    <a:lnTo>
                      <a:pt x="112" y="50"/>
                    </a:lnTo>
                    <a:lnTo>
                      <a:pt x="112" y="50"/>
                    </a:lnTo>
                    <a:close/>
                    <a:moveTo>
                      <a:pt x="112" y="39"/>
                    </a:moveTo>
                    <a:lnTo>
                      <a:pt x="112" y="39"/>
                    </a:lnTo>
                    <a:lnTo>
                      <a:pt x="112" y="45"/>
                    </a:lnTo>
                    <a:lnTo>
                      <a:pt x="112" y="45"/>
                    </a:lnTo>
                    <a:lnTo>
                      <a:pt x="112" y="39"/>
                    </a:lnTo>
                    <a:close/>
                    <a:moveTo>
                      <a:pt x="145" y="0"/>
                    </a:moveTo>
                    <a:lnTo>
                      <a:pt x="128" y="34"/>
                    </a:lnTo>
                    <a:lnTo>
                      <a:pt x="14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226">
                <a:extLst>
                  <a:ext uri="{FF2B5EF4-FFF2-40B4-BE49-F238E27FC236}">
                    <a16:creationId xmlns:a16="http://schemas.microsoft.com/office/drawing/2014/main" xmlns="" id="{6D6D1A21-88DF-412F-A028-183EA233A9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498" y="1901"/>
                <a:ext cx="145" cy="241"/>
              </a:xfrm>
              <a:custGeom>
                <a:avLst/>
                <a:gdLst>
                  <a:gd name="T0" fmla="*/ 28 w 145"/>
                  <a:gd name="T1" fmla="*/ 196 h 241"/>
                  <a:gd name="T2" fmla="*/ 0 w 145"/>
                  <a:gd name="T3" fmla="*/ 241 h 241"/>
                  <a:gd name="T4" fmla="*/ 28 w 145"/>
                  <a:gd name="T5" fmla="*/ 196 h 241"/>
                  <a:gd name="T6" fmla="*/ 28 w 145"/>
                  <a:gd name="T7" fmla="*/ 196 h 241"/>
                  <a:gd name="T8" fmla="*/ 61 w 145"/>
                  <a:gd name="T9" fmla="*/ 140 h 241"/>
                  <a:gd name="T10" fmla="*/ 28 w 145"/>
                  <a:gd name="T11" fmla="*/ 190 h 241"/>
                  <a:gd name="T12" fmla="*/ 28 w 145"/>
                  <a:gd name="T13" fmla="*/ 190 h 241"/>
                  <a:gd name="T14" fmla="*/ 61 w 145"/>
                  <a:gd name="T15" fmla="*/ 140 h 241"/>
                  <a:gd name="T16" fmla="*/ 61 w 145"/>
                  <a:gd name="T17" fmla="*/ 140 h 241"/>
                  <a:gd name="T18" fmla="*/ 112 w 145"/>
                  <a:gd name="T19" fmla="*/ 50 h 241"/>
                  <a:gd name="T20" fmla="*/ 61 w 145"/>
                  <a:gd name="T21" fmla="*/ 134 h 241"/>
                  <a:gd name="T22" fmla="*/ 61 w 145"/>
                  <a:gd name="T23" fmla="*/ 134 h 241"/>
                  <a:gd name="T24" fmla="*/ 112 w 145"/>
                  <a:gd name="T25" fmla="*/ 50 h 241"/>
                  <a:gd name="T26" fmla="*/ 112 w 145"/>
                  <a:gd name="T27" fmla="*/ 50 h 241"/>
                  <a:gd name="T28" fmla="*/ 112 w 145"/>
                  <a:gd name="T29" fmla="*/ 39 h 241"/>
                  <a:gd name="T30" fmla="*/ 112 w 145"/>
                  <a:gd name="T31" fmla="*/ 39 h 241"/>
                  <a:gd name="T32" fmla="*/ 112 w 145"/>
                  <a:gd name="T33" fmla="*/ 45 h 241"/>
                  <a:gd name="T34" fmla="*/ 112 w 145"/>
                  <a:gd name="T35" fmla="*/ 45 h 241"/>
                  <a:gd name="T36" fmla="*/ 112 w 145"/>
                  <a:gd name="T37" fmla="*/ 39 h 241"/>
                  <a:gd name="T38" fmla="*/ 145 w 145"/>
                  <a:gd name="T39" fmla="*/ 0 h 241"/>
                  <a:gd name="T40" fmla="*/ 128 w 145"/>
                  <a:gd name="T41" fmla="*/ 34 h 241"/>
                  <a:gd name="T42" fmla="*/ 145 w 145"/>
                  <a:gd name="T43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5" h="241">
                    <a:moveTo>
                      <a:pt x="28" y="196"/>
                    </a:moveTo>
                    <a:lnTo>
                      <a:pt x="0" y="241"/>
                    </a:lnTo>
                    <a:lnTo>
                      <a:pt x="28" y="196"/>
                    </a:lnTo>
                    <a:lnTo>
                      <a:pt x="28" y="196"/>
                    </a:lnTo>
                    <a:moveTo>
                      <a:pt x="61" y="140"/>
                    </a:moveTo>
                    <a:lnTo>
                      <a:pt x="28" y="190"/>
                    </a:lnTo>
                    <a:lnTo>
                      <a:pt x="28" y="190"/>
                    </a:lnTo>
                    <a:lnTo>
                      <a:pt x="61" y="140"/>
                    </a:lnTo>
                    <a:lnTo>
                      <a:pt x="61" y="140"/>
                    </a:lnTo>
                    <a:moveTo>
                      <a:pt x="112" y="50"/>
                    </a:moveTo>
                    <a:lnTo>
                      <a:pt x="61" y="134"/>
                    </a:lnTo>
                    <a:lnTo>
                      <a:pt x="61" y="134"/>
                    </a:lnTo>
                    <a:lnTo>
                      <a:pt x="112" y="50"/>
                    </a:lnTo>
                    <a:lnTo>
                      <a:pt x="112" y="50"/>
                    </a:lnTo>
                    <a:moveTo>
                      <a:pt x="112" y="39"/>
                    </a:moveTo>
                    <a:lnTo>
                      <a:pt x="112" y="39"/>
                    </a:lnTo>
                    <a:lnTo>
                      <a:pt x="112" y="45"/>
                    </a:lnTo>
                    <a:lnTo>
                      <a:pt x="112" y="45"/>
                    </a:lnTo>
                    <a:lnTo>
                      <a:pt x="112" y="39"/>
                    </a:lnTo>
                    <a:moveTo>
                      <a:pt x="145" y="0"/>
                    </a:moveTo>
                    <a:lnTo>
                      <a:pt x="128" y="34"/>
                    </a:lnTo>
                    <a:lnTo>
                      <a:pt x="14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Rectangle 227">
                <a:extLst>
                  <a:ext uri="{FF2B5EF4-FFF2-40B4-BE49-F238E27FC236}">
                    <a16:creationId xmlns:a16="http://schemas.microsoft.com/office/drawing/2014/main" xmlns="" id="{86432196-3C00-41E6-8EF7-404F7CDEE5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37" y="2035"/>
                <a:ext cx="1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Rectangle 228">
                <a:extLst>
                  <a:ext uri="{FF2B5EF4-FFF2-40B4-BE49-F238E27FC236}">
                    <a16:creationId xmlns:a16="http://schemas.microsoft.com/office/drawing/2014/main" xmlns="" id="{8EF3885D-9668-4945-85F5-BD7863A23C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37" y="2035"/>
                <a:ext cx="1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Rectangle 229">
                <a:extLst>
                  <a:ext uri="{FF2B5EF4-FFF2-40B4-BE49-F238E27FC236}">
                    <a16:creationId xmlns:a16="http://schemas.microsoft.com/office/drawing/2014/main" xmlns="" id="{E7146AA7-3A52-44B3-B6FC-00658F2706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386" y="1946"/>
                <a:ext cx="1" cy="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Rectangle 230">
                <a:extLst>
                  <a:ext uri="{FF2B5EF4-FFF2-40B4-BE49-F238E27FC236}">
                    <a16:creationId xmlns:a16="http://schemas.microsoft.com/office/drawing/2014/main" xmlns="" id="{873FD690-0472-436A-8DDA-4461C4B068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386" y="1946"/>
                <a:ext cx="1" cy="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Rectangle 231">
                <a:extLst>
                  <a:ext uri="{FF2B5EF4-FFF2-40B4-BE49-F238E27FC236}">
                    <a16:creationId xmlns:a16="http://schemas.microsoft.com/office/drawing/2014/main" xmlns="" id="{508D7C38-5E29-47B3-82EF-C0B6C792F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70" y="2091"/>
                <a:ext cx="1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Rectangle 232">
                <a:extLst>
                  <a:ext uri="{FF2B5EF4-FFF2-40B4-BE49-F238E27FC236}">
                    <a16:creationId xmlns:a16="http://schemas.microsoft.com/office/drawing/2014/main" xmlns="" id="{C3298925-25C6-4A10-93A6-429CB10176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470" y="2091"/>
                <a:ext cx="1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233">
                <a:extLst>
                  <a:ext uri="{FF2B5EF4-FFF2-40B4-BE49-F238E27FC236}">
                    <a16:creationId xmlns:a16="http://schemas.microsoft.com/office/drawing/2014/main" xmlns="" id="{75ABCDEC-0BE7-40D1-96E5-F00EAB5B7A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398" y="2086"/>
                <a:ext cx="174" cy="525"/>
              </a:xfrm>
              <a:custGeom>
                <a:avLst/>
                <a:gdLst>
                  <a:gd name="T0" fmla="*/ 28 w 174"/>
                  <a:gd name="T1" fmla="*/ 430 h 525"/>
                  <a:gd name="T2" fmla="*/ 0 w 174"/>
                  <a:gd name="T3" fmla="*/ 525 h 525"/>
                  <a:gd name="T4" fmla="*/ 6 w 174"/>
                  <a:gd name="T5" fmla="*/ 520 h 525"/>
                  <a:gd name="T6" fmla="*/ 34 w 174"/>
                  <a:gd name="T7" fmla="*/ 430 h 525"/>
                  <a:gd name="T8" fmla="*/ 28 w 174"/>
                  <a:gd name="T9" fmla="*/ 430 h 525"/>
                  <a:gd name="T10" fmla="*/ 90 w 174"/>
                  <a:gd name="T11" fmla="*/ 263 h 525"/>
                  <a:gd name="T12" fmla="*/ 84 w 174"/>
                  <a:gd name="T13" fmla="*/ 263 h 525"/>
                  <a:gd name="T14" fmla="*/ 73 w 174"/>
                  <a:gd name="T15" fmla="*/ 291 h 525"/>
                  <a:gd name="T16" fmla="*/ 73 w 174"/>
                  <a:gd name="T17" fmla="*/ 296 h 525"/>
                  <a:gd name="T18" fmla="*/ 34 w 174"/>
                  <a:gd name="T19" fmla="*/ 425 h 525"/>
                  <a:gd name="T20" fmla="*/ 40 w 174"/>
                  <a:gd name="T21" fmla="*/ 425 h 525"/>
                  <a:gd name="T22" fmla="*/ 79 w 174"/>
                  <a:gd name="T23" fmla="*/ 296 h 525"/>
                  <a:gd name="T24" fmla="*/ 84 w 174"/>
                  <a:gd name="T25" fmla="*/ 291 h 525"/>
                  <a:gd name="T26" fmla="*/ 90 w 174"/>
                  <a:gd name="T27" fmla="*/ 263 h 525"/>
                  <a:gd name="T28" fmla="*/ 151 w 174"/>
                  <a:gd name="T29" fmla="*/ 56 h 525"/>
                  <a:gd name="T30" fmla="*/ 84 w 174"/>
                  <a:gd name="T31" fmla="*/ 257 h 525"/>
                  <a:gd name="T32" fmla="*/ 90 w 174"/>
                  <a:gd name="T33" fmla="*/ 257 h 525"/>
                  <a:gd name="T34" fmla="*/ 151 w 174"/>
                  <a:gd name="T35" fmla="*/ 61 h 525"/>
                  <a:gd name="T36" fmla="*/ 151 w 174"/>
                  <a:gd name="T37" fmla="*/ 56 h 525"/>
                  <a:gd name="T38" fmla="*/ 174 w 174"/>
                  <a:gd name="T39" fmla="*/ 0 h 525"/>
                  <a:gd name="T40" fmla="*/ 163 w 174"/>
                  <a:gd name="T41" fmla="*/ 5 h 525"/>
                  <a:gd name="T42" fmla="*/ 151 w 174"/>
                  <a:gd name="T43" fmla="*/ 44 h 525"/>
                  <a:gd name="T44" fmla="*/ 157 w 174"/>
                  <a:gd name="T45" fmla="*/ 56 h 525"/>
                  <a:gd name="T46" fmla="*/ 174 w 174"/>
                  <a:gd name="T47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4" h="525">
                    <a:moveTo>
                      <a:pt x="28" y="430"/>
                    </a:moveTo>
                    <a:lnTo>
                      <a:pt x="0" y="525"/>
                    </a:lnTo>
                    <a:lnTo>
                      <a:pt x="6" y="520"/>
                    </a:lnTo>
                    <a:lnTo>
                      <a:pt x="34" y="430"/>
                    </a:lnTo>
                    <a:lnTo>
                      <a:pt x="28" y="430"/>
                    </a:lnTo>
                    <a:close/>
                    <a:moveTo>
                      <a:pt x="90" y="263"/>
                    </a:moveTo>
                    <a:lnTo>
                      <a:pt x="84" y="263"/>
                    </a:lnTo>
                    <a:lnTo>
                      <a:pt x="73" y="291"/>
                    </a:lnTo>
                    <a:lnTo>
                      <a:pt x="73" y="296"/>
                    </a:lnTo>
                    <a:lnTo>
                      <a:pt x="34" y="425"/>
                    </a:lnTo>
                    <a:lnTo>
                      <a:pt x="40" y="425"/>
                    </a:lnTo>
                    <a:lnTo>
                      <a:pt x="79" y="296"/>
                    </a:lnTo>
                    <a:lnTo>
                      <a:pt x="84" y="291"/>
                    </a:lnTo>
                    <a:lnTo>
                      <a:pt x="90" y="263"/>
                    </a:lnTo>
                    <a:close/>
                    <a:moveTo>
                      <a:pt x="151" y="56"/>
                    </a:moveTo>
                    <a:lnTo>
                      <a:pt x="84" y="257"/>
                    </a:lnTo>
                    <a:lnTo>
                      <a:pt x="90" y="257"/>
                    </a:lnTo>
                    <a:lnTo>
                      <a:pt x="151" y="61"/>
                    </a:lnTo>
                    <a:lnTo>
                      <a:pt x="151" y="56"/>
                    </a:lnTo>
                    <a:close/>
                    <a:moveTo>
                      <a:pt x="174" y="0"/>
                    </a:moveTo>
                    <a:lnTo>
                      <a:pt x="163" y="5"/>
                    </a:lnTo>
                    <a:lnTo>
                      <a:pt x="151" y="44"/>
                    </a:lnTo>
                    <a:lnTo>
                      <a:pt x="157" y="56"/>
                    </a:lnTo>
                    <a:lnTo>
                      <a:pt x="17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234">
                <a:extLst>
                  <a:ext uri="{FF2B5EF4-FFF2-40B4-BE49-F238E27FC236}">
                    <a16:creationId xmlns:a16="http://schemas.microsoft.com/office/drawing/2014/main" xmlns="" id="{DB1DC21D-FCE2-4528-AE95-45B4F6FC74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398" y="2086"/>
                <a:ext cx="174" cy="525"/>
              </a:xfrm>
              <a:custGeom>
                <a:avLst/>
                <a:gdLst>
                  <a:gd name="T0" fmla="*/ 28 w 174"/>
                  <a:gd name="T1" fmla="*/ 430 h 525"/>
                  <a:gd name="T2" fmla="*/ 0 w 174"/>
                  <a:gd name="T3" fmla="*/ 525 h 525"/>
                  <a:gd name="T4" fmla="*/ 6 w 174"/>
                  <a:gd name="T5" fmla="*/ 520 h 525"/>
                  <a:gd name="T6" fmla="*/ 34 w 174"/>
                  <a:gd name="T7" fmla="*/ 430 h 525"/>
                  <a:gd name="T8" fmla="*/ 28 w 174"/>
                  <a:gd name="T9" fmla="*/ 430 h 525"/>
                  <a:gd name="T10" fmla="*/ 90 w 174"/>
                  <a:gd name="T11" fmla="*/ 263 h 525"/>
                  <a:gd name="T12" fmla="*/ 84 w 174"/>
                  <a:gd name="T13" fmla="*/ 263 h 525"/>
                  <a:gd name="T14" fmla="*/ 73 w 174"/>
                  <a:gd name="T15" fmla="*/ 291 h 525"/>
                  <a:gd name="T16" fmla="*/ 73 w 174"/>
                  <a:gd name="T17" fmla="*/ 296 h 525"/>
                  <a:gd name="T18" fmla="*/ 34 w 174"/>
                  <a:gd name="T19" fmla="*/ 425 h 525"/>
                  <a:gd name="T20" fmla="*/ 40 w 174"/>
                  <a:gd name="T21" fmla="*/ 425 h 525"/>
                  <a:gd name="T22" fmla="*/ 79 w 174"/>
                  <a:gd name="T23" fmla="*/ 296 h 525"/>
                  <a:gd name="T24" fmla="*/ 84 w 174"/>
                  <a:gd name="T25" fmla="*/ 291 h 525"/>
                  <a:gd name="T26" fmla="*/ 90 w 174"/>
                  <a:gd name="T27" fmla="*/ 263 h 525"/>
                  <a:gd name="T28" fmla="*/ 151 w 174"/>
                  <a:gd name="T29" fmla="*/ 56 h 525"/>
                  <a:gd name="T30" fmla="*/ 84 w 174"/>
                  <a:gd name="T31" fmla="*/ 257 h 525"/>
                  <a:gd name="T32" fmla="*/ 90 w 174"/>
                  <a:gd name="T33" fmla="*/ 257 h 525"/>
                  <a:gd name="T34" fmla="*/ 151 w 174"/>
                  <a:gd name="T35" fmla="*/ 61 h 525"/>
                  <a:gd name="T36" fmla="*/ 151 w 174"/>
                  <a:gd name="T37" fmla="*/ 56 h 525"/>
                  <a:gd name="T38" fmla="*/ 174 w 174"/>
                  <a:gd name="T39" fmla="*/ 0 h 525"/>
                  <a:gd name="T40" fmla="*/ 163 w 174"/>
                  <a:gd name="T41" fmla="*/ 5 h 525"/>
                  <a:gd name="T42" fmla="*/ 151 w 174"/>
                  <a:gd name="T43" fmla="*/ 44 h 525"/>
                  <a:gd name="T44" fmla="*/ 157 w 174"/>
                  <a:gd name="T45" fmla="*/ 56 h 525"/>
                  <a:gd name="T46" fmla="*/ 174 w 174"/>
                  <a:gd name="T47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74" h="525">
                    <a:moveTo>
                      <a:pt x="28" y="430"/>
                    </a:moveTo>
                    <a:lnTo>
                      <a:pt x="0" y="525"/>
                    </a:lnTo>
                    <a:lnTo>
                      <a:pt x="6" y="520"/>
                    </a:lnTo>
                    <a:lnTo>
                      <a:pt x="34" y="430"/>
                    </a:lnTo>
                    <a:lnTo>
                      <a:pt x="28" y="430"/>
                    </a:lnTo>
                    <a:moveTo>
                      <a:pt x="90" y="263"/>
                    </a:moveTo>
                    <a:lnTo>
                      <a:pt x="84" y="263"/>
                    </a:lnTo>
                    <a:lnTo>
                      <a:pt x="73" y="291"/>
                    </a:lnTo>
                    <a:lnTo>
                      <a:pt x="73" y="296"/>
                    </a:lnTo>
                    <a:lnTo>
                      <a:pt x="34" y="425"/>
                    </a:lnTo>
                    <a:lnTo>
                      <a:pt x="40" y="425"/>
                    </a:lnTo>
                    <a:lnTo>
                      <a:pt x="79" y="296"/>
                    </a:lnTo>
                    <a:lnTo>
                      <a:pt x="84" y="291"/>
                    </a:lnTo>
                    <a:lnTo>
                      <a:pt x="90" y="263"/>
                    </a:lnTo>
                    <a:moveTo>
                      <a:pt x="151" y="56"/>
                    </a:moveTo>
                    <a:lnTo>
                      <a:pt x="84" y="257"/>
                    </a:lnTo>
                    <a:lnTo>
                      <a:pt x="90" y="257"/>
                    </a:lnTo>
                    <a:lnTo>
                      <a:pt x="151" y="61"/>
                    </a:lnTo>
                    <a:lnTo>
                      <a:pt x="151" y="56"/>
                    </a:lnTo>
                    <a:moveTo>
                      <a:pt x="174" y="0"/>
                    </a:moveTo>
                    <a:lnTo>
                      <a:pt x="163" y="5"/>
                    </a:lnTo>
                    <a:lnTo>
                      <a:pt x="151" y="44"/>
                    </a:lnTo>
                    <a:lnTo>
                      <a:pt x="157" y="56"/>
                    </a:lnTo>
                    <a:lnTo>
                      <a:pt x="17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235">
                <a:extLst>
                  <a:ext uri="{FF2B5EF4-FFF2-40B4-BE49-F238E27FC236}">
                    <a16:creationId xmlns:a16="http://schemas.microsoft.com/office/drawing/2014/main" xmlns="" id="{822DC22A-2F20-4F22-AB71-B43CF1A9A0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370" y="2511"/>
                <a:ext cx="12" cy="5"/>
              </a:xfrm>
              <a:custGeom>
                <a:avLst/>
                <a:gdLst>
                  <a:gd name="T0" fmla="*/ 0 w 12"/>
                  <a:gd name="T1" fmla="*/ 5 h 5"/>
                  <a:gd name="T2" fmla="*/ 0 w 12"/>
                  <a:gd name="T3" fmla="*/ 5 h 5"/>
                  <a:gd name="T4" fmla="*/ 6 w 12"/>
                  <a:gd name="T5" fmla="*/ 5 h 5"/>
                  <a:gd name="T6" fmla="*/ 6 w 12"/>
                  <a:gd name="T7" fmla="*/ 5 h 5"/>
                  <a:gd name="T8" fmla="*/ 0 w 12"/>
                  <a:gd name="T9" fmla="*/ 5 h 5"/>
                  <a:gd name="T10" fmla="*/ 6 w 12"/>
                  <a:gd name="T11" fmla="*/ 0 h 5"/>
                  <a:gd name="T12" fmla="*/ 6 w 12"/>
                  <a:gd name="T13" fmla="*/ 0 h 5"/>
                  <a:gd name="T14" fmla="*/ 12 w 12"/>
                  <a:gd name="T15" fmla="*/ 0 h 5"/>
                  <a:gd name="T16" fmla="*/ 12 w 12"/>
                  <a:gd name="T17" fmla="*/ 0 h 5"/>
                  <a:gd name="T18" fmla="*/ 6 w 12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">
                    <a:moveTo>
                      <a:pt x="0" y="5"/>
                    </a:moveTo>
                    <a:lnTo>
                      <a:pt x="0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0" y="5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236">
                <a:extLst>
                  <a:ext uri="{FF2B5EF4-FFF2-40B4-BE49-F238E27FC236}">
                    <a16:creationId xmlns:a16="http://schemas.microsoft.com/office/drawing/2014/main" xmlns="" id="{CFC61BFA-3AD2-4264-8C54-C051D2BAD7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370" y="2511"/>
                <a:ext cx="12" cy="5"/>
              </a:xfrm>
              <a:custGeom>
                <a:avLst/>
                <a:gdLst>
                  <a:gd name="T0" fmla="*/ 0 w 12"/>
                  <a:gd name="T1" fmla="*/ 5 h 5"/>
                  <a:gd name="T2" fmla="*/ 0 w 12"/>
                  <a:gd name="T3" fmla="*/ 5 h 5"/>
                  <a:gd name="T4" fmla="*/ 6 w 12"/>
                  <a:gd name="T5" fmla="*/ 5 h 5"/>
                  <a:gd name="T6" fmla="*/ 6 w 12"/>
                  <a:gd name="T7" fmla="*/ 5 h 5"/>
                  <a:gd name="T8" fmla="*/ 0 w 12"/>
                  <a:gd name="T9" fmla="*/ 5 h 5"/>
                  <a:gd name="T10" fmla="*/ 6 w 12"/>
                  <a:gd name="T11" fmla="*/ 0 h 5"/>
                  <a:gd name="T12" fmla="*/ 6 w 12"/>
                  <a:gd name="T13" fmla="*/ 0 h 5"/>
                  <a:gd name="T14" fmla="*/ 12 w 12"/>
                  <a:gd name="T15" fmla="*/ 0 h 5"/>
                  <a:gd name="T16" fmla="*/ 12 w 12"/>
                  <a:gd name="T17" fmla="*/ 0 h 5"/>
                  <a:gd name="T18" fmla="*/ 6 w 12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">
                    <a:moveTo>
                      <a:pt x="0" y="5"/>
                    </a:moveTo>
                    <a:lnTo>
                      <a:pt x="0" y="5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0" y="5"/>
                    </a:lnTo>
                    <a:moveTo>
                      <a:pt x="6" y="0"/>
                    </a:moveTo>
                    <a:lnTo>
                      <a:pt x="6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237">
                <a:extLst>
                  <a:ext uri="{FF2B5EF4-FFF2-40B4-BE49-F238E27FC236}">
                    <a16:creationId xmlns:a16="http://schemas.microsoft.com/office/drawing/2014/main" xmlns="" id="{7370B92E-D905-46CD-AF4C-B9D93D2A27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370" y="2130"/>
                <a:ext cx="129" cy="386"/>
              </a:xfrm>
              <a:custGeom>
                <a:avLst/>
                <a:gdLst>
                  <a:gd name="T0" fmla="*/ 6 w 129"/>
                  <a:gd name="T1" fmla="*/ 381 h 386"/>
                  <a:gd name="T2" fmla="*/ 0 w 129"/>
                  <a:gd name="T3" fmla="*/ 386 h 386"/>
                  <a:gd name="T4" fmla="*/ 6 w 129"/>
                  <a:gd name="T5" fmla="*/ 386 h 386"/>
                  <a:gd name="T6" fmla="*/ 12 w 129"/>
                  <a:gd name="T7" fmla="*/ 381 h 386"/>
                  <a:gd name="T8" fmla="*/ 6 w 129"/>
                  <a:gd name="T9" fmla="*/ 381 h 386"/>
                  <a:gd name="T10" fmla="*/ 123 w 129"/>
                  <a:gd name="T11" fmla="*/ 0 h 386"/>
                  <a:gd name="T12" fmla="*/ 123 w 129"/>
                  <a:gd name="T13" fmla="*/ 12 h 386"/>
                  <a:gd name="T14" fmla="*/ 123 w 129"/>
                  <a:gd name="T15" fmla="*/ 17 h 386"/>
                  <a:gd name="T16" fmla="*/ 129 w 129"/>
                  <a:gd name="T17" fmla="*/ 12 h 386"/>
                  <a:gd name="T18" fmla="*/ 123 w 129"/>
                  <a:gd name="T1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386">
                    <a:moveTo>
                      <a:pt x="6" y="381"/>
                    </a:moveTo>
                    <a:lnTo>
                      <a:pt x="0" y="386"/>
                    </a:lnTo>
                    <a:lnTo>
                      <a:pt x="6" y="386"/>
                    </a:lnTo>
                    <a:lnTo>
                      <a:pt x="12" y="381"/>
                    </a:lnTo>
                    <a:lnTo>
                      <a:pt x="6" y="381"/>
                    </a:lnTo>
                    <a:close/>
                    <a:moveTo>
                      <a:pt x="123" y="0"/>
                    </a:moveTo>
                    <a:lnTo>
                      <a:pt x="123" y="12"/>
                    </a:lnTo>
                    <a:lnTo>
                      <a:pt x="123" y="17"/>
                    </a:lnTo>
                    <a:lnTo>
                      <a:pt x="129" y="12"/>
                    </a:lnTo>
                    <a:lnTo>
                      <a:pt x="1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38">
                <a:extLst>
                  <a:ext uri="{FF2B5EF4-FFF2-40B4-BE49-F238E27FC236}">
                    <a16:creationId xmlns:a16="http://schemas.microsoft.com/office/drawing/2014/main" xmlns="" id="{9B7D37D4-1D76-4742-BD15-038BF89228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370" y="2130"/>
                <a:ext cx="129" cy="386"/>
              </a:xfrm>
              <a:custGeom>
                <a:avLst/>
                <a:gdLst>
                  <a:gd name="T0" fmla="*/ 6 w 129"/>
                  <a:gd name="T1" fmla="*/ 381 h 386"/>
                  <a:gd name="T2" fmla="*/ 0 w 129"/>
                  <a:gd name="T3" fmla="*/ 386 h 386"/>
                  <a:gd name="T4" fmla="*/ 6 w 129"/>
                  <a:gd name="T5" fmla="*/ 386 h 386"/>
                  <a:gd name="T6" fmla="*/ 12 w 129"/>
                  <a:gd name="T7" fmla="*/ 381 h 386"/>
                  <a:gd name="T8" fmla="*/ 6 w 129"/>
                  <a:gd name="T9" fmla="*/ 381 h 386"/>
                  <a:gd name="T10" fmla="*/ 123 w 129"/>
                  <a:gd name="T11" fmla="*/ 0 h 386"/>
                  <a:gd name="T12" fmla="*/ 123 w 129"/>
                  <a:gd name="T13" fmla="*/ 12 h 386"/>
                  <a:gd name="T14" fmla="*/ 123 w 129"/>
                  <a:gd name="T15" fmla="*/ 17 h 386"/>
                  <a:gd name="T16" fmla="*/ 129 w 129"/>
                  <a:gd name="T17" fmla="*/ 12 h 386"/>
                  <a:gd name="T18" fmla="*/ 123 w 129"/>
                  <a:gd name="T19" fmla="*/ 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386">
                    <a:moveTo>
                      <a:pt x="6" y="381"/>
                    </a:moveTo>
                    <a:lnTo>
                      <a:pt x="0" y="386"/>
                    </a:lnTo>
                    <a:lnTo>
                      <a:pt x="6" y="386"/>
                    </a:lnTo>
                    <a:lnTo>
                      <a:pt x="12" y="381"/>
                    </a:lnTo>
                    <a:lnTo>
                      <a:pt x="6" y="381"/>
                    </a:lnTo>
                    <a:moveTo>
                      <a:pt x="123" y="0"/>
                    </a:moveTo>
                    <a:lnTo>
                      <a:pt x="123" y="12"/>
                    </a:lnTo>
                    <a:lnTo>
                      <a:pt x="123" y="17"/>
                    </a:lnTo>
                    <a:lnTo>
                      <a:pt x="129" y="12"/>
                    </a:lnTo>
                    <a:lnTo>
                      <a:pt x="12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Rectangle 239">
                <a:extLst>
                  <a:ext uri="{FF2B5EF4-FFF2-40B4-BE49-F238E27FC236}">
                    <a16:creationId xmlns:a16="http://schemas.microsoft.com/office/drawing/2014/main" xmlns="" id="{D1944116-D88A-4E1C-8D2D-1DDF6BD950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314" y="2343"/>
                <a:ext cx="6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Rectangle 240">
                <a:extLst>
                  <a:ext uri="{FF2B5EF4-FFF2-40B4-BE49-F238E27FC236}">
                    <a16:creationId xmlns:a16="http://schemas.microsoft.com/office/drawing/2014/main" xmlns="" id="{D355BEFA-DCD4-4A91-B975-A6A49AF89D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314" y="2343"/>
                <a:ext cx="6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241">
                <a:extLst>
                  <a:ext uri="{FF2B5EF4-FFF2-40B4-BE49-F238E27FC236}">
                    <a16:creationId xmlns:a16="http://schemas.microsoft.com/office/drawing/2014/main" xmlns="" id="{194F6191-E03E-4FE4-8FFE-8A4BD198A55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70" y="2175"/>
                <a:ext cx="654" cy="179"/>
              </a:xfrm>
              <a:custGeom>
                <a:avLst/>
                <a:gdLst>
                  <a:gd name="T0" fmla="*/ 604 w 654"/>
                  <a:gd name="T1" fmla="*/ 162 h 179"/>
                  <a:gd name="T2" fmla="*/ 593 w 654"/>
                  <a:gd name="T3" fmla="*/ 162 h 179"/>
                  <a:gd name="T4" fmla="*/ 638 w 654"/>
                  <a:gd name="T5" fmla="*/ 174 h 179"/>
                  <a:gd name="T6" fmla="*/ 654 w 654"/>
                  <a:gd name="T7" fmla="*/ 179 h 179"/>
                  <a:gd name="T8" fmla="*/ 654 w 654"/>
                  <a:gd name="T9" fmla="*/ 179 h 179"/>
                  <a:gd name="T10" fmla="*/ 649 w 654"/>
                  <a:gd name="T11" fmla="*/ 174 h 179"/>
                  <a:gd name="T12" fmla="*/ 638 w 654"/>
                  <a:gd name="T13" fmla="*/ 168 h 179"/>
                  <a:gd name="T14" fmla="*/ 604 w 654"/>
                  <a:gd name="T15" fmla="*/ 162 h 179"/>
                  <a:gd name="T16" fmla="*/ 492 w 654"/>
                  <a:gd name="T17" fmla="*/ 134 h 179"/>
                  <a:gd name="T18" fmla="*/ 492 w 654"/>
                  <a:gd name="T19" fmla="*/ 140 h 179"/>
                  <a:gd name="T20" fmla="*/ 587 w 654"/>
                  <a:gd name="T21" fmla="*/ 162 h 179"/>
                  <a:gd name="T22" fmla="*/ 593 w 654"/>
                  <a:gd name="T23" fmla="*/ 157 h 179"/>
                  <a:gd name="T24" fmla="*/ 492 w 654"/>
                  <a:gd name="T25" fmla="*/ 134 h 179"/>
                  <a:gd name="T26" fmla="*/ 313 w 654"/>
                  <a:gd name="T27" fmla="*/ 84 h 179"/>
                  <a:gd name="T28" fmla="*/ 319 w 654"/>
                  <a:gd name="T29" fmla="*/ 90 h 179"/>
                  <a:gd name="T30" fmla="*/ 487 w 654"/>
                  <a:gd name="T31" fmla="*/ 134 h 179"/>
                  <a:gd name="T32" fmla="*/ 487 w 654"/>
                  <a:gd name="T33" fmla="*/ 129 h 179"/>
                  <a:gd name="T34" fmla="*/ 313 w 654"/>
                  <a:gd name="T35" fmla="*/ 84 h 179"/>
                  <a:gd name="T36" fmla="*/ 224 w 654"/>
                  <a:gd name="T37" fmla="*/ 62 h 179"/>
                  <a:gd name="T38" fmla="*/ 218 w 654"/>
                  <a:gd name="T39" fmla="*/ 67 h 179"/>
                  <a:gd name="T40" fmla="*/ 308 w 654"/>
                  <a:gd name="T41" fmla="*/ 90 h 179"/>
                  <a:gd name="T42" fmla="*/ 302 w 654"/>
                  <a:gd name="T43" fmla="*/ 78 h 179"/>
                  <a:gd name="T44" fmla="*/ 224 w 654"/>
                  <a:gd name="T45" fmla="*/ 62 h 179"/>
                  <a:gd name="T46" fmla="*/ 6 w 654"/>
                  <a:gd name="T47" fmla="*/ 0 h 179"/>
                  <a:gd name="T48" fmla="*/ 0 w 654"/>
                  <a:gd name="T49" fmla="*/ 6 h 179"/>
                  <a:gd name="T50" fmla="*/ 12 w 654"/>
                  <a:gd name="T51" fmla="*/ 11 h 179"/>
                  <a:gd name="T52" fmla="*/ 17 w 654"/>
                  <a:gd name="T53" fmla="*/ 11 h 179"/>
                  <a:gd name="T54" fmla="*/ 213 w 654"/>
                  <a:gd name="T55" fmla="*/ 62 h 179"/>
                  <a:gd name="T56" fmla="*/ 218 w 654"/>
                  <a:gd name="T57" fmla="*/ 56 h 179"/>
                  <a:gd name="T58" fmla="*/ 23 w 654"/>
                  <a:gd name="T59" fmla="*/ 6 h 179"/>
                  <a:gd name="T60" fmla="*/ 6 w 654"/>
                  <a:gd name="T6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54" h="179">
                    <a:moveTo>
                      <a:pt x="604" y="162"/>
                    </a:moveTo>
                    <a:lnTo>
                      <a:pt x="593" y="162"/>
                    </a:lnTo>
                    <a:lnTo>
                      <a:pt x="638" y="174"/>
                    </a:lnTo>
                    <a:lnTo>
                      <a:pt x="654" y="179"/>
                    </a:lnTo>
                    <a:lnTo>
                      <a:pt x="654" y="179"/>
                    </a:lnTo>
                    <a:lnTo>
                      <a:pt x="649" y="174"/>
                    </a:lnTo>
                    <a:lnTo>
                      <a:pt x="638" y="168"/>
                    </a:lnTo>
                    <a:lnTo>
                      <a:pt x="604" y="162"/>
                    </a:lnTo>
                    <a:close/>
                    <a:moveTo>
                      <a:pt x="492" y="134"/>
                    </a:moveTo>
                    <a:lnTo>
                      <a:pt x="492" y="140"/>
                    </a:lnTo>
                    <a:lnTo>
                      <a:pt x="587" y="162"/>
                    </a:lnTo>
                    <a:lnTo>
                      <a:pt x="593" y="157"/>
                    </a:lnTo>
                    <a:lnTo>
                      <a:pt x="492" y="134"/>
                    </a:lnTo>
                    <a:close/>
                    <a:moveTo>
                      <a:pt x="313" y="84"/>
                    </a:moveTo>
                    <a:lnTo>
                      <a:pt x="319" y="90"/>
                    </a:lnTo>
                    <a:lnTo>
                      <a:pt x="487" y="134"/>
                    </a:lnTo>
                    <a:lnTo>
                      <a:pt x="487" y="129"/>
                    </a:lnTo>
                    <a:lnTo>
                      <a:pt x="313" y="84"/>
                    </a:lnTo>
                    <a:close/>
                    <a:moveTo>
                      <a:pt x="224" y="62"/>
                    </a:moveTo>
                    <a:lnTo>
                      <a:pt x="218" y="67"/>
                    </a:lnTo>
                    <a:lnTo>
                      <a:pt x="308" y="90"/>
                    </a:lnTo>
                    <a:lnTo>
                      <a:pt x="302" y="78"/>
                    </a:lnTo>
                    <a:lnTo>
                      <a:pt x="224" y="62"/>
                    </a:lnTo>
                    <a:close/>
                    <a:moveTo>
                      <a:pt x="6" y="0"/>
                    </a:moveTo>
                    <a:lnTo>
                      <a:pt x="0" y="6"/>
                    </a:lnTo>
                    <a:lnTo>
                      <a:pt x="12" y="11"/>
                    </a:lnTo>
                    <a:lnTo>
                      <a:pt x="17" y="11"/>
                    </a:lnTo>
                    <a:lnTo>
                      <a:pt x="213" y="62"/>
                    </a:lnTo>
                    <a:lnTo>
                      <a:pt x="218" y="56"/>
                    </a:lnTo>
                    <a:lnTo>
                      <a:pt x="23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242">
                <a:extLst>
                  <a:ext uri="{FF2B5EF4-FFF2-40B4-BE49-F238E27FC236}">
                    <a16:creationId xmlns:a16="http://schemas.microsoft.com/office/drawing/2014/main" xmlns="" id="{2A9E1360-0592-472D-AB7B-14EB54F923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70" y="2175"/>
                <a:ext cx="654" cy="179"/>
              </a:xfrm>
              <a:custGeom>
                <a:avLst/>
                <a:gdLst>
                  <a:gd name="T0" fmla="*/ 604 w 654"/>
                  <a:gd name="T1" fmla="*/ 162 h 179"/>
                  <a:gd name="T2" fmla="*/ 593 w 654"/>
                  <a:gd name="T3" fmla="*/ 162 h 179"/>
                  <a:gd name="T4" fmla="*/ 638 w 654"/>
                  <a:gd name="T5" fmla="*/ 174 h 179"/>
                  <a:gd name="T6" fmla="*/ 654 w 654"/>
                  <a:gd name="T7" fmla="*/ 179 h 179"/>
                  <a:gd name="T8" fmla="*/ 654 w 654"/>
                  <a:gd name="T9" fmla="*/ 179 h 179"/>
                  <a:gd name="T10" fmla="*/ 649 w 654"/>
                  <a:gd name="T11" fmla="*/ 174 h 179"/>
                  <a:gd name="T12" fmla="*/ 638 w 654"/>
                  <a:gd name="T13" fmla="*/ 168 h 179"/>
                  <a:gd name="T14" fmla="*/ 604 w 654"/>
                  <a:gd name="T15" fmla="*/ 162 h 179"/>
                  <a:gd name="T16" fmla="*/ 492 w 654"/>
                  <a:gd name="T17" fmla="*/ 134 h 179"/>
                  <a:gd name="T18" fmla="*/ 492 w 654"/>
                  <a:gd name="T19" fmla="*/ 140 h 179"/>
                  <a:gd name="T20" fmla="*/ 587 w 654"/>
                  <a:gd name="T21" fmla="*/ 162 h 179"/>
                  <a:gd name="T22" fmla="*/ 593 w 654"/>
                  <a:gd name="T23" fmla="*/ 157 h 179"/>
                  <a:gd name="T24" fmla="*/ 492 w 654"/>
                  <a:gd name="T25" fmla="*/ 134 h 179"/>
                  <a:gd name="T26" fmla="*/ 313 w 654"/>
                  <a:gd name="T27" fmla="*/ 84 h 179"/>
                  <a:gd name="T28" fmla="*/ 319 w 654"/>
                  <a:gd name="T29" fmla="*/ 90 h 179"/>
                  <a:gd name="T30" fmla="*/ 487 w 654"/>
                  <a:gd name="T31" fmla="*/ 134 h 179"/>
                  <a:gd name="T32" fmla="*/ 487 w 654"/>
                  <a:gd name="T33" fmla="*/ 129 h 179"/>
                  <a:gd name="T34" fmla="*/ 313 w 654"/>
                  <a:gd name="T35" fmla="*/ 84 h 179"/>
                  <a:gd name="T36" fmla="*/ 224 w 654"/>
                  <a:gd name="T37" fmla="*/ 62 h 179"/>
                  <a:gd name="T38" fmla="*/ 218 w 654"/>
                  <a:gd name="T39" fmla="*/ 67 h 179"/>
                  <a:gd name="T40" fmla="*/ 308 w 654"/>
                  <a:gd name="T41" fmla="*/ 90 h 179"/>
                  <a:gd name="T42" fmla="*/ 302 w 654"/>
                  <a:gd name="T43" fmla="*/ 78 h 179"/>
                  <a:gd name="T44" fmla="*/ 224 w 654"/>
                  <a:gd name="T45" fmla="*/ 62 h 179"/>
                  <a:gd name="T46" fmla="*/ 6 w 654"/>
                  <a:gd name="T47" fmla="*/ 0 h 179"/>
                  <a:gd name="T48" fmla="*/ 0 w 654"/>
                  <a:gd name="T49" fmla="*/ 6 h 179"/>
                  <a:gd name="T50" fmla="*/ 12 w 654"/>
                  <a:gd name="T51" fmla="*/ 11 h 179"/>
                  <a:gd name="T52" fmla="*/ 17 w 654"/>
                  <a:gd name="T53" fmla="*/ 11 h 179"/>
                  <a:gd name="T54" fmla="*/ 213 w 654"/>
                  <a:gd name="T55" fmla="*/ 62 h 179"/>
                  <a:gd name="T56" fmla="*/ 218 w 654"/>
                  <a:gd name="T57" fmla="*/ 56 h 179"/>
                  <a:gd name="T58" fmla="*/ 23 w 654"/>
                  <a:gd name="T59" fmla="*/ 6 h 179"/>
                  <a:gd name="T60" fmla="*/ 6 w 654"/>
                  <a:gd name="T61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654" h="179">
                    <a:moveTo>
                      <a:pt x="604" y="162"/>
                    </a:moveTo>
                    <a:lnTo>
                      <a:pt x="593" y="162"/>
                    </a:lnTo>
                    <a:lnTo>
                      <a:pt x="638" y="174"/>
                    </a:lnTo>
                    <a:lnTo>
                      <a:pt x="654" y="179"/>
                    </a:lnTo>
                    <a:lnTo>
                      <a:pt x="654" y="179"/>
                    </a:lnTo>
                    <a:lnTo>
                      <a:pt x="649" y="174"/>
                    </a:lnTo>
                    <a:lnTo>
                      <a:pt x="638" y="168"/>
                    </a:lnTo>
                    <a:lnTo>
                      <a:pt x="604" y="162"/>
                    </a:lnTo>
                    <a:moveTo>
                      <a:pt x="492" y="134"/>
                    </a:moveTo>
                    <a:lnTo>
                      <a:pt x="492" y="140"/>
                    </a:lnTo>
                    <a:lnTo>
                      <a:pt x="587" y="162"/>
                    </a:lnTo>
                    <a:lnTo>
                      <a:pt x="593" y="157"/>
                    </a:lnTo>
                    <a:lnTo>
                      <a:pt x="492" y="134"/>
                    </a:lnTo>
                    <a:moveTo>
                      <a:pt x="313" y="84"/>
                    </a:moveTo>
                    <a:lnTo>
                      <a:pt x="319" y="90"/>
                    </a:lnTo>
                    <a:lnTo>
                      <a:pt x="487" y="134"/>
                    </a:lnTo>
                    <a:lnTo>
                      <a:pt x="487" y="129"/>
                    </a:lnTo>
                    <a:lnTo>
                      <a:pt x="313" y="84"/>
                    </a:lnTo>
                    <a:moveTo>
                      <a:pt x="224" y="62"/>
                    </a:moveTo>
                    <a:lnTo>
                      <a:pt x="218" y="67"/>
                    </a:lnTo>
                    <a:lnTo>
                      <a:pt x="308" y="90"/>
                    </a:lnTo>
                    <a:lnTo>
                      <a:pt x="302" y="78"/>
                    </a:lnTo>
                    <a:lnTo>
                      <a:pt x="224" y="62"/>
                    </a:lnTo>
                    <a:moveTo>
                      <a:pt x="6" y="0"/>
                    </a:moveTo>
                    <a:lnTo>
                      <a:pt x="0" y="6"/>
                    </a:lnTo>
                    <a:lnTo>
                      <a:pt x="12" y="11"/>
                    </a:lnTo>
                    <a:lnTo>
                      <a:pt x="17" y="11"/>
                    </a:lnTo>
                    <a:lnTo>
                      <a:pt x="213" y="62"/>
                    </a:lnTo>
                    <a:lnTo>
                      <a:pt x="218" y="56"/>
                    </a:lnTo>
                    <a:lnTo>
                      <a:pt x="23" y="6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243">
                <a:extLst>
                  <a:ext uri="{FF2B5EF4-FFF2-40B4-BE49-F238E27FC236}">
                    <a16:creationId xmlns:a16="http://schemas.microsoft.com/office/drawing/2014/main" xmlns="" id="{EE2EA35F-518C-4B78-AC10-85554E40DB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3" y="2332"/>
                <a:ext cx="17" cy="5"/>
              </a:xfrm>
              <a:custGeom>
                <a:avLst/>
                <a:gdLst>
                  <a:gd name="T0" fmla="*/ 6 w 17"/>
                  <a:gd name="T1" fmla="*/ 0 h 5"/>
                  <a:gd name="T2" fmla="*/ 0 w 17"/>
                  <a:gd name="T3" fmla="*/ 5 h 5"/>
                  <a:gd name="T4" fmla="*/ 6 w 17"/>
                  <a:gd name="T5" fmla="*/ 5 h 5"/>
                  <a:gd name="T6" fmla="*/ 17 w 17"/>
                  <a:gd name="T7" fmla="*/ 5 h 5"/>
                  <a:gd name="T8" fmla="*/ 6 w 1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5">
                    <a:moveTo>
                      <a:pt x="6" y="0"/>
                    </a:moveTo>
                    <a:lnTo>
                      <a:pt x="0" y="5"/>
                    </a:lnTo>
                    <a:lnTo>
                      <a:pt x="6" y="5"/>
                    </a:lnTo>
                    <a:lnTo>
                      <a:pt x="17" y="5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244">
                <a:extLst>
                  <a:ext uri="{FF2B5EF4-FFF2-40B4-BE49-F238E27FC236}">
                    <a16:creationId xmlns:a16="http://schemas.microsoft.com/office/drawing/2014/main" xmlns="" id="{8124B625-9898-4302-BF56-93ED8A3BF6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83" y="2332"/>
                <a:ext cx="17" cy="5"/>
              </a:xfrm>
              <a:custGeom>
                <a:avLst/>
                <a:gdLst>
                  <a:gd name="T0" fmla="*/ 6 w 17"/>
                  <a:gd name="T1" fmla="*/ 0 h 5"/>
                  <a:gd name="T2" fmla="*/ 0 w 17"/>
                  <a:gd name="T3" fmla="*/ 5 h 5"/>
                  <a:gd name="T4" fmla="*/ 6 w 17"/>
                  <a:gd name="T5" fmla="*/ 5 h 5"/>
                  <a:gd name="T6" fmla="*/ 17 w 17"/>
                  <a:gd name="T7" fmla="*/ 5 h 5"/>
                  <a:gd name="T8" fmla="*/ 6 w 1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5">
                    <a:moveTo>
                      <a:pt x="6" y="0"/>
                    </a:moveTo>
                    <a:lnTo>
                      <a:pt x="0" y="5"/>
                    </a:lnTo>
                    <a:lnTo>
                      <a:pt x="6" y="5"/>
                    </a:lnTo>
                    <a:lnTo>
                      <a:pt x="17" y="5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245">
                <a:extLst>
                  <a:ext uri="{FF2B5EF4-FFF2-40B4-BE49-F238E27FC236}">
                    <a16:creationId xmlns:a16="http://schemas.microsoft.com/office/drawing/2014/main" xmlns="" id="{EC3455C7-92B8-41EF-98C4-E219A9BFFC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8" y="2253"/>
                <a:ext cx="17" cy="12"/>
              </a:xfrm>
              <a:custGeom>
                <a:avLst/>
                <a:gdLst>
                  <a:gd name="T0" fmla="*/ 0 w 17"/>
                  <a:gd name="T1" fmla="*/ 0 h 12"/>
                  <a:gd name="T2" fmla="*/ 6 w 17"/>
                  <a:gd name="T3" fmla="*/ 12 h 12"/>
                  <a:gd name="T4" fmla="*/ 17 w 17"/>
                  <a:gd name="T5" fmla="*/ 12 h 12"/>
                  <a:gd name="T6" fmla="*/ 11 w 17"/>
                  <a:gd name="T7" fmla="*/ 6 h 12"/>
                  <a:gd name="T8" fmla="*/ 0 w 1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0" y="0"/>
                    </a:moveTo>
                    <a:lnTo>
                      <a:pt x="6" y="12"/>
                    </a:lnTo>
                    <a:lnTo>
                      <a:pt x="17" y="12"/>
                    </a:lnTo>
                    <a:lnTo>
                      <a:pt x="1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246">
                <a:extLst>
                  <a:ext uri="{FF2B5EF4-FFF2-40B4-BE49-F238E27FC236}">
                    <a16:creationId xmlns:a16="http://schemas.microsoft.com/office/drawing/2014/main" xmlns="" id="{5266F1CC-5DB2-4243-932D-F7BF79301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68" y="2253"/>
                <a:ext cx="17" cy="12"/>
              </a:xfrm>
              <a:custGeom>
                <a:avLst/>
                <a:gdLst>
                  <a:gd name="T0" fmla="*/ 0 w 17"/>
                  <a:gd name="T1" fmla="*/ 0 h 12"/>
                  <a:gd name="T2" fmla="*/ 6 w 17"/>
                  <a:gd name="T3" fmla="*/ 12 h 12"/>
                  <a:gd name="T4" fmla="*/ 17 w 17"/>
                  <a:gd name="T5" fmla="*/ 12 h 12"/>
                  <a:gd name="T6" fmla="*/ 11 w 17"/>
                  <a:gd name="T7" fmla="*/ 6 h 12"/>
                  <a:gd name="T8" fmla="*/ 0 w 17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0" y="0"/>
                    </a:moveTo>
                    <a:lnTo>
                      <a:pt x="6" y="12"/>
                    </a:lnTo>
                    <a:lnTo>
                      <a:pt x="17" y="12"/>
                    </a:lnTo>
                    <a:lnTo>
                      <a:pt x="11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247">
                <a:extLst>
                  <a:ext uri="{FF2B5EF4-FFF2-40B4-BE49-F238E27FC236}">
                    <a16:creationId xmlns:a16="http://schemas.microsoft.com/office/drawing/2014/main" xmlns="" id="{93827EF8-4C6C-4A90-BE83-489030EA77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3" y="2304"/>
                <a:ext cx="5" cy="11"/>
              </a:xfrm>
              <a:custGeom>
                <a:avLst/>
                <a:gdLst>
                  <a:gd name="T0" fmla="*/ 0 w 5"/>
                  <a:gd name="T1" fmla="*/ 0 h 11"/>
                  <a:gd name="T2" fmla="*/ 0 w 5"/>
                  <a:gd name="T3" fmla="*/ 5 h 11"/>
                  <a:gd name="T4" fmla="*/ 5 w 5"/>
                  <a:gd name="T5" fmla="*/ 11 h 11"/>
                  <a:gd name="T6" fmla="*/ 5 w 5"/>
                  <a:gd name="T7" fmla="*/ 5 h 11"/>
                  <a:gd name="T8" fmla="*/ 0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0" y="5"/>
                    </a:lnTo>
                    <a:lnTo>
                      <a:pt x="5" y="11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248">
                <a:extLst>
                  <a:ext uri="{FF2B5EF4-FFF2-40B4-BE49-F238E27FC236}">
                    <a16:creationId xmlns:a16="http://schemas.microsoft.com/office/drawing/2014/main" xmlns="" id="{DA23DD25-3505-44CF-B6AE-866EBB05A8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83" y="2304"/>
                <a:ext cx="5" cy="11"/>
              </a:xfrm>
              <a:custGeom>
                <a:avLst/>
                <a:gdLst>
                  <a:gd name="T0" fmla="*/ 0 w 5"/>
                  <a:gd name="T1" fmla="*/ 0 h 11"/>
                  <a:gd name="T2" fmla="*/ 0 w 5"/>
                  <a:gd name="T3" fmla="*/ 5 h 11"/>
                  <a:gd name="T4" fmla="*/ 5 w 5"/>
                  <a:gd name="T5" fmla="*/ 11 h 11"/>
                  <a:gd name="T6" fmla="*/ 5 w 5"/>
                  <a:gd name="T7" fmla="*/ 5 h 11"/>
                  <a:gd name="T8" fmla="*/ 0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0" y="5"/>
                    </a:lnTo>
                    <a:lnTo>
                      <a:pt x="5" y="11"/>
                    </a:lnTo>
                    <a:lnTo>
                      <a:pt x="5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249">
                <a:extLst>
                  <a:ext uri="{FF2B5EF4-FFF2-40B4-BE49-F238E27FC236}">
                    <a16:creationId xmlns:a16="http://schemas.microsoft.com/office/drawing/2014/main" xmlns="" id="{06A72D93-FE88-48E1-9954-BCD95DECF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7" y="2231"/>
                <a:ext cx="11" cy="11"/>
              </a:xfrm>
              <a:custGeom>
                <a:avLst/>
                <a:gdLst>
                  <a:gd name="T0" fmla="*/ 5 w 11"/>
                  <a:gd name="T1" fmla="*/ 0 h 11"/>
                  <a:gd name="T2" fmla="*/ 0 w 11"/>
                  <a:gd name="T3" fmla="*/ 6 h 11"/>
                  <a:gd name="T4" fmla="*/ 5 w 11"/>
                  <a:gd name="T5" fmla="*/ 11 h 11"/>
                  <a:gd name="T6" fmla="*/ 11 w 11"/>
                  <a:gd name="T7" fmla="*/ 6 h 11"/>
                  <a:gd name="T8" fmla="*/ 5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0" y="6"/>
                    </a:lnTo>
                    <a:lnTo>
                      <a:pt x="5" y="11"/>
                    </a:lnTo>
                    <a:lnTo>
                      <a:pt x="11" y="6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250">
                <a:extLst>
                  <a:ext uri="{FF2B5EF4-FFF2-40B4-BE49-F238E27FC236}">
                    <a16:creationId xmlns:a16="http://schemas.microsoft.com/office/drawing/2014/main" xmlns="" id="{671853A7-6E08-4698-9E8A-ABA6E8DA7E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57" y="2231"/>
                <a:ext cx="11" cy="11"/>
              </a:xfrm>
              <a:custGeom>
                <a:avLst/>
                <a:gdLst>
                  <a:gd name="T0" fmla="*/ 5 w 11"/>
                  <a:gd name="T1" fmla="*/ 0 h 11"/>
                  <a:gd name="T2" fmla="*/ 0 w 11"/>
                  <a:gd name="T3" fmla="*/ 6 h 11"/>
                  <a:gd name="T4" fmla="*/ 5 w 11"/>
                  <a:gd name="T5" fmla="*/ 11 h 11"/>
                  <a:gd name="T6" fmla="*/ 11 w 11"/>
                  <a:gd name="T7" fmla="*/ 6 h 11"/>
                  <a:gd name="T8" fmla="*/ 5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lnTo>
                      <a:pt x="0" y="6"/>
                    </a:lnTo>
                    <a:lnTo>
                      <a:pt x="5" y="11"/>
                    </a:lnTo>
                    <a:lnTo>
                      <a:pt x="11" y="6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251">
                <a:extLst>
                  <a:ext uri="{FF2B5EF4-FFF2-40B4-BE49-F238E27FC236}">
                    <a16:creationId xmlns:a16="http://schemas.microsoft.com/office/drawing/2014/main" xmlns="" id="{DA92B872-2276-4AA1-94AF-99FA9B8FD9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778" y="2763"/>
                <a:ext cx="297" cy="27"/>
              </a:xfrm>
              <a:custGeom>
                <a:avLst/>
                <a:gdLst>
                  <a:gd name="T0" fmla="*/ 8 w 53"/>
                  <a:gd name="T1" fmla="*/ 4 h 5"/>
                  <a:gd name="T2" fmla="*/ 0 w 53"/>
                  <a:gd name="T3" fmla="*/ 4 h 5"/>
                  <a:gd name="T4" fmla="*/ 0 w 53"/>
                  <a:gd name="T5" fmla="*/ 5 h 5"/>
                  <a:gd name="T6" fmla="*/ 8 w 53"/>
                  <a:gd name="T7" fmla="*/ 5 h 5"/>
                  <a:gd name="T8" fmla="*/ 8 w 53"/>
                  <a:gd name="T9" fmla="*/ 4 h 5"/>
                  <a:gd name="T10" fmla="*/ 33 w 53"/>
                  <a:gd name="T11" fmla="*/ 2 h 5"/>
                  <a:gd name="T12" fmla="*/ 9 w 53"/>
                  <a:gd name="T13" fmla="*/ 3 h 5"/>
                  <a:gd name="T14" fmla="*/ 9 w 53"/>
                  <a:gd name="T15" fmla="*/ 4 h 5"/>
                  <a:gd name="T16" fmla="*/ 31 w 53"/>
                  <a:gd name="T17" fmla="*/ 3 h 5"/>
                  <a:gd name="T18" fmla="*/ 33 w 53"/>
                  <a:gd name="T19" fmla="*/ 2 h 5"/>
                  <a:gd name="T20" fmla="*/ 43 w 53"/>
                  <a:gd name="T21" fmla="*/ 1 h 5"/>
                  <a:gd name="T22" fmla="*/ 35 w 53"/>
                  <a:gd name="T23" fmla="*/ 1 h 5"/>
                  <a:gd name="T24" fmla="*/ 33 w 53"/>
                  <a:gd name="T25" fmla="*/ 3 h 5"/>
                  <a:gd name="T26" fmla="*/ 40 w 53"/>
                  <a:gd name="T27" fmla="*/ 2 h 5"/>
                  <a:gd name="T28" fmla="*/ 43 w 53"/>
                  <a:gd name="T29" fmla="*/ 1 h 5"/>
                  <a:gd name="T30" fmla="*/ 53 w 53"/>
                  <a:gd name="T31" fmla="*/ 0 h 5"/>
                  <a:gd name="T32" fmla="*/ 46 w 53"/>
                  <a:gd name="T33" fmla="*/ 0 h 5"/>
                  <a:gd name="T34" fmla="*/ 43 w 53"/>
                  <a:gd name="T35" fmla="*/ 2 h 5"/>
                  <a:gd name="T36" fmla="*/ 53 w 53"/>
                  <a:gd name="T37" fmla="*/ 1 h 5"/>
                  <a:gd name="T38" fmla="*/ 53 w 53"/>
                  <a:gd name="T3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3" h="5">
                    <a:moveTo>
                      <a:pt x="8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moveTo>
                      <a:pt x="33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3" y="2"/>
                      <a:pt x="33" y="2"/>
                      <a:pt x="33" y="2"/>
                    </a:cubicBezTo>
                    <a:moveTo>
                      <a:pt x="43" y="1"/>
                    </a:moveTo>
                    <a:cubicBezTo>
                      <a:pt x="35" y="1"/>
                      <a:pt x="35" y="1"/>
                      <a:pt x="35" y="1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3" y="1"/>
                      <a:pt x="43" y="1"/>
                      <a:pt x="43" y="1"/>
                    </a:cubicBezTo>
                    <a:moveTo>
                      <a:pt x="53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0"/>
                      <a:pt x="5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252">
                <a:extLst>
                  <a:ext uri="{FF2B5EF4-FFF2-40B4-BE49-F238E27FC236}">
                    <a16:creationId xmlns:a16="http://schemas.microsoft.com/office/drawing/2014/main" xmlns="" id="{4A09484E-4477-4CCD-AD5D-49FDBEB14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4" y="2768"/>
                <a:ext cx="22" cy="11"/>
              </a:xfrm>
              <a:custGeom>
                <a:avLst/>
                <a:gdLst>
                  <a:gd name="T0" fmla="*/ 22 w 22"/>
                  <a:gd name="T1" fmla="*/ 0 h 11"/>
                  <a:gd name="T2" fmla="*/ 11 w 22"/>
                  <a:gd name="T3" fmla="*/ 6 h 11"/>
                  <a:gd name="T4" fmla="*/ 0 w 22"/>
                  <a:gd name="T5" fmla="*/ 11 h 11"/>
                  <a:gd name="T6" fmla="*/ 11 w 22"/>
                  <a:gd name="T7" fmla="*/ 11 h 11"/>
                  <a:gd name="T8" fmla="*/ 22 w 2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22" y="0"/>
                    </a:moveTo>
                    <a:lnTo>
                      <a:pt x="11" y="6"/>
                    </a:lnTo>
                    <a:lnTo>
                      <a:pt x="0" y="11"/>
                    </a:lnTo>
                    <a:lnTo>
                      <a:pt x="11" y="11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253">
                <a:extLst>
                  <a:ext uri="{FF2B5EF4-FFF2-40B4-BE49-F238E27FC236}">
                    <a16:creationId xmlns:a16="http://schemas.microsoft.com/office/drawing/2014/main" xmlns="" id="{0A5F6C56-3835-4888-8AEA-F9FE0316F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04" y="2768"/>
                <a:ext cx="22" cy="11"/>
              </a:xfrm>
              <a:custGeom>
                <a:avLst/>
                <a:gdLst>
                  <a:gd name="T0" fmla="*/ 22 w 22"/>
                  <a:gd name="T1" fmla="*/ 0 h 11"/>
                  <a:gd name="T2" fmla="*/ 11 w 22"/>
                  <a:gd name="T3" fmla="*/ 6 h 11"/>
                  <a:gd name="T4" fmla="*/ 0 w 22"/>
                  <a:gd name="T5" fmla="*/ 11 h 11"/>
                  <a:gd name="T6" fmla="*/ 11 w 22"/>
                  <a:gd name="T7" fmla="*/ 11 h 11"/>
                  <a:gd name="T8" fmla="*/ 22 w 2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1">
                    <a:moveTo>
                      <a:pt x="22" y="0"/>
                    </a:moveTo>
                    <a:lnTo>
                      <a:pt x="11" y="6"/>
                    </a:lnTo>
                    <a:lnTo>
                      <a:pt x="0" y="11"/>
                    </a:lnTo>
                    <a:lnTo>
                      <a:pt x="11" y="11"/>
                    </a:lnTo>
                    <a:lnTo>
                      <a:pt x="2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254">
                <a:extLst>
                  <a:ext uri="{FF2B5EF4-FFF2-40B4-BE49-F238E27FC236}">
                    <a16:creationId xmlns:a16="http://schemas.microsoft.com/office/drawing/2014/main" xmlns="" id="{8669078A-28DA-4B42-81E9-6EA99675F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4" y="2763"/>
                <a:ext cx="33" cy="11"/>
              </a:xfrm>
              <a:custGeom>
                <a:avLst/>
                <a:gdLst>
                  <a:gd name="T0" fmla="*/ 33 w 33"/>
                  <a:gd name="T1" fmla="*/ 0 h 11"/>
                  <a:gd name="T2" fmla="*/ 17 w 33"/>
                  <a:gd name="T3" fmla="*/ 5 h 11"/>
                  <a:gd name="T4" fmla="*/ 0 w 33"/>
                  <a:gd name="T5" fmla="*/ 11 h 11"/>
                  <a:gd name="T6" fmla="*/ 17 w 33"/>
                  <a:gd name="T7" fmla="*/ 11 h 11"/>
                  <a:gd name="T8" fmla="*/ 33 w 33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1">
                    <a:moveTo>
                      <a:pt x="33" y="0"/>
                    </a:moveTo>
                    <a:lnTo>
                      <a:pt x="17" y="5"/>
                    </a:lnTo>
                    <a:lnTo>
                      <a:pt x="0" y="11"/>
                    </a:lnTo>
                    <a:lnTo>
                      <a:pt x="17" y="11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255">
                <a:extLst>
                  <a:ext uri="{FF2B5EF4-FFF2-40B4-BE49-F238E27FC236}">
                    <a16:creationId xmlns:a16="http://schemas.microsoft.com/office/drawing/2014/main" xmlns="" id="{FD733766-52AD-49FB-9325-EC9F9A5CB2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4" y="2763"/>
                <a:ext cx="33" cy="11"/>
              </a:xfrm>
              <a:custGeom>
                <a:avLst/>
                <a:gdLst>
                  <a:gd name="T0" fmla="*/ 33 w 33"/>
                  <a:gd name="T1" fmla="*/ 0 h 11"/>
                  <a:gd name="T2" fmla="*/ 17 w 33"/>
                  <a:gd name="T3" fmla="*/ 5 h 11"/>
                  <a:gd name="T4" fmla="*/ 0 w 33"/>
                  <a:gd name="T5" fmla="*/ 11 h 11"/>
                  <a:gd name="T6" fmla="*/ 17 w 33"/>
                  <a:gd name="T7" fmla="*/ 11 h 11"/>
                  <a:gd name="T8" fmla="*/ 33 w 33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1">
                    <a:moveTo>
                      <a:pt x="33" y="0"/>
                    </a:moveTo>
                    <a:lnTo>
                      <a:pt x="17" y="5"/>
                    </a:lnTo>
                    <a:lnTo>
                      <a:pt x="0" y="11"/>
                    </a:lnTo>
                    <a:lnTo>
                      <a:pt x="17" y="11"/>
                    </a:lnTo>
                    <a:lnTo>
                      <a:pt x="3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256">
                <a:extLst>
                  <a:ext uri="{FF2B5EF4-FFF2-40B4-BE49-F238E27FC236}">
                    <a16:creationId xmlns:a16="http://schemas.microsoft.com/office/drawing/2014/main" xmlns="" id="{5D2A5D8A-DA6E-466C-A18A-490AC0ACD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3" y="2779"/>
                <a:ext cx="6" cy="11"/>
              </a:xfrm>
              <a:custGeom>
                <a:avLst/>
                <a:gdLst>
                  <a:gd name="T0" fmla="*/ 6 w 6"/>
                  <a:gd name="T1" fmla="*/ 0 h 11"/>
                  <a:gd name="T2" fmla="*/ 0 w 6"/>
                  <a:gd name="T3" fmla="*/ 6 h 11"/>
                  <a:gd name="T4" fmla="*/ 0 w 6"/>
                  <a:gd name="T5" fmla="*/ 11 h 11"/>
                  <a:gd name="T6" fmla="*/ 6 w 6"/>
                  <a:gd name="T7" fmla="*/ 6 h 11"/>
                  <a:gd name="T8" fmla="*/ 6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0" y="6"/>
                    </a:lnTo>
                    <a:lnTo>
                      <a:pt x="0" y="11"/>
                    </a:lnTo>
                    <a:lnTo>
                      <a:pt x="6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257">
                <a:extLst>
                  <a:ext uri="{FF2B5EF4-FFF2-40B4-BE49-F238E27FC236}">
                    <a16:creationId xmlns:a16="http://schemas.microsoft.com/office/drawing/2014/main" xmlns="" id="{73F2F5AE-2F8B-4EB4-B6EA-4EB92E385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3" y="2779"/>
                <a:ext cx="6" cy="11"/>
              </a:xfrm>
              <a:custGeom>
                <a:avLst/>
                <a:gdLst>
                  <a:gd name="T0" fmla="*/ 6 w 6"/>
                  <a:gd name="T1" fmla="*/ 0 h 11"/>
                  <a:gd name="T2" fmla="*/ 0 w 6"/>
                  <a:gd name="T3" fmla="*/ 6 h 11"/>
                  <a:gd name="T4" fmla="*/ 0 w 6"/>
                  <a:gd name="T5" fmla="*/ 11 h 11"/>
                  <a:gd name="T6" fmla="*/ 6 w 6"/>
                  <a:gd name="T7" fmla="*/ 6 h 11"/>
                  <a:gd name="T8" fmla="*/ 6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0" y="6"/>
                    </a:lnTo>
                    <a:lnTo>
                      <a:pt x="0" y="11"/>
                    </a:lnTo>
                    <a:lnTo>
                      <a:pt x="6" y="6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258">
                <a:extLst>
                  <a:ext uri="{FF2B5EF4-FFF2-40B4-BE49-F238E27FC236}">
                    <a16:creationId xmlns:a16="http://schemas.microsoft.com/office/drawing/2014/main" xmlns="" id="{69C771FD-6CB1-4100-8F31-31765104D4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140" y="1593"/>
                <a:ext cx="67" cy="213"/>
              </a:xfrm>
              <a:custGeom>
                <a:avLst/>
                <a:gdLst>
                  <a:gd name="T0" fmla="*/ 16 w 67"/>
                  <a:gd name="T1" fmla="*/ 151 h 213"/>
                  <a:gd name="T2" fmla="*/ 0 w 67"/>
                  <a:gd name="T3" fmla="*/ 213 h 213"/>
                  <a:gd name="T4" fmla="*/ 5 w 67"/>
                  <a:gd name="T5" fmla="*/ 213 h 213"/>
                  <a:gd name="T6" fmla="*/ 16 w 67"/>
                  <a:gd name="T7" fmla="*/ 163 h 213"/>
                  <a:gd name="T8" fmla="*/ 16 w 67"/>
                  <a:gd name="T9" fmla="*/ 151 h 213"/>
                  <a:gd name="T10" fmla="*/ 28 w 67"/>
                  <a:gd name="T11" fmla="*/ 107 h 213"/>
                  <a:gd name="T12" fmla="*/ 16 w 67"/>
                  <a:gd name="T13" fmla="*/ 146 h 213"/>
                  <a:gd name="T14" fmla="*/ 22 w 67"/>
                  <a:gd name="T15" fmla="*/ 151 h 213"/>
                  <a:gd name="T16" fmla="*/ 33 w 67"/>
                  <a:gd name="T17" fmla="*/ 107 h 213"/>
                  <a:gd name="T18" fmla="*/ 28 w 67"/>
                  <a:gd name="T19" fmla="*/ 107 h 213"/>
                  <a:gd name="T20" fmla="*/ 61 w 67"/>
                  <a:gd name="T21" fmla="*/ 0 h 213"/>
                  <a:gd name="T22" fmla="*/ 33 w 67"/>
                  <a:gd name="T23" fmla="*/ 101 h 213"/>
                  <a:gd name="T24" fmla="*/ 39 w 67"/>
                  <a:gd name="T25" fmla="*/ 101 h 213"/>
                  <a:gd name="T26" fmla="*/ 67 w 67"/>
                  <a:gd name="T27" fmla="*/ 6 h 213"/>
                  <a:gd name="T28" fmla="*/ 61 w 67"/>
                  <a:gd name="T29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" h="213">
                    <a:moveTo>
                      <a:pt x="16" y="151"/>
                    </a:moveTo>
                    <a:lnTo>
                      <a:pt x="0" y="213"/>
                    </a:lnTo>
                    <a:lnTo>
                      <a:pt x="5" y="213"/>
                    </a:lnTo>
                    <a:lnTo>
                      <a:pt x="16" y="163"/>
                    </a:lnTo>
                    <a:lnTo>
                      <a:pt x="16" y="151"/>
                    </a:lnTo>
                    <a:close/>
                    <a:moveTo>
                      <a:pt x="28" y="107"/>
                    </a:moveTo>
                    <a:lnTo>
                      <a:pt x="16" y="146"/>
                    </a:lnTo>
                    <a:lnTo>
                      <a:pt x="22" y="151"/>
                    </a:lnTo>
                    <a:lnTo>
                      <a:pt x="33" y="107"/>
                    </a:lnTo>
                    <a:lnTo>
                      <a:pt x="28" y="107"/>
                    </a:lnTo>
                    <a:close/>
                    <a:moveTo>
                      <a:pt x="61" y="0"/>
                    </a:moveTo>
                    <a:lnTo>
                      <a:pt x="33" y="101"/>
                    </a:lnTo>
                    <a:lnTo>
                      <a:pt x="39" y="101"/>
                    </a:lnTo>
                    <a:lnTo>
                      <a:pt x="67" y="6"/>
                    </a:lnTo>
                    <a:lnTo>
                      <a:pt x="6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259">
                <a:extLst>
                  <a:ext uri="{FF2B5EF4-FFF2-40B4-BE49-F238E27FC236}">
                    <a16:creationId xmlns:a16="http://schemas.microsoft.com/office/drawing/2014/main" xmlns="" id="{CDB4A52E-56A4-43E3-B3F0-BEF27D76B2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140" y="1593"/>
                <a:ext cx="67" cy="213"/>
              </a:xfrm>
              <a:custGeom>
                <a:avLst/>
                <a:gdLst>
                  <a:gd name="T0" fmla="*/ 16 w 67"/>
                  <a:gd name="T1" fmla="*/ 151 h 213"/>
                  <a:gd name="T2" fmla="*/ 0 w 67"/>
                  <a:gd name="T3" fmla="*/ 213 h 213"/>
                  <a:gd name="T4" fmla="*/ 5 w 67"/>
                  <a:gd name="T5" fmla="*/ 213 h 213"/>
                  <a:gd name="T6" fmla="*/ 16 w 67"/>
                  <a:gd name="T7" fmla="*/ 163 h 213"/>
                  <a:gd name="T8" fmla="*/ 16 w 67"/>
                  <a:gd name="T9" fmla="*/ 151 h 213"/>
                  <a:gd name="T10" fmla="*/ 28 w 67"/>
                  <a:gd name="T11" fmla="*/ 107 h 213"/>
                  <a:gd name="T12" fmla="*/ 16 w 67"/>
                  <a:gd name="T13" fmla="*/ 146 h 213"/>
                  <a:gd name="T14" fmla="*/ 22 w 67"/>
                  <a:gd name="T15" fmla="*/ 151 h 213"/>
                  <a:gd name="T16" fmla="*/ 33 w 67"/>
                  <a:gd name="T17" fmla="*/ 107 h 213"/>
                  <a:gd name="T18" fmla="*/ 28 w 67"/>
                  <a:gd name="T19" fmla="*/ 107 h 213"/>
                  <a:gd name="T20" fmla="*/ 61 w 67"/>
                  <a:gd name="T21" fmla="*/ 0 h 213"/>
                  <a:gd name="T22" fmla="*/ 33 w 67"/>
                  <a:gd name="T23" fmla="*/ 101 h 213"/>
                  <a:gd name="T24" fmla="*/ 39 w 67"/>
                  <a:gd name="T25" fmla="*/ 101 h 213"/>
                  <a:gd name="T26" fmla="*/ 67 w 67"/>
                  <a:gd name="T27" fmla="*/ 6 h 213"/>
                  <a:gd name="T28" fmla="*/ 61 w 67"/>
                  <a:gd name="T29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7" h="213">
                    <a:moveTo>
                      <a:pt x="16" y="151"/>
                    </a:moveTo>
                    <a:lnTo>
                      <a:pt x="0" y="213"/>
                    </a:lnTo>
                    <a:lnTo>
                      <a:pt x="5" y="213"/>
                    </a:lnTo>
                    <a:lnTo>
                      <a:pt x="16" y="163"/>
                    </a:lnTo>
                    <a:lnTo>
                      <a:pt x="16" y="151"/>
                    </a:lnTo>
                    <a:moveTo>
                      <a:pt x="28" y="107"/>
                    </a:moveTo>
                    <a:lnTo>
                      <a:pt x="16" y="146"/>
                    </a:lnTo>
                    <a:lnTo>
                      <a:pt x="22" y="151"/>
                    </a:lnTo>
                    <a:lnTo>
                      <a:pt x="33" y="107"/>
                    </a:lnTo>
                    <a:lnTo>
                      <a:pt x="28" y="107"/>
                    </a:lnTo>
                    <a:moveTo>
                      <a:pt x="61" y="0"/>
                    </a:moveTo>
                    <a:lnTo>
                      <a:pt x="33" y="101"/>
                    </a:lnTo>
                    <a:lnTo>
                      <a:pt x="39" y="101"/>
                    </a:lnTo>
                    <a:lnTo>
                      <a:pt x="67" y="6"/>
                    </a:lnTo>
                    <a:lnTo>
                      <a:pt x="6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260">
                <a:extLst>
                  <a:ext uri="{FF2B5EF4-FFF2-40B4-BE49-F238E27FC236}">
                    <a16:creationId xmlns:a16="http://schemas.microsoft.com/office/drawing/2014/main" xmlns="" id="{E6D33692-DF43-468C-A6CC-B121BF0D0E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4" y="1739"/>
                <a:ext cx="6" cy="17"/>
              </a:xfrm>
              <a:custGeom>
                <a:avLst/>
                <a:gdLst>
                  <a:gd name="T0" fmla="*/ 0 w 6"/>
                  <a:gd name="T1" fmla="*/ 0 h 17"/>
                  <a:gd name="T2" fmla="*/ 0 w 6"/>
                  <a:gd name="T3" fmla="*/ 5 h 17"/>
                  <a:gd name="T4" fmla="*/ 0 w 6"/>
                  <a:gd name="T5" fmla="*/ 17 h 17"/>
                  <a:gd name="T6" fmla="*/ 6 w 6"/>
                  <a:gd name="T7" fmla="*/ 5 h 17"/>
                  <a:gd name="T8" fmla="*/ 0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0" y="0"/>
                    </a:moveTo>
                    <a:lnTo>
                      <a:pt x="0" y="5"/>
                    </a:lnTo>
                    <a:lnTo>
                      <a:pt x="0" y="17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261">
                <a:extLst>
                  <a:ext uri="{FF2B5EF4-FFF2-40B4-BE49-F238E27FC236}">
                    <a16:creationId xmlns:a16="http://schemas.microsoft.com/office/drawing/2014/main" xmlns="" id="{B71E25E6-2159-45C6-9D65-51826DE81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24" y="1739"/>
                <a:ext cx="6" cy="17"/>
              </a:xfrm>
              <a:custGeom>
                <a:avLst/>
                <a:gdLst>
                  <a:gd name="T0" fmla="*/ 0 w 6"/>
                  <a:gd name="T1" fmla="*/ 0 h 17"/>
                  <a:gd name="T2" fmla="*/ 0 w 6"/>
                  <a:gd name="T3" fmla="*/ 5 h 17"/>
                  <a:gd name="T4" fmla="*/ 0 w 6"/>
                  <a:gd name="T5" fmla="*/ 17 h 17"/>
                  <a:gd name="T6" fmla="*/ 6 w 6"/>
                  <a:gd name="T7" fmla="*/ 5 h 17"/>
                  <a:gd name="T8" fmla="*/ 0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0" y="0"/>
                    </a:moveTo>
                    <a:lnTo>
                      <a:pt x="0" y="5"/>
                    </a:lnTo>
                    <a:lnTo>
                      <a:pt x="0" y="17"/>
                    </a:lnTo>
                    <a:lnTo>
                      <a:pt x="6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262">
                <a:extLst>
                  <a:ext uri="{FF2B5EF4-FFF2-40B4-BE49-F238E27FC236}">
                    <a16:creationId xmlns:a16="http://schemas.microsoft.com/office/drawing/2014/main" xmlns="" id="{7F677526-D7C6-4B26-8FE0-51F89B392C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78" y="855"/>
                <a:ext cx="1856" cy="1499"/>
              </a:xfrm>
              <a:custGeom>
                <a:avLst/>
                <a:gdLst>
                  <a:gd name="T0" fmla="*/ 251 w 332"/>
                  <a:gd name="T1" fmla="*/ 225 h 268"/>
                  <a:gd name="T2" fmla="*/ 194 w 332"/>
                  <a:gd name="T3" fmla="*/ 265 h 268"/>
                  <a:gd name="T4" fmla="*/ 192 w 332"/>
                  <a:gd name="T5" fmla="*/ 266 h 268"/>
                  <a:gd name="T6" fmla="*/ 191 w 332"/>
                  <a:gd name="T7" fmla="*/ 268 h 268"/>
                  <a:gd name="T8" fmla="*/ 191 w 332"/>
                  <a:gd name="T9" fmla="*/ 268 h 268"/>
                  <a:gd name="T10" fmla="*/ 192 w 332"/>
                  <a:gd name="T11" fmla="*/ 268 h 268"/>
                  <a:gd name="T12" fmla="*/ 194 w 332"/>
                  <a:gd name="T13" fmla="*/ 266 h 268"/>
                  <a:gd name="T14" fmla="*/ 252 w 332"/>
                  <a:gd name="T15" fmla="*/ 226 h 268"/>
                  <a:gd name="T16" fmla="*/ 251 w 332"/>
                  <a:gd name="T17" fmla="*/ 225 h 268"/>
                  <a:gd name="T18" fmla="*/ 296 w 332"/>
                  <a:gd name="T19" fmla="*/ 194 h 268"/>
                  <a:gd name="T20" fmla="*/ 260 w 332"/>
                  <a:gd name="T21" fmla="*/ 219 h 268"/>
                  <a:gd name="T22" fmla="*/ 259 w 332"/>
                  <a:gd name="T23" fmla="*/ 220 h 268"/>
                  <a:gd name="T24" fmla="*/ 258 w 332"/>
                  <a:gd name="T25" fmla="*/ 221 h 268"/>
                  <a:gd name="T26" fmla="*/ 258 w 332"/>
                  <a:gd name="T27" fmla="*/ 222 h 268"/>
                  <a:gd name="T28" fmla="*/ 258 w 332"/>
                  <a:gd name="T29" fmla="*/ 222 h 268"/>
                  <a:gd name="T30" fmla="*/ 258 w 332"/>
                  <a:gd name="T31" fmla="*/ 221 h 268"/>
                  <a:gd name="T32" fmla="*/ 260 w 332"/>
                  <a:gd name="T33" fmla="*/ 220 h 268"/>
                  <a:gd name="T34" fmla="*/ 296 w 332"/>
                  <a:gd name="T35" fmla="*/ 195 h 268"/>
                  <a:gd name="T36" fmla="*/ 296 w 332"/>
                  <a:gd name="T37" fmla="*/ 194 h 268"/>
                  <a:gd name="T38" fmla="*/ 312 w 332"/>
                  <a:gd name="T39" fmla="*/ 183 h 268"/>
                  <a:gd name="T40" fmla="*/ 297 w 332"/>
                  <a:gd name="T41" fmla="*/ 193 h 268"/>
                  <a:gd name="T42" fmla="*/ 297 w 332"/>
                  <a:gd name="T43" fmla="*/ 194 h 268"/>
                  <a:gd name="T44" fmla="*/ 312 w 332"/>
                  <a:gd name="T45" fmla="*/ 184 h 268"/>
                  <a:gd name="T46" fmla="*/ 312 w 332"/>
                  <a:gd name="T47" fmla="*/ 183 h 268"/>
                  <a:gd name="T48" fmla="*/ 331 w 332"/>
                  <a:gd name="T49" fmla="*/ 169 h 268"/>
                  <a:gd name="T50" fmla="*/ 313 w 332"/>
                  <a:gd name="T51" fmla="*/ 182 h 268"/>
                  <a:gd name="T52" fmla="*/ 313 w 332"/>
                  <a:gd name="T53" fmla="*/ 183 h 268"/>
                  <a:gd name="T54" fmla="*/ 332 w 332"/>
                  <a:gd name="T55" fmla="*/ 170 h 268"/>
                  <a:gd name="T56" fmla="*/ 331 w 332"/>
                  <a:gd name="T57" fmla="*/ 169 h 268"/>
                  <a:gd name="T58" fmla="*/ 0 w 332"/>
                  <a:gd name="T59" fmla="*/ 77 h 268"/>
                  <a:gd name="T60" fmla="*/ 0 w 332"/>
                  <a:gd name="T61" fmla="*/ 77 h 268"/>
                  <a:gd name="T62" fmla="*/ 0 w 332"/>
                  <a:gd name="T63" fmla="*/ 77 h 268"/>
                  <a:gd name="T64" fmla="*/ 0 w 332"/>
                  <a:gd name="T65" fmla="*/ 77 h 268"/>
                  <a:gd name="T66" fmla="*/ 0 w 332"/>
                  <a:gd name="T67" fmla="*/ 77 h 268"/>
                  <a:gd name="T68" fmla="*/ 77 w 332"/>
                  <a:gd name="T69" fmla="*/ 0 h 268"/>
                  <a:gd name="T70" fmla="*/ 4 w 332"/>
                  <a:gd name="T71" fmla="*/ 74 h 268"/>
                  <a:gd name="T72" fmla="*/ 1 w 332"/>
                  <a:gd name="T73" fmla="*/ 76 h 268"/>
                  <a:gd name="T74" fmla="*/ 77 w 332"/>
                  <a:gd name="T75" fmla="*/ 0 h 268"/>
                  <a:gd name="T76" fmla="*/ 77 w 332"/>
                  <a:gd name="T77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2" h="268">
                    <a:moveTo>
                      <a:pt x="251" y="225"/>
                    </a:moveTo>
                    <a:cubicBezTo>
                      <a:pt x="194" y="265"/>
                      <a:pt x="194" y="265"/>
                      <a:pt x="194" y="265"/>
                    </a:cubicBezTo>
                    <a:cubicBezTo>
                      <a:pt x="192" y="266"/>
                      <a:pt x="192" y="266"/>
                      <a:pt x="192" y="266"/>
                    </a:cubicBezTo>
                    <a:cubicBezTo>
                      <a:pt x="191" y="268"/>
                      <a:pt x="191" y="268"/>
                      <a:pt x="191" y="268"/>
                    </a:cubicBezTo>
                    <a:cubicBezTo>
                      <a:pt x="191" y="268"/>
                      <a:pt x="191" y="268"/>
                      <a:pt x="191" y="268"/>
                    </a:cubicBezTo>
                    <a:cubicBezTo>
                      <a:pt x="192" y="268"/>
                      <a:pt x="192" y="268"/>
                      <a:pt x="192" y="268"/>
                    </a:cubicBezTo>
                    <a:cubicBezTo>
                      <a:pt x="194" y="266"/>
                      <a:pt x="194" y="266"/>
                      <a:pt x="194" y="266"/>
                    </a:cubicBezTo>
                    <a:cubicBezTo>
                      <a:pt x="252" y="226"/>
                      <a:pt x="252" y="226"/>
                      <a:pt x="252" y="226"/>
                    </a:cubicBezTo>
                    <a:cubicBezTo>
                      <a:pt x="252" y="226"/>
                      <a:pt x="251" y="225"/>
                      <a:pt x="251" y="225"/>
                    </a:cubicBezTo>
                    <a:moveTo>
                      <a:pt x="296" y="194"/>
                    </a:moveTo>
                    <a:cubicBezTo>
                      <a:pt x="260" y="219"/>
                      <a:pt x="260" y="219"/>
                      <a:pt x="260" y="219"/>
                    </a:cubicBezTo>
                    <a:cubicBezTo>
                      <a:pt x="259" y="220"/>
                      <a:pt x="259" y="220"/>
                      <a:pt x="259" y="220"/>
                    </a:cubicBezTo>
                    <a:cubicBezTo>
                      <a:pt x="258" y="221"/>
                      <a:pt x="258" y="221"/>
                      <a:pt x="258" y="221"/>
                    </a:cubicBezTo>
                    <a:cubicBezTo>
                      <a:pt x="258" y="221"/>
                      <a:pt x="258" y="221"/>
                      <a:pt x="258" y="222"/>
                    </a:cubicBezTo>
                    <a:cubicBezTo>
                      <a:pt x="258" y="222"/>
                      <a:pt x="258" y="222"/>
                      <a:pt x="258" y="222"/>
                    </a:cubicBezTo>
                    <a:cubicBezTo>
                      <a:pt x="258" y="221"/>
                      <a:pt x="258" y="221"/>
                      <a:pt x="258" y="221"/>
                    </a:cubicBezTo>
                    <a:cubicBezTo>
                      <a:pt x="260" y="220"/>
                      <a:pt x="260" y="220"/>
                      <a:pt x="260" y="220"/>
                    </a:cubicBezTo>
                    <a:cubicBezTo>
                      <a:pt x="296" y="195"/>
                      <a:pt x="296" y="195"/>
                      <a:pt x="296" y="195"/>
                    </a:cubicBezTo>
                    <a:cubicBezTo>
                      <a:pt x="296" y="194"/>
                      <a:pt x="296" y="194"/>
                      <a:pt x="296" y="194"/>
                    </a:cubicBezTo>
                    <a:moveTo>
                      <a:pt x="312" y="183"/>
                    </a:moveTo>
                    <a:cubicBezTo>
                      <a:pt x="297" y="193"/>
                      <a:pt x="297" y="193"/>
                      <a:pt x="297" y="193"/>
                    </a:cubicBezTo>
                    <a:cubicBezTo>
                      <a:pt x="297" y="194"/>
                      <a:pt x="297" y="194"/>
                      <a:pt x="297" y="194"/>
                    </a:cubicBezTo>
                    <a:cubicBezTo>
                      <a:pt x="312" y="184"/>
                      <a:pt x="312" y="184"/>
                      <a:pt x="312" y="184"/>
                    </a:cubicBezTo>
                    <a:cubicBezTo>
                      <a:pt x="312" y="183"/>
                      <a:pt x="312" y="183"/>
                      <a:pt x="312" y="183"/>
                    </a:cubicBezTo>
                    <a:moveTo>
                      <a:pt x="331" y="169"/>
                    </a:moveTo>
                    <a:cubicBezTo>
                      <a:pt x="313" y="182"/>
                      <a:pt x="313" y="182"/>
                      <a:pt x="313" y="182"/>
                    </a:cubicBezTo>
                    <a:cubicBezTo>
                      <a:pt x="313" y="183"/>
                      <a:pt x="313" y="183"/>
                      <a:pt x="313" y="183"/>
                    </a:cubicBezTo>
                    <a:cubicBezTo>
                      <a:pt x="332" y="170"/>
                      <a:pt x="332" y="170"/>
                      <a:pt x="332" y="170"/>
                    </a:cubicBezTo>
                    <a:cubicBezTo>
                      <a:pt x="331" y="170"/>
                      <a:pt x="331" y="170"/>
                      <a:pt x="331" y="169"/>
                    </a:cubicBezTo>
                    <a:moveTo>
                      <a:pt x="0" y="77"/>
                    </a:moveTo>
                    <a:cubicBezTo>
                      <a:pt x="0" y="77"/>
                      <a:pt x="0" y="77"/>
                      <a:pt x="0" y="7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7"/>
                      <a:pt x="0" y="77"/>
                      <a:pt x="0" y="77"/>
                    </a:cubicBezTo>
                    <a:moveTo>
                      <a:pt x="77" y="0"/>
                    </a:moveTo>
                    <a:cubicBezTo>
                      <a:pt x="4" y="74"/>
                      <a:pt x="4" y="74"/>
                      <a:pt x="4" y="74"/>
                    </a:cubicBezTo>
                    <a:cubicBezTo>
                      <a:pt x="1" y="76"/>
                      <a:pt x="1" y="76"/>
                      <a:pt x="1" y="76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263">
                <a:extLst>
                  <a:ext uri="{FF2B5EF4-FFF2-40B4-BE49-F238E27FC236}">
                    <a16:creationId xmlns:a16="http://schemas.microsoft.com/office/drawing/2014/main" xmlns="" id="{FB8B5530-8271-4AA7-80C5-13DF10F668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275" y="2091"/>
                <a:ext cx="40" cy="28"/>
              </a:xfrm>
              <a:custGeom>
                <a:avLst/>
                <a:gdLst>
                  <a:gd name="T0" fmla="*/ 2 w 7"/>
                  <a:gd name="T1" fmla="*/ 2 h 5"/>
                  <a:gd name="T2" fmla="*/ 0 w 7"/>
                  <a:gd name="T3" fmla="*/ 4 h 5"/>
                  <a:gd name="T4" fmla="*/ 1 w 7"/>
                  <a:gd name="T5" fmla="*/ 5 h 5"/>
                  <a:gd name="T6" fmla="*/ 3 w 7"/>
                  <a:gd name="T7" fmla="*/ 4 h 5"/>
                  <a:gd name="T8" fmla="*/ 2 w 7"/>
                  <a:gd name="T9" fmla="*/ 2 h 5"/>
                  <a:gd name="T10" fmla="*/ 7 w 7"/>
                  <a:gd name="T11" fmla="*/ 0 h 5"/>
                  <a:gd name="T12" fmla="*/ 3 w 7"/>
                  <a:gd name="T13" fmla="*/ 2 h 5"/>
                  <a:gd name="T14" fmla="*/ 4 w 7"/>
                  <a:gd name="T15" fmla="*/ 3 h 5"/>
                  <a:gd name="T16" fmla="*/ 7 w 7"/>
                  <a:gd name="T17" fmla="*/ 1 h 5"/>
                  <a:gd name="T18" fmla="*/ 7 w 7"/>
                  <a:gd name="T19" fmla="*/ 1 h 5"/>
                  <a:gd name="T20" fmla="*/ 7 w 7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">
                    <a:moveTo>
                      <a:pt x="2" y="2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7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264">
                <a:extLst>
                  <a:ext uri="{FF2B5EF4-FFF2-40B4-BE49-F238E27FC236}">
                    <a16:creationId xmlns:a16="http://schemas.microsoft.com/office/drawing/2014/main" xmlns="" id="{A9CB152D-ECB3-4096-B3A0-CE5B037C9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3" y="1935"/>
                <a:ext cx="6" cy="11"/>
              </a:xfrm>
              <a:custGeom>
                <a:avLst/>
                <a:gdLst>
                  <a:gd name="T0" fmla="*/ 6 w 6"/>
                  <a:gd name="T1" fmla="*/ 0 h 11"/>
                  <a:gd name="T2" fmla="*/ 0 w 6"/>
                  <a:gd name="T3" fmla="*/ 5 h 11"/>
                  <a:gd name="T4" fmla="*/ 0 w 6"/>
                  <a:gd name="T5" fmla="*/ 11 h 11"/>
                  <a:gd name="T6" fmla="*/ 6 w 6"/>
                  <a:gd name="T7" fmla="*/ 5 h 11"/>
                  <a:gd name="T8" fmla="*/ 6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0" y="5"/>
                    </a:lnTo>
                    <a:lnTo>
                      <a:pt x="0" y="11"/>
                    </a:lnTo>
                    <a:lnTo>
                      <a:pt x="6" y="5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265">
                <a:extLst>
                  <a:ext uri="{FF2B5EF4-FFF2-40B4-BE49-F238E27FC236}">
                    <a16:creationId xmlns:a16="http://schemas.microsoft.com/office/drawing/2014/main" xmlns="" id="{3B113C55-9ECA-4710-94A0-2D2277779A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023" y="1935"/>
                <a:ext cx="6" cy="11"/>
              </a:xfrm>
              <a:custGeom>
                <a:avLst/>
                <a:gdLst>
                  <a:gd name="T0" fmla="*/ 6 w 6"/>
                  <a:gd name="T1" fmla="*/ 0 h 11"/>
                  <a:gd name="T2" fmla="*/ 0 w 6"/>
                  <a:gd name="T3" fmla="*/ 5 h 11"/>
                  <a:gd name="T4" fmla="*/ 0 w 6"/>
                  <a:gd name="T5" fmla="*/ 11 h 11"/>
                  <a:gd name="T6" fmla="*/ 6 w 6"/>
                  <a:gd name="T7" fmla="*/ 5 h 11"/>
                  <a:gd name="T8" fmla="*/ 6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0" y="5"/>
                    </a:lnTo>
                    <a:lnTo>
                      <a:pt x="0" y="11"/>
                    </a:lnTo>
                    <a:lnTo>
                      <a:pt x="6" y="5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266">
                <a:extLst>
                  <a:ext uri="{FF2B5EF4-FFF2-40B4-BE49-F238E27FC236}">
                    <a16:creationId xmlns:a16="http://schemas.microsoft.com/office/drawing/2014/main" xmlns="" id="{631534A7-D0CD-401E-889B-5D09021D2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4" y="1873"/>
                <a:ext cx="6" cy="11"/>
              </a:xfrm>
              <a:custGeom>
                <a:avLst/>
                <a:gdLst>
                  <a:gd name="T0" fmla="*/ 6 w 6"/>
                  <a:gd name="T1" fmla="*/ 0 h 11"/>
                  <a:gd name="T2" fmla="*/ 0 w 6"/>
                  <a:gd name="T3" fmla="*/ 6 h 11"/>
                  <a:gd name="T4" fmla="*/ 0 w 6"/>
                  <a:gd name="T5" fmla="*/ 11 h 11"/>
                  <a:gd name="T6" fmla="*/ 6 w 6"/>
                  <a:gd name="T7" fmla="*/ 6 h 11"/>
                  <a:gd name="T8" fmla="*/ 6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0" y="6"/>
                    </a:lnTo>
                    <a:lnTo>
                      <a:pt x="0" y="11"/>
                    </a:lnTo>
                    <a:lnTo>
                      <a:pt x="6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267">
                <a:extLst>
                  <a:ext uri="{FF2B5EF4-FFF2-40B4-BE49-F238E27FC236}">
                    <a16:creationId xmlns:a16="http://schemas.microsoft.com/office/drawing/2014/main" xmlns="" id="{C9E6A963-5F69-4D9A-98FD-055689600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34" y="1873"/>
                <a:ext cx="6" cy="11"/>
              </a:xfrm>
              <a:custGeom>
                <a:avLst/>
                <a:gdLst>
                  <a:gd name="T0" fmla="*/ 6 w 6"/>
                  <a:gd name="T1" fmla="*/ 0 h 11"/>
                  <a:gd name="T2" fmla="*/ 0 w 6"/>
                  <a:gd name="T3" fmla="*/ 6 h 11"/>
                  <a:gd name="T4" fmla="*/ 0 w 6"/>
                  <a:gd name="T5" fmla="*/ 11 h 11"/>
                  <a:gd name="T6" fmla="*/ 6 w 6"/>
                  <a:gd name="T7" fmla="*/ 6 h 11"/>
                  <a:gd name="T8" fmla="*/ 6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0" y="6"/>
                    </a:lnTo>
                    <a:lnTo>
                      <a:pt x="0" y="11"/>
                    </a:lnTo>
                    <a:lnTo>
                      <a:pt x="6" y="6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268">
                <a:extLst>
                  <a:ext uri="{FF2B5EF4-FFF2-40B4-BE49-F238E27FC236}">
                    <a16:creationId xmlns:a16="http://schemas.microsoft.com/office/drawing/2014/main" xmlns="" id="{6D03CB16-8E33-449F-B139-DD7CC1A16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3" y="2102"/>
                <a:ext cx="11" cy="12"/>
              </a:xfrm>
              <a:custGeom>
                <a:avLst/>
                <a:gdLst>
                  <a:gd name="T0" fmla="*/ 5 w 11"/>
                  <a:gd name="T1" fmla="*/ 0 h 12"/>
                  <a:gd name="T2" fmla="*/ 0 w 11"/>
                  <a:gd name="T3" fmla="*/ 0 h 12"/>
                  <a:gd name="T4" fmla="*/ 5 w 11"/>
                  <a:gd name="T5" fmla="*/ 12 h 12"/>
                  <a:gd name="T6" fmla="*/ 11 w 11"/>
                  <a:gd name="T7" fmla="*/ 6 h 12"/>
                  <a:gd name="T8" fmla="*/ 5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0" y="0"/>
                    </a:lnTo>
                    <a:lnTo>
                      <a:pt x="5" y="12"/>
                    </a:lnTo>
                    <a:lnTo>
                      <a:pt x="11" y="6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269">
                <a:extLst>
                  <a:ext uri="{FF2B5EF4-FFF2-40B4-BE49-F238E27FC236}">
                    <a16:creationId xmlns:a16="http://schemas.microsoft.com/office/drawing/2014/main" xmlns="" id="{457647FF-209C-4722-84F5-03D4B73A8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63" y="2102"/>
                <a:ext cx="11" cy="12"/>
              </a:xfrm>
              <a:custGeom>
                <a:avLst/>
                <a:gdLst>
                  <a:gd name="T0" fmla="*/ 5 w 11"/>
                  <a:gd name="T1" fmla="*/ 0 h 12"/>
                  <a:gd name="T2" fmla="*/ 0 w 11"/>
                  <a:gd name="T3" fmla="*/ 0 h 12"/>
                  <a:gd name="T4" fmla="*/ 5 w 11"/>
                  <a:gd name="T5" fmla="*/ 12 h 12"/>
                  <a:gd name="T6" fmla="*/ 11 w 11"/>
                  <a:gd name="T7" fmla="*/ 6 h 12"/>
                  <a:gd name="T8" fmla="*/ 5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lnTo>
                      <a:pt x="0" y="0"/>
                    </a:lnTo>
                    <a:lnTo>
                      <a:pt x="5" y="12"/>
                    </a:lnTo>
                    <a:lnTo>
                      <a:pt x="11" y="6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270">
                <a:extLst>
                  <a:ext uri="{FF2B5EF4-FFF2-40B4-BE49-F238E27FC236}">
                    <a16:creationId xmlns:a16="http://schemas.microsoft.com/office/drawing/2014/main" xmlns="" id="{94B78930-B203-4C4D-BEDF-A1DC137E22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85" y="1879"/>
                <a:ext cx="196" cy="195"/>
              </a:xfrm>
              <a:custGeom>
                <a:avLst/>
                <a:gdLst>
                  <a:gd name="T0" fmla="*/ 184 w 196"/>
                  <a:gd name="T1" fmla="*/ 184 h 195"/>
                  <a:gd name="T2" fmla="*/ 184 w 196"/>
                  <a:gd name="T3" fmla="*/ 184 h 195"/>
                  <a:gd name="T4" fmla="*/ 190 w 196"/>
                  <a:gd name="T5" fmla="*/ 195 h 195"/>
                  <a:gd name="T6" fmla="*/ 196 w 196"/>
                  <a:gd name="T7" fmla="*/ 190 h 195"/>
                  <a:gd name="T8" fmla="*/ 184 w 196"/>
                  <a:gd name="T9" fmla="*/ 184 h 195"/>
                  <a:gd name="T10" fmla="*/ 11 w 196"/>
                  <a:gd name="T11" fmla="*/ 0 h 195"/>
                  <a:gd name="T12" fmla="*/ 0 w 196"/>
                  <a:gd name="T13" fmla="*/ 5 h 195"/>
                  <a:gd name="T14" fmla="*/ 179 w 196"/>
                  <a:gd name="T15" fmla="*/ 184 h 195"/>
                  <a:gd name="T16" fmla="*/ 184 w 196"/>
                  <a:gd name="T17" fmla="*/ 179 h 195"/>
                  <a:gd name="T18" fmla="*/ 11 w 196"/>
                  <a:gd name="T1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6" h="195">
                    <a:moveTo>
                      <a:pt x="184" y="184"/>
                    </a:moveTo>
                    <a:lnTo>
                      <a:pt x="184" y="184"/>
                    </a:lnTo>
                    <a:lnTo>
                      <a:pt x="190" y="195"/>
                    </a:lnTo>
                    <a:lnTo>
                      <a:pt x="196" y="190"/>
                    </a:lnTo>
                    <a:lnTo>
                      <a:pt x="184" y="184"/>
                    </a:lnTo>
                    <a:close/>
                    <a:moveTo>
                      <a:pt x="11" y="0"/>
                    </a:moveTo>
                    <a:lnTo>
                      <a:pt x="0" y="5"/>
                    </a:lnTo>
                    <a:lnTo>
                      <a:pt x="179" y="184"/>
                    </a:lnTo>
                    <a:lnTo>
                      <a:pt x="184" y="179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271">
                <a:extLst>
                  <a:ext uri="{FF2B5EF4-FFF2-40B4-BE49-F238E27FC236}">
                    <a16:creationId xmlns:a16="http://schemas.microsoft.com/office/drawing/2014/main" xmlns="" id="{8AC63FF7-E3A1-45C9-9343-0628A5C34E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85" y="1879"/>
                <a:ext cx="196" cy="195"/>
              </a:xfrm>
              <a:custGeom>
                <a:avLst/>
                <a:gdLst>
                  <a:gd name="T0" fmla="*/ 184 w 196"/>
                  <a:gd name="T1" fmla="*/ 184 h 195"/>
                  <a:gd name="T2" fmla="*/ 184 w 196"/>
                  <a:gd name="T3" fmla="*/ 184 h 195"/>
                  <a:gd name="T4" fmla="*/ 190 w 196"/>
                  <a:gd name="T5" fmla="*/ 195 h 195"/>
                  <a:gd name="T6" fmla="*/ 196 w 196"/>
                  <a:gd name="T7" fmla="*/ 190 h 195"/>
                  <a:gd name="T8" fmla="*/ 184 w 196"/>
                  <a:gd name="T9" fmla="*/ 184 h 195"/>
                  <a:gd name="T10" fmla="*/ 11 w 196"/>
                  <a:gd name="T11" fmla="*/ 0 h 195"/>
                  <a:gd name="T12" fmla="*/ 0 w 196"/>
                  <a:gd name="T13" fmla="*/ 5 h 195"/>
                  <a:gd name="T14" fmla="*/ 179 w 196"/>
                  <a:gd name="T15" fmla="*/ 184 h 195"/>
                  <a:gd name="T16" fmla="*/ 184 w 196"/>
                  <a:gd name="T17" fmla="*/ 179 h 195"/>
                  <a:gd name="T18" fmla="*/ 11 w 196"/>
                  <a:gd name="T19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6" h="195">
                    <a:moveTo>
                      <a:pt x="184" y="184"/>
                    </a:moveTo>
                    <a:lnTo>
                      <a:pt x="184" y="184"/>
                    </a:lnTo>
                    <a:lnTo>
                      <a:pt x="190" y="195"/>
                    </a:lnTo>
                    <a:lnTo>
                      <a:pt x="196" y="190"/>
                    </a:lnTo>
                    <a:lnTo>
                      <a:pt x="184" y="184"/>
                    </a:lnTo>
                    <a:moveTo>
                      <a:pt x="11" y="0"/>
                    </a:moveTo>
                    <a:lnTo>
                      <a:pt x="0" y="5"/>
                    </a:lnTo>
                    <a:lnTo>
                      <a:pt x="179" y="184"/>
                    </a:lnTo>
                    <a:lnTo>
                      <a:pt x="184" y="179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272">
                <a:extLst>
                  <a:ext uri="{FF2B5EF4-FFF2-40B4-BE49-F238E27FC236}">
                    <a16:creationId xmlns:a16="http://schemas.microsoft.com/office/drawing/2014/main" xmlns="" id="{834940C0-491C-41A6-A576-4389DFD133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6" y="2058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5 h 5"/>
                  <a:gd name="T4" fmla="*/ 5 w 5"/>
                  <a:gd name="T5" fmla="*/ 5 h 5"/>
                  <a:gd name="T6" fmla="*/ 5 w 5"/>
                  <a:gd name="T7" fmla="*/ 5 h 5"/>
                  <a:gd name="T8" fmla="*/ 5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273">
                <a:extLst>
                  <a:ext uri="{FF2B5EF4-FFF2-40B4-BE49-F238E27FC236}">
                    <a16:creationId xmlns:a16="http://schemas.microsoft.com/office/drawing/2014/main" xmlns="" id="{78336416-1CF1-4640-B3DC-DDA8F2616D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06" y="2058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5 h 5"/>
                  <a:gd name="T4" fmla="*/ 5 w 5"/>
                  <a:gd name="T5" fmla="*/ 5 h 5"/>
                  <a:gd name="T6" fmla="*/ 5 w 5"/>
                  <a:gd name="T7" fmla="*/ 5 h 5"/>
                  <a:gd name="T8" fmla="*/ 5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274">
                <a:extLst>
                  <a:ext uri="{FF2B5EF4-FFF2-40B4-BE49-F238E27FC236}">
                    <a16:creationId xmlns:a16="http://schemas.microsoft.com/office/drawing/2014/main" xmlns="" id="{89AB1423-EC3F-4F4F-BD08-D442328940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889" y="2074"/>
                <a:ext cx="279" cy="280"/>
              </a:xfrm>
              <a:custGeom>
                <a:avLst/>
                <a:gdLst>
                  <a:gd name="T0" fmla="*/ 246 w 279"/>
                  <a:gd name="T1" fmla="*/ 247 h 280"/>
                  <a:gd name="T2" fmla="*/ 240 w 279"/>
                  <a:gd name="T3" fmla="*/ 247 h 280"/>
                  <a:gd name="T4" fmla="*/ 257 w 279"/>
                  <a:gd name="T5" fmla="*/ 263 h 280"/>
                  <a:gd name="T6" fmla="*/ 268 w 279"/>
                  <a:gd name="T7" fmla="*/ 275 h 280"/>
                  <a:gd name="T8" fmla="*/ 273 w 279"/>
                  <a:gd name="T9" fmla="*/ 280 h 280"/>
                  <a:gd name="T10" fmla="*/ 273 w 279"/>
                  <a:gd name="T11" fmla="*/ 280 h 280"/>
                  <a:gd name="T12" fmla="*/ 279 w 279"/>
                  <a:gd name="T13" fmla="*/ 275 h 280"/>
                  <a:gd name="T14" fmla="*/ 273 w 279"/>
                  <a:gd name="T15" fmla="*/ 275 h 280"/>
                  <a:gd name="T16" fmla="*/ 268 w 279"/>
                  <a:gd name="T17" fmla="*/ 263 h 280"/>
                  <a:gd name="T18" fmla="*/ 262 w 279"/>
                  <a:gd name="T19" fmla="*/ 263 h 280"/>
                  <a:gd name="T20" fmla="*/ 246 w 279"/>
                  <a:gd name="T21" fmla="*/ 247 h 280"/>
                  <a:gd name="T22" fmla="*/ 156 w 279"/>
                  <a:gd name="T23" fmla="*/ 157 h 280"/>
                  <a:gd name="T24" fmla="*/ 156 w 279"/>
                  <a:gd name="T25" fmla="*/ 163 h 280"/>
                  <a:gd name="T26" fmla="*/ 240 w 279"/>
                  <a:gd name="T27" fmla="*/ 247 h 280"/>
                  <a:gd name="T28" fmla="*/ 246 w 279"/>
                  <a:gd name="T29" fmla="*/ 241 h 280"/>
                  <a:gd name="T30" fmla="*/ 156 w 279"/>
                  <a:gd name="T31" fmla="*/ 157 h 280"/>
                  <a:gd name="T32" fmla="*/ 16 w 279"/>
                  <a:gd name="T33" fmla="*/ 23 h 280"/>
                  <a:gd name="T34" fmla="*/ 150 w 279"/>
                  <a:gd name="T35" fmla="*/ 157 h 280"/>
                  <a:gd name="T36" fmla="*/ 156 w 279"/>
                  <a:gd name="T37" fmla="*/ 152 h 280"/>
                  <a:gd name="T38" fmla="*/ 28 w 279"/>
                  <a:gd name="T39" fmla="*/ 23 h 280"/>
                  <a:gd name="T40" fmla="*/ 16 w 279"/>
                  <a:gd name="T41" fmla="*/ 23 h 280"/>
                  <a:gd name="T42" fmla="*/ 5 w 279"/>
                  <a:gd name="T43" fmla="*/ 0 h 280"/>
                  <a:gd name="T44" fmla="*/ 0 w 279"/>
                  <a:gd name="T45" fmla="*/ 0 h 280"/>
                  <a:gd name="T46" fmla="*/ 11 w 279"/>
                  <a:gd name="T47" fmla="*/ 17 h 280"/>
                  <a:gd name="T48" fmla="*/ 22 w 279"/>
                  <a:gd name="T49" fmla="*/ 17 h 280"/>
                  <a:gd name="T50" fmla="*/ 5 w 279"/>
                  <a:gd name="T51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9" h="280">
                    <a:moveTo>
                      <a:pt x="246" y="247"/>
                    </a:moveTo>
                    <a:lnTo>
                      <a:pt x="240" y="247"/>
                    </a:lnTo>
                    <a:lnTo>
                      <a:pt x="257" y="263"/>
                    </a:lnTo>
                    <a:lnTo>
                      <a:pt x="268" y="275"/>
                    </a:lnTo>
                    <a:lnTo>
                      <a:pt x="273" y="280"/>
                    </a:lnTo>
                    <a:lnTo>
                      <a:pt x="273" y="280"/>
                    </a:lnTo>
                    <a:lnTo>
                      <a:pt x="279" y="275"/>
                    </a:lnTo>
                    <a:lnTo>
                      <a:pt x="273" y="275"/>
                    </a:lnTo>
                    <a:lnTo>
                      <a:pt x="268" y="263"/>
                    </a:lnTo>
                    <a:lnTo>
                      <a:pt x="262" y="263"/>
                    </a:lnTo>
                    <a:lnTo>
                      <a:pt x="246" y="247"/>
                    </a:lnTo>
                    <a:close/>
                    <a:moveTo>
                      <a:pt x="156" y="157"/>
                    </a:moveTo>
                    <a:lnTo>
                      <a:pt x="156" y="163"/>
                    </a:lnTo>
                    <a:lnTo>
                      <a:pt x="240" y="247"/>
                    </a:lnTo>
                    <a:lnTo>
                      <a:pt x="246" y="241"/>
                    </a:lnTo>
                    <a:lnTo>
                      <a:pt x="156" y="157"/>
                    </a:lnTo>
                    <a:close/>
                    <a:moveTo>
                      <a:pt x="16" y="23"/>
                    </a:moveTo>
                    <a:lnTo>
                      <a:pt x="150" y="157"/>
                    </a:lnTo>
                    <a:lnTo>
                      <a:pt x="156" y="152"/>
                    </a:lnTo>
                    <a:lnTo>
                      <a:pt x="28" y="23"/>
                    </a:lnTo>
                    <a:lnTo>
                      <a:pt x="16" y="23"/>
                    </a:lnTo>
                    <a:close/>
                    <a:moveTo>
                      <a:pt x="5" y="0"/>
                    </a:moveTo>
                    <a:lnTo>
                      <a:pt x="0" y="0"/>
                    </a:lnTo>
                    <a:lnTo>
                      <a:pt x="11" y="17"/>
                    </a:lnTo>
                    <a:lnTo>
                      <a:pt x="22" y="17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275">
                <a:extLst>
                  <a:ext uri="{FF2B5EF4-FFF2-40B4-BE49-F238E27FC236}">
                    <a16:creationId xmlns:a16="http://schemas.microsoft.com/office/drawing/2014/main" xmlns="" id="{1B8E1E5E-83A5-4D3A-A654-58DEB64B29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889" y="2074"/>
                <a:ext cx="279" cy="280"/>
              </a:xfrm>
              <a:custGeom>
                <a:avLst/>
                <a:gdLst>
                  <a:gd name="T0" fmla="*/ 246 w 279"/>
                  <a:gd name="T1" fmla="*/ 247 h 280"/>
                  <a:gd name="T2" fmla="*/ 240 w 279"/>
                  <a:gd name="T3" fmla="*/ 247 h 280"/>
                  <a:gd name="T4" fmla="*/ 257 w 279"/>
                  <a:gd name="T5" fmla="*/ 263 h 280"/>
                  <a:gd name="T6" fmla="*/ 268 w 279"/>
                  <a:gd name="T7" fmla="*/ 275 h 280"/>
                  <a:gd name="T8" fmla="*/ 273 w 279"/>
                  <a:gd name="T9" fmla="*/ 280 h 280"/>
                  <a:gd name="T10" fmla="*/ 273 w 279"/>
                  <a:gd name="T11" fmla="*/ 280 h 280"/>
                  <a:gd name="T12" fmla="*/ 279 w 279"/>
                  <a:gd name="T13" fmla="*/ 275 h 280"/>
                  <a:gd name="T14" fmla="*/ 273 w 279"/>
                  <a:gd name="T15" fmla="*/ 275 h 280"/>
                  <a:gd name="T16" fmla="*/ 268 w 279"/>
                  <a:gd name="T17" fmla="*/ 263 h 280"/>
                  <a:gd name="T18" fmla="*/ 262 w 279"/>
                  <a:gd name="T19" fmla="*/ 263 h 280"/>
                  <a:gd name="T20" fmla="*/ 246 w 279"/>
                  <a:gd name="T21" fmla="*/ 247 h 280"/>
                  <a:gd name="T22" fmla="*/ 156 w 279"/>
                  <a:gd name="T23" fmla="*/ 157 h 280"/>
                  <a:gd name="T24" fmla="*/ 156 w 279"/>
                  <a:gd name="T25" fmla="*/ 163 h 280"/>
                  <a:gd name="T26" fmla="*/ 240 w 279"/>
                  <a:gd name="T27" fmla="*/ 247 h 280"/>
                  <a:gd name="T28" fmla="*/ 246 w 279"/>
                  <a:gd name="T29" fmla="*/ 241 h 280"/>
                  <a:gd name="T30" fmla="*/ 156 w 279"/>
                  <a:gd name="T31" fmla="*/ 157 h 280"/>
                  <a:gd name="T32" fmla="*/ 16 w 279"/>
                  <a:gd name="T33" fmla="*/ 23 h 280"/>
                  <a:gd name="T34" fmla="*/ 150 w 279"/>
                  <a:gd name="T35" fmla="*/ 157 h 280"/>
                  <a:gd name="T36" fmla="*/ 156 w 279"/>
                  <a:gd name="T37" fmla="*/ 152 h 280"/>
                  <a:gd name="T38" fmla="*/ 28 w 279"/>
                  <a:gd name="T39" fmla="*/ 23 h 280"/>
                  <a:gd name="T40" fmla="*/ 16 w 279"/>
                  <a:gd name="T41" fmla="*/ 23 h 280"/>
                  <a:gd name="T42" fmla="*/ 5 w 279"/>
                  <a:gd name="T43" fmla="*/ 0 h 280"/>
                  <a:gd name="T44" fmla="*/ 0 w 279"/>
                  <a:gd name="T45" fmla="*/ 0 h 280"/>
                  <a:gd name="T46" fmla="*/ 11 w 279"/>
                  <a:gd name="T47" fmla="*/ 17 h 280"/>
                  <a:gd name="T48" fmla="*/ 22 w 279"/>
                  <a:gd name="T49" fmla="*/ 17 h 280"/>
                  <a:gd name="T50" fmla="*/ 5 w 279"/>
                  <a:gd name="T51" fmla="*/ 0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9" h="280">
                    <a:moveTo>
                      <a:pt x="246" y="247"/>
                    </a:moveTo>
                    <a:lnTo>
                      <a:pt x="240" y="247"/>
                    </a:lnTo>
                    <a:lnTo>
                      <a:pt x="257" y="263"/>
                    </a:lnTo>
                    <a:lnTo>
                      <a:pt x="268" y="275"/>
                    </a:lnTo>
                    <a:lnTo>
                      <a:pt x="273" y="280"/>
                    </a:lnTo>
                    <a:lnTo>
                      <a:pt x="273" y="280"/>
                    </a:lnTo>
                    <a:lnTo>
                      <a:pt x="279" y="275"/>
                    </a:lnTo>
                    <a:lnTo>
                      <a:pt x="273" y="275"/>
                    </a:lnTo>
                    <a:lnTo>
                      <a:pt x="268" y="263"/>
                    </a:lnTo>
                    <a:lnTo>
                      <a:pt x="262" y="263"/>
                    </a:lnTo>
                    <a:lnTo>
                      <a:pt x="246" y="247"/>
                    </a:lnTo>
                    <a:moveTo>
                      <a:pt x="156" y="157"/>
                    </a:moveTo>
                    <a:lnTo>
                      <a:pt x="156" y="163"/>
                    </a:lnTo>
                    <a:lnTo>
                      <a:pt x="240" y="247"/>
                    </a:lnTo>
                    <a:lnTo>
                      <a:pt x="246" y="241"/>
                    </a:lnTo>
                    <a:lnTo>
                      <a:pt x="156" y="157"/>
                    </a:lnTo>
                    <a:moveTo>
                      <a:pt x="16" y="23"/>
                    </a:moveTo>
                    <a:lnTo>
                      <a:pt x="150" y="157"/>
                    </a:lnTo>
                    <a:lnTo>
                      <a:pt x="156" y="152"/>
                    </a:lnTo>
                    <a:lnTo>
                      <a:pt x="28" y="23"/>
                    </a:lnTo>
                    <a:lnTo>
                      <a:pt x="16" y="23"/>
                    </a:lnTo>
                    <a:moveTo>
                      <a:pt x="5" y="0"/>
                    </a:moveTo>
                    <a:lnTo>
                      <a:pt x="0" y="0"/>
                    </a:lnTo>
                    <a:lnTo>
                      <a:pt x="11" y="17"/>
                    </a:lnTo>
                    <a:lnTo>
                      <a:pt x="22" y="17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276">
                <a:extLst>
                  <a:ext uri="{FF2B5EF4-FFF2-40B4-BE49-F238E27FC236}">
                    <a16:creationId xmlns:a16="http://schemas.microsoft.com/office/drawing/2014/main" xmlns="" id="{C494015D-85F1-407F-9969-AC4ACBCB6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9" y="2315"/>
                <a:ext cx="6" cy="6"/>
              </a:xfrm>
              <a:custGeom>
                <a:avLst/>
                <a:gdLst>
                  <a:gd name="T0" fmla="*/ 6 w 6"/>
                  <a:gd name="T1" fmla="*/ 0 h 6"/>
                  <a:gd name="T2" fmla="*/ 0 w 6"/>
                  <a:gd name="T3" fmla="*/ 6 h 6"/>
                  <a:gd name="T4" fmla="*/ 0 w 6"/>
                  <a:gd name="T5" fmla="*/ 6 h 6"/>
                  <a:gd name="T6" fmla="*/ 6 w 6"/>
                  <a:gd name="T7" fmla="*/ 6 h 6"/>
                  <a:gd name="T8" fmla="*/ 6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277">
                <a:extLst>
                  <a:ext uri="{FF2B5EF4-FFF2-40B4-BE49-F238E27FC236}">
                    <a16:creationId xmlns:a16="http://schemas.microsoft.com/office/drawing/2014/main" xmlns="" id="{44FB7129-F343-433A-B3DC-E07DD4F1D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649" y="2315"/>
                <a:ext cx="6" cy="6"/>
              </a:xfrm>
              <a:custGeom>
                <a:avLst/>
                <a:gdLst>
                  <a:gd name="T0" fmla="*/ 6 w 6"/>
                  <a:gd name="T1" fmla="*/ 0 h 6"/>
                  <a:gd name="T2" fmla="*/ 0 w 6"/>
                  <a:gd name="T3" fmla="*/ 6 h 6"/>
                  <a:gd name="T4" fmla="*/ 0 w 6"/>
                  <a:gd name="T5" fmla="*/ 6 h 6"/>
                  <a:gd name="T6" fmla="*/ 6 w 6"/>
                  <a:gd name="T7" fmla="*/ 6 h 6"/>
                  <a:gd name="T8" fmla="*/ 6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278">
                <a:extLst>
                  <a:ext uri="{FF2B5EF4-FFF2-40B4-BE49-F238E27FC236}">
                    <a16:creationId xmlns:a16="http://schemas.microsoft.com/office/drawing/2014/main" xmlns="" id="{82ABEE18-7F92-4DEC-9B92-FEC9EC53F7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8" y="2091"/>
                <a:ext cx="17" cy="6"/>
              </a:xfrm>
              <a:custGeom>
                <a:avLst/>
                <a:gdLst>
                  <a:gd name="T0" fmla="*/ 0 w 17"/>
                  <a:gd name="T1" fmla="*/ 0 h 6"/>
                  <a:gd name="T2" fmla="*/ 5 w 17"/>
                  <a:gd name="T3" fmla="*/ 6 h 6"/>
                  <a:gd name="T4" fmla="*/ 17 w 17"/>
                  <a:gd name="T5" fmla="*/ 6 h 6"/>
                  <a:gd name="T6" fmla="*/ 11 w 17"/>
                  <a:gd name="T7" fmla="*/ 0 h 6"/>
                  <a:gd name="T8" fmla="*/ 0 w 1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0" y="0"/>
                    </a:moveTo>
                    <a:lnTo>
                      <a:pt x="5" y="6"/>
                    </a:lnTo>
                    <a:lnTo>
                      <a:pt x="17" y="6"/>
                    </a:lnTo>
                    <a:lnTo>
                      <a:pt x="1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279">
                <a:extLst>
                  <a:ext uri="{FF2B5EF4-FFF2-40B4-BE49-F238E27FC236}">
                    <a16:creationId xmlns:a16="http://schemas.microsoft.com/office/drawing/2014/main" xmlns="" id="{0A43C866-961C-49C4-903C-1D688A69B7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8" y="2091"/>
                <a:ext cx="17" cy="6"/>
              </a:xfrm>
              <a:custGeom>
                <a:avLst/>
                <a:gdLst>
                  <a:gd name="T0" fmla="*/ 0 w 17"/>
                  <a:gd name="T1" fmla="*/ 0 h 6"/>
                  <a:gd name="T2" fmla="*/ 5 w 17"/>
                  <a:gd name="T3" fmla="*/ 6 h 6"/>
                  <a:gd name="T4" fmla="*/ 17 w 17"/>
                  <a:gd name="T5" fmla="*/ 6 h 6"/>
                  <a:gd name="T6" fmla="*/ 11 w 17"/>
                  <a:gd name="T7" fmla="*/ 0 h 6"/>
                  <a:gd name="T8" fmla="*/ 0 w 1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0" y="0"/>
                    </a:moveTo>
                    <a:lnTo>
                      <a:pt x="5" y="6"/>
                    </a:lnTo>
                    <a:lnTo>
                      <a:pt x="17" y="6"/>
                    </a:lnTo>
                    <a:lnTo>
                      <a:pt x="11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280">
                <a:extLst>
                  <a:ext uri="{FF2B5EF4-FFF2-40B4-BE49-F238E27FC236}">
                    <a16:creationId xmlns:a16="http://schemas.microsoft.com/office/drawing/2014/main" xmlns="" id="{E93AD92D-B440-49EC-9C3E-A581B99DF3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" y="2226"/>
                <a:ext cx="6" cy="11"/>
              </a:xfrm>
              <a:custGeom>
                <a:avLst/>
                <a:gdLst>
                  <a:gd name="T0" fmla="*/ 6 w 6"/>
                  <a:gd name="T1" fmla="*/ 0 h 11"/>
                  <a:gd name="T2" fmla="*/ 0 w 6"/>
                  <a:gd name="T3" fmla="*/ 5 h 11"/>
                  <a:gd name="T4" fmla="*/ 6 w 6"/>
                  <a:gd name="T5" fmla="*/ 11 h 11"/>
                  <a:gd name="T6" fmla="*/ 6 w 6"/>
                  <a:gd name="T7" fmla="*/ 5 h 11"/>
                  <a:gd name="T8" fmla="*/ 6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0" y="5"/>
                    </a:lnTo>
                    <a:lnTo>
                      <a:pt x="6" y="11"/>
                    </a:lnTo>
                    <a:lnTo>
                      <a:pt x="6" y="5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281">
                <a:extLst>
                  <a:ext uri="{FF2B5EF4-FFF2-40B4-BE49-F238E27FC236}">
                    <a16:creationId xmlns:a16="http://schemas.microsoft.com/office/drawing/2014/main" xmlns="" id="{D174C0E5-6E58-4DDF-A5F9-5C66419CF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39" y="2226"/>
                <a:ext cx="6" cy="11"/>
              </a:xfrm>
              <a:custGeom>
                <a:avLst/>
                <a:gdLst>
                  <a:gd name="T0" fmla="*/ 6 w 6"/>
                  <a:gd name="T1" fmla="*/ 0 h 11"/>
                  <a:gd name="T2" fmla="*/ 0 w 6"/>
                  <a:gd name="T3" fmla="*/ 5 h 11"/>
                  <a:gd name="T4" fmla="*/ 6 w 6"/>
                  <a:gd name="T5" fmla="*/ 11 h 11"/>
                  <a:gd name="T6" fmla="*/ 6 w 6"/>
                  <a:gd name="T7" fmla="*/ 5 h 11"/>
                  <a:gd name="T8" fmla="*/ 6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0" y="5"/>
                    </a:lnTo>
                    <a:lnTo>
                      <a:pt x="6" y="11"/>
                    </a:lnTo>
                    <a:lnTo>
                      <a:pt x="6" y="5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282">
                <a:extLst>
                  <a:ext uri="{FF2B5EF4-FFF2-40B4-BE49-F238E27FC236}">
                    <a16:creationId xmlns:a16="http://schemas.microsoft.com/office/drawing/2014/main" xmlns="" id="{4A41596B-8E71-4F61-A02F-B26B4DBFBC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66" y="1291"/>
                <a:ext cx="324" cy="325"/>
              </a:xfrm>
              <a:custGeom>
                <a:avLst/>
                <a:gdLst>
                  <a:gd name="T0" fmla="*/ 117 w 324"/>
                  <a:gd name="T1" fmla="*/ 118 h 325"/>
                  <a:gd name="T2" fmla="*/ 111 w 324"/>
                  <a:gd name="T3" fmla="*/ 118 h 325"/>
                  <a:gd name="T4" fmla="*/ 318 w 324"/>
                  <a:gd name="T5" fmla="*/ 325 h 325"/>
                  <a:gd name="T6" fmla="*/ 324 w 324"/>
                  <a:gd name="T7" fmla="*/ 325 h 325"/>
                  <a:gd name="T8" fmla="*/ 117 w 324"/>
                  <a:gd name="T9" fmla="*/ 118 h 325"/>
                  <a:gd name="T10" fmla="*/ 50 w 324"/>
                  <a:gd name="T11" fmla="*/ 45 h 325"/>
                  <a:gd name="T12" fmla="*/ 44 w 324"/>
                  <a:gd name="T13" fmla="*/ 51 h 325"/>
                  <a:gd name="T14" fmla="*/ 106 w 324"/>
                  <a:gd name="T15" fmla="*/ 112 h 325"/>
                  <a:gd name="T16" fmla="*/ 117 w 324"/>
                  <a:gd name="T17" fmla="*/ 112 h 325"/>
                  <a:gd name="T18" fmla="*/ 50 w 324"/>
                  <a:gd name="T19" fmla="*/ 45 h 325"/>
                  <a:gd name="T20" fmla="*/ 0 w 324"/>
                  <a:gd name="T21" fmla="*/ 0 h 325"/>
                  <a:gd name="T22" fmla="*/ 0 w 324"/>
                  <a:gd name="T23" fmla="*/ 0 h 325"/>
                  <a:gd name="T24" fmla="*/ 11 w 324"/>
                  <a:gd name="T25" fmla="*/ 12 h 325"/>
                  <a:gd name="T26" fmla="*/ 39 w 324"/>
                  <a:gd name="T27" fmla="*/ 45 h 325"/>
                  <a:gd name="T28" fmla="*/ 44 w 324"/>
                  <a:gd name="T29" fmla="*/ 45 h 325"/>
                  <a:gd name="T30" fmla="*/ 11 w 324"/>
                  <a:gd name="T31" fmla="*/ 6 h 325"/>
                  <a:gd name="T32" fmla="*/ 5 w 324"/>
                  <a:gd name="T33" fmla="*/ 0 h 325"/>
                  <a:gd name="T34" fmla="*/ 0 w 324"/>
                  <a:gd name="T35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4" h="325">
                    <a:moveTo>
                      <a:pt x="117" y="118"/>
                    </a:moveTo>
                    <a:lnTo>
                      <a:pt x="111" y="118"/>
                    </a:lnTo>
                    <a:lnTo>
                      <a:pt x="318" y="325"/>
                    </a:lnTo>
                    <a:lnTo>
                      <a:pt x="324" y="325"/>
                    </a:lnTo>
                    <a:lnTo>
                      <a:pt x="117" y="118"/>
                    </a:lnTo>
                    <a:close/>
                    <a:moveTo>
                      <a:pt x="50" y="45"/>
                    </a:moveTo>
                    <a:lnTo>
                      <a:pt x="44" y="51"/>
                    </a:lnTo>
                    <a:lnTo>
                      <a:pt x="106" y="112"/>
                    </a:lnTo>
                    <a:lnTo>
                      <a:pt x="117" y="112"/>
                    </a:lnTo>
                    <a:lnTo>
                      <a:pt x="50" y="45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11" y="12"/>
                    </a:lnTo>
                    <a:lnTo>
                      <a:pt x="39" y="45"/>
                    </a:lnTo>
                    <a:lnTo>
                      <a:pt x="44" y="45"/>
                    </a:lnTo>
                    <a:lnTo>
                      <a:pt x="11" y="6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283">
                <a:extLst>
                  <a:ext uri="{FF2B5EF4-FFF2-40B4-BE49-F238E27FC236}">
                    <a16:creationId xmlns:a16="http://schemas.microsoft.com/office/drawing/2014/main" xmlns="" id="{1BE78726-80F1-4ED3-8A56-B69D464652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66" y="1291"/>
                <a:ext cx="324" cy="325"/>
              </a:xfrm>
              <a:custGeom>
                <a:avLst/>
                <a:gdLst>
                  <a:gd name="T0" fmla="*/ 117 w 324"/>
                  <a:gd name="T1" fmla="*/ 118 h 325"/>
                  <a:gd name="T2" fmla="*/ 111 w 324"/>
                  <a:gd name="T3" fmla="*/ 118 h 325"/>
                  <a:gd name="T4" fmla="*/ 318 w 324"/>
                  <a:gd name="T5" fmla="*/ 325 h 325"/>
                  <a:gd name="T6" fmla="*/ 324 w 324"/>
                  <a:gd name="T7" fmla="*/ 325 h 325"/>
                  <a:gd name="T8" fmla="*/ 117 w 324"/>
                  <a:gd name="T9" fmla="*/ 118 h 325"/>
                  <a:gd name="T10" fmla="*/ 50 w 324"/>
                  <a:gd name="T11" fmla="*/ 45 h 325"/>
                  <a:gd name="T12" fmla="*/ 44 w 324"/>
                  <a:gd name="T13" fmla="*/ 51 h 325"/>
                  <a:gd name="T14" fmla="*/ 106 w 324"/>
                  <a:gd name="T15" fmla="*/ 112 h 325"/>
                  <a:gd name="T16" fmla="*/ 117 w 324"/>
                  <a:gd name="T17" fmla="*/ 112 h 325"/>
                  <a:gd name="T18" fmla="*/ 50 w 324"/>
                  <a:gd name="T19" fmla="*/ 45 h 325"/>
                  <a:gd name="T20" fmla="*/ 0 w 324"/>
                  <a:gd name="T21" fmla="*/ 0 h 325"/>
                  <a:gd name="T22" fmla="*/ 0 w 324"/>
                  <a:gd name="T23" fmla="*/ 0 h 325"/>
                  <a:gd name="T24" fmla="*/ 11 w 324"/>
                  <a:gd name="T25" fmla="*/ 12 h 325"/>
                  <a:gd name="T26" fmla="*/ 39 w 324"/>
                  <a:gd name="T27" fmla="*/ 45 h 325"/>
                  <a:gd name="T28" fmla="*/ 44 w 324"/>
                  <a:gd name="T29" fmla="*/ 45 h 325"/>
                  <a:gd name="T30" fmla="*/ 11 w 324"/>
                  <a:gd name="T31" fmla="*/ 6 h 325"/>
                  <a:gd name="T32" fmla="*/ 5 w 324"/>
                  <a:gd name="T33" fmla="*/ 0 h 325"/>
                  <a:gd name="T34" fmla="*/ 0 w 324"/>
                  <a:gd name="T35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4" h="325">
                    <a:moveTo>
                      <a:pt x="117" y="118"/>
                    </a:moveTo>
                    <a:lnTo>
                      <a:pt x="111" y="118"/>
                    </a:lnTo>
                    <a:lnTo>
                      <a:pt x="318" y="325"/>
                    </a:lnTo>
                    <a:lnTo>
                      <a:pt x="324" y="325"/>
                    </a:lnTo>
                    <a:lnTo>
                      <a:pt x="117" y="118"/>
                    </a:lnTo>
                    <a:moveTo>
                      <a:pt x="50" y="45"/>
                    </a:moveTo>
                    <a:lnTo>
                      <a:pt x="44" y="51"/>
                    </a:lnTo>
                    <a:lnTo>
                      <a:pt x="106" y="112"/>
                    </a:lnTo>
                    <a:lnTo>
                      <a:pt x="117" y="112"/>
                    </a:lnTo>
                    <a:lnTo>
                      <a:pt x="50" y="45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11" y="12"/>
                    </a:lnTo>
                    <a:lnTo>
                      <a:pt x="39" y="45"/>
                    </a:lnTo>
                    <a:lnTo>
                      <a:pt x="44" y="45"/>
                    </a:lnTo>
                    <a:lnTo>
                      <a:pt x="11" y="6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284">
                <a:extLst>
                  <a:ext uri="{FF2B5EF4-FFF2-40B4-BE49-F238E27FC236}">
                    <a16:creationId xmlns:a16="http://schemas.microsoft.com/office/drawing/2014/main" xmlns="" id="{65A23C26-5A44-4190-B31E-46B60036F0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27" y="1336"/>
                <a:ext cx="11" cy="6"/>
              </a:xfrm>
              <a:custGeom>
                <a:avLst/>
                <a:gdLst>
                  <a:gd name="T0" fmla="*/ 5 w 11"/>
                  <a:gd name="T1" fmla="*/ 0 h 6"/>
                  <a:gd name="T2" fmla="*/ 0 w 11"/>
                  <a:gd name="T3" fmla="*/ 0 h 6"/>
                  <a:gd name="T4" fmla="*/ 5 w 11"/>
                  <a:gd name="T5" fmla="*/ 6 h 6"/>
                  <a:gd name="T6" fmla="*/ 11 w 11"/>
                  <a:gd name="T7" fmla="*/ 0 h 6"/>
                  <a:gd name="T8" fmla="*/ 5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5" y="0"/>
                    </a:moveTo>
                    <a:lnTo>
                      <a:pt x="0" y="0"/>
                    </a:lnTo>
                    <a:lnTo>
                      <a:pt x="5" y="6"/>
                    </a:lnTo>
                    <a:lnTo>
                      <a:pt x="11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285">
                <a:extLst>
                  <a:ext uri="{FF2B5EF4-FFF2-40B4-BE49-F238E27FC236}">
                    <a16:creationId xmlns:a16="http://schemas.microsoft.com/office/drawing/2014/main" xmlns="" id="{31B53A35-257F-4990-9F75-9B888F1E10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27" y="1336"/>
                <a:ext cx="11" cy="6"/>
              </a:xfrm>
              <a:custGeom>
                <a:avLst/>
                <a:gdLst>
                  <a:gd name="T0" fmla="*/ 5 w 11"/>
                  <a:gd name="T1" fmla="*/ 0 h 6"/>
                  <a:gd name="T2" fmla="*/ 0 w 11"/>
                  <a:gd name="T3" fmla="*/ 0 h 6"/>
                  <a:gd name="T4" fmla="*/ 5 w 11"/>
                  <a:gd name="T5" fmla="*/ 6 h 6"/>
                  <a:gd name="T6" fmla="*/ 11 w 11"/>
                  <a:gd name="T7" fmla="*/ 0 h 6"/>
                  <a:gd name="T8" fmla="*/ 5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5" y="0"/>
                    </a:moveTo>
                    <a:lnTo>
                      <a:pt x="0" y="0"/>
                    </a:lnTo>
                    <a:lnTo>
                      <a:pt x="5" y="6"/>
                    </a:lnTo>
                    <a:lnTo>
                      <a:pt x="11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286">
                <a:extLst>
                  <a:ext uri="{FF2B5EF4-FFF2-40B4-BE49-F238E27FC236}">
                    <a16:creationId xmlns:a16="http://schemas.microsoft.com/office/drawing/2014/main" xmlns="" id="{15B1C8AF-EFC0-4C38-B6E5-B24095E163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60" y="1403"/>
                <a:ext cx="11" cy="6"/>
              </a:xfrm>
              <a:custGeom>
                <a:avLst/>
                <a:gdLst>
                  <a:gd name="T0" fmla="*/ 11 w 11"/>
                  <a:gd name="T1" fmla="*/ 6 h 6"/>
                  <a:gd name="T2" fmla="*/ 5 w 11"/>
                  <a:gd name="T3" fmla="*/ 6 h 6"/>
                  <a:gd name="T4" fmla="*/ 5 w 11"/>
                  <a:gd name="T5" fmla="*/ 6 h 6"/>
                  <a:gd name="T6" fmla="*/ 11 w 11"/>
                  <a:gd name="T7" fmla="*/ 6 h 6"/>
                  <a:gd name="T8" fmla="*/ 11 w 11"/>
                  <a:gd name="T9" fmla="*/ 6 h 6"/>
                  <a:gd name="T10" fmla="*/ 11 w 11"/>
                  <a:gd name="T11" fmla="*/ 0 h 6"/>
                  <a:gd name="T12" fmla="*/ 0 w 11"/>
                  <a:gd name="T13" fmla="*/ 0 h 6"/>
                  <a:gd name="T14" fmla="*/ 0 w 11"/>
                  <a:gd name="T15" fmla="*/ 0 h 6"/>
                  <a:gd name="T16" fmla="*/ 11 w 11"/>
                  <a:gd name="T17" fmla="*/ 0 h 6"/>
                  <a:gd name="T18" fmla="*/ 11 w 11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lnTo>
                      <a:pt x="5" y="6"/>
                    </a:lnTo>
                    <a:lnTo>
                      <a:pt x="5" y="6"/>
                    </a:lnTo>
                    <a:lnTo>
                      <a:pt x="11" y="6"/>
                    </a:lnTo>
                    <a:lnTo>
                      <a:pt x="11" y="6"/>
                    </a:lnTo>
                    <a:close/>
                    <a:moveTo>
                      <a:pt x="1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287">
                <a:extLst>
                  <a:ext uri="{FF2B5EF4-FFF2-40B4-BE49-F238E27FC236}">
                    <a16:creationId xmlns:a16="http://schemas.microsoft.com/office/drawing/2014/main" xmlns="" id="{4A199D63-E49D-448E-9B50-B9E90E447A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60" y="1403"/>
                <a:ext cx="11" cy="6"/>
              </a:xfrm>
              <a:custGeom>
                <a:avLst/>
                <a:gdLst>
                  <a:gd name="T0" fmla="*/ 11 w 11"/>
                  <a:gd name="T1" fmla="*/ 6 h 6"/>
                  <a:gd name="T2" fmla="*/ 5 w 11"/>
                  <a:gd name="T3" fmla="*/ 6 h 6"/>
                  <a:gd name="T4" fmla="*/ 5 w 11"/>
                  <a:gd name="T5" fmla="*/ 6 h 6"/>
                  <a:gd name="T6" fmla="*/ 11 w 11"/>
                  <a:gd name="T7" fmla="*/ 6 h 6"/>
                  <a:gd name="T8" fmla="*/ 11 w 11"/>
                  <a:gd name="T9" fmla="*/ 6 h 6"/>
                  <a:gd name="T10" fmla="*/ 11 w 11"/>
                  <a:gd name="T11" fmla="*/ 0 h 6"/>
                  <a:gd name="T12" fmla="*/ 0 w 11"/>
                  <a:gd name="T13" fmla="*/ 0 h 6"/>
                  <a:gd name="T14" fmla="*/ 0 w 11"/>
                  <a:gd name="T15" fmla="*/ 0 h 6"/>
                  <a:gd name="T16" fmla="*/ 11 w 11"/>
                  <a:gd name="T17" fmla="*/ 0 h 6"/>
                  <a:gd name="T18" fmla="*/ 11 w 11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6">
                    <a:moveTo>
                      <a:pt x="11" y="6"/>
                    </a:moveTo>
                    <a:lnTo>
                      <a:pt x="5" y="6"/>
                    </a:lnTo>
                    <a:lnTo>
                      <a:pt x="5" y="6"/>
                    </a:lnTo>
                    <a:lnTo>
                      <a:pt x="11" y="6"/>
                    </a:lnTo>
                    <a:lnTo>
                      <a:pt x="11" y="6"/>
                    </a:lnTo>
                    <a:moveTo>
                      <a:pt x="1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288">
                <a:extLst>
                  <a:ext uri="{FF2B5EF4-FFF2-40B4-BE49-F238E27FC236}">
                    <a16:creationId xmlns:a16="http://schemas.microsoft.com/office/drawing/2014/main" xmlns="" id="{5EC04118-701C-462D-931D-0BAD2460A6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0" y="1403"/>
                <a:ext cx="11" cy="6"/>
              </a:xfrm>
              <a:custGeom>
                <a:avLst/>
                <a:gdLst>
                  <a:gd name="T0" fmla="*/ 11 w 11"/>
                  <a:gd name="T1" fmla="*/ 0 h 6"/>
                  <a:gd name="T2" fmla="*/ 0 w 11"/>
                  <a:gd name="T3" fmla="*/ 0 h 6"/>
                  <a:gd name="T4" fmla="*/ 5 w 11"/>
                  <a:gd name="T5" fmla="*/ 6 h 6"/>
                  <a:gd name="T6" fmla="*/ 11 w 11"/>
                  <a:gd name="T7" fmla="*/ 6 h 6"/>
                  <a:gd name="T8" fmla="*/ 11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11" y="0"/>
                    </a:moveTo>
                    <a:lnTo>
                      <a:pt x="0" y="0"/>
                    </a:lnTo>
                    <a:lnTo>
                      <a:pt x="5" y="6"/>
                    </a:lnTo>
                    <a:lnTo>
                      <a:pt x="11" y="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289">
                <a:extLst>
                  <a:ext uri="{FF2B5EF4-FFF2-40B4-BE49-F238E27FC236}">
                    <a16:creationId xmlns:a16="http://schemas.microsoft.com/office/drawing/2014/main" xmlns="" id="{5CD978C3-0A1E-4921-B569-5051B9064C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0" y="1403"/>
                <a:ext cx="11" cy="6"/>
              </a:xfrm>
              <a:custGeom>
                <a:avLst/>
                <a:gdLst>
                  <a:gd name="T0" fmla="*/ 11 w 11"/>
                  <a:gd name="T1" fmla="*/ 0 h 6"/>
                  <a:gd name="T2" fmla="*/ 0 w 11"/>
                  <a:gd name="T3" fmla="*/ 0 h 6"/>
                  <a:gd name="T4" fmla="*/ 5 w 11"/>
                  <a:gd name="T5" fmla="*/ 6 h 6"/>
                  <a:gd name="T6" fmla="*/ 11 w 11"/>
                  <a:gd name="T7" fmla="*/ 6 h 6"/>
                  <a:gd name="T8" fmla="*/ 11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11" y="0"/>
                    </a:moveTo>
                    <a:lnTo>
                      <a:pt x="0" y="0"/>
                    </a:lnTo>
                    <a:lnTo>
                      <a:pt x="5" y="6"/>
                    </a:lnTo>
                    <a:lnTo>
                      <a:pt x="11" y="6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290">
                <a:extLst>
                  <a:ext uri="{FF2B5EF4-FFF2-40B4-BE49-F238E27FC236}">
                    <a16:creationId xmlns:a16="http://schemas.microsoft.com/office/drawing/2014/main" xmlns="" id="{ECDA6DE3-0AB6-4EAC-8C07-21897F7269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42" y="1616"/>
                <a:ext cx="168" cy="173"/>
              </a:xfrm>
              <a:custGeom>
                <a:avLst/>
                <a:gdLst>
                  <a:gd name="T0" fmla="*/ 162 w 168"/>
                  <a:gd name="T1" fmla="*/ 173 h 173"/>
                  <a:gd name="T2" fmla="*/ 168 w 168"/>
                  <a:gd name="T3" fmla="*/ 173 h 173"/>
                  <a:gd name="T4" fmla="*/ 168 w 168"/>
                  <a:gd name="T5" fmla="*/ 173 h 173"/>
                  <a:gd name="T6" fmla="*/ 162 w 168"/>
                  <a:gd name="T7" fmla="*/ 173 h 173"/>
                  <a:gd name="T8" fmla="*/ 145 w 168"/>
                  <a:gd name="T9" fmla="*/ 145 h 173"/>
                  <a:gd name="T10" fmla="*/ 140 w 168"/>
                  <a:gd name="T11" fmla="*/ 151 h 173"/>
                  <a:gd name="T12" fmla="*/ 156 w 168"/>
                  <a:gd name="T13" fmla="*/ 162 h 173"/>
                  <a:gd name="T14" fmla="*/ 168 w 168"/>
                  <a:gd name="T15" fmla="*/ 168 h 173"/>
                  <a:gd name="T16" fmla="*/ 145 w 168"/>
                  <a:gd name="T17" fmla="*/ 145 h 173"/>
                  <a:gd name="T18" fmla="*/ 100 w 168"/>
                  <a:gd name="T19" fmla="*/ 100 h 173"/>
                  <a:gd name="T20" fmla="*/ 100 w 168"/>
                  <a:gd name="T21" fmla="*/ 106 h 173"/>
                  <a:gd name="T22" fmla="*/ 140 w 168"/>
                  <a:gd name="T23" fmla="*/ 145 h 173"/>
                  <a:gd name="T24" fmla="*/ 145 w 168"/>
                  <a:gd name="T25" fmla="*/ 140 h 173"/>
                  <a:gd name="T26" fmla="*/ 100 w 168"/>
                  <a:gd name="T27" fmla="*/ 100 h 173"/>
                  <a:gd name="T28" fmla="*/ 5 w 168"/>
                  <a:gd name="T29" fmla="*/ 0 h 173"/>
                  <a:gd name="T30" fmla="*/ 0 w 168"/>
                  <a:gd name="T31" fmla="*/ 5 h 173"/>
                  <a:gd name="T32" fmla="*/ 95 w 168"/>
                  <a:gd name="T33" fmla="*/ 100 h 173"/>
                  <a:gd name="T34" fmla="*/ 95 w 168"/>
                  <a:gd name="T35" fmla="*/ 95 h 173"/>
                  <a:gd name="T36" fmla="*/ 5 w 168"/>
                  <a:gd name="T3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8" h="173">
                    <a:moveTo>
                      <a:pt x="162" y="173"/>
                    </a:moveTo>
                    <a:lnTo>
                      <a:pt x="168" y="173"/>
                    </a:lnTo>
                    <a:lnTo>
                      <a:pt x="168" y="173"/>
                    </a:lnTo>
                    <a:lnTo>
                      <a:pt x="162" y="173"/>
                    </a:lnTo>
                    <a:close/>
                    <a:moveTo>
                      <a:pt x="145" y="145"/>
                    </a:moveTo>
                    <a:lnTo>
                      <a:pt x="140" y="151"/>
                    </a:lnTo>
                    <a:lnTo>
                      <a:pt x="156" y="162"/>
                    </a:lnTo>
                    <a:lnTo>
                      <a:pt x="168" y="168"/>
                    </a:lnTo>
                    <a:lnTo>
                      <a:pt x="145" y="145"/>
                    </a:lnTo>
                    <a:close/>
                    <a:moveTo>
                      <a:pt x="100" y="100"/>
                    </a:moveTo>
                    <a:lnTo>
                      <a:pt x="100" y="106"/>
                    </a:lnTo>
                    <a:lnTo>
                      <a:pt x="140" y="145"/>
                    </a:lnTo>
                    <a:lnTo>
                      <a:pt x="145" y="140"/>
                    </a:lnTo>
                    <a:lnTo>
                      <a:pt x="100" y="100"/>
                    </a:lnTo>
                    <a:close/>
                    <a:moveTo>
                      <a:pt x="5" y="0"/>
                    </a:moveTo>
                    <a:lnTo>
                      <a:pt x="0" y="5"/>
                    </a:lnTo>
                    <a:lnTo>
                      <a:pt x="95" y="100"/>
                    </a:lnTo>
                    <a:lnTo>
                      <a:pt x="95" y="9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291">
                <a:extLst>
                  <a:ext uri="{FF2B5EF4-FFF2-40B4-BE49-F238E27FC236}">
                    <a16:creationId xmlns:a16="http://schemas.microsoft.com/office/drawing/2014/main" xmlns="" id="{64A8CADE-9430-4E28-95FA-52FBB40533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342" y="1616"/>
                <a:ext cx="168" cy="173"/>
              </a:xfrm>
              <a:custGeom>
                <a:avLst/>
                <a:gdLst>
                  <a:gd name="T0" fmla="*/ 162 w 168"/>
                  <a:gd name="T1" fmla="*/ 173 h 173"/>
                  <a:gd name="T2" fmla="*/ 168 w 168"/>
                  <a:gd name="T3" fmla="*/ 173 h 173"/>
                  <a:gd name="T4" fmla="*/ 168 w 168"/>
                  <a:gd name="T5" fmla="*/ 173 h 173"/>
                  <a:gd name="T6" fmla="*/ 162 w 168"/>
                  <a:gd name="T7" fmla="*/ 173 h 173"/>
                  <a:gd name="T8" fmla="*/ 145 w 168"/>
                  <a:gd name="T9" fmla="*/ 145 h 173"/>
                  <a:gd name="T10" fmla="*/ 140 w 168"/>
                  <a:gd name="T11" fmla="*/ 151 h 173"/>
                  <a:gd name="T12" fmla="*/ 156 w 168"/>
                  <a:gd name="T13" fmla="*/ 162 h 173"/>
                  <a:gd name="T14" fmla="*/ 168 w 168"/>
                  <a:gd name="T15" fmla="*/ 168 h 173"/>
                  <a:gd name="T16" fmla="*/ 145 w 168"/>
                  <a:gd name="T17" fmla="*/ 145 h 173"/>
                  <a:gd name="T18" fmla="*/ 100 w 168"/>
                  <a:gd name="T19" fmla="*/ 100 h 173"/>
                  <a:gd name="T20" fmla="*/ 100 w 168"/>
                  <a:gd name="T21" fmla="*/ 106 h 173"/>
                  <a:gd name="T22" fmla="*/ 140 w 168"/>
                  <a:gd name="T23" fmla="*/ 145 h 173"/>
                  <a:gd name="T24" fmla="*/ 145 w 168"/>
                  <a:gd name="T25" fmla="*/ 140 h 173"/>
                  <a:gd name="T26" fmla="*/ 100 w 168"/>
                  <a:gd name="T27" fmla="*/ 100 h 173"/>
                  <a:gd name="T28" fmla="*/ 5 w 168"/>
                  <a:gd name="T29" fmla="*/ 0 h 173"/>
                  <a:gd name="T30" fmla="*/ 0 w 168"/>
                  <a:gd name="T31" fmla="*/ 5 h 173"/>
                  <a:gd name="T32" fmla="*/ 95 w 168"/>
                  <a:gd name="T33" fmla="*/ 100 h 173"/>
                  <a:gd name="T34" fmla="*/ 95 w 168"/>
                  <a:gd name="T35" fmla="*/ 95 h 173"/>
                  <a:gd name="T36" fmla="*/ 5 w 168"/>
                  <a:gd name="T37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8" h="173">
                    <a:moveTo>
                      <a:pt x="162" y="173"/>
                    </a:moveTo>
                    <a:lnTo>
                      <a:pt x="168" y="173"/>
                    </a:lnTo>
                    <a:lnTo>
                      <a:pt x="168" y="173"/>
                    </a:lnTo>
                    <a:lnTo>
                      <a:pt x="162" y="173"/>
                    </a:lnTo>
                    <a:moveTo>
                      <a:pt x="145" y="145"/>
                    </a:moveTo>
                    <a:lnTo>
                      <a:pt x="140" y="151"/>
                    </a:lnTo>
                    <a:lnTo>
                      <a:pt x="156" y="162"/>
                    </a:lnTo>
                    <a:lnTo>
                      <a:pt x="168" y="168"/>
                    </a:lnTo>
                    <a:lnTo>
                      <a:pt x="145" y="145"/>
                    </a:lnTo>
                    <a:moveTo>
                      <a:pt x="100" y="100"/>
                    </a:moveTo>
                    <a:lnTo>
                      <a:pt x="100" y="106"/>
                    </a:lnTo>
                    <a:lnTo>
                      <a:pt x="140" y="145"/>
                    </a:lnTo>
                    <a:lnTo>
                      <a:pt x="145" y="140"/>
                    </a:lnTo>
                    <a:lnTo>
                      <a:pt x="100" y="100"/>
                    </a:lnTo>
                    <a:moveTo>
                      <a:pt x="5" y="0"/>
                    </a:moveTo>
                    <a:lnTo>
                      <a:pt x="0" y="5"/>
                    </a:lnTo>
                    <a:lnTo>
                      <a:pt x="95" y="100"/>
                    </a:lnTo>
                    <a:lnTo>
                      <a:pt x="95" y="95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292">
                <a:extLst>
                  <a:ext uri="{FF2B5EF4-FFF2-40B4-BE49-F238E27FC236}">
                    <a16:creationId xmlns:a16="http://schemas.microsoft.com/office/drawing/2014/main" xmlns="" id="{592D72B9-731B-4569-A899-0D61A37DE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778"/>
                <a:ext cx="12" cy="11"/>
              </a:xfrm>
              <a:custGeom>
                <a:avLst/>
                <a:gdLst>
                  <a:gd name="T0" fmla="*/ 0 w 12"/>
                  <a:gd name="T1" fmla="*/ 0 h 11"/>
                  <a:gd name="T2" fmla="*/ 6 w 12"/>
                  <a:gd name="T3" fmla="*/ 11 h 11"/>
                  <a:gd name="T4" fmla="*/ 12 w 12"/>
                  <a:gd name="T5" fmla="*/ 11 h 11"/>
                  <a:gd name="T6" fmla="*/ 12 w 12"/>
                  <a:gd name="T7" fmla="*/ 6 h 11"/>
                  <a:gd name="T8" fmla="*/ 12 w 12"/>
                  <a:gd name="T9" fmla="*/ 6 h 11"/>
                  <a:gd name="T10" fmla="*/ 0 w 12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0" y="0"/>
                    </a:moveTo>
                    <a:lnTo>
                      <a:pt x="6" y="11"/>
                    </a:lnTo>
                    <a:lnTo>
                      <a:pt x="12" y="11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293">
                <a:extLst>
                  <a:ext uri="{FF2B5EF4-FFF2-40B4-BE49-F238E27FC236}">
                    <a16:creationId xmlns:a16="http://schemas.microsoft.com/office/drawing/2014/main" xmlns="" id="{D32CC8DE-4028-42BA-853B-2E792569A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86" y="1778"/>
                <a:ext cx="12" cy="11"/>
              </a:xfrm>
              <a:custGeom>
                <a:avLst/>
                <a:gdLst>
                  <a:gd name="T0" fmla="*/ 0 w 12"/>
                  <a:gd name="T1" fmla="*/ 0 h 11"/>
                  <a:gd name="T2" fmla="*/ 6 w 12"/>
                  <a:gd name="T3" fmla="*/ 11 h 11"/>
                  <a:gd name="T4" fmla="*/ 12 w 12"/>
                  <a:gd name="T5" fmla="*/ 11 h 11"/>
                  <a:gd name="T6" fmla="*/ 12 w 12"/>
                  <a:gd name="T7" fmla="*/ 6 h 11"/>
                  <a:gd name="T8" fmla="*/ 12 w 12"/>
                  <a:gd name="T9" fmla="*/ 6 h 11"/>
                  <a:gd name="T10" fmla="*/ 0 w 12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1">
                    <a:moveTo>
                      <a:pt x="0" y="0"/>
                    </a:moveTo>
                    <a:lnTo>
                      <a:pt x="6" y="11"/>
                    </a:lnTo>
                    <a:lnTo>
                      <a:pt x="12" y="11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294">
                <a:extLst>
                  <a:ext uri="{FF2B5EF4-FFF2-40B4-BE49-F238E27FC236}">
                    <a16:creationId xmlns:a16="http://schemas.microsoft.com/office/drawing/2014/main" xmlns="" id="{95BC47D7-F6E7-4369-A4B3-44ACCA89FD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7" y="1711"/>
                <a:ext cx="5" cy="11"/>
              </a:xfrm>
              <a:custGeom>
                <a:avLst/>
                <a:gdLst>
                  <a:gd name="T0" fmla="*/ 0 w 5"/>
                  <a:gd name="T1" fmla="*/ 0 h 11"/>
                  <a:gd name="T2" fmla="*/ 0 w 5"/>
                  <a:gd name="T3" fmla="*/ 5 h 11"/>
                  <a:gd name="T4" fmla="*/ 5 w 5"/>
                  <a:gd name="T5" fmla="*/ 11 h 11"/>
                  <a:gd name="T6" fmla="*/ 5 w 5"/>
                  <a:gd name="T7" fmla="*/ 5 h 11"/>
                  <a:gd name="T8" fmla="*/ 0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0" y="5"/>
                    </a:lnTo>
                    <a:lnTo>
                      <a:pt x="5" y="11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295">
                <a:extLst>
                  <a:ext uri="{FF2B5EF4-FFF2-40B4-BE49-F238E27FC236}">
                    <a16:creationId xmlns:a16="http://schemas.microsoft.com/office/drawing/2014/main" xmlns="" id="{3AAD5D45-4F22-4048-91A8-43ECA3F17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47" y="1711"/>
                <a:ext cx="5" cy="11"/>
              </a:xfrm>
              <a:custGeom>
                <a:avLst/>
                <a:gdLst>
                  <a:gd name="T0" fmla="*/ 0 w 5"/>
                  <a:gd name="T1" fmla="*/ 0 h 11"/>
                  <a:gd name="T2" fmla="*/ 0 w 5"/>
                  <a:gd name="T3" fmla="*/ 5 h 11"/>
                  <a:gd name="T4" fmla="*/ 5 w 5"/>
                  <a:gd name="T5" fmla="*/ 11 h 11"/>
                  <a:gd name="T6" fmla="*/ 5 w 5"/>
                  <a:gd name="T7" fmla="*/ 5 h 11"/>
                  <a:gd name="T8" fmla="*/ 0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0" y="5"/>
                    </a:lnTo>
                    <a:lnTo>
                      <a:pt x="5" y="11"/>
                    </a:lnTo>
                    <a:lnTo>
                      <a:pt x="5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296">
                <a:extLst>
                  <a:ext uri="{FF2B5EF4-FFF2-40B4-BE49-F238E27FC236}">
                    <a16:creationId xmlns:a16="http://schemas.microsoft.com/office/drawing/2014/main" xmlns="" id="{BFB85EBB-04F4-4DB0-9E63-FDAF054127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2" y="1756"/>
                <a:ext cx="5" cy="11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5 h 11"/>
                  <a:gd name="T4" fmla="*/ 0 w 5"/>
                  <a:gd name="T5" fmla="*/ 11 h 11"/>
                  <a:gd name="T6" fmla="*/ 5 w 5"/>
                  <a:gd name="T7" fmla="*/ 5 h 11"/>
                  <a:gd name="T8" fmla="*/ 5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0" y="5"/>
                    </a:lnTo>
                    <a:lnTo>
                      <a:pt x="0" y="11"/>
                    </a:lnTo>
                    <a:lnTo>
                      <a:pt x="5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297">
                <a:extLst>
                  <a:ext uri="{FF2B5EF4-FFF2-40B4-BE49-F238E27FC236}">
                    <a16:creationId xmlns:a16="http://schemas.microsoft.com/office/drawing/2014/main" xmlns="" id="{14EF97CC-F2D6-4E46-AE77-5AB9A6E63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202" y="1756"/>
                <a:ext cx="5" cy="11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5 h 11"/>
                  <a:gd name="T4" fmla="*/ 0 w 5"/>
                  <a:gd name="T5" fmla="*/ 11 h 11"/>
                  <a:gd name="T6" fmla="*/ 5 w 5"/>
                  <a:gd name="T7" fmla="*/ 5 h 11"/>
                  <a:gd name="T8" fmla="*/ 5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0" y="5"/>
                    </a:lnTo>
                    <a:lnTo>
                      <a:pt x="0" y="11"/>
                    </a:lnTo>
                    <a:lnTo>
                      <a:pt x="5" y="5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298">
                <a:extLst>
                  <a:ext uri="{FF2B5EF4-FFF2-40B4-BE49-F238E27FC236}">
                    <a16:creationId xmlns:a16="http://schemas.microsoft.com/office/drawing/2014/main" xmlns="" id="{85156FFE-B0AC-4187-BA4F-53934468E9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9" y="1789"/>
                <a:ext cx="90" cy="84"/>
              </a:xfrm>
              <a:custGeom>
                <a:avLst/>
                <a:gdLst>
                  <a:gd name="T0" fmla="*/ 0 w 90"/>
                  <a:gd name="T1" fmla="*/ 0 h 84"/>
                  <a:gd name="T2" fmla="*/ 0 w 90"/>
                  <a:gd name="T3" fmla="*/ 6 h 84"/>
                  <a:gd name="T4" fmla="*/ 78 w 90"/>
                  <a:gd name="T5" fmla="*/ 84 h 84"/>
                  <a:gd name="T6" fmla="*/ 90 w 90"/>
                  <a:gd name="T7" fmla="*/ 84 h 84"/>
                  <a:gd name="T8" fmla="*/ 6 w 90"/>
                  <a:gd name="T9" fmla="*/ 0 h 84"/>
                  <a:gd name="T10" fmla="*/ 0 w 90"/>
                  <a:gd name="T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84">
                    <a:moveTo>
                      <a:pt x="0" y="0"/>
                    </a:moveTo>
                    <a:lnTo>
                      <a:pt x="0" y="6"/>
                    </a:lnTo>
                    <a:lnTo>
                      <a:pt x="78" y="84"/>
                    </a:lnTo>
                    <a:lnTo>
                      <a:pt x="90" y="84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299">
                <a:extLst>
                  <a:ext uri="{FF2B5EF4-FFF2-40B4-BE49-F238E27FC236}">
                    <a16:creationId xmlns:a16="http://schemas.microsoft.com/office/drawing/2014/main" xmlns="" id="{39F901C6-BE66-48F2-B05A-AC708D355D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9" y="1789"/>
                <a:ext cx="90" cy="84"/>
              </a:xfrm>
              <a:custGeom>
                <a:avLst/>
                <a:gdLst>
                  <a:gd name="T0" fmla="*/ 0 w 90"/>
                  <a:gd name="T1" fmla="*/ 0 h 84"/>
                  <a:gd name="T2" fmla="*/ 0 w 90"/>
                  <a:gd name="T3" fmla="*/ 6 h 84"/>
                  <a:gd name="T4" fmla="*/ 78 w 90"/>
                  <a:gd name="T5" fmla="*/ 84 h 84"/>
                  <a:gd name="T6" fmla="*/ 90 w 90"/>
                  <a:gd name="T7" fmla="*/ 84 h 84"/>
                  <a:gd name="T8" fmla="*/ 6 w 90"/>
                  <a:gd name="T9" fmla="*/ 0 h 84"/>
                  <a:gd name="T10" fmla="*/ 0 w 90"/>
                  <a:gd name="T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84">
                    <a:moveTo>
                      <a:pt x="0" y="0"/>
                    </a:moveTo>
                    <a:lnTo>
                      <a:pt x="0" y="6"/>
                    </a:lnTo>
                    <a:lnTo>
                      <a:pt x="78" y="84"/>
                    </a:lnTo>
                    <a:lnTo>
                      <a:pt x="90" y="84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300">
                <a:extLst>
                  <a:ext uri="{FF2B5EF4-FFF2-40B4-BE49-F238E27FC236}">
                    <a16:creationId xmlns:a16="http://schemas.microsoft.com/office/drawing/2014/main" xmlns="" id="{96F40896-659E-4472-A8FD-5E0A705FD6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9" y="1789"/>
                <a:ext cx="6" cy="0"/>
              </a:xfrm>
              <a:custGeom>
                <a:avLst/>
                <a:gdLst>
                  <a:gd name="T0" fmla="*/ 0 w 6"/>
                  <a:gd name="T1" fmla="*/ 0 w 6"/>
                  <a:gd name="T2" fmla="*/ 6 w 6"/>
                  <a:gd name="T3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301">
                <a:extLst>
                  <a:ext uri="{FF2B5EF4-FFF2-40B4-BE49-F238E27FC236}">
                    <a16:creationId xmlns:a16="http://schemas.microsoft.com/office/drawing/2014/main" xmlns="" id="{C829BE9D-8D10-4D5E-8F6D-CE9B69E4F3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9" y="1789"/>
                <a:ext cx="6" cy="0"/>
              </a:xfrm>
              <a:custGeom>
                <a:avLst/>
                <a:gdLst>
                  <a:gd name="T0" fmla="*/ 0 w 6"/>
                  <a:gd name="T1" fmla="*/ 0 w 6"/>
                  <a:gd name="T2" fmla="*/ 6 w 6"/>
                  <a:gd name="T3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302">
                <a:extLst>
                  <a:ext uri="{FF2B5EF4-FFF2-40B4-BE49-F238E27FC236}">
                    <a16:creationId xmlns:a16="http://schemas.microsoft.com/office/drawing/2014/main" xmlns="" id="{6E495B82-FA86-4B3C-A5B1-B809B4A597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43" y="1890"/>
                <a:ext cx="346" cy="285"/>
              </a:xfrm>
              <a:custGeom>
                <a:avLst/>
                <a:gdLst>
                  <a:gd name="T0" fmla="*/ 285 w 346"/>
                  <a:gd name="T1" fmla="*/ 207 h 285"/>
                  <a:gd name="T2" fmla="*/ 268 w 346"/>
                  <a:gd name="T3" fmla="*/ 263 h 285"/>
                  <a:gd name="T4" fmla="*/ 262 w 346"/>
                  <a:gd name="T5" fmla="*/ 280 h 285"/>
                  <a:gd name="T6" fmla="*/ 251 w 346"/>
                  <a:gd name="T7" fmla="*/ 274 h 285"/>
                  <a:gd name="T8" fmla="*/ 240 w 346"/>
                  <a:gd name="T9" fmla="*/ 268 h 285"/>
                  <a:gd name="T10" fmla="*/ 240 w 346"/>
                  <a:gd name="T11" fmla="*/ 268 h 285"/>
                  <a:gd name="T12" fmla="*/ 268 w 346"/>
                  <a:gd name="T13" fmla="*/ 285 h 285"/>
                  <a:gd name="T14" fmla="*/ 273 w 346"/>
                  <a:gd name="T15" fmla="*/ 285 h 285"/>
                  <a:gd name="T16" fmla="*/ 273 w 346"/>
                  <a:gd name="T17" fmla="*/ 263 h 285"/>
                  <a:gd name="T18" fmla="*/ 290 w 346"/>
                  <a:gd name="T19" fmla="*/ 207 h 285"/>
                  <a:gd name="T20" fmla="*/ 285 w 346"/>
                  <a:gd name="T21" fmla="*/ 207 h 285"/>
                  <a:gd name="T22" fmla="*/ 117 w 346"/>
                  <a:gd name="T23" fmla="*/ 207 h 285"/>
                  <a:gd name="T24" fmla="*/ 234 w 346"/>
                  <a:gd name="T25" fmla="*/ 268 h 285"/>
                  <a:gd name="T26" fmla="*/ 234 w 346"/>
                  <a:gd name="T27" fmla="*/ 268 h 285"/>
                  <a:gd name="T28" fmla="*/ 117 w 346"/>
                  <a:gd name="T29" fmla="*/ 207 h 285"/>
                  <a:gd name="T30" fmla="*/ 117 w 346"/>
                  <a:gd name="T31" fmla="*/ 207 h 285"/>
                  <a:gd name="T32" fmla="*/ 0 w 346"/>
                  <a:gd name="T33" fmla="*/ 145 h 285"/>
                  <a:gd name="T34" fmla="*/ 0 w 346"/>
                  <a:gd name="T35" fmla="*/ 145 h 285"/>
                  <a:gd name="T36" fmla="*/ 106 w 346"/>
                  <a:gd name="T37" fmla="*/ 201 h 285"/>
                  <a:gd name="T38" fmla="*/ 106 w 346"/>
                  <a:gd name="T39" fmla="*/ 201 h 285"/>
                  <a:gd name="T40" fmla="*/ 0 w 346"/>
                  <a:gd name="T41" fmla="*/ 145 h 285"/>
                  <a:gd name="T42" fmla="*/ 346 w 346"/>
                  <a:gd name="T43" fmla="*/ 0 h 285"/>
                  <a:gd name="T44" fmla="*/ 341 w 346"/>
                  <a:gd name="T45" fmla="*/ 0 h 285"/>
                  <a:gd name="T46" fmla="*/ 285 w 346"/>
                  <a:gd name="T47" fmla="*/ 201 h 285"/>
                  <a:gd name="T48" fmla="*/ 296 w 346"/>
                  <a:gd name="T49" fmla="*/ 201 h 285"/>
                  <a:gd name="T50" fmla="*/ 346 w 346"/>
                  <a:gd name="T51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6" h="285">
                    <a:moveTo>
                      <a:pt x="285" y="207"/>
                    </a:moveTo>
                    <a:lnTo>
                      <a:pt x="268" y="263"/>
                    </a:lnTo>
                    <a:lnTo>
                      <a:pt x="262" y="280"/>
                    </a:lnTo>
                    <a:lnTo>
                      <a:pt x="251" y="274"/>
                    </a:lnTo>
                    <a:lnTo>
                      <a:pt x="240" y="268"/>
                    </a:lnTo>
                    <a:lnTo>
                      <a:pt x="240" y="268"/>
                    </a:lnTo>
                    <a:lnTo>
                      <a:pt x="268" y="285"/>
                    </a:lnTo>
                    <a:lnTo>
                      <a:pt x="273" y="285"/>
                    </a:lnTo>
                    <a:lnTo>
                      <a:pt x="273" y="263"/>
                    </a:lnTo>
                    <a:lnTo>
                      <a:pt x="290" y="207"/>
                    </a:lnTo>
                    <a:lnTo>
                      <a:pt x="285" y="207"/>
                    </a:lnTo>
                    <a:close/>
                    <a:moveTo>
                      <a:pt x="117" y="207"/>
                    </a:moveTo>
                    <a:lnTo>
                      <a:pt x="234" y="268"/>
                    </a:lnTo>
                    <a:lnTo>
                      <a:pt x="234" y="268"/>
                    </a:lnTo>
                    <a:lnTo>
                      <a:pt x="117" y="207"/>
                    </a:lnTo>
                    <a:lnTo>
                      <a:pt x="117" y="207"/>
                    </a:lnTo>
                    <a:close/>
                    <a:moveTo>
                      <a:pt x="0" y="145"/>
                    </a:moveTo>
                    <a:lnTo>
                      <a:pt x="0" y="145"/>
                    </a:lnTo>
                    <a:lnTo>
                      <a:pt x="106" y="201"/>
                    </a:lnTo>
                    <a:lnTo>
                      <a:pt x="106" y="201"/>
                    </a:lnTo>
                    <a:lnTo>
                      <a:pt x="0" y="145"/>
                    </a:lnTo>
                    <a:close/>
                    <a:moveTo>
                      <a:pt x="346" y="0"/>
                    </a:moveTo>
                    <a:lnTo>
                      <a:pt x="341" y="0"/>
                    </a:lnTo>
                    <a:lnTo>
                      <a:pt x="285" y="201"/>
                    </a:lnTo>
                    <a:lnTo>
                      <a:pt x="296" y="201"/>
                    </a:lnTo>
                    <a:lnTo>
                      <a:pt x="3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303">
                <a:extLst>
                  <a:ext uri="{FF2B5EF4-FFF2-40B4-BE49-F238E27FC236}">
                    <a16:creationId xmlns:a16="http://schemas.microsoft.com/office/drawing/2014/main" xmlns="" id="{46E71DD2-1D21-49A4-A766-3413E131E2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43" y="1890"/>
                <a:ext cx="346" cy="285"/>
              </a:xfrm>
              <a:custGeom>
                <a:avLst/>
                <a:gdLst>
                  <a:gd name="T0" fmla="*/ 285 w 346"/>
                  <a:gd name="T1" fmla="*/ 207 h 285"/>
                  <a:gd name="T2" fmla="*/ 268 w 346"/>
                  <a:gd name="T3" fmla="*/ 263 h 285"/>
                  <a:gd name="T4" fmla="*/ 262 w 346"/>
                  <a:gd name="T5" fmla="*/ 280 h 285"/>
                  <a:gd name="T6" fmla="*/ 251 w 346"/>
                  <a:gd name="T7" fmla="*/ 274 h 285"/>
                  <a:gd name="T8" fmla="*/ 240 w 346"/>
                  <a:gd name="T9" fmla="*/ 268 h 285"/>
                  <a:gd name="T10" fmla="*/ 240 w 346"/>
                  <a:gd name="T11" fmla="*/ 268 h 285"/>
                  <a:gd name="T12" fmla="*/ 268 w 346"/>
                  <a:gd name="T13" fmla="*/ 285 h 285"/>
                  <a:gd name="T14" fmla="*/ 273 w 346"/>
                  <a:gd name="T15" fmla="*/ 285 h 285"/>
                  <a:gd name="T16" fmla="*/ 273 w 346"/>
                  <a:gd name="T17" fmla="*/ 263 h 285"/>
                  <a:gd name="T18" fmla="*/ 290 w 346"/>
                  <a:gd name="T19" fmla="*/ 207 h 285"/>
                  <a:gd name="T20" fmla="*/ 285 w 346"/>
                  <a:gd name="T21" fmla="*/ 207 h 285"/>
                  <a:gd name="T22" fmla="*/ 117 w 346"/>
                  <a:gd name="T23" fmla="*/ 207 h 285"/>
                  <a:gd name="T24" fmla="*/ 234 w 346"/>
                  <a:gd name="T25" fmla="*/ 268 h 285"/>
                  <a:gd name="T26" fmla="*/ 234 w 346"/>
                  <a:gd name="T27" fmla="*/ 268 h 285"/>
                  <a:gd name="T28" fmla="*/ 117 w 346"/>
                  <a:gd name="T29" fmla="*/ 207 h 285"/>
                  <a:gd name="T30" fmla="*/ 117 w 346"/>
                  <a:gd name="T31" fmla="*/ 207 h 285"/>
                  <a:gd name="T32" fmla="*/ 0 w 346"/>
                  <a:gd name="T33" fmla="*/ 145 h 285"/>
                  <a:gd name="T34" fmla="*/ 0 w 346"/>
                  <a:gd name="T35" fmla="*/ 145 h 285"/>
                  <a:gd name="T36" fmla="*/ 106 w 346"/>
                  <a:gd name="T37" fmla="*/ 201 h 285"/>
                  <a:gd name="T38" fmla="*/ 106 w 346"/>
                  <a:gd name="T39" fmla="*/ 201 h 285"/>
                  <a:gd name="T40" fmla="*/ 0 w 346"/>
                  <a:gd name="T41" fmla="*/ 145 h 285"/>
                  <a:gd name="T42" fmla="*/ 346 w 346"/>
                  <a:gd name="T43" fmla="*/ 0 h 285"/>
                  <a:gd name="T44" fmla="*/ 341 w 346"/>
                  <a:gd name="T45" fmla="*/ 0 h 285"/>
                  <a:gd name="T46" fmla="*/ 285 w 346"/>
                  <a:gd name="T47" fmla="*/ 201 h 285"/>
                  <a:gd name="T48" fmla="*/ 296 w 346"/>
                  <a:gd name="T49" fmla="*/ 201 h 285"/>
                  <a:gd name="T50" fmla="*/ 346 w 346"/>
                  <a:gd name="T51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6" h="285">
                    <a:moveTo>
                      <a:pt x="285" y="207"/>
                    </a:moveTo>
                    <a:lnTo>
                      <a:pt x="268" y="263"/>
                    </a:lnTo>
                    <a:lnTo>
                      <a:pt x="262" y="280"/>
                    </a:lnTo>
                    <a:lnTo>
                      <a:pt x="251" y="274"/>
                    </a:lnTo>
                    <a:lnTo>
                      <a:pt x="240" y="268"/>
                    </a:lnTo>
                    <a:lnTo>
                      <a:pt x="240" y="268"/>
                    </a:lnTo>
                    <a:lnTo>
                      <a:pt x="268" y="285"/>
                    </a:lnTo>
                    <a:lnTo>
                      <a:pt x="273" y="285"/>
                    </a:lnTo>
                    <a:lnTo>
                      <a:pt x="273" y="263"/>
                    </a:lnTo>
                    <a:lnTo>
                      <a:pt x="290" y="207"/>
                    </a:lnTo>
                    <a:lnTo>
                      <a:pt x="285" y="207"/>
                    </a:lnTo>
                    <a:moveTo>
                      <a:pt x="117" y="207"/>
                    </a:moveTo>
                    <a:lnTo>
                      <a:pt x="234" y="268"/>
                    </a:lnTo>
                    <a:lnTo>
                      <a:pt x="234" y="268"/>
                    </a:lnTo>
                    <a:lnTo>
                      <a:pt x="117" y="207"/>
                    </a:lnTo>
                    <a:lnTo>
                      <a:pt x="117" y="207"/>
                    </a:lnTo>
                    <a:moveTo>
                      <a:pt x="0" y="145"/>
                    </a:moveTo>
                    <a:lnTo>
                      <a:pt x="0" y="145"/>
                    </a:lnTo>
                    <a:lnTo>
                      <a:pt x="106" y="201"/>
                    </a:lnTo>
                    <a:lnTo>
                      <a:pt x="106" y="201"/>
                    </a:lnTo>
                    <a:lnTo>
                      <a:pt x="0" y="145"/>
                    </a:lnTo>
                    <a:moveTo>
                      <a:pt x="346" y="0"/>
                    </a:moveTo>
                    <a:lnTo>
                      <a:pt x="341" y="0"/>
                    </a:lnTo>
                    <a:lnTo>
                      <a:pt x="285" y="201"/>
                    </a:lnTo>
                    <a:lnTo>
                      <a:pt x="296" y="201"/>
                    </a:lnTo>
                    <a:lnTo>
                      <a:pt x="34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304">
                <a:extLst>
                  <a:ext uri="{FF2B5EF4-FFF2-40B4-BE49-F238E27FC236}">
                    <a16:creationId xmlns:a16="http://schemas.microsoft.com/office/drawing/2014/main" xmlns="" id="{8FC2242E-3F93-4254-9089-4E1DEA2A69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437" y="2091"/>
                <a:ext cx="190" cy="6"/>
              </a:xfrm>
              <a:custGeom>
                <a:avLst/>
                <a:gdLst>
                  <a:gd name="T0" fmla="*/ 179 w 190"/>
                  <a:gd name="T1" fmla="*/ 0 h 6"/>
                  <a:gd name="T2" fmla="*/ 179 w 190"/>
                  <a:gd name="T3" fmla="*/ 6 h 6"/>
                  <a:gd name="T4" fmla="*/ 184 w 190"/>
                  <a:gd name="T5" fmla="*/ 6 h 6"/>
                  <a:gd name="T6" fmla="*/ 190 w 190"/>
                  <a:gd name="T7" fmla="*/ 0 h 6"/>
                  <a:gd name="T8" fmla="*/ 179 w 190"/>
                  <a:gd name="T9" fmla="*/ 0 h 6"/>
                  <a:gd name="T10" fmla="*/ 0 w 190"/>
                  <a:gd name="T11" fmla="*/ 0 h 6"/>
                  <a:gd name="T12" fmla="*/ 11 w 190"/>
                  <a:gd name="T13" fmla="*/ 6 h 6"/>
                  <a:gd name="T14" fmla="*/ 11 w 190"/>
                  <a:gd name="T15" fmla="*/ 6 h 6"/>
                  <a:gd name="T16" fmla="*/ 0 w 190"/>
                  <a:gd name="T17" fmla="*/ 0 h 6"/>
                  <a:gd name="T18" fmla="*/ 0 w 190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0" h="6">
                    <a:moveTo>
                      <a:pt x="179" y="0"/>
                    </a:moveTo>
                    <a:lnTo>
                      <a:pt x="179" y="6"/>
                    </a:lnTo>
                    <a:lnTo>
                      <a:pt x="184" y="6"/>
                    </a:lnTo>
                    <a:lnTo>
                      <a:pt x="190" y="0"/>
                    </a:lnTo>
                    <a:lnTo>
                      <a:pt x="179" y="0"/>
                    </a:lnTo>
                    <a:close/>
                    <a:moveTo>
                      <a:pt x="0" y="0"/>
                    </a:moveTo>
                    <a:lnTo>
                      <a:pt x="11" y="6"/>
                    </a:lnTo>
                    <a:lnTo>
                      <a:pt x="11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305">
                <a:extLst>
                  <a:ext uri="{FF2B5EF4-FFF2-40B4-BE49-F238E27FC236}">
                    <a16:creationId xmlns:a16="http://schemas.microsoft.com/office/drawing/2014/main" xmlns="" id="{E64CFEA8-CD0E-4DB8-8068-8185A9109D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437" y="2091"/>
                <a:ext cx="190" cy="6"/>
              </a:xfrm>
              <a:custGeom>
                <a:avLst/>
                <a:gdLst>
                  <a:gd name="T0" fmla="*/ 179 w 190"/>
                  <a:gd name="T1" fmla="*/ 0 h 6"/>
                  <a:gd name="T2" fmla="*/ 179 w 190"/>
                  <a:gd name="T3" fmla="*/ 6 h 6"/>
                  <a:gd name="T4" fmla="*/ 184 w 190"/>
                  <a:gd name="T5" fmla="*/ 6 h 6"/>
                  <a:gd name="T6" fmla="*/ 190 w 190"/>
                  <a:gd name="T7" fmla="*/ 0 h 6"/>
                  <a:gd name="T8" fmla="*/ 179 w 190"/>
                  <a:gd name="T9" fmla="*/ 0 h 6"/>
                  <a:gd name="T10" fmla="*/ 0 w 190"/>
                  <a:gd name="T11" fmla="*/ 0 h 6"/>
                  <a:gd name="T12" fmla="*/ 11 w 190"/>
                  <a:gd name="T13" fmla="*/ 6 h 6"/>
                  <a:gd name="T14" fmla="*/ 11 w 190"/>
                  <a:gd name="T15" fmla="*/ 6 h 6"/>
                  <a:gd name="T16" fmla="*/ 0 w 190"/>
                  <a:gd name="T17" fmla="*/ 0 h 6"/>
                  <a:gd name="T18" fmla="*/ 0 w 190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0" h="6">
                    <a:moveTo>
                      <a:pt x="179" y="0"/>
                    </a:moveTo>
                    <a:lnTo>
                      <a:pt x="179" y="6"/>
                    </a:lnTo>
                    <a:lnTo>
                      <a:pt x="184" y="6"/>
                    </a:lnTo>
                    <a:lnTo>
                      <a:pt x="190" y="0"/>
                    </a:lnTo>
                    <a:lnTo>
                      <a:pt x="179" y="0"/>
                    </a:lnTo>
                    <a:moveTo>
                      <a:pt x="0" y="0"/>
                    </a:moveTo>
                    <a:lnTo>
                      <a:pt x="11" y="6"/>
                    </a:lnTo>
                    <a:lnTo>
                      <a:pt x="11" y="6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Rectangle 306">
                <a:extLst>
                  <a:ext uri="{FF2B5EF4-FFF2-40B4-BE49-F238E27FC236}">
                    <a16:creationId xmlns:a16="http://schemas.microsoft.com/office/drawing/2014/main" xmlns="" id="{B25AE3AF-E676-4E79-929C-16584408D0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09" y="2158"/>
                <a:ext cx="6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Rectangle 307">
                <a:extLst>
                  <a:ext uri="{FF2B5EF4-FFF2-40B4-BE49-F238E27FC236}">
                    <a16:creationId xmlns:a16="http://schemas.microsoft.com/office/drawing/2014/main" xmlns="" id="{8B2C5BB4-843B-41A1-8E26-A766FA762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309" y="2158"/>
                <a:ext cx="6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308">
                <a:extLst>
                  <a:ext uri="{FF2B5EF4-FFF2-40B4-BE49-F238E27FC236}">
                    <a16:creationId xmlns:a16="http://schemas.microsoft.com/office/drawing/2014/main" xmlns="" id="{8A055A32-BD62-4BA1-B7FC-62577E1535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61" y="1929"/>
                <a:ext cx="206" cy="101"/>
              </a:xfrm>
              <a:custGeom>
                <a:avLst/>
                <a:gdLst>
                  <a:gd name="T0" fmla="*/ 156 w 206"/>
                  <a:gd name="T1" fmla="*/ 73 h 101"/>
                  <a:gd name="T2" fmla="*/ 156 w 206"/>
                  <a:gd name="T3" fmla="*/ 73 h 101"/>
                  <a:gd name="T4" fmla="*/ 206 w 206"/>
                  <a:gd name="T5" fmla="*/ 101 h 101"/>
                  <a:gd name="T6" fmla="*/ 206 w 206"/>
                  <a:gd name="T7" fmla="*/ 101 h 101"/>
                  <a:gd name="T8" fmla="*/ 156 w 206"/>
                  <a:gd name="T9" fmla="*/ 73 h 101"/>
                  <a:gd name="T10" fmla="*/ 16 w 206"/>
                  <a:gd name="T11" fmla="*/ 0 h 101"/>
                  <a:gd name="T12" fmla="*/ 16 w 206"/>
                  <a:gd name="T13" fmla="*/ 0 h 101"/>
                  <a:gd name="T14" fmla="*/ 145 w 206"/>
                  <a:gd name="T15" fmla="*/ 67 h 101"/>
                  <a:gd name="T16" fmla="*/ 145 w 206"/>
                  <a:gd name="T17" fmla="*/ 67 h 101"/>
                  <a:gd name="T18" fmla="*/ 28 w 206"/>
                  <a:gd name="T19" fmla="*/ 6 h 101"/>
                  <a:gd name="T20" fmla="*/ 16 w 206"/>
                  <a:gd name="T21" fmla="*/ 0 h 101"/>
                  <a:gd name="T22" fmla="*/ 0 w 206"/>
                  <a:gd name="T23" fmla="*/ 0 h 101"/>
                  <a:gd name="T24" fmla="*/ 0 w 206"/>
                  <a:gd name="T25" fmla="*/ 0 h 101"/>
                  <a:gd name="T26" fmla="*/ 5 w 206"/>
                  <a:gd name="T27" fmla="*/ 0 h 101"/>
                  <a:gd name="T28" fmla="*/ 5 w 206"/>
                  <a:gd name="T29" fmla="*/ 0 h 101"/>
                  <a:gd name="T30" fmla="*/ 0 w 206"/>
                  <a:gd name="T3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6" h="101">
                    <a:moveTo>
                      <a:pt x="156" y="73"/>
                    </a:moveTo>
                    <a:lnTo>
                      <a:pt x="156" y="73"/>
                    </a:lnTo>
                    <a:lnTo>
                      <a:pt x="206" y="101"/>
                    </a:lnTo>
                    <a:lnTo>
                      <a:pt x="206" y="101"/>
                    </a:lnTo>
                    <a:lnTo>
                      <a:pt x="156" y="73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lnTo>
                      <a:pt x="145" y="67"/>
                    </a:lnTo>
                    <a:lnTo>
                      <a:pt x="145" y="67"/>
                    </a:lnTo>
                    <a:lnTo>
                      <a:pt x="28" y="6"/>
                    </a:lnTo>
                    <a:lnTo>
                      <a:pt x="16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309">
                <a:extLst>
                  <a:ext uri="{FF2B5EF4-FFF2-40B4-BE49-F238E27FC236}">
                    <a16:creationId xmlns:a16="http://schemas.microsoft.com/office/drawing/2014/main" xmlns="" id="{DF38336C-F7CC-4783-8563-B867658621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61" y="1929"/>
                <a:ext cx="206" cy="101"/>
              </a:xfrm>
              <a:custGeom>
                <a:avLst/>
                <a:gdLst>
                  <a:gd name="T0" fmla="*/ 156 w 206"/>
                  <a:gd name="T1" fmla="*/ 73 h 101"/>
                  <a:gd name="T2" fmla="*/ 156 w 206"/>
                  <a:gd name="T3" fmla="*/ 73 h 101"/>
                  <a:gd name="T4" fmla="*/ 206 w 206"/>
                  <a:gd name="T5" fmla="*/ 101 h 101"/>
                  <a:gd name="T6" fmla="*/ 206 w 206"/>
                  <a:gd name="T7" fmla="*/ 101 h 101"/>
                  <a:gd name="T8" fmla="*/ 156 w 206"/>
                  <a:gd name="T9" fmla="*/ 73 h 101"/>
                  <a:gd name="T10" fmla="*/ 16 w 206"/>
                  <a:gd name="T11" fmla="*/ 0 h 101"/>
                  <a:gd name="T12" fmla="*/ 16 w 206"/>
                  <a:gd name="T13" fmla="*/ 0 h 101"/>
                  <a:gd name="T14" fmla="*/ 145 w 206"/>
                  <a:gd name="T15" fmla="*/ 67 h 101"/>
                  <a:gd name="T16" fmla="*/ 145 w 206"/>
                  <a:gd name="T17" fmla="*/ 67 h 101"/>
                  <a:gd name="T18" fmla="*/ 28 w 206"/>
                  <a:gd name="T19" fmla="*/ 6 h 101"/>
                  <a:gd name="T20" fmla="*/ 16 w 206"/>
                  <a:gd name="T21" fmla="*/ 0 h 101"/>
                  <a:gd name="T22" fmla="*/ 0 w 206"/>
                  <a:gd name="T23" fmla="*/ 0 h 101"/>
                  <a:gd name="T24" fmla="*/ 0 w 206"/>
                  <a:gd name="T25" fmla="*/ 0 h 101"/>
                  <a:gd name="T26" fmla="*/ 5 w 206"/>
                  <a:gd name="T27" fmla="*/ 0 h 101"/>
                  <a:gd name="T28" fmla="*/ 5 w 206"/>
                  <a:gd name="T29" fmla="*/ 0 h 101"/>
                  <a:gd name="T30" fmla="*/ 0 w 206"/>
                  <a:gd name="T3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6" h="101">
                    <a:moveTo>
                      <a:pt x="156" y="73"/>
                    </a:moveTo>
                    <a:lnTo>
                      <a:pt x="156" y="73"/>
                    </a:lnTo>
                    <a:lnTo>
                      <a:pt x="206" y="101"/>
                    </a:lnTo>
                    <a:lnTo>
                      <a:pt x="206" y="101"/>
                    </a:lnTo>
                    <a:lnTo>
                      <a:pt x="156" y="73"/>
                    </a:lnTo>
                    <a:moveTo>
                      <a:pt x="16" y="0"/>
                    </a:moveTo>
                    <a:lnTo>
                      <a:pt x="16" y="0"/>
                    </a:lnTo>
                    <a:lnTo>
                      <a:pt x="145" y="67"/>
                    </a:lnTo>
                    <a:lnTo>
                      <a:pt x="145" y="67"/>
                    </a:lnTo>
                    <a:lnTo>
                      <a:pt x="28" y="6"/>
                    </a:lnTo>
                    <a:lnTo>
                      <a:pt x="16" y="0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310">
                <a:extLst>
                  <a:ext uri="{FF2B5EF4-FFF2-40B4-BE49-F238E27FC236}">
                    <a16:creationId xmlns:a16="http://schemas.microsoft.com/office/drawing/2014/main" xmlns="" id="{FCC42DEE-07DD-429D-9700-01D3CC5FF3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6" y="1996"/>
                <a:ext cx="11" cy="6"/>
              </a:xfrm>
              <a:custGeom>
                <a:avLst/>
                <a:gdLst>
                  <a:gd name="T0" fmla="*/ 0 w 11"/>
                  <a:gd name="T1" fmla="*/ 0 h 6"/>
                  <a:gd name="T2" fmla="*/ 0 w 11"/>
                  <a:gd name="T3" fmla="*/ 0 h 6"/>
                  <a:gd name="T4" fmla="*/ 11 w 11"/>
                  <a:gd name="T5" fmla="*/ 6 h 6"/>
                  <a:gd name="T6" fmla="*/ 11 w 11"/>
                  <a:gd name="T7" fmla="*/ 6 h 6"/>
                  <a:gd name="T8" fmla="*/ 0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lnTo>
                      <a:pt x="0" y="0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311">
                <a:extLst>
                  <a:ext uri="{FF2B5EF4-FFF2-40B4-BE49-F238E27FC236}">
                    <a16:creationId xmlns:a16="http://schemas.microsoft.com/office/drawing/2014/main" xmlns="" id="{2956BF45-5C32-4B05-88EF-092C44B13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16" y="1996"/>
                <a:ext cx="11" cy="6"/>
              </a:xfrm>
              <a:custGeom>
                <a:avLst/>
                <a:gdLst>
                  <a:gd name="T0" fmla="*/ 0 w 11"/>
                  <a:gd name="T1" fmla="*/ 0 h 6"/>
                  <a:gd name="T2" fmla="*/ 0 w 11"/>
                  <a:gd name="T3" fmla="*/ 0 h 6"/>
                  <a:gd name="T4" fmla="*/ 11 w 11"/>
                  <a:gd name="T5" fmla="*/ 6 h 6"/>
                  <a:gd name="T6" fmla="*/ 11 w 11"/>
                  <a:gd name="T7" fmla="*/ 6 h 6"/>
                  <a:gd name="T8" fmla="*/ 0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lnTo>
                      <a:pt x="0" y="0"/>
                    </a:lnTo>
                    <a:lnTo>
                      <a:pt x="11" y="6"/>
                    </a:lnTo>
                    <a:lnTo>
                      <a:pt x="11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312">
                <a:extLst>
                  <a:ext uri="{FF2B5EF4-FFF2-40B4-BE49-F238E27FC236}">
                    <a16:creationId xmlns:a16="http://schemas.microsoft.com/office/drawing/2014/main" xmlns="" id="{F6ED2999-FED5-481B-AD50-503B584800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83" y="1409"/>
                <a:ext cx="515" cy="397"/>
              </a:xfrm>
              <a:custGeom>
                <a:avLst/>
                <a:gdLst>
                  <a:gd name="T0" fmla="*/ 174 w 515"/>
                  <a:gd name="T1" fmla="*/ 257 h 397"/>
                  <a:gd name="T2" fmla="*/ 0 w 515"/>
                  <a:gd name="T3" fmla="*/ 386 h 397"/>
                  <a:gd name="T4" fmla="*/ 0 w 515"/>
                  <a:gd name="T5" fmla="*/ 397 h 397"/>
                  <a:gd name="T6" fmla="*/ 179 w 515"/>
                  <a:gd name="T7" fmla="*/ 263 h 397"/>
                  <a:gd name="T8" fmla="*/ 174 w 515"/>
                  <a:gd name="T9" fmla="*/ 257 h 397"/>
                  <a:gd name="T10" fmla="*/ 353 w 515"/>
                  <a:gd name="T11" fmla="*/ 123 h 397"/>
                  <a:gd name="T12" fmla="*/ 241 w 515"/>
                  <a:gd name="T13" fmla="*/ 207 h 397"/>
                  <a:gd name="T14" fmla="*/ 235 w 515"/>
                  <a:gd name="T15" fmla="*/ 207 h 397"/>
                  <a:gd name="T16" fmla="*/ 179 w 515"/>
                  <a:gd name="T17" fmla="*/ 252 h 397"/>
                  <a:gd name="T18" fmla="*/ 185 w 515"/>
                  <a:gd name="T19" fmla="*/ 257 h 397"/>
                  <a:gd name="T20" fmla="*/ 241 w 515"/>
                  <a:gd name="T21" fmla="*/ 212 h 397"/>
                  <a:gd name="T22" fmla="*/ 246 w 515"/>
                  <a:gd name="T23" fmla="*/ 207 h 397"/>
                  <a:gd name="T24" fmla="*/ 347 w 515"/>
                  <a:gd name="T25" fmla="*/ 134 h 397"/>
                  <a:gd name="T26" fmla="*/ 353 w 515"/>
                  <a:gd name="T27" fmla="*/ 123 h 397"/>
                  <a:gd name="T28" fmla="*/ 476 w 515"/>
                  <a:gd name="T29" fmla="*/ 28 h 397"/>
                  <a:gd name="T30" fmla="*/ 358 w 515"/>
                  <a:gd name="T31" fmla="*/ 117 h 397"/>
                  <a:gd name="T32" fmla="*/ 358 w 515"/>
                  <a:gd name="T33" fmla="*/ 128 h 397"/>
                  <a:gd name="T34" fmla="*/ 487 w 515"/>
                  <a:gd name="T35" fmla="*/ 33 h 397"/>
                  <a:gd name="T36" fmla="*/ 476 w 515"/>
                  <a:gd name="T37" fmla="*/ 28 h 397"/>
                  <a:gd name="T38" fmla="*/ 515 w 515"/>
                  <a:gd name="T39" fmla="*/ 0 h 397"/>
                  <a:gd name="T40" fmla="*/ 509 w 515"/>
                  <a:gd name="T41" fmla="*/ 5 h 397"/>
                  <a:gd name="T42" fmla="*/ 492 w 515"/>
                  <a:gd name="T43" fmla="*/ 17 h 397"/>
                  <a:gd name="T44" fmla="*/ 481 w 515"/>
                  <a:gd name="T45" fmla="*/ 22 h 397"/>
                  <a:gd name="T46" fmla="*/ 492 w 515"/>
                  <a:gd name="T47" fmla="*/ 28 h 397"/>
                  <a:gd name="T48" fmla="*/ 492 w 515"/>
                  <a:gd name="T49" fmla="*/ 22 h 397"/>
                  <a:gd name="T50" fmla="*/ 504 w 515"/>
                  <a:gd name="T51" fmla="*/ 17 h 397"/>
                  <a:gd name="T52" fmla="*/ 504 w 515"/>
                  <a:gd name="T53" fmla="*/ 28 h 397"/>
                  <a:gd name="T54" fmla="*/ 509 w 515"/>
                  <a:gd name="T55" fmla="*/ 28 h 397"/>
                  <a:gd name="T56" fmla="*/ 509 w 515"/>
                  <a:gd name="T57" fmla="*/ 17 h 397"/>
                  <a:gd name="T58" fmla="*/ 515 w 515"/>
                  <a:gd name="T59" fmla="*/ 11 h 397"/>
                  <a:gd name="T60" fmla="*/ 515 w 515"/>
                  <a:gd name="T61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15" h="397">
                    <a:moveTo>
                      <a:pt x="174" y="257"/>
                    </a:moveTo>
                    <a:lnTo>
                      <a:pt x="0" y="386"/>
                    </a:lnTo>
                    <a:lnTo>
                      <a:pt x="0" y="397"/>
                    </a:lnTo>
                    <a:lnTo>
                      <a:pt x="179" y="263"/>
                    </a:lnTo>
                    <a:lnTo>
                      <a:pt x="174" y="257"/>
                    </a:lnTo>
                    <a:close/>
                    <a:moveTo>
                      <a:pt x="353" y="123"/>
                    </a:moveTo>
                    <a:lnTo>
                      <a:pt x="241" y="207"/>
                    </a:lnTo>
                    <a:lnTo>
                      <a:pt x="235" y="207"/>
                    </a:lnTo>
                    <a:lnTo>
                      <a:pt x="179" y="252"/>
                    </a:lnTo>
                    <a:lnTo>
                      <a:pt x="185" y="257"/>
                    </a:lnTo>
                    <a:lnTo>
                      <a:pt x="241" y="212"/>
                    </a:lnTo>
                    <a:lnTo>
                      <a:pt x="246" y="207"/>
                    </a:lnTo>
                    <a:lnTo>
                      <a:pt x="347" y="134"/>
                    </a:lnTo>
                    <a:lnTo>
                      <a:pt x="353" y="123"/>
                    </a:lnTo>
                    <a:close/>
                    <a:moveTo>
                      <a:pt x="476" y="28"/>
                    </a:moveTo>
                    <a:lnTo>
                      <a:pt x="358" y="117"/>
                    </a:lnTo>
                    <a:lnTo>
                      <a:pt x="358" y="128"/>
                    </a:lnTo>
                    <a:lnTo>
                      <a:pt x="487" y="33"/>
                    </a:lnTo>
                    <a:lnTo>
                      <a:pt x="476" y="28"/>
                    </a:lnTo>
                    <a:close/>
                    <a:moveTo>
                      <a:pt x="515" y="0"/>
                    </a:moveTo>
                    <a:lnTo>
                      <a:pt x="509" y="5"/>
                    </a:lnTo>
                    <a:lnTo>
                      <a:pt x="492" y="17"/>
                    </a:lnTo>
                    <a:lnTo>
                      <a:pt x="481" y="22"/>
                    </a:lnTo>
                    <a:lnTo>
                      <a:pt x="492" y="28"/>
                    </a:lnTo>
                    <a:lnTo>
                      <a:pt x="492" y="22"/>
                    </a:lnTo>
                    <a:lnTo>
                      <a:pt x="504" y="17"/>
                    </a:lnTo>
                    <a:lnTo>
                      <a:pt x="504" y="28"/>
                    </a:lnTo>
                    <a:lnTo>
                      <a:pt x="509" y="28"/>
                    </a:lnTo>
                    <a:lnTo>
                      <a:pt x="509" y="17"/>
                    </a:lnTo>
                    <a:lnTo>
                      <a:pt x="515" y="11"/>
                    </a:lnTo>
                    <a:lnTo>
                      <a:pt x="5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313">
                <a:extLst>
                  <a:ext uri="{FF2B5EF4-FFF2-40B4-BE49-F238E27FC236}">
                    <a16:creationId xmlns:a16="http://schemas.microsoft.com/office/drawing/2014/main" xmlns="" id="{B37A769A-B9F9-472F-8C32-33A2A0B204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83" y="1409"/>
                <a:ext cx="515" cy="397"/>
              </a:xfrm>
              <a:custGeom>
                <a:avLst/>
                <a:gdLst>
                  <a:gd name="T0" fmla="*/ 174 w 515"/>
                  <a:gd name="T1" fmla="*/ 257 h 397"/>
                  <a:gd name="T2" fmla="*/ 0 w 515"/>
                  <a:gd name="T3" fmla="*/ 386 h 397"/>
                  <a:gd name="T4" fmla="*/ 0 w 515"/>
                  <a:gd name="T5" fmla="*/ 397 h 397"/>
                  <a:gd name="T6" fmla="*/ 179 w 515"/>
                  <a:gd name="T7" fmla="*/ 263 h 397"/>
                  <a:gd name="T8" fmla="*/ 174 w 515"/>
                  <a:gd name="T9" fmla="*/ 257 h 397"/>
                  <a:gd name="T10" fmla="*/ 353 w 515"/>
                  <a:gd name="T11" fmla="*/ 123 h 397"/>
                  <a:gd name="T12" fmla="*/ 241 w 515"/>
                  <a:gd name="T13" fmla="*/ 207 h 397"/>
                  <a:gd name="T14" fmla="*/ 235 w 515"/>
                  <a:gd name="T15" fmla="*/ 207 h 397"/>
                  <a:gd name="T16" fmla="*/ 179 w 515"/>
                  <a:gd name="T17" fmla="*/ 252 h 397"/>
                  <a:gd name="T18" fmla="*/ 185 w 515"/>
                  <a:gd name="T19" fmla="*/ 257 h 397"/>
                  <a:gd name="T20" fmla="*/ 241 w 515"/>
                  <a:gd name="T21" fmla="*/ 212 h 397"/>
                  <a:gd name="T22" fmla="*/ 246 w 515"/>
                  <a:gd name="T23" fmla="*/ 207 h 397"/>
                  <a:gd name="T24" fmla="*/ 347 w 515"/>
                  <a:gd name="T25" fmla="*/ 134 h 397"/>
                  <a:gd name="T26" fmla="*/ 353 w 515"/>
                  <a:gd name="T27" fmla="*/ 123 h 397"/>
                  <a:gd name="T28" fmla="*/ 476 w 515"/>
                  <a:gd name="T29" fmla="*/ 28 h 397"/>
                  <a:gd name="T30" fmla="*/ 358 w 515"/>
                  <a:gd name="T31" fmla="*/ 117 h 397"/>
                  <a:gd name="T32" fmla="*/ 358 w 515"/>
                  <a:gd name="T33" fmla="*/ 128 h 397"/>
                  <a:gd name="T34" fmla="*/ 487 w 515"/>
                  <a:gd name="T35" fmla="*/ 33 h 397"/>
                  <a:gd name="T36" fmla="*/ 476 w 515"/>
                  <a:gd name="T37" fmla="*/ 28 h 397"/>
                  <a:gd name="T38" fmla="*/ 515 w 515"/>
                  <a:gd name="T39" fmla="*/ 0 h 397"/>
                  <a:gd name="T40" fmla="*/ 509 w 515"/>
                  <a:gd name="T41" fmla="*/ 5 h 397"/>
                  <a:gd name="T42" fmla="*/ 492 w 515"/>
                  <a:gd name="T43" fmla="*/ 17 h 397"/>
                  <a:gd name="T44" fmla="*/ 481 w 515"/>
                  <a:gd name="T45" fmla="*/ 22 h 397"/>
                  <a:gd name="T46" fmla="*/ 492 w 515"/>
                  <a:gd name="T47" fmla="*/ 28 h 397"/>
                  <a:gd name="T48" fmla="*/ 492 w 515"/>
                  <a:gd name="T49" fmla="*/ 22 h 397"/>
                  <a:gd name="T50" fmla="*/ 504 w 515"/>
                  <a:gd name="T51" fmla="*/ 17 h 397"/>
                  <a:gd name="T52" fmla="*/ 504 w 515"/>
                  <a:gd name="T53" fmla="*/ 28 h 397"/>
                  <a:gd name="T54" fmla="*/ 509 w 515"/>
                  <a:gd name="T55" fmla="*/ 28 h 397"/>
                  <a:gd name="T56" fmla="*/ 509 w 515"/>
                  <a:gd name="T57" fmla="*/ 17 h 397"/>
                  <a:gd name="T58" fmla="*/ 515 w 515"/>
                  <a:gd name="T59" fmla="*/ 11 h 397"/>
                  <a:gd name="T60" fmla="*/ 515 w 515"/>
                  <a:gd name="T61" fmla="*/ 0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15" h="397">
                    <a:moveTo>
                      <a:pt x="174" y="257"/>
                    </a:moveTo>
                    <a:lnTo>
                      <a:pt x="0" y="386"/>
                    </a:lnTo>
                    <a:lnTo>
                      <a:pt x="0" y="397"/>
                    </a:lnTo>
                    <a:lnTo>
                      <a:pt x="179" y="263"/>
                    </a:lnTo>
                    <a:lnTo>
                      <a:pt x="174" y="257"/>
                    </a:lnTo>
                    <a:moveTo>
                      <a:pt x="353" y="123"/>
                    </a:moveTo>
                    <a:lnTo>
                      <a:pt x="241" y="207"/>
                    </a:lnTo>
                    <a:lnTo>
                      <a:pt x="235" y="207"/>
                    </a:lnTo>
                    <a:lnTo>
                      <a:pt x="179" y="252"/>
                    </a:lnTo>
                    <a:lnTo>
                      <a:pt x="185" y="257"/>
                    </a:lnTo>
                    <a:lnTo>
                      <a:pt x="241" y="212"/>
                    </a:lnTo>
                    <a:lnTo>
                      <a:pt x="246" y="207"/>
                    </a:lnTo>
                    <a:lnTo>
                      <a:pt x="347" y="134"/>
                    </a:lnTo>
                    <a:lnTo>
                      <a:pt x="353" y="123"/>
                    </a:lnTo>
                    <a:moveTo>
                      <a:pt x="476" y="28"/>
                    </a:moveTo>
                    <a:lnTo>
                      <a:pt x="358" y="117"/>
                    </a:lnTo>
                    <a:lnTo>
                      <a:pt x="358" y="128"/>
                    </a:lnTo>
                    <a:lnTo>
                      <a:pt x="487" y="33"/>
                    </a:lnTo>
                    <a:lnTo>
                      <a:pt x="476" y="28"/>
                    </a:lnTo>
                    <a:moveTo>
                      <a:pt x="515" y="0"/>
                    </a:moveTo>
                    <a:lnTo>
                      <a:pt x="509" y="5"/>
                    </a:lnTo>
                    <a:lnTo>
                      <a:pt x="492" y="17"/>
                    </a:lnTo>
                    <a:lnTo>
                      <a:pt x="481" y="22"/>
                    </a:lnTo>
                    <a:lnTo>
                      <a:pt x="492" y="28"/>
                    </a:lnTo>
                    <a:lnTo>
                      <a:pt x="492" y="22"/>
                    </a:lnTo>
                    <a:lnTo>
                      <a:pt x="504" y="17"/>
                    </a:lnTo>
                    <a:lnTo>
                      <a:pt x="504" y="28"/>
                    </a:lnTo>
                    <a:lnTo>
                      <a:pt x="509" y="28"/>
                    </a:lnTo>
                    <a:lnTo>
                      <a:pt x="509" y="17"/>
                    </a:lnTo>
                    <a:lnTo>
                      <a:pt x="515" y="11"/>
                    </a:lnTo>
                    <a:lnTo>
                      <a:pt x="51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314">
                <a:extLst>
                  <a:ext uri="{FF2B5EF4-FFF2-40B4-BE49-F238E27FC236}">
                    <a16:creationId xmlns:a16="http://schemas.microsoft.com/office/drawing/2014/main" xmlns="" id="{4EF779A5-1EB8-458A-8251-80611CC329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409" y="1526"/>
                <a:ext cx="184" cy="146"/>
              </a:xfrm>
              <a:custGeom>
                <a:avLst/>
                <a:gdLst>
                  <a:gd name="T0" fmla="*/ 5 w 184"/>
                  <a:gd name="T1" fmla="*/ 135 h 146"/>
                  <a:gd name="T2" fmla="*/ 0 w 184"/>
                  <a:gd name="T3" fmla="*/ 140 h 146"/>
                  <a:gd name="T4" fmla="*/ 5 w 184"/>
                  <a:gd name="T5" fmla="*/ 146 h 146"/>
                  <a:gd name="T6" fmla="*/ 11 w 184"/>
                  <a:gd name="T7" fmla="*/ 140 h 146"/>
                  <a:gd name="T8" fmla="*/ 5 w 184"/>
                  <a:gd name="T9" fmla="*/ 135 h 146"/>
                  <a:gd name="T10" fmla="*/ 184 w 184"/>
                  <a:gd name="T11" fmla="*/ 0 h 146"/>
                  <a:gd name="T12" fmla="*/ 179 w 184"/>
                  <a:gd name="T13" fmla="*/ 6 h 146"/>
                  <a:gd name="T14" fmla="*/ 173 w 184"/>
                  <a:gd name="T15" fmla="*/ 17 h 146"/>
                  <a:gd name="T16" fmla="*/ 184 w 184"/>
                  <a:gd name="T17" fmla="*/ 11 h 146"/>
                  <a:gd name="T18" fmla="*/ 184 w 184"/>
                  <a:gd name="T1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46">
                    <a:moveTo>
                      <a:pt x="5" y="135"/>
                    </a:moveTo>
                    <a:lnTo>
                      <a:pt x="0" y="140"/>
                    </a:lnTo>
                    <a:lnTo>
                      <a:pt x="5" y="146"/>
                    </a:lnTo>
                    <a:lnTo>
                      <a:pt x="11" y="140"/>
                    </a:lnTo>
                    <a:lnTo>
                      <a:pt x="5" y="135"/>
                    </a:lnTo>
                    <a:close/>
                    <a:moveTo>
                      <a:pt x="184" y="0"/>
                    </a:moveTo>
                    <a:lnTo>
                      <a:pt x="179" y="6"/>
                    </a:lnTo>
                    <a:lnTo>
                      <a:pt x="173" y="17"/>
                    </a:lnTo>
                    <a:lnTo>
                      <a:pt x="184" y="11"/>
                    </a:lnTo>
                    <a:lnTo>
                      <a:pt x="1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315">
                <a:extLst>
                  <a:ext uri="{FF2B5EF4-FFF2-40B4-BE49-F238E27FC236}">
                    <a16:creationId xmlns:a16="http://schemas.microsoft.com/office/drawing/2014/main" xmlns="" id="{A8C8BBDB-6E77-49C5-8181-55986E8425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409" y="1526"/>
                <a:ext cx="184" cy="146"/>
              </a:xfrm>
              <a:custGeom>
                <a:avLst/>
                <a:gdLst>
                  <a:gd name="T0" fmla="*/ 5 w 184"/>
                  <a:gd name="T1" fmla="*/ 135 h 146"/>
                  <a:gd name="T2" fmla="*/ 0 w 184"/>
                  <a:gd name="T3" fmla="*/ 140 h 146"/>
                  <a:gd name="T4" fmla="*/ 5 w 184"/>
                  <a:gd name="T5" fmla="*/ 146 h 146"/>
                  <a:gd name="T6" fmla="*/ 11 w 184"/>
                  <a:gd name="T7" fmla="*/ 140 h 146"/>
                  <a:gd name="T8" fmla="*/ 5 w 184"/>
                  <a:gd name="T9" fmla="*/ 135 h 146"/>
                  <a:gd name="T10" fmla="*/ 184 w 184"/>
                  <a:gd name="T11" fmla="*/ 0 h 146"/>
                  <a:gd name="T12" fmla="*/ 179 w 184"/>
                  <a:gd name="T13" fmla="*/ 6 h 146"/>
                  <a:gd name="T14" fmla="*/ 173 w 184"/>
                  <a:gd name="T15" fmla="*/ 17 h 146"/>
                  <a:gd name="T16" fmla="*/ 184 w 184"/>
                  <a:gd name="T17" fmla="*/ 11 h 146"/>
                  <a:gd name="T18" fmla="*/ 184 w 184"/>
                  <a:gd name="T1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46">
                    <a:moveTo>
                      <a:pt x="5" y="135"/>
                    </a:moveTo>
                    <a:lnTo>
                      <a:pt x="0" y="140"/>
                    </a:lnTo>
                    <a:lnTo>
                      <a:pt x="5" y="146"/>
                    </a:lnTo>
                    <a:lnTo>
                      <a:pt x="11" y="140"/>
                    </a:lnTo>
                    <a:lnTo>
                      <a:pt x="5" y="135"/>
                    </a:lnTo>
                    <a:moveTo>
                      <a:pt x="184" y="0"/>
                    </a:moveTo>
                    <a:lnTo>
                      <a:pt x="179" y="6"/>
                    </a:lnTo>
                    <a:lnTo>
                      <a:pt x="173" y="17"/>
                    </a:lnTo>
                    <a:lnTo>
                      <a:pt x="184" y="11"/>
                    </a:lnTo>
                    <a:lnTo>
                      <a:pt x="18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316">
                <a:extLst>
                  <a:ext uri="{FF2B5EF4-FFF2-40B4-BE49-F238E27FC236}">
                    <a16:creationId xmlns:a16="http://schemas.microsoft.com/office/drawing/2014/main" xmlns="" id="{B070D839-9081-478A-8A65-7DB4F7C0AE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02" y="1442"/>
                <a:ext cx="123" cy="442"/>
              </a:xfrm>
              <a:custGeom>
                <a:avLst/>
                <a:gdLst>
                  <a:gd name="T0" fmla="*/ 5 w 123"/>
                  <a:gd name="T1" fmla="*/ 420 h 442"/>
                  <a:gd name="T2" fmla="*/ 0 w 123"/>
                  <a:gd name="T3" fmla="*/ 442 h 442"/>
                  <a:gd name="T4" fmla="*/ 5 w 123"/>
                  <a:gd name="T5" fmla="*/ 442 h 442"/>
                  <a:gd name="T6" fmla="*/ 11 w 123"/>
                  <a:gd name="T7" fmla="*/ 426 h 442"/>
                  <a:gd name="T8" fmla="*/ 5 w 123"/>
                  <a:gd name="T9" fmla="*/ 420 h 442"/>
                  <a:gd name="T10" fmla="*/ 28 w 123"/>
                  <a:gd name="T11" fmla="*/ 347 h 442"/>
                  <a:gd name="T12" fmla="*/ 28 w 123"/>
                  <a:gd name="T13" fmla="*/ 347 h 442"/>
                  <a:gd name="T14" fmla="*/ 11 w 123"/>
                  <a:gd name="T15" fmla="*/ 409 h 442"/>
                  <a:gd name="T16" fmla="*/ 16 w 123"/>
                  <a:gd name="T17" fmla="*/ 420 h 442"/>
                  <a:gd name="T18" fmla="*/ 33 w 123"/>
                  <a:gd name="T19" fmla="*/ 353 h 442"/>
                  <a:gd name="T20" fmla="*/ 33 w 123"/>
                  <a:gd name="T21" fmla="*/ 347 h 442"/>
                  <a:gd name="T22" fmla="*/ 28 w 123"/>
                  <a:gd name="T23" fmla="*/ 347 h 442"/>
                  <a:gd name="T24" fmla="*/ 44 w 123"/>
                  <a:gd name="T25" fmla="*/ 297 h 442"/>
                  <a:gd name="T26" fmla="*/ 39 w 123"/>
                  <a:gd name="T27" fmla="*/ 302 h 442"/>
                  <a:gd name="T28" fmla="*/ 28 w 123"/>
                  <a:gd name="T29" fmla="*/ 342 h 442"/>
                  <a:gd name="T30" fmla="*/ 33 w 123"/>
                  <a:gd name="T31" fmla="*/ 342 h 442"/>
                  <a:gd name="T32" fmla="*/ 44 w 123"/>
                  <a:gd name="T33" fmla="*/ 297 h 442"/>
                  <a:gd name="T34" fmla="*/ 117 w 123"/>
                  <a:gd name="T35" fmla="*/ 0 h 442"/>
                  <a:gd name="T36" fmla="*/ 39 w 123"/>
                  <a:gd name="T37" fmla="*/ 291 h 442"/>
                  <a:gd name="T38" fmla="*/ 50 w 123"/>
                  <a:gd name="T39" fmla="*/ 286 h 442"/>
                  <a:gd name="T40" fmla="*/ 123 w 123"/>
                  <a:gd name="T41" fmla="*/ 6 h 442"/>
                  <a:gd name="T42" fmla="*/ 117 w 123"/>
                  <a:gd name="T43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442">
                    <a:moveTo>
                      <a:pt x="5" y="420"/>
                    </a:moveTo>
                    <a:lnTo>
                      <a:pt x="0" y="442"/>
                    </a:lnTo>
                    <a:lnTo>
                      <a:pt x="5" y="442"/>
                    </a:lnTo>
                    <a:lnTo>
                      <a:pt x="11" y="426"/>
                    </a:lnTo>
                    <a:lnTo>
                      <a:pt x="5" y="420"/>
                    </a:lnTo>
                    <a:close/>
                    <a:moveTo>
                      <a:pt x="28" y="347"/>
                    </a:moveTo>
                    <a:lnTo>
                      <a:pt x="28" y="347"/>
                    </a:lnTo>
                    <a:lnTo>
                      <a:pt x="11" y="409"/>
                    </a:lnTo>
                    <a:lnTo>
                      <a:pt x="16" y="420"/>
                    </a:lnTo>
                    <a:lnTo>
                      <a:pt x="33" y="353"/>
                    </a:lnTo>
                    <a:lnTo>
                      <a:pt x="33" y="347"/>
                    </a:lnTo>
                    <a:lnTo>
                      <a:pt x="28" y="347"/>
                    </a:lnTo>
                    <a:close/>
                    <a:moveTo>
                      <a:pt x="44" y="297"/>
                    </a:moveTo>
                    <a:lnTo>
                      <a:pt x="39" y="302"/>
                    </a:lnTo>
                    <a:lnTo>
                      <a:pt x="28" y="342"/>
                    </a:lnTo>
                    <a:lnTo>
                      <a:pt x="33" y="342"/>
                    </a:lnTo>
                    <a:lnTo>
                      <a:pt x="44" y="297"/>
                    </a:lnTo>
                    <a:close/>
                    <a:moveTo>
                      <a:pt x="117" y="0"/>
                    </a:moveTo>
                    <a:lnTo>
                      <a:pt x="39" y="291"/>
                    </a:lnTo>
                    <a:lnTo>
                      <a:pt x="50" y="286"/>
                    </a:lnTo>
                    <a:lnTo>
                      <a:pt x="123" y="6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317">
                <a:extLst>
                  <a:ext uri="{FF2B5EF4-FFF2-40B4-BE49-F238E27FC236}">
                    <a16:creationId xmlns:a16="http://schemas.microsoft.com/office/drawing/2014/main" xmlns="" id="{9F6EF569-6BEE-41FC-B60F-51E332DB12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02" y="1442"/>
                <a:ext cx="123" cy="442"/>
              </a:xfrm>
              <a:custGeom>
                <a:avLst/>
                <a:gdLst>
                  <a:gd name="T0" fmla="*/ 5 w 123"/>
                  <a:gd name="T1" fmla="*/ 420 h 442"/>
                  <a:gd name="T2" fmla="*/ 0 w 123"/>
                  <a:gd name="T3" fmla="*/ 442 h 442"/>
                  <a:gd name="T4" fmla="*/ 5 w 123"/>
                  <a:gd name="T5" fmla="*/ 442 h 442"/>
                  <a:gd name="T6" fmla="*/ 11 w 123"/>
                  <a:gd name="T7" fmla="*/ 426 h 442"/>
                  <a:gd name="T8" fmla="*/ 5 w 123"/>
                  <a:gd name="T9" fmla="*/ 420 h 442"/>
                  <a:gd name="T10" fmla="*/ 28 w 123"/>
                  <a:gd name="T11" fmla="*/ 347 h 442"/>
                  <a:gd name="T12" fmla="*/ 28 w 123"/>
                  <a:gd name="T13" fmla="*/ 347 h 442"/>
                  <a:gd name="T14" fmla="*/ 11 w 123"/>
                  <a:gd name="T15" fmla="*/ 409 h 442"/>
                  <a:gd name="T16" fmla="*/ 16 w 123"/>
                  <a:gd name="T17" fmla="*/ 420 h 442"/>
                  <a:gd name="T18" fmla="*/ 33 w 123"/>
                  <a:gd name="T19" fmla="*/ 353 h 442"/>
                  <a:gd name="T20" fmla="*/ 33 w 123"/>
                  <a:gd name="T21" fmla="*/ 347 h 442"/>
                  <a:gd name="T22" fmla="*/ 28 w 123"/>
                  <a:gd name="T23" fmla="*/ 347 h 442"/>
                  <a:gd name="T24" fmla="*/ 44 w 123"/>
                  <a:gd name="T25" fmla="*/ 297 h 442"/>
                  <a:gd name="T26" fmla="*/ 39 w 123"/>
                  <a:gd name="T27" fmla="*/ 302 h 442"/>
                  <a:gd name="T28" fmla="*/ 28 w 123"/>
                  <a:gd name="T29" fmla="*/ 342 h 442"/>
                  <a:gd name="T30" fmla="*/ 33 w 123"/>
                  <a:gd name="T31" fmla="*/ 342 h 442"/>
                  <a:gd name="T32" fmla="*/ 44 w 123"/>
                  <a:gd name="T33" fmla="*/ 297 h 442"/>
                  <a:gd name="T34" fmla="*/ 117 w 123"/>
                  <a:gd name="T35" fmla="*/ 0 h 442"/>
                  <a:gd name="T36" fmla="*/ 39 w 123"/>
                  <a:gd name="T37" fmla="*/ 291 h 442"/>
                  <a:gd name="T38" fmla="*/ 50 w 123"/>
                  <a:gd name="T39" fmla="*/ 286 h 442"/>
                  <a:gd name="T40" fmla="*/ 123 w 123"/>
                  <a:gd name="T41" fmla="*/ 6 h 442"/>
                  <a:gd name="T42" fmla="*/ 117 w 123"/>
                  <a:gd name="T43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3" h="442">
                    <a:moveTo>
                      <a:pt x="5" y="420"/>
                    </a:moveTo>
                    <a:lnTo>
                      <a:pt x="0" y="442"/>
                    </a:lnTo>
                    <a:lnTo>
                      <a:pt x="5" y="442"/>
                    </a:lnTo>
                    <a:lnTo>
                      <a:pt x="11" y="426"/>
                    </a:lnTo>
                    <a:lnTo>
                      <a:pt x="5" y="420"/>
                    </a:lnTo>
                    <a:moveTo>
                      <a:pt x="28" y="347"/>
                    </a:moveTo>
                    <a:lnTo>
                      <a:pt x="28" y="347"/>
                    </a:lnTo>
                    <a:lnTo>
                      <a:pt x="11" y="409"/>
                    </a:lnTo>
                    <a:lnTo>
                      <a:pt x="16" y="420"/>
                    </a:lnTo>
                    <a:lnTo>
                      <a:pt x="33" y="353"/>
                    </a:lnTo>
                    <a:lnTo>
                      <a:pt x="33" y="347"/>
                    </a:lnTo>
                    <a:lnTo>
                      <a:pt x="28" y="347"/>
                    </a:lnTo>
                    <a:moveTo>
                      <a:pt x="44" y="297"/>
                    </a:moveTo>
                    <a:lnTo>
                      <a:pt x="39" y="302"/>
                    </a:lnTo>
                    <a:lnTo>
                      <a:pt x="28" y="342"/>
                    </a:lnTo>
                    <a:lnTo>
                      <a:pt x="33" y="342"/>
                    </a:lnTo>
                    <a:lnTo>
                      <a:pt x="44" y="297"/>
                    </a:lnTo>
                    <a:moveTo>
                      <a:pt x="117" y="0"/>
                    </a:moveTo>
                    <a:lnTo>
                      <a:pt x="39" y="291"/>
                    </a:lnTo>
                    <a:lnTo>
                      <a:pt x="50" y="286"/>
                    </a:lnTo>
                    <a:lnTo>
                      <a:pt x="123" y="6"/>
                    </a:lnTo>
                    <a:lnTo>
                      <a:pt x="1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318">
                <a:extLst>
                  <a:ext uri="{FF2B5EF4-FFF2-40B4-BE49-F238E27FC236}">
                    <a16:creationId xmlns:a16="http://schemas.microsoft.com/office/drawing/2014/main" xmlns="" id="{742A6E9D-E19A-43F4-9E32-6184FDFF2E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4" y="1784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0 w 5"/>
                  <a:gd name="T5" fmla="*/ 5 h 5"/>
                  <a:gd name="T6" fmla="*/ 5 w 5"/>
                  <a:gd name="T7" fmla="*/ 5 h 5"/>
                  <a:gd name="T8" fmla="*/ 5 w 5"/>
                  <a:gd name="T9" fmla="*/ 5 h 5"/>
                  <a:gd name="T10" fmla="*/ 5 w 5"/>
                  <a:gd name="T11" fmla="*/ 0 h 5"/>
                  <a:gd name="T12" fmla="*/ 0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319">
                <a:extLst>
                  <a:ext uri="{FF2B5EF4-FFF2-40B4-BE49-F238E27FC236}">
                    <a16:creationId xmlns:a16="http://schemas.microsoft.com/office/drawing/2014/main" xmlns="" id="{847FE2FC-90E6-4CB3-A597-54EF6AE98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74" y="1784"/>
                <a:ext cx="5" cy="5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0 w 5"/>
                  <a:gd name="T5" fmla="*/ 5 h 5"/>
                  <a:gd name="T6" fmla="*/ 5 w 5"/>
                  <a:gd name="T7" fmla="*/ 5 h 5"/>
                  <a:gd name="T8" fmla="*/ 5 w 5"/>
                  <a:gd name="T9" fmla="*/ 5 h 5"/>
                  <a:gd name="T10" fmla="*/ 5 w 5"/>
                  <a:gd name="T11" fmla="*/ 0 h 5"/>
                  <a:gd name="T12" fmla="*/ 0 w 5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320">
                <a:extLst>
                  <a:ext uri="{FF2B5EF4-FFF2-40B4-BE49-F238E27FC236}">
                    <a16:creationId xmlns:a16="http://schemas.microsoft.com/office/drawing/2014/main" xmlns="" id="{C1E436DB-03DA-4292-9CFB-F5FCA63D8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7" y="1851"/>
                <a:ext cx="11" cy="17"/>
              </a:xfrm>
              <a:custGeom>
                <a:avLst/>
                <a:gdLst>
                  <a:gd name="T0" fmla="*/ 6 w 11"/>
                  <a:gd name="T1" fmla="*/ 0 h 17"/>
                  <a:gd name="T2" fmla="*/ 0 w 11"/>
                  <a:gd name="T3" fmla="*/ 11 h 17"/>
                  <a:gd name="T4" fmla="*/ 6 w 11"/>
                  <a:gd name="T5" fmla="*/ 17 h 17"/>
                  <a:gd name="T6" fmla="*/ 11 w 11"/>
                  <a:gd name="T7" fmla="*/ 11 h 17"/>
                  <a:gd name="T8" fmla="*/ 6 w 1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6" y="0"/>
                    </a:moveTo>
                    <a:lnTo>
                      <a:pt x="0" y="11"/>
                    </a:lnTo>
                    <a:lnTo>
                      <a:pt x="6" y="17"/>
                    </a:lnTo>
                    <a:lnTo>
                      <a:pt x="11" y="11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321">
                <a:extLst>
                  <a:ext uri="{FF2B5EF4-FFF2-40B4-BE49-F238E27FC236}">
                    <a16:creationId xmlns:a16="http://schemas.microsoft.com/office/drawing/2014/main" xmlns="" id="{22CBB9F7-E87B-4C59-BC08-E0D59EDC9A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97" y="1851"/>
                <a:ext cx="11" cy="17"/>
              </a:xfrm>
              <a:custGeom>
                <a:avLst/>
                <a:gdLst>
                  <a:gd name="T0" fmla="*/ 6 w 11"/>
                  <a:gd name="T1" fmla="*/ 0 h 17"/>
                  <a:gd name="T2" fmla="*/ 0 w 11"/>
                  <a:gd name="T3" fmla="*/ 11 h 17"/>
                  <a:gd name="T4" fmla="*/ 6 w 11"/>
                  <a:gd name="T5" fmla="*/ 17 h 17"/>
                  <a:gd name="T6" fmla="*/ 11 w 11"/>
                  <a:gd name="T7" fmla="*/ 11 h 17"/>
                  <a:gd name="T8" fmla="*/ 6 w 11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7">
                    <a:moveTo>
                      <a:pt x="6" y="0"/>
                    </a:moveTo>
                    <a:lnTo>
                      <a:pt x="0" y="11"/>
                    </a:lnTo>
                    <a:lnTo>
                      <a:pt x="6" y="17"/>
                    </a:lnTo>
                    <a:lnTo>
                      <a:pt x="11" y="11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322">
                <a:extLst>
                  <a:ext uri="{FF2B5EF4-FFF2-40B4-BE49-F238E27FC236}">
                    <a16:creationId xmlns:a16="http://schemas.microsoft.com/office/drawing/2014/main" xmlns="" id="{A81C667F-D2F4-4924-86FC-6056734FC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3" y="1728"/>
                <a:ext cx="11" cy="16"/>
              </a:xfrm>
              <a:custGeom>
                <a:avLst/>
                <a:gdLst>
                  <a:gd name="T0" fmla="*/ 11 w 11"/>
                  <a:gd name="T1" fmla="*/ 0 h 16"/>
                  <a:gd name="T2" fmla="*/ 0 w 11"/>
                  <a:gd name="T3" fmla="*/ 5 h 16"/>
                  <a:gd name="T4" fmla="*/ 0 w 11"/>
                  <a:gd name="T5" fmla="*/ 16 h 16"/>
                  <a:gd name="T6" fmla="*/ 5 w 11"/>
                  <a:gd name="T7" fmla="*/ 11 h 16"/>
                  <a:gd name="T8" fmla="*/ 11 w 11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11" y="0"/>
                    </a:moveTo>
                    <a:lnTo>
                      <a:pt x="0" y="5"/>
                    </a:lnTo>
                    <a:lnTo>
                      <a:pt x="0" y="16"/>
                    </a:lnTo>
                    <a:lnTo>
                      <a:pt x="5" y="11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323">
                <a:extLst>
                  <a:ext uri="{FF2B5EF4-FFF2-40B4-BE49-F238E27FC236}">
                    <a16:creationId xmlns:a16="http://schemas.microsoft.com/office/drawing/2014/main" xmlns="" id="{D7D5C0A6-C5AC-4D92-A603-0AF47882F3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63" y="1728"/>
                <a:ext cx="11" cy="16"/>
              </a:xfrm>
              <a:custGeom>
                <a:avLst/>
                <a:gdLst>
                  <a:gd name="T0" fmla="*/ 11 w 11"/>
                  <a:gd name="T1" fmla="*/ 0 h 16"/>
                  <a:gd name="T2" fmla="*/ 0 w 11"/>
                  <a:gd name="T3" fmla="*/ 5 h 16"/>
                  <a:gd name="T4" fmla="*/ 0 w 11"/>
                  <a:gd name="T5" fmla="*/ 16 h 16"/>
                  <a:gd name="T6" fmla="*/ 5 w 11"/>
                  <a:gd name="T7" fmla="*/ 11 h 16"/>
                  <a:gd name="T8" fmla="*/ 11 w 11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11" y="0"/>
                    </a:moveTo>
                    <a:lnTo>
                      <a:pt x="0" y="5"/>
                    </a:lnTo>
                    <a:lnTo>
                      <a:pt x="0" y="16"/>
                    </a:lnTo>
                    <a:lnTo>
                      <a:pt x="5" y="11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324">
                <a:extLst>
                  <a:ext uri="{FF2B5EF4-FFF2-40B4-BE49-F238E27FC236}">
                    <a16:creationId xmlns:a16="http://schemas.microsoft.com/office/drawing/2014/main" xmlns="" id="{4B85FB2B-B572-4E88-8A2B-ED01F49046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50" y="1800"/>
                <a:ext cx="201" cy="235"/>
              </a:xfrm>
              <a:custGeom>
                <a:avLst/>
                <a:gdLst>
                  <a:gd name="T0" fmla="*/ 134 w 201"/>
                  <a:gd name="T1" fmla="*/ 207 h 235"/>
                  <a:gd name="T2" fmla="*/ 134 w 201"/>
                  <a:gd name="T3" fmla="*/ 207 h 235"/>
                  <a:gd name="T4" fmla="*/ 201 w 201"/>
                  <a:gd name="T5" fmla="*/ 235 h 235"/>
                  <a:gd name="T6" fmla="*/ 201 w 201"/>
                  <a:gd name="T7" fmla="*/ 235 h 235"/>
                  <a:gd name="T8" fmla="*/ 134 w 201"/>
                  <a:gd name="T9" fmla="*/ 207 h 235"/>
                  <a:gd name="T10" fmla="*/ 0 w 201"/>
                  <a:gd name="T11" fmla="*/ 135 h 235"/>
                  <a:gd name="T12" fmla="*/ 0 w 201"/>
                  <a:gd name="T13" fmla="*/ 135 h 235"/>
                  <a:gd name="T14" fmla="*/ 17 w 201"/>
                  <a:gd name="T15" fmla="*/ 140 h 235"/>
                  <a:gd name="T16" fmla="*/ 128 w 201"/>
                  <a:gd name="T17" fmla="*/ 202 h 235"/>
                  <a:gd name="T18" fmla="*/ 128 w 201"/>
                  <a:gd name="T19" fmla="*/ 202 h 235"/>
                  <a:gd name="T20" fmla="*/ 0 w 201"/>
                  <a:gd name="T21" fmla="*/ 135 h 235"/>
                  <a:gd name="T22" fmla="*/ 162 w 201"/>
                  <a:gd name="T23" fmla="*/ 0 h 235"/>
                  <a:gd name="T24" fmla="*/ 11 w 201"/>
                  <a:gd name="T25" fmla="*/ 112 h 235"/>
                  <a:gd name="T26" fmla="*/ 0 w 201"/>
                  <a:gd name="T27" fmla="*/ 123 h 235"/>
                  <a:gd name="T28" fmla="*/ 0 w 201"/>
                  <a:gd name="T29" fmla="*/ 123 h 235"/>
                  <a:gd name="T30" fmla="*/ 5 w 201"/>
                  <a:gd name="T31" fmla="*/ 123 h 235"/>
                  <a:gd name="T32" fmla="*/ 17 w 201"/>
                  <a:gd name="T33" fmla="*/ 118 h 235"/>
                  <a:gd name="T34" fmla="*/ 162 w 201"/>
                  <a:gd name="T35" fmla="*/ 6 h 235"/>
                  <a:gd name="T36" fmla="*/ 162 w 201"/>
                  <a:gd name="T37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1" h="235">
                    <a:moveTo>
                      <a:pt x="134" y="207"/>
                    </a:moveTo>
                    <a:lnTo>
                      <a:pt x="134" y="207"/>
                    </a:lnTo>
                    <a:lnTo>
                      <a:pt x="201" y="235"/>
                    </a:lnTo>
                    <a:lnTo>
                      <a:pt x="201" y="235"/>
                    </a:lnTo>
                    <a:lnTo>
                      <a:pt x="134" y="207"/>
                    </a:lnTo>
                    <a:close/>
                    <a:moveTo>
                      <a:pt x="0" y="135"/>
                    </a:moveTo>
                    <a:lnTo>
                      <a:pt x="0" y="135"/>
                    </a:lnTo>
                    <a:lnTo>
                      <a:pt x="17" y="140"/>
                    </a:lnTo>
                    <a:lnTo>
                      <a:pt x="128" y="202"/>
                    </a:lnTo>
                    <a:lnTo>
                      <a:pt x="128" y="202"/>
                    </a:lnTo>
                    <a:lnTo>
                      <a:pt x="0" y="135"/>
                    </a:lnTo>
                    <a:close/>
                    <a:moveTo>
                      <a:pt x="162" y="0"/>
                    </a:moveTo>
                    <a:lnTo>
                      <a:pt x="11" y="112"/>
                    </a:lnTo>
                    <a:lnTo>
                      <a:pt x="0" y="123"/>
                    </a:lnTo>
                    <a:lnTo>
                      <a:pt x="0" y="123"/>
                    </a:lnTo>
                    <a:lnTo>
                      <a:pt x="5" y="123"/>
                    </a:lnTo>
                    <a:lnTo>
                      <a:pt x="17" y="118"/>
                    </a:lnTo>
                    <a:lnTo>
                      <a:pt x="162" y="6"/>
                    </a:lnTo>
                    <a:lnTo>
                      <a:pt x="1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325">
                <a:extLst>
                  <a:ext uri="{FF2B5EF4-FFF2-40B4-BE49-F238E27FC236}">
                    <a16:creationId xmlns:a16="http://schemas.microsoft.com/office/drawing/2014/main" xmlns="" id="{961E24F5-9094-4D72-9785-C45AD190A98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750" y="1800"/>
                <a:ext cx="201" cy="235"/>
              </a:xfrm>
              <a:custGeom>
                <a:avLst/>
                <a:gdLst>
                  <a:gd name="T0" fmla="*/ 134 w 201"/>
                  <a:gd name="T1" fmla="*/ 207 h 235"/>
                  <a:gd name="T2" fmla="*/ 134 w 201"/>
                  <a:gd name="T3" fmla="*/ 207 h 235"/>
                  <a:gd name="T4" fmla="*/ 201 w 201"/>
                  <a:gd name="T5" fmla="*/ 235 h 235"/>
                  <a:gd name="T6" fmla="*/ 201 w 201"/>
                  <a:gd name="T7" fmla="*/ 235 h 235"/>
                  <a:gd name="T8" fmla="*/ 134 w 201"/>
                  <a:gd name="T9" fmla="*/ 207 h 235"/>
                  <a:gd name="T10" fmla="*/ 0 w 201"/>
                  <a:gd name="T11" fmla="*/ 135 h 235"/>
                  <a:gd name="T12" fmla="*/ 0 w 201"/>
                  <a:gd name="T13" fmla="*/ 135 h 235"/>
                  <a:gd name="T14" fmla="*/ 17 w 201"/>
                  <a:gd name="T15" fmla="*/ 140 h 235"/>
                  <a:gd name="T16" fmla="*/ 128 w 201"/>
                  <a:gd name="T17" fmla="*/ 202 h 235"/>
                  <a:gd name="T18" fmla="*/ 128 w 201"/>
                  <a:gd name="T19" fmla="*/ 202 h 235"/>
                  <a:gd name="T20" fmla="*/ 0 w 201"/>
                  <a:gd name="T21" fmla="*/ 135 h 235"/>
                  <a:gd name="T22" fmla="*/ 162 w 201"/>
                  <a:gd name="T23" fmla="*/ 0 h 235"/>
                  <a:gd name="T24" fmla="*/ 11 w 201"/>
                  <a:gd name="T25" fmla="*/ 112 h 235"/>
                  <a:gd name="T26" fmla="*/ 0 w 201"/>
                  <a:gd name="T27" fmla="*/ 123 h 235"/>
                  <a:gd name="T28" fmla="*/ 0 w 201"/>
                  <a:gd name="T29" fmla="*/ 123 h 235"/>
                  <a:gd name="T30" fmla="*/ 5 w 201"/>
                  <a:gd name="T31" fmla="*/ 123 h 235"/>
                  <a:gd name="T32" fmla="*/ 17 w 201"/>
                  <a:gd name="T33" fmla="*/ 118 h 235"/>
                  <a:gd name="T34" fmla="*/ 162 w 201"/>
                  <a:gd name="T35" fmla="*/ 6 h 235"/>
                  <a:gd name="T36" fmla="*/ 162 w 201"/>
                  <a:gd name="T37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1" h="235">
                    <a:moveTo>
                      <a:pt x="134" y="207"/>
                    </a:moveTo>
                    <a:lnTo>
                      <a:pt x="134" y="207"/>
                    </a:lnTo>
                    <a:lnTo>
                      <a:pt x="201" y="235"/>
                    </a:lnTo>
                    <a:lnTo>
                      <a:pt x="201" y="235"/>
                    </a:lnTo>
                    <a:lnTo>
                      <a:pt x="134" y="207"/>
                    </a:lnTo>
                    <a:moveTo>
                      <a:pt x="0" y="135"/>
                    </a:moveTo>
                    <a:lnTo>
                      <a:pt x="0" y="135"/>
                    </a:lnTo>
                    <a:lnTo>
                      <a:pt x="17" y="140"/>
                    </a:lnTo>
                    <a:lnTo>
                      <a:pt x="128" y="202"/>
                    </a:lnTo>
                    <a:lnTo>
                      <a:pt x="128" y="202"/>
                    </a:lnTo>
                    <a:lnTo>
                      <a:pt x="0" y="135"/>
                    </a:lnTo>
                    <a:moveTo>
                      <a:pt x="162" y="0"/>
                    </a:moveTo>
                    <a:lnTo>
                      <a:pt x="11" y="112"/>
                    </a:lnTo>
                    <a:lnTo>
                      <a:pt x="0" y="123"/>
                    </a:lnTo>
                    <a:lnTo>
                      <a:pt x="0" y="123"/>
                    </a:lnTo>
                    <a:lnTo>
                      <a:pt x="5" y="123"/>
                    </a:lnTo>
                    <a:lnTo>
                      <a:pt x="17" y="118"/>
                    </a:lnTo>
                    <a:lnTo>
                      <a:pt x="162" y="6"/>
                    </a:lnTo>
                    <a:lnTo>
                      <a:pt x="16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326">
                <a:extLst>
                  <a:ext uri="{FF2B5EF4-FFF2-40B4-BE49-F238E27FC236}">
                    <a16:creationId xmlns:a16="http://schemas.microsoft.com/office/drawing/2014/main" xmlns="" id="{330B90CA-94D4-4A79-B511-6A23FB5E50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22" y="2002"/>
                <a:ext cx="6" cy="5"/>
              </a:xfrm>
              <a:custGeom>
                <a:avLst/>
                <a:gdLst>
                  <a:gd name="T0" fmla="*/ 0 w 6"/>
                  <a:gd name="T1" fmla="*/ 0 h 5"/>
                  <a:gd name="T2" fmla="*/ 0 w 6"/>
                  <a:gd name="T3" fmla="*/ 0 h 5"/>
                  <a:gd name="T4" fmla="*/ 6 w 6"/>
                  <a:gd name="T5" fmla="*/ 5 h 5"/>
                  <a:gd name="T6" fmla="*/ 6 w 6"/>
                  <a:gd name="T7" fmla="*/ 5 h 5"/>
                  <a:gd name="T8" fmla="*/ 0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lnTo>
                      <a:pt x="0" y="0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327">
                <a:extLst>
                  <a:ext uri="{FF2B5EF4-FFF2-40B4-BE49-F238E27FC236}">
                    <a16:creationId xmlns:a16="http://schemas.microsoft.com/office/drawing/2014/main" xmlns="" id="{C870E8ED-0ECF-40CD-AFF2-3E1EAF763F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622" y="2002"/>
                <a:ext cx="6" cy="5"/>
              </a:xfrm>
              <a:custGeom>
                <a:avLst/>
                <a:gdLst>
                  <a:gd name="T0" fmla="*/ 0 w 6"/>
                  <a:gd name="T1" fmla="*/ 0 h 5"/>
                  <a:gd name="T2" fmla="*/ 0 w 6"/>
                  <a:gd name="T3" fmla="*/ 0 h 5"/>
                  <a:gd name="T4" fmla="*/ 6 w 6"/>
                  <a:gd name="T5" fmla="*/ 5 h 5"/>
                  <a:gd name="T6" fmla="*/ 6 w 6"/>
                  <a:gd name="T7" fmla="*/ 5 h 5"/>
                  <a:gd name="T8" fmla="*/ 0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lnTo>
                      <a:pt x="0" y="0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328">
                <a:extLst>
                  <a:ext uri="{FF2B5EF4-FFF2-40B4-BE49-F238E27FC236}">
                    <a16:creationId xmlns:a16="http://schemas.microsoft.com/office/drawing/2014/main" xmlns="" id="{4AB59DF9-00AA-4A3C-AA2E-EA8AB35F7E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43" y="2041"/>
                <a:ext cx="218" cy="117"/>
              </a:xfrm>
              <a:custGeom>
                <a:avLst/>
                <a:gdLst>
                  <a:gd name="T0" fmla="*/ 100 w 218"/>
                  <a:gd name="T1" fmla="*/ 56 h 117"/>
                  <a:gd name="T2" fmla="*/ 218 w 218"/>
                  <a:gd name="T3" fmla="*/ 117 h 117"/>
                  <a:gd name="T4" fmla="*/ 100 w 218"/>
                  <a:gd name="T5" fmla="*/ 56 h 117"/>
                  <a:gd name="T6" fmla="*/ 100 w 218"/>
                  <a:gd name="T7" fmla="*/ 56 h 117"/>
                  <a:gd name="T8" fmla="*/ 0 w 218"/>
                  <a:gd name="T9" fmla="*/ 0 h 117"/>
                  <a:gd name="T10" fmla="*/ 0 w 218"/>
                  <a:gd name="T11" fmla="*/ 0 h 117"/>
                  <a:gd name="T12" fmla="*/ 89 w 218"/>
                  <a:gd name="T13" fmla="*/ 50 h 117"/>
                  <a:gd name="T14" fmla="*/ 89 w 218"/>
                  <a:gd name="T15" fmla="*/ 50 h 117"/>
                  <a:gd name="T16" fmla="*/ 0 w 218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117">
                    <a:moveTo>
                      <a:pt x="100" y="56"/>
                    </a:moveTo>
                    <a:lnTo>
                      <a:pt x="218" y="117"/>
                    </a:lnTo>
                    <a:lnTo>
                      <a:pt x="100" y="56"/>
                    </a:lnTo>
                    <a:lnTo>
                      <a:pt x="100" y="5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89" y="50"/>
                    </a:lnTo>
                    <a:lnTo>
                      <a:pt x="89" y="5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329">
                <a:extLst>
                  <a:ext uri="{FF2B5EF4-FFF2-40B4-BE49-F238E27FC236}">
                    <a16:creationId xmlns:a16="http://schemas.microsoft.com/office/drawing/2014/main" xmlns="" id="{5F4E5C75-16B0-45FA-9771-DC0CD7547E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43" y="2041"/>
                <a:ext cx="218" cy="117"/>
              </a:xfrm>
              <a:custGeom>
                <a:avLst/>
                <a:gdLst>
                  <a:gd name="T0" fmla="*/ 100 w 218"/>
                  <a:gd name="T1" fmla="*/ 56 h 117"/>
                  <a:gd name="T2" fmla="*/ 218 w 218"/>
                  <a:gd name="T3" fmla="*/ 117 h 117"/>
                  <a:gd name="T4" fmla="*/ 100 w 218"/>
                  <a:gd name="T5" fmla="*/ 56 h 117"/>
                  <a:gd name="T6" fmla="*/ 100 w 218"/>
                  <a:gd name="T7" fmla="*/ 56 h 117"/>
                  <a:gd name="T8" fmla="*/ 0 w 218"/>
                  <a:gd name="T9" fmla="*/ 0 h 117"/>
                  <a:gd name="T10" fmla="*/ 0 w 218"/>
                  <a:gd name="T11" fmla="*/ 0 h 117"/>
                  <a:gd name="T12" fmla="*/ 89 w 218"/>
                  <a:gd name="T13" fmla="*/ 50 h 117"/>
                  <a:gd name="T14" fmla="*/ 89 w 218"/>
                  <a:gd name="T15" fmla="*/ 50 h 117"/>
                  <a:gd name="T16" fmla="*/ 0 w 218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117">
                    <a:moveTo>
                      <a:pt x="100" y="56"/>
                    </a:moveTo>
                    <a:lnTo>
                      <a:pt x="218" y="117"/>
                    </a:lnTo>
                    <a:lnTo>
                      <a:pt x="100" y="56"/>
                    </a:lnTo>
                    <a:lnTo>
                      <a:pt x="100" y="56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89" y="50"/>
                    </a:lnTo>
                    <a:lnTo>
                      <a:pt x="89" y="5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330">
                <a:extLst>
                  <a:ext uri="{FF2B5EF4-FFF2-40B4-BE49-F238E27FC236}">
                    <a16:creationId xmlns:a16="http://schemas.microsoft.com/office/drawing/2014/main" xmlns="" id="{66AB20D0-57B6-4821-BF52-118729C79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4" y="2091"/>
                <a:ext cx="11" cy="6"/>
              </a:xfrm>
              <a:custGeom>
                <a:avLst/>
                <a:gdLst>
                  <a:gd name="T0" fmla="*/ 0 w 11"/>
                  <a:gd name="T1" fmla="*/ 0 h 6"/>
                  <a:gd name="T2" fmla="*/ 11 w 11"/>
                  <a:gd name="T3" fmla="*/ 6 h 6"/>
                  <a:gd name="T4" fmla="*/ 11 w 11"/>
                  <a:gd name="T5" fmla="*/ 6 h 6"/>
                  <a:gd name="T6" fmla="*/ 0 w 11"/>
                  <a:gd name="T7" fmla="*/ 0 h 6"/>
                  <a:gd name="T8" fmla="*/ 0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lnTo>
                      <a:pt x="11" y="6"/>
                    </a:lnTo>
                    <a:lnTo>
                      <a:pt x="11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331">
                <a:extLst>
                  <a:ext uri="{FF2B5EF4-FFF2-40B4-BE49-F238E27FC236}">
                    <a16:creationId xmlns:a16="http://schemas.microsoft.com/office/drawing/2014/main" xmlns="" id="{CAFE3AA7-900B-4B8B-8FED-A89D1FC375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54" y="2091"/>
                <a:ext cx="11" cy="6"/>
              </a:xfrm>
              <a:custGeom>
                <a:avLst/>
                <a:gdLst>
                  <a:gd name="T0" fmla="*/ 0 w 11"/>
                  <a:gd name="T1" fmla="*/ 0 h 6"/>
                  <a:gd name="T2" fmla="*/ 11 w 11"/>
                  <a:gd name="T3" fmla="*/ 6 h 6"/>
                  <a:gd name="T4" fmla="*/ 11 w 11"/>
                  <a:gd name="T5" fmla="*/ 6 h 6"/>
                  <a:gd name="T6" fmla="*/ 0 w 11"/>
                  <a:gd name="T7" fmla="*/ 0 h 6"/>
                  <a:gd name="T8" fmla="*/ 0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lnTo>
                      <a:pt x="11" y="6"/>
                    </a:lnTo>
                    <a:lnTo>
                      <a:pt x="11" y="6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332">
                <a:extLst>
                  <a:ext uri="{FF2B5EF4-FFF2-40B4-BE49-F238E27FC236}">
                    <a16:creationId xmlns:a16="http://schemas.microsoft.com/office/drawing/2014/main" xmlns="" id="{2C022629-FF11-4D3D-B6D3-643E121BC4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420" y="2589"/>
                <a:ext cx="95" cy="140"/>
              </a:xfrm>
              <a:custGeom>
                <a:avLst/>
                <a:gdLst>
                  <a:gd name="T0" fmla="*/ 3 w 17"/>
                  <a:gd name="T1" fmla="*/ 21 h 25"/>
                  <a:gd name="T2" fmla="*/ 2 w 17"/>
                  <a:gd name="T3" fmla="*/ 22 h 25"/>
                  <a:gd name="T4" fmla="*/ 0 w 17"/>
                  <a:gd name="T5" fmla="*/ 24 h 25"/>
                  <a:gd name="T6" fmla="*/ 1 w 17"/>
                  <a:gd name="T7" fmla="*/ 25 h 25"/>
                  <a:gd name="T8" fmla="*/ 3 w 17"/>
                  <a:gd name="T9" fmla="*/ 21 h 25"/>
                  <a:gd name="T10" fmla="*/ 17 w 17"/>
                  <a:gd name="T11" fmla="*/ 1 h 25"/>
                  <a:gd name="T12" fmla="*/ 14 w 17"/>
                  <a:gd name="T13" fmla="*/ 3 h 25"/>
                  <a:gd name="T14" fmla="*/ 3 w 17"/>
                  <a:gd name="T15" fmla="*/ 20 h 25"/>
                  <a:gd name="T16" fmla="*/ 5 w 17"/>
                  <a:gd name="T17" fmla="*/ 19 h 25"/>
                  <a:gd name="T18" fmla="*/ 17 w 17"/>
                  <a:gd name="T19" fmla="*/ 1 h 25"/>
                  <a:gd name="T20" fmla="*/ 17 w 17"/>
                  <a:gd name="T21" fmla="*/ 0 h 25"/>
                  <a:gd name="T22" fmla="*/ 16 w 17"/>
                  <a:gd name="T23" fmla="*/ 0 h 25"/>
                  <a:gd name="T24" fmla="*/ 16 w 17"/>
                  <a:gd name="T25" fmla="*/ 0 h 25"/>
                  <a:gd name="T26" fmla="*/ 17 w 17"/>
                  <a:gd name="T2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5">
                    <a:moveTo>
                      <a:pt x="3" y="21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1" y="25"/>
                    </a:cubicBezTo>
                    <a:cubicBezTo>
                      <a:pt x="3" y="21"/>
                      <a:pt x="3" y="21"/>
                      <a:pt x="3" y="21"/>
                    </a:cubicBezTo>
                    <a:moveTo>
                      <a:pt x="17" y="1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17" y="1"/>
                      <a:pt x="17" y="1"/>
                      <a:pt x="17" y="1"/>
                    </a:cubicBezTo>
                    <a:moveTo>
                      <a:pt x="1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333">
                <a:extLst>
                  <a:ext uri="{FF2B5EF4-FFF2-40B4-BE49-F238E27FC236}">
                    <a16:creationId xmlns:a16="http://schemas.microsoft.com/office/drawing/2014/main" xmlns="" id="{3C7746F3-8EA4-4EE7-BA5D-DFDA8ADFA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2" y="2584"/>
                <a:ext cx="23" cy="22"/>
              </a:xfrm>
              <a:custGeom>
                <a:avLst/>
                <a:gdLst>
                  <a:gd name="T0" fmla="*/ 23 w 23"/>
                  <a:gd name="T1" fmla="*/ 0 h 22"/>
                  <a:gd name="T2" fmla="*/ 17 w 23"/>
                  <a:gd name="T3" fmla="*/ 5 h 22"/>
                  <a:gd name="T4" fmla="*/ 12 w 23"/>
                  <a:gd name="T5" fmla="*/ 5 h 22"/>
                  <a:gd name="T6" fmla="*/ 0 w 23"/>
                  <a:gd name="T7" fmla="*/ 22 h 22"/>
                  <a:gd name="T8" fmla="*/ 17 w 23"/>
                  <a:gd name="T9" fmla="*/ 11 h 22"/>
                  <a:gd name="T10" fmla="*/ 23 w 23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2">
                    <a:moveTo>
                      <a:pt x="23" y="0"/>
                    </a:moveTo>
                    <a:lnTo>
                      <a:pt x="17" y="5"/>
                    </a:lnTo>
                    <a:lnTo>
                      <a:pt x="12" y="5"/>
                    </a:lnTo>
                    <a:lnTo>
                      <a:pt x="0" y="22"/>
                    </a:lnTo>
                    <a:lnTo>
                      <a:pt x="17" y="11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334">
                <a:extLst>
                  <a:ext uri="{FF2B5EF4-FFF2-40B4-BE49-F238E27FC236}">
                    <a16:creationId xmlns:a16="http://schemas.microsoft.com/office/drawing/2014/main" xmlns="" id="{00270D5B-BC13-4A0C-9330-D1497C3A0A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342" y="2584"/>
                <a:ext cx="23" cy="22"/>
              </a:xfrm>
              <a:custGeom>
                <a:avLst/>
                <a:gdLst>
                  <a:gd name="T0" fmla="*/ 23 w 23"/>
                  <a:gd name="T1" fmla="*/ 0 h 22"/>
                  <a:gd name="T2" fmla="*/ 17 w 23"/>
                  <a:gd name="T3" fmla="*/ 5 h 22"/>
                  <a:gd name="T4" fmla="*/ 12 w 23"/>
                  <a:gd name="T5" fmla="*/ 5 h 22"/>
                  <a:gd name="T6" fmla="*/ 0 w 23"/>
                  <a:gd name="T7" fmla="*/ 22 h 22"/>
                  <a:gd name="T8" fmla="*/ 17 w 23"/>
                  <a:gd name="T9" fmla="*/ 11 h 22"/>
                  <a:gd name="T10" fmla="*/ 23 w 23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2">
                    <a:moveTo>
                      <a:pt x="23" y="0"/>
                    </a:moveTo>
                    <a:lnTo>
                      <a:pt x="17" y="5"/>
                    </a:lnTo>
                    <a:lnTo>
                      <a:pt x="12" y="5"/>
                    </a:lnTo>
                    <a:lnTo>
                      <a:pt x="0" y="22"/>
                    </a:lnTo>
                    <a:lnTo>
                      <a:pt x="17" y="11"/>
                    </a:lnTo>
                    <a:lnTo>
                      <a:pt x="2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335">
                <a:extLst>
                  <a:ext uri="{FF2B5EF4-FFF2-40B4-BE49-F238E27FC236}">
                    <a16:creationId xmlns:a16="http://schemas.microsoft.com/office/drawing/2014/main" xmlns="" id="{F6F1D946-3FC5-4DD7-8A5F-45CF0BBBB0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09" y="2695"/>
                <a:ext cx="17" cy="17"/>
              </a:xfrm>
              <a:custGeom>
                <a:avLst/>
                <a:gdLst>
                  <a:gd name="T0" fmla="*/ 17 w 17"/>
                  <a:gd name="T1" fmla="*/ 0 h 17"/>
                  <a:gd name="T2" fmla="*/ 6 w 17"/>
                  <a:gd name="T3" fmla="*/ 6 h 17"/>
                  <a:gd name="T4" fmla="*/ 0 w 17"/>
                  <a:gd name="T5" fmla="*/ 17 h 17"/>
                  <a:gd name="T6" fmla="*/ 6 w 17"/>
                  <a:gd name="T7" fmla="*/ 12 h 17"/>
                  <a:gd name="T8" fmla="*/ 17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7" y="0"/>
                    </a:moveTo>
                    <a:lnTo>
                      <a:pt x="6" y="6"/>
                    </a:lnTo>
                    <a:lnTo>
                      <a:pt x="0" y="17"/>
                    </a:lnTo>
                    <a:lnTo>
                      <a:pt x="6" y="12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336">
                <a:extLst>
                  <a:ext uri="{FF2B5EF4-FFF2-40B4-BE49-F238E27FC236}">
                    <a16:creationId xmlns:a16="http://schemas.microsoft.com/office/drawing/2014/main" xmlns="" id="{85FD3951-C1FB-43D1-87DB-DC57E4267D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409" y="2695"/>
                <a:ext cx="17" cy="17"/>
              </a:xfrm>
              <a:custGeom>
                <a:avLst/>
                <a:gdLst>
                  <a:gd name="T0" fmla="*/ 17 w 17"/>
                  <a:gd name="T1" fmla="*/ 0 h 17"/>
                  <a:gd name="T2" fmla="*/ 6 w 17"/>
                  <a:gd name="T3" fmla="*/ 6 h 17"/>
                  <a:gd name="T4" fmla="*/ 0 w 17"/>
                  <a:gd name="T5" fmla="*/ 17 h 17"/>
                  <a:gd name="T6" fmla="*/ 6 w 17"/>
                  <a:gd name="T7" fmla="*/ 12 h 17"/>
                  <a:gd name="T8" fmla="*/ 17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7" y="0"/>
                    </a:moveTo>
                    <a:lnTo>
                      <a:pt x="6" y="6"/>
                    </a:lnTo>
                    <a:lnTo>
                      <a:pt x="0" y="17"/>
                    </a:lnTo>
                    <a:lnTo>
                      <a:pt x="6" y="12"/>
                    </a:lnTo>
                    <a:lnTo>
                      <a:pt x="1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337">
                <a:extLst>
                  <a:ext uri="{FF2B5EF4-FFF2-40B4-BE49-F238E27FC236}">
                    <a16:creationId xmlns:a16="http://schemas.microsoft.com/office/drawing/2014/main" xmlns="" id="{FD28CE99-4720-427A-946F-C0D0553A03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454" y="2572"/>
                <a:ext cx="542" cy="107"/>
              </a:xfrm>
              <a:custGeom>
                <a:avLst/>
                <a:gdLst>
                  <a:gd name="T0" fmla="*/ 88 w 97"/>
                  <a:gd name="T1" fmla="*/ 16 h 19"/>
                  <a:gd name="T2" fmla="*/ 90 w 97"/>
                  <a:gd name="T3" fmla="*/ 18 h 19"/>
                  <a:gd name="T4" fmla="*/ 97 w 97"/>
                  <a:gd name="T5" fmla="*/ 19 h 19"/>
                  <a:gd name="T6" fmla="*/ 97 w 97"/>
                  <a:gd name="T7" fmla="*/ 19 h 19"/>
                  <a:gd name="T8" fmla="*/ 97 w 97"/>
                  <a:gd name="T9" fmla="*/ 18 h 19"/>
                  <a:gd name="T10" fmla="*/ 97 w 97"/>
                  <a:gd name="T11" fmla="*/ 18 h 19"/>
                  <a:gd name="T12" fmla="*/ 88 w 97"/>
                  <a:gd name="T13" fmla="*/ 16 h 19"/>
                  <a:gd name="T14" fmla="*/ 23 w 97"/>
                  <a:gd name="T15" fmla="*/ 4 h 19"/>
                  <a:gd name="T16" fmla="*/ 23 w 97"/>
                  <a:gd name="T17" fmla="*/ 5 h 19"/>
                  <a:gd name="T18" fmla="*/ 87 w 97"/>
                  <a:gd name="T19" fmla="*/ 17 h 19"/>
                  <a:gd name="T20" fmla="*/ 85 w 97"/>
                  <a:gd name="T21" fmla="*/ 16 h 19"/>
                  <a:gd name="T22" fmla="*/ 23 w 97"/>
                  <a:gd name="T23" fmla="*/ 4 h 19"/>
                  <a:gd name="T24" fmla="*/ 0 w 97"/>
                  <a:gd name="T25" fmla="*/ 0 h 19"/>
                  <a:gd name="T26" fmla="*/ 0 w 97"/>
                  <a:gd name="T27" fmla="*/ 0 h 19"/>
                  <a:gd name="T28" fmla="*/ 6 w 97"/>
                  <a:gd name="T29" fmla="*/ 2 h 19"/>
                  <a:gd name="T30" fmla="*/ 9 w 97"/>
                  <a:gd name="T31" fmla="*/ 3 h 19"/>
                  <a:gd name="T32" fmla="*/ 10 w 97"/>
                  <a:gd name="T33" fmla="*/ 2 h 19"/>
                  <a:gd name="T34" fmla="*/ 3 w 97"/>
                  <a:gd name="T35" fmla="*/ 0 h 19"/>
                  <a:gd name="T36" fmla="*/ 0 w 97"/>
                  <a:gd name="T3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7" h="19">
                    <a:moveTo>
                      <a:pt x="88" y="16"/>
                    </a:moveTo>
                    <a:cubicBezTo>
                      <a:pt x="90" y="18"/>
                      <a:pt x="90" y="18"/>
                      <a:pt x="90" y="18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9"/>
                      <a:pt x="97" y="19"/>
                      <a:pt x="97" y="19"/>
                    </a:cubicBezTo>
                    <a:cubicBezTo>
                      <a:pt x="97" y="18"/>
                      <a:pt x="97" y="18"/>
                      <a:pt x="97" y="18"/>
                    </a:cubicBezTo>
                    <a:cubicBezTo>
                      <a:pt x="97" y="18"/>
                      <a:pt x="97" y="18"/>
                      <a:pt x="97" y="18"/>
                    </a:cubicBezTo>
                    <a:cubicBezTo>
                      <a:pt x="88" y="16"/>
                      <a:pt x="88" y="16"/>
                      <a:pt x="88" y="16"/>
                    </a:cubicBezTo>
                    <a:moveTo>
                      <a:pt x="23" y="4"/>
                    </a:moveTo>
                    <a:cubicBezTo>
                      <a:pt x="23" y="4"/>
                      <a:pt x="23" y="5"/>
                      <a:pt x="23" y="5"/>
                    </a:cubicBezTo>
                    <a:cubicBezTo>
                      <a:pt x="87" y="17"/>
                      <a:pt x="87" y="17"/>
                      <a:pt x="87" y="1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23" y="4"/>
                      <a:pt x="23" y="4"/>
                      <a:pt x="23" y="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338">
                <a:extLst>
                  <a:ext uri="{FF2B5EF4-FFF2-40B4-BE49-F238E27FC236}">
                    <a16:creationId xmlns:a16="http://schemas.microsoft.com/office/drawing/2014/main" xmlns="" id="{1BE29976-6809-4E70-9B3A-95B845B244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9" y="2662"/>
                <a:ext cx="28" cy="11"/>
              </a:xfrm>
              <a:custGeom>
                <a:avLst/>
                <a:gdLst>
                  <a:gd name="T0" fmla="*/ 0 w 28"/>
                  <a:gd name="T1" fmla="*/ 0 h 11"/>
                  <a:gd name="T2" fmla="*/ 11 w 28"/>
                  <a:gd name="T3" fmla="*/ 5 h 11"/>
                  <a:gd name="T4" fmla="*/ 28 w 28"/>
                  <a:gd name="T5" fmla="*/ 11 h 11"/>
                  <a:gd name="T6" fmla="*/ 17 w 28"/>
                  <a:gd name="T7" fmla="*/ 0 h 11"/>
                  <a:gd name="T8" fmla="*/ 0 w 2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1">
                    <a:moveTo>
                      <a:pt x="0" y="0"/>
                    </a:moveTo>
                    <a:lnTo>
                      <a:pt x="11" y="5"/>
                    </a:lnTo>
                    <a:lnTo>
                      <a:pt x="28" y="11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339">
                <a:extLst>
                  <a:ext uri="{FF2B5EF4-FFF2-40B4-BE49-F238E27FC236}">
                    <a16:creationId xmlns:a16="http://schemas.microsoft.com/office/drawing/2014/main" xmlns="" id="{16AC5D80-E9E4-4500-8CDE-B035B5840B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979" y="2662"/>
                <a:ext cx="28" cy="11"/>
              </a:xfrm>
              <a:custGeom>
                <a:avLst/>
                <a:gdLst>
                  <a:gd name="T0" fmla="*/ 0 w 28"/>
                  <a:gd name="T1" fmla="*/ 0 h 11"/>
                  <a:gd name="T2" fmla="*/ 11 w 28"/>
                  <a:gd name="T3" fmla="*/ 5 h 11"/>
                  <a:gd name="T4" fmla="*/ 28 w 28"/>
                  <a:gd name="T5" fmla="*/ 11 h 11"/>
                  <a:gd name="T6" fmla="*/ 17 w 28"/>
                  <a:gd name="T7" fmla="*/ 0 h 11"/>
                  <a:gd name="T8" fmla="*/ 0 w 2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1">
                    <a:moveTo>
                      <a:pt x="0" y="0"/>
                    </a:moveTo>
                    <a:lnTo>
                      <a:pt x="11" y="5"/>
                    </a:lnTo>
                    <a:lnTo>
                      <a:pt x="28" y="11"/>
                    </a:lnTo>
                    <a:lnTo>
                      <a:pt x="17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340">
                <a:extLst>
                  <a:ext uri="{FF2B5EF4-FFF2-40B4-BE49-F238E27FC236}">
                    <a16:creationId xmlns:a16="http://schemas.microsoft.com/office/drawing/2014/main" xmlns="" id="{29C5AA6F-1F22-4536-920A-4ADCDF3A82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06" y="2673"/>
                <a:ext cx="251" cy="50"/>
              </a:xfrm>
              <a:custGeom>
                <a:avLst/>
                <a:gdLst>
                  <a:gd name="T0" fmla="*/ 151 w 251"/>
                  <a:gd name="T1" fmla="*/ 28 h 50"/>
                  <a:gd name="T2" fmla="*/ 151 w 251"/>
                  <a:gd name="T3" fmla="*/ 34 h 50"/>
                  <a:gd name="T4" fmla="*/ 240 w 251"/>
                  <a:gd name="T5" fmla="*/ 50 h 50"/>
                  <a:gd name="T6" fmla="*/ 251 w 251"/>
                  <a:gd name="T7" fmla="*/ 45 h 50"/>
                  <a:gd name="T8" fmla="*/ 151 w 251"/>
                  <a:gd name="T9" fmla="*/ 28 h 50"/>
                  <a:gd name="T10" fmla="*/ 134 w 251"/>
                  <a:gd name="T11" fmla="*/ 22 h 50"/>
                  <a:gd name="T12" fmla="*/ 128 w 251"/>
                  <a:gd name="T13" fmla="*/ 28 h 50"/>
                  <a:gd name="T14" fmla="*/ 145 w 251"/>
                  <a:gd name="T15" fmla="*/ 34 h 50"/>
                  <a:gd name="T16" fmla="*/ 140 w 251"/>
                  <a:gd name="T17" fmla="*/ 28 h 50"/>
                  <a:gd name="T18" fmla="*/ 134 w 251"/>
                  <a:gd name="T19" fmla="*/ 22 h 50"/>
                  <a:gd name="T20" fmla="*/ 0 w 251"/>
                  <a:gd name="T21" fmla="*/ 0 h 50"/>
                  <a:gd name="T22" fmla="*/ 5 w 251"/>
                  <a:gd name="T23" fmla="*/ 6 h 50"/>
                  <a:gd name="T24" fmla="*/ 5 w 251"/>
                  <a:gd name="T25" fmla="*/ 6 h 50"/>
                  <a:gd name="T26" fmla="*/ 123 w 251"/>
                  <a:gd name="T27" fmla="*/ 28 h 50"/>
                  <a:gd name="T28" fmla="*/ 128 w 251"/>
                  <a:gd name="T29" fmla="*/ 22 h 50"/>
                  <a:gd name="T30" fmla="*/ 0 w 251"/>
                  <a:gd name="T31" fmla="*/ 0 h 50"/>
                  <a:gd name="T32" fmla="*/ 0 w 251"/>
                  <a:gd name="T3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1" h="50">
                    <a:moveTo>
                      <a:pt x="151" y="28"/>
                    </a:moveTo>
                    <a:lnTo>
                      <a:pt x="151" y="34"/>
                    </a:lnTo>
                    <a:lnTo>
                      <a:pt x="240" y="50"/>
                    </a:lnTo>
                    <a:lnTo>
                      <a:pt x="251" y="45"/>
                    </a:lnTo>
                    <a:lnTo>
                      <a:pt x="151" y="28"/>
                    </a:lnTo>
                    <a:close/>
                    <a:moveTo>
                      <a:pt x="134" y="22"/>
                    </a:moveTo>
                    <a:lnTo>
                      <a:pt x="128" y="28"/>
                    </a:lnTo>
                    <a:lnTo>
                      <a:pt x="145" y="34"/>
                    </a:lnTo>
                    <a:lnTo>
                      <a:pt x="140" y="28"/>
                    </a:lnTo>
                    <a:lnTo>
                      <a:pt x="134" y="22"/>
                    </a:lnTo>
                    <a:close/>
                    <a:moveTo>
                      <a:pt x="0" y="0"/>
                    </a:moveTo>
                    <a:lnTo>
                      <a:pt x="5" y="6"/>
                    </a:lnTo>
                    <a:lnTo>
                      <a:pt x="5" y="6"/>
                    </a:lnTo>
                    <a:lnTo>
                      <a:pt x="123" y="28"/>
                    </a:lnTo>
                    <a:lnTo>
                      <a:pt x="128" y="2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341">
                <a:extLst>
                  <a:ext uri="{FF2B5EF4-FFF2-40B4-BE49-F238E27FC236}">
                    <a16:creationId xmlns:a16="http://schemas.microsoft.com/office/drawing/2014/main" xmlns="" id="{95574C35-19BC-40CF-98D5-FB3CF5807E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906" y="2673"/>
                <a:ext cx="251" cy="50"/>
              </a:xfrm>
              <a:custGeom>
                <a:avLst/>
                <a:gdLst>
                  <a:gd name="T0" fmla="*/ 151 w 251"/>
                  <a:gd name="T1" fmla="*/ 28 h 50"/>
                  <a:gd name="T2" fmla="*/ 151 w 251"/>
                  <a:gd name="T3" fmla="*/ 34 h 50"/>
                  <a:gd name="T4" fmla="*/ 240 w 251"/>
                  <a:gd name="T5" fmla="*/ 50 h 50"/>
                  <a:gd name="T6" fmla="*/ 251 w 251"/>
                  <a:gd name="T7" fmla="*/ 45 h 50"/>
                  <a:gd name="T8" fmla="*/ 151 w 251"/>
                  <a:gd name="T9" fmla="*/ 28 h 50"/>
                  <a:gd name="T10" fmla="*/ 134 w 251"/>
                  <a:gd name="T11" fmla="*/ 22 h 50"/>
                  <a:gd name="T12" fmla="*/ 128 w 251"/>
                  <a:gd name="T13" fmla="*/ 28 h 50"/>
                  <a:gd name="T14" fmla="*/ 145 w 251"/>
                  <a:gd name="T15" fmla="*/ 34 h 50"/>
                  <a:gd name="T16" fmla="*/ 140 w 251"/>
                  <a:gd name="T17" fmla="*/ 28 h 50"/>
                  <a:gd name="T18" fmla="*/ 134 w 251"/>
                  <a:gd name="T19" fmla="*/ 22 h 50"/>
                  <a:gd name="T20" fmla="*/ 0 w 251"/>
                  <a:gd name="T21" fmla="*/ 0 h 50"/>
                  <a:gd name="T22" fmla="*/ 5 w 251"/>
                  <a:gd name="T23" fmla="*/ 6 h 50"/>
                  <a:gd name="T24" fmla="*/ 5 w 251"/>
                  <a:gd name="T25" fmla="*/ 6 h 50"/>
                  <a:gd name="T26" fmla="*/ 123 w 251"/>
                  <a:gd name="T27" fmla="*/ 28 h 50"/>
                  <a:gd name="T28" fmla="*/ 128 w 251"/>
                  <a:gd name="T29" fmla="*/ 22 h 50"/>
                  <a:gd name="T30" fmla="*/ 0 w 251"/>
                  <a:gd name="T31" fmla="*/ 0 h 50"/>
                  <a:gd name="T32" fmla="*/ 0 w 251"/>
                  <a:gd name="T3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1" h="50">
                    <a:moveTo>
                      <a:pt x="151" y="28"/>
                    </a:moveTo>
                    <a:lnTo>
                      <a:pt x="151" y="34"/>
                    </a:lnTo>
                    <a:lnTo>
                      <a:pt x="240" y="50"/>
                    </a:lnTo>
                    <a:lnTo>
                      <a:pt x="251" y="45"/>
                    </a:lnTo>
                    <a:lnTo>
                      <a:pt x="151" y="28"/>
                    </a:lnTo>
                    <a:moveTo>
                      <a:pt x="134" y="22"/>
                    </a:moveTo>
                    <a:lnTo>
                      <a:pt x="128" y="28"/>
                    </a:lnTo>
                    <a:lnTo>
                      <a:pt x="145" y="34"/>
                    </a:lnTo>
                    <a:lnTo>
                      <a:pt x="140" y="28"/>
                    </a:lnTo>
                    <a:lnTo>
                      <a:pt x="134" y="22"/>
                    </a:lnTo>
                    <a:moveTo>
                      <a:pt x="0" y="0"/>
                    </a:moveTo>
                    <a:lnTo>
                      <a:pt x="5" y="6"/>
                    </a:lnTo>
                    <a:lnTo>
                      <a:pt x="5" y="6"/>
                    </a:lnTo>
                    <a:lnTo>
                      <a:pt x="123" y="28"/>
                    </a:lnTo>
                    <a:lnTo>
                      <a:pt x="128" y="22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342">
                <a:extLst>
                  <a:ext uri="{FF2B5EF4-FFF2-40B4-BE49-F238E27FC236}">
                    <a16:creationId xmlns:a16="http://schemas.microsoft.com/office/drawing/2014/main" xmlns="" id="{423DC2ED-04A0-4C17-BABC-5A8BE067C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6" y="2701"/>
                <a:ext cx="11" cy="6"/>
              </a:xfrm>
              <a:custGeom>
                <a:avLst/>
                <a:gdLst>
                  <a:gd name="T0" fmla="*/ 0 w 11"/>
                  <a:gd name="T1" fmla="*/ 0 h 6"/>
                  <a:gd name="T2" fmla="*/ 5 w 11"/>
                  <a:gd name="T3" fmla="*/ 6 h 6"/>
                  <a:gd name="T4" fmla="*/ 11 w 11"/>
                  <a:gd name="T5" fmla="*/ 6 h 6"/>
                  <a:gd name="T6" fmla="*/ 11 w 11"/>
                  <a:gd name="T7" fmla="*/ 0 h 6"/>
                  <a:gd name="T8" fmla="*/ 0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lnTo>
                      <a:pt x="5" y="6"/>
                    </a:lnTo>
                    <a:lnTo>
                      <a:pt x="11" y="6"/>
                    </a:lnTo>
                    <a:lnTo>
                      <a:pt x="1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343">
                <a:extLst>
                  <a:ext uri="{FF2B5EF4-FFF2-40B4-BE49-F238E27FC236}">
                    <a16:creationId xmlns:a16="http://schemas.microsoft.com/office/drawing/2014/main" xmlns="" id="{8413A70D-EFC6-440F-87AD-6745BCDBF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66" y="2701"/>
                <a:ext cx="11" cy="6"/>
              </a:xfrm>
              <a:custGeom>
                <a:avLst/>
                <a:gdLst>
                  <a:gd name="T0" fmla="*/ 0 w 11"/>
                  <a:gd name="T1" fmla="*/ 0 h 6"/>
                  <a:gd name="T2" fmla="*/ 5 w 11"/>
                  <a:gd name="T3" fmla="*/ 6 h 6"/>
                  <a:gd name="T4" fmla="*/ 11 w 11"/>
                  <a:gd name="T5" fmla="*/ 6 h 6"/>
                  <a:gd name="T6" fmla="*/ 11 w 11"/>
                  <a:gd name="T7" fmla="*/ 0 h 6"/>
                  <a:gd name="T8" fmla="*/ 0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lnTo>
                      <a:pt x="5" y="6"/>
                    </a:lnTo>
                    <a:lnTo>
                      <a:pt x="11" y="6"/>
                    </a:lnTo>
                    <a:lnTo>
                      <a:pt x="11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344">
                <a:extLst>
                  <a:ext uri="{FF2B5EF4-FFF2-40B4-BE49-F238E27FC236}">
                    <a16:creationId xmlns:a16="http://schemas.microsoft.com/office/drawing/2014/main" xmlns="" id="{DFCD456E-23FC-4D65-9C12-BC4BC7B620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78" y="1280"/>
                <a:ext cx="1867" cy="1298"/>
              </a:xfrm>
              <a:custGeom>
                <a:avLst/>
                <a:gdLst>
                  <a:gd name="T0" fmla="*/ 248 w 334"/>
                  <a:gd name="T1" fmla="*/ 223 h 232"/>
                  <a:gd name="T2" fmla="*/ 242 w 334"/>
                  <a:gd name="T3" fmla="*/ 232 h 232"/>
                  <a:gd name="T4" fmla="*/ 244 w 334"/>
                  <a:gd name="T5" fmla="*/ 232 h 232"/>
                  <a:gd name="T6" fmla="*/ 249 w 334"/>
                  <a:gd name="T7" fmla="*/ 223 h 232"/>
                  <a:gd name="T8" fmla="*/ 248 w 334"/>
                  <a:gd name="T9" fmla="*/ 223 h 232"/>
                  <a:gd name="T10" fmla="*/ 269 w 334"/>
                  <a:gd name="T11" fmla="*/ 192 h 232"/>
                  <a:gd name="T12" fmla="*/ 265 w 334"/>
                  <a:gd name="T13" fmla="*/ 197 h 232"/>
                  <a:gd name="T14" fmla="*/ 264 w 334"/>
                  <a:gd name="T15" fmla="*/ 198 h 232"/>
                  <a:gd name="T16" fmla="*/ 249 w 334"/>
                  <a:gd name="T17" fmla="*/ 222 h 232"/>
                  <a:gd name="T18" fmla="*/ 250 w 334"/>
                  <a:gd name="T19" fmla="*/ 222 h 232"/>
                  <a:gd name="T20" fmla="*/ 266 w 334"/>
                  <a:gd name="T21" fmla="*/ 199 h 232"/>
                  <a:gd name="T22" fmla="*/ 266 w 334"/>
                  <a:gd name="T23" fmla="*/ 198 h 232"/>
                  <a:gd name="T24" fmla="*/ 270 w 334"/>
                  <a:gd name="T25" fmla="*/ 193 h 232"/>
                  <a:gd name="T26" fmla="*/ 269 w 334"/>
                  <a:gd name="T27" fmla="*/ 192 h 232"/>
                  <a:gd name="T28" fmla="*/ 274 w 334"/>
                  <a:gd name="T29" fmla="*/ 186 h 232"/>
                  <a:gd name="T30" fmla="*/ 273 w 334"/>
                  <a:gd name="T31" fmla="*/ 186 h 232"/>
                  <a:gd name="T32" fmla="*/ 270 w 334"/>
                  <a:gd name="T33" fmla="*/ 190 h 232"/>
                  <a:gd name="T34" fmla="*/ 270 w 334"/>
                  <a:gd name="T35" fmla="*/ 192 h 232"/>
                  <a:gd name="T36" fmla="*/ 274 w 334"/>
                  <a:gd name="T37" fmla="*/ 186 h 232"/>
                  <a:gd name="T38" fmla="*/ 305 w 334"/>
                  <a:gd name="T39" fmla="*/ 137 h 232"/>
                  <a:gd name="T40" fmla="*/ 274 w 334"/>
                  <a:gd name="T41" fmla="*/ 185 h 232"/>
                  <a:gd name="T42" fmla="*/ 275 w 334"/>
                  <a:gd name="T43" fmla="*/ 184 h 232"/>
                  <a:gd name="T44" fmla="*/ 306 w 334"/>
                  <a:gd name="T45" fmla="*/ 138 h 232"/>
                  <a:gd name="T46" fmla="*/ 305 w 334"/>
                  <a:gd name="T47" fmla="*/ 137 h 232"/>
                  <a:gd name="T48" fmla="*/ 315 w 334"/>
                  <a:gd name="T49" fmla="*/ 122 h 232"/>
                  <a:gd name="T50" fmla="*/ 306 w 334"/>
                  <a:gd name="T51" fmla="*/ 136 h 232"/>
                  <a:gd name="T52" fmla="*/ 307 w 334"/>
                  <a:gd name="T53" fmla="*/ 137 h 232"/>
                  <a:gd name="T54" fmla="*/ 315 w 334"/>
                  <a:gd name="T55" fmla="*/ 124 h 232"/>
                  <a:gd name="T56" fmla="*/ 315 w 334"/>
                  <a:gd name="T57" fmla="*/ 122 h 232"/>
                  <a:gd name="T58" fmla="*/ 333 w 334"/>
                  <a:gd name="T59" fmla="*/ 95 h 232"/>
                  <a:gd name="T60" fmla="*/ 316 w 334"/>
                  <a:gd name="T61" fmla="*/ 121 h 232"/>
                  <a:gd name="T62" fmla="*/ 316 w 334"/>
                  <a:gd name="T63" fmla="*/ 122 h 232"/>
                  <a:gd name="T64" fmla="*/ 334 w 334"/>
                  <a:gd name="T65" fmla="*/ 96 h 232"/>
                  <a:gd name="T66" fmla="*/ 333 w 334"/>
                  <a:gd name="T67" fmla="*/ 95 h 232"/>
                  <a:gd name="T68" fmla="*/ 0 w 334"/>
                  <a:gd name="T69" fmla="*/ 0 h 232"/>
                  <a:gd name="T70" fmla="*/ 0 w 334"/>
                  <a:gd name="T71" fmla="*/ 1 h 232"/>
                  <a:gd name="T72" fmla="*/ 0 w 334"/>
                  <a:gd name="T73" fmla="*/ 1 h 232"/>
                  <a:gd name="T74" fmla="*/ 0 w 334"/>
                  <a:gd name="T75" fmla="*/ 1 h 232"/>
                  <a:gd name="T76" fmla="*/ 1 w 334"/>
                  <a:gd name="T77" fmla="*/ 0 h 232"/>
                  <a:gd name="T78" fmla="*/ 0 w 334"/>
                  <a:gd name="T79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34" h="232">
                    <a:moveTo>
                      <a:pt x="248" y="223"/>
                    </a:moveTo>
                    <a:cubicBezTo>
                      <a:pt x="242" y="232"/>
                      <a:pt x="242" y="232"/>
                      <a:pt x="242" y="232"/>
                    </a:cubicBezTo>
                    <a:cubicBezTo>
                      <a:pt x="244" y="232"/>
                      <a:pt x="244" y="232"/>
                      <a:pt x="244" y="232"/>
                    </a:cubicBezTo>
                    <a:cubicBezTo>
                      <a:pt x="249" y="223"/>
                      <a:pt x="249" y="223"/>
                      <a:pt x="249" y="223"/>
                    </a:cubicBezTo>
                    <a:cubicBezTo>
                      <a:pt x="248" y="223"/>
                      <a:pt x="248" y="223"/>
                      <a:pt x="248" y="223"/>
                    </a:cubicBezTo>
                    <a:moveTo>
                      <a:pt x="269" y="192"/>
                    </a:moveTo>
                    <a:cubicBezTo>
                      <a:pt x="265" y="197"/>
                      <a:pt x="265" y="197"/>
                      <a:pt x="265" y="197"/>
                    </a:cubicBezTo>
                    <a:cubicBezTo>
                      <a:pt x="264" y="198"/>
                      <a:pt x="264" y="198"/>
                      <a:pt x="264" y="198"/>
                    </a:cubicBezTo>
                    <a:cubicBezTo>
                      <a:pt x="249" y="222"/>
                      <a:pt x="249" y="222"/>
                      <a:pt x="249" y="222"/>
                    </a:cubicBezTo>
                    <a:cubicBezTo>
                      <a:pt x="250" y="222"/>
                      <a:pt x="250" y="222"/>
                      <a:pt x="250" y="222"/>
                    </a:cubicBezTo>
                    <a:cubicBezTo>
                      <a:pt x="266" y="199"/>
                      <a:pt x="266" y="199"/>
                      <a:pt x="266" y="199"/>
                    </a:cubicBezTo>
                    <a:cubicBezTo>
                      <a:pt x="266" y="198"/>
                      <a:pt x="266" y="198"/>
                      <a:pt x="266" y="198"/>
                    </a:cubicBezTo>
                    <a:cubicBezTo>
                      <a:pt x="270" y="193"/>
                      <a:pt x="270" y="193"/>
                      <a:pt x="270" y="193"/>
                    </a:cubicBezTo>
                    <a:cubicBezTo>
                      <a:pt x="269" y="192"/>
                      <a:pt x="269" y="192"/>
                      <a:pt x="269" y="192"/>
                    </a:cubicBezTo>
                    <a:moveTo>
                      <a:pt x="274" y="186"/>
                    </a:moveTo>
                    <a:cubicBezTo>
                      <a:pt x="273" y="186"/>
                      <a:pt x="273" y="186"/>
                      <a:pt x="273" y="186"/>
                    </a:cubicBezTo>
                    <a:cubicBezTo>
                      <a:pt x="270" y="190"/>
                      <a:pt x="270" y="190"/>
                      <a:pt x="270" y="190"/>
                    </a:cubicBezTo>
                    <a:cubicBezTo>
                      <a:pt x="270" y="192"/>
                      <a:pt x="270" y="192"/>
                      <a:pt x="270" y="192"/>
                    </a:cubicBezTo>
                    <a:cubicBezTo>
                      <a:pt x="274" y="186"/>
                      <a:pt x="274" y="186"/>
                      <a:pt x="274" y="186"/>
                    </a:cubicBezTo>
                    <a:moveTo>
                      <a:pt x="305" y="137"/>
                    </a:moveTo>
                    <a:cubicBezTo>
                      <a:pt x="274" y="185"/>
                      <a:pt x="274" y="185"/>
                      <a:pt x="274" y="185"/>
                    </a:cubicBezTo>
                    <a:cubicBezTo>
                      <a:pt x="275" y="184"/>
                      <a:pt x="275" y="184"/>
                      <a:pt x="275" y="184"/>
                    </a:cubicBezTo>
                    <a:cubicBezTo>
                      <a:pt x="306" y="138"/>
                      <a:pt x="306" y="138"/>
                      <a:pt x="306" y="138"/>
                    </a:cubicBezTo>
                    <a:cubicBezTo>
                      <a:pt x="305" y="137"/>
                      <a:pt x="305" y="137"/>
                      <a:pt x="305" y="137"/>
                    </a:cubicBezTo>
                    <a:moveTo>
                      <a:pt x="315" y="122"/>
                    </a:moveTo>
                    <a:cubicBezTo>
                      <a:pt x="306" y="136"/>
                      <a:pt x="306" y="136"/>
                      <a:pt x="306" y="136"/>
                    </a:cubicBezTo>
                    <a:cubicBezTo>
                      <a:pt x="307" y="137"/>
                      <a:pt x="307" y="137"/>
                      <a:pt x="307" y="137"/>
                    </a:cubicBezTo>
                    <a:cubicBezTo>
                      <a:pt x="315" y="124"/>
                      <a:pt x="315" y="124"/>
                      <a:pt x="315" y="124"/>
                    </a:cubicBezTo>
                    <a:cubicBezTo>
                      <a:pt x="315" y="122"/>
                      <a:pt x="315" y="122"/>
                      <a:pt x="315" y="122"/>
                    </a:cubicBezTo>
                    <a:moveTo>
                      <a:pt x="333" y="95"/>
                    </a:moveTo>
                    <a:cubicBezTo>
                      <a:pt x="316" y="121"/>
                      <a:pt x="316" y="121"/>
                      <a:pt x="316" y="121"/>
                    </a:cubicBezTo>
                    <a:cubicBezTo>
                      <a:pt x="316" y="122"/>
                      <a:pt x="316" y="122"/>
                      <a:pt x="316" y="122"/>
                    </a:cubicBezTo>
                    <a:cubicBezTo>
                      <a:pt x="334" y="96"/>
                      <a:pt x="334" y="96"/>
                      <a:pt x="334" y="96"/>
                    </a:cubicBezTo>
                    <a:cubicBezTo>
                      <a:pt x="333" y="96"/>
                      <a:pt x="333" y="96"/>
                      <a:pt x="333" y="9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345">
                <a:extLst>
                  <a:ext uri="{FF2B5EF4-FFF2-40B4-BE49-F238E27FC236}">
                    <a16:creationId xmlns:a16="http://schemas.microsoft.com/office/drawing/2014/main" xmlns="" id="{DCF23CAD-2131-4958-9768-F51EB9D89C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291" y="2041"/>
                <a:ext cx="329" cy="487"/>
              </a:xfrm>
              <a:custGeom>
                <a:avLst/>
                <a:gdLst>
                  <a:gd name="T0" fmla="*/ 0 w 329"/>
                  <a:gd name="T1" fmla="*/ 487 h 487"/>
                  <a:gd name="T2" fmla="*/ 0 w 329"/>
                  <a:gd name="T3" fmla="*/ 487 h 487"/>
                  <a:gd name="T4" fmla="*/ 5 w 329"/>
                  <a:gd name="T5" fmla="*/ 487 h 487"/>
                  <a:gd name="T6" fmla="*/ 5 w 329"/>
                  <a:gd name="T7" fmla="*/ 487 h 487"/>
                  <a:gd name="T8" fmla="*/ 0 w 329"/>
                  <a:gd name="T9" fmla="*/ 487 h 487"/>
                  <a:gd name="T10" fmla="*/ 5 w 329"/>
                  <a:gd name="T11" fmla="*/ 481 h 487"/>
                  <a:gd name="T12" fmla="*/ 5 w 329"/>
                  <a:gd name="T13" fmla="*/ 481 h 487"/>
                  <a:gd name="T14" fmla="*/ 11 w 329"/>
                  <a:gd name="T15" fmla="*/ 481 h 487"/>
                  <a:gd name="T16" fmla="*/ 11 w 329"/>
                  <a:gd name="T17" fmla="*/ 481 h 487"/>
                  <a:gd name="T18" fmla="*/ 5 w 329"/>
                  <a:gd name="T19" fmla="*/ 481 h 487"/>
                  <a:gd name="T20" fmla="*/ 324 w 329"/>
                  <a:gd name="T21" fmla="*/ 0 h 487"/>
                  <a:gd name="T22" fmla="*/ 318 w 329"/>
                  <a:gd name="T23" fmla="*/ 6 h 487"/>
                  <a:gd name="T24" fmla="*/ 324 w 329"/>
                  <a:gd name="T25" fmla="*/ 11 h 487"/>
                  <a:gd name="T26" fmla="*/ 329 w 329"/>
                  <a:gd name="T27" fmla="*/ 6 h 487"/>
                  <a:gd name="T28" fmla="*/ 324 w 329"/>
                  <a:gd name="T29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9" h="487">
                    <a:moveTo>
                      <a:pt x="0" y="487"/>
                    </a:moveTo>
                    <a:lnTo>
                      <a:pt x="0" y="487"/>
                    </a:lnTo>
                    <a:lnTo>
                      <a:pt x="5" y="487"/>
                    </a:lnTo>
                    <a:lnTo>
                      <a:pt x="5" y="487"/>
                    </a:lnTo>
                    <a:lnTo>
                      <a:pt x="0" y="487"/>
                    </a:lnTo>
                    <a:close/>
                    <a:moveTo>
                      <a:pt x="5" y="481"/>
                    </a:moveTo>
                    <a:lnTo>
                      <a:pt x="5" y="481"/>
                    </a:lnTo>
                    <a:lnTo>
                      <a:pt x="11" y="481"/>
                    </a:lnTo>
                    <a:lnTo>
                      <a:pt x="11" y="481"/>
                    </a:lnTo>
                    <a:lnTo>
                      <a:pt x="5" y="481"/>
                    </a:lnTo>
                    <a:close/>
                    <a:moveTo>
                      <a:pt x="324" y="0"/>
                    </a:moveTo>
                    <a:lnTo>
                      <a:pt x="318" y="6"/>
                    </a:lnTo>
                    <a:lnTo>
                      <a:pt x="324" y="11"/>
                    </a:lnTo>
                    <a:lnTo>
                      <a:pt x="329" y="6"/>
                    </a:lnTo>
                    <a:lnTo>
                      <a:pt x="3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346">
                <a:extLst>
                  <a:ext uri="{FF2B5EF4-FFF2-40B4-BE49-F238E27FC236}">
                    <a16:creationId xmlns:a16="http://schemas.microsoft.com/office/drawing/2014/main" xmlns="" id="{A5253321-5267-4E1D-8273-D6AFB98799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291" y="2041"/>
                <a:ext cx="329" cy="487"/>
              </a:xfrm>
              <a:custGeom>
                <a:avLst/>
                <a:gdLst>
                  <a:gd name="T0" fmla="*/ 0 w 329"/>
                  <a:gd name="T1" fmla="*/ 487 h 487"/>
                  <a:gd name="T2" fmla="*/ 0 w 329"/>
                  <a:gd name="T3" fmla="*/ 487 h 487"/>
                  <a:gd name="T4" fmla="*/ 5 w 329"/>
                  <a:gd name="T5" fmla="*/ 487 h 487"/>
                  <a:gd name="T6" fmla="*/ 5 w 329"/>
                  <a:gd name="T7" fmla="*/ 487 h 487"/>
                  <a:gd name="T8" fmla="*/ 0 w 329"/>
                  <a:gd name="T9" fmla="*/ 487 h 487"/>
                  <a:gd name="T10" fmla="*/ 5 w 329"/>
                  <a:gd name="T11" fmla="*/ 481 h 487"/>
                  <a:gd name="T12" fmla="*/ 5 w 329"/>
                  <a:gd name="T13" fmla="*/ 481 h 487"/>
                  <a:gd name="T14" fmla="*/ 11 w 329"/>
                  <a:gd name="T15" fmla="*/ 481 h 487"/>
                  <a:gd name="T16" fmla="*/ 11 w 329"/>
                  <a:gd name="T17" fmla="*/ 481 h 487"/>
                  <a:gd name="T18" fmla="*/ 5 w 329"/>
                  <a:gd name="T19" fmla="*/ 481 h 487"/>
                  <a:gd name="T20" fmla="*/ 324 w 329"/>
                  <a:gd name="T21" fmla="*/ 0 h 487"/>
                  <a:gd name="T22" fmla="*/ 318 w 329"/>
                  <a:gd name="T23" fmla="*/ 6 h 487"/>
                  <a:gd name="T24" fmla="*/ 324 w 329"/>
                  <a:gd name="T25" fmla="*/ 11 h 487"/>
                  <a:gd name="T26" fmla="*/ 329 w 329"/>
                  <a:gd name="T27" fmla="*/ 6 h 487"/>
                  <a:gd name="T28" fmla="*/ 324 w 329"/>
                  <a:gd name="T29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9" h="487">
                    <a:moveTo>
                      <a:pt x="0" y="487"/>
                    </a:moveTo>
                    <a:lnTo>
                      <a:pt x="0" y="487"/>
                    </a:lnTo>
                    <a:lnTo>
                      <a:pt x="5" y="487"/>
                    </a:lnTo>
                    <a:lnTo>
                      <a:pt x="5" y="487"/>
                    </a:lnTo>
                    <a:lnTo>
                      <a:pt x="0" y="487"/>
                    </a:lnTo>
                    <a:moveTo>
                      <a:pt x="5" y="481"/>
                    </a:moveTo>
                    <a:lnTo>
                      <a:pt x="5" y="481"/>
                    </a:lnTo>
                    <a:lnTo>
                      <a:pt x="11" y="481"/>
                    </a:lnTo>
                    <a:lnTo>
                      <a:pt x="11" y="481"/>
                    </a:lnTo>
                    <a:lnTo>
                      <a:pt x="5" y="481"/>
                    </a:lnTo>
                    <a:moveTo>
                      <a:pt x="324" y="0"/>
                    </a:moveTo>
                    <a:lnTo>
                      <a:pt x="318" y="6"/>
                    </a:lnTo>
                    <a:lnTo>
                      <a:pt x="324" y="11"/>
                    </a:lnTo>
                    <a:lnTo>
                      <a:pt x="329" y="6"/>
                    </a:lnTo>
                    <a:lnTo>
                      <a:pt x="324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347">
                <a:extLst>
                  <a:ext uri="{FF2B5EF4-FFF2-40B4-BE49-F238E27FC236}">
                    <a16:creationId xmlns:a16="http://schemas.microsoft.com/office/drawing/2014/main" xmlns="" id="{816EA3A9-7F0C-45A1-B167-3FD6EB038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1957"/>
                <a:ext cx="6" cy="17"/>
              </a:xfrm>
              <a:custGeom>
                <a:avLst/>
                <a:gdLst>
                  <a:gd name="T0" fmla="*/ 6 w 6"/>
                  <a:gd name="T1" fmla="*/ 0 h 17"/>
                  <a:gd name="T2" fmla="*/ 0 w 6"/>
                  <a:gd name="T3" fmla="*/ 6 h 17"/>
                  <a:gd name="T4" fmla="*/ 0 w 6"/>
                  <a:gd name="T5" fmla="*/ 17 h 17"/>
                  <a:gd name="T6" fmla="*/ 6 w 6"/>
                  <a:gd name="T7" fmla="*/ 6 h 17"/>
                  <a:gd name="T8" fmla="*/ 6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0" y="6"/>
                    </a:lnTo>
                    <a:lnTo>
                      <a:pt x="0" y="17"/>
                    </a:lnTo>
                    <a:lnTo>
                      <a:pt x="6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348">
                <a:extLst>
                  <a:ext uri="{FF2B5EF4-FFF2-40B4-BE49-F238E27FC236}">
                    <a16:creationId xmlns:a16="http://schemas.microsoft.com/office/drawing/2014/main" xmlns="" id="{671981D0-9CEB-47D4-B066-55EE9907D3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17" y="1957"/>
                <a:ext cx="6" cy="17"/>
              </a:xfrm>
              <a:custGeom>
                <a:avLst/>
                <a:gdLst>
                  <a:gd name="T0" fmla="*/ 6 w 6"/>
                  <a:gd name="T1" fmla="*/ 0 h 17"/>
                  <a:gd name="T2" fmla="*/ 0 w 6"/>
                  <a:gd name="T3" fmla="*/ 6 h 17"/>
                  <a:gd name="T4" fmla="*/ 0 w 6"/>
                  <a:gd name="T5" fmla="*/ 17 h 17"/>
                  <a:gd name="T6" fmla="*/ 6 w 6"/>
                  <a:gd name="T7" fmla="*/ 6 h 17"/>
                  <a:gd name="T8" fmla="*/ 6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lnTo>
                      <a:pt x="0" y="6"/>
                    </a:lnTo>
                    <a:lnTo>
                      <a:pt x="0" y="17"/>
                    </a:lnTo>
                    <a:lnTo>
                      <a:pt x="6" y="6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349">
                <a:extLst>
                  <a:ext uri="{FF2B5EF4-FFF2-40B4-BE49-F238E27FC236}">
                    <a16:creationId xmlns:a16="http://schemas.microsoft.com/office/drawing/2014/main" xmlns="" id="{845A4DE4-E61B-4565-BB17-CAF1A2F1D1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291" y="2343"/>
                <a:ext cx="123" cy="185"/>
              </a:xfrm>
              <a:custGeom>
                <a:avLst/>
                <a:gdLst>
                  <a:gd name="T0" fmla="*/ 5 w 123"/>
                  <a:gd name="T1" fmla="*/ 179 h 185"/>
                  <a:gd name="T2" fmla="*/ 0 w 123"/>
                  <a:gd name="T3" fmla="*/ 185 h 185"/>
                  <a:gd name="T4" fmla="*/ 5 w 123"/>
                  <a:gd name="T5" fmla="*/ 185 h 185"/>
                  <a:gd name="T6" fmla="*/ 11 w 123"/>
                  <a:gd name="T7" fmla="*/ 179 h 185"/>
                  <a:gd name="T8" fmla="*/ 5 w 123"/>
                  <a:gd name="T9" fmla="*/ 179 h 185"/>
                  <a:gd name="T10" fmla="*/ 123 w 123"/>
                  <a:gd name="T11" fmla="*/ 0 h 185"/>
                  <a:gd name="T12" fmla="*/ 117 w 123"/>
                  <a:gd name="T13" fmla="*/ 11 h 185"/>
                  <a:gd name="T14" fmla="*/ 123 w 123"/>
                  <a:gd name="T15" fmla="*/ 17 h 185"/>
                  <a:gd name="T16" fmla="*/ 123 w 123"/>
                  <a:gd name="T17" fmla="*/ 11 h 185"/>
                  <a:gd name="T18" fmla="*/ 123 w 123"/>
                  <a:gd name="T1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85">
                    <a:moveTo>
                      <a:pt x="5" y="179"/>
                    </a:moveTo>
                    <a:lnTo>
                      <a:pt x="0" y="185"/>
                    </a:lnTo>
                    <a:lnTo>
                      <a:pt x="5" y="185"/>
                    </a:lnTo>
                    <a:lnTo>
                      <a:pt x="11" y="179"/>
                    </a:lnTo>
                    <a:lnTo>
                      <a:pt x="5" y="179"/>
                    </a:lnTo>
                    <a:close/>
                    <a:moveTo>
                      <a:pt x="123" y="0"/>
                    </a:moveTo>
                    <a:lnTo>
                      <a:pt x="117" y="11"/>
                    </a:lnTo>
                    <a:lnTo>
                      <a:pt x="123" y="17"/>
                    </a:lnTo>
                    <a:lnTo>
                      <a:pt x="123" y="11"/>
                    </a:lnTo>
                    <a:lnTo>
                      <a:pt x="12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350">
                <a:extLst>
                  <a:ext uri="{FF2B5EF4-FFF2-40B4-BE49-F238E27FC236}">
                    <a16:creationId xmlns:a16="http://schemas.microsoft.com/office/drawing/2014/main" xmlns="" id="{46267128-90EA-4FE7-A413-6FF2FC4583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291" y="2343"/>
                <a:ext cx="123" cy="185"/>
              </a:xfrm>
              <a:custGeom>
                <a:avLst/>
                <a:gdLst>
                  <a:gd name="T0" fmla="*/ 5 w 123"/>
                  <a:gd name="T1" fmla="*/ 179 h 185"/>
                  <a:gd name="T2" fmla="*/ 0 w 123"/>
                  <a:gd name="T3" fmla="*/ 185 h 185"/>
                  <a:gd name="T4" fmla="*/ 5 w 123"/>
                  <a:gd name="T5" fmla="*/ 185 h 185"/>
                  <a:gd name="T6" fmla="*/ 11 w 123"/>
                  <a:gd name="T7" fmla="*/ 179 h 185"/>
                  <a:gd name="T8" fmla="*/ 5 w 123"/>
                  <a:gd name="T9" fmla="*/ 179 h 185"/>
                  <a:gd name="T10" fmla="*/ 123 w 123"/>
                  <a:gd name="T11" fmla="*/ 0 h 185"/>
                  <a:gd name="T12" fmla="*/ 117 w 123"/>
                  <a:gd name="T13" fmla="*/ 11 h 185"/>
                  <a:gd name="T14" fmla="*/ 123 w 123"/>
                  <a:gd name="T15" fmla="*/ 17 h 185"/>
                  <a:gd name="T16" fmla="*/ 123 w 123"/>
                  <a:gd name="T17" fmla="*/ 11 h 185"/>
                  <a:gd name="T18" fmla="*/ 123 w 123"/>
                  <a:gd name="T19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185">
                    <a:moveTo>
                      <a:pt x="5" y="179"/>
                    </a:moveTo>
                    <a:lnTo>
                      <a:pt x="0" y="185"/>
                    </a:lnTo>
                    <a:lnTo>
                      <a:pt x="5" y="185"/>
                    </a:lnTo>
                    <a:lnTo>
                      <a:pt x="11" y="179"/>
                    </a:lnTo>
                    <a:lnTo>
                      <a:pt x="5" y="179"/>
                    </a:lnTo>
                    <a:moveTo>
                      <a:pt x="123" y="0"/>
                    </a:moveTo>
                    <a:lnTo>
                      <a:pt x="117" y="11"/>
                    </a:lnTo>
                    <a:lnTo>
                      <a:pt x="123" y="17"/>
                    </a:lnTo>
                    <a:lnTo>
                      <a:pt x="123" y="11"/>
                    </a:lnTo>
                    <a:lnTo>
                      <a:pt x="12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351">
                <a:extLst>
                  <a:ext uri="{FF2B5EF4-FFF2-40B4-BE49-F238E27FC236}">
                    <a16:creationId xmlns:a16="http://schemas.microsoft.com/office/drawing/2014/main" xmlns="" id="{404F6F34-5827-4A41-9718-ABF6E54D62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2" y="2309"/>
                <a:ext cx="12" cy="12"/>
              </a:xfrm>
              <a:custGeom>
                <a:avLst/>
                <a:gdLst>
                  <a:gd name="T0" fmla="*/ 12 w 12"/>
                  <a:gd name="T1" fmla="*/ 0 h 12"/>
                  <a:gd name="T2" fmla="*/ 6 w 12"/>
                  <a:gd name="T3" fmla="*/ 6 h 12"/>
                  <a:gd name="T4" fmla="*/ 0 w 12"/>
                  <a:gd name="T5" fmla="*/ 12 h 12"/>
                  <a:gd name="T6" fmla="*/ 6 w 12"/>
                  <a:gd name="T7" fmla="*/ 12 h 12"/>
                  <a:gd name="T8" fmla="*/ 12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352">
                <a:extLst>
                  <a:ext uri="{FF2B5EF4-FFF2-40B4-BE49-F238E27FC236}">
                    <a16:creationId xmlns:a16="http://schemas.microsoft.com/office/drawing/2014/main" xmlns="" id="{C8CE3CB8-8D93-41BC-A774-C3CDEEE86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2" y="2309"/>
                <a:ext cx="12" cy="12"/>
              </a:xfrm>
              <a:custGeom>
                <a:avLst/>
                <a:gdLst>
                  <a:gd name="T0" fmla="*/ 12 w 12"/>
                  <a:gd name="T1" fmla="*/ 0 h 12"/>
                  <a:gd name="T2" fmla="*/ 6 w 12"/>
                  <a:gd name="T3" fmla="*/ 6 h 12"/>
                  <a:gd name="T4" fmla="*/ 0 w 12"/>
                  <a:gd name="T5" fmla="*/ 12 h 12"/>
                  <a:gd name="T6" fmla="*/ 6 w 12"/>
                  <a:gd name="T7" fmla="*/ 12 h 12"/>
                  <a:gd name="T8" fmla="*/ 12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353">
                <a:extLst>
                  <a:ext uri="{FF2B5EF4-FFF2-40B4-BE49-F238E27FC236}">
                    <a16:creationId xmlns:a16="http://schemas.microsoft.com/office/drawing/2014/main" xmlns="" id="{D0F91207-A322-4485-87E0-1DC723818C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71" y="1918"/>
                <a:ext cx="28" cy="117"/>
              </a:xfrm>
              <a:custGeom>
                <a:avLst/>
                <a:gdLst>
                  <a:gd name="T0" fmla="*/ 16 w 28"/>
                  <a:gd name="T1" fmla="*/ 56 h 117"/>
                  <a:gd name="T2" fmla="*/ 11 w 28"/>
                  <a:gd name="T3" fmla="*/ 56 h 117"/>
                  <a:gd name="T4" fmla="*/ 16 w 28"/>
                  <a:gd name="T5" fmla="*/ 112 h 117"/>
                  <a:gd name="T6" fmla="*/ 16 w 28"/>
                  <a:gd name="T7" fmla="*/ 112 h 117"/>
                  <a:gd name="T8" fmla="*/ 28 w 28"/>
                  <a:gd name="T9" fmla="*/ 117 h 117"/>
                  <a:gd name="T10" fmla="*/ 28 w 28"/>
                  <a:gd name="T11" fmla="*/ 117 h 117"/>
                  <a:gd name="T12" fmla="*/ 16 w 28"/>
                  <a:gd name="T13" fmla="*/ 56 h 117"/>
                  <a:gd name="T14" fmla="*/ 5 w 28"/>
                  <a:gd name="T15" fmla="*/ 0 h 117"/>
                  <a:gd name="T16" fmla="*/ 0 w 28"/>
                  <a:gd name="T17" fmla="*/ 0 h 117"/>
                  <a:gd name="T18" fmla="*/ 11 w 28"/>
                  <a:gd name="T19" fmla="*/ 50 h 117"/>
                  <a:gd name="T20" fmla="*/ 16 w 28"/>
                  <a:gd name="T21" fmla="*/ 45 h 117"/>
                  <a:gd name="T22" fmla="*/ 5 w 28"/>
                  <a:gd name="T2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117">
                    <a:moveTo>
                      <a:pt x="16" y="56"/>
                    </a:moveTo>
                    <a:lnTo>
                      <a:pt x="11" y="56"/>
                    </a:lnTo>
                    <a:lnTo>
                      <a:pt x="16" y="112"/>
                    </a:lnTo>
                    <a:lnTo>
                      <a:pt x="16" y="112"/>
                    </a:lnTo>
                    <a:lnTo>
                      <a:pt x="28" y="117"/>
                    </a:lnTo>
                    <a:lnTo>
                      <a:pt x="28" y="117"/>
                    </a:lnTo>
                    <a:lnTo>
                      <a:pt x="16" y="56"/>
                    </a:lnTo>
                    <a:close/>
                    <a:moveTo>
                      <a:pt x="5" y="0"/>
                    </a:moveTo>
                    <a:lnTo>
                      <a:pt x="0" y="0"/>
                    </a:lnTo>
                    <a:lnTo>
                      <a:pt x="11" y="50"/>
                    </a:lnTo>
                    <a:lnTo>
                      <a:pt x="16" y="4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354">
                <a:extLst>
                  <a:ext uri="{FF2B5EF4-FFF2-40B4-BE49-F238E27FC236}">
                    <a16:creationId xmlns:a16="http://schemas.microsoft.com/office/drawing/2014/main" xmlns="" id="{B3E03A4F-77BE-4C3D-9B97-B8CA99F468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71" y="1918"/>
                <a:ext cx="28" cy="117"/>
              </a:xfrm>
              <a:custGeom>
                <a:avLst/>
                <a:gdLst>
                  <a:gd name="T0" fmla="*/ 16 w 28"/>
                  <a:gd name="T1" fmla="*/ 56 h 117"/>
                  <a:gd name="T2" fmla="*/ 11 w 28"/>
                  <a:gd name="T3" fmla="*/ 56 h 117"/>
                  <a:gd name="T4" fmla="*/ 16 w 28"/>
                  <a:gd name="T5" fmla="*/ 112 h 117"/>
                  <a:gd name="T6" fmla="*/ 16 w 28"/>
                  <a:gd name="T7" fmla="*/ 112 h 117"/>
                  <a:gd name="T8" fmla="*/ 28 w 28"/>
                  <a:gd name="T9" fmla="*/ 117 h 117"/>
                  <a:gd name="T10" fmla="*/ 28 w 28"/>
                  <a:gd name="T11" fmla="*/ 117 h 117"/>
                  <a:gd name="T12" fmla="*/ 16 w 28"/>
                  <a:gd name="T13" fmla="*/ 56 h 117"/>
                  <a:gd name="T14" fmla="*/ 5 w 28"/>
                  <a:gd name="T15" fmla="*/ 0 h 117"/>
                  <a:gd name="T16" fmla="*/ 0 w 28"/>
                  <a:gd name="T17" fmla="*/ 0 h 117"/>
                  <a:gd name="T18" fmla="*/ 11 w 28"/>
                  <a:gd name="T19" fmla="*/ 50 h 117"/>
                  <a:gd name="T20" fmla="*/ 16 w 28"/>
                  <a:gd name="T21" fmla="*/ 45 h 117"/>
                  <a:gd name="T22" fmla="*/ 5 w 28"/>
                  <a:gd name="T2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117">
                    <a:moveTo>
                      <a:pt x="16" y="56"/>
                    </a:moveTo>
                    <a:lnTo>
                      <a:pt x="11" y="56"/>
                    </a:lnTo>
                    <a:lnTo>
                      <a:pt x="16" y="112"/>
                    </a:lnTo>
                    <a:lnTo>
                      <a:pt x="16" y="112"/>
                    </a:lnTo>
                    <a:lnTo>
                      <a:pt x="28" y="117"/>
                    </a:lnTo>
                    <a:lnTo>
                      <a:pt x="28" y="117"/>
                    </a:lnTo>
                    <a:lnTo>
                      <a:pt x="16" y="56"/>
                    </a:lnTo>
                    <a:moveTo>
                      <a:pt x="5" y="0"/>
                    </a:moveTo>
                    <a:lnTo>
                      <a:pt x="0" y="0"/>
                    </a:lnTo>
                    <a:lnTo>
                      <a:pt x="11" y="50"/>
                    </a:lnTo>
                    <a:lnTo>
                      <a:pt x="16" y="45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355">
                <a:extLst>
                  <a:ext uri="{FF2B5EF4-FFF2-40B4-BE49-F238E27FC236}">
                    <a16:creationId xmlns:a16="http://schemas.microsoft.com/office/drawing/2014/main" xmlns="" id="{4B7FBADE-E634-42A3-AB5A-4050A57DF0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0" y="1963"/>
                <a:ext cx="5" cy="11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5 h 11"/>
                  <a:gd name="T4" fmla="*/ 0 w 5"/>
                  <a:gd name="T5" fmla="*/ 11 h 11"/>
                  <a:gd name="T6" fmla="*/ 5 w 5"/>
                  <a:gd name="T7" fmla="*/ 11 h 11"/>
                  <a:gd name="T8" fmla="*/ 5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0" y="5"/>
                    </a:lnTo>
                    <a:lnTo>
                      <a:pt x="0" y="11"/>
                    </a:lnTo>
                    <a:lnTo>
                      <a:pt x="5" y="1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356">
                <a:extLst>
                  <a:ext uri="{FF2B5EF4-FFF2-40B4-BE49-F238E27FC236}">
                    <a16:creationId xmlns:a16="http://schemas.microsoft.com/office/drawing/2014/main" xmlns="" id="{A6CCA7BC-E387-4AF2-8282-76814E342F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60" y="1963"/>
                <a:ext cx="5" cy="11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5 h 11"/>
                  <a:gd name="T4" fmla="*/ 0 w 5"/>
                  <a:gd name="T5" fmla="*/ 11 h 11"/>
                  <a:gd name="T6" fmla="*/ 5 w 5"/>
                  <a:gd name="T7" fmla="*/ 11 h 11"/>
                  <a:gd name="T8" fmla="*/ 5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0" y="5"/>
                    </a:lnTo>
                    <a:lnTo>
                      <a:pt x="0" y="11"/>
                    </a:lnTo>
                    <a:lnTo>
                      <a:pt x="5" y="11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357">
                <a:extLst>
                  <a:ext uri="{FF2B5EF4-FFF2-40B4-BE49-F238E27FC236}">
                    <a16:creationId xmlns:a16="http://schemas.microsoft.com/office/drawing/2014/main" xmlns="" id="{7EF809FD-83C0-478F-B720-FC2A6B4A47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465" y="2572"/>
                <a:ext cx="984" cy="185"/>
              </a:xfrm>
              <a:custGeom>
                <a:avLst/>
                <a:gdLst>
                  <a:gd name="T0" fmla="*/ 174 w 176"/>
                  <a:gd name="T1" fmla="*/ 32 h 33"/>
                  <a:gd name="T2" fmla="*/ 173 w 176"/>
                  <a:gd name="T3" fmla="*/ 32 h 33"/>
                  <a:gd name="T4" fmla="*/ 176 w 176"/>
                  <a:gd name="T5" fmla="*/ 33 h 33"/>
                  <a:gd name="T6" fmla="*/ 176 w 176"/>
                  <a:gd name="T7" fmla="*/ 32 h 33"/>
                  <a:gd name="T8" fmla="*/ 174 w 176"/>
                  <a:gd name="T9" fmla="*/ 32 h 33"/>
                  <a:gd name="T10" fmla="*/ 166 w 176"/>
                  <a:gd name="T11" fmla="*/ 30 h 33"/>
                  <a:gd name="T12" fmla="*/ 164 w 176"/>
                  <a:gd name="T13" fmla="*/ 31 h 33"/>
                  <a:gd name="T14" fmla="*/ 171 w 176"/>
                  <a:gd name="T15" fmla="*/ 32 h 33"/>
                  <a:gd name="T16" fmla="*/ 173 w 176"/>
                  <a:gd name="T17" fmla="*/ 31 h 33"/>
                  <a:gd name="T18" fmla="*/ 166 w 176"/>
                  <a:gd name="T19" fmla="*/ 30 h 33"/>
                  <a:gd name="T20" fmla="*/ 147 w 176"/>
                  <a:gd name="T21" fmla="*/ 27 h 33"/>
                  <a:gd name="T22" fmla="*/ 145 w 176"/>
                  <a:gd name="T23" fmla="*/ 27 h 33"/>
                  <a:gd name="T24" fmla="*/ 163 w 176"/>
                  <a:gd name="T25" fmla="*/ 31 h 33"/>
                  <a:gd name="T26" fmla="*/ 164 w 176"/>
                  <a:gd name="T27" fmla="*/ 30 h 33"/>
                  <a:gd name="T28" fmla="*/ 147 w 176"/>
                  <a:gd name="T29" fmla="*/ 27 h 33"/>
                  <a:gd name="T30" fmla="*/ 0 w 176"/>
                  <a:gd name="T31" fmla="*/ 0 h 33"/>
                  <a:gd name="T32" fmla="*/ 1 w 176"/>
                  <a:gd name="T33" fmla="*/ 1 h 33"/>
                  <a:gd name="T34" fmla="*/ 1 w 176"/>
                  <a:gd name="T35" fmla="*/ 1 h 33"/>
                  <a:gd name="T36" fmla="*/ 0 w 176"/>
                  <a:gd name="T3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33">
                    <a:moveTo>
                      <a:pt x="174" y="32"/>
                    </a:moveTo>
                    <a:cubicBezTo>
                      <a:pt x="173" y="32"/>
                      <a:pt x="173" y="32"/>
                      <a:pt x="173" y="32"/>
                    </a:cubicBezTo>
                    <a:cubicBezTo>
                      <a:pt x="176" y="33"/>
                      <a:pt x="176" y="33"/>
                      <a:pt x="176" y="33"/>
                    </a:cubicBezTo>
                    <a:cubicBezTo>
                      <a:pt x="176" y="33"/>
                      <a:pt x="176" y="32"/>
                      <a:pt x="176" y="32"/>
                    </a:cubicBezTo>
                    <a:cubicBezTo>
                      <a:pt x="174" y="32"/>
                      <a:pt x="174" y="32"/>
                      <a:pt x="174" y="32"/>
                    </a:cubicBezTo>
                    <a:moveTo>
                      <a:pt x="166" y="30"/>
                    </a:moveTo>
                    <a:cubicBezTo>
                      <a:pt x="164" y="31"/>
                      <a:pt x="164" y="31"/>
                      <a:pt x="164" y="31"/>
                    </a:cubicBezTo>
                    <a:cubicBezTo>
                      <a:pt x="171" y="32"/>
                      <a:pt x="171" y="32"/>
                      <a:pt x="171" y="32"/>
                    </a:cubicBezTo>
                    <a:cubicBezTo>
                      <a:pt x="173" y="31"/>
                      <a:pt x="173" y="31"/>
                      <a:pt x="173" y="31"/>
                    </a:cubicBezTo>
                    <a:cubicBezTo>
                      <a:pt x="166" y="30"/>
                      <a:pt x="166" y="30"/>
                      <a:pt x="166" y="30"/>
                    </a:cubicBezTo>
                    <a:moveTo>
                      <a:pt x="147" y="27"/>
                    </a:moveTo>
                    <a:cubicBezTo>
                      <a:pt x="145" y="27"/>
                      <a:pt x="145" y="27"/>
                      <a:pt x="145" y="27"/>
                    </a:cubicBezTo>
                    <a:cubicBezTo>
                      <a:pt x="163" y="31"/>
                      <a:pt x="163" y="31"/>
                      <a:pt x="163" y="31"/>
                    </a:cubicBezTo>
                    <a:cubicBezTo>
                      <a:pt x="164" y="30"/>
                      <a:pt x="164" y="30"/>
                      <a:pt x="164" y="30"/>
                    </a:cubicBezTo>
                    <a:cubicBezTo>
                      <a:pt x="147" y="27"/>
                      <a:pt x="147" y="27"/>
                      <a:pt x="147" y="27"/>
                    </a:cubicBezTo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358">
                <a:extLst>
                  <a:ext uri="{FF2B5EF4-FFF2-40B4-BE49-F238E27FC236}">
                    <a16:creationId xmlns:a16="http://schemas.microsoft.com/office/drawing/2014/main" xmlns="" id="{53FD5F91-8306-484A-95AF-9CA85BA5B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4" y="2740"/>
                <a:ext cx="17" cy="6"/>
              </a:xfrm>
              <a:custGeom>
                <a:avLst/>
                <a:gdLst>
                  <a:gd name="T0" fmla="*/ 6 w 17"/>
                  <a:gd name="T1" fmla="*/ 0 h 6"/>
                  <a:gd name="T2" fmla="*/ 0 w 17"/>
                  <a:gd name="T3" fmla="*/ 6 h 6"/>
                  <a:gd name="T4" fmla="*/ 6 w 17"/>
                  <a:gd name="T5" fmla="*/ 6 h 6"/>
                  <a:gd name="T6" fmla="*/ 17 w 17"/>
                  <a:gd name="T7" fmla="*/ 0 h 6"/>
                  <a:gd name="T8" fmla="*/ 6 w 1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6" y="0"/>
                    </a:moveTo>
                    <a:lnTo>
                      <a:pt x="0" y="6"/>
                    </a:lnTo>
                    <a:lnTo>
                      <a:pt x="6" y="6"/>
                    </a:lnTo>
                    <a:lnTo>
                      <a:pt x="17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359">
                <a:extLst>
                  <a:ext uri="{FF2B5EF4-FFF2-40B4-BE49-F238E27FC236}">
                    <a16:creationId xmlns:a16="http://schemas.microsoft.com/office/drawing/2014/main" xmlns="" id="{706B4F7D-35D2-4FF0-87BB-2F8123B68E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54" y="2740"/>
                <a:ext cx="17" cy="6"/>
              </a:xfrm>
              <a:custGeom>
                <a:avLst/>
                <a:gdLst>
                  <a:gd name="T0" fmla="*/ 6 w 17"/>
                  <a:gd name="T1" fmla="*/ 0 h 6"/>
                  <a:gd name="T2" fmla="*/ 0 w 17"/>
                  <a:gd name="T3" fmla="*/ 6 h 6"/>
                  <a:gd name="T4" fmla="*/ 6 w 17"/>
                  <a:gd name="T5" fmla="*/ 6 h 6"/>
                  <a:gd name="T6" fmla="*/ 17 w 17"/>
                  <a:gd name="T7" fmla="*/ 0 h 6"/>
                  <a:gd name="T8" fmla="*/ 6 w 1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6" y="0"/>
                    </a:moveTo>
                    <a:lnTo>
                      <a:pt x="0" y="6"/>
                    </a:lnTo>
                    <a:lnTo>
                      <a:pt x="6" y="6"/>
                    </a:lnTo>
                    <a:lnTo>
                      <a:pt x="17" y="0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360">
                <a:extLst>
                  <a:ext uri="{FF2B5EF4-FFF2-40B4-BE49-F238E27FC236}">
                    <a16:creationId xmlns:a16="http://schemas.microsoft.com/office/drawing/2014/main" xmlns="" id="{F8DC54BB-8515-4FC1-BEB1-A65686FCB4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9" y="2746"/>
                <a:ext cx="16" cy="5"/>
              </a:xfrm>
              <a:custGeom>
                <a:avLst/>
                <a:gdLst>
                  <a:gd name="T0" fmla="*/ 11 w 16"/>
                  <a:gd name="T1" fmla="*/ 0 h 5"/>
                  <a:gd name="T2" fmla="*/ 0 w 16"/>
                  <a:gd name="T3" fmla="*/ 5 h 5"/>
                  <a:gd name="T4" fmla="*/ 11 w 16"/>
                  <a:gd name="T5" fmla="*/ 5 h 5"/>
                  <a:gd name="T6" fmla="*/ 16 w 16"/>
                  <a:gd name="T7" fmla="*/ 5 h 5"/>
                  <a:gd name="T8" fmla="*/ 11 w 1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">
                    <a:moveTo>
                      <a:pt x="11" y="0"/>
                    </a:moveTo>
                    <a:lnTo>
                      <a:pt x="0" y="5"/>
                    </a:lnTo>
                    <a:lnTo>
                      <a:pt x="11" y="5"/>
                    </a:lnTo>
                    <a:lnTo>
                      <a:pt x="16" y="5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361">
                <a:extLst>
                  <a:ext uri="{FF2B5EF4-FFF2-40B4-BE49-F238E27FC236}">
                    <a16:creationId xmlns:a16="http://schemas.microsoft.com/office/drawing/2014/main" xmlns="" id="{3A3A8C6B-F558-4660-934F-D645CF0B5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09" y="2746"/>
                <a:ext cx="16" cy="5"/>
              </a:xfrm>
              <a:custGeom>
                <a:avLst/>
                <a:gdLst>
                  <a:gd name="T0" fmla="*/ 11 w 16"/>
                  <a:gd name="T1" fmla="*/ 0 h 5"/>
                  <a:gd name="T2" fmla="*/ 0 w 16"/>
                  <a:gd name="T3" fmla="*/ 5 h 5"/>
                  <a:gd name="T4" fmla="*/ 11 w 16"/>
                  <a:gd name="T5" fmla="*/ 5 h 5"/>
                  <a:gd name="T6" fmla="*/ 16 w 16"/>
                  <a:gd name="T7" fmla="*/ 5 h 5"/>
                  <a:gd name="T8" fmla="*/ 11 w 1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5">
                    <a:moveTo>
                      <a:pt x="11" y="0"/>
                    </a:moveTo>
                    <a:lnTo>
                      <a:pt x="0" y="5"/>
                    </a:lnTo>
                    <a:lnTo>
                      <a:pt x="11" y="5"/>
                    </a:lnTo>
                    <a:lnTo>
                      <a:pt x="16" y="5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362">
                <a:extLst>
                  <a:ext uri="{FF2B5EF4-FFF2-40B4-BE49-F238E27FC236}">
                    <a16:creationId xmlns:a16="http://schemas.microsoft.com/office/drawing/2014/main" xmlns="" id="{2C867FCF-5EBB-4AF1-B179-4E1FCF186F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72" y="1286"/>
                <a:ext cx="1442" cy="626"/>
              </a:xfrm>
              <a:custGeom>
                <a:avLst/>
                <a:gdLst>
                  <a:gd name="T0" fmla="*/ 1291 w 1442"/>
                  <a:gd name="T1" fmla="*/ 341 h 626"/>
                  <a:gd name="T2" fmla="*/ 1442 w 1442"/>
                  <a:gd name="T3" fmla="*/ 386 h 626"/>
                  <a:gd name="T4" fmla="*/ 1442 w 1442"/>
                  <a:gd name="T5" fmla="*/ 380 h 626"/>
                  <a:gd name="T6" fmla="*/ 1280 w 1442"/>
                  <a:gd name="T7" fmla="*/ 335 h 626"/>
                  <a:gd name="T8" fmla="*/ 1286 w 1442"/>
                  <a:gd name="T9" fmla="*/ 341 h 626"/>
                  <a:gd name="T10" fmla="*/ 1280 w 1442"/>
                  <a:gd name="T11" fmla="*/ 335 h 626"/>
                  <a:gd name="T12" fmla="*/ 1174 w 1442"/>
                  <a:gd name="T13" fmla="*/ 313 h 626"/>
                  <a:gd name="T14" fmla="*/ 1274 w 1442"/>
                  <a:gd name="T15" fmla="*/ 330 h 626"/>
                  <a:gd name="T16" fmla="*/ 39 w 1442"/>
                  <a:gd name="T17" fmla="*/ 246 h 626"/>
                  <a:gd name="T18" fmla="*/ 84 w 1442"/>
                  <a:gd name="T19" fmla="*/ 520 h 626"/>
                  <a:gd name="T20" fmla="*/ 106 w 1442"/>
                  <a:gd name="T21" fmla="*/ 626 h 626"/>
                  <a:gd name="T22" fmla="*/ 89 w 1442"/>
                  <a:gd name="T23" fmla="*/ 509 h 626"/>
                  <a:gd name="T24" fmla="*/ 39 w 1442"/>
                  <a:gd name="T25" fmla="*/ 246 h 626"/>
                  <a:gd name="T26" fmla="*/ 939 w 1442"/>
                  <a:gd name="T27" fmla="*/ 251 h 626"/>
                  <a:gd name="T28" fmla="*/ 1124 w 1442"/>
                  <a:gd name="T29" fmla="*/ 302 h 626"/>
                  <a:gd name="T30" fmla="*/ 1168 w 1442"/>
                  <a:gd name="T31" fmla="*/ 307 h 626"/>
                  <a:gd name="T32" fmla="*/ 1118 w 1442"/>
                  <a:gd name="T33" fmla="*/ 291 h 626"/>
                  <a:gd name="T34" fmla="*/ 894 w 1442"/>
                  <a:gd name="T35" fmla="*/ 235 h 626"/>
                  <a:gd name="T36" fmla="*/ 928 w 1442"/>
                  <a:gd name="T37" fmla="*/ 246 h 626"/>
                  <a:gd name="T38" fmla="*/ 894 w 1442"/>
                  <a:gd name="T39" fmla="*/ 235 h 626"/>
                  <a:gd name="T40" fmla="*/ 22 w 1442"/>
                  <a:gd name="T41" fmla="*/ 140 h 626"/>
                  <a:gd name="T42" fmla="*/ 45 w 1442"/>
                  <a:gd name="T43" fmla="*/ 240 h 626"/>
                  <a:gd name="T44" fmla="*/ 458 w 1442"/>
                  <a:gd name="T45" fmla="*/ 117 h 626"/>
                  <a:gd name="T46" fmla="*/ 565 w 1442"/>
                  <a:gd name="T47" fmla="*/ 151 h 626"/>
                  <a:gd name="T48" fmla="*/ 587 w 1442"/>
                  <a:gd name="T49" fmla="*/ 156 h 626"/>
                  <a:gd name="T50" fmla="*/ 615 w 1442"/>
                  <a:gd name="T51" fmla="*/ 162 h 626"/>
                  <a:gd name="T52" fmla="*/ 878 w 1442"/>
                  <a:gd name="T53" fmla="*/ 235 h 626"/>
                  <a:gd name="T54" fmla="*/ 615 w 1442"/>
                  <a:gd name="T55" fmla="*/ 156 h 626"/>
                  <a:gd name="T56" fmla="*/ 598 w 1442"/>
                  <a:gd name="T57" fmla="*/ 156 h 626"/>
                  <a:gd name="T58" fmla="*/ 593 w 1442"/>
                  <a:gd name="T59" fmla="*/ 151 h 626"/>
                  <a:gd name="T60" fmla="*/ 581 w 1442"/>
                  <a:gd name="T61" fmla="*/ 151 h 626"/>
                  <a:gd name="T62" fmla="*/ 458 w 1442"/>
                  <a:gd name="T63" fmla="*/ 117 h 626"/>
                  <a:gd name="T64" fmla="*/ 11 w 1442"/>
                  <a:gd name="T65" fmla="*/ 84 h 626"/>
                  <a:gd name="T66" fmla="*/ 28 w 1442"/>
                  <a:gd name="T67" fmla="*/ 134 h 626"/>
                  <a:gd name="T68" fmla="*/ 324 w 1442"/>
                  <a:gd name="T69" fmla="*/ 84 h 626"/>
                  <a:gd name="T70" fmla="*/ 447 w 1442"/>
                  <a:gd name="T71" fmla="*/ 123 h 626"/>
                  <a:gd name="T72" fmla="*/ 324 w 1442"/>
                  <a:gd name="T73" fmla="*/ 84 h 626"/>
                  <a:gd name="T74" fmla="*/ 89 w 1442"/>
                  <a:gd name="T75" fmla="*/ 28 h 626"/>
                  <a:gd name="T76" fmla="*/ 313 w 1442"/>
                  <a:gd name="T77" fmla="*/ 78 h 626"/>
                  <a:gd name="T78" fmla="*/ 6 w 1442"/>
                  <a:gd name="T79" fmla="*/ 0 h 626"/>
                  <a:gd name="T80" fmla="*/ 0 w 1442"/>
                  <a:gd name="T81" fmla="*/ 22 h 626"/>
                  <a:gd name="T82" fmla="*/ 11 w 1442"/>
                  <a:gd name="T83" fmla="*/ 78 h 626"/>
                  <a:gd name="T84" fmla="*/ 6 w 1442"/>
                  <a:gd name="T85" fmla="*/ 22 h 626"/>
                  <a:gd name="T86" fmla="*/ 6 w 1442"/>
                  <a:gd name="T87" fmla="*/ 5 h 626"/>
                  <a:gd name="T88" fmla="*/ 22 w 1442"/>
                  <a:gd name="T89" fmla="*/ 5 h 626"/>
                  <a:gd name="T90" fmla="*/ 89 w 1442"/>
                  <a:gd name="T91" fmla="*/ 22 h 626"/>
                  <a:gd name="T92" fmla="*/ 6 w 1442"/>
                  <a:gd name="T93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42" h="626">
                    <a:moveTo>
                      <a:pt x="1291" y="335"/>
                    </a:moveTo>
                    <a:lnTo>
                      <a:pt x="1291" y="341"/>
                    </a:lnTo>
                    <a:lnTo>
                      <a:pt x="1442" y="386"/>
                    </a:lnTo>
                    <a:lnTo>
                      <a:pt x="1442" y="386"/>
                    </a:lnTo>
                    <a:lnTo>
                      <a:pt x="1442" y="380"/>
                    </a:lnTo>
                    <a:lnTo>
                      <a:pt x="1442" y="380"/>
                    </a:lnTo>
                    <a:lnTo>
                      <a:pt x="1291" y="335"/>
                    </a:lnTo>
                    <a:close/>
                    <a:moveTo>
                      <a:pt x="1280" y="335"/>
                    </a:moveTo>
                    <a:lnTo>
                      <a:pt x="1280" y="341"/>
                    </a:lnTo>
                    <a:lnTo>
                      <a:pt x="1286" y="341"/>
                    </a:lnTo>
                    <a:lnTo>
                      <a:pt x="1286" y="335"/>
                    </a:lnTo>
                    <a:lnTo>
                      <a:pt x="1280" y="335"/>
                    </a:lnTo>
                    <a:close/>
                    <a:moveTo>
                      <a:pt x="1174" y="307"/>
                    </a:moveTo>
                    <a:lnTo>
                      <a:pt x="1174" y="313"/>
                    </a:lnTo>
                    <a:lnTo>
                      <a:pt x="1274" y="341"/>
                    </a:lnTo>
                    <a:lnTo>
                      <a:pt x="1274" y="330"/>
                    </a:lnTo>
                    <a:lnTo>
                      <a:pt x="1174" y="307"/>
                    </a:lnTo>
                    <a:close/>
                    <a:moveTo>
                      <a:pt x="39" y="246"/>
                    </a:moveTo>
                    <a:lnTo>
                      <a:pt x="84" y="514"/>
                    </a:lnTo>
                    <a:lnTo>
                      <a:pt x="84" y="520"/>
                    </a:lnTo>
                    <a:lnTo>
                      <a:pt x="101" y="626"/>
                    </a:lnTo>
                    <a:lnTo>
                      <a:pt x="106" y="626"/>
                    </a:lnTo>
                    <a:lnTo>
                      <a:pt x="89" y="520"/>
                    </a:lnTo>
                    <a:lnTo>
                      <a:pt x="89" y="509"/>
                    </a:lnTo>
                    <a:lnTo>
                      <a:pt x="45" y="251"/>
                    </a:lnTo>
                    <a:lnTo>
                      <a:pt x="39" y="246"/>
                    </a:lnTo>
                    <a:close/>
                    <a:moveTo>
                      <a:pt x="933" y="240"/>
                    </a:moveTo>
                    <a:lnTo>
                      <a:pt x="939" y="251"/>
                    </a:lnTo>
                    <a:lnTo>
                      <a:pt x="1118" y="296"/>
                    </a:lnTo>
                    <a:lnTo>
                      <a:pt x="1124" y="302"/>
                    </a:lnTo>
                    <a:lnTo>
                      <a:pt x="1168" y="307"/>
                    </a:lnTo>
                    <a:lnTo>
                      <a:pt x="1168" y="307"/>
                    </a:lnTo>
                    <a:lnTo>
                      <a:pt x="1124" y="291"/>
                    </a:lnTo>
                    <a:lnTo>
                      <a:pt x="1118" y="291"/>
                    </a:lnTo>
                    <a:lnTo>
                      <a:pt x="933" y="240"/>
                    </a:lnTo>
                    <a:close/>
                    <a:moveTo>
                      <a:pt x="894" y="235"/>
                    </a:moveTo>
                    <a:lnTo>
                      <a:pt x="889" y="235"/>
                    </a:lnTo>
                    <a:lnTo>
                      <a:pt x="928" y="246"/>
                    </a:lnTo>
                    <a:lnTo>
                      <a:pt x="922" y="240"/>
                    </a:lnTo>
                    <a:lnTo>
                      <a:pt x="894" y="235"/>
                    </a:lnTo>
                    <a:close/>
                    <a:moveTo>
                      <a:pt x="28" y="140"/>
                    </a:moveTo>
                    <a:lnTo>
                      <a:pt x="22" y="140"/>
                    </a:lnTo>
                    <a:lnTo>
                      <a:pt x="34" y="235"/>
                    </a:lnTo>
                    <a:lnTo>
                      <a:pt x="45" y="240"/>
                    </a:lnTo>
                    <a:lnTo>
                      <a:pt x="28" y="140"/>
                    </a:lnTo>
                    <a:close/>
                    <a:moveTo>
                      <a:pt x="458" y="117"/>
                    </a:moveTo>
                    <a:lnTo>
                      <a:pt x="453" y="123"/>
                    </a:lnTo>
                    <a:lnTo>
                      <a:pt x="565" y="151"/>
                    </a:lnTo>
                    <a:lnTo>
                      <a:pt x="576" y="156"/>
                    </a:lnTo>
                    <a:lnTo>
                      <a:pt x="587" y="156"/>
                    </a:lnTo>
                    <a:lnTo>
                      <a:pt x="593" y="162"/>
                    </a:lnTo>
                    <a:lnTo>
                      <a:pt x="615" y="162"/>
                    </a:lnTo>
                    <a:lnTo>
                      <a:pt x="620" y="168"/>
                    </a:lnTo>
                    <a:lnTo>
                      <a:pt x="878" y="235"/>
                    </a:lnTo>
                    <a:lnTo>
                      <a:pt x="889" y="229"/>
                    </a:lnTo>
                    <a:lnTo>
                      <a:pt x="615" y="156"/>
                    </a:lnTo>
                    <a:lnTo>
                      <a:pt x="609" y="156"/>
                    </a:lnTo>
                    <a:lnTo>
                      <a:pt x="598" y="156"/>
                    </a:lnTo>
                    <a:lnTo>
                      <a:pt x="598" y="151"/>
                    </a:lnTo>
                    <a:lnTo>
                      <a:pt x="593" y="151"/>
                    </a:lnTo>
                    <a:lnTo>
                      <a:pt x="587" y="151"/>
                    </a:lnTo>
                    <a:lnTo>
                      <a:pt x="581" y="151"/>
                    </a:lnTo>
                    <a:lnTo>
                      <a:pt x="570" y="145"/>
                    </a:lnTo>
                    <a:lnTo>
                      <a:pt x="458" y="117"/>
                    </a:lnTo>
                    <a:close/>
                    <a:moveTo>
                      <a:pt x="17" y="84"/>
                    </a:moveTo>
                    <a:lnTo>
                      <a:pt x="11" y="84"/>
                    </a:lnTo>
                    <a:lnTo>
                      <a:pt x="17" y="134"/>
                    </a:lnTo>
                    <a:lnTo>
                      <a:pt x="28" y="134"/>
                    </a:lnTo>
                    <a:lnTo>
                      <a:pt x="17" y="84"/>
                    </a:lnTo>
                    <a:close/>
                    <a:moveTo>
                      <a:pt x="324" y="84"/>
                    </a:moveTo>
                    <a:lnTo>
                      <a:pt x="313" y="84"/>
                    </a:lnTo>
                    <a:lnTo>
                      <a:pt x="447" y="123"/>
                    </a:lnTo>
                    <a:lnTo>
                      <a:pt x="447" y="117"/>
                    </a:lnTo>
                    <a:lnTo>
                      <a:pt x="324" y="84"/>
                    </a:lnTo>
                    <a:close/>
                    <a:moveTo>
                      <a:pt x="95" y="22"/>
                    </a:moveTo>
                    <a:lnTo>
                      <a:pt x="89" y="28"/>
                    </a:lnTo>
                    <a:lnTo>
                      <a:pt x="296" y="78"/>
                    </a:lnTo>
                    <a:lnTo>
                      <a:pt x="313" y="78"/>
                    </a:lnTo>
                    <a:lnTo>
                      <a:pt x="95" y="22"/>
                    </a:lnTo>
                    <a:close/>
                    <a:moveTo>
                      <a:pt x="6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1" y="78"/>
                    </a:lnTo>
                    <a:lnTo>
                      <a:pt x="17" y="72"/>
                    </a:lnTo>
                    <a:lnTo>
                      <a:pt x="6" y="22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11" y="5"/>
                    </a:lnTo>
                    <a:lnTo>
                      <a:pt x="22" y="5"/>
                    </a:lnTo>
                    <a:lnTo>
                      <a:pt x="84" y="22"/>
                    </a:lnTo>
                    <a:lnTo>
                      <a:pt x="89" y="22"/>
                    </a:lnTo>
                    <a:lnTo>
                      <a:pt x="22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363">
                <a:extLst>
                  <a:ext uri="{FF2B5EF4-FFF2-40B4-BE49-F238E27FC236}">
                    <a16:creationId xmlns:a16="http://schemas.microsoft.com/office/drawing/2014/main" xmlns="" id="{12C42DF6-69CB-462E-B890-01A0AD9EEC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72" y="1286"/>
                <a:ext cx="1442" cy="626"/>
              </a:xfrm>
              <a:custGeom>
                <a:avLst/>
                <a:gdLst>
                  <a:gd name="T0" fmla="*/ 1291 w 1442"/>
                  <a:gd name="T1" fmla="*/ 341 h 626"/>
                  <a:gd name="T2" fmla="*/ 1442 w 1442"/>
                  <a:gd name="T3" fmla="*/ 386 h 626"/>
                  <a:gd name="T4" fmla="*/ 1442 w 1442"/>
                  <a:gd name="T5" fmla="*/ 380 h 626"/>
                  <a:gd name="T6" fmla="*/ 1280 w 1442"/>
                  <a:gd name="T7" fmla="*/ 335 h 626"/>
                  <a:gd name="T8" fmla="*/ 1286 w 1442"/>
                  <a:gd name="T9" fmla="*/ 341 h 626"/>
                  <a:gd name="T10" fmla="*/ 1280 w 1442"/>
                  <a:gd name="T11" fmla="*/ 335 h 626"/>
                  <a:gd name="T12" fmla="*/ 1174 w 1442"/>
                  <a:gd name="T13" fmla="*/ 313 h 626"/>
                  <a:gd name="T14" fmla="*/ 1274 w 1442"/>
                  <a:gd name="T15" fmla="*/ 330 h 626"/>
                  <a:gd name="T16" fmla="*/ 39 w 1442"/>
                  <a:gd name="T17" fmla="*/ 246 h 626"/>
                  <a:gd name="T18" fmla="*/ 84 w 1442"/>
                  <a:gd name="T19" fmla="*/ 520 h 626"/>
                  <a:gd name="T20" fmla="*/ 106 w 1442"/>
                  <a:gd name="T21" fmla="*/ 626 h 626"/>
                  <a:gd name="T22" fmla="*/ 89 w 1442"/>
                  <a:gd name="T23" fmla="*/ 509 h 626"/>
                  <a:gd name="T24" fmla="*/ 39 w 1442"/>
                  <a:gd name="T25" fmla="*/ 246 h 626"/>
                  <a:gd name="T26" fmla="*/ 939 w 1442"/>
                  <a:gd name="T27" fmla="*/ 251 h 626"/>
                  <a:gd name="T28" fmla="*/ 1124 w 1442"/>
                  <a:gd name="T29" fmla="*/ 302 h 626"/>
                  <a:gd name="T30" fmla="*/ 1168 w 1442"/>
                  <a:gd name="T31" fmla="*/ 307 h 626"/>
                  <a:gd name="T32" fmla="*/ 1118 w 1442"/>
                  <a:gd name="T33" fmla="*/ 291 h 626"/>
                  <a:gd name="T34" fmla="*/ 894 w 1442"/>
                  <a:gd name="T35" fmla="*/ 235 h 626"/>
                  <a:gd name="T36" fmla="*/ 928 w 1442"/>
                  <a:gd name="T37" fmla="*/ 246 h 626"/>
                  <a:gd name="T38" fmla="*/ 894 w 1442"/>
                  <a:gd name="T39" fmla="*/ 235 h 626"/>
                  <a:gd name="T40" fmla="*/ 22 w 1442"/>
                  <a:gd name="T41" fmla="*/ 140 h 626"/>
                  <a:gd name="T42" fmla="*/ 45 w 1442"/>
                  <a:gd name="T43" fmla="*/ 240 h 626"/>
                  <a:gd name="T44" fmla="*/ 458 w 1442"/>
                  <a:gd name="T45" fmla="*/ 117 h 626"/>
                  <a:gd name="T46" fmla="*/ 565 w 1442"/>
                  <a:gd name="T47" fmla="*/ 151 h 626"/>
                  <a:gd name="T48" fmla="*/ 587 w 1442"/>
                  <a:gd name="T49" fmla="*/ 156 h 626"/>
                  <a:gd name="T50" fmla="*/ 615 w 1442"/>
                  <a:gd name="T51" fmla="*/ 162 h 626"/>
                  <a:gd name="T52" fmla="*/ 878 w 1442"/>
                  <a:gd name="T53" fmla="*/ 235 h 626"/>
                  <a:gd name="T54" fmla="*/ 615 w 1442"/>
                  <a:gd name="T55" fmla="*/ 156 h 626"/>
                  <a:gd name="T56" fmla="*/ 598 w 1442"/>
                  <a:gd name="T57" fmla="*/ 156 h 626"/>
                  <a:gd name="T58" fmla="*/ 593 w 1442"/>
                  <a:gd name="T59" fmla="*/ 151 h 626"/>
                  <a:gd name="T60" fmla="*/ 581 w 1442"/>
                  <a:gd name="T61" fmla="*/ 151 h 626"/>
                  <a:gd name="T62" fmla="*/ 458 w 1442"/>
                  <a:gd name="T63" fmla="*/ 117 h 626"/>
                  <a:gd name="T64" fmla="*/ 11 w 1442"/>
                  <a:gd name="T65" fmla="*/ 84 h 626"/>
                  <a:gd name="T66" fmla="*/ 28 w 1442"/>
                  <a:gd name="T67" fmla="*/ 134 h 626"/>
                  <a:gd name="T68" fmla="*/ 324 w 1442"/>
                  <a:gd name="T69" fmla="*/ 84 h 626"/>
                  <a:gd name="T70" fmla="*/ 447 w 1442"/>
                  <a:gd name="T71" fmla="*/ 123 h 626"/>
                  <a:gd name="T72" fmla="*/ 324 w 1442"/>
                  <a:gd name="T73" fmla="*/ 84 h 626"/>
                  <a:gd name="T74" fmla="*/ 89 w 1442"/>
                  <a:gd name="T75" fmla="*/ 28 h 626"/>
                  <a:gd name="T76" fmla="*/ 313 w 1442"/>
                  <a:gd name="T77" fmla="*/ 78 h 626"/>
                  <a:gd name="T78" fmla="*/ 6 w 1442"/>
                  <a:gd name="T79" fmla="*/ 0 h 626"/>
                  <a:gd name="T80" fmla="*/ 0 w 1442"/>
                  <a:gd name="T81" fmla="*/ 22 h 626"/>
                  <a:gd name="T82" fmla="*/ 11 w 1442"/>
                  <a:gd name="T83" fmla="*/ 78 h 626"/>
                  <a:gd name="T84" fmla="*/ 6 w 1442"/>
                  <a:gd name="T85" fmla="*/ 22 h 626"/>
                  <a:gd name="T86" fmla="*/ 6 w 1442"/>
                  <a:gd name="T87" fmla="*/ 5 h 626"/>
                  <a:gd name="T88" fmla="*/ 22 w 1442"/>
                  <a:gd name="T89" fmla="*/ 5 h 626"/>
                  <a:gd name="T90" fmla="*/ 89 w 1442"/>
                  <a:gd name="T91" fmla="*/ 22 h 626"/>
                  <a:gd name="T92" fmla="*/ 6 w 1442"/>
                  <a:gd name="T93" fmla="*/ 0 h 6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42" h="626">
                    <a:moveTo>
                      <a:pt x="1291" y="335"/>
                    </a:moveTo>
                    <a:lnTo>
                      <a:pt x="1291" y="341"/>
                    </a:lnTo>
                    <a:lnTo>
                      <a:pt x="1442" y="386"/>
                    </a:lnTo>
                    <a:lnTo>
                      <a:pt x="1442" y="386"/>
                    </a:lnTo>
                    <a:lnTo>
                      <a:pt x="1442" y="380"/>
                    </a:lnTo>
                    <a:lnTo>
                      <a:pt x="1442" y="380"/>
                    </a:lnTo>
                    <a:lnTo>
                      <a:pt x="1291" y="335"/>
                    </a:lnTo>
                    <a:moveTo>
                      <a:pt x="1280" y="335"/>
                    </a:moveTo>
                    <a:lnTo>
                      <a:pt x="1280" y="341"/>
                    </a:lnTo>
                    <a:lnTo>
                      <a:pt x="1286" y="341"/>
                    </a:lnTo>
                    <a:lnTo>
                      <a:pt x="1286" y="335"/>
                    </a:lnTo>
                    <a:lnTo>
                      <a:pt x="1280" y="335"/>
                    </a:lnTo>
                    <a:moveTo>
                      <a:pt x="1174" y="307"/>
                    </a:moveTo>
                    <a:lnTo>
                      <a:pt x="1174" y="313"/>
                    </a:lnTo>
                    <a:lnTo>
                      <a:pt x="1274" y="341"/>
                    </a:lnTo>
                    <a:lnTo>
                      <a:pt x="1274" y="330"/>
                    </a:lnTo>
                    <a:lnTo>
                      <a:pt x="1174" y="307"/>
                    </a:lnTo>
                    <a:moveTo>
                      <a:pt x="39" y="246"/>
                    </a:moveTo>
                    <a:lnTo>
                      <a:pt x="84" y="514"/>
                    </a:lnTo>
                    <a:lnTo>
                      <a:pt x="84" y="520"/>
                    </a:lnTo>
                    <a:lnTo>
                      <a:pt x="101" y="626"/>
                    </a:lnTo>
                    <a:lnTo>
                      <a:pt x="106" y="626"/>
                    </a:lnTo>
                    <a:lnTo>
                      <a:pt x="89" y="520"/>
                    </a:lnTo>
                    <a:lnTo>
                      <a:pt x="89" y="509"/>
                    </a:lnTo>
                    <a:lnTo>
                      <a:pt x="45" y="251"/>
                    </a:lnTo>
                    <a:lnTo>
                      <a:pt x="39" y="246"/>
                    </a:lnTo>
                    <a:moveTo>
                      <a:pt x="933" y="240"/>
                    </a:moveTo>
                    <a:lnTo>
                      <a:pt x="939" y="251"/>
                    </a:lnTo>
                    <a:lnTo>
                      <a:pt x="1118" y="296"/>
                    </a:lnTo>
                    <a:lnTo>
                      <a:pt x="1124" y="302"/>
                    </a:lnTo>
                    <a:lnTo>
                      <a:pt x="1168" y="307"/>
                    </a:lnTo>
                    <a:lnTo>
                      <a:pt x="1168" y="307"/>
                    </a:lnTo>
                    <a:lnTo>
                      <a:pt x="1124" y="291"/>
                    </a:lnTo>
                    <a:lnTo>
                      <a:pt x="1118" y="291"/>
                    </a:lnTo>
                    <a:lnTo>
                      <a:pt x="933" y="240"/>
                    </a:lnTo>
                    <a:moveTo>
                      <a:pt x="894" y="235"/>
                    </a:moveTo>
                    <a:lnTo>
                      <a:pt x="889" y="235"/>
                    </a:lnTo>
                    <a:lnTo>
                      <a:pt x="928" y="246"/>
                    </a:lnTo>
                    <a:lnTo>
                      <a:pt x="922" y="240"/>
                    </a:lnTo>
                    <a:lnTo>
                      <a:pt x="894" y="235"/>
                    </a:lnTo>
                    <a:moveTo>
                      <a:pt x="28" y="140"/>
                    </a:moveTo>
                    <a:lnTo>
                      <a:pt x="22" y="140"/>
                    </a:lnTo>
                    <a:lnTo>
                      <a:pt x="34" y="235"/>
                    </a:lnTo>
                    <a:lnTo>
                      <a:pt x="45" y="240"/>
                    </a:lnTo>
                    <a:lnTo>
                      <a:pt x="28" y="140"/>
                    </a:lnTo>
                    <a:moveTo>
                      <a:pt x="458" y="117"/>
                    </a:moveTo>
                    <a:lnTo>
                      <a:pt x="453" y="123"/>
                    </a:lnTo>
                    <a:lnTo>
                      <a:pt x="565" y="151"/>
                    </a:lnTo>
                    <a:lnTo>
                      <a:pt x="576" y="156"/>
                    </a:lnTo>
                    <a:lnTo>
                      <a:pt x="587" y="156"/>
                    </a:lnTo>
                    <a:lnTo>
                      <a:pt x="593" y="162"/>
                    </a:lnTo>
                    <a:lnTo>
                      <a:pt x="615" y="162"/>
                    </a:lnTo>
                    <a:lnTo>
                      <a:pt x="620" y="168"/>
                    </a:lnTo>
                    <a:lnTo>
                      <a:pt x="878" y="235"/>
                    </a:lnTo>
                    <a:lnTo>
                      <a:pt x="889" y="229"/>
                    </a:lnTo>
                    <a:lnTo>
                      <a:pt x="615" y="156"/>
                    </a:lnTo>
                    <a:lnTo>
                      <a:pt x="609" y="156"/>
                    </a:lnTo>
                    <a:lnTo>
                      <a:pt x="598" y="156"/>
                    </a:lnTo>
                    <a:lnTo>
                      <a:pt x="598" y="151"/>
                    </a:lnTo>
                    <a:lnTo>
                      <a:pt x="593" y="151"/>
                    </a:lnTo>
                    <a:lnTo>
                      <a:pt x="587" y="151"/>
                    </a:lnTo>
                    <a:lnTo>
                      <a:pt x="581" y="151"/>
                    </a:lnTo>
                    <a:lnTo>
                      <a:pt x="570" y="145"/>
                    </a:lnTo>
                    <a:lnTo>
                      <a:pt x="458" y="117"/>
                    </a:lnTo>
                    <a:moveTo>
                      <a:pt x="17" y="84"/>
                    </a:moveTo>
                    <a:lnTo>
                      <a:pt x="11" y="84"/>
                    </a:lnTo>
                    <a:lnTo>
                      <a:pt x="17" y="134"/>
                    </a:lnTo>
                    <a:lnTo>
                      <a:pt x="28" y="134"/>
                    </a:lnTo>
                    <a:lnTo>
                      <a:pt x="17" y="84"/>
                    </a:lnTo>
                    <a:moveTo>
                      <a:pt x="324" y="84"/>
                    </a:moveTo>
                    <a:lnTo>
                      <a:pt x="313" y="84"/>
                    </a:lnTo>
                    <a:lnTo>
                      <a:pt x="447" y="123"/>
                    </a:lnTo>
                    <a:lnTo>
                      <a:pt x="447" y="117"/>
                    </a:lnTo>
                    <a:lnTo>
                      <a:pt x="324" y="84"/>
                    </a:lnTo>
                    <a:moveTo>
                      <a:pt x="95" y="22"/>
                    </a:moveTo>
                    <a:lnTo>
                      <a:pt x="89" y="28"/>
                    </a:lnTo>
                    <a:lnTo>
                      <a:pt x="296" y="78"/>
                    </a:lnTo>
                    <a:lnTo>
                      <a:pt x="313" y="78"/>
                    </a:lnTo>
                    <a:lnTo>
                      <a:pt x="95" y="22"/>
                    </a:lnTo>
                    <a:moveTo>
                      <a:pt x="6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11" y="78"/>
                    </a:lnTo>
                    <a:lnTo>
                      <a:pt x="17" y="72"/>
                    </a:lnTo>
                    <a:lnTo>
                      <a:pt x="6" y="22"/>
                    </a:lnTo>
                    <a:lnTo>
                      <a:pt x="6" y="5"/>
                    </a:lnTo>
                    <a:lnTo>
                      <a:pt x="6" y="5"/>
                    </a:lnTo>
                    <a:lnTo>
                      <a:pt x="11" y="5"/>
                    </a:lnTo>
                    <a:lnTo>
                      <a:pt x="22" y="5"/>
                    </a:lnTo>
                    <a:lnTo>
                      <a:pt x="84" y="22"/>
                    </a:lnTo>
                    <a:lnTo>
                      <a:pt x="89" y="22"/>
                    </a:lnTo>
                    <a:lnTo>
                      <a:pt x="22" y="0"/>
                    </a:lnTo>
                    <a:lnTo>
                      <a:pt x="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364">
                <a:extLst>
                  <a:ext uri="{FF2B5EF4-FFF2-40B4-BE49-F238E27FC236}">
                    <a16:creationId xmlns:a16="http://schemas.microsoft.com/office/drawing/2014/main" xmlns="" id="{A894005F-16D1-4C90-827C-86E2E5D1AF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25" y="1403"/>
                <a:ext cx="833" cy="224"/>
              </a:xfrm>
              <a:custGeom>
                <a:avLst/>
                <a:gdLst>
                  <a:gd name="T0" fmla="*/ 833 w 833"/>
                  <a:gd name="T1" fmla="*/ 218 h 224"/>
                  <a:gd name="T2" fmla="*/ 833 w 833"/>
                  <a:gd name="T3" fmla="*/ 224 h 224"/>
                  <a:gd name="T4" fmla="*/ 833 w 833"/>
                  <a:gd name="T5" fmla="*/ 224 h 224"/>
                  <a:gd name="T6" fmla="*/ 833 w 833"/>
                  <a:gd name="T7" fmla="*/ 218 h 224"/>
                  <a:gd name="T8" fmla="*/ 833 w 833"/>
                  <a:gd name="T9" fmla="*/ 218 h 224"/>
                  <a:gd name="T10" fmla="*/ 827 w 833"/>
                  <a:gd name="T11" fmla="*/ 213 h 224"/>
                  <a:gd name="T12" fmla="*/ 827 w 833"/>
                  <a:gd name="T13" fmla="*/ 224 h 224"/>
                  <a:gd name="T14" fmla="*/ 827 w 833"/>
                  <a:gd name="T15" fmla="*/ 224 h 224"/>
                  <a:gd name="T16" fmla="*/ 827 w 833"/>
                  <a:gd name="T17" fmla="*/ 213 h 224"/>
                  <a:gd name="T18" fmla="*/ 827 w 833"/>
                  <a:gd name="T19" fmla="*/ 213 h 224"/>
                  <a:gd name="T20" fmla="*/ 0 w 833"/>
                  <a:gd name="T21" fmla="*/ 0 h 224"/>
                  <a:gd name="T22" fmla="*/ 0 w 833"/>
                  <a:gd name="T23" fmla="*/ 6 h 224"/>
                  <a:gd name="T24" fmla="*/ 0 w 833"/>
                  <a:gd name="T25" fmla="*/ 6 h 224"/>
                  <a:gd name="T26" fmla="*/ 0 w 833"/>
                  <a:gd name="T27" fmla="*/ 0 h 224"/>
                  <a:gd name="T28" fmla="*/ 0 w 833"/>
                  <a:gd name="T2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3" h="224">
                    <a:moveTo>
                      <a:pt x="833" y="218"/>
                    </a:moveTo>
                    <a:lnTo>
                      <a:pt x="833" y="224"/>
                    </a:lnTo>
                    <a:lnTo>
                      <a:pt x="833" y="224"/>
                    </a:lnTo>
                    <a:lnTo>
                      <a:pt x="833" y="218"/>
                    </a:lnTo>
                    <a:lnTo>
                      <a:pt x="833" y="218"/>
                    </a:lnTo>
                    <a:close/>
                    <a:moveTo>
                      <a:pt x="827" y="213"/>
                    </a:moveTo>
                    <a:lnTo>
                      <a:pt x="827" y="224"/>
                    </a:lnTo>
                    <a:lnTo>
                      <a:pt x="827" y="224"/>
                    </a:lnTo>
                    <a:lnTo>
                      <a:pt x="827" y="213"/>
                    </a:lnTo>
                    <a:lnTo>
                      <a:pt x="827" y="213"/>
                    </a:lnTo>
                    <a:close/>
                    <a:moveTo>
                      <a:pt x="0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365">
                <a:extLst>
                  <a:ext uri="{FF2B5EF4-FFF2-40B4-BE49-F238E27FC236}">
                    <a16:creationId xmlns:a16="http://schemas.microsoft.com/office/drawing/2014/main" xmlns="" id="{A746B550-56DC-4515-AF80-A171B97CAC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25" y="1403"/>
                <a:ext cx="833" cy="224"/>
              </a:xfrm>
              <a:custGeom>
                <a:avLst/>
                <a:gdLst>
                  <a:gd name="T0" fmla="*/ 833 w 833"/>
                  <a:gd name="T1" fmla="*/ 218 h 224"/>
                  <a:gd name="T2" fmla="*/ 833 w 833"/>
                  <a:gd name="T3" fmla="*/ 224 h 224"/>
                  <a:gd name="T4" fmla="*/ 833 w 833"/>
                  <a:gd name="T5" fmla="*/ 224 h 224"/>
                  <a:gd name="T6" fmla="*/ 833 w 833"/>
                  <a:gd name="T7" fmla="*/ 218 h 224"/>
                  <a:gd name="T8" fmla="*/ 833 w 833"/>
                  <a:gd name="T9" fmla="*/ 218 h 224"/>
                  <a:gd name="T10" fmla="*/ 827 w 833"/>
                  <a:gd name="T11" fmla="*/ 213 h 224"/>
                  <a:gd name="T12" fmla="*/ 827 w 833"/>
                  <a:gd name="T13" fmla="*/ 224 h 224"/>
                  <a:gd name="T14" fmla="*/ 827 w 833"/>
                  <a:gd name="T15" fmla="*/ 224 h 224"/>
                  <a:gd name="T16" fmla="*/ 827 w 833"/>
                  <a:gd name="T17" fmla="*/ 213 h 224"/>
                  <a:gd name="T18" fmla="*/ 827 w 833"/>
                  <a:gd name="T19" fmla="*/ 213 h 224"/>
                  <a:gd name="T20" fmla="*/ 0 w 833"/>
                  <a:gd name="T21" fmla="*/ 0 h 224"/>
                  <a:gd name="T22" fmla="*/ 0 w 833"/>
                  <a:gd name="T23" fmla="*/ 6 h 224"/>
                  <a:gd name="T24" fmla="*/ 0 w 833"/>
                  <a:gd name="T25" fmla="*/ 6 h 224"/>
                  <a:gd name="T26" fmla="*/ 0 w 833"/>
                  <a:gd name="T27" fmla="*/ 0 h 224"/>
                  <a:gd name="T28" fmla="*/ 0 w 833"/>
                  <a:gd name="T2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3" h="224">
                    <a:moveTo>
                      <a:pt x="833" y="218"/>
                    </a:moveTo>
                    <a:lnTo>
                      <a:pt x="833" y="224"/>
                    </a:lnTo>
                    <a:lnTo>
                      <a:pt x="833" y="224"/>
                    </a:lnTo>
                    <a:lnTo>
                      <a:pt x="833" y="218"/>
                    </a:lnTo>
                    <a:lnTo>
                      <a:pt x="833" y="218"/>
                    </a:lnTo>
                    <a:moveTo>
                      <a:pt x="827" y="213"/>
                    </a:moveTo>
                    <a:lnTo>
                      <a:pt x="827" y="224"/>
                    </a:lnTo>
                    <a:lnTo>
                      <a:pt x="827" y="224"/>
                    </a:lnTo>
                    <a:lnTo>
                      <a:pt x="827" y="213"/>
                    </a:lnTo>
                    <a:lnTo>
                      <a:pt x="827" y="213"/>
                    </a:lnTo>
                    <a:moveTo>
                      <a:pt x="0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366">
                <a:extLst>
                  <a:ext uri="{FF2B5EF4-FFF2-40B4-BE49-F238E27FC236}">
                    <a16:creationId xmlns:a16="http://schemas.microsoft.com/office/drawing/2014/main" xmlns="" id="{3CD2BE6C-EC44-4FF4-BEBE-CF20E062AB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61" y="1308"/>
                <a:ext cx="447" cy="229"/>
              </a:xfrm>
              <a:custGeom>
                <a:avLst/>
                <a:gdLst>
                  <a:gd name="T0" fmla="*/ 23 w 447"/>
                  <a:gd name="T1" fmla="*/ 213 h 229"/>
                  <a:gd name="T2" fmla="*/ 28 w 447"/>
                  <a:gd name="T3" fmla="*/ 224 h 229"/>
                  <a:gd name="T4" fmla="*/ 34 w 447"/>
                  <a:gd name="T5" fmla="*/ 229 h 229"/>
                  <a:gd name="T6" fmla="*/ 34 w 447"/>
                  <a:gd name="T7" fmla="*/ 218 h 229"/>
                  <a:gd name="T8" fmla="*/ 23 w 447"/>
                  <a:gd name="T9" fmla="*/ 213 h 229"/>
                  <a:gd name="T10" fmla="*/ 436 w 447"/>
                  <a:gd name="T11" fmla="*/ 95 h 229"/>
                  <a:gd name="T12" fmla="*/ 436 w 447"/>
                  <a:gd name="T13" fmla="*/ 101 h 229"/>
                  <a:gd name="T14" fmla="*/ 442 w 447"/>
                  <a:gd name="T15" fmla="*/ 101 h 229"/>
                  <a:gd name="T16" fmla="*/ 447 w 447"/>
                  <a:gd name="T17" fmla="*/ 95 h 229"/>
                  <a:gd name="T18" fmla="*/ 436 w 447"/>
                  <a:gd name="T19" fmla="*/ 95 h 229"/>
                  <a:gd name="T20" fmla="*/ 6 w 447"/>
                  <a:gd name="T21" fmla="*/ 50 h 229"/>
                  <a:gd name="T22" fmla="*/ 0 w 447"/>
                  <a:gd name="T23" fmla="*/ 56 h 229"/>
                  <a:gd name="T24" fmla="*/ 0 w 447"/>
                  <a:gd name="T25" fmla="*/ 62 h 229"/>
                  <a:gd name="T26" fmla="*/ 6 w 447"/>
                  <a:gd name="T27" fmla="*/ 62 h 229"/>
                  <a:gd name="T28" fmla="*/ 6 w 447"/>
                  <a:gd name="T29" fmla="*/ 50 h 229"/>
                  <a:gd name="T30" fmla="*/ 78 w 447"/>
                  <a:gd name="T31" fmla="*/ 0 h 229"/>
                  <a:gd name="T32" fmla="*/ 73 w 447"/>
                  <a:gd name="T33" fmla="*/ 0 h 229"/>
                  <a:gd name="T34" fmla="*/ 78 w 447"/>
                  <a:gd name="T35" fmla="*/ 6 h 229"/>
                  <a:gd name="T36" fmla="*/ 84 w 447"/>
                  <a:gd name="T37" fmla="*/ 0 h 229"/>
                  <a:gd name="T38" fmla="*/ 78 w 447"/>
                  <a:gd name="T39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7" h="229">
                    <a:moveTo>
                      <a:pt x="23" y="213"/>
                    </a:moveTo>
                    <a:lnTo>
                      <a:pt x="28" y="224"/>
                    </a:lnTo>
                    <a:lnTo>
                      <a:pt x="34" y="229"/>
                    </a:lnTo>
                    <a:lnTo>
                      <a:pt x="34" y="218"/>
                    </a:lnTo>
                    <a:lnTo>
                      <a:pt x="23" y="213"/>
                    </a:lnTo>
                    <a:close/>
                    <a:moveTo>
                      <a:pt x="436" y="95"/>
                    </a:moveTo>
                    <a:lnTo>
                      <a:pt x="436" y="101"/>
                    </a:lnTo>
                    <a:lnTo>
                      <a:pt x="442" y="101"/>
                    </a:lnTo>
                    <a:lnTo>
                      <a:pt x="447" y="95"/>
                    </a:lnTo>
                    <a:lnTo>
                      <a:pt x="436" y="95"/>
                    </a:lnTo>
                    <a:close/>
                    <a:moveTo>
                      <a:pt x="6" y="50"/>
                    </a:moveTo>
                    <a:lnTo>
                      <a:pt x="0" y="56"/>
                    </a:lnTo>
                    <a:lnTo>
                      <a:pt x="0" y="62"/>
                    </a:lnTo>
                    <a:lnTo>
                      <a:pt x="6" y="62"/>
                    </a:lnTo>
                    <a:lnTo>
                      <a:pt x="6" y="50"/>
                    </a:lnTo>
                    <a:close/>
                    <a:moveTo>
                      <a:pt x="78" y="0"/>
                    </a:moveTo>
                    <a:lnTo>
                      <a:pt x="73" y="0"/>
                    </a:lnTo>
                    <a:lnTo>
                      <a:pt x="78" y="6"/>
                    </a:lnTo>
                    <a:lnTo>
                      <a:pt x="84" y="0"/>
                    </a:lnTo>
                    <a:lnTo>
                      <a:pt x="7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367">
                <a:extLst>
                  <a:ext uri="{FF2B5EF4-FFF2-40B4-BE49-F238E27FC236}">
                    <a16:creationId xmlns:a16="http://schemas.microsoft.com/office/drawing/2014/main" xmlns="" id="{84EC0A68-59CF-4BC7-A543-CF088B9C40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61" y="1308"/>
                <a:ext cx="447" cy="229"/>
              </a:xfrm>
              <a:custGeom>
                <a:avLst/>
                <a:gdLst>
                  <a:gd name="T0" fmla="*/ 23 w 447"/>
                  <a:gd name="T1" fmla="*/ 213 h 229"/>
                  <a:gd name="T2" fmla="*/ 28 w 447"/>
                  <a:gd name="T3" fmla="*/ 224 h 229"/>
                  <a:gd name="T4" fmla="*/ 34 w 447"/>
                  <a:gd name="T5" fmla="*/ 229 h 229"/>
                  <a:gd name="T6" fmla="*/ 34 w 447"/>
                  <a:gd name="T7" fmla="*/ 218 h 229"/>
                  <a:gd name="T8" fmla="*/ 23 w 447"/>
                  <a:gd name="T9" fmla="*/ 213 h 229"/>
                  <a:gd name="T10" fmla="*/ 436 w 447"/>
                  <a:gd name="T11" fmla="*/ 95 h 229"/>
                  <a:gd name="T12" fmla="*/ 436 w 447"/>
                  <a:gd name="T13" fmla="*/ 101 h 229"/>
                  <a:gd name="T14" fmla="*/ 442 w 447"/>
                  <a:gd name="T15" fmla="*/ 101 h 229"/>
                  <a:gd name="T16" fmla="*/ 447 w 447"/>
                  <a:gd name="T17" fmla="*/ 95 h 229"/>
                  <a:gd name="T18" fmla="*/ 436 w 447"/>
                  <a:gd name="T19" fmla="*/ 95 h 229"/>
                  <a:gd name="T20" fmla="*/ 6 w 447"/>
                  <a:gd name="T21" fmla="*/ 50 h 229"/>
                  <a:gd name="T22" fmla="*/ 0 w 447"/>
                  <a:gd name="T23" fmla="*/ 56 h 229"/>
                  <a:gd name="T24" fmla="*/ 0 w 447"/>
                  <a:gd name="T25" fmla="*/ 62 h 229"/>
                  <a:gd name="T26" fmla="*/ 6 w 447"/>
                  <a:gd name="T27" fmla="*/ 62 h 229"/>
                  <a:gd name="T28" fmla="*/ 6 w 447"/>
                  <a:gd name="T29" fmla="*/ 50 h 229"/>
                  <a:gd name="T30" fmla="*/ 78 w 447"/>
                  <a:gd name="T31" fmla="*/ 0 h 229"/>
                  <a:gd name="T32" fmla="*/ 73 w 447"/>
                  <a:gd name="T33" fmla="*/ 0 h 229"/>
                  <a:gd name="T34" fmla="*/ 78 w 447"/>
                  <a:gd name="T35" fmla="*/ 6 h 229"/>
                  <a:gd name="T36" fmla="*/ 84 w 447"/>
                  <a:gd name="T37" fmla="*/ 0 h 229"/>
                  <a:gd name="T38" fmla="*/ 78 w 447"/>
                  <a:gd name="T39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7" h="229">
                    <a:moveTo>
                      <a:pt x="23" y="213"/>
                    </a:moveTo>
                    <a:lnTo>
                      <a:pt x="28" y="224"/>
                    </a:lnTo>
                    <a:lnTo>
                      <a:pt x="34" y="229"/>
                    </a:lnTo>
                    <a:lnTo>
                      <a:pt x="34" y="218"/>
                    </a:lnTo>
                    <a:lnTo>
                      <a:pt x="23" y="213"/>
                    </a:lnTo>
                    <a:moveTo>
                      <a:pt x="436" y="95"/>
                    </a:moveTo>
                    <a:lnTo>
                      <a:pt x="436" y="101"/>
                    </a:lnTo>
                    <a:lnTo>
                      <a:pt x="442" y="101"/>
                    </a:lnTo>
                    <a:lnTo>
                      <a:pt x="447" y="95"/>
                    </a:lnTo>
                    <a:lnTo>
                      <a:pt x="436" y="95"/>
                    </a:lnTo>
                    <a:moveTo>
                      <a:pt x="6" y="50"/>
                    </a:moveTo>
                    <a:lnTo>
                      <a:pt x="0" y="56"/>
                    </a:lnTo>
                    <a:lnTo>
                      <a:pt x="0" y="62"/>
                    </a:lnTo>
                    <a:lnTo>
                      <a:pt x="6" y="62"/>
                    </a:lnTo>
                    <a:lnTo>
                      <a:pt x="6" y="50"/>
                    </a:lnTo>
                    <a:moveTo>
                      <a:pt x="78" y="0"/>
                    </a:moveTo>
                    <a:lnTo>
                      <a:pt x="73" y="0"/>
                    </a:lnTo>
                    <a:lnTo>
                      <a:pt x="78" y="6"/>
                    </a:lnTo>
                    <a:lnTo>
                      <a:pt x="84" y="0"/>
                    </a:lnTo>
                    <a:lnTo>
                      <a:pt x="78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368">
                <a:extLst>
                  <a:ext uri="{FF2B5EF4-FFF2-40B4-BE49-F238E27FC236}">
                    <a16:creationId xmlns:a16="http://schemas.microsoft.com/office/drawing/2014/main" xmlns="" id="{8C210F71-4EE1-4F63-8AC5-7C6DBC5B4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0" y="1526"/>
                <a:ext cx="17" cy="11"/>
              </a:xfrm>
              <a:custGeom>
                <a:avLst/>
                <a:gdLst>
                  <a:gd name="T0" fmla="*/ 0 w 17"/>
                  <a:gd name="T1" fmla="*/ 0 h 11"/>
                  <a:gd name="T2" fmla="*/ 6 w 17"/>
                  <a:gd name="T3" fmla="*/ 6 h 11"/>
                  <a:gd name="T4" fmla="*/ 17 w 17"/>
                  <a:gd name="T5" fmla="*/ 11 h 11"/>
                  <a:gd name="T6" fmla="*/ 11 w 17"/>
                  <a:gd name="T7" fmla="*/ 0 h 11"/>
                  <a:gd name="T8" fmla="*/ 0 w 1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0" y="0"/>
                    </a:moveTo>
                    <a:lnTo>
                      <a:pt x="6" y="6"/>
                    </a:lnTo>
                    <a:lnTo>
                      <a:pt x="17" y="11"/>
                    </a:lnTo>
                    <a:lnTo>
                      <a:pt x="11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369">
                <a:extLst>
                  <a:ext uri="{FF2B5EF4-FFF2-40B4-BE49-F238E27FC236}">
                    <a16:creationId xmlns:a16="http://schemas.microsoft.com/office/drawing/2014/main" xmlns="" id="{5223E915-42B5-4C30-9932-193EB34CB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50" y="1526"/>
                <a:ext cx="17" cy="11"/>
              </a:xfrm>
              <a:custGeom>
                <a:avLst/>
                <a:gdLst>
                  <a:gd name="T0" fmla="*/ 0 w 17"/>
                  <a:gd name="T1" fmla="*/ 0 h 11"/>
                  <a:gd name="T2" fmla="*/ 6 w 17"/>
                  <a:gd name="T3" fmla="*/ 6 h 11"/>
                  <a:gd name="T4" fmla="*/ 17 w 17"/>
                  <a:gd name="T5" fmla="*/ 11 h 11"/>
                  <a:gd name="T6" fmla="*/ 11 w 17"/>
                  <a:gd name="T7" fmla="*/ 0 h 11"/>
                  <a:gd name="T8" fmla="*/ 0 w 17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0" y="0"/>
                    </a:moveTo>
                    <a:lnTo>
                      <a:pt x="6" y="6"/>
                    </a:lnTo>
                    <a:lnTo>
                      <a:pt x="17" y="11"/>
                    </a:lnTo>
                    <a:lnTo>
                      <a:pt x="11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Rectangle 370">
                <a:extLst>
                  <a:ext uri="{FF2B5EF4-FFF2-40B4-BE49-F238E27FC236}">
                    <a16:creationId xmlns:a16="http://schemas.microsoft.com/office/drawing/2014/main" xmlns="" id="{87598AD6-EBDE-4AD1-A938-66E48333F1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392" y="1621"/>
                <a:ext cx="1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Rectangle 371">
                <a:extLst>
                  <a:ext uri="{FF2B5EF4-FFF2-40B4-BE49-F238E27FC236}">
                    <a16:creationId xmlns:a16="http://schemas.microsoft.com/office/drawing/2014/main" xmlns="" id="{AFB92CA2-05F5-4613-8854-5DA52B6DF3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392" y="1621"/>
                <a:ext cx="1" cy="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372">
                <a:extLst>
                  <a:ext uri="{FF2B5EF4-FFF2-40B4-BE49-F238E27FC236}">
                    <a16:creationId xmlns:a16="http://schemas.microsoft.com/office/drawing/2014/main" xmlns="" id="{9D44FF1D-7A58-4A3C-9B93-CA16CF2949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55" y="1364"/>
                <a:ext cx="307" cy="62"/>
              </a:xfrm>
              <a:custGeom>
                <a:avLst/>
                <a:gdLst>
                  <a:gd name="T0" fmla="*/ 11 w 307"/>
                  <a:gd name="T1" fmla="*/ 62 h 62"/>
                  <a:gd name="T2" fmla="*/ 5 w 307"/>
                  <a:gd name="T3" fmla="*/ 62 h 62"/>
                  <a:gd name="T4" fmla="*/ 5 w 307"/>
                  <a:gd name="T5" fmla="*/ 62 h 62"/>
                  <a:gd name="T6" fmla="*/ 11 w 307"/>
                  <a:gd name="T7" fmla="*/ 62 h 62"/>
                  <a:gd name="T8" fmla="*/ 11 w 307"/>
                  <a:gd name="T9" fmla="*/ 62 h 62"/>
                  <a:gd name="T10" fmla="*/ 11 w 307"/>
                  <a:gd name="T11" fmla="*/ 56 h 62"/>
                  <a:gd name="T12" fmla="*/ 0 w 307"/>
                  <a:gd name="T13" fmla="*/ 56 h 62"/>
                  <a:gd name="T14" fmla="*/ 0 w 307"/>
                  <a:gd name="T15" fmla="*/ 56 h 62"/>
                  <a:gd name="T16" fmla="*/ 11 w 307"/>
                  <a:gd name="T17" fmla="*/ 56 h 62"/>
                  <a:gd name="T18" fmla="*/ 11 w 307"/>
                  <a:gd name="T19" fmla="*/ 56 h 62"/>
                  <a:gd name="T20" fmla="*/ 307 w 307"/>
                  <a:gd name="T21" fmla="*/ 6 h 62"/>
                  <a:gd name="T22" fmla="*/ 296 w 307"/>
                  <a:gd name="T23" fmla="*/ 6 h 62"/>
                  <a:gd name="T24" fmla="*/ 296 w 307"/>
                  <a:gd name="T25" fmla="*/ 6 h 62"/>
                  <a:gd name="T26" fmla="*/ 307 w 307"/>
                  <a:gd name="T27" fmla="*/ 6 h 62"/>
                  <a:gd name="T28" fmla="*/ 307 w 307"/>
                  <a:gd name="T29" fmla="*/ 6 h 62"/>
                  <a:gd name="T30" fmla="*/ 296 w 307"/>
                  <a:gd name="T31" fmla="*/ 0 h 62"/>
                  <a:gd name="T32" fmla="*/ 279 w 307"/>
                  <a:gd name="T33" fmla="*/ 0 h 62"/>
                  <a:gd name="T34" fmla="*/ 279 w 307"/>
                  <a:gd name="T35" fmla="*/ 0 h 62"/>
                  <a:gd name="T36" fmla="*/ 296 w 307"/>
                  <a:gd name="T37" fmla="*/ 0 h 62"/>
                  <a:gd name="T38" fmla="*/ 296 w 307"/>
                  <a:gd name="T3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7" h="62">
                    <a:moveTo>
                      <a:pt x="11" y="62"/>
                    </a:moveTo>
                    <a:lnTo>
                      <a:pt x="5" y="62"/>
                    </a:lnTo>
                    <a:lnTo>
                      <a:pt x="5" y="62"/>
                    </a:lnTo>
                    <a:lnTo>
                      <a:pt x="11" y="62"/>
                    </a:lnTo>
                    <a:lnTo>
                      <a:pt x="11" y="62"/>
                    </a:lnTo>
                    <a:close/>
                    <a:moveTo>
                      <a:pt x="11" y="56"/>
                    </a:moveTo>
                    <a:lnTo>
                      <a:pt x="0" y="56"/>
                    </a:lnTo>
                    <a:lnTo>
                      <a:pt x="0" y="56"/>
                    </a:lnTo>
                    <a:lnTo>
                      <a:pt x="11" y="56"/>
                    </a:lnTo>
                    <a:lnTo>
                      <a:pt x="11" y="56"/>
                    </a:lnTo>
                    <a:close/>
                    <a:moveTo>
                      <a:pt x="307" y="6"/>
                    </a:moveTo>
                    <a:lnTo>
                      <a:pt x="296" y="6"/>
                    </a:lnTo>
                    <a:lnTo>
                      <a:pt x="296" y="6"/>
                    </a:lnTo>
                    <a:lnTo>
                      <a:pt x="307" y="6"/>
                    </a:lnTo>
                    <a:lnTo>
                      <a:pt x="307" y="6"/>
                    </a:lnTo>
                    <a:close/>
                    <a:moveTo>
                      <a:pt x="296" y="0"/>
                    </a:moveTo>
                    <a:lnTo>
                      <a:pt x="279" y="0"/>
                    </a:lnTo>
                    <a:lnTo>
                      <a:pt x="279" y="0"/>
                    </a:lnTo>
                    <a:lnTo>
                      <a:pt x="296" y="0"/>
                    </a:lnTo>
                    <a:lnTo>
                      <a:pt x="2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373">
                <a:extLst>
                  <a:ext uri="{FF2B5EF4-FFF2-40B4-BE49-F238E27FC236}">
                    <a16:creationId xmlns:a16="http://schemas.microsoft.com/office/drawing/2014/main" xmlns="" id="{06056CB3-5205-4BF8-920B-86586D3AEB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55" y="1364"/>
                <a:ext cx="307" cy="62"/>
              </a:xfrm>
              <a:custGeom>
                <a:avLst/>
                <a:gdLst>
                  <a:gd name="T0" fmla="*/ 11 w 307"/>
                  <a:gd name="T1" fmla="*/ 62 h 62"/>
                  <a:gd name="T2" fmla="*/ 5 w 307"/>
                  <a:gd name="T3" fmla="*/ 62 h 62"/>
                  <a:gd name="T4" fmla="*/ 5 w 307"/>
                  <a:gd name="T5" fmla="*/ 62 h 62"/>
                  <a:gd name="T6" fmla="*/ 11 w 307"/>
                  <a:gd name="T7" fmla="*/ 62 h 62"/>
                  <a:gd name="T8" fmla="*/ 11 w 307"/>
                  <a:gd name="T9" fmla="*/ 62 h 62"/>
                  <a:gd name="T10" fmla="*/ 11 w 307"/>
                  <a:gd name="T11" fmla="*/ 56 h 62"/>
                  <a:gd name="T12" fmla="*/ 0 w 307"/>
                  <a:gd name="T13" fmla="*/ 56 h 62"/>
                  <a:gd name="T14" fmla="*/ 0 w 307"/>
                  <a:gd name="T15" fmla="*/ 56 h 62"/>
                  <a:gd name="T16" fmla="*/ 11 w 307"/>
                  <a:gd name="T17" fmla="*/ 56 h 62"/>
                  <a:gd name="T18" fmla="*/ 11 w 307"/>
                  <a:gd name="T19" fmla="*/ 56 h 62"/>
                  <a:gd name="T20" fmla="*/ 307 w 307"/>
                  <a:gd name="T21" fmla="*/ 6 h 62"/>
                  <a:gd name="T22" fmla="*/ 296 w 307"/>
                  <a:gd name="T23" fmla="*/ 6 h 62"/>
                  <a:gd name="T24" fmla="*/ 296 w 307"/>
                  <a:gd name="T25" fmla="*/ 6 h 62"/>
                  <a:gd name="T26" fmla="*/ 307 w 307"/>
                  <a:gd name="T27" fmla="*/ 6 h 62"/>
                  <a:gd name="T28" fmla="*/ 307 w 307"/>
                  <a:gd name="T29" fmla="*/ 6 h 62"/>
                  <a:gd name="T30" fmla="*/ 296 w 307"/>
                  <a:gd name="T31" fmla="*/ 0 h 62"/>
                  <a:gd name="T32" fmla="*/ 279 w 307"/>
                  <a:gd name="T33" fmla="*/ 0 h 62"/>
                  <a:gd name="T34" fmla="*/ 279 w 307"/>
                  <a:gd name="T35" fmla="*/ 0 h 62"/>
                  <a:gd name="T36" fmla="*/ 296 w 307"/>
                  <a:gd name="T37" fmla="*/ 0 h 62"/>
                  <a:gd name="T38" fmla="*/ 296 w 307"/>
                  <a:gd name="T3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7" h="62">
                    <a:moveTo>
                      <a:pt x="11" y="62"/>
                    </a:moveTo>
                    <a:lnTo>
                      <a:pt x="5" y="62"/>
                    </a:lnTo>
                    <a:lnTo>
                      <a:pt x="5" y="62"/>
                    </a:lnTo>
                    <a:lnTo>
                      <a:pt x="11" y="62"/>
                    </a:lnTo>
                    <a:lnTo>
                      <a:pt x="11" y="62"/>
                    </a:lnTo>
                    <a:moveTo>
                      <a:pt x="11" y="56"/>
                    </a:moveTo>
                    <a:lnTo>
                      <a:pt x="0" y="56"/>
                    </a:lnTo>
                    <a:lnTo>
                      <a:pt x="0" y="56"/>
                    </a:lnTo>
                    <a:lnTo>
                      <a:pt x="11" y="56"/>
                    </a:lnTo>
                    <a:lnTo>
                      <a:pt x="11" y="56"/>
                    </a:lnTo>
                    <a:moveTo>
                      <a:pt x="307" y="6"/>
                    </a:moveTo>
                    <a:lnTo>
                      <a:pt x="296" y="6"/>
                    </a:lnTo>
                    <a:lnTo>
                      <a:pt x="296" y="6"/>
                    </a:lnTo>
                    <a:lnTo>
                      <a:pt x="307" y="6"/>
                    </a:lnTo>
                    <a:lnTo>
                      <a:pt x="307" y="6"/>
                    </a:lnTo>
                    <a:moveTo>
                      <a:pt x="296" y="0"/>
                    </a:moveTo>
                    <a:lnTo>
                      <a:pt x="279" y="0"/>
                    </a:lnTo>
                    <a:lnTo>
                      <a:pt x="279" y="0"/>
                    </a:lnTo>
                    <a:lnTo>
                      <a:pt x="296" y="0"/>
                    </a:lnTo>
                    <a:lnTo>
                      <a:pt x="29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374">
                <a:extLst>
                  <a:ext uri="{FF2B5EF4-FFF2-40B4-BE49-F238E27FC236}">
                    <a16:creationId xmlns:a16="http://schemas.microsoft.com/office/drawing/2014/main" xmlns="" id="{BE7BA441-F51E-4870-9096-C51E3B2623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4" y="1515"/>
                <a:ext cx="16" cy="6"/>
              </a:xfrm>
              <a:custGeom>
                <a:avLst/>
                <a:gdLst>
                  <a:gd name="T0" fmla="*/ 11 w 16"/>
                  <a:gd name="T1" fmla="*/ 0 h 6"/>
                  <a:gd name="T2" fmla="*/ 0 w 16"/>
                  <a:gd name="T3" fmla="*/ 6 h 6"/>
                  <a:gd name="T4" fmla="*/ 11 w 16"/>
                  <a:gd name="T5" fmla="*/ 6 h 6"/>
                  <a:gd name="T6" fmla="*/ 16 w 16"/>
                  <a:gd name="T7" fmla="*/ 6 h 6"/>
                  <a:gd name="T8" fmla="*/ 11 w 1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1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16" y="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375">
                <a:extLst>
                  <a:ext uri="{FF2B5EF4-FFF2-40B4-BE49-F238E27FC236}">
                    <a16:creationId xmlns:a16="http://schemas.microsoft.com/office/drawing/2014/main" xmlns="" id="{DAE1F186-FCD5-482E-BF1D-7517B4992B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794" y="1515"/>
                <a:ext cx="16" cy="6"/>
              </a:xfrm>
              <a:custGeom>
                <a:avLst/>
                <a:gdLst>
                  <a:gd name="T0" fmla="*/ 11 w 16"/>
                  <a:gd name="T1" fmla="*/ 0 h 6"/>
                  <a:gd name="T2" fmla="*/ 0 w 16"/>
                  <a:gd name="T3" fmla="*/ 6 h 6"/>
                  <a:gd name="T4" fmla="*/ 11 w 16"/>
                  <a:gd name="T5" fmla="*/ 6 h 6"/>
                  <a:gd name="T6" fmla="*/ 16 w 16"/>
                  <a:gd name="T7" fmla="*/ 6 h 6"/>
                  <a:gd name="T8" fmla="*/ 11 w 1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1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16" y="6"/>
                    </a:lnTo>
                    <a:lnTo>
                      <a:pt x="1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376">
                <a:extLst>
                  <a:ext uri="{FF2B5EF4-FFF2-40B4-BE49-F238E27FC236}">
                    <a16:creationId xmlns:a16="http://schemas.microsoft.com/office/drawing/2014/main" xmlns="" id="{E9B14348-416C-44B6-9E15-0990686E24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398" y="1616"/>
                <a:ext cx="17" cy="11"/>
              </a:xfrm>
              <a:custGeom>
                <a:avLst/>
                <a:gdLst>
                  <a:gd name="T0" fmla="*/ 12 w 17"/>
                  <a:gd name="T1" fmla="*/ 5 h 11"/>
                  <a:gd name="T2" fmla="*/ 12 w 17"/>
                  <a:gd name="T3" fmla="*/ 11 h 11"/>
                  <a:gd name="T4" fmla="*/ 17 w 17"/>
                  <a:gd name="T5" fmla="*/ 11 h 11"/>
                  <a:gd name="T6" fmla="*/ 17 w 17"/>
                  <a:gd name="T7" fmla="*/ 5 h 11"/>
                  <a:gd name="T8" fmla="*/ 12 w 17"/>
                  <a:gd name="T9" fmla="*/ 5 h 11"/>
                  <a:gd name="T10" fmla="*/ 0 w 17"/>
                  <a:gd name="T11" fmla="*/ 0 h 11"/>
                  <a:gd name="T12" fmla="*/ 0 w 17"/>
                  <a:gd name="T13" fmla="*/ 11 h 11"/>
                  <a:gd name="T14" fmla="*/ 6 w 17"/>
                  <a:gd name="T15" fmla="*/ 11 h 11"/>
                  <a:gd name="T16" fmla="*/ 6 w 17"/>
                  <a:gd name="T17" fmla="*/ 5 h 11"/>
                  <a:gd name="T18" fmla="*/ 0 w 17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1">
                    <a:moveTo>
                      <a:pt x="12" y="5"/>
                    </a:moveTo>
                    <a:lnTo>
                      <a:pt x="12" y="11"/>
                    </a:lnTo>
                    <a:lnTo>
                      <a:pt x="17" y="11"/>
                    </a:lnTo>
                    <a:lnTo>
                      <a:pt x="17" y="5"/>
                    </a:lnTo>
                    <a:lnTo>
                      <a:pt x="12" y="5"/>
                    </a:lnTo>
                    <a:close/>
                    <a:moveTo>
                      <a:pt x="0" y="0"/>
                    </a:moveTo>
                    <a:lnTo>
                      <a:pt x="0" y="11"/>
                    </a:lnTo>
                    <a:lnTo>
                      <a:pt x="6" y="11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377">
                <a:extLst>
                  <a:ext uri="{FF2B5EF4-FFF2-40B4-BE49-F238E27FC236}">
                    <a16:creationId xmlns:a16="http://schemas.microsoft.com/office/drawing/2014/main" xmlns="" id="{E67418FD-19A6-4ECB-B0BB-61210F9EE6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398" y="1616"/>
                <a:ext cx="17" cy="11"/>
              </a:xfrm>
              <a:custGeom>
                <a:avLst/>
                <a:gdLst>
                  <a:gd name="T0" fmla="*/ 12 w 17"/>
                  <a:gd name="T1" fmla="*/ 5 h 11"/>
                  <a:gd name="T2" fmla="*/ 12 w 17"/>
                  <a:gd name="T3" fmla="*/ 11 h 11"/>
                  <a:gd name="T4" fmla="*/ 17 w 17"/>
                  <a:gd name="T5" fmla="*/ 11 h 11"/>
                  <a:gd name="T6" fmla="*/ 17 w 17"/>
                  <a:gd name="T7" fmla="*/ 5 h 11"/>
                  <a:gd name="T8" fmla="*/ 12 w 17"/>
                  <a:gd name="T9" fmla="*/ 5 h 11"/>
                  <a:gd name="T10" fmla="*/ 0 w 17"/>
                  <a:gd name="T11" fmla="*/ 0 h 11"/>
                  <a:gd name="T12" fmla="*/ 0 w 17"/>
                  <a:gd name="T13" fmla="*/ 11 h 11"/>
                  <a:gd name="T14" fmla="*/ 6 w 17"/>
                  <a:gd name="T15" fmla="*/ 11 h 11"/>
                  <a:gd name="T16" fmla="*/ 6 w 17"/>
                  <a:gd name="T17" fmla="*/ 5 h 11"/>
                  <a:gd name="T18" fmla="*/ 0 w 17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1">
                    <a:moveTo>
                      <a:pt x="12" y="5"/>
                    </a:moveTo>
                    <a:lnTo>
                      <a:pt x="12" y="11"/>
                    </a:lnTo>
                    <a:lnTo>
                      <a:pt x="17" y="11"/>
                    </a:lnTo>
                    <a:lnTo>
                      <a:pt x="17" y="5"/>
                    </a:lnTo>
                    <a:lnTo>
                      <a:pt x="12" y="5"/>
                    </a:lnTo>
                    <a:moveTo>
                      <a:pt x="0" y="0"/>
                    </a:moveTo>
                    <a:lnTo>
                      <a:pt x="0" y="11"/>
                    </a:lnTo>
                    <a:lnTo>
                      <a:pt x="6" y="11"/>
                    </a:lnTo>
                    <a:lnTo>
                      <a:pt x="6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378">
                <a:extLst>
                  <a:ext uri="{FF2B5EF4-FFF2-40B4-BE49-F238E27FC236}">
                    <a16:creationId xmlns:a16="http://schemas.microsoft.com/office/drawing/2014/main" xmlns="" id="{4327B7B7-C51A-495E-AE0E-FD37D5ADE7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55" y="1364"/>
                <a:ext cx="1157" cy="235"/>
              </a:xfrm>
              <a:custGeom>
                <a:avLst/>
                <a:gdLst>
                  <a:gd name="T0" fmla="*/ 1151 w 1157"/>
                  <a:gd name="T1" fmla="*/ 229 h 235"/>
                  <a:gd name="T2" fmla="*/ 1151 w 1157"/>
                  <a:gd name="T3" fmla="*/ 229 h 235"/>
                  <a:gd name="T4" fmla="*/ 1157 w 1157"/>
                  <a:gd name="T5" fmla="*/ 235 h 235"/>
                  <a:gd name="T6" fmla="*/ 1157 w 1157"/>
                  <a:gd name="T7" fmla="*/ 229 h 235"/>
                  <a:gd name="T8" fmla="*/ 1151 w 1157"/>
                  <a:gd name="T9" fmla="*/ 229 h 235"/>
                  <a:gd name="T10" fmla="*/ 11 w 1157"/>
                  <a:gd name="T11" fmla="*/ 56 h 235"/>
                  <a:gd name="T12" fmla="*/ 0 w 1157"/>
                  <a:gd name="T13" fmla="*/ 56 h 235"/>
                  <a:gd name="T14" fmla="*/ 5 w 1157"/>
                  <a:gd name="T15" fmla="*/ 62 h 235"/>
                  <a:gd name="T16" fmla="*/ 11 w 1157"/>
                  <a:gd name="T17" fmla="*/ 62 h 235"/>
                  <a:gd name="T18" fmla="*/ 11 w 1157"/>
                  <a:gd name="T19" fmla="*/ 56 h 235"/>
                  <a:gd name="T20" fmla="*/ 296 w 1157"/>
                  <a:gd name="T21" fmla="*/ 0 h 235"/>
                  <a:gd name="T22" fmla="*/ 279 w 1157"/>
                  <a:gd name="T23" fmla="*/ 0 h 235"/>
                  <a:gd name="T24" fmla="*/ 296 w 1157"/>
                  <a:gd name="T25" fmla="*/ 6 h 235"/>
                  <a:gd name="T26" fmla="*/ 307 w 1157"/>
                  <a:gd name="T27" fmla="*/ 6 h 235"/>
                  <a:gd name="T28" fmla="*/ 296 w 1157"/>
                  <a:gd name="T2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57" h="235">
                    <a:moveTo>
                      <a:pt x="1151" y="229"/>
                    </a:moveTo>
                    <a:lnTo>
                      <a:pt x="1151" y="229"/>
                    </a:lnTo>
                    <a:lnTo>
                      <a:pt x="1157" y="235"/>
                    </a:lnTo>
                    <a:lnTo>
                      <a:pt x="1157" y="229"/>
                    </a:lnTo>
                    <a:lnTo>
                      <a:pt x="1151" y="229"/>
                    </a:lnTo>
                    <a:close/>
                    <a:moveTo>
                      <a:pt x="11" y="56"/>
                    </a:moveTo>
                    <a:lnTo>
                      <a:pt x="0" y="56"/>
                    </a:lnTo>
                    <a:lnTo>
                      <a:pt x="5" y="62"/>
                    </a:lnTo>
                    <a:lnTo>
                      <a:pt x="11" y="62"/>
                    </a:lnTo>
                    <a:lnTo>
                      <a:pt x="11" y="56"/>
                    </a:lnTo>
                    <a:close/>
                    <a:moveTo>
                      <a:pt x="296" y="0"/>
                    </a:moveTo>
                    <a:lnTo>
                      <a:pt x="279" y="0"/>
                    </a:lnTo>
                    <a:lnTo>
                      <a:pt x="296" y="6"/>
                    </a:lnTo>
                    <a:lnTo>
                      <a:pt x="307" y="6"/>
                    </a:lnTo>
                    <a:lnTo>
                      <a:pt x="2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379">
                <a:extLst>
                  <a:ext uri="{FF2B5EF4-FFF2-40B4-BE49-F238E27FC236}">
                    <a16:creationId xmlns:a16="http://schemas.microsoft.com/office/drawing/2014/main" xmlns="" id="{3789DE4E-E8E7-4F3F-8B2A-12F694B7FD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655" y="1364"/>
                <a:ext cx="1157" cy="235"/>
              </a:xfrm>
              <a:custGeom>
                <a:avLst/>
                <a:gdLst>
                  <a:gd name="T0" fmla="*/ 1151 w 1157"/>
                  <a:gd name="T1" fmla="*/ 229 h 235"/>
                  <a:gd name="T2" fmla="*/ 1151 w 1157"/>
                  <a:gd name="T3" fmla="*/ 229 h 235"/>
                  <a:gd name="T4" fmla="*/ 1157 w 1157"/>
                  <a:gd name="T5" fmla="*/ 235 h 235"/>
                  <a:gd name="T6" fmla="*/ 1157 w 1157"/>
                  <a:gd name="T7" fmla="*/ 229 h 235"/>
                  <a:gd name="T8" fmla="*/ 1151 w 1157"/>
                  <a:gd name="T9" fmla="*/ 229 h 235"/>
                  <a:gd name="T10" fmla="*/ 11 w 1157"/>
                  <a:gd name="T11" fmla="*/ 56 h 235"/>
                  <a:gd name="T12" fmla="*/ 0 w 1157"/>
                  <a:gd name="T13" fmla="*/ 56 h 235"/>
                  <a:gd name="T14" fmla="*/ 5 w 1157"/>
                  <a:gd name="T15" fmla="*/ 62 h 235"/>
                  <a:gd name="T16" fmla="*/ 11 w 1157"/>
                  <a:gd name="T17" fmla="*/ 62 h 235"/>
                  <a:gd name="T18" fmla="*/ 11 w 1157"/>
                  <a:gd name="T19" fmla="*/ 56 h 235"/>
                  <a:gd name="T20" fmla="*/ 296 w 1157"/>
                  <a:gd name="T21" fmla="*/ 0 h 235"/>
                  <a:gd name="T22" fmla="*/ 279 w 1157"/>
                  <a:gd name="T23" fmla="*/ 0 h 235"/>
                  <a:gd name="T24" fmla="*/ 296 w 1157"/>
                  <a:gd name="T25" fmla="*/ 6 h 235"/>
                  <a:gd name="T26" fmla="*/ 307 w 1157"/>
                  <a:gd name="T27" fmla="*/ 6 h 235"/>
                  <a:gd name="T28" fmla="*/ 296 w 1157"/>
                  <a:gd name="T2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57" h="235">
                    <a:moveTo>
                      <a:pt x="1151" y="229"/>
                    </a:moveTo>
                    <a:lnTo>
                      <a:pt x="1151" y="229"/>
                    </a:lnTo>
                    <a:lnTo>
                      <a:pt x="1157" y="235"/>
                    </a:lnTo>
                    <a:lnTo>
                      <a:pt x="1157" y="229"/>
                    </a:lnTo>
                    <a:lnTo>
                      <a:pt x="1151" y="229"/>
                    </a:lnTo>
                    <a:moveTo>
                      <a:pt x="11" y="56"/>
                    </a:moveTo>
                    <a:lnTo>
                      <a:pt x="0" y="56"/>
                    </a:lnTo>
                    <a:lnTo>
                      <a:pt x="5" y="62"/>
                    </a:lnTo>
                    <a:lnTo>
                      <a:pt x="11" y="62"/>
                    </a:lnTo>
                    <a:lnTo>
                      <a:pt x="11" y="56"/>
                    </a:lnTo>
                    <a:moveTo>
                      <a:pt x="296" y="0"/>
                    </a:moveTo>
                    <a:lnTo>
                      <a:pt x="279" y="0"/>
                    </a:lnTo>
                    <a:lnTo>
                      <a:pt x="296" y="6"/>
                    </a:lnTo>
                    <a:lnTo>
                      <a:pt x="307" y="6"/>
                    </a:lnTo>
                    <a:lnTo>
                      <a:pt x="296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380">
                <a:extLst>
                  <a:ext uri="{FF2B5EF4-FFF2-40B4-BE49-F238E27FC236}">
                    <a16:creationId xmlns:a16="http://schemas.microsoft.com/office/drawing/2014/main" xmlns="" id="{1CE5D73B-A6E1-48A4-8B8D-D1A7FE7E0E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1224" y="1666"/>
                <a:ext cx="391" cy="106"/>
              </a:xfrm>
              <a:custGeom>
                <a:avLst/>
                <a:gdLst>
                  <a:gd name="T0" fmla="*/ 65 w 70"/>
                  <a:gd name="T1" fmla="*/ 17 h 19"/>
                  <a:gd name="T2" fmla="*/ 64 w 70"/>
                  <a:gd name="T3" fmla="*/ 18 h 19"/>
                  <a:gd name="T4" fmla="*/ 70 w 70"/>
                  <a:gd name="T5" fmla="*/ 19 h 19"/>
                  <a:gd name="T6" fmla="*/ 70 w 70"/>
                  <a:gd name="T7" fmla="*/ 18 h 19"/>
                  <a:gd name="T8" fmla="*/ 65 w 70"/>
                  <a:gd name="T9" fmla="*/ 17 h 19"/>
                  <a:gd name="T10" fmla="*/ 48 w 70"/>
                  <a:gd name="T11" fmla="*/ 12 h 19"/>
                  <a:gd name="T12" fmla="*/ 48 w 70"/>
                  <a:gd name="T13" fmla="*/ 14 h 19"/>
                  <a:gd name="T14" fmla="*/ 63 w 70"/>
                  <a:gd name="T15" fmla="*/ 17 h 19"/>
                  <a:gd name="T16" fmla="*/ 64 w 70"/>
                  <a:gd name="T17" fmla="*/ 17 h 19"/>
                  <a:gd name="T18" fmla="*/ 48 w 70"/>
                  <a:gd name="T19" fmla="*/ 12 h 19"/>
                  <a:gd name="T20" fmla="*/ 13 w 70"/>
                  <a:gd name="T21" fmla="*/ 3 h 19"/>
                  <a:gd name="T22" fmla="*/ 14 w 70"/>
                  <a:gd name="T23" fmla="*/ 4 h 19"/>
                  <a:gd name="T24" fmla="*/ 20 w 70"/>
                  <a:gd name="T25" fmla="*/ 6 h 19"/>
                  <a:gd name="T26" fmla="*/ 21 w 70"/>
                  <a:gd name="T27" fmla="*/ 6 h 19"/>
                  <a:gd name="T28" fmla="*/ 47 w 70"/>
                  <a:gd name="T29" fmla="*/ 13 h 19"/>
                  <a:gd name="T30" fmla="*/ 47 w 70"/>
                  <a:gd name="T31" fmla="*/ 12 h 19"/>
                  <a:gd name="T32" fmla="*/ 22 w 70"/>
                  <a:gd name="T33" fmla="*/ 5 h 19"/>
                  <a:gd name="T34" fmla="*/ 21 w 70"/>
                  <a:gd name="T35" fmla="*/ 5 h 19"/>
                  <a:gd name="T36" fmla="*/ 13 w 70"/>
                  <a:gd name="T37" fmla="*/ 3 h 19"/>
                  <a:gd name="T38" fmla="*/ 7 w 70"/>
                  <a:gd name="T39" fmla="*/ 2 h 19"/>
                  <a:gd name="T40" fmla="*/ 7 w 70"/>
                  <a:gd name="T41" fmla="*/ 3 h 19"/>
                  <a:gd name="T42" fmla="*/ 12 w 70"/>
                  <a:gd name="T43" fmla="*/ 4 h 19"/>
                  <a:gd name="T44" fmla="*/ 12 w 70"/>
                  <a:gd name="T45" fmla="*/ 3 h 19"/>
                  <a:gd name="T46" fmla="*/ 7 w 70"/>
                  <a:gd name="T47" fmla="*/ 2 h 19"/>
                  <a:gd name="T48" fmla="*/ 0 w 70"/>
                  <a:gd name="T49" fmla="*/ 0 h 19"/>
                  <a:gd name="T50" fmla="*/ 0 w 70"/>
                  <a:gd name="T51" fmla="*/ 1 h 19"/>
                  <a:gd name="T52" fmla="*/ 6 w 70"/>
                  <a:gd name="T53" fmla="*/ 2 h 19"/>
                  <a:gd name="T54" fmla="*/ 6 w 70"/>
                  <a:gd name="T55" fmla="*/ 1 h 19"/>
                  <a:gd name="T56" fmla="*/ 0 w 70"/>
                  <a:gd name="T5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0" h="19">
                    <a:moveTo>
                      <a:pt x="65" y="17"/>
                    </a:moveTo>
                    <a:cubicBezTo>
                      <a:pt x="64" y="18"/>
                      <a:pt x="64" y="18"/>
                      <a:pt x="64" y="18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8"/>
                    </a:cubicBezTo>
                    <a:cubicBezTo>
                      <a:pt x="65" y="17"/>
                      <a:pt x="65" y="17"/>
                      <a:pt x="65" y="17"/>
                    </a:cubicBezTo>
                    <a:moveTo>
                      <a:pt x="48" y="12"/>
                    </a:moveTo>
                    <a:cubicBezTo>
                      <a:pt x="48" y="14"/>
                      <a:pt x="48" y="14"/>
                      <a:pt x="48" y="14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48" y="12"/>
                      <a:pt x="48" y="12"/>
                      <a:pt x="48" y="12"/>
                    </a:cubicBezTo>
                    <a:moveTo>
                      <a:pt x="13" y="3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13" y="3"/>
                      <a:pt x="13" y="3"/>
                      <a:pt x="13" y="3"/>
                    </a:cubicBezTo>
                    <a:moveTo>
                      <a:pt x="7" y="2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7" y="2"/>
                      <a:pt x="7" y="2"/>
                      <a:pt x="7" y="2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381">
                <a:extLst>
                  <a:ext uri="{FF2B5EF4-FFF2-40B4-BE49-F238E27FC236}">
                    <a16:creationId xmlns:a16="http://schemas.microsoft.com/office/drawing/2014/main" xmlns="" id="{CD0E38B3-F15A-432E-9C4A-95327330AD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2" y="1761"/>
                <a:ext cx="11" cy="6"/>
              </a:xfrm>
              <a:custGeom>
                <a:avLst/>
                <a:gdLst>
                  <a:gd name="T0" fmla="*/ 5 w 11"/>
                  <a:gd name="T1" fmla="*/ 0 h 6"/>
                  <a:gd name="T2" fmla="*/ 0 w 11"/>
                  <a:gd name="T3" fmla="*/ 0 h 6"/>
                  <a:gd name="T4" fmla="*/ 5 w 11"/>
                  <a:gd name="T5" fmla="*/ 6 h 6"/>
                  <a:gd name="T6" fmla="*/ 11 w 11"/>
                  <a:gd name="T7" fmla="*/ 0 h 6"/>
                  <a:gd name="T8" fmla="*/ 5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5" y="0"/>
                    </a:moveTo>
                    <a:lnTo>
                      <a:pt x="0" y="0"/>
                    </a:lnTo>
                    <a:lnTo>
                      <a:pt x="5" y="6"/>
                    </a:lnTo>
                    <a:lnTo>
                      <a:pt x="11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382">
                <a:extLst>
                  <a:ext uri="{FF2B5EF4-FFF2-40B4-BE49-F238E27FC236}">
                    <a16:creationId xmlns:a16="http://schemas.microsoft.com/office/drawing/2014/main" xmlns="" id="{0916C346-8FF6-4003-9360-3D02E624F6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872" y="1761"/>
                <a:ext cx="11" cy="6"/>
              </a:xfrm>
              <a:custGeom>
                <a:avLst/>
                <a:gdLst>
                  <a:gd name="T0" fmla="*/ 5 w 11"/>
                  <a:gd name="T1" fmla="*/ 0 h 6"/>
                  <a:gd name="T2" fmla="*/ 0 w 11"/>
                  <a:gd name="T3" fmla="*/ 0 h 6"/>
                  <a:gd name="T4" fmla="*/ 5 w 11"/>
                  <a:gd name="T5" fmla="*/ 6 h 6"/>
                  <a:gd name="T6" fmla="*/ 11 w 11"/>
                  <a:gd name="T7" fmla="*/ 0 h 6"/>
                  <a:gd name="T8" fmla="*/ 5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5" y="0"/>
                    </a:moveTo>
                    <a:lnTo>
                      <a:pt x="0" y="0"/>
                    </a:lnTo>
                    <a:lnTo>
                      <a:pt x="5" y="6"/>
                    </a:lnTo>
                    <a:lnTo>
                      <a:pt x="11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383">
                <a:extLst>
                  <a:ext uri="{FF2B5EF4-FFF2-40B4-BE49-F238E27FC236}">
                    <a16:creationId xmlns:a16="http://schemas.microsoft.com/office/drawing/2014/main" xmlns="" id="{E728606A-5962-4274-8B78-9AA7D17EAB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7" y="1683"/>
                <a:ext cx="11" cy="6"/>
              </a:xfrm>
              <a:custGeom>
                <a:avLst/>
                <a:gdLst>
                  <a:gd name="T0" fmla="*/ 0 w 11"/>
                  <a:gd name="T1" fmla="*/ 0 h 6"/>
                  <a:gd name="T2" fmla="*/ 0 w 11"/>
                  <a:gd name="T3" fmla="*/ 6 h 6"/>
                  <a:gd name="T4" fmla="*/ 11 w 11"/>
                  <a:gd name="T5" fmla="*/ 6 h 6"/>
                  <a:gd name="T6" fmla="*/ 5 w 11"/>
                  <a:gd name="T7" fmla="*/ 0 h 6"/>
                  <a:gd name="T8" fmla="*/ 0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384">
                <a:extLst>
                  <a:ext uri="{FF2B5EF4-FFF2-40B4-BE49-F238E27FC236}">
                    <a16:creationId xmlns:a16="http://schemas.microsoft.com/office/drawing/2014/main" xmlns="" id="{B200FEDE-B79E-492B-9915-7295757FE5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57" y="1683"/>
                <a:ext cx="11" cy="6"/>
              </a:xfrm>
              <a:custGeom>
                <a:avLst/>
                <a:gdLst>
                  <a:gd name="T0" fmla="*/ 0 w 11"/>
                  <a:gd name="T1" fmla="*/ 0 h 6"/>
                  <a:gd name="T2" fmla="*/ 0 w 11"/>
                  <a:gd name="T3" fmla="*/ 6 h 6"/>
                  <a:gd name="T4" fmla="*/ 11 w 11"/>
                  <a:gd name="T5" fmla="*/ 6 h 6"/>
                  <a:gd name="T6" fmla="*/ 5 w 11"/>
                  <a:gd name="T7" fmla="*/ 0 h 6"/>
                  <a:gd name="T8" fmla="*/ 0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5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385">
                <a:extLst>
                  <a:ext uri="{FF2B5EF4-FFF2-40B4-BE49-F238E27FC236}">
                    <a16:creationId xmlns:a16="http://schemas.microsoft.com/office/drawing/2014/main" xmlns="" id="{34E910C0-9EFC-4321-94DE-2351CE1E4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1" y="1672"/>
                <a:ext cx="6" cy="11"/>
              </a:xfrm>
              <a:custGeom>
                <a:avLst/>
                <a:gdLst>
                  <a:gd name="T0" fmla="*/ 0 w 6"/>
                  <a:gd name="T1" fmla="*/ 0 h 11"/>
                  <a:gd name="T2" fmla="*/ 0 w 6"/>
                  <a:gd name="T3" fmla="*/ 5 h 11"/>
                  <a:gd name="T4" fmla="*/ 6 w 6"/>
                  <a:gd name="T5" fmla="*/ 11 h 11"/>
                  <a:gd name="T6" fmla="*/ 6 w 6"/>
                  <a:gd name="T7" fmla="*/ 5 h 11"/>
                  <a:gd name="T8" fmla="*/ 0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lnTo>
                      <a:pt x="0" y="5"/>
                    </a:lnTo>
                    <a:lnTo>
                      <a:pt x="6" y="11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386">
                <a:extLst>
                  <a:ext uri="{FF2B5EF4-FFF2-40B4-BE49-F238E27FC236}">
                    <a16:creationId xmlns:a16="http://schemas.microsoft.com/office/drawing/2014/main" xmlns="" id="{DE6338BB-8A8C-427E-9D65-4498CDC9F1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191" y="1672"/>
                <a:ext cx="6" cy="11"/>
              </a:xfrm>
              <a:custGeom>
                <a:avLst/>
                <a:gdLst>
                  <a:gd name="T0" fmla="*/ 0 w 6"/>
                  <a:gd name="T1" fmla="*/ 0 h 11"/>
                  <a:gd name="T2" fmla="*/ 0 w 6"/>
                  <a:gd name="T3" fmla="*/ 5 h 11"/>
                  <a:gd name="T4" fmla="*/ 6 w 6"/>
                  <a:gd name="T5" fmla="*/ 11 h 11"/>
                  <a:gd name="T6" fmla="*/ 6 w 6"/>
                  <a:gd name="T7" fmla="*/ 5 h 11"/>
                  <a:gd name="T8" fmla="*/ 0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lnTo>
                      <a:pt x="0" y="5"/>
                    </a:lnTo>
                    <a:lnTo>
                      <a:pt x="6" y="11"/>
                    </a:lnTo>
                    <a:lnTo>
                      <a:pt x="6" y="5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387">
                <a:extLst>
                  <a:ext uri="{FF2B5EF4-FFF2-40B4-BE49-F238E27FC236}">
                    <a16:creationId xmlns:a16="http://schemas.microsoft.com/office/drawing/2014/main" xmlns="" id="{44A2BA03-0545-4217-9565-2DA096FAC5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2" y="1733"/>
                <a:ext cx="6" cy="11"/>
              </a:xfrm>
              <a:custGeom>
                <a:avLst/>
                <a:gdLst>
                  <a:gd name="T0" fmla="*/ 0 w 6"/>
                  <a:gd name="T1" fmla="*/ 0 h 11"/>
                  <a:gd name="T2" fmla="*/ 0 w 6"/>
                  <a:gd name="T3" fmla="*/ 6 h 11"/>
                  <a:gd name="T4" fmla="*/ 6 w 6"/>
                  <a:gd name="T5" fmla="*/ 11 h 11"/>
                  <a:gd name="T6" fmla="*/ 6 w 6"/>
                  <a:gd name="T7" fmla="*/ 0 h 11"/>
                  <a:gd name="T8" fmla="*/ 0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lnTo>
                      <a:pt x="0" y="6"/>
                    </a:lnTo>
                    <a:lnTo>
                      <a:pt x="6" y="11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388">
                <a:extLst>
                  <a:ext uri="{FF2B5EF4-FFF2-40B4-BE49-F238E27FC236}">
                    <a16:creationId xmlns:a16="http://schemas.microsoft.com/office/drawing/2014/main" xmlns="" id="{FBE3BC6C-E193-476D-933D-7C18ABD3EF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62" y="1733"/>
                <a:ext cx="6" cy="11"/>
              </a:xfrm>
              <a:custGeom>
                <a:avLst/>
                <a:gdLst>
                  <a:gd name="T0" fmla="*/ 0 w 6"/>
                  <a:gd name="T1" fmla="*/ 0 h 11"/>
                  <a:gd name="T2" fmla="*/ 0 w 6"/>
                  <a:gd name="T3" fmla="*/ 6 h 11"/>
                  <a:gd name="T4" fmla="*/ 6 w 6"/>
                  <a:gd name="T5" fmla="*/ 11 h 11"/>
                  <a:gd name="T6" fmla="*/ 6 w 6"/>
                  <a:gd name="T7" fmla="*/ 0 h 11"/>
                  <a:gd name="T8" fmla="*/ 0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lnTo>
                      <a:pt x="0" y="6"/>
                    </a:lnTo>
                    <a:lnTo>
                      <a:pt x="6" y="11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389">
                <a:extLst>
                  <a:ext uri="{FF2B5EF4-FFF2-40B4-BE49-F238E27FC236}">
                    <a16:creationId xmlns:a16="http://schemas.microsoft.com/office/drawing/2014/main" xmlns="" id="{B689F714-841B-48F3-BE8F-8AB6F3F891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49" y="2035"/>
                <a:ext cx="89" cy="532"/>
              </a:xfrm>
              <a:custGeom>
                <a:avLst/>
                <a:gdLst>
                  <a:gd name="T0" fmla="*/ 67 w 89"/>
                  <a:gd name="T1" fmla="*/ 431 h 532"/>
                  <a:gd name="T2" fmla="*/ 84 w 89"/>
                  <a:gd name="T3" fmla="*/ 515 h 532"/>
                  <a:gd name="T4" fmla="*/ 84 w 89"/>
                  <a:gd name="T5" fmla="*/ 515 h 532"/>
                  <a:gd name="T6" fmla="*/ 89 w 89"/>
                  <a:gd name="T7" fmla="*/ 532 h 532"/>
                  <a:gd name="T8" fmla="*/ 89 w 89"/>
                  <a:gd name="T9" fmla="*/ 526 h 532"/>
                  <a:gd name="T10" fmla="*/ 89 w 89"/>
                  <a:gd name="T11" fmla="*/ 515 h 532"/>
                  <a:gd name="T12" fmla="*/ 78 w 89"/>
                  <a:gd name="T13" fmla="*/ 442 h 532"/>
                  <a:gd name="T14" fmla="*/ 67 w 89"/>
                  <a:gd name="T15" fmla="*/ 431 h 532"/>
                  <a:gd name="T16" fmla="*/ 39 w 89"/>
                  <a:gd name="T17" fmla="*/ 241 h 532"/>
                  <a:gd name="T18" fmla="*/ 67 w 89"/>
                  <a:gd name="T19" fmla="*/ 420 h 532"/>
                  <a:gd name="T20" fmla="*/ 73 w 89"/>
                  <a:gd name="T21" fmla="*/ 431 h 532"/>
                  <a:gd name="T22" fmla="*/ 45 w 89"/>
                  <a:gd name="T23" fmla="*/ 246 h 532"/>
                  <a:gd name="T24" fmla="*/ 39 w 89"/>
                  <a:gd name="T25" fmla="*/ 241 h 532"/>
                  <a:gd name="T26" fmla="*/ 6 w 89"/>
                  <a:gd name="T27" fmla="*/ 62 h 532"/>
                  <a:gd name="T28" fmla="*/ 34 w 89"/>
                  <a:gd name="T29" fmla="*/ 235 h 532"/>
                  <a:gd name="T30" fmla="*/ 45 w 89"/>
                  <a:gd name="T31" fmla="*/ 241 h 532"/>
                  <a:gd name="T32" fmla="*/ 11 w 89"/>
                  <a:gd name="T33" fmla="*/ 62 h 532"/>
                  <a:gd name="T34" fmla="*/ 6 w 89"/>
                  <a:gd name="T35" fmla="*/ 62 h 532"/>
                  <a:gd name="T36" fmla="*/ 0 w 89"/>
                  <a:gd name="T37" fmla="*/ 0 h 532"/>
                  <a:gd name="T38" fmla="*/ 0 w 89"/>
                  <a:gd name="T39" fmla="*/ 0 h 532"/>
                  <a:gd name="T40" fmla="*/ 6 w 89"/>
                  <a:gd name="T41" fmla="*/ 51 h 532"/>
                  <a:gd name="T42" fmla="*/ 11 w 89"/>
                  <a:gd name="T43" fmla="*/ 51 h 532"/>
                  <a:gd name="T44" fmla="*/ 6 w 89"/>
                  <a:gd name="T45" fmla="*/ 6 h 532"/>
                  <a:gd name="T46" fmla="*/ 6 w 89"/>
                  <a:gd name="T47" fmla="*/ 6 h 532"/>
                  <a:gd name="T48" fmla="*/ 0 w 89"/>
                  <a:gd name="T49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9" h="532">
                    <a:moveTo>
                      <a:pt x="67" y="431"/>
                    </a:moveTo>
                    <a:lnTo>
                      <a:pt x="84" y="515"/>
                    </a:lnTo>
                    <a:lnTo>
                      <a:pt x="84" y="515"/>
                    </a:lnTo>
                    <a:lnTo>
                      <a:pt x="89" y="532"/>
                    </a:lnTo>
                    <a:lnTo>
                      <a:pt x="89" y="526"/>
                    </a:lnTo>
                    <a:lnTo>
                      <a:pt x="89" y="515"/>
                    </a:lnTo>
                    <a:lnTo>
                      <a:pt x="78" y="442"/>
                    </a:lnTo>
                    <a:lnTo>
                      <a:pt x="67" y="431"/>
                    </a:lnTo>
                    <a:close/>
                    <a:moveTo>
                      <a:pt x="39" y="241"/>
                    </a:moveTo>
                    <a:lnTo>
                      <a:pt x="67" y="420"/>
                    </a:lnTo>
                    <a:lnTo>
                      <a:pt x="73" y="431"/>
                    </a:lnTo>
                    <a:lnTo>
                      <a:pt x="45" y="246"/>
                    </a:lnTo>
                    <a:lnTo>
                      <a:pt x="39" y="241"/>
                    </a:lnTo>
                    <a:close/>
                    <a:moveTo>
                      <a:pt x="6" y="62"/>
                    </a:moveTo>
                    <a:lnTo>
                      <a:pt x="34" y="235"/>
                    </a:lnTo>
                    <a:lnTo>
                      <a:pt x="45" y="241"/>
                    </a:lnTo>
                    <a:lnTo>
                      <a:pt x="11" y="62"/>
                    </a:lnTo>
                    <a:lnTo>
                      <a:pt x="6" y="62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6" y="51"/>
                    </a:lnTo>
                    <a:lnTo>
                      <a:pt x="11" y="51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390">
                <a:extLst>
                  <a:ext uri="{FF2B5EF4-FFF2-40B4-BE49-F238E27FC236}">
                    <a16:creationId xmlns:a16="http://schemas.microsoft.com/office/drawing/2014/main" xmlns="" id="{67EDB177-B328-42D0-9C7F-F5F8FA600F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549" y="2035"/>
                <a:ext cx="89" cy="532"/>
              </a:xfrm>
              <a:custGeom>
                <a:avLst/>
                <a:gdLst>
                  <a:gd name="T0" fmla="*/ 67 w 89"/>
                  <a:gd name="T1" fmla="*/ 431 h 532"/>
                  <a:gd name="T2" fmla="*/ 84 w 89"/>
                  <a:gd name="T3" fmla="*/ 515 h 532"/>
                  <a:gd name="T4" fmla="*/ 84 w 89"/>
                  <a:gd name="T5" fmla="*/ 515 h 532"/>
                  <a:gd name="T6" fmla="*/ 89 w 89"/>
                  <a:gd name="T7" fmla="*/ 532 h 532"/>
                  <a:gd name="T8" fmla="*/ 89 w 89"/>
                  <a:gd name="T9" fmla="*/ 526 h 532"/>
                  <a:gd name="T10" fmla="*/ 89 w 89"/>
                  <a:gd name="T11" fmla="*/ 515 h 532"/>
                  <a:gd name="T12" fmla="*/ 78 w 89"/>
                  <a:gd name="T13" fmla="*/ 442 h 532"/>
                  <a:gd name="T14" fmla="*/ 67 w 89"/>
                  <a:gd name="T15" fmla="*/ 431 h 532"/>
                  <a:gd name="T16" fmla="*/ 39 w 89"/>
                  <a:gd name="T17" fmla="*/ 241 h 532"/>
                  <a:gd name="T18" fmla="*/ 67 w 89"/>
                  <a:gd name="T19" fmla="*/ 420 h 532"/>
                  <a:gd name="T20" fmla="*/ 73 w 89"/>
                  <a:gd name="T21" fmla="*/ 431 h 532"/>
                  <a:gd name="T22" fmla="*/ 45 w 89"/>
                  <a:gd name="T23" fmla="*/ 246 h 532"/>
                  <a:gd name="T24" fmla="*/ 39 w 89"/>
                  <a:gd name="T25" fmla="*/ 241 h 532"/>
                  <a:gd name="T26" fmla="*/ 6 w 89"/>
                  <a:gd name="T27" fmla="*/ 62 h 532"/>
                  <a:gd name="T28" fmla="*/ 34 w 89"/>
                  <a:gd name="T29" fmla="*/ 235 h 532"/>
                  <a:gd name="T30" fmla="*/ 45 w 89"/>
                  <a:gd name="T31" fmla="*/ 241 h 532"/>
                  <a:gd name="T32" fmla="*/ 11 w 89"/>
                  <a:gd name="T33" fmla="*/ 62 h 532"/>
                  <a:gd name="T34" fmla="*/ 6 w 89"/>
                  <a:gd name="T35" fmla="*/ 62 h 532"/>
                  <a:gd name="T36" fmla="*/ 0 w 89"/>
                  <a:gd name="T37" fmla="*/ 0 h 532"/>
                  <a:gd name="T38" fmla="*/ 0 w 89"/>
                  <a:gd name="T39" fmla="*/ 0 h 532"/>
                  <a:gd name="T40" fmla="*/ 6 w 89"/>
                  <a:gd name="T41" fmla="*/ 51 h 532"/>
                  <a:gd name="T42" fmla="*/ 11 w 89"/>
                  <a:gd name="T43" fmla="*/ 51 h 532"/>
                  <a:gd name="T44" fmla="*/ 6 w 89"/>
                  <a:gd name="T45" fmla="*/ 6 h 532"/>
                  <a:gd name="T46" fmla="*/ 6 w 89"/>
                  <a:gd name="T47" fmla="*/ 6 h 532"/>
                  <a:gd name="T48" fmla="*/ 0 w 89"/>
                  <a:gd name="T49" fmla="*/ 0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9" h="532">
                    <a:moveTo>
                      <a:pt x="67" y="431"/>
                    </a:moveTo>
                    <a:lnTo>
                      <a:pt x="84" y="515"/>
                    </a:lnTo>
                    <a:lnTo>
                      <a:pt x="84" y="515"/>
                    </a:lnTo>
                    <a:lnTo>
                      <a:pt x="89" y="532"/>
                    </a:lnTo>
                    <a:lnTo>
                      <a:pt x="89" y="526"/>
                    </a:lnTo>
                    <a:lnTo>
                      <a:pt x="89" y="515"/>
                    </a:lnTo>
                    <a:lnTo>
                      <a:pt x="78" y="442"/>
                    </a:lnTo>
                    <a:lnTo>
                      <a:pt x="67" y="431"/>
                    </a:lnTo>
                    <a:moveTo>
                      <a:pt x="39" y="241"/>
                    </a:moveTo>
                    <a:lnTo>
                      <a:pt x="67" y="420"/>
                    </a:lnTo>
                    <a:lnTo>
                      <a:pt x="73" y="431"/>
                    </a:lnTo>
                    <a:lnTo>
                      <a:pt x="45" y="246"/>
                    </a:lnTo>
                    <a:lnTo>
                      <a:pt x="39" y="241"/>
                    </a:lnTo>
                    <a:moveTo>
                      <a:pt x="6" y="62"/>
                    </a:moveTo>
                    <a:lnTo>
                      <a:pt x="34" y="235"/>
                    </a:lnTo>
                    <a:lnTo>
                      <a:pt x="45" y="241"/>
                    </a:lnTo>
                    <a:lnTo>
                      <a:pt x="11" y="62"/>
                    </a:lnTo>
                    <a:lnTo>
                      <a:pt x="6" y="62"/>
                    </a:lnTo>
                    <a:moveTo>
                      <a:pt x="0" y="0"/>
                    </a:moveTo>
                    <a:lnTo>
                      <a:pt x="0" y="0"/>
                    </a:lnTo>
                    <a:lnTo>
                      <a:pt x="6" y="51"/>
                    </a:lnTo>
                    <a:lnTo>
                      <a:pt x="11" y="51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Rectangle 391">
                <a:extLst>
                  <a:ext uri="{FF2B5EF4-FFF2-40B4-BE49-F238E27FC236}">
                    <a16:creationId xmlns:a16="http://schemas.microsoft.com/office/drawing/2014/main" xmlns="" id="{2B83D583-BFAE-45D2-82A5-0795044684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543" y="2086"/>
                <a:ext cx="5" cy="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Rectangle 392">
                <a:extLst>
                  <a:ext uri="{FF2B5EF4-FFF2-40B4-BE49-F238E27FC236}">
                    <a16:creationId xmlns:a16="http://schemas.microsoft.com/office/drawing/2014/main" xmlns="" id="{B4699979-2293-4C20-8486-CEC6F2BD9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543" y="2086"/>
                <a:ext cx="5" cy="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393">
                <a:extLst>
                  <a:ext uri="{FF2B5EF4-FFF2-40B4-BE49-F238E27FC236}">
                    <a16:creationId xmlns:a16="http://schemas.microsoft.com/office/drawing/2014/main" xmlns="" id="{13E3E8F8-374C-4866-917E-8DECA81EB5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5" y="2270"/>
                <a:ext cx="11" cy="11"/>
              </a:xfrm>
              <a:custGeom>
                <a:avLst/>
                <a:gdLst>
                  <a:gd name="T0" fmla="*/ 0 w 11"/>
                  <a:gd name="T1" fmla="*/ 0 h 11"/>
                  <a:gd name="T2" fmla="*/ 5 w 11"/>
                  <a:gd name="T3" fmla="*/ 6 h 11"/>
                  <a:gd name="T4" fmla="*/ 11 w 11"/>
                  <a:gd name="T5" fmla="*/ 11 h 11"/>
                  <a:gd name="T6" fmla="*/ 11 w 11"/>
                  <a:gd name="T7" fmla="*/ 6 h 11"/>
                  <a:gd name="T8" fmla="*/ 0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0" y="0"/>
                    </a:moveTo>
                    <a:lnTo>
                      <a:pt x="5" y="6"/>
                    </a:lnTo>
                    <a:lnTo>
                      <a:pt x="11" y="11"/>
                    </a:lnTo>
                    <a:lnTo>
                      <a:pt x="11" y="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394">
                <a:extLst>
                  <a:ext uri="{FF2B5EF4-FFF2-40B4-BE49-F238E27FC236}">
                    <a16:creationId xmlns:a16="http://schemas.microsoft.com/office/drawing/2014/main" xmlns="" id="{1D3AFBFA-8726-41EE-8003-6A3E46949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515" y="2270"/>
                <a:ext cx="11" cy="11"/>
              </a:xfrm>
              <a:custGeom>
                <a:avLst/>
                <a:gdLst>
                  <a:gd name="T0" fmla="*/ 0 w 11"/>
                  <a:gd name="T1" fmla="*/ 0 h 11"/>
                  <a:gd name="T2" fmla="*/ 5 w 11"/>
                  <a:gd name="T3" fmla="*/ 6 h 11"/>
                  <a:gd name="T4" fmla="*/ 11 w 11"/>
                  <a:gd name="T5" fmla="*/ 11 h 11"/>
                  <a:gd name="T6" fmla="*/ 11 w 11"/>
                  <a:gd name="T7" fmla="*/ 6 h 11"/>
                  <a:gd name="T8" fmla="*/ 0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0" y="0"/>
                    </a:moveTo>
                    <a:lnTo>
                      <a:pt x="5" y="6"/>
                    </a:lnTo>
                    <a:lnTo>
                      <a:pt x="11" y="11"/>
                    </a:lnTo>
                    <a:lnTo>
                      <a:pt x="11" y="6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395">
                <a:extLst>
                  <a:ext uri="{FF2B5EF4-FFF2-40B4-BE49-F238E27FC236}">
                    <a16:creationId xmlns:a16="http://schemas.microsoft.com/office/drawing/2014/main" xmlns="" id="{4D5E26B8-272E-46B0-834F-88AFE4DDCF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2" y="2455"/>
                <a:ext cx="11" cy="22"/>
              </a:xfrm>
              <a:custGeom>
                <a:avLst/>
                <a:gdLst>
                  <a:gd name="T0" fmla="*/ 0 w 11"/>
                  <a:gd name="T1" fmla="*/ 0 h 22"/>
                  <a:gd name="T2" fmla="*/ 0 w 11"/>
                  <a:gd name="T3" fmla="*/ 11 h 22"/>
                  <a:gd name="T4" fmla="*/ 11 w 11"/>
                  <a:gd name="T5" fmla="*/ 22 h 22"/>
                  <a:gd name="T6" fmla="*/ 6 w 11"/>
                  <a:gd name="T7" fmla="*/ 11 h 22"/>
                  <a:gd name="T8" fmla="*/ 0 w 1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2">
                    <a:moveTo>
                      <a:pt x="0" y="0"/>
                    </a:moveTo>
                    <a:lnTo>
                      <a:pt x="0" y="11"/>
                    </a:lnTo>
                    <a:lnTo>
                      <a:pt x="11" y="22"/>
                    </a:lnTo>
                    <a:lnTo>
                      <a:pt x="6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396">
                <a:extLst>
                  <a:ext uri="{FF2B5EF4-FFF2-40B4-BE49-F238E27FC236}">
                    <a16:creationId xmlns:a16="http://schemas.microsoft.com/office/drawing/2014/main" xmlns="" id="{8351A9E7-7AC9-4B5B-8C63-2BAA5F058E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482" y="2455"/>
                <a:ext cx="11" cy="22"/>
              </a:xfrm>
              <a:custGeom>
                <a:avLst/>
                <a:gdLst>
                  <a:gd name="T0" fmla="*/ 0 w 11"/>
                  <a:gd name="T1" fmla="*/ 0 h 22"/>
                  <a:gd name="T2" fmla="*/ 0 w 11"/>
                  <a:gd name="T3" fmla="*/ 11 h 22"/>
                  <a:gd name="T4" fmla="*/ 11 w 11"/>
                  <a:gd name="T5" fmla="*/ 22 h 22"/>
                  <a:gd name="T6" fmla="*/ 6 w 11"/>
                  <a:gd name="T7" fmla="*/ 11 h 22"/>
                  <a:gd name="T8" fmla="*/ 0 w 11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2">
                    <a:moveTo>
                      <a:pt x="0" y="0"/>
                    </a:moveTo>
                    <a:lnTo>
                      <a:pt x="0" y="11"/>
                    </a:lnTo>
                    <a:lnTo>
                      <a:pt x="11" y="22"/>
                    </a:lnTo>
                    <a:lnTo>
                      <a:pt x="6" y="1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397">
                <a:extLst>
                  <a:ext uri="{FF2B5EF4-FFF2-40B4-BE49-F238E27FC236}">
                    <a16:creationId xmlns:a16="http://schemas.microsoft.com/office/drawing/2014/main" xmlns="" id="{D9308CAB-00C6-41ED-BFBE-B028BA49CD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275" y="2181"/>
                <a:ext cx="559" cy="582"/>
              </a:xfrm>
              <a:custGeom>
                <a:avLst/>
                <a:gdLst>
                  <a:gd name="T0" fmla="*/ 74 w 100"/>
                  <a:gd name="T1" fmla="*/ 101 h 104"/>
                  <a:gd name="T2" fmla="*/ 77 w 100"/>
                  <a:gd name="T3" fmla="*/ 104 h 104"/>
                  <a:gd name="T4" fmla="*/ 77 w 100"/>
                  <a:gd name="T5" fmla="*/ 103 h 104"/>
                  <a:gd name="T6" fmla="*/ 77 w 100"/>
                  <a:gd name="T7" fmla="*/ 103 h 104"/>
                  <a:gd name="T8" fmla="*/ 74 w 100"/>
                  <a:gd name="T9" fmla="*/ 101 h 104"/>
                  <a:gd name="T10" fmla="*/ 90 w 100"/>
                  <a:gd name="T11" fmla="*/ 89 h 104"/>
                  <a:gd name="T12" fmla="*/ 89 w 100"/>
                  <a:gd name="T13" fmla="*/ 92 h 104"/>
                  <a:gd name="T14" fmla="*/ 88 w 100"/>
                  <a:gd name="T15" fmla="*/ 93 h 104"/>
                  <a:gd name="T16" fmla="*/ 84 w 100"/>
                  <a:gd name="T17" fmla="*/ 102 h 104"/>
                  <a:gd name="T18" fmla="*/ 85 w 100"/>
                  <a:gd name="T19" fmla="*/ 103 h 104"/>
                  <a:gd name="T20" fmla="*/ 89 w 100"/>
                  <a:gd name="T21" fmla="*/ 93 h 104"/>
                  <a:gd name="T22" fmla="*/ 90 w 100"/>
                  <a:gd name="T23" fmla="*/ 92 h 104"/>
                  <a:gd name="T24" fmla="*/ 91 w 100"/>
                  <a:gd name="T25" fmla="*/ 91 h 104"/>
                  <a:gd name="T26" fmla="*/ 90 w 100"/>
                  <a:gd name="T27" fmla="*/ 89 h 104"/>
                  <a:gd name="T28" fmla="*/ 100 w 100"/>
                  <a:gd name="T29" fmla="*/ 70 h 104"/>
                  <a:gd name="T30" fmla="*/ 91 w 100"/>
                  <a:gd name="T31" fmla="*/ 88 h 104"/>
                  <a:gd name="T32" fmla="*/ 91 w 100"/>
                  <a:gd name="T33" fmla="*/ 89 h 104"/>
                  <a:gd name="T34" fmla="*/ 100 w 100"/>
                  <a:gd name="T35" fmla="*/ 70 h 104"/>
                  <a:gd name="T36" fmla="*/ 100 w 100"/>
                  <a:gd name="T37" fmla="*/ 70 h 104"/>
                  <a:gd name="T38" fmla="*/ 43 w 100"/>
                  <a:gd name="T39" fmla="*/ 57 h 104"/>
                  <a:gd name="T40" fmla="*/ 42 w 100"/>
                  <a:gd name="T41" fmla="*/ 58 h 104"/>
                  <a:gd name="T42" fmla="*/ 65 w 100"/>
                  <a:gd name="T43" fmla="*/ 88 h 104"/>
                  <a:gd name="T44" fmla="*/ 65 w 100"/>
                  <a:gd name="T45" fmla="*/ 89 h 104"/>
                  <a:gd name="T46" fmla="*/ 72 w 100"/>
                  <a:gd name="T47" fmla="*/ 98 h 104"/>
                  <a:gd name="T48" fmla="*/ 75 w 100"/>
                  <a:gd name="T49" fmla="*/ 100 h 104"/>
                  <a:gd name="T50" fmla="*/ 67 w 100"/>
                  <a:gd name="T51" fmla="*/ 89 h 104"/>
                  <a:gd name="T52" fmla="*/ 66 w 100"/>
                  <a:gd name="T53" fmla="*/ 88 h 104"/>
                  <a:gd name="T54" fmla="*/ 43 w 100"/>
                  <a:gd name="T55" fmla="*/ 57 h 104"/>
                  <a:gd name="T56" fmla="*/ 23 w 100"/>
                  <a:gd name="T57" fmla="*/ 30 h 104"/>
                  <a:gd name="T58" fmla="*/ 22 w 100"/>
                  <a:gd name="T59" fmla="*/ 31 h 104"/>
                  <a:gd name="T60" fmla="*/ 42 w 100"/>
                  <a:gd name="T61" fmla="*/ 57 h 104"/>
                  <a:gd name="T62" fmla="*/ 43 w 100"/>
                  <a:gd name="T63" fmla="*/ 56 h 104"/>
                  <a:gd name="T64" fmla="*/ 23 w 100"/>
                  <a:gd name="T65" fmla="*/ 30 h 104"/>
                  <a:gd name="T66" fmla="*/ 0 w 100"/>
                  <a:gd name="T67" fmla="*/ 0 h 104"/>
                  <a:gd name="T68" fmla="*/ 0 w 100"/>
                  <a:gd name="T69" fmla="*/ 0 h 104"/>
                  <a:gd name="T70" fmla="*/ 22 w 100"/>
                  <a:gd name="T71" fmla="*/ 30 h 104"/>
                  <a:gd name="T72" fmla="*/ 23 w 100"/>
                  <a:gd name="T73" fmla="*/ 29 h 104"/>
                  <a:gd name="T74" fmla="*/ 2 w 100"/>
                  <a:gd name="T75" fmla="*/ 2 h 104"/>
                  <a:gd name="T76" fmla="*/ 0 w 100"/>
                  <a:gd name="T7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0" h="104">
                    <a:moveTo>
                      <a:pt x="74" y="101"/>
                    </a:moveTo>
                    <a:cubicBezTo>
                      <a:pt x="77" y="104"/>
                      <a:pt x="77" y="104"/>
                      <a:pt x="77" y="104"/>
                    </a:cubicBezTo>
                    <a:cubicBezTo>
                      <a:pt x="77" y="104"/>
                      <a:pt x="77" y="103"/>
                      <a:pt x="77" y="103"/>
                    </a:cubicBezTo>
                    <a:cubicBezTo>
                      <a:pt x="77" y="103"/>
                      <a:pt x="77" y="103"/>
                      <a:pt x="77" y="103"/>
                    </a:cubicBezTo>
                    <a:cubicBezTo>
                      <a:pt x="74" y="101"/>
                      <a:pt x="74" y="101"/>
                      <a:pt x="74" y="101"/>
                    </a:cubicBezTo>
                    <a:moveTo>
                      <a:pt x="90" y="89"/>
                    </a:moveTo>
                    <a:cubicBezTo>
                      <a:pt x="89" y="92"/>
                      <a:pt x="89" y="92"/>
                      <a:pt x="89" y="92"/>
                    </a:cubicBezTo>
                    <a:cubicBezTo>
                      <a:pt x="88" y="93"/>
                      <a:pt x="88" y="93"/>
                      <a:pt x="88" y="93"/>
                    </a:cubicBezTo>
                    <a:cubicBezTo>
                      <a:pt x="84" y="102"/>
                      <a:pt x="84" y="102"/>
                      <a:pt x="84" y="102"/>
                    </a:cubicBezTo>
                    <a:cubicBezTo>
                      <a:pt x="84" y="103"/>
                      <a:pt x="85" y="103"/>
                      <a:pt x="85" y="103"/>
                    </a:cubicBezTo>
                    <a:cubicBezTo>
                      <a:pt x="89" y="93"/>
                      <a:pt x="89" y="93"/>
                      <a:pt x="89" y="93"/>
                    </a:cubicBezTo>
                    <a:cubicBezTo>
                      <a:pt x="90" y="92"/>
                      <a:pt x="90" y="92"/>
                      <a:pt x="90" y="92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0" y="89"/>
                      <a:pt x="90" y="89"/>
                      <a:pt x="90" y="89"/>
                    </a:cubicBezTo>
                    <a:moveTo>
                      <a:pt x="100" y="70"/>
                    </a:moveTo>
                    <a:cubicBezTo>
                      <a:pt x="91" y="88"/>
                      <a:pt x="91" y="88"/>
                      <a:pt x="91" y="88"/>
                    </a:cubicBezTo>
                    <a:cubicBezTo>
                      <a:pt x="91" y="89"/>
                      <a:pt x="91" y="89"/>
                      <a:pt x="91" y="89"/>
                    </a:cubicBezTo>
                    <a:cubicBezTo>
                      <a:pt x="100" y="70"/>
                      <a:pt x="100" y="70"/>
                      <a:pt x="100" y="70"/>
                    </a:cubicBezTo>
                    <a:cubicBezTo>
                      <a:pt x="100" y="70"/>
                      <a:pt x="100" y="70"/>
                      <a:pt x="100" y="70"/>
                    </a:cubicBezTo>
                    <a:moveTo>
                      <a:pt x="43" y="57"/>
                    </a:moveTo>
                    <a:cubicBezTo>
                      <a:pt x="42" y="58"/>
                      <a:pt x="42" y="58"/>
                      <a:pt x="42" y="58"/>
                    </a:cubicBezTo>
                    <a:cubicBezTo>
                      <a:pt x="65" y="88"/>
                      <a:pt x="65" y="88"/>
                      <a:pt x="65" y="88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75" y="100"/>
                      <a:pt x="75" y="100"/>
                      <a:pt x="75" y="100"/>
                    </a:cubicBezTo>
                    <a:cubicBezTo>
                      <a:pt x="67" y="89"/>
                      <a:pt x="67" y="89"/>
                      <a:pt x="67" y="89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43" y="57"/>
                      <a:pt x="43" y="57"/>
                      <a:pt x="43" y="57"/>
                    </a:cubicBezTo>
                    <a:moveTo>
                      <a:pt x="23" y="30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23" y="30"/>
                      <a:pt x="23" y="30"/>
                      <a:pt x="23" y="3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398">
                <a:extLst>
                  <a:ext uri="{FF2B5EF4-FFF2-40B4-BE49-F238E27FC236}">
                    <a16:creationId xmlns:a16="http://schemas.microsoft.com/office/drawing/2014/main" xmlns="" id="{BCA04232-1B1E-4733-A48E-4279DE5142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40" y="2494"/>
                <a:ext cx="5" cy="11"/>
              </a:xfrm>
              <a:custGeom>
                <a:avLst/>
                <a:gdLst>
                  <a:gd name="T0" fmla="*/ 5 w 5"/>
                  <a:gd name="T1" fmla="*/ 6 h 11"/>
                  <a:gd name="T2" fmla="*/ 0 w 5"/>
                  <a:gd name="T3" fmla="*/ 11 h 11"/>
                  <a:gd name="T4" fmla="*/ 0 w 5"/>
                  <a:gd name="T5" fmla="*/ 11 h 11"/>
                  <a:gd name="T6" fmla="*/ 5 w 5"/>
                  <a:gd name="T7" fmla="*/ 6 h 11"/>
                  <a:gd name="T8" fmla="*/ 5 w 5"/>
                  <a:gd name="T9" fmla="*/ 6 h 11"/>
                  <a:gd name="T10" fmla="*/ 5 w 5"/>
                  <a:gd name="T11" fmla="*/ 0 h 11"/>
                  <a:gd name="T12" fmla="*/ 0 w 5"/>
                  <a:gd name="T13" fmla="*/ 6 h 11"/>
                  <a:gd name="T14" fmla="*/ 0 w 5"/>
                  <a:gd name="T15" fmla="*/ 6 h 11"/>
                  <a:gd name="T16" fmla="*/ 5 w 5"/>
                  <a:gd name="T17" fmla="*/ 0 h 11"/>
                  <a:gd name="T18" fmla="*/ 5 w 5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1">
                    <a:moveTo>
                      <a:pt x="5" y="6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5" y="6"/>
                    </a:lnTo>
                    <a:lnTo>
                      <a:pt x="5" y="6"/>
                    </a:lnTo>
                    <a:close/>
                    <a:moveTo>
                      <a:pt x="5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399">
                <a:extLst>
                  <a:ext uri="{FF2B5EF4-FFF2-40B4-BE49-F238E27FC236}">
                    <a16:creationId xmlns:a16="http://schemas.microsoft.com/office/drawing/2014/main" xmlns="" id="{A6D427A5-8032-4D31-A00D-1F9EE76345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2040" y="2494"/>
                <a:ext cx="5" cy="11"/>
              </a:xfrm>
              <a:custGeom>
                <a:avLst/>
                <a:gdLst>
                  <a:gd name="T0" fmla="*/ 5 w 5"/>
                  <a:gd name="T1" fmla="*/ 6 h 11"/>
                  <a:gd name="T2" fmla="*/ 0 w 5"/>
                  <a:gd name="T3" fmla="*/ 11 h 11"/>
                  <a:gd name="T4" fmla="*/ 0 w 5"/>
                  <a:gd name="T5" fmla="*/ 11 h 11"/>
                  <a:gd name="T6" fmla="*/ 5 w 5"/>
                  <a:gd name="T7" fmla="*/ 6 h 11"/>
                  <a:gd name="T8" fmla="*/ 5 w 5"/>
                  <a:gd name="T9" fmla="*/ 6 h 11"/>
                  <a:gd name="T10" fmla="*/ 5 w 5"/>
                  <a:gd name="T11" fmla="*/ 0 h 11"/>
                  <a:gd name="T12" fmla="*/ 0 w 5"/>
                  <a:gd name="T13" fmla="*/ 6 h 11"/>
                  <a:gd name="T14" fmla="*/ 0 w 5"/>
                  <a:gd name="T15" fmla="*/ 6 h 11"/>
                  <a:gd name="T16" fmla="*/ 5 w 5"/>
                  <a:gd name="T17" fmla="*/ 0 h 11"/>
                  <a:gd name="T18" fmla="*/ 5 w 5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1">
                    <a:moveTo>
                      <a:pt x="5" y="6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5" y="6"/>
                    </a:lnTo>
                    <a:lnTo>
                      <a:pt x="5" y="6"/>
                    </a:lnTo>
                    <a:moveTo>
                      <a:pt x="5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400">
                <a:extLst>
                  <a:ext uri="{FF2B5EF4-FFF2-40B4-BE49-F238E27FC236}">
                    <a16:creationId xmlns:a16="http://schemas.microsoft.com/office/drawing/2014/main" xmlns="" id="{342D3B2E-D3D4-4741-9921-92ECA219C0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3" y="2729"/>
                <a:ext cx="28" cy="28"/>
              </a:xfrm>
              <a:custGeom>
                <a:avLst/>
                <a:gdLst>
                  <a:gd name="T0" fmla="*/ 0 w 28"/>
                  <a:gd name="T1" fmla="*/ 0 h 28"/>
                  <a:gd name="T2" fmla="*/ 12 w 28"/>
                  <a:gd name="T3" fmla="*/ 17 h 28"/>
                  <a:gd name="T4" fmla="*/ 28 w 28"/>
                  <a:gd name="T5" fmla="*/ 28 h 28"/>
                  <a:gd name="T6" fmla="*/ 17 w 28"/>
                  <a:gd name="T7" fmla="*/ 11 h 28"/>
                  <a:gd name="T8" fmla="*/ 0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0" y="0"/>
                    </a:moveTo>
                    <a:lnTo>
                      <a:pt x="12" y="17"/>
                    </a:lnTo>
                    <a:lnTo>
                      <a:pt x="28" y="28"/>
                    </a:lnTo>
                    <a:lnTo>
                      <a:pt x="17" y="1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401">
                <a:extLst>
                  <a:ext uri="{FF2B5EF4-FFF2-40B4-BE49-F238E27FC236}">
                    <a16:creationId xmlns:a16="http://schemas.microsoft.com/office/drawing/2014/main" xmlns="" id="{9A688A69-4341-43E4-93AA-45AD7E8A4F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73" y="2729"/>
                <a:ext cx="28" cy="28"/>
              </a:xfrm>
              <a:custGeom>
                <a:avLst/>
                <a:gdLst>
                  <a:gd name="T0" fmla="*/ 0 w 28"/>
                  <a:gd name="T1" fmla="*/ 0 h 28"/>
                  <a:gd name="T2" fmla="*/ 12 w 28"/>
                  <a:gd name="T3" fmla="*/ 17 h 28"/>
                  <a:gd name="T4" fmla="*/ 28 w 28"/>
                  <a:gd name="T5" fmla="*/ 28 h 28"/>
                  <a:gd name="T6" fmla="*/ 17 w 28"/>
                  <a:gd name="T7" fmla="*/ 11 h 28"/>
                  <a:gd name="T8" fmla="*/ 0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0" y="0"/>
                    </a:moveTo>
                    <a:lnTo>
                      <a:pt x="12" y="17"/>
                    </a:lnTo>
                    <a:lnTo>
                      <a:pt x="28" y="28"/>
                    </a:lnTo>
                    <a:lnTo>
                      <a:pt x="17" y="11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402">
                <a:extLst>
                  <a:ext uri="{FF2B5EF4-FFF2-40B4-BE49-F238E27FC236}">
                    <a16:creationId xmlns:a16="http://schemas.microsoft.com/office/drawing/2014/main" xmlns="" id="{2EE724CF-3CEA-427A-87C4-0C7E980131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0" y="2494"/>
                <a:ext cx="5" cy="6"/>
              </a:xfrm>
              <a:custGeom>
                <a:avLst/>
                <a:gdLst>
                  <a:gd name="T0" fmla="*/ 5 w 5"/>
                  <a:gd name="T1" fmla="*/ 0 h 6"/>
                  <a:gd name="T2" fmla="*/ 0 w 5"/>
                  <a:gd name="T3" fmla="*/ 6 h 6"/>
                  <a:gd name="T4" fmla="*/ 0 w 5"/>
                  <a:gd name="T5" fmla="*/ 6 h 6"/>
                  <a:gd name="T6" fmla="*/ 5 w 5"/>
                  <a:gd name="T7" fmla="*/ 0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403">
                <a:extLst>
                  <a:ext uri="{FF2B5EF4-FFF2-40B4-BE49-F238E27FC236}">
                    <a16:creationId xmlns:a16="http://schemas.microsoft.com/office/drawing/2014/main" xmlns="" id="{14F0C47F-9A50-468C-AFAC-5FBA3C6BC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040" y="2494"/>
                <a:ext cx="5" cy="6"/>
              </a:xfrm>
              <a:custGeom>
                <a:avLst/>
                <a:gdLst>
                  <a:gd name="T0" fmla="*/ 5 w 5"/>
                  <a:gd name="T1" fmla="*/ 0 h 6"/>
                  <a:gd name="T2" fmla="*/ 0 w 5"/>
                  <a:gd name="T3" fmla="*/ 6 h 6"/>
                  <a:gd name="T4" fmla="*/ 0 w 5"/>
                  <a:gd name="T5" fmla="*/ 6 h 6"/>
                  <a:gd name="T6" fmla="*/ 5 w 5"/>
                  <a:gd name="T7" fmla="*/ 0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404">
                <a:extLst>
                  <a:ext uri="{FF2B5EF4-FFF2-40B4-BE49-F238E27FC236}">
                    <a16:creationId xmlns:a16="http://schemas.microsoft.com/office/drawing/2014/main" xmlns="" id="{2FF922E7-4055-4DC0-9EA6-A9145EF7D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2" y="2343"/>
                <a:ext cx="5" cy="11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6 h 11"/>
                  <a:gd name="T4" fmla="*/ 0 w 5"/>
                  <a:gd name="T5" fmla="*/ 11 h 11"/>
                  <a:gd name="T6" fmla="*/ 5 w 5"/>
                  <a:gd name="T7" fmla="*/ 6 h 11"/>
                  <a:gd name="T8" fmla="*/ 5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0" y="6"/>
                    </a:lnTo>
                    <a:lnTo>
                      <a:pt x="0" y="11"/>
                    </a:lnTo>
                    <a:lnTo>
                      <a:pt x="5" y="6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405">
                <a:extLst>
                  <a:ext uri="{FF2B5EF4-FFF2-40B4-BE49-F238E27FC236}">
                    <a16:creationId xmlns:a16="http://schemas.microsoft.com/office/drawing/2014/main" xmlns="" id="{6FEB40A3-696E-49A2-AEBF-579A84C204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152" y="2343"/>
                <a:ext cx="5" cy="11"/>
              </a:xfrm>
              <a:custGeom>
                <a:avLst/>
                <a:gdLst>
                  <a:gd name="T0" fmla="*/ 5 w 5"/>
                  <a:gd name="T1" fmla="*/ 0 h 11"/>
                  <a:gd name="T2" fmla="*/ 0 w 5"/>
                  <a:gd name="T3" fmla="*/ 6 h 11"/>
                  <a:gd name="T4" fmla="*/ 0 w 5"/>
                  <a:gd name="T5" fmla="*/ 11 h 11"/>
                  <a:gd name="T6" fmla="*/ 5 w 5"/>
                  <a:gd name="T7" fmla="*/ 6 h 11"/>
                  <a:gd name="T8" fmla="*/ 5 w 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5" y="0"/>
                    </a:moveTo>
                    <a:lnTo>
                      <a:pt x="0" y="6"/>
                    </a:lnTo>
                    <a:lnTo>
                      <a:pt x="0" y="11"/>
                    </a:lnTo>
                    <a:lnTo>
                      <a:pt x="5" y="6"/>
                    </a:lnTo>
                    <a:lnTo>
                      <a:pt x="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Freeform 407">
              <a:extLst>
                <a:ext uri="{FF2B5EF4-FFF2-40B4-BE49-F238E27FC236}">
                  <a16:creationId xmlns:a16="http://schemas.microsoft.com/office/drawing/2014/main" xmlns="" id="{00EDA510-2C6C-410B-9EB7-C711DBCACA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238500" y="3959226"/>
              <a:ext cx="434975" cy="311150"/>
            </a:xfrm>
            <a:custGeom>
              <a:avLst/>
              <a:gdLst>
                <a:gd name="T0" fmla="*/ 274 w 274"/>
                <a:gd name="T1" fmla="*/ 179 h 196"/>
                <a:gd name="T2" fmla="*/ 268 w 274"/>
                <a:gd name="T3" fmla="*/ 185 h 196"/>
                <a:gd name="T4" fmla="*/ 274 w 274"/>
                <a:gd name="T5" fmla="*/ 196 h 196"/>
                <a:gd name="T6" fmla="*/ 274 w 274"/>
                <a:gd name="T7" fmla="*/ 185 h 196"/>
                <a:gd name="T8" fmla="*/ 274 w 274"/>
                <a:gd name="T9" fmla="*/ 179 h 196"/>
                <a:gd name="T10" fmla="*/ 5 w 274"/>
                <a:gd name="T11" fmla="*/ 0 h 196"/>
                <a:gd name="T12" fmla="*/ 0 w 274"/>
                <a:gd name="T13" fmla="*/ 6 h 196"/>
                <a:gd name="T14" fmla="*/ 0 w 274"/>
                <a:gd name="T15" fmla="*/ 11 h 196"/>
                <a:gd name="T16" fmla="*/ 5 w 274"/>
                <a:gd name="T17" fmla="*/ 6 h 196"/>
                <a:gd name="T18" fmla="*/ 5 w 274"/>
                <a:gd name="T1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196">
                  <a:moveTo>
                    <a:pt x="274" y="179"/>
                  </a:moveTo>
                  <a:lnTo>
                    <a:pt x="268" y="185"/>
                  </a:lnTo>
                  <a:lnTo>
                    <a:pt x="274" y="196"/>
                  </a:lnTo>
                  <a:lnTo>
                    <a:pt x="274" y="185"/>
                  </a:lnTo>
                  <a:lnTo>
                    <a:pt x="274" y="179"/>
                  </a:lnTo>
                  <a:close/>
                  <a:moveTo>
                    <a:pt x="5" y="0"/>
                  </a:moveTo>
                  <a:lnTo>
                    <a:pt x="0" y="6"/>
                  </a:lnTo>
                  <a:lnTo>
                    <a:pt x="0" y="11"/>
                  </a:lnTo>
                  <a:lnTo>
                    <a:pt x="5" y="6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08">
              <a:extLst>
                <a:ext uri="{FF2B5EF4-FFF2-40B4-BE49-F238E27FC236}">
                  <a16:creationId xmlns:a16="http://schemas.microsoft.com/office/drawing/2014/main" xmlns="" id="{A5105175-8139-4F82-A086-CAA89B53CC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238500" y="3959226"/>
              <a:ext cx="434975" cy="311150"/>
            </a:xfrm>
            <a:custGeom>
              <a:avLst/>
              <a:gdLst>
                <a:gd name="T0" fmla="*/ 274 w 274"/>
                <a:gd name="T1" fmla="*/ 179 h 196"/>
                <a:gd name="T2" fmla="*/ 268 w 274"/>
                <a:gd name="T3" fmla="*/ 185 h 196"/>
                <a:gd name="T4" fmla="*/ 274 w 274"/>
                <a:gd name="T5" fmla="*/ 196 h 196"/>
                <a:gd name="T6" fmla="*/ 274 w 274"/>
                <a:gd name="T7" fmla="*/ 185 h 196"/>
                <a:gd name="T8" fmla="*/ 274 w 274"/>
                <a:gd name="T9" fmla="*/ 179 h 196"/>
                <a:gd name="T10" fmla="*/ 5 w 274"/>
                <a:gd name="T11" fmla="*/ 0 h 196"/>
                <a:gd name="T12" fmla="*/ 0 w 274"/>
                <a:gd name="T13" fmla="*/ 6 h 196"/>
                <a:gd name="T14" fmla="*/ 0 w 274"/>
                <a:gd name="T15" fmla="*/ 11 h 196"/>
                <a:gd name="T16" fmla="*/ 5 w 274"/>
                <a:gd name="T17" fmla="*/ 6 h 196"/>
                <a:gd name="T18" fmla="*/ 5 w 274"/>
                <a:gd name="T1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4" h="196">
                  <a:moveTo>
                    <a:pt x="274" y="179"/>
                  </a:moveTo>
                  <a:lnTo>
                    <a:pt x="268" y="185"/>
                  </a:lnTo>
                  <a:lnTo>
                    <a:pt x="274" y="196"/>
                  </a:lnTo>
                  <a:lnTo>
                    <a:pt x="274" y="185"/>
                  </a:lnTo>
                  <a:lnTo>
                    <a:pt x="274" y="179"/>
                  </a:lnTo>
                  <a:moveTo>
                    <a:pt x="5" y="0"/>
                  </a:moveTo>
                  <a:lnTo>
                    <a:pt x="0" y="6"/>
                  </a:lnTo>
                  <a:lnTo>
                    <a:pt x="0" y="11"/>
                  </a:lnTo>
                  <a:lnTo>
                    <a:pt x="5" y="6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09">
              <a:extLst>
                <a:ext uri="{FF2B5EF4-FFF2-40B4-BE49-F238E27FC236}">
                  <a16:creationId xmlns:a16="http://schemas.microsoft.com/office/drawing/2014/main" xmlns="" id="{4283424D-9BD5-47F0-9D81-82E849AD2B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836738" y="1863726"/>
              <a:ext cx="568325" cy="904875"/>
            </a:xfrm>
            <a:custGeom>
              <a:avLst/>
              <a:gdLst>
                <a:gd name="T0" fmla="*/ 63 w 64"/>
                <a:gd name="T1" fmla="*/ 96 h 102"/>
                <a:gd name="T2" fmla="*/ 62 w 64"/>
                <a:gd name="T3" fmla="*/ 97 h 102"/>
                <a:gd name="T4" fmla="*/ 63 w 64"/>
                <a:gd name="T5" fmla="*/ 102 h 102"/>
                <a:gd name="T6" fmla="*/ 64 w 64"/>
                <a:gd name="T7" fmla="*/ 101 h 102"/>
                <a:gd name="T8" fmla="*/ 63 w 64"/>
                <a:gd name="T9" fmla="*/ 96 h 102"/>
                <a:gd name="T10" fmla="*/ 52 w 64"/>
                <a:gd name="T11" fmla="*/ 48 h 102"/>
                <a:gd name="T12" fmla="*/ 62 w 64"/>
                <a:gd name="T13" fmla="*/ 96 h 102"/>
                <a:gd name="T14" fmla="*/ 63 w 64"/>
                <a:gd name="T15" fmla="*/ 95 h 102"/>
                <a:gd name="T16" fmla="*/ 53 w 64"/>
                <a:gd name="T17" fmla="*/ 50 h 102"/>
                <a:gd name="T18" fmla="*/ 52 w 64"/>
                <a:gd name="T19" fmla="*/ 48 h 102"/>
                <a:gd name="T20" fmla="*/ 20 w 64"/>
                <a:gd name="T21" fmla="*/ 29 h 102"/>
                <a:gd name="T22" fmla="*/ 12 w 64"/>
                <a:gd name="T23" fmla="*/ 44 h 102"/>
                <a:gd name="T24" fmla="*/ 11 w 64"/>
                <a:gd name="T25" fmla="*/ 45 h 102"/>
                <a:gd name="T26" fmla="*/ 0 w 64"/>
                <a:gd name="T27" fmla="*/ 65 h 102"/>
                <a:gd name="T28" fmla="*/ 1 w 64"/>
                <a:gd name="T29" fmla="*/ 65 h 102"/>
                <a:gd name="T30" fmla="*/ 12 w 64"/>
                <a:gd name="T31" fmla="*/ 45 h 102"/>
                <a:gd name="T32" fmla="*/ 13 w 64"/>
                <a:gd name="T33" fmla="*/ 44 h 102"/>
                <a:gd name="T34" fmla="*/ 21 w 64"/>
                <a:gd name="T35" fmla="*/ 30 h 102"/>
                <a:gd name="T36" fmla="*/ 20 w 64"/>
                <a:gd name="T37" fmla="*/ 29 h 102"/>
                <a:gd name="T38" fmla="*/ 29 w 64"/>
                <a:gd name="T39" fmla="*/ 14 h 102"/>
                <a:gd name="T40" fmla="*/ 21 w 64"/>
                <a:gd name="T41" fmla="*/ 27 h 102"/>
                <a:gd name="T42" fmla="*/ 21 w 64"/>
                <a:gd name="T43" fmla="*/ 29 h 102"/>
                <a:gd name="T44" fmla="*/ 29 w 64"/>
                <a:gd name="T45" fmla="*/ 15 h 102"/>
                <a:gd name="T46" fmla="*/ 29 w 64"/>
                <a:gd name="T47" fmla="*/ 14 h 102"/>
                <a:gd name="T48" fmla="*/ 43 w 64"/>
                <a:gd name="T49" fmla="*/ 1 h 102"/>
                <a:gd name="T50" fmla="*/ 42 w 64"/>
                <a:gd name="T51" fmla="*/ 1 h 102"/>
                <a:gd name="T52" fmla="*/ 51 w 64"/>
                <a:gd name="T53" fmla="*/ 45 h 102"/>
                <a:gd name="T54" fmla="*/ 53 w 64"/>
                <a:gd name="T55" fmla="*/ 47 h 102"/>
                <a:gd name="T56" fmla="*/ 43 w 64"/>
                <a:gd name="T57" fmla="*/ 1 h 102"/>
                <a:gd name="T58" fmla="*/ 37 w 64"/>
                <a:gd name="T59" fmla="*/ 0 h 102"/>
                <a:gd name="T60" fmla="*/ 29 w 64"/>
                <a:gd name="T61" fmla="*/ 13 h 102"/>
                <a:gd name="T62" fmla="*/ 30 w 64"/>
                <a:gd name="T63" fmla="*/ 14 h 102"/>
                <a:gd name="T64" fmla="*/ 38 w 64"/>
                <a:gd name="T65" fmla="*/ 0 h 102"/>
                <a:gd name="T66" fmla="*/ 37 w 64"/>
                <a:gd name="T6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102">
                  <a:moveTo>
                    <a:pt x="63" y="96"/>
                  </a:moveTo>
                  <a:cubicBezTo>
                    <a:pt x="62" y="97"/>
                    <a:pt x="62" y="97"/>
                    <a:pt x="62" y="97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4" y="102"/>
                    <a:pt x="64" y="101"/>
                    <a:pt x="64" y="101"/>
                  </a:cubicBezTo>
                  <a:cubicBezTo>
                    <a:pt x="63" y="96"/>
                    <a:pt x="63" y="96"/>
                    <a:pt x="63" y="96"/>
                  </a:cubicBezTo>
                  <a:moveTo>
                    <a:pt x="52" y="48"/>
                  </a:moveTo>
                  <a:cubicBezTo>
                    <a:pt x="62" y="96"/>
                    <a:pt x="62" y="96"/>
                    <a:pt x="62" y="96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2" y="48"/>
                    <a:pt x="52" y="48"/>
                    <a:pt x="52" y="48"/>
                  </a:cubicBezTo>
                  <a:moveTo>
                    <a:pt x="20" y="29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20" y="29"/>
                    <a:pt x="20" y="29"/>
                  </a:cubicBezTo>
                  <a:moveTo>
                    <a:pt x="29" y="14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moveTo>
                    <a:pt x="43" y="1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43" y="1"/>
                    <a:pt x="43" y="1"/>
                    <a:pt x="43" y="1"/>
                  </a:cubicBezTo>
                  <a:moveTo>
                    <a:pt x="37" y="0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0">
              <a:extLst>
                <a:ext uri="{FF2B5EF4-FFF2-40B4-BE49-F238E27FC236}">
                  <a16:creationId xmlns:a16="http://schemas.microsoft.com/office/drawing/2014/main" xmlns="" id="{55CAD59E-5313-4ED7-856F-BBE354DCCA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579563" y="1979613"/>
              <a:ext cx="301625" cy="744538"/>
            </a:xfrm>
            <a:custGeom>
              <a:avLst/>
              <a:gdLst>
                <a:gd name="T0" fmla="*/ 190 w 190"/>
                <a:gd name="T1" fmla="*/ 458 h 469"/>
                <a:gd name="T2" fmla="*/ 184 w 190"/>
                <a:gd name="T3" fmla="*/ 464 h 469"/>
                <a:gd name="T4" fmla="*/ 184 w 190"/>
                <a:gd name="T5" fmla="*/ 469 h 469"/>
                <a:gd name="T6" fmla="*/ 190 w 190"/>
                <a:gd name="T7" fmla="*/ 464 h 469"/>
                <a:gd name="T8" fmla="*/ 190 w 190"/>
                <a:gd name="T9" fmla="*/ 458 h 469"/>
                <a:gd name="T10" fmla="*/ 123 w 190"/>
                <a:gd name="T11" fmla="*/ 179 h 469"/>
                <a:gd name="T12" fmla="*/ 128 w 190"/>
                <a:gd name="T13" fmla="*/ 195 h 469"/>
                <a:gd name="T14" fmla="*/ 134 w 190"/>
                <a:gd name="T15" fmla="*/ 207 h 469"/>
                <a:gd name="T16" fmla="*/ 134 w 190"/>
                <a:gd name="T17" fmla="*/ 190 h 469"/>
                <a:gd name="T18" fmla="*/ 123 w 190"/>
                <a:gd name="T19" fmla="*/ 179 h 469"/>
                <a:gd name="T20" fmla="*/ 0 w 190"/>
                <a:gd name="T21" fmla="*/ 0 h 469"/>
                <a:gd name="T22" fmla="*/ 0 w 190"/>
                <a:gd name="T23" fmla="*/ 5 h 469"/>
                <a:gd name="T24" fmla="*/ 0 w 190"/>
                <a:gd name="T25" fmla="*/ 11 h 469"/>
                <a:gd name="T26" fmla="*/ 6 w 190"/>
                <a:gd name="T27" fmla="*/ 5 h 469"/>
                <a:gd name="T28" fmla="*/ 0 w 190"/>
                <a:gd name="T29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0" h="469">
                  <a:moveTo>
                    <a:pt x="190" y="458"/>
                  </a:moveTo>
                  <a:lnTo>
                    <a:pt x="184" y="464"/>
                  </a:lnTo>
                  <a:lnTo>
                    <a:pt x="184" y="469"/>
                  </a:lnTo>
                  <a:lnTo>
                    <a:pt x="190" y="464"/>
                  </a:lnTo>
                  <a:lnTo>
                    <a:pt x="190" y="458"/>
                  </a:lnTo>
                  <a:close/>
                  <a:moveTo>
                    <a:pt x="123" y="179"/>
                  </a:moveTo>
                  <a:lnTo>
                    <a:pt x="128" y="195"/>
                  </a:lnTo>
                  <a:lnTo>
                    <a:pt x="134" y="207"/>
                  </a:lnTo>
                  <a:lnTo>
                    <a:pt x="134" y="190"/>
                  </a:lnTo>
                  <a:lnTo>
                    <a:pt x="123" y="179"/>
                  </a:lnTo>
                  <a:close/>
                  <a:moveTo>
                    <a:pt x="0" y="0"/>
                  </a:moveTo>
                  <a:lnTo>
                    <a:pt x="0" y="5"/>
                  </a:lnTo>
                  <a:lnTo>
                    <a:pt x="0" y="11"/>
                  </a:lnTo>
                  <a:lnTo>
                    <a:pt x="6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11">
              <a:extLst>
                <a:ext uri="{FF2B5EF4-FFF2-40B4-BE49-F238E27FC236}">
                  <a16:creationId xmlns:a16="http://schemas.microsoft.com/office/drawing/2014/main" xmlns="" id="{CCB6E7D9-396C-4139-B5EF-EC118B3E9A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579563" y="1979613"/>
              <a:ext cx="301625" cy="744538"/>
            </a:xfrm>
            <a:custGeom>
              <a:avLst/>
              <a:gdLst>
                <a:gd name="T0" fmla="*/ 190 w 190"/>
                <a:gd name="T1" fmla="*/ 458 h 469"/>
                <a:gd name="T2" fmla="*/ 184 w 190"/>
                <a:gd name="T3" fmla="*/ 464 h 469"/>
                <a:gd name="T4" fmla="*/ 184 w 190"/>
                <a:gd name="T5" fmla="*/ 469 h 469"/>
                <a:gd name="T6" fmla="*/ 190 w 190"/>
                <a:gd name="T7" fmla="*/ 464 h 469"/>
                <a:gd name="T8" fmla="*/ 190 w 190"/>
                <a:gd name="T9" fmla="*/ 458 h 469"/>
                <a:gd name="T10" fmla="*/ 123 w 190"/>
                <a:gd name="T11" fmla="*/ 179 h 469"/>
                <a:gd name="T12" fmla="*/ 128 w 190"/>
                <a:gd name="T13" fmla="*/ 195 h 469"/>
                <a:gd name="T14" fmla="*/ 134 w 190"/>
                <a:gd name="T15" fmla="*/ 207 h 469"/>
                <a:gd name="T16" fmla="*/ 134 w 190"/>
                <a:gd name="T17" fmla="*/ 190 h 469"/>
                <a:gd name="T18" fmla="*/ 123 w 190"/>
                <a:gd name="T19" fmla="*/ 179 h 469"/>
                <a:gd name="T20" fmla="*/ 0 w 190"/>
                <a:gd name="T21" fmla="*/ 0 h 469"/>
                <a:gd name="T22" fmla="*/ 0 w 190"/>
                <a:gd name="T23" fmla="*/ 5 h 469"/>
                <a:gd name="T24" fmla="*/ 0 w 190"/>
                <a:gd name="T25" fmla="*/ 11 h 469"/>
                <a:gd name="T26" fmla="*/ 6 w 190"/>
                <a:gd name="T27" fmla="*/ 5 h 469"/>
                <a:gd name="T28" fmla="*/ 0 w 190"/>
                <a:gd name="T29" fmla="*/ 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0" h="469">
                  <a:moveTo>
                    <a:pt x="190" y="458"/>
                  </a:moveTo>
                  <a:lnTo>
                    <a:pt x="184" y="464"/>
                  </a:lnTo>
                  <a:lnTo>
                    <a:pt x="184" y="469"/>
                  </a:lnTo>
                  <a:lnTo>
                    <a:pt x="190" y="464"/>
                  </a:lnTo>
                  <a:lnTo>
                    <a:pt x="190" y="458"/>
                  </a:lnTo>
                  <a:moveTo>
                    <a:pt x="123" y="179"/>
                  </a:moveTo>
                  <a:lnTo>
                    <a:pt x="128" y="195"/>
                  </a:lnTo>
                  <a:lnTo>
                    <a:pt x="134" y="207"/>
                  </a:lnTo>
                  <a:lnTo>
                    <a:pt x="134" y="190"/>
                  </a:lnTo>
                  <a:lnTo>
                    <a:pt x="123" y="179"/>
                  </a:lnTo>
                  <a:moveTo>
                    <a:pt x="0" y="0"/>
                  </a:moveTo>
                  <a:lnTo>
                    <a:pt x="0" y="5"/>
                  </a:lnTo>
                  <a:lnTo>
                    <a:pt x="0" y="11"/>
                  </a:lnTo>
                  <a:lnTo>
                    <a:pt x="6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12">
              <a:extLst>
                <a:ext uri="{FF2B5EF4-FFF2-40B4-BE49-F238E27FC236}">
                  <a16:creationId xmlns:a16="http://schemas.microsoft.com/office/drawing/2014/main" xmlns="" id="{7A7D4A2E-FE2F-4496-B9A4-4FF826BA1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58938" y="2103438"/>
              <a:ext cx="7938" cy="26988"/>
            </a:xfrm>
            <a:custGeom>
              <a:avLst/>
              <a:gdLst>
                <a:gd name="T0" fmla="*/ 5 w 5"/>
                <a:gd name="T1" fmla="*/ 0 h 17"/>
                <a:gd name="T2" fmla="*/ 0 w 5"/>
                <a:gd name="T3" fmla="*/ 11 h 17"/>
                <a:gd name="T4" fmla="*/ 5 w 5"/>
                <a:gd name="T5" fmla="*/ 17 h 17"/>
                <a:gd name="T6" fmla="*/ 5 w 5"/>
                <a:gd name="T7" fmla="*/ 11 h 17"/>
                <a:gd name="T8" fmla="*/ 5 w 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7">
                  <a:moveTo>
                    <a:pt x="5" y="0"/>
                  </a:moveTo>
                  <a:lnTo>
                    <a:pt x="0" y="11"/>
                  </a:lnTo>
                  <a:lnTo>
                    <a:pt x="5" y="17"/>
                  </a:lnTo>
                  <a:lnTo>
                    <a:pt x="5" y="11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13">
              <a:extLst>
                <a:ext uri="{FF2B5EF4-FFF2-40B4-BE49-F238E27FC236}">
                  <a16:creationId xmlns:a16="http://schemas.microsoft.com/office/drawing/2014/main" xmlns="" id="{FDA431E5-53A1-474C-AB97-C542021BF11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58938" y="2103438"/>
              <a:ext cx="7938" cy="26988"/>
            </a:xfrm>
            <a:custGeom>
              <a:avLst/>
              <a:gdLst>
                <a:gd name="T0" fmla="*/ 5 w 5"/>
                <a:gd name="T1" fmla="*/ 0 h 17"/>
                <a:gd name="T2" fmla="*/ 0 w 5"/>
                <a:gd name="T3" fmla="*/ 11 h 17"/>
                <a:gd name="T4" fmla="*/ 5 w 5"/>
                <a:gd name="T5" fmla="*/ 17 h 17"/>
                <a:gd name="T6" fmla="*/ 5 w 5"/>
                <a:gd name="T7" fmla="*/ 11 h 17"/>
                <a:gd name="T8" fmla="*/ 5 w 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7">
                  <a:moveTo>
                    <a:pt x="5" y="0"/>
                  </a:moveTo>
                  <a:lnTo>
                    <a:pt x="0" y="11"/>
                  </a:lnTo>
                  <a:lnTo>
                    <a:pt x="5" y="17"/>
                  </a:lnTo>
                  <a:lnTo>
                    <a:pt x="5" y="11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14">
              <a:extLst>
                <a:ext uri="{FF2B5EF4-FFF2-40B4-BE49-F238E27FC236}">
                  <a16:creationId xmlns:a16="http://schemas.microsoft.com/office/drawing/2014/main" xmlns="" id="{2F4CEA74-D131-44FB-85D6-E94A739659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611563" y="2840038"/>
              <a:ext cx="2289175" cy="1235075"/>
            </a:xfrm>
            <a:custGeom>
              <a:avLst/>
              <a:gdLst>
                <a:gd name="T0" fmla="*/ 101 w 258"/>
                <a:gd name="T1" fmla="*/ 139 h 139"/>
                <a:gd name="T2" fmla="*/ 115 w 258"/>
                <a:gd name="T3" fmla="*/ 110 h 139"/>
                <a:gd name="T4" fmla="*/ 110 w 258"/>
                <a:gd name="T5" fmla="*/ 121 h 139"/>
                <a:gd name="T6" fmla="*/ 125 w 258"/>
                <a:gd name="T7" fmla="*/ 88 h 139"/>
                <a:gd name="T8" fmla="*/ 119 w 258"/>
                <a:gd name="T9" fmla="*/ 100 h 139"/>
                <a:gd name="T10" fmla="*/ 118 w 258"/>
                <a:gd name="T11" fmla="*/ 101 h 139"/>
                <a:gd name="T12" fmla="*/ 116 w 258"/>
                <a:gd name="T13" fmla="*/ 109 h 139"/>
                <a:gd name="T14" fmla="*/ 119 w 258"/>
                <a:gd name="T15" fmla="*/ 101 h 139"/>
                <a:gd name="T16" fmla="*/ 121 w 258"/>
                <a:gd name="T17" fmla="*/ 98 h 139"/>
                <a:gd name="T18" fmla="*/ 4 w 258"/>
                <a:gd name="T19" fmla="*/ 68 h 139"/>
                <a:gd name="T20" fmla="*/ 0 w 258"/>
                <a:gd name="T21" fmla="*/ 69 h 139"/>
                <a:gd name="T22" fmla="*/ 2 w 258"/>
                <a:gd name="T23" fmla="*/ 69 h 139"/>
                <a:gd name="T24" fmla="*/ 41 w 258"/>
                <a:gd name="T25" fmla="*/ 58 h 139"/>
                <a:gd name="T26" fmla="*/ 137 w 258"/>
                <a:gd name="T27" fmla="*/ 68 h 139"/>
                <a:gd name="T28" fmla="*/ 145 w 258"/>
                <a:gd name="T29" fmla="*/ 55 h 139"/>
                <a:gd name="T30" fmla="*/ 42 w 258"/>
                <a:gd name="T31" fmla="*/ 58 h 139"/>
                <a:gd name="T32" fmla="*/ 52 w 258"/>
                <a:gd name="T33" fmla="*/ 55 h 139"/>
                <a:gd name="T34" fmla="*/ 60 w 258"/>
                <a:gd name="T35" fmla="*/ 54 h 139"/>
                <a:gd name="T36" fmla="*/ 150 w 258"/>
                <a:gd name="T37" fmla="*/ 45 h 139"/>
                <a:gd name="T38" fmla="*/ 151 w 258"/>
                <a:gd name="T39" fmla="*/ 45 h 139"/>
                <a:gd name="T40" fmla="*/ 91 w 258"/>
                <a:gd name="T41" fmla="*/ 44 h 139"/>
                <a:gd name="T42" fmla="*/ 68 w 258"/>
                <a:gd name="T43" fmla="*/ 51 h 139"/>
                <a:gd name="T44" fmla="*/ 69 w 258"/>
                <a:gd name="T45" fmla="*/ 51 h 139"/>
                <a:gd name="T46" fmla="*/ 92 w 258"/>
                <a:gd name="T47" fmla="*/ 45 h 139"/>
                <a:gd name="T48" fmla="*/ 124 w 258"/>
                <a:gd name="T49" fmla="*/ 36 h 139"/>
                <a:gd name="T50" fmla="*/ 121 w 258"/>
                <a:gd name="T51" fmla="*/ 37 h 139"/>
                <a:gd name="T52" fmla="*/ 126 w 258"/>
                <a:gd name="T53" fmla="*/ 36 h 139"/>
                <a:gd name="T54" fmla="*/ 150 w 258"/>
                <a:gd name="T55" fmla="*/ 44 h 139"/>
                <a:gd name="T56" fmla="*/ 159 w 258"/>
                <a:gd name="T57" fmla="*/ 29 h 139"/>
                <a:gd name="T58" fmla="*/ 127 w 258"/>
                <a:gd name="T59" fmla="*/ 36 h 139"/>
                <a:gd name="T60" fmla="*/ 187 w 258"/>
                <a:gd name="T61" fmla="*/ 19 h 139"/>
                <a:gd name="T62" fmla="*/ 187 w 258"/>
                <a:gd name="T63" fmla="*/ 20 h 139"/>
                <a:gd name="T64" fmla="*/ 200 w 258"/>
                <a:gd name="T65" fmla="*/ 16 h 139"/>
                <a:gd name="T66" fmla="*/ 188 w 258"/>
                <a:gd name="T67" fmla="*/ 20 h 139"/>
                <a:gd name="T68" fmla="*/ 216 w 258"/>
                <a:gd name="T69" fmla="*/ 12 h 139"/>
                <a:gd name="T70" fmla="*/ 160 w 258"/>
                <a:gd name="T71" fmla="*/ 26 h 139"/>
                <a:gd name="T72" fmla="*/ 159 w 258"/>
                <a:gd name="T73" fmla="*/ 27 h 139"/>
                <a:gd name="T74" fmla="*/ 161 w 258"/>
                <a:gd name="T75" fmla="*/ 27 h 139"/>
                <a:gd name="T76" fmla="*/ 162 w 258"/>
                <a:gd name="T77" fmla="*/ 26 h 139"/>
                <a:gd name="T78" fmla="*/ 169 w 258"/>
                <a:gd name="T79" fmla="*/ 11 h 139"/>
                <a:gd name="T80" fmla="*/ 169 w 258"/>
                <a:gd name="T81" fmla="*/ 10 h 139"/>
                <a:gd name="T82" fmla="*/ 238 w 258"/>
                <a:gd name="T83" fmla="*/ 5 h 139"/>
                <a:gd name="T84" fmla="*/ 237 w 258"/>
                <a:gd name="T85" fmla="*/ 7 h 139"/>
                <a:gd name="T86" fmla="*/ 239 w 258"/>
                <a:gd name="T87" fmla="*/ 5 h 139"/>
                <a:gd name="T88" fmla="*/ 239 w 258"/>
                <a:gd name="T89" fmla="*/ 5 h 139"/>
                <a:gd name="T90" fmla="*/ 240 w 258"/>
                <a:gd name="T91" fmla="*/ 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8" h="139">
                  <a:moveTo>
                    <a:pt x="108" y="122"/>
                  </a:moveTo>
                  <a:cubicBezTo>
                    <a:pt x="100" y="139"/>
                    <a:pt x="100" y="139"/>
                    <a:pt x="100" y="139"/>
                  </a:cubicBezTo>
                  <a:cubicBezTo>
                    <a:pt x="101" y="139"/>
                    <a:pt x="101" y="139"/>
                    <a:pt x="101" y="139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08" y="122"/>
                    <a:pt x="108" y="122"/>
                    <a:pt x="108" y="122"/>
                  </a:cubicBezTo>
                  <a:moveTo>
                    <a:pt x="115" y="110"/>
                  </a:moveTo>
                  <a:cubicBezTo>
                    <a:pt x="114" y="110"/>
                    <a:pt x="114" y="110"/>
                    <a:pt x="114" y="110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5" y="110"/>
                    <a:pt x="115" y="110"/>
                    <a:pt x="115" y="110"/>
                  </a:cubicBezTo>
                  <a:moveTo>
                    <a:pt x="127" y="87"/>
                  </a:moveTo>
                  <a:cubicBezTo>
                    <a:pt x="125" y="88"/>
                    <a:pt x="125" y="88"/>
                    <a:pt x="125" y="88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19" y="99"/>
                    <a:pt x="119" y="99"/>
                    <a:pt x="119" y="99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14" y="109"/>
                    <a:pt x="114" y="109"/>
                    <a:pt x="114" y="109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7" y="87"/>
                    <a:pt x="127" y="87"/>
                    <a:pt x="127" y="87"/>
                  </a:cubicBezTo>
                  <a:moveTo>
                    <a:pt x="41" y="58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58"/>
                    <a:pt x="41" y="58"/>
                    <a:pt x="41" y="58"/>
                  </a:cubicBezTo>
                  <a:moveTo>
                    <a:pt x="144" y="55"/>
                  </a:moveTo>
                  <a:cubicBezTo>
                    <a:pt x="139" y="63"/>
                    <a:pt x="139" y="63"/>
                    <a:pt x="139" y="63"/>
                  </a:cubicBezTo>
                  <a:cubicBezTo>
                    <a:pt x="137" y="68"/>
                    <a:pt x="137" y="68"/>
                    <a:pt x="137" y="68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4" y="55"/>
                    <a:pt x="144" y="55"/>
                    <a:pt x="144" y="55"/>
                  </a:cubicBezTo>
                  <a:moveTo>
                    <a:pt x="52" y="55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2" y="55"/>
                    <a:pt x="52" y="55"/>
                    <a:pt x="52" y="55"/>
                  </a:cubicBezTo>
                  <a:moveTo>
                    <a:pt x="63" y="52"/>
                  </a:moveTo>
                  <a:cubicBezTo>
                    <a:pt x="56" y="54"/>
                    <a:pt x="56" y="54"/>
                    <a:pt x="56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3" y="52"/>
                    <a:pt x="63" y="52"/>
                    <a:pt x="63" y="52"/>
                  </a:cubicBezTo>
                  <a:moveTo>
                    <a:pt x="150" y="45"/>
                  </a:moveTo>
                  <a:cubicBezTo>
                    <a:pt x="144" y="54"/>
                    <a:pt x="144" y="54"/>
                    <a:pt x="144" y="54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0" y="45"/>
                    <a:pt x="150" y="45"/>
                    <a:pt x="150" y="45"/>
                  </a:cubicBezTo>
                  <a:moveTo>
                    <a:pt x="121" y="37"/>
                  </a:moveTo>
                  <a:cubicBezTo>
                    <a:pt x="91" y="44"/>
                    <a:pt x="91" y="44"/>
                    <a:pt x="91" y="44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21" y="37"/>
                    <a:pt x="121" y="37"/>
                    <a:pt x="121" y="37"/>
                  </a:cubicBezTo>
                  <a:moveTo>
                    <a:pt x="124" y="36"/>
                  </a:moveTo>
                  <a:cubicBezTo>
                    <a:pt x="123" y="36"/>
                    <a:pt x="123" y="36"/>
                    <a:pt x="123" y="36"/>
                  </a:cubicBezTo>
                  <a:cubicBezTo>
                    <a:pt x="122" y="36"/>
                    <a:pt x="122" y="36"/>
                    <a:pt x="122" y="36"/>
                  </a:cubicBezTo>
                  <a:cubicBezTo>
                    <a:pt x="121" y="37"/>
                    <a:pt x="121" y="37"/>
                    <a:pt x="121" y="37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24" y="37"/>
                    <a:pt x="124" y="37"/>
                    <a:pt x="124" y="37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4" y="36"/>
                    <a:pt x="124" y="36"/>
                    <a:pt x="124" y="36"/>
                  </a:cubicBezTo>
                  <a:moveTo>
                    <a:pt x="159" y="29"/>
                  </a:moveTo>
                  <a:cubicBezTo>
                    <a:pt x="150" y="44"/>
                    <a:pt x="150" y="44"/>
                    <a:pt x="150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29"/>
                    <a:pt x="159" y="29"/>
                    <a:pt x="159" y="29"/>
                  </a:cubicBezTo>
                  <a:moveTo>
                    <a:pt x="157" y="27"/>
                  </a:moveTo>
                  <a:cubicBezTo>
                    <a:pt x="126" y="35"/>
                    <a:pt x="126" y="35"/>
                    <a:pt x="126" y="35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7" y="27"/>
                    <a:pt x="157" y="27"/>
                    <a:pt x="157" y="27"/>
                  </a:cubicBezTo>
                  <a:moveTo>
                    <a:pt x="187" y="19"/>
                  </a:moveTo>
                  <a:cubicBezTo>
                    <a:pt x="173" y="23"/>
                    <a:pt x="173" y="23"/>
                    <a:pt x="173" y="23"/>
                  </a:cubicBezTo>
                  <a:cubicBezTo>
                    <a:pt x="173" y="24"/>
                    <a:pt x="173" y="24"/>
                    <a:pt x="173" y="24"/>
                  </a:cubicBezTo>
                  <a:cubicBezTo>
                    <a:pt x="187" y="20"/>
                    <a:pt x="187" y="20"/>
                    <a:pt x="187" y="20"/>
                  </a:cubicBezTo>
                  <a:cubicBezTo>
                    <a:pt x="187" y="19"/>
                    <a:pt x="187" y="19"/>
                    <a:pt x="187" y="19"/>
                  </a:cubicBezTo>
                  <a:moveTo>
                    <a:pt x="216" y="11"/>
                  </a:moveTo>
                  <a:cubicBezTo>
                    <a:pt x="200" y="16"/>
                    <a:pt x="200" y="16"/>
                    <a:pt x="200" y="16"/>
                  </a:cubicBezTo>
                  <a:cubicBezTo>
                    <a:pt x="198" y="16"/>
                    <a:pt x="198" y="16"/>
                    <a:pt x="198" y="16"/>
                  </a:cubicBezTo>
                  <a:cubicBezTo>
                    <a:pt x="188" y="19"/>
                    <a:pt x="188" y="19"/>
                    <a:pt x="188" y="19"/>
                  </a:cubicBezTo>
                  <a:cubicBezTo>
                    <a:pt x="188" y="20"/>
                    <a:pt x="188" y="20"/>
                    <a:pt x="188" y="20"/>
                  </a:cubicBezTo>
                  <a:cubicBezTo>
                    <a:pt x="198" y="17"/>
                    <a:pt x="198" y="17"/>
                    <a:pt x="198" y="17"/>
                  </a:cubicBezTo>
                  <a:cubicBezTo>
                    <a:pt x="199" y="17"/>
                    <a:pt x="199" y="17"/>
                    <a:pt x="199" y="17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6" y="11"/>
                    <a:pt x="216" y="11"/>
                    <a:pt x="216" y="11"/>
                  </a:cubicBezTo>
                  <a:moveTo>
                    <a:pt x="169" y="11"/>
                  </a:moveTo>
                  <a:cubicBezTo>
                    <a:pt x="160" y="26"/>
                    <a:pt x="160" y="26"/>
                    <a:pt x="160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9" y="27"/>
                    <a:pt x="159" y="27"/>
                    <a:pt x="159" y="27"/>
                  </a:cubicBezTo>
                  <a:cubicBezTo>
                    <a:pt x="159" y="27"/>
                    <a:pt x="159" y="27"/>
                    <a:pt x="159" y="27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9"/>
                    <a:pt x="160" y="29"/>
                    <a:pt x="160" y="29"/>
                  </a:cubicBezTo>
                  <a:cubicBezTo>
                    <a:pt x="161" y="27"/>
                    <a:pt x="161" y="27"/>
                    <a:pt x="161" y="27"/>
                  </a:cubicBezTo>
                  <a:cubicBezTo>
                    <a:pt x="172" y="24"/>
                    <a:pt x="172" y="24"/>
                    <a:pt x="172" y="2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62" y="26"/>
                    <a:pt x="162" y="26"/>
                    <a:pt x="162" y="26"/>
                  </a:cubicBezTo>
                  <a:cubicBezTo>
                    <a:pt x="165" y="20"/>
                    <a:pt x="165" y="20"/>
                    <a:pt x="165" y="20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69" y="11"/>
                    <a:pt x="169" y="11"/>
                    <a:pt x="169" y="11"/>
                  </a:cubicBezTo>
                  <a:moveTo>
                    <a:pt x="173" y="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69" y="10"/>
                    <a:pt x="169" y="10"/>
                    <a:pt x="169" y="10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73" y="6"/>
                    <a:pt x="173" y="6"/>
                    <a:pt x="173" y="6"/>
                  </a:cubicBezTo>
                  <a:moveTo>
                    <a:pt x="238" y="5"/>
                  </a:moveTo>
                  <a:cubicBezTo>
                    <a:pt x="217" y="11"/>
                    <a:pt x="217" y="11"/>
                    <a:pt x="217" y="11"/>
                  </a:cubicBezTo>
                  <a:cubicBezTo>
                    <a:pt x="217" y="12"/>
                    <a:pt x="217" y="12"/>
                    <a:pt x="217" y="12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8" y="6"/>
                    <a:pt x="238" y="6"/>
                    <a:pt x="238" y="6"/>
                  </a:cubicBezTo>
                  <a:cubicBezTo>
                    <a:pt x="238" y="5"/>
                    <a:pt x="238" y="5"/>
                    <a:pt x="238" y="5"/>
                  </a:cubicBezTo>
                  <a:moveTo>
                    <a:pt x="239" y="5"/>
                  </a:moveTo>
                  <a:cubicBezTo>
                    <a:pt x="239" y="5"/>
                    <a:pt x="239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moveTo>
                    <a:pt x="258" y="0"/>
                  </a:moveTo>
                  <a:cubicBezTo>
                    <a:pt x="242" y="4"/>
                    <a:pt x="242" y="4"/>
                    <a:pt x="242" y="4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58" y="1"/>
                    <a:pt x="258" y="1"/>
                    <a:pt x="258" y="1"/>
                  </a:cubicBezTo>
                  <a:cubicBezTo>
                    <a:pt x="258" y="1"/>
                    <a:pt x="258" y="0"/>
                    <a:pt x="2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15">
              <a:extLst>
                <a:ext uri="{FF2B5EF4-FFF2-40B4-BE49-F238E27FC236}">
                  <a16:creationId xmlns:a16="http://schemas.microsoft.com/office/drawing/2014/main" xmlns="" id="{330D5D54-EDB3-451F-A7E1-202775DDFE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511425" y="2938463"/>
              <a:ext cx="425450" cy="301625"/>
            </a:xfrm>
            <a:custGeom>
              <a:avLst/>
              <a:gdLst>
                <a:gd name="T0" fmla="*/ 145 w 268"/>
                <a:gd name="T1" fmla="*/ 184 h 190"/>
                <a:gd name="T2" fmla="*/ 145 w 268"/>
                <a:gd name="T3" fmla="*/ 190 h 190"/>
                <a:gd name="T4" fmla="*/ 151 w 268"/>
                <a:gd name="T5" fmla="*/ 190 h 190"/>
                <a:gd name="T6" fmla="*/ 151 w 268"/>
                <a:gd name="T7" fmla="*/ 184 h 190"/>
                <a:gd name="T8" fmla="*/ 145 w 268"/>
                <a:gd name="T9" fmla="*/ 184 h 190"/>
                <a:gd name="T10" fmla="*/ 11 w 268"/>
                <a:gd name="T11" fmla="*/ 134 h 190"/>
                <a:gd name="T12" fmla="*/ 6 w 268"/>
                <a:gd name="T13" fmla="*/ 140 h 190"/>
                <a:gd name="T14" fmla="*/ 0 w 268"/>
                <a:gd name="T15" fmla="*/ 140 h 190"/>
                <a:gd name="T16" fmla="*/ 11 w 268"/>
                <a:gd name="T17" fmla="*/ 140 h 190"/>
                <a:gd name="T18" fmla="*/ 17 w 268"/>
                <a:gd name="T19" fmla="*/ 140 h 190"/>
                <a:gd name="T20" fmla="*/ 11 w 268"/>
                <a:gd name="T21" fmla="*/ 134 h 190"/>
                <a:gd name="T22" fmla="*/ 268 w 268"/>
                <a:gd name="T23" fmla="*/ 67 h 190"/>
                <a:gd name="T24" fmla="*/ 268 w 268"/>
                <a:gd name="T25" fmla="*/ 67 h 190"/>
                <a:gd name="T26" fmla="*/ 268 w 268"/>
                <a:gd name="T27" fmla="*/ 72 h 190"/>
                <a:gd name="T28" fmla="*/ 268 w 268"/>
                <a:gd name="T29" fmla="*/ 72 h 190"/>
                <a:gd name="T30" fmla="*/ 268 w 268"/>
                <a:gd name="T31" fmla="*/ 67 h 190"/>
                <a:gd name="T32" fmla="*/ 252 w 268"/>
                <a:gd name="T33" fmla="*/ 0 h 190"/>
                <a:gd name="T34" fmla="*/ 252 w 268"/>
                <a:gd name="T35" fmla="*/ 0 h 190"/>
                <a:gd name="T36" fmla="*/ 252 w 268"/>
                <a:gd name="T37" fmla="*/ 5 h 190"/>
                <a:gd name="T38" fmla="*/ 252 w 268"/>
                <a:gd name="T39" fmla="*/ 5 h 190"/>
                <a:gd name="T40" fmla="*/ 252 w 268"/>
                <a:gd name="T4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8" h="190">
                  <a:moveTo>
                    <a:pt x="145" y="184"/>
                  </a:moveTo>
                  <a:lnTo>
                    <a:pt x="145" y="190"/>
                  </a:lnTo>
                  <a:lnTo>
                    <a:pt x="151" y="190"/>
                  </a:lnTo>
                  <a:lnTo>
                    <a:pt x="151" y="184"/>
                  </a:lnTo>
                  <a:lnTo>
                    <a:pt x="145" y="184"/>
                  </a:lnTo>
                  <a:close/>
                  <a:moveTo>
                    <a:pt x="11" y="134"/>
                  </a:moveTo>
                  <a:lnTo>
                    <a:pt x="6" y="140"/>
                  </a:lnTo>
                  <a:lnTo>
                    <a:pt x="0" y="140"/>
                  </a:lnTo>
                  <a:lnTo>
                    <a:pt x="11" y="140"/>
                  </a:lnTo>
                  <a:lnTo>
                    <a:pt x="17" y="140"/>
                  </a:lnTo>
                  <a:lnTo>
                    <a:pt x="11" y="134"/>
                  </a:lnTo>
                  <a:close/>
                  <a:moveTo>
                    <a:pt x="268" y="67"/>
                  </a:moveTo>
                  <a:lnTo>
                    <a:pt x="268" y="67"/>
                  </a:lnTo>
                  <a:lnTo>
                    <a:pt x="268" y="72"/>
                  </a:lnTo>
                  <a:lnTo>
                    <a:pt x="268" y="72"/>
                  </a:lnTo>
                  <a:lnTo>
                    <a:pt x="268" y="67"/>
                  </a:lnTo>
                  <a:close/>
                  <a:moveTo>
                    <a:pt x="252" y="0"/>
                  </a:moveTo>
                  <a:lnTo>
                    <a:pt x="252" y="0"/>
                  </a:lnTo>
                  <a:lnTo>
                    <a:pt x="252" y="5"/>
                  </a:lnTo>
                  <a:lnTo>
                    <a:pt x="252" y="5"/>
                  </a:lnTo>
                  <a:lnTo>
                    <a:pt x="2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16">
              <a:extLst>
                <a:ext uri="{FF2B5EF4-FFF2-40B4-BE49-F238E27FC236}">
                  <a16:creationId xmlns:a16="http://schemas.microsoft.com/office/drawing/2014/main" xmlns="" id="{4556E69B-BC92-4667-8FEA-2325592572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511425" y="2938463"/>
              <a:ext cx="425450" cy="301625"/>
            </a:xfrm>
            <a:custGeom>
              <a:avLst/>
              <a:gdLst>
                <a:gd name="T0" fmla="*/ 145 w 268"/>
                <a:gd name="T1" fmla="*/ 184 h 190"/>
                <a:gd name="T2" fmla="*/ 145 w 268"/>
                <a:gd name="T3" fmla="*/ 190 h 190"/>
                <a:gd name="T4" fmla="*/ 151 w 268"/>
                <a:gd name="T5" fmla="*/ 190 h 190"/>
                <a:gd name="T6" fmla="*/ 151 w 268"/>
                <a:gd name="T7" fmla="*/ 184 h 190"/>
                <a:gd name="T8" fmla="*/ 145 w 268"/>
                <a:gd name="T9" fmla="*/ 184 h 190"/>
                <a:gd name="T10" fmla="*/ 11 w 268"/>
                <a:gd name="T11" fmla="*/ 134 h 190"/>
                <a:gd name="T12" fmla="*/ 6 w 268"/>
                <a:gd name="T13" fmla="*/ 140 h 190"/>
                <a:gd name="T14" fmla="*/ 0 w 268"/>
                <a:gd name="T15" fmla="*/ 140 h 190"/>
                <a:gd name="T16" fmla="*/ 11 w 268"/>
                <a:gd name="T17" fmla="*/ 140 h 190"/>
                <a:gd name="T18" fmla="*/ 17 w 268"/>
                <a:gd name="T19" fmla="*/ 140 h 190"/>
                <a:gd name="T20" fmla="*/ 11 w 268"/>
                <a:gd name="T21" fmla="*/ 134 h 190"/>
                <a:gd name="T22" fmla="*/ 268 w 268"/>
                <a:gd name="T23" fmla="*/ 67 h 190"/>
                <a:gd name="T24" fmla="*/ 268 w 268"/>
                <a:gd name="T25" fmla="*/ 67 h 190"/>
                <a:gd name="T26" fmla="*/ 268 w 268"/>
                <a:gd name="T27" fmla="*/ 72 h 190"/>
                <a:gd name="T28" fmla="*/ 268 w 268"/>
                <a:gd name="T29" fmla="*/ 72 h 190"/>
                <a:gd name="T30" fmla="*/ 268 w 268"/>
                <a:gd name="T31" fmla="*/ 67 h 190"/>
                <a:gd name="T32" fmla="*/ 252 w 268"/>
                <a:gd name="T33" fmla="*/ 0 h 190"/>
                <a:gd name="T34" fmla="*/ 252 w 268"/>
                <a:gd name="T35" fmla="*/ 0 h 190"/>
                <a:gd name="T36" fmla="*/ 252 w 268"/>
                <a:gd name="T37" fmla="*/ 5 h 190"/>
                <a:gd name="T38" fmla="*/ 252 w 268"/>
                <a:gd name="T39" fmla="*/ 5 h 190"/>
                <a:gd name="T40" fmla="*/ 252 w 268"/>
                <a:gd name="T4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8" h="190">
                  <a:moveTo>
                    <a:pt x="145" y="184"/>
                  </a:moveTo>
                  <a:lnTo>
                    <a:pt x="145" y="190"/>
                  </a:lnTo>
                  <a:lnTo>
                    <a:pt x="151" y="190"/>
                  </a:lnTo>
                  <a:lnTo>
                    <a:pt x="151" y="184"/>
                  </a:lnTo>
                  <a:lnTo>
                    <a:pt x="145" y="184"/>
                  </a:lnTo>
                  <a:moveTo>
                    <a:pt x="11" y="134"/>
                  </a:moveTo>
                  <a:lnTo>
                    <a:pt x="6" y="140"/>
                  </a:lnTo>
                  <a:lnTo>
                    <a:pt x="0" y="140"/>
                  </a:lnTo>
                  <a:lnTo>
                    <a:pt x="11" y="140"/>
                  </a:lnTo>
                  <a:lnTo>
                    <a:pt x="17" y="140"/>
                  </a:lnTo>
                  <a:lnTo>
                    <a:pt x="11" y="134"/>
                  </a:lnTo>
                  <a:moveTo>
                    <a:pt x="268" y="67"/>
                  </a:moveTo>
                  <a:lnTo>
                    <a:pt x="268" y="67"/>
                  </a:lnTo>
                  <a:lnTo>
                    <a:pt x="268" y="72"/>
                  </a:lnTo>
                  <a:lnTo>
                    <a:pt x="268" y="72"/>
                  </a:lnTo>
                  <a:lnTo>
                    <a:pt x="268" y="67"/>
                  </a:lnTo>
                  <a:moveTo>
                    <a:pt x="252" y="0"/>
                  </a:moveTo>
                  <a:lnTo>
                    <a:pt x="252" y="0"/>
                  </a:lnTo>
                  <a:lnTo>
                    <a:pt x="252" y="5"/>
                  </a:lnTo>
                  <a:lnTo>
                    <a:pt x="252" y="5"/>
                  </a:lnTo>
                  <a:lnTo>
                    <a:pt x="25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17">
              <a:extLst>
                <a:ext uri="{FF2B5EF4-FFF2-40B4-BE49-F238E27FC236}">
                  <a16:creationId xmlns:a16="http://schemas.microsoft.com/office/drawing/2014/main" xmlns="" id="{A61547A4-0E35-446F-A9DF-B0ACC03AC7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219325" y="2876551"/>
              <a:ext cx="755650" cy="230188"/>
            </a:xfrm>
            <a:custGeom>
              <a:avLst/>
              <a:gdLst>
                <a:gd name="T0" fmla="*/ 12 w 476"/>
                <a:gd name="T1" fmla="*/ 134 h 145"/>
                <a:gd name="T2" fmla="*/ 12 w 476"/>
                <a:gd name="T3" fmla="*/ 139 h 145"/>
                <a:gd name="T4" fmla="*/ 12 w 476"/>
                <a:gd name="T5" fmla="*/ 145 h 145"/>
                <a:gd name="T6" fmla="*/ 17 w 476"/>
                <a:gd name="T7" fmla="*/ 139 h 145"/>
                <a:gd name="T8" fmla="*/ 12 w 476"/>
                <a:gd name="T9" fmla="*/ 134 h 145"/>
                <a:gd name="T10" fmla="*/ 6 w 476"/>
                <a:gd name="T11" fmla="*/ 128 h 145"/>
                <a:gd name="T12" fmla="*/ 0 w 476"/>
                <a:gd name="T13" fmla="*/ 128 h 145"/>
                <a:gd name="T14" fmla="*/ 6 w 476"/>
                <a:gd name="T15" fmla="*/ 134 h 145"/>
                <a:gd name="T16" fmla="*/ 12 w 476"/>
                <a:gd name="T17" fmla="*/ 128 h 145"/>
                <a:gd name="T18" fmla="*/ 6 w 476"/>
                <a:gd name="T19" fmla="*/ 128 h 145"/>
                <a:gd name="T20" fmla="*/ 453 w 476"/>
                <a:gd name="T21" fmla="*/ 11 h 145"/>
                <a:gd name="T22" fmla="*/ 448 w 476"/>
                <a:gd name="T23" fmla="*/ 16 h 145"/>
                <a:gd name="T24" fmla="*/ 453 w 476"/>
                <a:gd name="T25" fmla="*/ 11 h 145"/>
                <a:gd name="T26" fmla="*/ 453 w 476"/>
                <a:gd name="T27" fmla="*/ 11 h 145"/>
                <a:gd name="T28" fmla="*/ 476 w 476"/>
                <a:gd name="T29" fmla="*/ 0 h 145"/>
                <a:gd name="T30" fmla="*/ 459 w 476"/>
                <a:gd name="T31" fmla="*/ 5 h 145"/>
                <a:gd name="T32" fmla="*/ 459 w 476"/>
                <a:gd name="T33" fmla="*/ 5 h 145"/>
                <a:gd name="T34" fmla="*/ 459 w 476"/>
                <a:gd name="T35" fmla="*/ 11 h 145"/>
                <a:gd name="T36" fmla="*/ 464 w 476"/>
                <a:gd name="T37" fmla="*/ 11 h 145"/>
                <a:gd name="T38" fmla="*/ 476 w 476"/>
                <a:gd name="T3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6" h="145">
                  <a:moveTo>
                    <a:pt x="12" y="134"/>
                  </a:moveTo>
                  <a:lnTo>
                    <a:pt x="12" y="139"/>
                  </a:lnTo>
                  <a:lnTo>
                    <a:pt x="12" y="145"/>
                  </a:lnTo>
                  <a:lnTo>
                    <a:pt x="17" y="139"/>
                  </a:lnTo>
                  <a:lnTo>
                    <a:pt x="12" y="134"/>
                  </a:lnTo>
                  <a:close/>
                  <a:moveTo>
                    <a:pt x="6" y="128"/>
                  </a:moveTo>
                  <a:lnTo>
                    <a:pt x="0" y="128"/>
                  </a:lnTo>
                  <a:lnTo>
                    <a:pt x="6" y="134"/>
                  </a:lnTo>
                  <a:lnTo>
                    <a:pt x="12" y="128"/>
                  </a:lnTo>
                  <a:lnTo>
                    <a:pt x="6" y="128"/>
                  </a:lnTo>
                  <a:close/>
                  <a:moveTo>
                    <a:pt x="453" y="11"/>
                  </a:moveTo>
                  <a:lnTo>
                    <a:pt x="448" y="16"/>
                  </a:lnTo>
                  <a:lnTo>
                    <a:pt x="453" y="11"/>
                  </a:lnTo>
                  <a:lnTo>
                    <a:pt x="453" y="11"/>
                  </a:lnTo>
                  <a:close/>
                  <a:moveTo>
                    <a:pt x="476" y="0"/>
                  </a:moveTo>
                  <a:lnTo>
                    <a:pt x="459" y="5"/>
                  </a:lnTo>
                  <a:lnTo>
                    <a:pt x="459" y="5"/>
                  </a:lnTo>
                  <a:lnTo>
                    <a:pt x="459" y="11"/>
                  </a:lnTo>
                  <a:lnTo>
                    <a:pt x="464" y="11"/>
                  </a:lnTo>
                  <a:lnTo>
                    <a:pt x="4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18">
              <a:extLst>
                <a:ext uri="{FF2B5EF4-FFF2-40B4-BE49-F238E27FC236}">
                  <a16:creationId xmlns:a16="http://schemas.microsoft.com/office/drawing/2014/main" xmlns="" id="{D7562F7E-0319-4A36-84D9-DC6592C609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219325" y="2876551"/>
              <a:ext cx="755650" cy="230188"/>
            </a:xfrm>
            <a:custGeom>
              <a:avLst/>
              <a:gdLst>
                <a:gd name="T0" fmla="*/ 12 w 476"/>
                <a:gd name="T1" fmla="*/ 134 h 145"/>
                <a:gd name="T2" fmla="*/ 12 w 476"/>
                <a:gd name="T3" fmla="*/ 139 h 145"/>
                <a:gd name="T4" fmla="*/ 12 w 476"/>
                <a:gd name="T5" fmla="*/ 145 h 145"/>
                <a:gd name="T6" fmla="*/ 17 w 476"/>
                <a:gd name="T7" fmla="*/ 139 h 145"/>
                <a:gd name="T8" fmla="*/ 12 w 476"/>
                <a:gd name="T9" fmla="*/ 134 h 145"/>
                <a:gd name="T10" fmla="*/ 6 w 476"/>
                <a:gd name="T11" fmla="*/ 128 h 145"/>
                <a:gd name="T12" fmla="*/ 0 w 476"/>
                <a:gd name="T13" fmla="*/ 128 h 145"/>
                <a:gd name="T14" fmla="*/ 6 w 476"/>
                <a:gd name="T15" fmla="*/ 134 h 145"/>
                <a:gd name="T16" fmla="*/ 12 w 476"/>
                <a:gd name="T17" fmla="*/ 128 h 145"/>
                <a:gd name="T18" fmla="*/ 6 w 476"/>
                <a:gd name="T19" fmla="*/ 128 h 145"/>
                <a:gd name="T20" fmla="*/ 453 w 476"/>
                <a:gd name="T21" fmla="*/ 11 h 145"/>
                <a:gd name="T22" fmla="*/ 448 w 476"/>
                <a:gd name="T23" fmla="*/ 16 h 145"/>
                <a:gd name="T24" fmla="*/ 453 w 476"/>
                <a:gd name="T25" fmla="*/ 11 h 145"/>
                <a:gd name="T26" fmla="*/ 453 w 476"/>
                <a:gd name="T27" fmla="*/ 11 h 145"/>
                <a:gd name="T28" fmla="*/ 476 w 476"/>
                <a:gd name="T29" fmla="*/ 0 h 145"/>
                <a:gd name="T30" fmla="*/ 459 w 476"/>
                <a:gd name="T31" fmla="*/ 5 h 145"/>
                <a:gd name="T32" fmla="*/ 459 w 476"/>
                <a:gd name="T33" fmla="*/ 5 h 145"/>
                <a:gd name="T34" fmla="*/ 459 w 476"/>
                <a:gd name="T35" fmla="*/ 11 h 145"/>
                <a:gd name="T36" fmla="*/ 464 w 476"/>
                <a:gd name="T37" fmla="*/ 11 h 145"/>
                <a:gd name="T38" fmla="*/ 476 w 476"/>
                <a:gd name="T3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6" h="145">
                  <a:moveTo>
                    <a:pt x="12" y="134"/>
                  </a:moveTo>
                  <a:lnTo>
                    <a:pt x="12" y="139"/>
                  </a:lnTo>
                  <a:lnTo>
                    <a:pt x="12" y="145"/>
                  </a:lnTo>
                  <a:lnTo>
                    <a:pt x="17" y="139"/>
                  </a:lnTo>
                  <a:lnTo>
                    <a:pt x="12" y="134"/>
                  </a:lnTo>
                  <a:moveTo>
                    <a:pt x="6" y="128"/>
                  </a:moveTo>
                  <a:lnTo>
                    <a:pt x="0" y="128"/>
                  </a:lnTo>
                  <a:lnTo>
                    <a:pt x="6" y="134"/>
                  </a:lnTo>
                  <a:lnTo>
                    <a:pt x="12" y="128"/>
                  </a:lnTo>
                  <a:lnTo>
                    <a:pt x="6" y="128"/>
                  </a:lnTo>
                  <a:moveTo>
                    <a:pt x="453" y="11"/>
                  </a:moveTo>
                  <a:lnTo>
                    <a:pt x="448" y="16"/>
                  </a:lnTo>
                  <a:lnTo>
                    <a:pt x="453" y="11"/>
                  </a:lnTo>
                  <a:lnTo>
                    <a:pt x="453" y="11"/>
                  </a:lnTo>
                  <a:moveTo>
                    <a:pt x="476" y="0"/>
                  </a:moveTo>
                  <a:lnTo>
                    <a:pt x="459" y="5"/>
                  </a:lnTo>
                  <a:lnTo>
                    <a:pt x="459" y="5"/>
                  </a:lnTo>
                  <a:lnTo>
                    <a:pt x="459" y="11"/>
                  </a:lnTo>
                  <a:lnTo>
                    <a:pt x="464" y="11"/>
                  </a:lnTo>
                  <a:lnTo>
                    <a:pt x="47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19">
              <a:extLst>
                <a:ext uri="{FF2B5EF4-FFF2-40B4-BE49-F238E27FC236}">
                  <a16:creationId xmlns:a16="http://schemas.microsoft.com/office/drawing/2014/main" xmlns="" id="{3BCFE43C-194F-4CEF-A980-AB808C534E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52713" y="2938463"/>
              <a:ext cx="966788" cy="985838"/>
            </a:xfrm>
            <a:custGeom>
              <a:avLst/>
              <a:gdLst>
                <a:gd name="T0" fmla="*/ 0 w 609"/>
                <a:gd name="T1" fmla="*/ 621 h 621"/>
                <a:gd name="T2" fmla="*/ 0 w 609"/>
                <a:gd name="T3" fmla="*/ 621 h 621"/>
                <a:gd name="T4" fmla="*/ 5 w 609"/>
                <a:gd name="T5" fmla="*/ 621 h 621"/>
                <a:gd name="T6" fmla="*/ 5 w 609"/>
                <a:gd name="T7" fmla="*/ 621 h 621"/>
                <a:gd name="T8" fmla="*/ 0 w 609"/>
                <a:gd name="T9" fmla="*/ 621 h 621"/>
                <a:gd name="T10" fmla="*/ 5 w 609"/>
                <a:gd name="T11" fmla="*/ 615 h 621"/>
                <a:gd name="T12" fmla="*/ 5 w 609"/>
                <a:gd name="T13" fmla="*/ 615 h 621"/>
                <a:gd name="T14" fmla="*/ 11 w 609"/>
                <a:gd name="T15" fmla="*/ 615 h 621"/>
                <a:gd name="T16" fmla="*/ 11 w 609"/>
                <a:gd name="T17" fmla="*/ 615 h 621"/>
                <a:gd name="T18" fmla="*/ 5 w 609"/>
                <a:gd name="T19" fmla="*/ 615 h 621"/>
                <a:gd name="T20" fmla="*/ 111 w 609"/>
                <a:gd name="T21" fmla="*/ 414 h 621"/>
                <a:gd name="T22" fmla="*/ 100 w 609"/>
                <a:gd name="T23" fmla="*/ 419 h 621"/>
                <a:gd name="T24" fmla="*/ 95 w 609"/>
                <a:gd name="T25" fmla="*/ 430 h 621"/>
                <a:gd name="T26" fmla="*/ 106 w 609"/>
                <a:gd name="T27" fmla="*/ 425 h 621"/>
                <a:gd name="T28" fmla="*/ 111 w 609"/>
                <a:gd name="T29" fmla="*/ 414 h 621"/>
                <a:gd name="T30" fmla="*/ 357 w 609"/>
                <a:gd name="T31" fmla="*/ 67 h 621"/>
                <a:gd name="T32" fmla="*/ 357 w 609"/>
                <a:gd name="T33" fmla="*/ 67 h 621"/>
                <a:gd name="T34" fmla="*/ 357 w 609"/>
                <a:gd name="T35" fmla="*/ 72 h 621"/>
                <a:gd name="T36" fmla="*/ 357 w 609"/>
                <a:gd name="T37" fmla="*/ 72 h 621"/>
                <a:gd name="T38" fmla="*/ 357 w 609"/>
                <a:gd name="T39" fmla="*/ 67 h 621"/>
                <a:gd name="T40" fmla="*/ 609 w 609"/>
                <a:gd name="T41" fmla="*/ 0 h 621"/>
                <a:gd name="T42" fmla="*/ 603 w 609"/>
                <a:gd name="T43" fmla="*/ 0 h 621"/>
                <a:gd name="T44" fmla="*/ 603 w 609"/>
                <a:gd name="T45" fmla="*/ 5 h 621"/>
                <a:gd name="T46" fmla="*/ 609 w 609"/>
                <a:gd name="T47" fmla="*/ 5 h 621"/>
                <a:gd name="T48" fmla="*/ 609 w 609"/>
                <a:gd name="T49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9" h="621">
                  <a:moveTo>
                    <a:pt x="0" y="621"/>
                  </a:moveTo>
                  <a:lnTo>
                    <a:pt x="0" y="621"/>
                  </a:lnTo>
                  <a:lnTo>
                    <a:pt x="5" y="621"/>
                  </a:lnTo>
                  <a:lnTo>
                    <a:pt x="5" y="621"/>
                  </a:lnTo>
                  <a:lnTo>
                    <a:pt x="0" y="621"/>
                  </a:lnTo>
                  <a:close/>
                  <a:moveTo>
                    <a:pt x="5" y="615"/>
                  </a:moveTo>
                  <a:lnTo>
                    <a:pt x="5" y="615"/>
                  </a:lnTo>
                  <a:lnTo>
                    <a:pt x="11" y="615"/>
                  </a:lnTo>
                  <a:lnTo>
                    <a:pt x="11" y="615"/>
                  </a:lnTo>
                  <a:lnTo>
                    <a:pt x="5" y="615"/>
                  </a:lnTo>
                  <a:close/>
                  <a:moveTo>
                    <a:pt x="111" y="414"/>
                  </a:moveTo>
                  <a:lnTo>
                    <a:pt x="100" y="419"/>
                  </a:lnTo>
                  <a:lnTo>
                    <a:pt x="95" y="430"/>
                  </a:lnTo>
                  <a:lnTo>
                    <a:pt x="106" y="425"/>
                  </a:lnTo>
                  <a:lnTo>
                    <a:pt x="111" y="414"/>
                  </a:lnTo>
                  <a:close/>
                  <a:moveTo>
                    <a:pt x="357" y="67"/>
                  </a:moveTo>
                  <a:lnTo>
                    <a:pt x="357" y="67"/>
                  </a:lnTo>
                  <a:lnTo>
                    <a:pt x="357" y="72"/>
                  </a:lnTo>
                  <a:lnTo>
                    <a:pt x="357" y="72"/>
                  </a:lnTo>
                  <a:lnTo>
                    <a:pt x="357" y="67"/>
                  </a:lnTo>
                  <a:close/>
                  <a:moveTo>
                    <a:pt x="609" y="0"/>
                  </a:moveTo>
                  <a:lnTo>
                    <a:pt x="603" y="0"/>
                  </a:lnTo>
                  <a:lnTo>
                    <a:pt x="603" y="5"/>
                  </a:lnTo>
                  <a:lnTo>
                    <a:pt x="609" y="5"/>
                  </a:lnTo>
                  <a:lnTo>
                    <a:pt x="6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20">
              <a:extLst>
                <a:ext uri="{FF2B5EF4-FFF2-40B4-BE49-F238E27FC236}">
                  <a16:creationId xmlns:a16="http://schemas.microsoft.com/office/drawing/2014/main" xmlns="" id="{0BCDB9FB-99E1-4523-B475-02DE15907A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52713" y="2938463"/>
              <a:ext cx="966788" cy="985838"/>
            </a:xfrm>
            <a:custGeom>
              <a:avLst/>
              <a:gdLst>
                <a:gd name="T0" fmla="*/ 0 w 609"/>
                <a:gd name="T1" fmla="*/ 621 h 621"/>
                <a:gd name="T2" fmla="*/ 0 w 609"/>
                <a:gd name="T3" fmla="*/ 621 h 621"/>
                <a:gd name="T4" fmla="*/ 5 w 609"/>
                <a:gd name="T5" fmla="*/ 621 h 621"/>
                <a:gd name="T6" fmla="*/ 5 w 609"/>
                <a:gd name="T7" fmla="*/ 621 h 621"/>
                <a:gd name="T8" fmla="*/ 0 w 609"/>
                <a:gd name="T9" fmla="*/ 621 h 621"/>
                <a:gd name="T10" fmla="*/ 5 w 609"/>
                <a:gd name="T11" fmla="*/ 615 h 621"/>
                <a:gd name="T12" fmla="*/ 5 w 609"/>
                <a:gd name="T13" fmla="*/ 615 h 621"/>
                <a:gd name="T14" fmla="*/ 11 w 609"/>
                <a:gd name="T15" fmla="*/ 615 h 621"/>
                <a:gd name="T16" fmla="*/ 11 w 609"/>
                <a:gd name="T17" fmla="*/ 615 h 621"/>
                <a:gd name="T18" fmla="*/ 5 w 609"/>
                <a:gd name="T19" fmla="*/ 615 h 621"/>
                <a:gd name="T20" fmla="*/ 111 w 609"/>
                <a:gd name="T21" fmla="*/ 414 h 621"/>
                <a:gd name="T22" fmla="*/ 100 w 609"/>
                <a:gd name="T23" fmla="*/ 419 h 621"/>
                <a:gd name="T24" fmla="*/ 95 w 609"/>
                <a:gd name="T25" fmla="*/ 430 h 621"/>
                <a:gd name="T26" fmla="*/ 106 w 609"/>
                <a:gd name="T27" fmla="*/ 425 h 621"/>
                <a:gd name="T28" fmla="*/ 111 w 609"/>
                <a:gd name="T29" fmla="*/ 414 h 621"/>
                <a:gd name="T30" fmla="*/ 357 w 609"/>
                <a:gd name="T31" fmla="*/ 67 h 621"/>
                <a:gd name="T32" fmla="*/ 357 w 609"/>
                <a:gd name="T33" fmla="*/ 67 h 621"/>
                <a:gd name="T34" fmla="*/ 357 w 609"/>
                <a:gd name="T35" fmla="*/ 72 h 621"/>
                <a:gd name="T36" fmla="*/ 357 w 609"/>
                <a:gd name="T37" fmla="*/ 72 h 621"/>
                <a:gd name="T38" fmla="*/ 357 w 609"/>
                <a:gd name="T39" fmla="*/ 67 h 621"/>
                <a:gd name="T40" fmla="*/ 609 w 609"/>
                <a:gd name="T41" fmla="*/ 0 h 621"/>
                <a:gd name="T42" fmla="*/ 603 w 609"/>
                <a:gd name="T43" fmla="*/ 0 h 621"/>
                <a:gd name="T44" fmla="*/ 603 w 609"/>
                <a:gd name="T45" fmla="*/ 5 h 621"/>
                <a:gd name="T46" fmla="*/ 609 w 609"/>
                <a:gd name="T47" fmla="*/ 5 h 621"/>
                <a:gd name="T48" fmla="*/ 609 w 609"/>
                <a:gd name="T49" fmla="*/ 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9" h="621">
                  <a:moveTo>
                    <a:pt x="0" y="621"/>
                  </a:moveTo>
                  <a:lnTo>
                    <a:pt x="0" y="621"/>
                  </a:lnTo>
                  <a:lnTo>
                    <a:pt x="5" y="621"/>
                  </a:lnTo>
                  <a:lnTo>
                    <a:pt x="5" y="621"/>
                  </a:lnTo>
                  <a:lnTo>
                    <a:pt x="0" y="621"/>
                  </a:lnTo>
                  <a:moveTo>
                    <a:pt x="5" y="615"/>
                  </a:moveTo>
                  <a:lnTo>
                    <a:pt x="5" y="615"/>
                  </a:lnTo>
                  <a:lnTo>
                    <a:pt x="11" y="615"/>
                  </a:lnTo>
                  <a:lnTo>
                    <a:pt x="11" y="615"/>
                  </a:lnTo>
                  <a:lnTo>
                    <a:pt x="5" y="615"/>
                  </a:lnTo>
                  <a:moveTo>
                    <a:pt x="111" y="414"/>
                  </a:moveTo>
                  <a:lnTo>
                    <a:pt x="100" y="419"/>
                  </a:lnTo>
                  <a:lnTo>
                    <a:pt x="95" y="430"/>
                  </a:lnTo>
                  <a:lnTo>
                    <a:pt x="106" y="425"/>
                  </a:lnTo>
                  <a:lnTo>
                    <a:pt x="111" y="414"/>
                  </a:lnTo>
                  <a:moveTo>
                    <a:pt x="357" y="67"/>
                  </a:moveTo>
                  <a:lnTo>
                    <a:pt x="357" y="67"/>
                  </a:lnTo>
                  <a:lnTo>
                    <a:pt x="357" y="72"/>
                  </a:lnTo>
                  <a:lnTo>
                    <a:pt x="357" y="72"/>
                  </a:lnTo>
                  <a:lnTo>
                    <a:pt x="357" y="67"/>
                  </a:lnTo>
                  <a:moveTo>
                    <a:pt x="609" y="0"/>
                  </a:moveTo>
                  <a:lnTo>
                    <a:pt x="603" y="0"/>
                  </a:lnTo>
                  <a:lnTo>
                    <a:pt x="603" y="5"/>
                  </a:lnTo>
                  <a:lnTo>
                    <a:pt x="609" y="5"/>
                  </a:lnTo>
                  <a:lnTo>
                    <a:pt x="60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21">
              <a:extLst>
                <a:ext uri="{FF2B5EF4-FFF2-40B4-BE49-F238E27FC236}">
                  <a16:creationId xmlns:a16="http://schemas.microsoft.com/office/drawing/2014/main" xmlns="" id="{3026F104-19C1-4B0E-A801-06267A0F64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149600" y="3008313"/>
              <a:ext cx="1206500" cy="320675"/>
            </a:xfrm>
            <a:custGeom>
              <a:avLst/>
              <a:gdLst>
                <a:gd name="T0" fmla="*/ 514 w 760"/>
                <a:gd name="T1" fmla="*/ 196 h 202"/>
                <a:gd name="T2" fmla="*/ 514 w 760"/>
                <a:gd name="T3" fmla="*/ 202 h 202"/>
                <a:gd name="T4" fmla="*/ 519 w 760"/>
                <a:gd name="T5" fmla="*/ 202 h 202"/>
                <a:gd name="T6" fmla="*/ 525 w 760"/>
                <a:gd name="T7" fmla="*/ 196 h 202"/>
                <a:gd name="T8" fmla="*/ 514 w 760"/>
                <a:gd name="T9" fmla="*/ 196 h 202"/>
                <a:gd name="T10" fmla="*/ 22 w 760"/>
                <a:gd name="T11" fmla="*/ 196 h 202"/>
                <a:gd name="T12" fmla="*/ 0 w 760"/>
                <a:gd name="T13" fmla="*/ 202 h 202"/>
                <a:gd name="T14" fmla="*/ 22 w 760"/>
                <a:gd name="T15" fmla="*/ 202 h 202"/>
                <a:gd name="T16" fmla="*/ 44 w 760"/>
                <a:gd name="T17" fmla="*/ 196 h 202"/>
                <a:gd name="T18" fmla="*/ 22 w 760"/>
                <a:gd name="T19" fmla="*/ 196 h 202"/>
                <a:gd name="T20" fmla="*/ 760 w 760"/>
                <a:gd name="T21" fmla="*/ 0 h 202"/>
                <a:gd name="T22" fmla="*/ 754 w 760"/>
                <a:gd name="T23" fmla="*/ 0 h 202"/>
                <a:gd name="T24" fmla="*/ 754 w 760"/>
                <a:gd name="T25" fmla="*/ 6 h 202"/>
                <a:gd name="T26" fmla="*/ 760 w 760"/>
                <a:gd name="T27" fmla="*/ 6 h 202"/>
                <a:gd name="T28" fmla="*/ 760 w 760"/>
                <a:gd name="T2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0" h="202">
                  <a:moveTo>
                    <a:pt x="514" y="196"/>
                  </a:moveTo>
                  <a:lnTo>
                    <a:pt x="514" y="202"/>
                  </a:lnTo>
                  <a:lnTo>
                    <a:pt x="519" y="202"/>
                  </a:lnTo>
                  <a:lnTo>
                    <a:pt x="525" y="196"/>
                  </a:lnTo>
                  <a:lnTo>
                    <a:pt x="514" y="196"/>
                  </a:lnTo>
                  <a:close/>
                  <a:moveTo>
                    <a:pt x="22" y="196"/>
                  </a:moveTo>
                  <a:lnTo>
                    <a:pt x="0" y="202"/>
                  </a:lnTo>
                  <a:lnTo>
                    <a:pt x="22" y="202"/>
                  </a:lnTo>
                  <a:lnTo>
                    <a:pt x="44" y="196"/>
                  </a:lnTo>
                  <a:lnTo>
                    <a:pt x="22" y="196"/>
                  </a:lnTo>
                  <a:close/>
                  <a:moveTo>
                    <a:pt x="760" y="0"/>
                  </a:moveTo>
                  <a:lnTo>
                    <a:pt x="754" y="0"/>
                  </a:lnTo>
                  <a:lnTo>
                    <a:pt x="754" y="6"/>
                  </a:lnTo>
                  <a:lnTo>
                    <a:pt x="760" y="6"/>
                  </a:lnTo>
                  <a:lnTo>
                    <a:pt x="7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22">
              <a:extLst>
                <a:ext uri="{FF2B5EF4-FFF2-40B4-BE49-F238E27FC236}">
                  <a16:creationId xmlns:a16="http://schemas.microsoft.com/office/drawing/2014/main" xmlns="" id="{F275D09E-FFFF-4A80-ABA6-29F46F35BF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149600" y="3008313"/>
              <a:ext cx="1206500" cy="320675"/>
            </a:xfrm>
            <a:custGeom>
              <a:avLst/>
              <a:gdLst>
                <a:gd name="T0" fmla="*/ 514 w 760"/>
                <a:gd name="T1" fmla="*/ 196 h 202"/>
                <a:gd name="T2" fmla="*/ 514 w 760"/>
                <a:gd name="T3" fmla="*/ 202 h 202"/>
                <a:gd name="T4" fmla="*/ 519 w 760"/>
                <a:gd name="T5" fmla="*/ 202 h 202"/>
                <a:gd name="T6" fmla="*/ 525 w 760"/>
                <a:gd name="T7" fmla="*/ 196 h 202"/>
                <a:gd name="T8" fmla="*/ 514 w 760"/>
                <a:gd name="T9" fmla="*/ 196 h 202"/>
                <a:gd name="T10" fmla="*/ 22 w 760"/>
                <a:gd name="T11" fmla="*/ 196 h 202"/>
                <a:gd name="T12" fmla="*/ 0 w 760"/>
                <a:gd name="T13" fmla="*/ 202 h 202"/>
                <a:gd name="T14" fmla="*/ 22 w 760"/>
                <a:gd name="T15" fmla="*/ 202 h 202"/>
                <a:gd name="T16" fmla="*/ 44 w 760"/>
                <a:gd name="T17" fmla="*/ 196 h 202"/>
                <a:gd name="T18" fmla="*/ 22 w 760"/>
                <a:gd name="T19" fmla="*/ 196 h 202"/>
                <a:gd name="T20" fmla="*/ 760 w 760"/>
                <a:gd name="T21" fmla="*/ 0 h 202"/>
                <a:gd name="T22" fmla="*/ 754 w 760"/>
                <a:gd name="T23" fmla="*/ 0 h 202"/>
                <a:gd name="T24" fmla="*/ 754 w 760"/>
                <a:gd name="T25" fmla="*/ 6 h 202"/>
                <a:gd name="T26" fmla="*/ 760 w 760"/>
                <a:gd name="T27" fmla="*/ 6 h 202"/>
                <a:gd name="T28" fmla="*/ 760 w 760"/>
                <a:gd name="T2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0" h="202">
                  <a:moveTo>
                    <a:pt x="514" y="196"/>
                  </a:moveTo>
                  <a:lnTo>
                    <a:pt x="514" y="202"/>
                  </a:lnTo>
                  <a:lnTo>
                    <a:pt x="519" y="202"/>
                  </a:lnTo>
                  <a:lnTo>
                    <a:pt x="525" y="196"/>
                  </a:lnTo>
                  <a:lnTo>
                    <a:pt x="514" y="196"/>
                  </a:lnTo>
                  <a:moveTo>
                    <a:pt x="22" y="196"/>
                  </a:moveTo>
                  <a:lnTo>
                    <a:pt x="0" y="202"/>
                  </a:lnTo>
                  <a:lnTo>
                    <a:pt x="22" y="202"/>
                  </a:lnTo>
                  <a:lnTo>
                    <a:pt x="44" y="196"/>
                  </a:lnTo>
                  <a:lnTo>
                    <a:pt x="22" y="196"/>
                  </a:lnTo>
                  <a:moveTo>
                    <a:pt x="760" y="0"/>
                  </a:moveTo>
                  <a:lnTo>
                    <a:pt x="754" y="0"/>
                  </a:lnTo>
                  <a:lnTo>
                    <a:pt x="754" y="6"/>
                  </a:lnTo>
                  <a:lnTo>
                    <a:pt x="760" y="6"/>
                  </a:lnTo>
                  <a:lnTo>
                    <a:pt x="76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423">
              <a:extLst>
                <a:ext uri="{FF2B5EF4-FFF2-40B4-BE49-F238E27FC236}">
                  <a16:creationId xmlns:a16="http://schemas.microsoft.com/office/drawing/2014/main" xmlns="" id="{81AF9C7D-16AE-4015-B499-BB75BBD98A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248025" y="3355976"/>
              <a:ext cx="952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424">
              <a:extLst>
                <a:ext uri="{FF2B5EF4-FFF2-40B4-BE49-F238E27FC236}">
                  <a16:creationId xmlns:a16="http://schemas.microsoft.com/office/drawing/2014/main" xmlns="" id="{94FBC71A-0F4E-4D8B-826E-6B158E8592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248025" y="3355976"/>
              <a:ext cx="952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25">
              <a:extLst>
                <a:ext uri="{FF2B5EF4-FFF2-40B4-BE49-F238E27FC236}">
                  <a16:creationId xmlns:a16="http://schemas.microsoft.com/office/drawing/2014/main" xmlns="" id="{B2FE9478-ADDB-47AE-A89B-BA90FEB54AD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00188" y="2884488"/>
              <a:ext cx="9525" cy="9525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0 h 6"/>
                <a:gd name="T4" fmla="*/ 0 w 6"/>
                <a:gd name="T5" fmla="*/ 6 h 6"/>
                <a:gd name="T6" fmla="*/ 0 w 6"/>
                <a:gd name="T7" fmla="*/ 6 h 6"/>
                <a:gd name="T8" fmla="*/ 6 w 6"/>
                <a:gd name="T9" fmla="*/ 6 h 6"/>
                <a:gd name="T10" fmla="*/ 6 w 6"/>
                <a:gd name="T11" fmla="*/ 0 h 6"/>
                <a:gd name="T12" fmla="*/ 6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6">
              <a:extLst>
                <a:ext uri="{FF2B5EF4-FFF2-40B4-BE49-F238E27FC236}">
                  <a16:creationId xmlns:a16="http://schemas.microsoft.com/office/drawing/2014/main" xmlns="" id="{7DB0F782-0E0F-4F90-8E94-42AEB30C5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00188" y="2884488"/>
              <a:ext cx="9525" cy="9525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0 h 6"/>
                <a:gd name="T4" fmla="*/ 0 w 6"/>
                <a:gd name="T5" fmla="*/ 6 h 6"/>
                <a:gd name="T6" fmla="*/ 0 w 6"/>
                <a:gd name="T7" fmla="*/ 6 h 6"/>
                <a:gd name="T8" fmla="*/ 6 w 6"/>
                <a:gd name="T9" fmla="*/ 6 h 6"/>
                <a:gd name="T10" fmla="*/ 6 w 6"/>
                <a:gd name="T11" fmla="*/ 0 h 6"/>
                <a:gd name="T12" fmla="*/ 6 w 6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27">
              <a:extLst>
                <a:ext uri="{FF2B5EF4-FFF2-40B4-BE49-F238E27FC236}">
                  <a16:creationId xmlns:a16="http://schemas.microsoft.com/office/drawing/2014/main" xmlns="" id="{71DF7C09-BD3A-4B82-B41D-7732EFC59A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52713" y="2928938"/>
              <a:ext cx="576263" cy="995363"/>
            </a:xfrm>
            <a:custGeom>
              <a:avLst/>
              <a:gdLst>
                <a:gd name="T0" fmla="*/ 5 w 363"/>
                <a:gd name="T1" fmla="*/ 621 h 627"/>
                <a:gd name="T2" fmla="*/ 0 w 363"/>
                <a:gd name="T3" fmla="*/ 627 h 627"/>
                <a:gd name="T4" fmla="*/ 5 w 363"/>
                <a:gd name="T5" fmla="*/ 627 h 627"/>
                <a:gd name="T6" fmla="*/ 11 w 363"/>
                <a:gd name="T7" fmla="*/ 621 h 627"/>
                <a:gd name="T8" fmla="*/ 5 w 363"/>
                <a:gd name="T9" fmla="*/ 621 h 627"/>
                <a:gd name="T10" fmla="*/ 78 w 363"/>
                <a:gd name="T11" fmla="*/ 146 h 627"/>
                <a:gd name="T12" fmla="*/ 72 w 363"/>
                <a:gd name="T13" fmla="*/ 151 h 627"/>
                <a:gd name="T14" fmla="*/ 67 w 363"/>
                <a:gd name="T15" fmla="*/ 157 h 627"/>
                <a:gd name="T16" fmla="*/ 72 w 363"/>
                <a:gd name="T17" fmla="*/ 151 h 627"/>
                <a:gd name="T18" fmla="*/ 78 w 363"/>
                <a:gd name="T19" fmla="*/ 146 h 627"/>
                <a:gd name="T20" fmla="*/ 363 w 363"/>
                <a:gd name="T21" fmla="*/ 73 h 627"/>
                <a:gd name="T22" fmla="*/ 357 w 363"/>
                <a:gd name="T23" fmla="*/ 73 h 627"/>
                <a:gd name="T24" fmla="*/ 357 w 363"/>
                <a:gd name="T25" fmla="*/ 78 h 627"/>
                <a:gd name="T26" fmla="*/ 363 w 363"/>
                <a:gd name="T27" fmla="*/ 78 h 627"/>
                <a:gd name="T28" fmla="*/ 363 w 363"/>
                <a:gd name="T29" fmla="*/ 73 h 627"/>
                <a:gd name="T30" fmla="*/ 341 w 363"/>
                <a:gd name="T31" fmla="*/ 0 h 627"/>
                <a:gd name="T32" fmla="*/ 341 w 363"/>
                <a:gd name="T33" fmla="*/ 6 h 627"/>
                <a:gd name="T34" fmla="*/ 341 w 363"/>
                <a:gd name="T35" fmla="*/ 11 h 627"/>
                <a:gd name="T36" fmla="*/ 346 w 363"/>
                <a:gd name="T37" fmla="*/ 6 h 627"/>
                <a:gd name="T38" fmla="*/ 341 w 363"/>
                <a:gd name="T39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3" h="627">
                  <a:moveTo>
                    <a:pt x="5" y="621"/>
                  </a:moveTo>
                  <a:lnTo>
                    <a:pt x="0" y="627"/>
                  </a:lnTo>
                  <a:lnTo>
                    <a:pt x="5" y="627"/>
                  </a:lnTo>
                  <a:lnTo>
                    <a:pt x="11" y="621"/>
                  </a:lnTo>
                  <a:lnTo>
                    <a:pt x="5" y="621"/>
                  </a:lnTo>
                  <a:close/>
                  <a:moveTo>
                    <a:pt x="78" y="146"/>
                  </a:moveTo>
                  <a:lnTo>
                    <a:pt x="72" y="151"/>
                  </a:lnTo>
                  <a:lnTo>
                    <a:pt x="67" y="157"/>
                  </a:lnTo>
                  <a:lnTo>
                    <a:pt x="72" y="151"/>
                  </a:lnTo>
                  <a:lnTo>
                    <a:pt x="78" y="146"/>
                  </a:lnTo>
                  <a:close/>
                  <a:moveTo>
                    <a:pt x="363" y="73"/>
                  </a:moveTo>
                  <a:lnTo>
                    <a:pt x="357" y="73"/>
                  </a:lnTo>
                  <a:lnTo>
                    <a:pt x="357" y="78"/>
                  </a:lnTo>
                  <a:lnTo>
                    <a:pt x="363" y="78"/>
                  </a:lnTo>
                  <a:lnTo>
                    <a:pt x="363" y="73"/>
                  </a:lnTo>
                  <a:close/>
                  <a:moveTo>
                    <a:pt x="341" y="0"/>
                  </a:moveTo>
                  <a:lnTo>
                    <a:pt x="341" y="6"/>
                  </a:lnTo>
                  <a:lnTo>
                    <a:pt x="341" y="11"/>
                  </a:lnTo>
                  <a:lnTo>
                    <a:pt x="346" y="6"/>
                  </a:lnTo>
                  <a:lnTo>
                    <a:pt x="3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28">
              <a:extLst>
                <a:ext uri="{FF2B5EF4-FFF2-40B4-BE49-F238E27FC236}">
                  <a16:creationId xmlns:a16="http://schemas.microsoft.com/office/drawing/2014/main" xmlns="" id="{4A2B220D-76D2-4F3F-986D-35917E0CC5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52713" y="2928938"/>
              <a:ext cx="576263" cy="995363"/>
            </a:xfrm>
            <a:custGeom>
              <a:avLst/>
              <a:gdLst>
                <a:gd name="T0" fmla="*/ 5 w 363"/>
                <a:gd name="T1" fmla="*/ 621 h 627"/>
                <a:gd name="T2" fmla="*/ 0 w 363"/>
                <a:gd name="T3" fmla="*/ 627 h 627"/>
                <a:gd name="T4" fmla="*/ 5 w 363"/>
                <a:gd name="T5" fmla="*/ 627 h 627"/>
                <a:gd name="T6" fmla="*/ 11 w 363"/>
                <a:gd name="T7" fmla="*/ 621 h 627"/>
                <a:gd name="T8" fmla="*/ 5 w 363"/>
                <a:gd name="T9" fmla="*/ 621 h 627"/>
                <a:gd name="T10" fmla="*/ 78 w 363"/>
                <a:gd name="T11" fmla="*/ 146 h 627"/>
                <a:gd name="T12" fmla="*/ 72 w 363"/>
                <a:gd name="T13" fmla="*/ 151 h 627"/>
                <a:gd name="T14" fmla="*/ 67 w 363"/>
                <a:gd name="T15" fmla="*/ 157 h 627"/>
                <a:gd name="T16" fmla="*/ 72 w 363"/>
                <a:gd name="T17" fmla="*/ 151 h 627"/>
                <a:gd name="T18" fmla="*/ 78 w 363"/>
                <a:gd name="T19" fmla="*/ 146 h 627"/>
                <a:gd name="T20" fmla="*/ 363 w 363"/>
                <a:gd name="T21" fmla="*/ 73 h 627"/>
                <a:gd name="T22" fmla="*/ 357 w 363"/>
                <a:gd name="T23" fmla="*/ 73 h 627"/>
                <a:gd name="T24" fmla="*/ 357 w 363"/>
                <a:gd name="T25" fmla="*/ 78 h 627"/>
                <a:gd name="T26" fmla="*/ 363 w 363"/>
                <a:gd name="T27" fmla="*/ 78 h 627"/>
                <a:gd name="T28" fmla="*/ 363 w 363"/>
                <a:gd name="T29" fmla="*/ 73 h 627"/>
                <a:gd name="T30" fmla="*/ 341 w 363"/>
                <a:gd name="T31" fmla="*/ 0 h 627"/>
                <a:gd name="T32" fmla="*/ 341 w 363"/>
                <a:gd name="T33" fmla="*/ 6 h 627"/>
                <a:gd name="T34" fmla="*/ 341 w 363"/>
                <a:gd name="T35" fmla="*/ 11 h 627"/>
                <a:gd name="T36" fmla="*/ 346 w 363"/>
                <a:gd name="T37" fmla="*/ 6 h 627"/>
                <a:gd name="T38" fmla="*/ 341 w 363"/>
                <a:gd name="T39" fmla="*/ 0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3" h="627">
                  <a:moveTo>
                    <a:pt x="5" y="621"/>
                  </a:moveTo>
                  <a:lnTo>
                    <a:pt x="0" y="627"/>
                  </a:lnTo>
                  <a:lnTo>
                    <a:pt x="5" y="627"/>
                  </a:lnTo>
                  <a:lnTo>
                    <a:pt x="11" y="621"/>
                  </a:lnTo>
                  <a:lnTo>
                    <a:pt x="5" y="621"/>
                  </a:lnTo>
                  <a:moveTo>
                    <a:pt x="78" y="146"/>
                  </a:moveTo>
                  <a:lnTo>
                    <a:pt x="72" y="151"/>
                  </a:lnTo>
                  <a:lnTo>
                    <a:pt x="67" y="157"/>
                  </a:lnTo>
                  <a:lnTo>
                    <a:pt x="72" y="151"/>
                  </a:lnTo>
                  <a:lnTo>
                    <a:pt x="78" y="146"/>
                  </a:lnTo>
                  <a:moveTo>
                    <a:pt x="363" y="73"/>
                  </a:moveTo>
                  <a:lnTo>
                    <a:pt x="357" y="73"/>
                  </a:lnTo>
                  <a:lnTo>
                    <a:pt x="357" y="78"/>
                  </a:lnTo>
                  <a:lnTo>
                    <a:pt x="363" y="78"/>
                  </a:lnTo>
                  <a:lnTo>
                    <a:pt x="363" y="73"/>
                  </a:lnTo>
                  <a:moveTo>
                    <a:pt x="341" y="0"/>
                  </a:moveTo>
                  <a:lnTo>
                    <a:pt x="341" y="6"/>
                  </a:lnTo>
                  <a:lnTo>
                    <a:pt x="341" y="11"/>
                  </a:lnTo>
                  <a:lnTo>
                    <a:pt x="346" y="6"/>
                  </a:lnTo>
                  <a:lnTo>
                    <a:pt x="34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29">
              <a:extLst>
                <a:ext uri="{FF2B5EF4-FFF2-40B4-BE49-F238E27FC236}">
                  <a16:creationId xmlns:a16="http://schemas.microsoft.com/office/drawing/2014/main" xmlns="" id="{EF482B51-29E6-4D0D-8026-59C61576A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600325" y="3808413"/>
              <a:ext cx="17463" cy="9525"/>
            </a:xfrm>
            <a:custGeom>
              <a:avLst/>
              <a:gdLst>
                <a:gd name="T0" fmla="*/ 11 w 11"/>
                <a:gd name="T1" fmla="*/ 0 h 6"/>
                <a:gd name="T2" fmla="*/ 0 w 11"/>
                <a:gd name="T3" fmla="*/ 0 h 6"/>
                <a:gd name="T4" fmla="*/ 0 w 11"/>
                <a:gd name="T5" fmla="*/ 6 h 6"/>
                <a:gd name="T6" fmla="*/ 6 w 11"/>
                <a:gd name="T7" fmla="*/ 6 h 6"/>
                <a:gd name="T8" fmla="*/ 11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11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30">
              <a:extLst>
                <a:ext uri="{FF2B5EF4-FFF2-40B4-BE49-F238E27FC236}">
                  <a16:creationId xmlns:a16="http://schemas.microsoft.com/office/drawing/2014/main" xmlns="" id="{B87D5B67-4856-4AE5-A8F5-9C4B9DA7A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600325" y="3808413"/>
              <a:ext cx="17463" cy="9525"/>
            </a:xfrm>
            <a:custGeom>
              <a:avLst/>
              <a:gdLst>
                <a:gd name="T0" fmla="*/ 11 w 11"/>
                <a:gd name="T1" fmla="*/ 0 h 6"/>
                <a:gd name="T2" fmla="*/ 0 w 11"/>
                <a:gd name="T3" fmla="*/ 0 h 6"/>
                <a:gd name="T4" fmla="*/ 0 w 11"/>
                <a:gd name="T5" fmla="*/ 6 h 6"/>
                <a:gd name="T6" fmla="*/ 6 w 11"/>
                <a:gd name="T7" fmla="*/ 6 h 6"/>
                <a:gd name="T8" fmla="*/ 11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11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1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31">
              <a:extLst>
                <a:ext uri="{FF2B5EF4-FFF2-40B4-BE49-F238E27FC236}">
                  <a16:creationId xmlns:a16="http://schemas.microsoft.com/office/drawing/2014/main" xmlns="" id="{8946BC9B-6AC0-4C28-B428-3757B1E54B85}"/>
                </a:ext>
              </a:extLst>
            </p:cNvPr>
            <p:cNvSpPr>
              <a:spLocks/>
            </p:cNvSpPr>
            <p:nvPr/>
          </p:nvSpPr>
          <p:spPr bwMode="auto">
            <a:xfrm>
              <a:off x="-3062288" y="3292476"/>
              <a:ext cx="26988" cy="19050"/>
            </a:xfrm>
            <a:custGeom>
              <a:avLst/>
              <a:gdLst>
                <a:gd name="T0" fmla="*/ 17 w 17"/>
                <a:gd name="T1" fmla="*/ 0 h 12"/>
                <a:gd name="T2" fmla="*/ 6 w 17"/>
                <a:gd name="T3" fmla="*/ 6 h 12"/>
                <a:gd name="T4" fmla="*/ 0 w 17"/>
                <a:gd name="T5" fmla="*/ 12 h 12"/>
                <a:gd name="T6" fmla="*/ 12 w 17"/>
                <a:gd name="T7" fmla="*/ 12 h 12"/>
                <a:gd name="T8" fmla="*/ 17 w 1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">
                  <a:moveTo>
                    <a:pt x="17" y="0"/>
                  </a:moveTo>
                  <a:lnTo>
                    <a:pt x="6" y="6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32">
              <a:extLst>
                <a:ext uri="{FF2B5EF4-FFF2-40B4-BE49-F238E27FC236}">
                  <a16:creationId xmlns:a16="http://schemas.microsoft.com/office/drawing/2014/main" xmlns="" id="{87162662-BB11-4514-846B-67176A324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062288" y="3292476"/>
              <a:ext cx="26988" cy="19050"/>
            </a:xfrm>
            <a:custGeom>
              <a:avLst/>
              <a:gdLst>
                <a:gd name="T0" fmla="*/ 17 w 17"/>
                <a:gd name="T1" fmla="*/ 0 h 12"/>
                <a:gd name="T2" fmla="*/ 6 w 17"/>
                <a:gd name="T3" fmla="*/ 6 h 12"/>
                <a:gd name="T4" fmla="*/ 0 w 17"/>
                <a:gd name="T5" fmla="*/ 12 h 12"/>
                <a:gd name="T6" fmla="*/ 12 w 17"/>
                <a:gd name="T7" fmla="*/ 12 h 12"/>
                <a:gd name="T8" fmla="*/ 17 w 1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">
                  <a:moveTo>
                    <a:pt x="17" y="0"/>
                  </a:moveTo>
                  <a:lnTo>
                    <a:pt x="6" y="6"/>
                  </a:lnTo>
                  <a:lnTo>
                    <a:pt x="0" y="12"/>
                  </a:lnTo>
                  <a:lnTo>
                    <a:pt x="12" y="12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3">
              <a:extLst>
                <a:ext uri="{FF2B5EF4-FFF2-40B4-BE49-F238E27FC236}">
                  <a16:creationId xmlns:a16="http://schemas.microsoft.com/office/drawing/2014/main" xmlns="" id="{7CCB195F-C304-48B1-A63A-7A8468E8BD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085975" y="2449513"/>
              <a:ext cx="257175" cy="434975"/>
            </a:xfrm>
            <a:custGeom>
              <a:avLst/>
              <a:gdLst>
                <a:gd name="T0" fmla="*/ 118 w 162"/>
                <a:gd name="T1" fmla="*/ 67 h 274"/>
                <a:gd name="T2" fmla="*/ 84 w 162"/>
                <a:gd name="T3" fmla="*/ 123 h 274"/>
                <a:gd name="T4" fmla="*/ 84 w 162"/>
                <a:gd name="T5" fmla="*/ 129 h 274"/>
                <a:gd name="T6" fmla="*/ 0 w 162"/>
                <a:gd name="T7" fmla="*/ 274 h 274"/>
                <a:gd name="T8" fmla="*/ 6 w 162"/>
                <a:gd name="T9" fmla="*/ 274 h 274"/>
                <a:gd name="T10" fmla="*/ 90 w 162"/>
                <a:gd name="T11" fmla="*/ 129 h 274"/>
                <a:gd name="T12" fmla="*/ 90 w 162"/>
                <a:gd name="T13" fmla="*/ 123 h 274"/>
                <a:gd name="T14" fmla="*/ 123 w 162"/>
                <a:gd name="T15" fmla="*/ 73 h 274"/>
                <a:gd name="T16" fmla="*/ 118 w 162"/>
                <a:gd name="T17" fmla="*/ 67 h 274"/>
                <a:gd name="T18" fmla="*/ 146 w 162"/>
                <a:gd name="T19" fmla="*/ 11 h 274"/>
                <a:gd name="T20" fmla="*/ 123 w 162"/>
                <a:gd name="T21" fmla="*/ 62 h 274"/>
                <a:gd name="T22" fmla="*/ 123 w 162"/>
                <a:gd name="T23" fmla="*/ 67 h 274"/>
                <a:gd name="T24" fmla="*/ 140 w 162"/>
                <a:gd name="T25" fmla="*/ 34 h 274"/>
                <a:gd name="T26" fmla="*/ 146 w 162"/>
                <a:gd name="T27" fmla="*/ 11 h 274"/>
                <a:gd name="T28" fmla="*/ 157 w 162"/>
                <a:gd name="T29" fmla="*/ 0 h 274"/>
                <a:gd name="T30" fmla="*/ 157 w 162"/>
                <a:gd name="T31" fmla="*/ 0 h 274"/>
                <a:gd name="T32" fmla="*/ 151 w 162"/>
                <a:gd name="T33" fmla="*/ 17 h 274"/>
                <a:gd name="T34" fmla="*/ 162 w 162"/>
                <a:gd name="T35" fmla="*/ 0 h 274"/>
                <a:gd name="T36" fmla="*/ 157 w 162"/>
                <a:gd name="T3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274">
                  <a:moveTo>
                    <a:pt x="118" y="67"/>
                  </a:moveTo>
                  <a:lnTo>
                    <a:pt x="84" y="123"/>
                  </a:lnTo>
                  <a:lnTo>
                    <a:pt x="84" y="129"/>
                  </a:lnTo>
                  <a:lnTo>
                    <a:pt x="0" y="274"/>
                  </a:lnTo>
                  <a:lnTo>
                    <a:pt x="6" y="274"/>
                  </a:lnTo>
                  <a:lnTo>
                    <a:pt x="90" y="129"/>
                  </a:lnTo>
                  <a:lnTo>
                    <a:pt x="90" y="123"/>
                  </a:lnTo>
                  <a:lnTo>
                    <a:pt x="123" y="73"/>
                  </a:lnTo>
                  <a:lnTo>
                    <a:pt x="118" y="67"/>
                  </a:lnTo>
                  <a:close/>
                  <a:moveTo>
                    <a:pt x="146" y="11"/>
                  </a:moveTo>
                  <a:lnTo>
                    <a:pt x="123" y="62"/>
                  </a:lnTo>
                  <a:lnTo>
                    <a:pt x="123" y="67"/>
                  </a:lnTo>
                  <a:lnTo>
                    <a:pt x="140" y="34"/>
                  </a:lnTo>
                  <a:lnTo>
                    <a:pt x="146" y="11"/>
                  </a:lnTo>
                  <a:close/>
                  <a:moveTo>
                    <a:pt x="157" y="0"/>
                  </a:moveTo>
                  <a:lnTo>
                    <a:pt x="157" y="0"/>
                  </a:lnTo>
                  <a:lnTo>
                    <a:pt x="151" y="17"/>
                  </a:lnTo>
                  <a:lnTo>
                    <a:pt x="162" y="0"/>
                  </a:lnTo>
                  <a:lnTo>
                    <a:pt x="1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34">
              <a:extLst>
                <a:ext uri="{FF2B5EF4-FFF2-40B4-BE49-F238E27FC236}">
                  <a16:creationId xmlns:a16="http://schemas.microsoft.com/office/drawing/2014/main" xmlns="" id="{E0896D40-FDF3-402E-B88A-C4E2430D8E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085975" y="2449513"/>
              <a:ext cx="257175" cy="434975"/>
            </a:xfrm>
            <a:custGeom>
              <a:avLst/>
              <a:gdLst>
                <a:gd name="T0" fmla="*/ 118 w 162"/>
                <a:gd name="T1" fmla="*/ 67 h 274"/>
                <a:gd name="T2" fmla="*/ 84 w 162"/>
                <a:gd name="T3" fmla="*/ 123 h 274"/>
                <a:gd name="T4" fmla="*/ 84 w 162"/>
                <a:gd name="T5" fmla="*/ 129 h 274"/>
                <a:gd name="T6" fmla="*/ 0 w 162"/>
                <a:gd name="T7" fmla="*/ 274 h 274"/>
                <a:gd name="T8" fmla="*/ 6 w 162"/>
                <a:gd name="T9" fmla="*/ 274 h 274"/>
                <a:gd name="T10" fmla="*/ 90 w 162"/>
                <a:gd name="T11" fmla="*/ 129 h 274"/>
                <a:gd name="T12" fmla="*/ 90 w 162"/>
                <a:gd name="T13" fmla="*/ 123 h 274"/>
                <a:gd name="T14" fmla="*/ 123 w 162"/>
                <a:gd name="T15" fmla="*/ 73 h 274"/>
                <a:gd name="T16" fmla="*/ 118 w 162"/>
                <a:gd name="T17" fmla="*/ 67 h 274"/>
                <a:gd name="T18" fmla="*/ 146 w 162"/>
                <a:gd name="T19" fmla="*/ 11 h 274"/>
                <a:gd name="T20" fmla="*/ 123 w 162"/>
                <a:gd name="T21" fmla="*/ 62 h 274"/>
                <a:gd name="T22" fmla="*/ 123 w 162"/>
                <a:gd name="T23" fmla="*/ 67 h 274"/>
                <a:gd name="T24" fmla="*/ 140 w 162"/>
                <a:gd name="T25" fmla="*/ 34 h 274"/>
                <a:gd name="T26" fmla="*/ 146 w 162"/>
                <a:gd name="T27" fmla="*/ 11 h 274"/>
                <a:gd name="T28" fmla="*/ 157 w 162"/>
                <a:gd name="T29" fmla="*/ 0 h 274"/>
                <a:gd name="T30" fmla="*/ 157 w 162"/>
                <a:gd name="T31" fmla="*/ 0 h 274"/>
                <a:gd name="T32" fmla="*/ 151 w 162"/>
                <a:gd name="T33" fmla="*/ 17 h 274"/>
                <a:gd name="T34" fmla="*/ 162 w 162"/>
                <a:gd name="T35" fmla="*/ 0 h 274"/>
                <a:gd name="T36" fmla="*/ 157 w 162"/>
                <a:gd name="T37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274">
                  <a:moveTo>
                    <a:pt x="118" y="67"/>
                  </a:moveTo>
                  <a:lnTo>
                    <a:pt x="84" y="123"/>
                  </a:lnTo>
                  <a:lnTo>
                    <a:pt x="84" y="129"/>
                  </a:lnTo>
                  <a:lnTo>
                    <a:pt x="0" y="274"/>
                  </a:lnTo>
                  <a:lnTo>
                    <a:pt x="6" y="274"/>
                  </a:lnTo>
                  <a:lnTo>
                    <a:pt x="90" y="129"/>
                  </a:lnTo>
                  <a:lnTo>
                    <a:pt x="90" y="123"/>
                  </a:lnTo>
                  <a:lnTo>
                    <a:pt x="123" y="73"/>
                  </a:lnTo>
                  <a:lnTo>
                    <a:pt x="118" y="67"/>
                  </a:lnTo>
                  <a:moveTo>
                    <a:pt x="146" y="11"/>
                  </a:moveTo>
                  <a:lnTo>
                    <a:pt x="123" y="62"/>
                  </a:lnTo>
                  <a:lnTo>
                    <a:pt x="123" y="67"/>
                  </a:lnTo>
                  <a:lnTo>
                    <a:pt x="140" y="34"/>
                  </a:lnTo>
                  <a:lnTo>
                    <a:pt x="146" y="11"/>
                  </a:lnTo>
                  <a:moveTo>
                    <a:pt x="157" y="0"/>
                  </a:moveTo>
                  <a:lnTo>
                    <a:pt x="157" y="0"/>
                  </a:lnTo>
                  <a:lnTo>
                    <a:pt x="151" y="17"/>
                  </a:lnTo>
                  <a:lnTo>
                    <a:pt x="162" y="0"/>
                  </a:lnTo>
                  <a:lnTo>
                    <a:pt x="15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5">
              <a:extLst>
                <a:ext uri="{FF2B5EF4-FFF2-40B4-BE49-F238E27FC236}">
                  <a16:creationId xmlns:a16="http://schemas.microsoft.com/office/drawing/2014/main" xmlns="" id="{7CF42B07-6B5F-4CCC-AF77-D428EB4D9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98650" y="2547938"/>
              <a:ext cx="7938" cy="17463"/>
            </a:xfrm>
            <a:custGeom>
              <a:avLst/>
              <a:gdLst>
                <a:gd name="T0" fmla="*/ 5 w 5"/>
                <a:gd name="T1" fmla="*/ 0 h 11"/>
                <a:gd name="T2" fmla="*/ 0 w 5"/>
                <a:gd name="T3" fmla="*/ 5 h 11"/>
                <a:gd name="T4" fmla="*/ 5 w 5"/>
                <a:gd name="T5" fmla="*/ 11 h 11"/>
                <a:gd name="T6" fmla="*/ 5 w 5"/>
                <a:gd name="T7" fmla="*/ 5 h 11"/>
                <a:gd name="T8" fmla="*/ 5 w 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lnTo>
                    <a:pt x="0" y="5"/>
                  </a:lnTo>
                  <a:lnTo>
                    <a:pt x="5" y="11"/>
                  </a:lnTo>
                  <a:lnTo>
                    <a:pt x="5" y="5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36">
              <a:extLst>
                <a:ext uri="{FF2B5EF4-FFF2-40B4-BE49-F238E27FC236}">
                  <a16:creationId xmlns:a16="http://schemas.microsoft.com/office/drawing/2014/main" xmlns="" id="{662C25C0-725F-4639-A8A3-B1F7730DA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98650" y="2547938"/>
              <a:ext cx="7938" cy="17463"/>
            </a:xfrm>
            <a:custGeom>
              <a:avLst/>
              <a:gdLst>
                <a:gd name="T0" fmla="*/ 5 w 5"/>
                <a:gd name="T1" fmla="*/ 0 h 11"/>
                <a:gd name="T2" fmla="*/ 0 w 5"/>
                <a:gd name="T3" fmla="*/ 5 h 11"/>
                <a:gd name="T4" fmla="*/ 5 w 5"/>
                <a:gd name="T5" fmla="*/ 11 h 11"/>
                <a:gd name="T6" fmla="*/ 5 w 5"/>
                <a:gd name="T7" fmla="*/ 5 h 11"/>
                <a:gd name="T8" fmla="*/ 5 w 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lnTo>
                    <a:pt x="0" y="5"/>
                  </a:lnTo>
                  <a:lnTo>
                    <a:pt x="5" y="11"/>
                  </a:lnTo>
                  <a:lnTo>
                    <a:pt x="5" y="5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37">
              <a:extLst>
                <a:ext uri="{FF2B5EF4-FFF2-40B4-BE49-F238E27FC236}">
                  <a16:creationId xmlns:a16="http://schemas.microsoft.com/office/drawing/2014/main" xmlns="" id="{6FAF27D3-DB11-4E24-86CD-5CBA2D089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63725" y="2449513"/>
              <a:ext cx="26988" cy="53975"/>
            </a:xfrm>
            <a:custGeom>
              <a:avLst/>
              <a:gdLst>
                <a:gd name="T0" fmla="*/ 17 w 17"/>
                <a:gd name="T1" fmla="*/ 0 h 34"/>
                <a:gd name="T2" fmla="*/ 6 w 17"/>
                <a:gd name="T3" fmla="*/ 11 h 34"/>
                <a:gd name="T4" fmla="*/ 0 w 17"/>
                <a:gd name="T5" fmla="*/ 34 h 34"/>
                <a:gd name="T6" fmla="*/ 11 w 17"/>
                <a:gd name="T7" fmla="*/ 17 h 34"/>
                <a:gd name="T8" fmla="*/ 17 w 1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4">
                  <a:moveTo>
                    <a:pt x="17" y="0"/>
                  </a:moveTo>
                  <a:lnTo>
                    <a:pt x="6" y="11"/>
                  </a:lnTo>
                  <a:lnTo>
                    <a:pt x="0" y="34"/>
                  </a:lnTo>
                  <a:lnTo>
                    <a:pt x="11" y="17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38">
              <a:extLst>
                <a:ext uri="{FF2B5EF4-FFF2-40B4-BE49-F238E27FC236}">
                  <a16:creationId xmlns:a16="http://schemas.microsoft.com/office/drawing/2014/main" xmlns="" id="{ED201445-0DBD-4068-B85C-038DE7117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63725" y="2449513"/>
              <a:ext cx="26988" cy="53975"/>
            </a:xfrm>
            <a:custGeom>
              <a:avLst/>
              <a:gdLst>
                <a:gd name="T0" fmla="*/ 17 w 17"/>
                <a:gd name="T1" fmla="*/ 0 h 34"/>
                <a:gd name="T2" fmla="*/ 6 w 17"/>
                <a:gd name="T3" fmla="*/ 11 h 34"/>
                <a:gd name="T4" fmla="*/ 0 w 17"/>
                <a:gd name="T5" fmla="*/ 34 h 34"/>
                <a:gd name="T6" fmla="*/ 11 w 17"/>
                <a:gd name="T7" fmla="*/ 17 h 34"/>
                <a:gd name="T8" fmla="*/ 17 w 17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4">
                  <a:moveTo>
                    <a:pt x="17" y="0"/>
                  </a:moveTo>
                  <a:lnTo>
                    <a:pt x="6" y="11"/>
                  </a:lnTo>
                  <a:lnTo>
                    <a:pt x="0" y="34"/>
                  </a:lnTo>
                  <a:lnTo>
                    <a:pt x="11" y="17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39">
              <a:extLst>
                <a:ext uri="{FF2B5EF4-FFF2-40B4-BE49-F238E27FC236}">
                  <a16:creationId xmlns:a16="http://schemas.microsoft.com/office/drawing/2014/main" xmlns="" id="{380FB514-1692-4BEA-9C3A-4085F9D067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83088" y="3052763"/>
              <a:ext cx="2314575" cy="1323975"/>
            </a:xfrm>
            <a:custGeom>
              <a:avLst/>
              <a:gdLst>
                <a:gd name="T0" fmla="*/ 922 w 1458"/>
                <a:gd name="T1" fmla="*/ 554 h 834"/>
                <a:gd name="T2" fmla="*/ 927 w 1458"/>
                <a:gd name="T3" fmla="*/ 565 h 834"/>
                <a:gd name="T4" fmla="*/ 1045 w 1458"/>
                <a:gd name="T5" fmla="*/ 649 h 834"/>
                <a:gd name="T6" fmla="*/ 1045 w 1458"/>
                <a:gd name="T7" fmla="*/ 649 h 834"/>
                <a:gd name="T8" fmla="*/ 1196 w 1458"/>
                <a:gd name="T9" fmla="*/ 756 h 834"/>
                <a:gd name="T10" fmla="*/ 1106 w 1458"/>
                <a:gd name="T11" fmla="*/ 795 h 834"/>
                <a:gd name="T12" fmla="*/ 1095 w 1458"/>
                <a:gd name="T13" fmla="*/ 800 h 834"/>
                <a:gd name="T14" fmla="*/ 1022 w 1458"/>
                <a:gd name="T15" fmla="*/ 828 h 834"/>
                <a:gd name="T16" fmla="*/ 1028 w 1458"/>
                <a:gd name="T17" fmla="*/ 834 h 834"/>
                <a:gd name="T18" fmla="*/ 1106 w 1458"/>
                <a:gd name="T19" fmla="*/ 800 h 834"/>
                <a:gd name="T20" fmla="*/ 1118 w 1458"/>
                <a:gd name="T21" fmla="*/ 800 h 834"/>
                <a:gd name="T22" fmla="*/ 1201 w 1458"/>
                <a:gd name="T23" fmla="*/ 761 h 834"/>
                <a:gd name="T24" fmla="*/ 1246 w 1458"/>
                <a:gd name="T25" fmla="*/ 795 h 834"/>
                <a:gd name="T26" fmla="*/ 1252 w 1458"/>
                <a:gd name="T27" fmla="*/ 789 h 834"/>
                <a:gd name="T28" fmla="*/ 1213 w 1458"/>
                <a:gd name="T29" fmla="*/ 761 h 834"/>
                <a:gd name="T30" fmla="*/ 1363 w 1458"/>
                <a:gd name="T31" fmla="*/ 694 h 834"/>
                <a:gd name="T32" fmla="*/ 1369 w 1458"/>
                <a:gd name="T33" fmla="*/ 694 h 834"/>
                <a:gd name="T34" fmla="*/ 1431 w 1458"/>
                <a:gd name="T35" fmla="*/ 666 h 834"/>
                <a:gd name="T36" fmla="*/ 1436 w 1458"/>
                <a:gd name="T37" fmla="*/ 666 h 834"/>
                <a:gd name="T38" fmla="*/ 1458 w 1458"/>
                <a:gd name="T39" fmla="*/ 649 h 834"/>
                <a:gd name="T40" fmla="*/ 1447 w 1458"/>
                <a:gd name="T41" fmla="*/ 655 h 834"/>
                <a:gd name="T42" fmla="*/ 1436 w 1458"/>
                <a:gd name="T43" fmla="*/ 655 h 834"/>
                <a:gd name="T44" fmla="*/ 1369 w 1458"/>
                <a:gd name="T45" fmla="*/ 683 h 834"/>
                <a:gd name="T46" fmla="*/ 1363 w 1458"/>
                <a:gd name="T47" fmla="*/ 688 h 834"/>
                <a:gd name="T48" fmla="*/ 1207 w 1458"/>
                <a:gd name="T49" fmla="*/ 756 h 834"/>
                <a:gd name="T50" fmla="*/ 1050 w 1458"/>
                <a:gd name="T51" fmla="*/ 644 h 834"/>
                <a:gd name="T52" fmla="*/ 1045 w 1458"/>
                <a:gd name="T53" fmla="*/ 644 h 834"/>
                <a:gd name="T54" fmla="*/ 922 w 1458"/>
                <a:gd name="T55" fmla="*/ 554 h 834"/>
                <a:gd name="T56" fmla="*/ 883 w 1458"/>
                <a:gd name="T57" fmla="*/ 526 h 834"/>
                <a:gd name="T58" fmla="*/ 877 w 1458"/>
                <a:gd name="T59" fmla="*/ 532 h 834"/>
                <a:gd name="T60" fmla="*/ 916 w 1458"/>
                <a:gd name="T61" fmla="*/ 560 h 834"/>
                <a:gd name="T62" fmla="*/ 916 w 1458"/>
                <a:gd name="T63" fmla="*/ 549 h 834"/>
                <a:gd name="T64" fmla="*/ 883 w 1458"/>
                <a:gd name="T65" fmla="*/ 526 h 834"/>
                <a:gd name="T66" fmla="*/ 659 w 1458"/>
                <a:gd name="T67" fmla="*/ 375 h 834"/>
                <a:gd name="T68" fmla="*/ 659 w 1458"/>
                <a:gd name="T69" fmla="*/ 375 h 834"/>
                <a:gd name="T70" fmla="*/ 866 w 1458"/>
                <a:gd name="T71" fmla="*/ 526 h 834"/>
                <a:gd name="T72" fmla="*/ 877 w 1458"/>
                <a:gd name="T73" fmla="*/ 526 h 834"/>
                <a:gd name="T74" fmla="*/ 659 w 1458"/>
                <a:gd name="T75" fmla="*/ 375 h 834"/>
                <a:gd name="T76" fmla="*/ 0 w 1458"/>
                <a:gd name="T77" fmla="*/ 0 h 834"/>
                <a:gd name="T78" fmla="*/ 0 w 1458"/>
                <a:gd name="T7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58" h="834">
                  <a:moveTo>
                    <a:pt x="922" y="554"/>
                  </a:moveTo>
                  <a:lnTo>
                    <a:pt x="927" y="565"/>
                  </a:lnTo>
                  <a:lnTo>
                    <a:pt x="1045" y="649"/>
                  </a:lnTo>
                  <a:lnTo>
                    <a:pt x="1045" y="649"/>
                  </a:lnTo>
                  <a:lnTo>
                    <a:pt x="1196" y="756"/>
                  </a:lnTo>
                  <a:lnTo>
                    <a:pt x="1106" y="795"/>
                  </a:lnTo>
                  <a:lnTo>
                    <a:pt x="1095" y="800"/>
                  </a:lnTo>
                  <a:lnTo>
                    <a:pt x="1022" y="828"/>
                  </a:lnTo>
                  <a:lnTo>
                    <a:pt x="1028" y="834"/>
                  </a:lnTo>
                  <a:lnTo>
                    <a:pt x="1106" y="800"/>
                  </a:lnTo>
                  <a:lnTo>
                    <a:pt x="1118" y="800"/>
                  </a:lnTo>
                  <a:lnTo>
                    <a:pt x="1201" y="761"/>
                  </a:lnTo>
                  <a:lnTo>
                    <a:pt x="1246" y="795"/>
                  </a:lnTo>
                  <a:lnTo>
                    <a:pt x="1252" y="789"/>
                  </a:lnTo>
                  <a:lnTo>
                    <a:pt x="1213" y="761"/>
                  </a:lnTo>
                  <a:lnTo>
                    <a:pt x="1363" y="694"/>
                  </a:lnTo>
                  <a:lnTo>
                    <a:pt x="1369" y="694"/>
                  </a:lnTo>
                  <a:lnTo>
                    <a:pt x="1431" y="666"/>
                  </a:lnTo>
                  <a:lnTo>
                    <a:pt x="1436" y="666"/>
                  </a:lnTo>
                  <a:lnTo>
                    <a:pt x="1458" y="649"/>
                  </a:lnTo>
                  <a:lnTo>
                    <a:pt x="1447" y="655"/>
                  </a:lnTo>
                  <a:lnTo>
                    <a:pt x="1436" y="655"/>
                  </a:lnTo>
                  <a:lnTo>
                    <a:pt x="1369" y="683"/>
                  </a:lnTo>
                  <a:lnTo>
                    <a:pt x="1363" y="688"/>
                  </a:lnTo>
                  <a:lnTo>
                    <a:pt x="1207" y="756"/>
                  </a:lnTo>
                  <a:lnTo>
                    <a:pt x="1050" y="644"/>
                  </a:lnTo>
                  <a:lnTo>
                    <a:pt x="1045" y="644"/>
                  </a:lnTo>
                  <a:lnTo>
                    <a:pt x="922" y="554"/>
                  </a:lnTo>
                  <a:close/>
                  <a:moveTo>
                    <a:pt x="883" y="526"/>
                  </a:moveTo>
                  <a:lnTo>
                    <a:pt x="877" y="532"/>
                  </a:lnTo>
                  <a:lnTo>
                    <a:pt x="916" y="560"/>
                  </a:lnTo>
                  <a:lnTo>
                    <a:pt x="916" y="549"/>
                  </a:lnTo>
                  <a:lnTo>
                    <a:pt x="883" y="526"/>
                  </a:lnTo>
                  <a:close/>
                  <a:moveTo>
                    <a:pt x="659" y="375"/>
                  </a:moveTo>
                  <a:lnTo>
                    <a:pt x="659" y="375"/>
                  </a:lnTo>
                  <a:lnTo>
                    <a:pt x="866" y="526"/>
                  </a:lnTo>
                  <a:lnTo>
                    <a:pt x="877" y="526"/>
                  </a:lnTo>
                  <a:lnTo>
                    <a:pt x="659" y="375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40">
              <a:extLst>
                <a:ext uri="{FF2B5EF4-FFF2-40B4-BE49-F238E27FC236}">
                  <a16:creationId xmlns:a16="http://schemas.microsoft.com/office/drawing/2014/main" xmlns="" id="{AF9F4BE3-CF2D-4ECB-8DF5-991171A88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83088" y="3052763"/>
              <a:ext cx="2314575" cy="1323975"/>
            </a:xfrm>
            <a:custGeom>
              <a:avLst/>
              <a:gdLst>
                <a:gd name="T0" fmla="*/ 922 w 1458"/>
                <a:gd name="T1" fmla="*/ 554 h 834"/>
                <a:gd name="T2" fmla="*/ 927 w 1458"/>
                <a:gd name="T3" fmla="*/ 565 h 834"/>
                <a:gd name="T4" fmla="*/ 1045 w 1458"/>
                <a:gd name="T5" fmla="*/ 649 h 834"/>
                <a:gd name="T6" fmla="*/ 1045 w 1458"/>
                <a:gd name="T7" fmla="*/ 649 h 834"/>
                <a:gd name="T8" fmla="*/ 1196 w 1458"/>
                <a:gd name="T9" fmla="*/ 756 h 834"/>
                <a:gd name="T10" fmla="*/ 1106 w 1458"/>
                <a:gd name="T11" fmla="*/ 795 h 834"/>
                <a:gd name="T12" fmla="*/ 1095 w 1458"/>
                <a:gd name="T13" fmla="*/ 800 h 834"/>
                <a:gd name="T14" fmla="*/ 1022 w 1458"/>
                <a:gd name="T15" fmla="*/ 828 h 834"/>
                <a:gd name="T16" fmla="*/ 1028 w 1458"/>
                <a:gd name="T17" fmla="*/ 834 h 834"/>
                <a:gd name="T18" fmla="*/ 1106 w 1458"/>
                <a:gd name="T19" fmla="*/ 800 h 834"/>
                <a:gd name="T20" fmla="*/ 1118 w 1458"/>
                <a:gd name="T21" fmla="*/ 800 h 834"/>
                <a:gd name="T22" fmla="*/ 1201 w 1458"/>
                <a:gd name="T23" fmla="*/ 761 h 834"/>
                <a:gd name="T24" fmla="*/ 1246 w 1458"/>
                <a:gd name="T25" fmla="*/ 795 h 834"/>
                <a:gd name="T26" fmla="*/ 1252 w 1458"/>
                <a:gd name="T27" fmla="*/ 789 h 834"/>
                <a:gd name="T28" fmla="*/ 1213 w 1458"/>
                <a:gd name="T29" fmla="*/ 761 h 834"/>
                <a:gd name="T30" fmla="*/ 1363 w 1458"/>
                <a:gd name="T31" fmla="*/ 694 h 834"/>
                <a:gd name="T32" fmla="*/ 1369 w 1458"/>
                <a:gd name="T33" fmla="*/ 694 h 834"/>
                <a:gd name="T34" fmla="*/ 1431 w 1458"/>
                <a:gd name="T35" fmla="*/ 666 h 834"/>
                <a:gd name="T36" fmla="*/ 1436 w 1458"/>
                <a:gd name="T37" fmla="*/ 666 h 834"/>
                <a:gd name="T38" fmla="*/ 1458 w 1458"/>
                <a:gd name="T39" fmla="*/ 649 h 834"/>
                <a:gd name="T40" fmla="*/ 1447 w 1458"/>
                <a:gd name="T41" fmla="*/ 655 h 834"/>
                <a:gd name="T42" fmla="*/ 1436 w 1458"/>
                <a:gd name="T43" fmla="*/ 655 h 834"/>
                <a:gd name="T44" fmla="*/ 1369 w 1458"/>
                <a:gd name="T45" fmla="*/ 683 h 834"/>
                <a:gd name="T46" fmla="*/ 1363 w 1458"/>
                <a:gd name="T47" fmla="*/ 688 h 834"/>
                <a:gd name="T48" fmla="*/ 1207 w 1458"/>
                <a:gd name="T49" fmla="*/ 756 h 834"/>
                <a:gd name="T50" fmla="*/ 1050 w 1458"/>
                <a:gd name="T51" fmla="*/ 644 h 834"/>
                <a:gd name="T52" fmla="*/ 1045 w 1458"/>
                <a:gd name="T53" fmla="*/ 644 h 834"/>
                <a:gd name="T54" fmla="*/ 922 w 1458"/>
                <a:gd name="T55" fmla="*/ 554 h 834"/>
                <a:gd name="T56" fmla="*/ 883 w 1458"/>
                <a:gd name="T57" fmla="*/ 526 h 834"/>
                <a:gd name="T58" fmla="*/ 877 w 1458"/>
                <a:gd name="T59" fmla="*/ 532 h 834"/>
                <a:gd name="T60" fmla="*/ 916 w 1458"/>
                <a:gd name="T61" fmla="*/ 560 h 834"/>
                <a:gd name="T62" fmla="*/ 916 w 1458"/>
                <a:gd name="T63" fmla="*/ 549 h 834"/>
                <a:gd name="T64" fmla="*/ 883 w 1458"/>
                <a:gd name="T65" fmla="*/ 526 h 834"/>
                <a:gd name="T66" fmla="*/ 659 w 1458"/>
                <a:gd name="T67" fmla="*/ 375 h 834"/>
                <a:gd name="T68" fmla="*/ 659 w 1458"/>
                <a:gd name="T69" fmla="*/ 375 h 834"/>
                <a:gd name="T70" fmla="*/ 866 w 1458"/>
                <a:gd name="T71" fmla="*/ 526 h 834"/>
                <a:gd name="T72" fmla="*/ 877 w 1458"/>
                <a:gd name="T73" fmla="*/ 526 h 834"/>
                <a:gd name="T74" fmla="*/ 659 w 1458"/>
                <a:gd name="T75" fmla="*/ 375 h 834"/>
                <a:gd name="T76" fmla="*/ 0 w 1458"/>
                <a:gd name="T77" fmla="*/ 0 h 834"/>
                <a:gd name="T78" fmla="*/ 0 w 1458"/>
                <a:gd name="T7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58" h="834">
                  <a:moveTo>
                    <a:pt x="922" y="554"/>
                  </a:moveTo>
                  <a:lnTo>
                    <a:pt x="927" y="565"/>
                  </a:lnTo>
                  <a:lnTo>
                    <a:pt x="1045" y="649"/>
                  </a:lnTo>
                  <a:lnTo>
                    <a:pt x="1045" y="649"/>
                  </a:lnTo>
                  <a:lnTo>
                    <a:pt x="1196" y="756"/>
                  </a:lnTo>
                  <a:lnTo>
                    <a:pt x="1106" y="795"/>
                  </a:lnTo>
                  <a:lnTo>
                    <a:pt x="1095" y="800"/>
                  </a:lnTo>
                  <a:lnTo>
                    <a:pt x="1022" y="828"/>
                  </a:lnTo>
                  <a:lnTo>
                    <a:pt x="1028" y="834"/>
                  </a:lnTo>
                  <a:lnTo>
                    <a:pt x="1106" y="800"/>
                  </a:lnTo>
                  <a:lnTo>
                    <a:pt x="1118" y="800"/>
                  </a:lnTo>
                  <a:lnTo>
                    <a:pt x="1201" y="761"/>
                  </a:lnTo>
                  <a:lnTo>
                    <a:pt x="1246" y="795"/>
                  </a:lnTo>
                  <a:lnTo>
                    <a:pt x="1252" y="789"/>
                  </a:lnTo>
                  <a:lnTo>
                    <a:pt x="1213" y="761"/>
                  </a:lnTo>
                  <a:lnTo>
                    <a:pt x="1363" y="694"/>
                  </a:lnTo>
                  <a:lnTo>
                    <a:pt x="1369" y="694"/>
                  </a:lnTo>
                  <a:lnTo>
                    <a:pt x="1431" y="666"/>
                  </a:lnTo>
                  <a:lnTo>
                    <a:pt x="1436" y="666"/>
                  </a:lnTo>
                  <a:lnTo>
                    <a:pt x="1458" y="649"/>
                  </a:lnTo>
                  <a:lnTo>
                    <a:pt x="1447" y="655"/>
                  </a:lnTo>
                  <a:lnTo>
                    <a:pt x="1436" y="655"/>
                  </a:lnTo>
                  <a:lnTo>
                    <a:pt x="1369" y="683"/>
                  </a:lnTo>
                  <a:lnTo>
                    <a:pt x="1363" y="688"/>
                  </a:lnTo>
                  <a:lnTo>
                    <a:pt x="1207" y="756"/>
                  </a:lnTo>
                  <a:lnTo>
                    <a:pt x="1050" y="644"/>
                  </a:lnTo>
                  <a:lnTo>
                    <a:pt x="1045" y="644"/>
                  </a:lnTo>
                  <a:lnTo>
                    <a:pt x="922" y="554"/>
                  </a:lnTo>
                  <a:moveTo>
                    <a:pt x="883" y="526"/>
                  </a:moveTo>
                  <a:lnTo>
                    <a:pt x="877" y="532"/>
                  </a:lnTo>
                  <a:lnTo>
                    <a:pt x="916" y="560"/>
                  </a:lnTo>
                  <a:lnTo>
                    <a:pt x="916" y="549"/>
                  </a:lnTo>
                  <a:lnTo>
                    <a:pt x="883" y="526"/>
                  </a:lnTo>
                  <a:moveTo>
                    <a:pt x="659" y="375"/>
                  </a:moveTo>
                  <a:lnTo>
                    <a:pt x="659" y="375"/>
                  </a:lnTo>
                  <a:lnTo>
                    <a:pt x="866" y="526"/>
                  </a:lnTo>
                  <a:lnTo>
                    <a:pt x="877" y="526"/>
                  </a:lnTo>
                  <a:lnTo>
                    <a:pt x="659" y="375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41">
              <a:extLst>
                <a:ext uri="{FF2B5EF4-FFF2-40B4-BE49-F238E27FC236}">
                  <a16:creationId xmlns:a16="http://schemas.microsoft.com/office/drawing/2014/main" xmlns="" id="{82E946C6-EF33-402E-8AE9-AA494C5085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008313" y="3887788"/>
              <a:ext cx="26988" cy="9525"/>
            </a:xfrm>
            <a:custGeom>
              <a:avLst/>
              <a:gdLst>
                <a:gd name="T0" fmla="*/ 17 w 17"/>
                <a:gd name="T1" fmla="*/ 0 h 6"/>
                <a:gd name="T2" fmla="*/ 11 w 17"/>
                <a:gd name="T3" fmla="*/ 6 h 6"/>
                <a:gd name="T4" fmla="*/ 11 w 17"/>
                <a:gd name="T5" fmla="*/ 6 h 6"/>
                <a:gd name="T6" fmla="*/ 17 w 17"/>
                <a:gd name="T7" fmla="*/ 0 h 6"/>
                <a:gd name="T8" fmla="*/ 17 w 17"/>
                <a:gd name="T9" fmla="*/ 0 h 6"/>
                <a:gd name="T10" fmla="*/ 11 w 17"/>
                <a:gd name="T11" fmla="*/ 0 h 6"/>
                <a:gd name="T12" fmla="*/ 0 w 17"/>
                <a:gd name="T13" fmla="*/ 0 h 6"/>
                <a:gd name="T14" fmla="*/ 0 w 17"/>
                <a:gd name="T15" fmla="*/ 0 h 6"/>
                <a:gd name="T16" fmla="*/ 11 w 17"/>
                <a:gd name="T17" fmla="*/ 0 h 6"/>
                <a:gd name="T18" fmla="*/ 11 w 17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6">
                  <a:moveTo>
                    <a:pt x="17" y="0"/>
                  </a:moveTo>
                  <a:lnTo>
                    <a:pt x="11" y="6"/>
                  </a:lnTo>
                  <a:lnTo>
                    <a:pt x="11" y="6"/>
                  </a:lnTo>
                  <a:lnTo>
                    <a:pt x="17" y="0"/>
                  </a:lnTo>
                  <a:lnTo>
                    <a:pt x="17" y="0"/>
                  </a:lnTo>
                  <a:close/>
                  <a:moveTo>
                    <a:pt x="11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42">
              <a:extLst>
                <a:ext uri="{FF2B5EF4-FFF2-40B4-BE49-F238E27FC236}">
                  <a16:creationId xmlns:a16="http://schemas.microsoft.com/office/drawing/2014/main" xmlns="" id="{B6F8F01D-3898-4C30-837A-7C812E0252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008313" y="3887788"/>
              <a:ext cx="26988" cy="9525"/>
            </a:xfrm>
            <a:custGeom>
              <a:avLst/>
              <a:gdLst>
                <a:gd name="T0" fmla="*/ 17 w 17"/>
                <a:gd name="T1" fmla="*/ 0 h 6"/>
                <a:gd name="T2" fmla="*/ 11 w 17"/>
                <a:gd name="T3" fmla="*/ 6 h 6"/>
                <a:gd name="T4" fmla="*/ 11 w 17"/>
                <a:gd name="T5" fmla="*/ 6 h 6"/>
                <a:gd name="T6" fmla="*/ 17 w 17"/>
                <a:gd name="T7" fmla="*/ 0 h 6"/>
                <a:gd name="T8" fmla="*/ 17 w 17"/>
                <a:gd name="T9" fmla="*/ 0 h 6"/>
                <a:gd name="T10" fmla="*/ 11 w 17"/>
                <a:gd name="T11" fmla="*/ 0 h 6"/>
                <a:gd name="T12" fmla="*/ 0 w 17"/>
                <a:gd name="T13" fmla="*/ 0 h 6"/>
                <a:gd name="T14" fmla="*/ 0 w 17"/>
                <a:gd name="T15" fmla="*/ 0 h 6"/>
                <a:gd name="T16" fmla="*/ 11 w 17"/>
                <a:gd name="T17" fmla="*/ 0 h 6"/>
                <a:gd name="T18" fmla="*/ 11 w 17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6">
                  <a:moveTo>
                    <a:pt x="17" y="0"/>
                  </a:moveTo>
                  <a:lnTo>
                    <a:pt x="11" y="6"/>
                  </a:lnTo>
                  <a:lnTo>
                    <a:pt x="11" y="6"/>
                  </a:lnTo>
                  <a:lnTo>
                    <a:pt x="17" y="0"/>
                  </a:lnTo>
                  <a:lnTo>
                    <a:pt x="17" y="0"/>
                  </a:lnTo>
                  <a:moveTo>
                    <a:pt x="11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43">
              <a:extLst>
                <a:ext uri="{FF2B5EF4-FFF2-40B4-BE49-F238E27FC236}">
                  <a16:creationId xmlns:a16="http://schemas.microsoft.com/office/drawing/2014/main" xmlns="" id="{03E2F0FD-95E1-4F6A-A9FC-01F314080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-3008313" y="3887788"/>
              <a:ext cx="17463" cy="0"/>
            </a:xfrm>
            <a:custGeom>
              <a:avLst/>
              <a:gdLst>
                <a:gd name="T0" fmla="*/ 11 w 11"/>
                <a:gd name="T1" fmla="*/ 0 w 11"/>
                <a:gd name="T2" fmla="*/ 6 w 11"/>
                <a:gd name="T3" fmla="*/ 11 w 11"/>
                <a:gd name="T4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44">
              <a:extLst>
                <a:ext uri="{FF2B5EF4-FFF2-40B4-BE49-F238E27FC236}">
                  <a16:creationId xmlns:a16="http://schemas.microsoft.com/office/drawing/2014/main" xmlns="" id="{33255458-9A6A-4392-983D-91A4DBB06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-3008313" y="3887788"/>
              <a:ext cx="17463" cy="0"/>
            </a:xfrm>
            <a:custGeom>
              <a:avLst/>
              <a:gdLst>
                <a:gd name="T0" fmla="*/ 11 w 11"/>
                <a:gd name="T1" fmla="*/ 0 w 11"/>
                <a:gd name="T2" fmla="*/ 6 w 11"/>
                <a:gd name="T3" fmla="*/ 11 w 11"/>
                <a:gd name="T4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45">
              <a:extLst>
                <a:ext uri="{FF2B5EF4-FFF2-40B4-BE49-F238E27FC236}">
                  <a16:creationId xmlns:a16="http://schemas.microsoft.com/office/drawing/2014/main" xmlns="" id="{A4706ACE-B9C1-4E01-8B25-6F491FEB0703}"/>
                </a:ext>
              </a:extLst>
            </p:cNvPr>
            <p:cNvSpPr>
              <a:spLocks/>
            </p:cNvSpPr>
            <p:nvPr/>
          </p:nvSpPr>
          <p:spPr bwMode="auto">
            <a:xfrm>
              <a:off x="-3344863" y="3640138"/>
              <a:ext cx="7938" cy="7938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5 h 5"/>
                <a:gd name="T4" fmla="*/ 5 w 5"/>
                <a:gd name="T5" fmla="*/ 5 h 5"/>
                <a:gd name="T6" fmla="*/ 5 w 5"/>
                <a:gd name="T7" fmla="*/ 5 h 5"/>
                <a:gd name="T8" fmla="*/ 0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46">
              <a:extLst>
                <a:ext uri="{FF2B5EF4-FFF2-40B4-BE49-F238E27FC236}">
                  <a16:creationId xmlns:a16="http://schemas.microsoft.com/office/drawing/2014/main" xmlns="" id="{D7D6563E-9535-4A2E-9622-4BEF95763CB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344863" y="3640138"/>
              <a:ext cx="7938" cy="7938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5 h 5"/>
                <a:gd name="T4" fmla="*/ 5 w 5"/>
                <a:gd name="T5" fmla="*/ 5 h 5"/>
                <a:gd name="T6" fmla="*/ 5 w 5"/>
                <a:gd name="T7" fmla="*/ 5 h 5"/>
                <a:gd name="T8" fmla="*/ 0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0" y="5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47">
              <a:extLst>
                <a:ext uri="{FF2B5EF4-FFF2-40B4-BE49-F238E27FC236}">
                  <a16:creationId xmlns:a16="http://schemas.microsoft.com/office/drawing/2014/main" xmlns="" id="{F1DF0FDB-A55B-4E6A-B669-7371215F32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998788" y="3887788"/>
              <a:ext cx="87313" cy="61913"/>
            </a:xfrm>
            <a:custGeom>
              <a:avLst/>
              <a:gdLst>
                <a:gd name="T0" fmla="*/ 44 w 55"/>
                <a:gd name="T1" fmla="*/ 23 h 39"/>
                <a:gd name="T2" fmla="*/ 44 w 55"/>
                <a:gd name="T3" fmla="*/ 34 h 39"/>
                <a:gd name="T4" fmla="*/ 55 w 55"/>
                <a:gd name="T5" fmla="*/ 39 h 39"/>
                <a:gd name="T6" fmla="*/ 50 w 55"/>
                <a:gd name="T7" fmla="*/ 28 h 39"/>
                <a:gd name="T8" fmla="*/ 44 w 55"/>
                <a:gd name="T9" fmla="*/ 23 h 39"/>
                <a:gd name="T10" fmla="*/ 5 w 55"/>
                <a:gd name="T11" fmla="*/ 0 h 39"/>
                <a:gd name="T12" fmla="*/ 0 w 55"/>
                <a:gd name="T13" fmla="*/ 0 h 39"/>
                <a:gd name="T14" fmla="*/ 5 w 55"/>
                <a:gd name="T15" fmla="*/ 6 h 39"/>
                <a:gd name="T16" fmla="*/ 11 w 55"/>
                <a:gd name="T17" fmla="*/ 0 h 39"/>
                <a:gd name="T18" fmla="*/ 5 w 55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39">
                  <a:moveTo>
                    <a:pt x="44" y="23"/>
                  </a:moveTo>
                  <a:lnTo>
                    <a:pt x="44" y="34"/>
                  </a:lnTo>
                  <a:lnTo>
                    <a:pt x="55" y="39"/>
                  </a:lnTo>
                  <a:lnTo>
                    <a:pt x="50" y="28"/>
                  </a:lnTo>
                  <a:lnTo>
                    <a:pt x="44" y="23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5" y="6"/>
                  </a:lnTo>
                  <a:lnTo>
                    <a:pt x="11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48">
              <a:extLst>
                <a:ext uri="{FF2B5EF4-FFF2-40B4-BE49-F238E27FC236}">
                  <a16:creationId xmlns:a16="http://schemas.microsoft.com/office/drawing/2014/main" xmlns="" id="{F19BA5F0-46FD-482B-96BD-7573A15EAE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998788" y="3887788"/>
              <a:ext cx="87313" cy="61913"/>
            </a:xfrm>
            <a:custGeom>
              <a:avLst/>
              <a:gdLst>
                <a:gd name="T0" fmla="*/ 44 w 55"/>
                <a:gd name="T1" fmla="*/ 23 h 39"/>
                <a:gd name="T2" fmla="*/ 44 w 55"/>
                <a:gd name="T3" fmla="*/ 34 h 39"/>
                <a:gd name="T4" fmla="*/ 55 w 55"/>
                <a:gd name="T5" fmla="*/ 39 h 39"/>
                <a:gd name="T6" fmla="*/ 50 w 55"/>
                <a:gd name="T7" fmla="*/ 28 h 39"/>
                <a:gd name="T8" fmla="*/ 44 w 55"/>
                <a:gd name="T9" fmla="*/ 23 h 39"/>
                <a:gd name="T10" fmla="*/ 5 w 55"/>
                <a:gd name="T11" fmla="*/ 0 h 39"/>
                <a:gd name="T12" fmla="*/ 0 w 55"/>
                <a:gd name="T13" fmla="*/ 0 h 39"/>
                <a:gd name="T14" fmla="*/ 5 w 55"/>
                <a:gd name="T15" fmla="*/ 6 h 39"/>
                <a:gd name="T16" fmla="*/ 11 w 55"/>
                <a:gd name="T17" fmla="*/ 0 h 39"/>
                <a:gd name="T18" fmla="*/ 5 w 55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39">
                  <a:moveTo>
                    <a:pt x="44" y="23"/>
                  </a:moveTo>
                  <a:lnTo>
                    <a:pt x="44" y="34"/>
                  </a:lnTo>
                  <a:lnTo>
                    <a:pt x="55" y="39"/>
                  </a:lnTo>
                  <a:lnTo>
                    <a:pt x="50" y="28"/>
                  </a:lnTo>
                  <a:lnTo>
                    <a:pt x="44" y="23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5" y="6"/>
                  </a:lnTo>
                  <a:lnTo>
                    <a:pt x="11" y="0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49">
              <a:extLst>
                <a:ext uri="{FF2B5EF4-FFF2-40B4-BE49-F238E27FC236}">
                  <a16:creationId xmlns:a16="http://schemas.microsoft.com/office/drawing/2014/main" xmlns="" id="{9D89E6C5-1D0F-4601-8116-7C66587B1B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236788" y="3887788"/>
              <a:ext cx="630238" cy="461963"/>
            </a:xfrm>
            <a:custGeom>
              <a:avLst/>
              <a:gdLst>
                <a:gd name="T0" fmla="*/ 34 w 71"/>
                <a:gd name="T1" fmla="*/ 30 h 52"/>
                <a:gd name="T2" fmla="*/ 27 w 71"/>
                <a:gd name="T3" fmla="*/ 33 h 52"/>
                <a:gd name="T4" fmla="*/ 0 w 71"/>
                <a:gd name="T5" fmla="*/ 51 h 52"/>
                <a:gd name="T6" fmla="*/ 1 w 71"/>
                <a:gd name="T7" fmla="*/ 52 h 52"/>
                <a:gd name="T8" fmla="*/ 34 w 71"/>
                <a:gd name="T9" fmla="*/ 30 h 52"/>
                <a:gd name="T10" fmla="*/ 49 w 71"/>
                <a:gd name="T11" fmla="*/ 18 h 52"/>
                <a:gd name="T12" fmla="*/ 34 w 71"/>
                <a:gd name="T13" fmla="*/ 29 h 52"/>
                <a:gd name="T14" fmla="*/ 41 w 71"/>
                <a:gd name="T15" fmla="*/ 25 h 52"/>
                <a:gd name="T16" fmla="*/ 51 w 71"/>
                <a:gd name="T17" fmla="*/ 19 h 52"/>
                <a:gd name="T18" fmla="*/ 49 w 71"/>
                <a:gd name="T19" fmla="*/ 18 h 52"/>
                <a:gd name="T20" fmla="*/ 52 w 71"/>
                <a:gd name="T21" fmla="*/ 17 h 52"/>
                <a:gd name="T22" fmla="*/ 51 w 71"/>
                <a:gd name="T23" fmla="*/ 18 h 52"/>
                <a:gd name="T24" fmla="*/ 51 w 71"/>
                <a:gd name="T25" fmla="*/ 18 h 52"/>
                <a:gd name="T26" fmla="*/ 52 w 71"/>
                <a:gd name="T27" fmla="*/ 17 h 52"/>
                <a:gd name="T28" fmla="*/ 33 w 71"/>
                <a:gd name="T29" fmla="*/ 16 h 52"/>
                <a:gd name="T30" fmla="*/ 24 w 71"/>
                <a:gd name="T31" fmla="*/ 20 h 52"/>
                <a:gd name="T32" fmla="*/ 19 w 71"/>
                <a:gd name="T33" fmla="*/ 23 h 52"/>
                <a:gd name="T34" fmla="*/ 35 w 71"/>
                <a:gd name="T35" fmla="*/ 16 h 52"/>
                <a:gd name="T36" fmla="*/ 33 w 71"/>
                <a:gd name="T37" fmla="*/ 16 h 52"/>
                <a:gd name="T38" fmla="*/ 57 w 71"/>
                <a:gd name="T39" fmla="*/ 13 h 52"/>
                <a:gd name="T40" fmla="*/ 55 w 71"/>
                <a:gd name="T41" fmla="*/ 15 h 52"/>
                <a:gd name="T42" fmla="*/ 55 w 71"/>
                <a:gd name="T43" fmla="*/ 15 h 52"/>
                <a:gd name="T44" fmla="*/ 56 w 71"/>
                <a:gd name="T45" fmla="*/ 15 h 52"/>
                <a:gd name="T46" fmla="*/ 57 w 71"/>
                <a:gd name="T47" fmla="*/ 13 h 52"/>
                <a:gd name="T48" fmla="*/ 63 w 71"/>
                <a:gd name="T49" fmla="*/ 10 h 52"/>
                <a:gd name="T50" fmla="*/ 59 w 71"/>
                <a:gd name="T51" fmla="*/ 12 h 52"/>
                <a:gd name="T52" fmla="*/ 58 w 71"/>
                <a:gd name="T53" fmla="*/ 14 h 52"/>
                <a:gd name="T54" fmla="*/ 60 w 71"/>
                <a:gd name="T55" fmla="*/ 13 h 52"/>
                <a:gd name="T56" fmla="*/ 63 w 71"/>
                <a:gd name="T57" fmla="*/ 10 h 52"/>
                <a:gd name="T58" fmla="*/ 51 w 71"/>
                <a:gd name="T59" fmla="*/ 8 h 52"/>
                <a:gd name="T60" fmla="*/ 35 w 71"/>
                <a:gd name="T61" fmla="*/ 15 h 52"/>
                <a:gd name="T62" fmla="*/ 37 w 71"/>
                <a:gd name="T63" fmla="*/ 15 h 52"/>
                <a:gd name="T64" fmla="*/ 51 w 71"/>
                <a:gd name="T65" fmla="*/ 9 h 52"/>
                <a:gd name="T66" fmla="*/ 51 w 71"/>
                <a:gd name="T67" fmla="*/ 8 h 52"/>
                <a:gd name="T68" fmla="*/ 61 w 71"/>
                <a:gd name="T69" fmla="*/ 4 h 52"/>
                <a:gd name="T70" fmla="*/ 52 w 71"/>
                <a:gd name="T71" fmla="*/ 8 h 52"/>
                <a:gd name="T72" fmla="*/ 52 w 71"/>
                <a:gd name="T73" fmla="*/ 9 h 52"/>
                <a:gd name="T74" fmla="*/ 60 w 71"/>
                <a:gd name="T75" fmla="*/ 5 h 52"/>
                <a:gd name="T76" fmla="*/ 61 w 71"/>
                <a:gd name="T77" fmla="*/ 4 h 52"/>
                <a:gd name="T78" fmla="*/ 71 w 71"/>
                <a:gd name="T79" fmla="*/ 0 h 52"/>
                <a:gd name="T80" fmla="*/ 62 w 71"/>
                <a:gd name="T81" fmla="*/ 3 h 52"/>
                <a:gd name="T82" fmla="*/ 62 w 71"/>
                <a:gd name="T83" fmla="*/ 5 h 52"/>
                <a:gd name="T84" fmla="*/ 69 w 71"/>
                <a:gd name="T85" fmla="*/ 2 h 52"/>
                <a:gd name="T86" fmla="*/ 71 w 71"/>
                <a:gd name="T8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" h="52">
                  <a:moveTo>
                    <a:pt x="34" y="30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1" y="52"/>
                  </a:cubicBezTo>
                  <a:cubicBezTo>
                    <a:pt x="34" y="30"/>
                    <a:pt x="34" y="30"/>
                    <a:pt x="34" y="30"/>
                  </a:cubicBezTo>
                  <a:moveTo>
                    <a:pt x="49" y="18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moveTo>
                    <a:pt x="52" y="17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7"/>
                    <a:pt x="52" y="17"/>
                    <a:pt x="52" y="17"/>
                  </a:cubicBezTo>
                  <a:moveTo>
                    <a:pt x="33" y="16"/>
                  </a:moveTo>
                  <a:cubicBezTo>
                    <a:pt x="24" y="20"/>
                    <a:pt x="24" y="20"/>
                    <a:pt x="24" y="20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3" y="16"/>
                    <a:pt x="33" y="16"/>
                    <a:pt x="33" y="16"/>
                  </a:cubicBezTo>
                  <a:moveTo>
                    <a:pt x="57" y="13"/>
                  </a:moveTo>
                  <a:cubicBezTo>
                    <a:pt x="55" y="15"/>
                    <a:pt x="55" y="15"/>
                    <a:pt x="55" y="15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7" y="13"/>
                    <a:pt x="57" y="13"/>
                    <a:pt x="57" y="13"/>
                  </a:cubicBezTo>
                  <a:moveTo>
                    <a:pt x="63" y="10"/>
                  </a:moveTo>
                  <a:cubicBezTo>
                    <a:pt x="59" y="12"/>
                    <a:pt x="59" y="12"/>
                    <a:pt x="59" y="12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3" y="10"/>
                    <a:pt x="63" y="10"/>
                    <a:pt x="63" y="10"/>
                  </a:cubicBezTo>
                  <a:moveTo>
                    <a:pt x="51" y="8"/>
                  </a:moveTo>
                  <a:cubicBezTo>
                    <a:pt x="35" y="15"/>
                    <a:pt x="35" y="15"/>
                    <a:pt x="35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8"/>
                    <a:pt x="51" y="8"/>
                    <a:pt x="51" y="8"/>
                  </a:cubicBezTo>
                  <a:moveTo>
                    <a:pt x="61" y="4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4"/>
                    <a:pt x="61" y="4"/>
                    <a:pt x="61" y="4"/>
                  </a:cubicBezTo>
                  <a:moveTo>
                    <a:pt x="71" y="0"/>
                  </a:moveTo>
                  <a:cubicBezTo>
                    <a:pt x="62" y="3"/>
                    <a:pt x="62" y="3"/>
                    <a:pt x="62" y="3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50">
              <a:extLst>
                <a:ext uri="{FF2B5EF4-FFF2-40B4-BE49-F238E27FC236}">
                  <a16:creationId xmlns:a16="http://schemas.microsoft.com/office/drawing/2014/main" xmlns="" id="{BDCAFAE4-3427-407D-A22A-8CCD6824D3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784350" y="4021138"/>
              <a:ext cx="44450" cy="26988"/>
            </a:xfrm>
            <a:custGeom>
              <a:avLst/>
              <a:gdLst>
                <a:gd name="T0" fmla="*/ 3 w 5"/>
                <a:gd name="T1" fmla="*/ 0 h 3"/>
                <a:gd name="T2" fmla="*/ 1 w 5"/>
                <a:gd name="T3" fmla="*/ 2 h 3"/>
                <a:gd name="T4" fmla="*/ 0 w 5"/>
                <a:gd name="T5" fmla="*/ 3 h 3"/>
                <a:gd name="T6" fmla="*/ 1 w 5"/>
                <a:gd name="T7" fmla="*/ 3 h 3"/>
                <a:gd name="T8" fmla="*/ 3 w 5"/>
                <a:gd name="T9" fmla="*/ 2 h 3"/>
                <a:gd name="T10" fmla="*/ 3 w 5"/>
                <a:gd name="T11" fmla="*/ 0 h 3"/>
                <a:gd name="T12" fmla="*/ 4 w 5"/>
                <a:gd name="T13" fmla="*/ 0 h 3"/>
                <a:gd name="T14" fmla="*/ 4 w 5"/>
                <a:gd name="T15" fmla="*/ 0 h 3"/>
                <a:gd name="T16" fmla="*/ 4 w 5"/>
                <a:gd name="T17" fmla="*/ 0 h 3"/>
                <a:gd name="T18" fmla="*/ 4 w 5"/>
                <a:gd name="T19" fmla="*/ 1 h 3"/>
                <a:gd name="T20" fmla="*/ 5 w 5"/>
                <a:gd name="T21" fmla="*/ 0 h 3"/>
                <a:gd name="T22" fmla="*/ 5 w 5"/>
                <a:gd name="T23" fmla="*/ 0 h 3"/>
                <a:gd name="T24" fmla="*/ 4 w 5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51">
              <a:extLst>
                <a:ext uri="{FF2B5EF4-FFF2-40B4-BE49-F238E27FC236}">
                  <a16:creationId xmlns:a16="http://schemas.microsoft.com/office/drawing/2014/main" xmlns="" id="{EE97B98C-C520-4155-9C5B-205C46497B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943100" y="3879851"/>
              <a:ext cx="354013" cy="177800"/>
            </a:xfrm>
            <a:custGeom>
              <a:avLst/>
              <a:gdLst>
                <a:gd name="T0" fmla="*/ 89 w 223"/>
                <a:gd name="T1" fmla="*/ 106 h 112"/>
                <a:gd name="T2" fmla="*/ 89 w 223"/>
                <a:gd name="T3" fmla="*/ 106 h 112"/>
                <a:gd name="T4" fmla="*/ 100 w 223"/>
                <a:gd name="T5" fmla="*/ 112 h 112"/>
                <a:gd name="T6" fmla="*/ 100 w 223"/>
                <a:gd name="T7" fmla="*/ 112 h 112"/>
                <a:gd name="T8" fmla="*/ 89 w 223"/>
                <a:gd name="T9" fmla="*/ 106 h 112"/>
                <a:gd name="T10" fmla="*/ 100 w 223"/>
                <a:gd name="T11" fmla="*/ 106 h 112"/>
                <a:gd name="T12" fmla="*/ 100 w 223"/>
                <a:gd name="T13" fmla="*/ 106 h 112"/>
                <a:gd name="T14" fmla="*/ 106 w 223"/>
                <a:gd name="T15" fmla="*/ 106 h 112"/>
                <a:gd name="T16" fmla="*/ 106 w 223"/>
                <a:gd name="T17" fmla="*/ 106 h 112"/>
                <a:gd name="T18" fmla="*/ 100 w 223"/>
                <a:gd name="T19" fmla="*/ 106 h 112"/>
                <a:gd name="T20" fmla="*/ 100 w 223"/>
                <a:gd name="T21" fmla="*/ 106 h 112"/>
                <a:gd name="T22" fmla="*/ 0 w 223"/>
                <a:gd name="T23" fmla="*/ 95 h 112"/>
                <a:gd name="T24" fmla="*/ 0 w 223"/>
                <a:gd name="T25" fmla="*/ 95 h 112"/>
                <a:gd name="T26" fmla="*/ 11 w 223"/>
                <a:gd name="T27" fmla="*/ 95 h 112"/>
                <a:gd name="T28" fmla="*/ 11 w 223"/>
                <a:gd name="T29" fmla="*/ 95 h 112"/>
                <a:gd name="T30" fmla="*/ 0 w 223"/>
                <a:gd name="T31" fmla="*/ 95 h 112"/>
                <a:gd name="T32" fmla="*/ 11 w 223"/>
                <a:gd name="T33" fmla="*/ 89 h 112"/>
                <a:gd name="T34" fmla="*/ 11 w 223"/>
                <a:gd name="T35" fmla="*/ 89 h 112"/>
                <a:gd name="T36" fmla="*/ 22 w 223"/>
                <a:gd name="T37" fmla="*/ 89 h 112"/>
                <a:gd name="T38" fmla="*/ 22 w 223"/>
                <a:gd name="T39" fmla="*/ 89 h 112"/>
                <a:gd name="T40" fmla="*/ 11 w 223"/>
                <a:gd name="T41" fmla="*/ 89 h 112"/>
                <a:gd name="T42" fmla="*/ 184 w 223"/>
                <a:gd name="T43" fmla="*/ 44 h 112"/>
                <a:gd name="T44" fmla="*/ 167 w 223"/>
                <a:gd name="T45" fmla="*/ 61 h 112"/>
                <a:gd name="T46" fmla="*/ 151 w 223"/>
                <a:gd name="T47" fmla="*/ 78 h 112"/>
                <a:gd name="T48" fmla="*/ 167 w 223"/>
                <a:gd name="T49" fmla="*/ 61 h 112"/>
                <a:gd name="T50" fmla="*/ 184 w 223"/>
                <a:gd name="T51" fmla="*/ 44 h 112"/>
                <a:gd name="T52" fmla="*/ 223 w 223"/>
                <a:gd name="T53" fmla="*/ 0 h 112"/>
                <a:gd name="T54" fmla="*/ 212 w 223"/>
                <a:gd name="T55" fmla="*/ 5 h 112"/>
                <a:gd name="T56" fmla="*/ 201 w 223"/>
                <a:gd name="T57" fmla="*/ 16 h 112"/>
                <a:gd name="T58" fmla="*/ 212 w 223"/>
                <a:gd name="T59" fmla="*/ 11 h 112"/>
                <a:gd name="T60" fmla="*/ 223 w 223"/>
                <a:gd name="T6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3" h="112">
                  <a:moveTo>
                    <a:pt x="89" y="106"/>
                  </a:moveTo>
                  <a:lnTo>
                    <a:pt x="89" y="106"/>
                  </a:lnTo>
                  <a:lnTo>
                    <a:pt x="100" y="112"/>
                  </a:lnTo>
                  <a:lnTo>
                    <a:pt x="100" y="112"/>
                  </a:lnTo>
                  <a:lnTo>
                    <a:pt x="89" y="106"/>
                  </a:lnTo>
                  <a:close/>
                  <a:moveTo>
                    <a:pt x="100" y="106"/>
                  </a:moveTo>
                  <a:lnTo>
                    <a:pt x="100" y="106"/>
                  </a:lnTo>
                  <a:lnTo>
                    <a:pt x="106" y="106"/>
                  </a:lnTo>
                  <a:lnTo>
                    <a:pt x="106" y="106"/>
                  </a:lnTo>
                  <a:lnTo>
                    <a:pt x="100" y="106"/>
                  </a:lnTo>
                  <a:lnTo>
                    <a:pt x="100" y="106"/>
                  </a:lnTo>
                  <a:close/>
                  <a:moveTo>
                    <a:pt x="0" y="95"/>
                  </a:moveTo>
                  <a:lnTo>
                    <a:pt x="0" y="95"/>
                  </a:lnTo>
                  <a:lnTo>
                    <a:pt x="11" y="95"/>
                  </a:lnTo>
                  <a:lnTo>
                    <a:pt x="11" y="95"/>
                  </a:lnTo>
                  <a:lnTo>
                    <a:pt x="0" y="95"/>
                  </a:lnTo>
                  <a:close/>
                  <a:moveTo>
                    <a:pt x="11" y="89"/>
                  </a:moveTo>
                  <a:lnTo>
                    <a:pt x="11" y="89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11" y="89"/>
                  </a:lnTo>
                  <a:close/>
                  <a:moveTo>
                    <a:pt x="184" y="44"/>
                  </a:moveTo>
                  <a:lnTo>
                    <a:pt x="167" y="61"/>
                  </a:lnTo>
                  <a:lnTo>
                    <a:pt x="151" y="78"/>
                  </a:lnTo>
                  <a:lnTo>
                    <a:pt x="167" y="61"/>
                  </a:lnTo>
                  <a:lnTo>
                    <a:pt x="184" y="44"/>
                  </a:lnTo>
                  <a:close/>
                  <a:moveTo>
                    <a:pt x="223" y="0"/>
                  </a:moveTo>
                  <a:lnTo>
                    <a:pt x="212" y="5"/>
                  </a:lnTo>
                  <a:lnTo>
                    <a:pt x="201" y="16"/>
                  </a:lnTo>
                  <a:lnTo>
                    <a:pt x="212" y="11"/>
                  </a:lnTo>
                  <a:lnTo>
                    <a:pt x="2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52">
              <a:extLst>
                <a:ext uri="{FF2B5EF4-FFF2-40B4-BE49-F238E27FC236}">
                  <a16:creationId xmlns:a16="http://schemas.microsoft.com/office/drawing/2014/main" xmlns="" id="{4F285E04-33BC-4C5C-BF05-0FFB02D2F9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943100" y="3879851"/>
              <a:ext cx="354013" cy="177800"/>
            </a:xfrm>
            <a:custGeom>
              <a:avLst/>
              <a:gdLst>
                <a:gd name="T0" fmla="*/ 89 w 223"/>
                <a:gd name="T1" fmla="*/ 106 h 112"/>
                <a:gd name="T2" fmla="*/ 89 w 223"/>
                <a:gd name="T3" fmla="*/ 106 h 112"/>
                <a:gd name="T4" fmla="*/ 100 w 223"/>
                <a:gd name="T5" fmla="*/ 112 h 112"/>
                <a:gd name="T6" fmla="*/ 100 w 223"/>
                <a:gd name="T7" fmla="*/ 112 h 112"/>
                <a:gd name="T8" fmla="*/ 89 w 223"/>
                <a:gd name="T9" fmla="*/ 106 h 112"/>
                <a:gd name="T10" fmla="*/ 100 w 223"/>
                <a:gd name="T11" fmla="*/ 106 h 112"/>
                <a:gd name="T12" fmla="*/ 100 w 223"/>
                <a:gd name="T13" fmla="*/ 106 h 112"/>
                <a:gd name="T14" fmla="*/ 106 w 223"/>
                <a:gd name="T15" fmla="*/ 106 h 112"/>
                <a:gd name="T16" fmla="*/ 106 w 223"/>
                <a:gd name="T17" fmla="*/ 106 h 112"/>
                <a:gd name="T18" fmla="*/ 100 w 223"/>
                <a:gd name="T19" fmla="*/ 106 h 112"/>
                <a:gd name="T20" fmla="*/ 100 w 223"/>
                <a:gd name="T21" fmla="*/ 106 h 112"/>
                <a:gd name="T22" fmla="*/ 0 w 223"/>
                <a:gd name="T23" fmla="*/ 95 h 112"/>
                <a:gd name="T24" fmla="*/ 0 w 223"/>
                <a:gd name="T25" fmla="*/ 95 h 112"/>
                <a:gd name="T26" fmla="*/ 11 w 223"/>
                <a:gd name="T27" fmla="*/ 95 h 112"/>
                <a:gd name="T28" fmla="*/ 11 w 223"/>
                <a:gd name="T29" fmla="*/ 95 h 112"/>
                <a:gd name="T30" fmla="*/ 0 w 223"/>
                <a:gd name="T31" fmla="*/ 95 h 112"/>
                <a:gd name="T32" fmla="*/ 11 w 223"/>
                <a:gd name="T33" fmla="*/ 89 h 112"/>
                <a:gd name="T34" fmla="*/ 11 w 223"/>
                <a:gd name="T35" fmla="*/ 89 h 112"/>
                <a:gd name="T36" fmla="*/ 22 w 223"/>
                <a:gd name="T37" fmla="*/ 89 h 112"/>
                <a:gd name="T38" fmla="*/ 22 w 223"/>
                <a:gd name="T39" fmla="*/ 89 h 112"/>
                <a:gd name="T40" fmla="*/ 11 w 223"/>
                <a:gd name="T41" fmla="*/ 89 h 112"/>
                <a:gd name="T42" fmla="*/ 184 w 223"/>
                <a:gd name="T43" fmla="*/ 44 h 112"/>
                <a:gd name="T44" fmla="*/ 167 w 223"/>
                <a:gd name="T45" fmla="*/ 61 h 112"/>
                <a:gd name="T46" fmla="*/ 151 w 223"/>
                <a:gd name="T47" fmla="*/ 78 h 112"/>
                <a:gd name="T48" fmla="*/ 167 w 223"/>
                <a:gd name="T49" fmla="*/ 61 h 112"/>
                <a:gd name="T50" fmla="*/ 184 w 223"/>
                <a:gd name="T51" fmla="*/ 44 h 112"/>
                <a:gd name="T52" fmla="*/ 223 w 223"/>
                <a:gd name="T53" fmla="*/ 0 h 112"/>
                <a:gd name="T54" fmla="*/ 212 w 223"/>
                <a:gd name="T55" fmla="*/ 5 h 112"/>
                <a:gd name="T56" fmla="*/ 201 w 223"/>
                <a:gd name="T57" fmla="*/ 16 h 112"/>
                <a:gd name="T58" fmla="*/ 212 w 223"/>
                <a:gd name="T59" fmla="*/ 11 h 112"/>
                <a:gd name="T60" fmla="*/ 223 w 223"/>
                <a:gd name="T6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3" h="112">
                  <a:moveTo>
                    <a:pt x="89" y="106"/>
                  </a:moveTo>
                  <a:lnTo>
                    <a:pt x="89" y="106"/>
                  </a:lnTo>
                  <a:lnTo>
                    <a:pt x="100" y="112"/>
                  </a:lnTo>
                  <a:lnTo>
                    <a:pt x="100" y="112"/>
                  </a:lnTo>
                  <a:lnTo>
                    <a:pt x="89" y="106"/>
                  </a:lnTo>
                  <a:moveTo>
                    <a:pt x="100" y="106"/>
                  </a:moveTo>
                  <a:lnTo>
                    <a:pt x="100" y="106"/>
                  </a:lnTo>
                  <a:lnTo>
                    <a:pt x="106" y="106"/>
                  </a:lnTo>
                  <a:lnTo>
                    <a:pt x="106" y="106"/>
                  </a:lnTo>
                  <a:lnTo>
                    <a:pt x="100" y="106"/>
                  </a:lnTo>
                  <a:lnTo>
                    <a:pt x="100" y="106"/>
                  </a:lnTo>
                  <a:moveTo>
                    <a:pt x="0" y="95"/>
                  </a:moveTo>
                  <a:lnTo>
                    <a:pt x="0" y="95"/>
                  </a:lnTo>
                  <a:lnTo>
                    <a:pt x="11" y="95"/>
                  </a:lnTo>
                  <a:lnTo>
                    <a:pt x="11" y="95"/>
                  </a:lnTo>
                  <a:lnTo>
                    <a:pt x="0" y="95"/>
                  </a:lnTo>
                  <a:moveTo>
                    <a:pt x="11" y="89"/>
                  </a:moveTo>
                  <a:lnTo>
                    <a:pt x="11" y="89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11" y="89"/>
                  </a:lnTo>
                  <a:moveTo>
                    <a:pt x="184" y="44"/>
                  </a:moveTo>
                  <a:lnTo>
                    <a:pt x="167" y="61"/>
                  </a:lnTo>
                  <a:lnTo>
                    <a:pt x="151" y="78"/>
                  </a:lnTo>
                  <a:lnTo>
                    <a:pt x="167" y="61"/>
                  </a:lnTo>
                  <a:lnTo>
                    <a:pt x="184" y="44"/>
                  </a:lnTo>
                  <a:moveTo>
                    <a:pt x="223" y="0"/>
                  </a:moveTo>
                  <a:lnTo>
                    <a:pt x="212" y="5"/>
                  </a:lnTo>
                  <a:lnTo>
                    <a:pt x="201" y="16"/>
                  </a:lnTo>
                  <a:lnTo>
                    <a:pt x="212" y="11"/>
                  </a:lnTo>
                  <a:lnTo>
                    <a:pt x="2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53">
              <a:extLst>
                <a:ext uri="{FF2B5EF4-FFF2-40B4-BE49-F238E27FC236}">
                  <a16:creationId xmlns:a16="http://schemas.microsoft.com/office/drawing/2014/main" xmlns="" id="{101864CE-35A7-46C4-9F17-4CB44D0544FB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03438" y="4065588"/>
              <a:ext cx="79375" cy="44450"/>
            </a:xfrm>
            <a:custGeom>
              <a:avLst/>
              <a:gdLst>
                <a:gd name="T0" fmla="*/ 50 w 50"/>
                <a:gd name="T1" fmla="*/ 0 h 28"/>
                <a:gd name="T2" fmla="*/ 22 w 50"/>
                <a:gd name="T3" fmla="*/ 11 h 28"/>
                <a:gd name="T4" fmla="*/ 0 w 50"/>
                <a:gd name="T5" fmla="*/ 28 h 28"/>
                <a:gd name="T6" fmla="*/ 6 w 50"/>
                <a:gd name="T7" fmla="*/ 23 h 28"/>
                <a:gd name="T8" fmla="*/ 22 w 50"/>
                <a:gd name="T9" fmla="*/ 17 h 28"/>
                <a:gd name="T10" fmla="*/ 50 w 50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8">
                  <a:moveTo>
                    <a:pt x="50" y="0"/>
                  </a:moveTo>
                  <a:lnTo>
                    <a:pt x="22" y="11"/>
                  </a:lnTo>
                  <a:lnTo>
                    <a:pt x="0" y="28"/>
                  </a:lnTo>
                  <a:lnTo>
                    <a:pt x="6" y="23"/>
                  </a:lnTo>
                  <a:lnTo>
                    <a:pt x="22" y="17"/>
                  </a:ln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54">
              <a:extLst>
                <a:ext uri="{FF2B5EF4-FFF2-40B4-BE49-F238E27FC236}">
                  <a16:creationId xmlns:a16="http://schemas.microsoft.com/office/drawing/2014/main" xmlns="" id="{5AB310C9-C0F7-406F-9162-A911503A2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03438" y="4065588"/>
              <a:ext cx="79375" cy="44450"/>
            </a:xfrm>
            <a:custGeom>
              <a:avLst/>
              <a:gdLst>
                <a:gd name="T0" fmla="*/ 50 w 50"/>
                <a:gd name="T1" fmla="*/ 0 h 28"/>
                <a:gd name="T2" fmla="*/ 22 w 50"/>
                <a:gd name="T3" fmla="*/ 11 h 28"/>
                <a:gd name="T4" fmla="*/ 0 w 50"/>
                <a:gd name="T5" fmla="*/ 28 h 28"/>
                <a:gd name="T6" fmla="*/ 6 w 50"/>
                <a:gd name="T7" fmla="*/ 23 h 28"/>
                <a:gd name="T8" fmla="*/ 22 w 50"/>
                <a:gd name="T9" fmla="*/ 17 h 28"/>
                <a:gd name="T10" fmla="*/ 50 w 50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28">
                  <a:moveTo>
                    <a:pt x="50" y="0"/>
                  </a:moveTo>
                  <a:lnTo>
                    <a:pt x="22" y="11"/>
                  </a:lnTo>
                  <a:lnTo>
                    <a:pt x="0" y="28"/>
                  </a:lnTo>
                  <a:lnTo>
                    <a:pt x="6" y="23"/>
                  </a:lnTo>
                  <a:lnTo>
                    <a:pt x="22" y="17"/>
                  </a:lnTo>
                  <a:lnTo>
                    <a:pt x="5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55">
              <a:extLst>
                <a:ext uri="{FF2B5EF4-FFF2-40B4-BE49-F238E27FC236}">
                  <a16:creationId xmlns:a16="http://schemas.microsoft.com/office/drawing/2014/main" xmlns="" id="{01385EB5-F457-425D-8622-4300C1E6C8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943100" y="3959226"/>
              <a:ext cx="195263" cy="98425"/>
            </a:xfrm>
            <a:custGeom>
              <a:avLst/>
              <a:gdLst>
                <a:gd name="T0" fmla="*/ 100 w 123"/>
                <a:gd name="T1" fmla="*/ 56 h 62"/>
                <a:gd name="T2" fmla="*/ 89 w 123"/>
                <a:gd name="T3" fmla="*/ 56 h 62"/>
                <a:gd name="T4" fmla="*/ 100 w 123"/>
                <a:gd name="T5" fmla="*/ 62 h 62"/>
                <a:gd name="T6" fmla="*/ 106 w 123"/>
                <a:gd name="T7" fmla="*/ 56 h 62"/>
                <a:gd name="T8" fmla="*/ 100 w 123"/>
                <a:gd name="T9" fmla="*/ 56 h 62"/>
                <a:gd name="T10" fmla="*/ 11 w 123"/>
                <a:gd name="T11" fmla="*/ 39 h 62"/>
                <a:gd name="T12" fmla="*/ 0 w 123"/>
                <a:gd name="T13" fmla="*/ 45 h 62"/>
                <a:gd name="T14" fmla="*/ 11 w 123"/>
                <a:gd name="T15" fmla="*/ 45 h 62"/>
                <a:gd name="T16" fmla="*/ 22 w 123"/>
                <a:gd name="T17" fmla="*/ 39 h 62"/>
                <a:gd name="T18" fmla="*/ 11 w 123"/>
                <a:gd name="T19" fmla="*/ 39 h 62"/>
                <a:gd name="T20" fmla="*/ 123 w 123"/>
                <a:gd name="T21" fmla="*/ 39 h 62"/>
                <a:gd name="T22" fmla="*/ 117 w 123"/>
                <a:gd name="T23" fmla="*/ 39 h 62"/>
                <a:gd name="T24" fmla="*/ 117 w 123"/>
                <a:gd name="T25" fmla="*/ 50 h 62"/>
                <a:gd name="T26" fmla="*/ 123 w 123"/>
                <a:gd name="T27" fmla="*/ 45 h 62"/>
                <a:gd name="T28" fmla="*/ 123 w 123"/>
                <a:gd name="T29" fmla="*/ 39 h 62"/>
                <a:gd name="T30" fmla="*/ 106 w 123"/>
                <a:gd name="T31" fmla="*/ 0 h 62"/>
                <a:gd name="T32" fmla="*/ 100 w 123"/>
                <a:gd name="T33" fmla="*/ 0 h 62"/>
                <a:gd name="T34" fmla="*/ 100 w 123"/>
                <a:gd name="T35" fmla="*/ 6 h 62"/>
                <a:gd name="T36" fmla="*/ 106 w 123"/>
                <a:gd name="T37" fmla="*/ 6 h 62"/>
                <a:gd name="T38" fmla="*/ 106 w 123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3" h="62">
                  <a:moveTo>
                    <a:pt x="100" y="56"/>
                  </a:moveTo>
                  <a:lnTo>
                    <a:pt x="89" y="56"/>
                  </a:lnTo>
                  <a:lnTo>
                    <a:pt x="100" y="62"/>
                  </a:lnTo>
                  <a:lnTo>
                    <a:pt x="106" y="56"/>
                  </a:lnTo>
                  <a:lnTo>
                    <a:pt x="100" y="56"/>
                  </a:lnTo>
                  <a:close/>
                  <a:moveTo>
                    <a:pt x="11" y="39"/>
                  </a:moveTo>
                  <a:lnTo>
                    <a:pt x="0" y="45"/>
                  </a:lnTo>
                  <a:lnTo>
                    <a:pt x="11" y="45"/>
                  </a:lnTo>
                  <a:lnTo>
                    <a:pt x="22" y="39"/>
                  </a:lnTo>
                  <a:lnTo>
                    <a:pt x="11" y="39"/>
                  </a:lnTo>
                  <a:close/>
                  <a:moveTo>
                    <a:pt x="123" y="39"/>
                  </a:moveTo>
                  <a:lnTo>
                    <a:pt x="117" y="39"/>
                  </a:lnTo>
                  <a:lnTo>
                    <a:pt x="117" y="50"/>
                  </a:lnTo>
                  <a:lnTo>
                    <a:pt x="123" y="45"/>
                  </a:lnTo>
                  <a:lnTo>
                    <a:pt x="123" y="39"/>
                  </a:lnTo>
                  <a:close/>
                  <a:moveTo>
                    <a:pt x="106" y="0"/>
                  </a:moveTo>
                  <a:lnTo>
                    <a:pt x="100" y="0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0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56">
              <a:extLst>
                <a:ext uri="{FF2B5EF4-FFF2-40B4-BE49-F238E27FC236}">
                  <a16:creationId xmlns:a16="http://schemas.microsoft.com/office/drawing/2014/main" xmlns="" id="{D80F0CFE-017D-46C3-BEA5-C6AB4B7F92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943100" y="3959226"/>
              <a:ext cx="195263" cy="98425"/>
            </a:xfrm>
            <a:custGeom>
              <a:avLst/>
              <a:gdLst>
                <a:gd name="T0" fmla="*/ 100 w 123"/>
                <a:gd name="T1" fmla="*/ 56 h 62"/>
                <a:gd name="T2" fmla="*/ 89 w 123"/>
                <a:gd name="T3" fmla="*/ 56 h 62"/>
                <a:gd name="T4" fmla="*/ 100 w 123"/>
                <a:gd name="T5" fmla="*/ 62 h 62"/>
                <a:gd name="T6" fmla="*/ 106 w 123"/>
                <a:gd name="T7" fmla="*/ 56 h 62"/>
                <a:gd name="T8" fmla="*/ 100 w 123"/>
                <a:gd name="T9" fmla="*/ 56 h 62"/>
                <a:gd name="T10" fmla="*/ 11 w 123"/>
                <a:gd name="T11" fmla="*/ 39 h 62"/>
                <a:gd name="T12" fmla="*/ 0 w 123"/>
                <a:gd name="T13" fmla="*/ 45 h 62"/>
                <a:gd name="T14" fmla="*/ 11 w 123"/>
                <a:gd name="T15" fmla="*/ 45 h 62"/>
                <a:gd name="T16" fmla="*/ 22 w 123"/>
                <a:gd name="T17" fmla="*/ 39 h 62"/>
                <a:gd name="T18" fmla="*/ 11 w 123"/>
                <a:gd name="T19" fmla="*/ 39 h 62"/>
                <a:gd name="T20" fmla="*/ 123 w 123"/>
                <a:gd name="T21" fmla="*/ 39 h 62"/>
                <a:gd name="T22" fmla="*/ 117 w 123"/>
                <a:gd name="T23" fmla="*/ 39 h 62"/>
                <a:gd name="T24" fmla="*/ 117 w 123"/>
                <a:gd name="T25" fmla="*/ 50 h 62"/>
                <a:gd name="T26" fmla="*/ 123 w 123"/>
                <a:gd name="T27" fmla="*/ 45 h 62"/>
                <a:gd name="T28" fmla="*/ 123 w 123"/>
                <a:gd name="T29" fmla="*/ 39 h 62"/>
                <a:gd name="T30" fmla="*/ 106 w 123"/>
                <a:gd name="T31" fmla="*/ 0 h 62"/>
                <a:gd name="T32" fmla="*/ 100 w 123"/>
                <a:gd name="T33" fmla="*/ 0 h 62"/>
                <a:gd name="T34" fmla="*/ 100 w 123"/>
                <a:gd name="T35" fmla="*/ 6 h 62"/>
                <a:gd name="T36" fmla="*/ 106 w 123"/>
                <a:gd name="T37" fmla="*/ 6 h 62"/>
                <a:gd name="T38" fmla="*/ 106 w 123"/>
                <a:gd name="T3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3" h="62">
                  <a:moveTo>
                    <a:pt x="100" y="56"/>
                  </a:moveTo>
                  <a:lnTo>
                    <a:pt x="89" y="56"/>
                  </a:lnTo>
                  <a:lnTo>
                    <a:pt x="100" y="62"/>
                  </a:lnTo>
                  <a:lnTo>
                    <a:pt x="106" y="56"/>
                  </a:lnTo>
                  <a:lnTo>
                    <a:pt x="100" y="56"/>
                  </a:lnTo>
                  <a:moveTo>
                    <a:pt x="11" y="39"/>
                  </a:moveTo>
                  <a:lnTo>
                    <a:pt x="0" y="45"/>
                  </a:lnTo>
                  <a:lnTo>
                    <a:pt x="11" y="45"/>
                  </a:lnTo>
                  <a:lnTo>
                    <a:pt x="22" y="39"/>
                  </a:lnTo>
                  <a:lnTo>
                    <a:pt x="11" y="39"/>
                  </a:lnTo>
                  <a:moveTo>
                    <a:pt x="123" y="39"/>
                  </a:moveTo>
                  <a:lnTo>
                    <a:pt x="117" y="39"/>
                  </a:lnTo>
                  <a:lnTo>
                    <a:pt x="117" y="50"/>
                  </a:lnTo>
                  <a:lnTo>
                    <a:pt x="123" y="45"/>
                  </a:lnTo>
                  <a:lnTo>
                    <a:pt x="123" y="39"/>
                  </a:lnTo>
                  <a:moveTo>
                    <a:pt x="106" y="0"/>
                  </a:moveTo>
                  <a:lnTo>
                    <a:pt x="100" y="0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0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57">
              <a:extLst>
                <a:ext uri="{FF2B5EF4-FFF2-40B4-BE49-F238E27FC236}">
                  <a16:creationId xmlns:a16="http://schemas.microsoft.com/office/drawing/2014/main" xmlns="" id="{2D918507-FF15-4EB1-88F0-E373B65602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997075" y="3914776"/>
              <a:ext cx="311150" cy="266700"/>
            </a:xfrm>
            <a:custGeom>
              <a:avLst/>
              <a:gdLst>
                <a:gd name="T0" fmla="*/ 78 w 196"/>
                <a:gd name="T1" fmla="*/ 123 h 168"/>
                <a:gd name="T2" fmla="*/ 39 w 196"/>
                <a:gd name="T3" fmla="*/ 145 h 168"/>
                <a:gd name="T4" fmla="*/ 0 w 196"/>
                <a:gd name="T5" fmla="*/ 168 h 168"/>
                <a:gd name="T6" fmla="*/ 39 w 196"/>
                <a:gd name="T7" fmla="*/ 151 h 168"/>
                <a:gd name="T8" fmla="*/ 78 w 196"/>
                <a:gd name="T9" fmla="*/ 123 h 168"/>
                <a:gd name="T10" fmla="*/ 179 w 196"/>
                <a:gd name="T11" fmla="*/ 50 h 168"/>
                <a:gd name="T12" fmla="*/ 168 w 196"/>
                <a:gd name="T13" fmla="*/ 56 h 168"/>
                <a:gd name="T14" fmla="*/ 162 w 196"/>
                <a:gd name="T15" fmla="*/ 67 h 168"/>
                <a:gd name="T16" fmla="*/ 162 w 196"/>
                <a:gd name="T17" fmla="*/ 67 h 168"/>
                <a:gd name="T18" fmla="*/ 173 w 196"/>
                <a:gd name="T19" fmla="*/ 62 h 168"/>
                <a:gd name="T20" fmla="*/ 179 w 196"/>
                <a:gd name="T21" fmla="*/ 50 h 168"/>
                <a:gd name="T22" fmla="*/ 196 w 196"/>
                <a:gd name="T23" fmla="*/ 0 h 168"/>
                <a:gd name="T24" fmla="*/ 190 w 196"/>
                <a:gd name="T25" fmla="*/ 6 h 168"/>
                <a:gd name="T26" fmla="*/ 185 w 196"/>
                <a:gd name="T27" fmla="*/ 11 h 168"/>
                <a:gd name="T28" fmla="*/ 196 w 196"/>
                <a:gd name="T29" fmla="*/ 11 h 168"/>
                <a:gd name="T30" fmla="*/ 196 w 196"/>
                <a:gd name="T3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168">
                  <a:moveTo>
                    <a:pt x="78" y="123"/>
                  </a:moveTo>
                  <a:lnTo>
                    <a:pt x="39" y="145"/>
                  </a:lnTo>
                  <a:lnTo>
                    <a:pt x="0" y="168"/>
                  </a:lnTo>
                  <a:lnTo>
                    <a:pt x="39" y="151"/>
                  </a:lnTo>
                  <a:lnTo>
                    <a:pt x="78" y="123"/>
                  </a:lnTo>
                  <a:close/>
                  <a:moveTo>
                    <a:pt x="179" y="50"/>
                  </a:moveTo>
                  <a:lnTo>
                    <a:pt x="168" y="56"/>
                  </a:lnTo>
                  <a:lnTo>
                    <a:pt x="162" y="67"/>
                  </a:lnTo>
                  <a:lnTo>
                    <a:pt x="162" y="67"/>
                  </a:lnTo>
                  <a:lnTo>
                    <a:pt x="173" y="62"/>
                  </a:lnTo>
                  <a:lnTo>
                    <a:pt x="179" y="50"/>
                  </a:lnTo>
                  <a:close/>
                  <a:moveTo>
                    <a:pt x="196" y="0"/>
                  </a:moveTo>
                  <a:lnTo>
                    <a:pt x="190" y="6"/>
                  </a:lnTo>
                  <a:lnTo>
                    <a:pt x="185" y="11"/>
                  </a:lnTo>
                  <a:lnTo>
                    <a:pt x="196" y="1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58">
              <a:extLst>
                <a:ext uri="{FF2B5EF4-FFF2-40B4-BE49-F238E27FC236}">
                  <a16:creationId xmlns:a16="http://schemas.microsoft.com/office/drawing/2014/main" xmlns="" id="{1EBD2719-671B-47D8-8E75-CB154CCD3A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997075" y="3914776"/>
              <a:ext cx="311150" cy="266700"/>
            </a:xfrm>
            <a:custGeom>
              <a:avLst/>
              <a:gdLst>
                <a:gd name="T0" fmla="*/ 78 w 196"/>
                <a:gd name="T1" fmla="*/ 123 h 168"/>
                <a:gd name="T2" fmla="*/ 39 w 196"/>
                <a:gd name="T3" fmla="*/ 145 h 168"/>
                <a:gd name="T4" fmla="*/ 0 w 196"/>
                <a:gd name="T5" fmla="*/ 168 h 168"/>
                <a:gd name="T6" fmla="*/ 39 w 196"/>
                <a:gd name="T7" fmla="*/ 151 h 168"/>
                <a:gd name="T8" fmla="*/ 78 w 196"/>
                <a:gd name="T9" fmla="*/ 123 h 168"/>
                <a:gd name="T10" fmla="*/ 179 w 196"/>
                <a:gd name="T11" fmla="*/ 50 h 168"/>
                <a:gd name="T12" fmla="*/ 168 w 196"/>
                <a:gd name="T13" fmla="*/ 56 h 168"/>
                <a:gd name="T14" fmla="*/ 162 w 196"/>
                <a:gd name="T15" fmla="*/ 67 h 168"/>
                <a:gd name="T16" fmla="*/ 162 w 196"/>
                <a:gd name="T17" fmla="*/ 67 h 168"/>
                <a:gd name="T18" fmla="*/ 173 w 196"/>
                <a:gd name="T19" fmla="*/ 62 h 168"/>
                <a:gd name="T20" fmla="*/ 179 w 196"/>
                <a:gd name="T21" fmla="*/ 50 h 168"/>
                <a:gd name="T22" fmla="*/ 196 w 196"/>
                <a:gd name="T23" fmla="*/ 0 h 168"/>
                <a:gd name="T24" fmla="*/ 190 w 196"/>
                <a:gd name="T25" fmla="*/ 6 h 168"/>
                <a:gd name="T26" fmla="*/ 185 w 196"/>
                <a:gd name="T27" fmla="*/ 11 h 168"/>
                <a:gd name="T28" fmla="*/ 196 w 196"/>
                <a:gd name="T29" fmla="*/ 11 h 168"/>
                <a:gd name="T30" fmla="*/ 196 w 196"/>
                <a:gd name="T31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168">
                  <a:moveTo>
                    <a:pt x="78" y="123"/>
                  </a:moveTo>
                  <a:lnTo>
                    <a:pt x="39" y="145"/>
                  </a:lnTo>
                  <a:lnTo>
                    <a:pt x="0" y="168"/>
                  </a:lnTo>
                  <a:lnTo>
                    <a:pt x="39" y="151"/>
                  </a:lnTo>
                  <a:lnTo>
                    <a:pt x="78" y="123"/>
                  </a:lnTo>
                  <a:moveTo>
                    <a:pt x="179" y="50"/>
                  </a:moveTo>
                  <a:lnTo>
                    <a:pt x="168" y="56"/>
                  </a:lnTo>
                  <a:lnTo>
                    <a:pt x="162" y="67"/>
                  </a:lnTo>
                  <a:lnTo>
                    <a:pt x="162" y="67"/>
                  </a:lnTo>
                  <a:lnTo>
                    <a:pt x="173" y="62"/>
                  </a:lnTo>
                  <a:lnTo>
                    <a:pt x="179" y="50"/>
                  </a:lnTo>
                  <a:moveTo>
                    <a:pt x="196" y="0"/>
                  </a:moveTo>
                  <a:lnTo>
                    <a:pt x="190" y="6"/>
                  </a:lnTo>
                  <a:lnTo>
                    <a:pt x="185" y="11"/>
                  </a:lnTo>
                  <a:lnTo>
                    <a:pt x="196" y="11"/>
                  </a:lnTo>
                  <a:lnTo>
                    <a:pt x="19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59">
              <a:extLst>
                <a:ext uri="{FF2B5EF4-FFF2-40B4-BE49-F238E27FC236}">
                  <a16:creationId xmlns:a16="http://schemas.microsoft.com/office/drawing/2014/main" xmlns="" id="{CC5EAA52-4CF3-494E-B765-10F82CDFC4B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95538" y="4314826"/>
              <a:ext cx="52388" cy="34925"/>
            </a:xfrm>
            <a:custGeom>
              <a:avLst/>
              <a:gdLst>
                <a:gd name="T0" fmla="*/ 5 w 33"/>
                <a:gd name="T1" fmla="*/ 0 h 22"/>
                <a:gd name="T2" fmla="*/ 0 w 33"/>
                <a:gd name="T3" fmla="*/ 0 h 22"/>
                <a:gd name="T4" fmla="*/ 28 w 33"/>
                <a:gd name="T5" fmla="*/ 22 h 22"/>
                <a:gd name="T6" fmla="*/ 33 w 33"/>
                <a:gd name="T7" fmla="*/ 17 h 22"/>
                <a:gd name="T8" fmla="*/ 5 w 33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5" y="0"/>
                  </a:moveTo>
                  <a:lnTo>
                    <a:pt x="0" y="0"/>
                  </a:lnTo>
                  <a:lnTo>
                    <a:pt x="28" y="22"/>
                  </a:lnTo>
                  <a:lnTo>
                    <a:pt x="33" y="17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60">
              <a:extLst>
                <a:ext uri="{FF2B5EF4-FFF2-40B4-BE49-F238E27FC236}">
                  <a16:creationId xmlns:a16="http://schemas.microsoft.com/office/drawing/2014/main" xmlns="" id="{13B85368-C705-4C6A-897A-9FAAAEC5B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95538" y="4314826"/>
              <a:ext cx="52388" cy="34925"/>
            </a:xfrm>
            <a:custGeom>
              <a:avLst/>
              <a:gdLst>
                <a:gd name="T0" fmla="*/ 5 w 33"/>
                <a:gd name="T1" fmla="*/ 0 h 22"/>
                <a:gd name="T2" fmla="*/ 0 w 33"/>
                <a:gd name="T3" fmla="*/ 0 h 22"/>
                <a:gd name="T4" fmla="*/ 28 w 33"/>
                <a:gd name="T5" fmla="*/ 22 h 22"/>
                <a:gd name="T6" fmla="*/ 33 w 33"/>
                <a:gd name="T7" fmla="*/ 17 h 22"/>
                <a:gd name="T8" fmla="*/ 5 w 33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2">
                  <a:moveTo>
                    <a:pt x="5" y="0"/>
                  </a:moveTo>
                  <a:lnTo>
                    <a:pt x="0" y="0"/>
                  </a:lnTo>
                  <a:lnTo>
                    <a:pt x="28" y="22"/>
                  </a:lnTo>
                  <a:lnTo>
                    <a:pt x="33" y="17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61">
              <a:extLst>
                <a:ext uri="{FF2B5EF4-FFF2-40B4-BE49-F238E27FC236}">
                  <a16:creationId xmlns:a16="http://schemas.microsoft.com/office/drawing/2014/main" xmlns="" id="{BB0F0BEC-5C86-493A-B02A-9C038B789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05063" y="4305301"/>
              <a:ext cx="17463" cy="9525"/>
            </a:xfrm>
            <a:custGeom>
              <a:avLst/>
              <a:gdLst>
                <a:gd name="T0" fmla="*/ 6 w 11"/>
                <a:gd name="T1" fmla="*/ 0 h 6"/>
                <a:gd name="T2" fmla="*/ 0 w 11"/>
                <a:gd name="T3" fmla="*/ 6 h 6"/>
                <a:gd name="T4" fmla="*/ 6 w 11"/>
                <a:gd name="T5" fmla="*/ 6 h 6"/>
                <a:gd name="T6" fmla="*/ 11 w 11"/>
                <a:gd name="T7" fmla="*/ 6 h 6"/>
                <a:gd name="T8" fmla="*/ 6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6" y="0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11" y="6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62">
              <a:extLst>
                <a:ext uri="{FF2B5EF4-FFF2-40B4-BE49-F238E27FC236}">
                  <a16:creationId xmlns:a16="http://schemas.microsoft.com/office/drawing/2014/main" xmlns="" id="{28AE353F-1A16-4B2D-A837-2E8D293C4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05063" y="4305301"/>
              <a:ext cx="17463" cy="9525"/>
            </a:xfrm>
            <a:custGeom>
              <a:avLst/>
              <a:gdLst>
                <a:gd name="T0" fmla="*/ 6 w 11"/>
                <a:gd name="T1" fmla="*/ 0 h 6"/>
                <a:gd name="T2" fmla="*/ 0 w 11"/>
                <a:gd name="T3" fmla="*/ 6 h 6"/>
                <a:gd name="T4" fmla="*/ 6 w 11"/>
                <a:gd name="T5" fmla="*/ 6 h 6"/>
                <a:gd name="T6" fmla="*/ 11 w 11"/>
                <a:gd name="T7" fmla="*/ 6 h 6"/>
                <a:gd name="T8" fmla="*/ 6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6" y="0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11" y="6"/>
                  </a:lnTo>
                  <a:lnTo>
                    <a:pt x="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63">
              <a:extLst>
                <a:ext uri="{FF2B5EF4-FFF2-40B4-BE49-F238E27FC236}">
                  <a16:creationId xmlns:a16="http://schemas.microsoft.com/office/drawing/2014/main" xmlns="" id="{70F0DB3E-FF6B-40B8-BB84-55C157F5F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51088" y="4341813"/>
              <a:ext cx="7938" cy="793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64">
              <a:extLst>
                <a:ext uri="{FF2B5EF4-FFF2-40B4-BE49-F238E27FC236}">
                  <a16:creationId xmlns:a16="http://schemas.microsoft.com/office/drawing/2014/main" xmlns="" id="{52AE5BBA-E5CB-4F68-B965-5EA1583C6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-3690938" y="4154488"/>
              <a:ext cx="744538" cy="266700"/>
            </a:xfrm>
            <a:custGeom>
              <a:avLst/>
              <a:gdLst>
                <a:gd name="T0" fmla="*/ 0 w 84"/>
                <a:gd name="T1" fmla="*/ 0 h 30"/>
                <a:gd name="T2" fmla="*/ 0 w 84"/>
                <a:gd name="T3" fmla="*/ 0 h 30"/>
                <a:gd name="T4" fmla="*/ 31 w 84"/>
                <a:gd name="T5" fmla="*/ 12 h 30"/>
                <a:gd name="T6" fmla="*/ 83 w 84"/>
                <a:gd name="T7" fmla="*/ 30 h 30"/>
                <a:gd name="T8" fmla="*/ 84 w 84"/>
                <a:gd name="T9" fmla="*/ 29 h 30"/>
                <a:gd name="T10" fmla="*/ 0 w 84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3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3" y="29"/>
                    <a:pt x="83" y="29"/>
                    <a:pt x="84" y="2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65">
              <a:extLst>
                <a:ext uri="{FF2B5EF4-FFF2-40B4-BE49-F238E27FC236}">
                  <a16:creationId xmlns:a16="http://schemas.microsoft.com/office/drawing/2014/main" xmlns="" id="{7011C264-C50D-484C-A4D5-14ED62181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-3700463" y="4154488"/>
              <a:ext cx="284163" cy="106363"/>
            </a:xfrm>
            <a:custGeom>
              <a:avLst/>
              <a:gdLst>
                <a:gd name="T0" fmla="*/ 1 w 32"/>
                <a:gd name="T1" fmla="*/ 0 h 12"/>
                <a:gd name="T2" fmla="*/ 0 w 32"/>
                <a:gd name="T3" fmla="*/ 1 h 12"/>
                <a:gd name="T4" fmla="*/ 32 w 32"/>
                <a:gd name="T5" fmla="*/ 12 h 12"/>
                <a:gd name="T6" fmla="*/ 1 w 3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66">
              <a:extLst>
                <a:ext uri="{FF2B5EF4-FFF2-40B4-BE49-F238E27FC236}">
                  <a16:creationId xmlns:a16="http://schemas.microsoft.com/office/drawing/2014/main" xmlns="" id="{6B1ECC4C-CF0D-4926-B1C0-2DC1B718E63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830513" y="4376738"/>
              <a:ext cx="69850" cy="34925"/>
            </a:xfrm>
            <a:custGeom>
              <a:avLst/>
              <a:gdLst>
                <a:gd name="T0" fmla="*/ 7 w 8"/>
                <a:gd name="T1" fmla="*/ 0 h 4"/>
                <a:gd name="T2" fmla="*/ 0 w 8"/>
                <a:gd name="T3" fmla="*/ 3 h 4"/>
                <a:gd name="T4" fmla="*/ 0 w 8"/>
                <a:gd name="T5" fmla="*/ 4 h 4"/>
                <a:gd name="T6" fmla="*/ 8 w 8"/>
                <a:gd name="T7" fmla="*/ 1 h 4"/>
                <a:gd name="T8" fmla="*/ 7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7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67">
              <a:extLst>
                <a:ext uri="{FF2B5EF4-FFF2-40B4-BE49-F238E27FC236}">
                  <a16:creationId xmlns:a16="http://schemas.microsoft.com/office/drawing/2014/main" xmlns="" id="{B471DD6A-F6EB-4E3F-838F-93AD5EDA8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68600" y="4367213"/>
              <a:ext cx="17463" cy="19050"/>
            </a:xfrm>
            <a:custGeom>
              <a:avLst/>
              <a:gdLst>
                <a:gd name="T0" fmla="*/ 5 w 11"/>
                <a:gd name="T1" fmla="*/ 0 h 12"/>
                <a:gd name="T2" fmla="*/ 0 w 11"/>
                <a:gd name="T3" fmla="*/ 6 h 12"/>
                <a:gd name="T4" fmla="*/ 5 w 11"/>
                <a:gd name="T5" fmla="*/ 12 h 12"/>
                <a:gd name="T6" fmla="*/ 11 w 11"/>
                <a:gd name="T7" fmla="*/ 6 h 12"/>
                <a:gd name="T8" fmla="*/ 5 w 1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lnTo>
                    <a:pt x="0" y="6"/>
                  </a:lnTo>
                  <a:lnTo>
                    <a:pt x="5" y="12"/>
                  </a:lnTo>
                  <a:lnTo>
                    <a:pt x="11" y="6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68">
              <a:extLst>
                <a:ext uri="{FF2B5EF4-FFF2-40B4-BE49-F238E27FC236}">
                  <a16:creationId xmlns:a16="http://schemas.microsoft.com/office/drawing/2014/main" xmlns="" id="{A5A56B7F-6ED2-48B7-ADDF-281509D9F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68600" y="4367213"/>
              <a:ext cx="17463" cy="19050"/>
            </a:xfrm>
            <a:custGeom>
              <a:avLst/>
              <a:gdLst>
                <a:gd name="T0" fmla="*/ 5 w 11"/>
                <a:gd name="T1" fmla="*/ 0 h 12"/>
                <a:gd name="T2" fmla="*/ 0 w 11"/>
                <a:gd name="T3" fmla="*/ 6 h 12"/>
                <a:gd name="T4" fmla="*/ 5 w 11"/>
                <a:gd name="T5" fmla="*/ 12 h 12"/>
                <a:gd name="T6" fmla="*/ 11 w 11"/>
                <a:gd name="T7" fmla="*/ 6 h 12"/>
                <a:gd name="T8" fmla="*/ 5 w 1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lnTo>
                    <a:pt x="0" y="6"/>
                  </a:lnTo>
                  <a:lnTo>
                    <a:pt x="5" y="12"/>
                  </a:lnTo>
                  <a:lnTo>
                    <a:pt x="11" y="6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69">
              <a:extLst>
                <a:ext uri="{FF2B5EF4-FFF2-40B4-BE49-F238E27FC236}">
                  <a16:creationId xmlns:a16="http://schemas.microsoft.com/office/drawing/2014/main" xmlns="" id="{EAB9A58B-E050-4558-AA6D-0CF73AE2B3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905250" y="3452813"/>
              <a:ext cx="2397125" cy="666750"/>
            </a:xfrm>
            <a:custGeom>
              <a:avLst/>
              <a:gdLst>
                <a:gd name="T0" fmla="*/ 1 w 270"/>
                <a:gd name="T1" fmla="*/ 71 h 75"/>
                <a:gd name="T2" fmla="*/ 0 w 270"/>
                <a:gd name="T3" fmla="*/ 72 h 75"/>
                <a:gd name="T4" fmla="*/ 4 w 270"/>
                <a:gd name="T5" fmla="*/ 73 h 75"/>
                <a:gd name="T6" fmla="*/ 9 w 270"/>
                <a:gd name="T7" fmla="*/ 75 h 75"/>
                <a:gd name="T8" fmla="*/ 10 w 270"/>
                <a:gd name="T9" fmla="*/ 74 h 75"/>
                <a:gd name="T10" fmla="*/ 7 w 270"/>
                <a:gd name="T11" fmla="*/ 73 h 75"/>
                <a:gd name="T12" fmla="*/ 1 w 270"/>
                <a:gd name="T13" fmla="*/ 71 h 75"/>
                <a:gd name="T14" fmla="*/ 270 w 270"/>
                <a:gd name="T15" fmla="*/ 46 h 75"/>
                <a:gd name="T16" fmla="*/ 254 w 270"/>
                <a:gd name="T17" fmla="*/ 56 h 75"/>
                <a:gd name="T18" fmla="*/ 251 w 270"/>
                <a:gd name="T19" fmla="*/ 59 h 75"/>
                <a:gd name="T20" fmla="*/ 270 w 270"/>
                <a:gd name="T21" fmla="*/ 47 h 75"/>
                <a:gd name="T22" fmla="*/ 270 w 270"/>
                <a:gd name="T23" fmla="*/ 46 h 75"/>
                <a:gd name="T24" fmla="*/ 269 w 270"/>
                <a:gd name="T25" fmla="*/ 44 h 75"/>
                <a:gd name="T26" fmla="*/ 261 w 270"/>
                <a:gd name="T27" fmla="*/ 48 h 75"/>
                <a:gd name="T28" fmla="*/ 259 w 270"/>
                <a:gd name="T29" fmla="*/ 50 h 75"/>
                <a:gd name="T30" fmla="*/ 270 w 270"/>
                <a:gd name="T31" fmla="*/ 45 h 75"/>
                <a:gd name="T32" fmla="*/ 269 w 270"/>
                <a:gd name="T33" fmla="*/ 44 h 75"/>
                <a:gd name="T34" fmla="*/ 33 w 270"/>
                <a:gd name="T35" fmla="*/ 0 h 75"/>
                <a:gd name="T36" fmla="*/ 33 w 270"/>
                <a:gd name="T37" fmla="*/ 1 h 75"/>
                <a:gd name="T38" fmla="*/ 33 w 270"/>
                <a:gd name="T39" fmla="*/ 1 h 75"/>
                <a:gd name="T40" fmla="*/ 35 w 270"/>
                <a:gd name="T41" fmla="*/ 3 h 75"/>
                <a:gd name="T42" fmla="*/ 35 w 270"/>
                <a:gd name="T43" fmla="*/ 3 h 75"/>
                <a:gd name="T44" fmla="*/ 36 w 270"/>
                <a:gd name="T45" fmla="*/ 3 h 75"/>
                <a:gd name="T46" fmla="*/ 63 w 270"/>
                <a:gd name="T47" fmla="*/ 22 h 75"/>
                <a:gd name="T48" fmla="*/ 63 w 270"/>
                <a:gd name="T49" fmla="*/ 21 h 75"/>
                <a:gd name="T50" fmla="*/ 37 w 270"/>
                <a:gd name="T51" fmla="*/ 3 h 75"/>
                <a:gd name="T52" fmla="*/ 36 w 270"/>
                <a:gd name="T53" fmla="*/ 2 h 75"/>
                <a:gd name="T54" fmla="*/ 34 w 270"/>
                <a:gd name="T55" fmla="*/ 1 h 75"/>
                <a:gd name="T56" fmla="*/ 33 w 270"/>
                <a:gd name="T5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0" h="75">
                  <a:moveTo>
                    <a:pt x="1" y="71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5"/>
                    <a:pt x="10" y="74"/>
                    <a:pt x="10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1" y="71"/>
                    <a:pt x="1" y="71"/>
                    <a:pt x="1" y="71"/>
                  </a:cubicBezTo>
                  <a:moveTo>
                    <a:pt x="270" y="46"/>
                  </a:moveTo>
                  <a:cubicBezTo>
                    <a:pt x="254" y="56"/>
                    <a:pt x="254" y="56"/>
                    <a:pt x="254" y="56"/>
                  </a:cubicBezTo>
                  <a:cubicBezTo>
                    <a:pt x="251" y="59"/>
                    <a:pt x="251" y="59"/>
                    <a:pt x="251" y="59"/>
                  </a:cubicBezTo>
                  <a:cubicBezTo>
                    <a:pt x="270" y="47"/>
                    <a:pt x="270" y="47"/>
                    <a:pt x="270" y="47"/>
                  </a:cubicBezTo>
                  <a:cubicBezTo>
                    <a:pt x="270" y="46"/>
                    <a:pt x="270" y="46"/>
                    <a:pt x="270" y="46"/>
                  </a:cubicBezTo>
                  <a:moveTo>
                    <a:pt x="269" y="44"/>
                  </a:moveTo>
                  <a:cubicBezTo>
                    <a:pt x="261" y="48"/>
                    <a:pt x="261" y="48"/>
                    <a:pt x="261" y="48"/>
                  </a:cubicBezTo>
                  <a:cubicBezTo>
                    <a:pt x="259" y="50"/>
                    <a:pt x="259" y="50"/>
                    <a:pt x="259" y="50"/>
                  </a:cubicBezTo>
                  <a:cubicBezTo>
                    <a:pt x="270" y="45"/>
                    <a:pt x="270" y="45"/>
                    <a:pt x="270" y="45"/>
                  </a:cubicBezTo>
                  <a:cubicBezTo>
                    <a:pt x="270" y="45"/>
                    <a:pt x="269" y="45"/>
                    <a:pt x="269" y="44"/>
                  </a:cubicBezTo>
                  <a:moveTo>
                    <a:pt x="33" y="0"/>
                  </a:move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70">
              <a:extLst>
                <a:ext uri="{FF2B5EF4-FFF2-40B4-BE49-F238E27FC236}">
                  <a16:creationId xmlns:a16="http://schemas.microsoft.com/office/drawing/2014/main" xmlns="" id="{2FEF4C50-F84F-4E83-A082-C7E6FE5B2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48025" y="1500188"/>
              <a:ext cx="212725" cy="131763"/>
            </a:xfrm>
            <a:custGeom>
              <a:avLst/>
              <a:gdLst>
                <a:gd name="T0" fmla="*/ 6 w 134"/>
                <a:gd name="T1" fmla="*/ 0 h 83"/>
                <a:gd name="T2" fmla="*/ 0 w 134"/>
                <a:gd name="T3" fmla="*/ 5 h 83"/>
                <a:gd name="T4" fmla="*/ 117 w 134"/>
                <a:gd name="T5" fmla="*/ 83 h 83"/>
                <a:gd name="T6" fmla="*/ 134 w 134"/>
                <a:gd name="T7" fmla="*/ 83 h 83"/>
                <a:gd name="T8" fmla="*/ 6 w 134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83">
                  <a:moveTo>
                    <a:pt x="6" y="0"/>
                  </a:moveTo>
                  <a:lnTo>
                    <a:pt x="0" y="5"/>
                  </a:lnTo>
                  <a:lnTo>
                    <a:pt x="117" y="83"/>
                  </a:lnTo>
                  <a:lnTo>
                    <a:pt x="134" y="83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71">
              <a:extLst>
                <a:ext uri="{FF2B5EF4-FFF2-40B4-BE49-F238E27FC236}">
                  <a16:creationId xmlns:a16="http://schemas.microsoft.com/office/drawing/2014/main" xmlns="" id="{DFBC8FA5-372D-41A1-99A2-578CEDBDB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48025" y="1500188"/>
              <a:ext cx="212725" cy="131763"/>
            </a:xfrm>
            <a:custGeom>
              <a:avLst/>
              <a:gdLst>
                <a:gd name="T0" fmla="*/ 6 w 134"/>
                <a:gd name="T1" fmla="*/ 0 h 83"/>
                <a:gd name="T2" fmla="*/ 0 w 134"/>
                <a:gd name="T3" fmla="*/ 5 h 83"/>
                <a:gd name="T4" fmla="*/ 117 w 134"/>
                <a:gd name="T5" fmla="*/ 83 h 83"/>
                <a:gd name="T6" fmla="*/ 134 w 134"/>
                <a:gd name="T7" fmla="*/ 83 h 83"/>
                <a:gd name="T8" fmla="*/ 6 w 134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83">
                  <a:moveTo>
                    <a:pt x="6" y="0"/>
                  </a:moveTo>
                  <a:lnTo>
                    <a:pt x="0" y="5"/>
                  </a:lnTo>
                  <a:lnTo>
                    <a:pt x="117" y="83"/>
                  </a:lnTo>
                  <a:lnTo>
                    <a:pt x="134" y="83"/>
                  </a:lnTo>
                  <a:lnTo>
                    <a:pt x="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72">
              <a:extLst>
                <a:ext uri="{FF2B5EF4-FFF2-40B4-BE49-F238E27FC236}">
                  <a16:creationId xmlns:a16="http://schemas.microsoft.com/office/drawing/2014/main" xmlns="" id="{EC2F0B53-A132-4633-AE78-AC341AD04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65488" y="1490663"/>
              <a:ext cx="26988" cy="17463"/>
            </a:xfrm>
            <a:custGeom>
              <a:avLst/>
              <a:gdLst>
                <a:gd name="T0" fmla="*/ 11 w 17"/>
                <a:gd name="T1" fmla="*/ 0 h 11"/>
                <a:gd name="T2" fmla="*/ 0 w 17"/>
                <a:gd name="T3" fmla="*/ 6 h 11"/>
                <a:gd name="T4" fmla="*/ 11 w 17"/>
                <a:gd name="T5" fmla="*/ 11 h 11"/>
                <a:gd name="T6" fmla="*/ 17 w 17"/>
                <a:gd name="T7" fmla="*/ 6 h 11"/>
                <a:gd name="T8" fmla="*/ 11 w 1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1" y="0"/>
                  </a:moveTo>
                  <a:lnTo>
                    <a:pt x="0" y="6"/>
                  </a:lnTo>
                  <a:lnTo>
                    <a:pt x="11" y="11"/>
                  </a:lnTo>
                  <a:lnTo>
                    <a:pt x="17" y="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73">
              <a:extLst>
                <a:ext uri="{FF2B5EF4-FFF2-40B4-BE49-F238E27FC236}">
                  <a16:creationId xmlns:a16="http://schemas.microsoft.com/office/drawing/2014/main" xmlns="" id="{209A6B0F-8B47-4968-B814-3FE91B849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-3265488" y="1490663"/>
              <a:ext cx="26988" cy="17463"/>
            </a:xfrm>
            <a:custGeom>
              <a:avLst/>
              <a:gdLst>
                <a:gd name="T0" fmla="*/ 11 w 17"/>
                <a:gd name="T1" fmla="*/ 0 h 11"/>
                <a:gd name="T2" fmla="*/ 0 w 17"/>
                <a:gd name="T3" fmla="*/ 6 h 11"/>
                <a:gd name="T4" fmla="*/ 11 w 17"/>
                <a:gd name="T5" fmla="*/ 11 h 11"/>
                <a:gd name="T6" fmla="*/ 17 w 17"/>
                <a:gd name="T7" fmla="*/ 6 h 11"/>
                <a:gd name="T8" fmla="*/ 11 w 1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1" y="0"/>
                  </a:moveTo>
                  <a:lnTo>
                    <a:pt x="0" y="6"/>
                  </a:lnTo>
                  <a:lnTo>
                    <a:pt x="11" y="11"/>
                  </a:lnTo>
                  <a:lnTo>
                    <a:pt x="17" y="6"/>
                  </a:lnTo>
                  <a:lnTo>
                    <a:pt x="1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74">
              <a:extLst>
                <a:ext uri="{FF2B5EF4-FFF2-40B4-BE49-F238E27FC236}">
                  <a16:creationId xmlns:a16="http://schemas.microsoft.com/office/drawing/2014/main" xmlns="" id="{CBEFB8FD-755A-446C-8A0E-752113A5F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-3043238" y="1641476"/>
              <a:ext cx="452438" cy="293688"/>
            </a:xfrm>
            <a:custGeom>
              <a:avLst/>
              <a:gdLst>
                <a:gd name="T0" fmla="*/ 0 w 285"/>
                <a:gd name="T1" fmla="*/ 0 h 185"/>
                <a:gd name="T2" fmla="*/ 162 w 285"/>
                <a:gd name="T3" fmla="*/ 112 h 185"/>
                <a:gd name="T4" fmla="*/ 167 w 285"/>
                <a:gd name="T5" fmla="*/ 112 h 185"/>
                <a:gd name="T6" fmla="*/ 167 w 285"/>
                <a:gd name="T7" fmla="*/ 112 h 185"/>
                <a:gd name="T8" fmla="*/ 279 w 285"/>
                <a:gd name="T9" fmla="*/ 185 h 185"/>
                <a:gd name="T10" fmla="*/ 285 w 285"/>
                <a:gd name="T11" fmla="*/ 185 h 185"/>
                <a:gd name="T12" fmla="*/ 173 w 285"/>
                <a:gd name="T13" fmla="*/ 106 h 185"/>
                <a:gd name="T14" fmla="*/ 173 w 285"/>
                <a:gd name="T15" fmla="*/ 106 h 185"/>
                <a:gd name="T16" fmla="*/ 167 w 285"/>
                <a:gd name="T17" fmla="*/ 106 h 185"/>
                <a:gd name="T18" fmla="*/ 16 w 285"/>
                <a:gd name="T19" fmla="*/ 6 h 185"/>
                <a:gd name="T20" fmla="*/ 0 w 285"/>
                <a:gd name="T2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5" h="185">
                  <a:moveTo>
                    <a:pt x="0" y="0"/>
                  </a:moveTo>
                  <a:lnTo>
                    <a:pt x="162" y="112"/>
                  </a:lnTo>
                  <a:lnTo>
                    <a:pt x="167" y="112"/>
                  </a:lnTo>
                  <a:lnTo>
                    <a:pt x="167" y="112"/>
                  </a:lnTo>
                  <a:lnTo>
                    <a:pt x="279" y="185"/>
                  </a:lnTo>
                  <a:lnTo>
                    <a:pt x="285" y="185"/>
                  </a:lnTo>
                  <a:lnTo>
                    <a:pt x="173" y="106"/>
                  </a:lnTo>
                  <a:lnTo>
                    <a:pt x="173" y="106"/>
                  </a:lnTo>
                  <a:lnTo>
                    <a:pt x="167" y="106"/>
                  </a:lnTo>
                  <a:lnTo>
                    <a:pt x="16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75">
              <a:extLst>
                <a:ext uri="{FF2B5EF4-FFF2-40B4-BE49-F238E27FC236}">
                  <a16:creationId xmlns:a16="http://schemas.microsoft.com/office/drawing/2014/main" xmlns="" id="{F18D09E8-D0AA-4FC4-BBC0-758773C94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043238" y="1641476"/>
              <a:ext cx="452438" cy="293688"/>
            </a:xfrm>
            <a:custGeom>
              <a:avLst/>
              <a:gdLst>
                <a:gd name="T0" fmla="*/ 0 w 285"/>
                <a:gd name="T1" fmla="*/ 0 h 185"/>
                <a:gd name="T2" fmla="*/ 162 w 285"/>
                <a:gd name="T3" fmla="*/ 112 h 185"/>
                <a:gd name="T4" fmla="*/ 167 w 285"/>
                <a:gd name="T5" fmla="*/ 112 h 185"/>
                <a:gd name="T6" fmla="*/ 167 w 285"/>
                <a:gd name="T7" fmla="*/ 112 h 185"/>
                <a:gd name="T8" fmla="*/ 279 w 285"/>
                <a:gd name="T9" fmla="*/ 185 h 185"/>
                <a:gd name="T10" fmla="*/ 285 w 285"/>
                <a:gd name="T11" fmla="*/ 185 h 185"/>
                <a:gd name="T12" fmla="*/ 173 w 285"/>
                <a:gd name="T13" fmla="*/ 106 h 185"/>
                <a:gd name="T14" fmla="*/ 173 w 285"/>
                <a:gd name="T15" fmla="*/ 106 h 185"/>
                <a:gd name="T16" fmla="*/ 167 w 285"/>
                <a:gd name="T17" fmla="*/ 106 h 185"/>
                <a:gd name="T18" fmla="*/ 16 w 285"/>
                <a:gd name="T19" fmla="*/ 6 h 185"/>
                <a:gd name="T20" fmla="*/ 0 w 285"/>
                <a:gd name="T2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5" h="185">
                  <a:moveTo>
                    <a:pt x="0" y="0"/>
                  </a:moveTo>
                  <a:lnTo>
                    <a:pt x="162" y="112"/>
                  </a:lnTo>
                  <a:lnTo>
                    <a:pt x="167" y="112"/>
                  </a:lnTo>
                  <a:lnTo>
                    <a:pt x="167" y="112"/>
                  </a:lnTo>
                  <a:lnTo>
                    <a:pt x="279" y="185"/>
                  </a:lnTo>
                  <a:lnTo>
                    <a:pt x="285" y="185"/>
                  </a:lnTo>
                  <a:lnTo>
                    <a:pt x="173" y="106"/>
                  </a:lnTo>
                  <a:lnTo>
                    <a:pt x="173" y="106"/>
                  </a:lnTo>
                  <a:lnTo>
                    <a:pt x="167" y="106"/>
                  </a:lnTo>
                  <a:lnTo>
                    <a:pt x="16" y="6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76">
              <a:extLst>
                <a:ext uri="{FF2B5EF4-FFF2-40B4-BE49-F238E27FC236}">
                  <a16:creationId xmlns:a16="http://schemas.microsoft.com/office/drawing/2014/main" xmlns="" id="{504B6547-5EA1-4EF2-843D-4EEB41093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-3062288" y="1631951"/>
              <a:ext cx="44450" cy="19050"/>
            </a:xfrm>
            <a:custGeom>
              <a:avLst/>
              <a:gdLst>
                <a:gd name="T0" fmla="*/ 0 w 28"/>
                <a:gd name="T1" fmla="*/ 0 h 12"/>
                <a:gd name="T2" fmla="*/ 12 w 28"/>
                <a:gd name="T3" fmla="*/ 6 h 12"/>
                <a:gd name="T4" fmla="*/ 28 w 28"/>
                <a:gd name="T5" fmla="*/ 12 h 12"/>
                <a:gd name="T6" fmla="*/ 17 w 28"/>
                <a:gd name="T7" fmla="*/ 0 h 12"/>
                <a:gd name="T8" fmla="*/ 0 w 2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0" y="0"/>
                  </a:moveTo>
                  <a:lnTo>
                    <a:pt x="12" y="6"/>
                  </a:lnTo>
                  <a:lnTo>
                    <a:pt x="28" y="12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77">
              <a:extLst>
                <a:ext uri="{FF2B5EF4-FFF2-40B4-BE49-F238E27FC236}">
                  <a16:creationId xmlns:a16="http://schemas.microsoft.com/office/drawing/2014/main" xmlns="" id="{037B008C-72BA-487B-B0EB-34AA0D454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-3062288" y="1631951"/>
              <a:ext cx="44450" cy="19050"/>
            </a:xfrm>
            <a:custGeom>
              <a:avLst/>
              <a:gdLst>
                <a:gd name="T0" fmla="*/ 0 w 28"/>
                <a:gd name="T1" fmla="*/ 0 h 12"/>
                <a:gd name="T2" fmla="*/ 12 w 28"/>
                <a:gd name="T3" fmla="*/ 6 h 12"/>
                <a:gd name="T4" fmla="*/ 28 w 28"/>
                <a:gd name="T5" fmla="*/ 12 h 12"/>
                <a:gd name="T6" fmla="*/ 17 w 28"/>
                <a:gd name="T7" fmla="*/ 0 h 12"/>
                <a:gd name="T8" fmla="*/ 0 w 2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0" y="0"/>
                  </a:moveTo>
                  <a:lnTo>
                    <a:pt x="12" y="6"/>
                  </a:lnTo>
                  <a:lnTo>
                    <a:pt x="28" y="12"/>
                  </a:lnTo>
                  <a:lnTo>
                    <a:pt x="17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78">
              <a:extLst>
                <a:ext uri="{FF2B5EF4-FFF2-40B4-BE49-F238E27FC236}">
                  <a16:creationId xmlns:a16="http://schemas.microsoft.com/office/drawing/2014/main" xmlns="" id="{10CE7722-9B25-41D0-A5D3-A7670A2FF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90800" y="1943101"/>
              <a:ext cx="239713" cy="160338"/>
            </a:xfrm>
            <a:custGeom>
              <a:avLst/>
              <a:gdLst>
                <a:gd name="T0" fmla="*/ 5 w 151"/>
                <a:gd name="T1" fmla="*/ 0 h 101"/>
                <a:gd name="T2" fmla="*/ 0 w 151"/>
                <a:gd name="T3" fmla="*/ 0 h 101"/>
                <a:gd name="T4" fmla="*/ 100 w 151"/>
                <a:gd name="T5" fmla="*/ 67 h 101"/>
                <a:gd name="T6" fmla="*/ 106 w 151"/>
                <a:gd name="T7" fmla="*/ 73 h 101"/>
                <a:gd name="T8" fmla="*/ 151 w 151"/>
                <a:gd name="T9" fmla="*/ 101 h 101"/>
                <a:gd name="T10" fmla="*/ 151 w 151"/>
                <a:gd name="T11" fmla="*/ 95 h 101"/>
                <a:gd name="T12" fmla="*/ 111 w 151"/>
                <a:gd name="T13" fmla="*/ 67 h 101"/>
                <a:gd name="T14" fmla="*/ 106 w 151"/>
                <a:gd name="T15" fmla="*/ 62 h 101"/>
                <a:gd name="T16" fmla="*/ 5 w 151"/>
                <a:gd name="T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01">
                  <a:moveTo>
                    <a:pt x="5" y="0"/>
                  </a:moveTo>
                  <a:lnTo>
                    <a:pt x="0" y="0"/>
                  </a:lnTo>
                  <a:lnTo>
                    <a:pt x="100" y="67"/>
                  </a:lnTo>
                  <a:lnTo>
                    <a:pt x="106" y="73"/>
                  </a:lnTo>
                  <a:lnTo>
                    <a:pt x="151" y="101"/>
                  </a:lnTo>
                  <a:lnTo>
                    <a:pt x="151" y="95"/>
                  </a:lnTo>
                  <a:lnTo>
                    <a:pt x="111" y="67"/>
                  </a:lnTo>
                  <a:lnTo>
                    <a:pt x="106" y="62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79">
              <a:extLst>
                <a:ext uri="{FF2B5EF4-FFF2-40B4-BE49-F238E27FC236}">
                  <a16:creationId xmlns:a16="http://schemas.microsoft.com/office/drawing/2014/main" xmlns="" id="{A89FE0AC-9001-497F-9025-5475A9A31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90800" y="1943101"/>
              <a:ext cx="239713" cy="160338"/>
            </a:xfrm>
            <a:custGeom>
              <a:avLst/>
              <a:gdLst>
                <a:gd name="T0" fmla="*/ 5 w 151"/>
                <a:gd name="T1" fmla="*/ 0 h 101"/>
                <a:gd name="T2" fmla="*/ 0 w 151"/>
                <a:gd name="T3" fmla="*/ 0 h 101"/>
                <a:gd name="T4" fmla="*/ 100 w 151"/>
                <a:gd name="T5" fmla="*/ 67 h 101"/>
                <a:gd name="T6" fmla="*/ 106 w 151"/>
                <a:gd name="T7" fmla="*/ 73 h 101"/>
                <a:gd name="T8" fmla="*/ 151 w 151"/>
                <a:gd name="T9" fmla="*/ 101 h 101"/>
                <a:gd name="T10" fmla="*/ 151 w 151"/>
                <a:gd name="T11" fmla="*/ 95 h 101"/>
                <a:gd name="T12" fmla="*/ 111 w 151"/>
                <a:gd name="T13" fmla="*/ 67 h 101"/>
                <a:gd name="T14" fmla="*/ 106 w 151"/>
                <a:gd name="T15" fmla="*/ 62 h 101"/>
                <a:gd name="T16" fmla="*/ 5 w 151"/>
                <a:gd name="T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01">
                  <a:moveTo>
                    <a:pt x="5" y="0"/>
                  </a:moveTo>
                  <a:lnTo>
                    <a:pt x="0" y="0"/>
                  </a:lnTo>
                  <a:lnTo>
                    <a:pt x="100" y="67"/>
                  </a:lnTo>
                  <a:lnTo>
                    <a:pt x="106" y="73"/>
                  </a:lnTo>
                  <a:lnTo>
                    <a:pt x="151" y="101"/>
                  </a:lnTo>
                  <a:lnTo>
                    <a:pt x="151" y="95"/>
                  </a:lnTo>
                  <a:lnTo>
                    <a:pt x="111" y="67"/>
                  </a:lnTo>
                  <a:lnTo>
                    <a:pt x="106" y="62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80">
              <a:extLst>
                <a:ext uri="{FF2B5EF4-FFF2-40B4-BE49-F238E27FC236}">
                  <a16:creationId xmlns:a16="http://schemas.microsoft.com/office/drawing/2014/main" xmlns="" id="{10742CFB-22D4-482D-9364-0A6B0AE229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00325" y="1935163"/>
              <a:ext cx="17463" cy="7938"/>
            </a:xfrm>
            <a:custGeom>
              <a:avLst/>
              <a:gdLst>
                <a:gd name="T0" fmla="*/ 11 w 11"/>
                <a:gd name="T1" fmla="*/ 5 h 5"/>
                <a:gd name="T2" fmla="*/ 6 w 11"/>
                <a:gd name="T3" fmla="*/ 5 h 5"/>
                <a:gd name="T4" fmla="*/ 6 w 11"/>
                <a:gd name="T5" fmla="*/ 5 h 5"/>
                <a:gd name="T6" fmla="*/ 11 w 11"/>
                <a:gd name="T7" fmla="*/ 5 h 5"/>
                <a:gd name="T8" fmla="*/ 11 w 11"/>
                <a:gd name="T9" fmla="*/ 5 h 5"/>
                <a:gd name="T10" fmla="*/ 6 w 11"/>
                <a:gd name="T11" fmla="*/ 0 h 5"/>
                <a:gd name="T12" fmla="*/ 0 w 11"/>
                <a:gd name="T13" fmla="*/ 0 h 5"/>
                <a:gd name="T14" fmla="*/ 0 w 11"/>
                <a:gd name="T15" fmla="*/ 0 h 5"/>
                <a:gd name="T16" fmla="*/ 6 w 11"/>
                <a:gd name="T17" fmla="*/ 0 h 5"/>
                <a:gd name="T18" fmla="*/ 6 w 11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">
                  <a:moveTo>
                    <a:pt x="11" y="5"/>
                  </a:moveTo>
                  <a:lnTo>
                    <a:pt x="6" y="5"/>
                  </a:lnTo>
                  <a:lnTo>
                    <a:pt x="6" y="5"/>
                  </a:lnTo>
                  <a:lnTo>
                    <a:pt x="11" y="5"/>
                  </a:lnTo>
                  <a:lnTo>
                    <a:pt x="11" y="5"/>
                  </a:lnTo>
                  <a:close/>
                  <a:moveTo>
                    <a:pt x="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81">
              <a:extLst>
                <a:ext uri="{FF2B5EF4-FFF2-40B4-BE49-F238E27FC236}">
                  <a16:creationId xmlns:a16="http://schemas.microsoft.com/office/drawing/2014/main" xmlns="" id="{D3B67296-5008-49EA-8CA8-616C2A70BF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600325" y="1935163"/>
              <a:ext cx="17463" cy="7938"/>
            </a:xfrm>
            <a:custGeom>
              <a:avLst/>
              <a:gdLst>
                <a:gd name="T0" fmla="*/ 11 w 11"/>
                <a:gd name="T1" fmla="*/ 5 h 5"/>
                <a:gd name="T2" fmla="*/ 6 w 11"/>
                <a:gd name="T3" fmla="*/ 5 h 5"/>
                <a:gd name="T4" fmla="*/ 6 w 11"/>
                <a:gd name="T5" fmla="*/ 5 h 5"/>
                <a:gd name="T6" fmla="*/ 11 w 11"/>
                <a:gd name="T7" fmla="*/ 5 h 5"/>
                <a:gd name="T8" fmla="*/ 11 w 11"/>
                <a:gd name="T9" fmla="*/ 5 h 5"/>
                <a:gd name="T10" fmla="*/ 6 w 11"/>
                <a:gd name="T11" fmla="*/ 0 h 5"/>
                <a:gd name="T12" fmla="*/ 0 w 11"/>
                <a:gd name="T13" fmla="*/ 0 h 5"/>
                <a:gd name="T14" fmla="*/ 0 w 11"/>
                <a:gd name="T15" fmla="*/ 0 h 5"/>
                <a:gd name="T16" fmla="*/ 6 w 11"/>
                <a:gd name="T17" fmla="*/ 0 h 5"/>
                <a:gd name="T18" fmla="*/ 6 w 11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5">
                  <a:moveTo>
                    <a:pt x="11" y="5"/>
                  </a:moveTo>
                  <a:lnTo>
                    <a:pt x="6" y="5"/>
                  </a:lnTo>
                  <a:lnTo>
                    <a:pt x="6" y="5"/>
                  </a:lnTo>
                  <a:lnTo>
                    <a:pt x="11" y="5"/>
                  </a:lnTo>
                  <a:lnTo>
                    <a:pt x="11" y="5"/>
                  </a:lnTo>
                  <a:moveTo>
                    <a:pt x="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82">
              <a:extLst>
                <a:ext uri="{FF2B5EF4-FFF2-40B4-BE49-F238E27FC236}">
                  <a16:creationId xmlns:a16="http://schemas.microsoft.com/office/drawing/2014/main" xmlns="" id="{4ABFD2BC-F76D-4AAF-9D18-BE41713E1A1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600325" y="1935163"/>
              <a:ext cx="17463" cy="7938"/>
            </a:xfrm>
            <a:custGeom>
              <a:avLst/>
              <a:gdLst>
                <a:gd name="T0" fmla="*/ 6 w 11"/>
                <a:gd name="T1" fmla="*/ 0 h 5"/>
                <a:gd name="T2" fmla="*/ 0 w 11"/>
                <a:gd name="T3" fmla="*/ 0 h 5"/>
                <a:gd name="T4" fmla="*/ 6 w 11"/>
                <a:gd name="T5" fmla="*/ 5 h 5"/>
                <a:gd name="T6" fmla="*/ 11 w 11"/>
                <a:gd name="T7" fmla="*/ 5 h 5"/>
                <a:gd name="T8" fmla="*/ 6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6" y="0"/>
                  </a:moveTo>
                  <a:lnTo>
                    <a:pt x="0" y="0"/>
                  </a:lnTo>
                  <a:lnTo>
                    <a:pt x="6" y="5"/>
                  </a:lnTo>
                  <a:lnTo>
                    <a:pt x="11" y="5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83">
              <a:extLst>
                <a:ext uri="{FF2B5EF4-FFF2-40B4-BE49-F238E27FC236}">
                  <a16:creationId xmlns:a16="http://schemas.microsoft.com/office/drawing/2014/main" xmlns="" id="{BB3324BA-EE5B-4892-97F2-B4D668996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600325" y="1935163"/>
              <a:ext cx="17463" cy="7938"/>
            </a:xfrm>
            <a:custGeom>
              <a:avLst/>
              <a:gdLst>
                <a:gd name="T0" fmla="*/ 6 w 11"/>
                <a:gd name="T1" fmla="*/ 0 h 5"/>
                <a:gd name="T2" fmla="*/ 0 w 11"/>
                <a:gd name="T3" fmla="*/ 0 h 5"/>
                <a:gd name="T4" fmla="*/ 6 w 11"/>
                <a:gd name="T5" fmla="*/ 5 h 5"/>
                <a:gd name="T6" fmla="*/ 11 w 11"/>
                <a:gd name="T7" fmla="*/ 5 h 5"/>
                <a:gd name="T8" fmla="*/ 6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6" y="0"/>
                  </a:moveTo>
                  <a:lnTo>
                    <a:pt x="0" y="0"/>
                  </a:lnTo>
                  <a:lnTo>
                    <a:pt x="6" y="5"/>
                  </a:lnTo>
                  <a:lnTo>
                    <a:pt x="11" y="5"/>
                  </a:lnTo>
                  <a:lnTo>
                    <a:pt x="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84">
              <a:extLst>
                <a:ext uri="{FF2B5EF4-FFF2-40B4-BE49-F238E27FC236}">
                  <a16:creationId xmlns:a16="http://schemas.microsoft.com/office/drawing/2014/main" xmlns="" id="{351EA851-FD43-4F46-B7DE-5F09AE434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43150" y="2103438"/>
              <a:ext cx="790575" cy="533400"/>
            </a:xfrm>
            <a:custGeom>
              <a:avLst/>
              <a:gdLst>
                <a:gd name="T0" fmla="*/ 319 w 498"/>
                <a:gd name="T1" fmla="*/ 207 h 336"/>
                <a:gd name="T2" fmla="*/ 319 w 498"/>
                <a:gd name="T3" fmla="*/ 218 h 336"/>
                <a:gd name="T4" fmla="*/ 319 w 498"/>
                <a:gd name="T5" fmla="*/ 218 h 336"/>
                <a:gd name="T6" fmla="*/ 319 w 498"/>
                <a:gd name="T7" fmla="*/ 218 h 336"/>
                <a:gd name="T8" fmla="*/ 324 w 498"/>
                <a:gd name="T9" fmla="*/ 218 h 336"/>
                <a:gd name="T10" fmla="*/ 397 w 498"/>
                <a:gd name="T11" fmla="*/ 268 h 336"/>
                <a:gd name="T12" fmla="*/ 403 w 498"/>
                <a:gd name="T13" fmla="*/ 274 h 336"/>
                <a:gd name="T14" fmla="*/ 498 w 498"/>
                <a:gd name="T15" fmla="*/ 336 h 336"/>
                <a:gd name="T16" fmla="*/ 498 w 498"/>
                <a:gd name="T17" fmla="*/ 330 h 336"/>
                <a:gd name="T18" fmla="*/ 408 w 498"/>
                <a:gd name="T19" fmla="*/ 268 h 336"/>
                <a:gd name="T20" fmla="*/ 403 w 498"/>
                <a:gd name="T21" fmla="*/ 263 h 336"/>
                <a:gd name="T22" fmla="*/ 324 w 498"/>
                <a:gd name="T23" fmla="*/ 212 h 336"/>
                <a:gd name="T24" fmla="*/ 319 w 498"/>
                <a:gd name="T25" fmla="*/ 212 h 336"/>
                <a:gd name="T26" fmla="*/ 319 w 498"/>
                <a:gd name="T27" fmla="*/ 212 h 336"/>
                <a:gd name="T28" fmla="*/ 319 w 498"/>
                <a:gd name="T29" fmla="*/ 207 h 336"/>
                <a:gd name="T30" fmla="*/ 213 w 498"/>
                <a:gd name="T31" fmla="*/ 140 h 336"/>
                <a:gd name="T32" fmla="*/ 218 w 498"/>
                <a:gd name="T33" fmla="*/ 151 h 336"/>
                <a:gd name="T34" fmla="*/ 313 w 498"/>
                <a:gd name="T35" fmla="*/ 212 h 336"/>
                <a:gd name="T36" fmla="*/ 313 w 498"/>
                <a:gd name="T37" fmla="*/ 207 h 336"/>
                <a:gd name="T38" fmla="*/ 213 w 498"/>
                <a:gd name="T39" fmla="*/ 140 h 336"/>
                <a:gd name="T40" fmla="*/ 196 w 498"/>
                <a:gd name="T41" fmla="*/ 129 h 336"/>
                <a:gd name="T42" fmla="*/ 190 w 498"/>
                <a:gd name="T43" fmla="*/ 134 h 336"/>
                <a:gd name="T44" fmla="*/ 207 w 498"/>
                <a:gd name="T45" fmla="*/ 140 h 336"/>
                <a:gd name="T46" fmla="*/ 201 w 498"/>
                <a:gd name="T47" fmla="*/ 129 h 336"/>
                <a:gd name="T48" fmla="*/ 196 w 498"/>
                <a:gd name="T49" fmla="*/ 129 h 336"/>
                <a:gd name="T50" fmla="*/ 134 w 498"/>
                <a:gd name="T51" fmla="*/ 89 h 336"/>
                <a:gd name="T52" fmla="*/ 129 w 498"/>
                <a:gd name="T53" fmla="*/ 89 h 336"/>
                <a:gd name="T54" fmla="*/ 190 w 498"/>
                <a:gd name="T55" fmla="*/ 129 h 336"/>
                <a:gd name="T56" fmla="*/ 190 w 498"/>
                <a:gd name="T57" fmla="*/ 123 h 336"/>
                <a:gd name="T58" fmla="*/ 134 w 498"/>
                <a:gd name="T59" fmla="*/ 89 h 336"/>
                <a:gd name="T60" fmla="*/ 17 w 498"/>
                <a:gd name="T61" fmla="*/ 6 h 336"/>
                <a:gd name="T62" fmla="*/ 11 w 498"/>
                <a:gd name="T63" fmla="*/ 11 h 336"/>
                <a:gd name="T64" fmla="*/ 129 w 498"/>
                <a:gd name="T65" fmla="*/ 89 h 336"/>
                <a:gd name="T66" fmla="*/ 129 w 498"/>
                <a:gd name="T67" fmla="*/ 84 h 336"/>
                <a:gd name="T68" fmla="*/ 17 w 498"/>
                <a:gd name="T69" fmla="*/ 6 h 336"/>
                <a:gd name="T70" fmla="*/ 0 w 498"/>
                <a:gd name="T71" fmla="*/ 0 h 336"/>
                <a:gd name="T72" fmla="*/ 6 w 498"/>
                <a:gd name="T73" fmla="*/ 6 h 336"/>
                <a:gd name="T74" fmla="*/ 6 w 498"/>
                <a:gd name="T75" fmla="*/ 6 h 336"/>
                <a:gd name="T76" fmla="*/ 11 w 498"/>
                <a:gd name="T77" fmla="*/ 6 h 336"/>
                <a:gd name="T78" fmla="*/ 0 w 498"/>
                <a:gd name="T79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8" h="336">
                  <a:moveTo>
                    <a:pt x="319" y="207"/>
                  </a:moveTo>
                  <a:lnTo>
                    <a:pt x="319" y="218"/>
                  </a:lnTo>
                  <a:lnTo>
                    <a:pt x="319" y="218"/>
                  </a:lnTo>
                  <a:lnTo>
                    <a:pt x="319" y="218"/>
                  </a:lnTo>
                  <a:lnTo>
                    <a:pt x="324" y="218"/>
                  </a:lnTo>
                  <a:lnTo>
                    <a:pt x="397" y="268"/>
                  </a:lnTo>
                  <a:lnTo>
                    <a:pt x="403" y="274"/>
                  </a:lnTo>
                  <a:lnTo>
                    <a:pt x="498" y="336"/>
                  </a:lnTo>
                  <a:lnTo>
                    <a:pt x="498" y="330"/>
                  </a:lnTo>
                  <a:lnTo>
                    <a:pt x="408" y="268"/>
                  </a:lnTo>
                  <a:lnTo>
                    <a:pt x="403" y="263"/>
                  </a:lnTo>
                  <a:lnTo>
                    <a:pt x="324" y="212"/>
                  </a:lnTo>
                  <a:lnTo>
                    <a:pt x="319" y="212"/>
                  </a:lnTo>
                  <a:lnTo>
                    <a:pt x="319" y="212"/>
                  </a:lnTo>
                  <a:lnTo>
                    <a:pt x="319" y="207"/>
                  </a:lnTo>
                  <a:close/>
                  <a:moveTo>
                    <a:pt x="213" y="140"/>
                  </a:moveTo>
                  <a:lnTo>
                    <a:pt x="218" y="151"/>
                  </a:lnTo>
                  <a:lnTo>
                    <a:pt x="313" y="212"/>
                  </a:lnTo>
                  <a:lnTo>
                    <a:pt x="313" y="207"/>
                  </a:lnTo>
                  <a:lnTo>
                    <a:pt x="213" y="140"/>
                  </a:lnTo>
                  <a:close/>
                  <a:moveTo>
                    <a:pt x="196" y="129"/>
                  </a:moveTo>
                  <a:lnTo>
                    <a:pt x="190" y="134"/>
                  </a:lnTo>
                  <a:lnTo>
                    <a:pt x="207" y="140"/>
                  </a:lnTo>
                  <a:lnTo>
                    <a:pt x="201" y="129"/>
                  </a:lnTo>
                  <a:lnTo>
                    <a:pt x="196" y="129"/>
                  </a:lnTo>
                  <a:close/>
                  <a:moveTo>
                    <a:pt x="134" y="89"/>
                  </a:moveTo>
                  <a:lnTo>
                    <a:pt x="129" y="89"/>
                  </a:lnTo>
                  <a:lnTo>
                    <a:pt x="190" y="129"/>
                  </a:lnTo>
                  <a:lnTo>
                    <a:pt x="190" y="123"/>
                  </a:lnTo>
                  <a:lnTo>
                    <a:pt x="134" y="89"/>
                  </a:lnTo>
                  <a:close/>
                  <a:moveTo>
                    <a:pt x="17" y="6"/>
                  </a:moveTo>
                  <a:lnTo>
                    <a:pt x="11" y="11"/>
                  </a:lnTo>
                  <a:lnTo>
                    <a:pt x="129" y="89"/>
                  </a:lnTo>
                  <a:lnTo>
                    <a:pt x="129" y="84"/>
                  </a:lnTo>
                  <a:lnTo>
                    <a:pt x="17" y="6"/>
                  </a:lnTo>
                  <a:close/>
                  <a:moveTo>
                    <a:pt x="0" y="0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11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85">
              <a:extLst>
                <a:ext uri="{FF2B5EF4-FFF2-40B4-BE49-F238E27FC236}">
                  <a16:creationId xmlns:a16="http://schemas.microsoft.com/office/drawing/2014/main" xmlns="" id="{FB4FD7CF-ECDA-41A0-8C02-5AEDED8B59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43150" y="2103438"/>
              <a:ext cx="790575" cy="533400"/>
            </a:xfrm>
            <a:custGeom>
              <a:avLst/>
              <a:gdLst>
                <a:gd name="T0" fmla="*/ 319 w 498"/>
                <a:gd name="T1" fmla="*/ 207 h 336"/>
                <a:gd name="T2" fmla="*/ 319 w 498"/>
                <a:gd name="T3" fmla="*/ 218 h 336"/>
                <a:gd name="T4" fmla="*/ 319 w 498"/>
                <a:gd name="T5" fmla="*/ 218 h 336"/>
                <a:gd name="T6" fmla="*/ 319 w 498"/>
                <a:gd name="T7" fmla="*/ 218 h 336"/>
                <a:gd name="T8" fmla="*/ 324 w 498"/>
                <a:gd name="T9" fmla="*/ 218 h 336"/>
                <a:gd name="T10" fmla="*/ 397 w 498"/>
                <a:gd name="T11" fmla="*/ 268 h 336"/>
                <a:gd name="T12" fmla="*/ 403 w 498"/>
                <a:gd name="T13" fmla="*/ 274 h 336"/>
                <a:gd name="T14" fmla="*/ 498 w 498"/>
                <a:gd name="T15" fmla="*/ 336 h 336"/>
                <a:gd name="T16" fmla="*/ 498 w 498"/>
                <a:gd name="T17" fmla="*/ 330 h 336"/>
                <a:gd name="T18" fmla="*/ 408 w 498"/>
                <a:gd name="T19" fmla="*/ 268 h 336"/>
                <a:gd name="T20" fmla="*/ 403 w 498"/>
                <a:gd name="T21" fmla="*/ 263 h 336"/>
                <a:gd name="T22" fmla="*/ 324 w 498"/>
                <a:gd name="T23" fmla="*/ 212 h 336"/>
                <a:gd name="T24" fmla="*/ 319 w 498"/>
                <a:gd name="T25" fmla="*/ 212 h 336"/>
                <a:gd name="T26" fmla="*/ 319 w 498"/>
                <a:gd name="T27" fmla="*/ 212 h 336"/>
                <a:gd name="T28" fmla="*/ 319 w 498"/>
                <a:gd name="T29" fmla="*/ 207 h 336"/>
                <a:gd name="T30" fmla="*/ 213 w 498"/>
                <a:gd name="T31" fmla="*/ 140 h 336"/>
                <a:gd name="T32" fmla="*/ 218 w 498"/>
                <a:gd name="T33" fmla="*/ 151 h 336"/>
                <a:gd name="T34" fmla="*/ 313 w 498"/>
                <a:gd name="T35" fmla="*/ 212 h 336"/>
                <a:gd name="T36" fmla="*/ 313 w 498"/>
                <a:gd name="T37" fmla="*/ 207 h 336"/>
                <a:gd name="T38" fmla="*/ 213 w 498"/>
                <a:gd name="T39" fmla="*/ 140 h 336"/>
                <a:gd name="T40" fmla="*/ 196 w 498"/>
                <a:gd name="T41" fmla="*/ 129 h 336"/>
                <a:gd name="T42" fmla="*/ 190 w 498"/>
                <a:gd name="T43" fmla="*/ 134 h 336"/>
                <a:gd name="T44" fmla="*/ 207 w 498"/>
                <a:gd name="T45" fmla="*/ 140 h 336"/>
                <a:gd name="T46" fmla="*/ 201 w 498"/>
                <a:gd name="T47" fmla="*/ 129 h 336"/>
                <a:gd name="T48" fmla="*/ 196 w 498"/>
                <a:gd name="T49" fmla="*/ 129 h 336"/>
                <a:gd name="T50" fmla="*/ 134 w 498"/>
                <a:gd name="T51" fmla="*/ 89 h 336"/>
                <a:gd name="T52" fmla="*/ 129 w 498"/>
                <a:gd name="T53" fmla="*/ 89 h 336"/>
                <a:gd name="T54" fmla="*/ 190 w 498"/>
                <a:gd name="T55" fmla="*/ 129 h 336"/>
                <a:gd name="T56" fmla="*/ 190 w 498"/>
                <a:gd name="T57" fmla="*/ 123 h 336"/>
                <a:gd name="T58" fmla="*/ 134 w 498"/>
                <a:gd name="T59" fmla="*/ 89 h 336"/>
                <a:gd name="T60" fmla="*/ 17 w 498"/>
                <a:gd name="T61" fmla="*/ 6 h 336"/>
                <a:gd name="T62" fmla="*/ 11 w 498"/>
                <a:gd name="T63" fmla="*/ 11 h 336"/>
                <a:gd name="T64" fmla="*/ 129 w 498"/>
                <a:gd name="T65" fmla="*/ 89 h 336"/>
                <a:gd name="T66" fmla="*/ 129 w 498"/>
                <a:gd name="T67" fmla="*/ 84 h 336"/>
                <a:gd name="T68" fmla="*/ 17 w 498"/>
                <a:gd name="T69" fmla="*/ 6 h 336"/>
                <a:gd name="T70" fmla="*/ 0 w 498"/>
                <a:gd name="T71" fmla="*/ 0 h 336"/>
                <a:gd name="T72" fmla="*/ 6 w 498"/>
                <a:gd name="T73" fmla="*/ 6 h 336"/>
                <a:gd name="T74" fmla="*/ 6 w 498"/>
                <a:gd name="T75" fmla="*/ 6 h 336"/>
                <a:gd name="T76" fmla="*/ 11 w 498"/>
                <a:gd name="T77" fmla="*/ 6 h 336"/>
                <a:gd name="T78" fmla="*/ 0 w 498"/>
                <a:gd name="T79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8" h="336">
                  <a:moveTo>
                    <a:pt x="319" y="207"/>
                  </a:moveTo>
                  <a:lnTo>
                    <a:pt x="319" y="218"/>
                  </a:lnTo>
                  <a:lnTo>
                    <a:pt x="319" y="218"/>
                  </a:lnTo>
                  <a:lnTo>
                    <a:pt x="319" y="218"/>
                  </a:lnTo>
                  <a:lnTo>
                    <a:pt x="324" y="218"/>
                  </a:lnTo>
                  <a:lnTo>
                    <a:pt x="397" y="268"/>
                  </a:lnTo>
                  <a:lnTo>
                    <a:pt x="403" y="274"/>
                  </a:lnTo>
                  <a:lnTo>
                    <a:pt x="498" y="336"/>
                  </a:lnTo>
                  <a:lnTo>
                    <a:pt x="498" y="330"/>
                  </a:lnTo>
                  <a:lnTo>
                    <a:pt x="408" y="268"/>
                  </a:lnTo>
                  <a:lnTo>
                    <a:pt x="403" y="263"/>
                  </a:lnTo>
                  <a:lnTo>
                    <a:pt x="324" y="212"/>
                  </a:lnTo>
                  <a:lnTo>
                    <a:pt x="319" y="212"/>
                  </a:lnTo>
                  <a:lnTo>
                    <a:pt x="319" y="212"/>
                  </a:lnTo>
                  <a:lnTo>
                    <a:pt x="319" y="207"/>
                  </a:lnTo>
                  <a:moveTo>
                    <a:pt x="213" y="140"/>
                  </a:moveTo>
                  <a:lnTo>
                    <a:pt x="218" y="151"/>
                  </a:lnTo>
                  <a:lnTo>
                    <a:pt x="313" y="212"/>
                  </a:lnTo>
                  <a:lnTo>
                    <a:pt x="313" y="207"/>
                  </a:lnTo>
                  <a:lnTo>
                    <a:pt x="213" y="140"/>
                  </a:lnTo>
                  <a:moveTo>
                    <a:pt x="196" y="129"/>
                  </a:moveTo>
                  <a:lnTo>
                    <a:pt x="190" y="134"/>
                  </a:lnTo>
                  <a:lnTo>
                    <a:pt x="207" y="140"/>
                  </a:lnTo>
                  <a:lnTo>
                    <a:pt x="201" y="129"/>
                  </a:lnTo>
                  <a:lnTo>
                    <a:pt x="196" y="129"/>
                  </a:lnTo>
                  <a:moveTo>
                    <a:pt x="134" y="89"/>
                  </a:moveTo>
                  <a:lnTo>
                    <a:pt x="129" y="89"/>
                  </a:lnTo>
                  <a:lnTo>
                    <a:pt x="190" y="129"/>
                  </a:lnTo>
                  <a:lnTo>
                    <a:pt x="190" y="123"/>
                  </a:lnTo>
                  <a:lnTo>
                    <a:pt x="134" y="89"/>
                  </a:lnTo>
                  <a:moveTo>
                    <a:pt x="17" y="6"/>
                  </a:moveTo>
                  <a:lnTo>
                    <a:pt x="11" y="11"/>
                  </a:lnTo>
                  <a:lnTo>
                    <a:pt x="129" y="89"/>
                  </a:lnTo>
                  <a:lnTo>
                    <a:pt x="129" y="84"/>
                  </a:lnTo>
                  <a:lnTo>
                    <a:pt x="17" y="6"/>
                  </a:lnTo>
                  <a:moveTo>
                    <a:pt x="0" y="0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11" y="6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86">
              <a:extLst>
                <a:ext uri="{FF2B5EF4-FFF2-40B4-BE49-F238E27FC236}">
                  <a16:creationId xmlns:a16="http://schemas.microsoft.com/office/drawing/2014/main" xmlns="" id="{1661D708-9E12-4E5B-A3FE-71FA23DF7A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51088" y="2093913"/>
              <a:ext cx="17463" cy="19050"/>
            </a:xfrm>
            <a:custGeom>
              <a:avLst/>
              <a:gdLst>
                <a:gd name="T0" fmla="*/ 5 w 11"/>
                <a:gd name="T1" fmla="*/ 6 h 12"/>
                <a:gd name="T2" fmla="*/ 11 w 11"/>
                <a:gd name="T3" fmla="*/ 12 h 12"/>
                <a:gd name="T4" fmla="*/ 11 w 11"/>
                <a:gd name="T5" fmla="*/ 12 h 12"/>
                <a:gd name="T6" fmla="*/ 5 w 11"/>
                <a:gd name="T7" fmla="*/ 6 h 12"/>
                <a:gd name="T8" fmla="*/ 5 w 11"/>
                <a:gd name="T9" fmla="*/ 6 h 12"/>
                <a:gd name="T10" fmla="*/ 0 w 11"/>
                <a:gd name="T11" fmla="*/ 0 h 12"/>
                <a:gd name="T12" fmla="*/ 0 w 11"/>
                <a:gd name="T13" fmla="*/ 6 h 12"/>
                <a:gd name="T14" fmla="*/ 0 w 11"/>
                <a:gd name="T15" fmla="*/ 6 h 12"/>
                <a:gd name="T16" fmla="*/ 0 w 11"/>
                <a:gd name="T17" fmla="*/ 0 h 12"/>
                <a:gd name="T18" fmla="*/ 0 w 11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5" y="6"/>
                  </a:moveTo>
                  <a:lnTo>
                    <a:pt x="11" y="12"/>
                  </a:lnTo>
                  <a:lnTo>
                    <a:pt x="11" y="12"/>
                  </a:lnTo>
                  <a:lnTo>
                    <a:pt x="5" y="6"/>
                  </a:lnTo>
                  <a:lnTo>
                    <a:pt x="5" y="6"/>
                  </a:lnTo>
                  <a:close/>
                  <a:moveTo>
                    <a:pt x="0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87">
              <a:extLst>
                <a:ext uri="{FF2B5EF4-FFF2-40B4-BE49-F238E27FC236}">
                  <a16:creationId xmlns:a16="http://schemas.microsoft.com/office/drawing/2014/main" xmlns="" id="{DE4D8D70-6AAD-4FFF-A14F-9E99928033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51088" y="2093913"/>
              <a:ext cx="17463" cy="19050"/>
            </a:xfrm>
            <a:custGeom>
              <a:avLst/>
              <a:gdLst>
                <a:gd name="T0" fmla="*/ 5 w 11"/>
                <a:gd name="T1" fmla="*/ 6 h 12"/>
                <a:gd name="T2" fmla="*/ 11 w 11"/>
                <a:gd name="T3" fmla="*/ 12 h 12"/>
                <a:gd name="T4" fmla="*/ 11 w 11"/>
                <a:gd name="T5" fmla="*/ 12 h 12"/>
                <a:gd name="T6" fmla="*/ 5 w 11"/>
                <a:gd name="T7" fmla="*/ 6 h 12"/>
                <a:gd name="T8" fmla="*/ 5 w 11"/>
                <a:gd name="T9" fmla="*/ 6 h 12"/>
                <a:gd name="T10" fmla="*/ 0 w 11"/>
                <a:gd name="T11" fmla="*/ 0 h 12"/>
                <a:gd name="T12" fmla="*/ 0 w 11"/>
                <a:gd name="T13" fmla="*/ 6 h 12"/>
                <a:gd name="T14" fmla="*/ 0 w 11"/>
                <a:gd name="T15" fmla="*/ 6 h 12"/>
                <a:gd name="T16" fmla="*/ 0 w 11"/>
                <a:gd name="T17" fmla="*/ 0 h 12"/>
                <a:gd name="T18" fmla="*/ 0 w 11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12">
                  <a:moveTo>
                    <a:pt x="5" y="6"/>
                  </a:moveTo>
                  <a:lnTo>
                    <a:pt x="11" y="12"/>
                  </a:lnTo>
                  <a:lnTo>
                    <a:pt x="11" y="12"/>
                  </a:lnTo>
                  <a:lnTo>
                    <a:pt x="5" y="6"/>
                  </a:lnTo>
                  <a:lnTo>
                    <a:pt x="5" y="6"/>
                  </a:lnTo>
                  <a:moveTo>
                    <a:pt x="0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88">
              <a:extLst>
                <a:ext uri="{FF2B5EF4-FFF2-40B4-BE49-F238E27FC236}">
                  <a16:creationId xmlns:a16="http://schemas.microsoft.com/office/drawing/2014/main" xmlns="" id="{B67F1850-08CB-4D9D-8EEF-9AF631D5F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24063" y="2308226"/>
              <a:ext cx="26988" cy="34925"/>
            </a:xfrm>
            <a:custGeom>
              <a:avLst/>
              <a:gdLst>
                <a:gd name="T0" fmla="*/ 0 w 17"/>
                <a:gd name="T1" fmla="*/ 0 h 22"/>
                <a:gd name="T2" fmla="*/ 6 w 17"/>
                <a:gd name="T3" fmla="*/ 11 h 22"/>
                <a:gd name="T4" fmla="*/ 17 w 17"/>
                <a:gd name="T5" fmla="*/ 22 h 22"/>
                <a:gd name="T6" fmla="*/ 12 w 17"/>
                <a:gd name="T7" fmla="*/ 11 h 22"/>
                <a:gd name="T8" fmla="*/ 0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0" y="0"/>
                  </a:moveTo>
                  <a:lnTo>
                    <a:pt x="6" y="11"/>
                  </a:lnTo>
                  <a:lnTo>
                    <a:pt x="17" y="22"/>
                  </a:lnTo>
                  <a:lnTo>
                    <a:pt x="12" y="1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89">
              <a:extLst>
                <a:ext uri="{FF2B5EF4-FFF2-40B4-BE49-F238E27FC236}">
                  <a16:creationId xmlns:a16="http://schemas.microsoft.com/office/drawing/2014/main" xmlns="" id="{51F24C9C-F1EA-441F-B001-567E25B54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24063" y="2308226"/>
              <a:ext cx="26988" cy="34925"/>
            </a:xfrm>
            <a:custGeom>
              <a:avLst/>
              <a:gdLst>
                <a:gd name="T0" fmla="*/ 0 w 17"/>
                <a:gd name="T1" fmla="*/ 0 h 22"/>
                <a:gd name="T2" fmla="*/ 6 w 17"/>
                <a:gd name="T3" fmla="*/ 11 h 22"/>
                <a:gd name="T4" fmla="*/ 17 w 17"/>
                <a:gd name="T5" fmla="*/ 22 h 22"/>
                <a:gd name="T6" fmla="*/ 12 w 17"/>
                <a:gd name="T7" fmla="*/ 11 h 22"/>
                <a:gd name="T8" fmla="*/ 0 w 17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2">
                  <a:moveTo>
                    <a:pt x="0" y="0"/>
                  </a:moveTo>
                  <a:lnTo>
                    <a:pt x="6" y="11"/>
                  </a:lnTo>
                  <a:lnTo>
                    <a:pt x="17" y="22"/>
                  </a:lnTo>
                  <a:lnTo>
                    <a:pt x="12" y="11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90">
              <a:extLst>
                <a:ext uri="{FF2B5EF4-FFF2-40B4-BE49-F238E27FC236}">
                  <a16:creationId xmlns:a16="http://schemas.microsoft.com/office/drawing/2014/main" xmlns="" id="{A76D83D2-BA95-48A8-8E75-ED63BA46D2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46263" y="2432051"/>
              <a:ext cx="9525" cy="17463"/>
            </a:xfrm>
            <a:custGeom>
              <a:avLst/>
              <a:gdLst>
                <a:gd name="T0" fmla="*/ 0 w 6"/>
                <a:gd name="T1" fmla="*/ 0 h 11"/>
                <a:gd name="T2" fmla="*/ 0 w 6"/>
                <a:gd name="T3" fmla="*/ 5 h 11"/>
                <a:gd name="T4" fmla="*/ 6 w 6"/>
                <a:gd name="T5" fmla="*/ 11 h 11"/>
                <a:gd name="T6" fmla="*/ 6 w 6"/>
                <a:gd name="T7" fmla="*/ 0 h 11"/>
                <a:gd name="T8" fmla="*/ 0 w 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0" y="0"/>
                  </a:moveTo>
                  <a:lnTo>
                    <a:pt x="0" y="5"/>
                  </a:lnTo>
                  <a:lnTo>
                    <a:pt x="6" y="11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91">
              <a:extLst>
                <a:ext uri="{FF2B5EF4-FFF2-40B4-BE49-F238E27FC236}">
                  <a16:creationId xmlns:a16="http://schemas.microsoft.com/office/drawing/2014/main" xmlns="" id="{4BFB99D8-4F70-4DE9-A025-3C9AFFC4B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46263" y="2432051"/>
              <a:ext cx="9525" cy="17463"/>
            </a:xfrm>
            <a:custGeom>
              <a:avLst/>
              <a:gdLst>
                <a:gd name="T0" fmla="*/ 0 w 6"/>
                <a:gd name="T1" fmla="*/ 0 h 11"/>
                <a:gd name="T2" fmla="*/ 0 w 6"/>
                <a:gd name="T3" fmla="*/ 5 h 11"/>
                <a:gd name="T4" fmla="*/ 6 w 6"/>
                <a:gd name="T5" fmla="*/ 11 h 11"/>
                <a:gd name="T6" fmla="*/ 6 w 6"/>
                <a:gd name="T7" fmla="*/ 0 h 11"/>
                <a:gd name="T8" fmla="*/ 0 w 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0" y="0"/>
                  </a:moveTo>
                  <a:lnTo>
                    <a:pt x="0" y="5"/>
                  </a:lnTo>
                  <a:lnTo>
                    <a:pt x="6" y="11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92">
              <a:extLst>
                <a:ext uri="{FF2B5EF4-FFF2-40B4-BE49-F238E27FC236}">
                  <a16:creationId xmlns:a16="http://schemas.microsoft.com/office/drawing/2014/main" xmlns="" id="{30F91112-9CB2-4CB3-8CD7-2AEBDB9CB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33625" y="2112963"/>
              <a:ext cx="17463" cy="7938"/>
            </a:xfrm>
            <a:custGeom>
              <a:avLst/>
              <a:gdLst>
                <a:gd name="T0" fmla="*/ 5 w 11"/>
                <a:gd name="T1" fmla="*/ 0 h 5"/>
                <a:gd name="T2" fmla="*/ 0 w 11"/>
                <a:gd name="T3" fmla="*/ 0 h 5"/>
                <a:gd name="T4" fmla="*/ 5 w 11"/>
                <a:gd name="T5" fmla="*/ 5 h 5"/>
                <a:gd name="T6" fmla="*/ 11 w 11"/>
                <a:gd name="T7" fmla="*/ 0 h 5"/>
                <a:gd name="T8" fmla="*/ 5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5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1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93">
              <a:extLst>
                <a:ext uri="{FF2B5EF4-FFF2-40B4-BE49-F238E27FC236}">
                  <a16:creationId xmlns:a16="http://schemas.microsoft.com/office/drawing/2014/main" xmlns="" id="{F845BA2F-C5DB-4FC5-91D1-5E525E07C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33625" y="2112963"/>
              <a:ext cx="17463" cy="7938"/>
            </a:xfrm>
            <a:custGeom>
              <a:avLst/>
              <a:gdLst>
                <a:gd name="T0" fmla="*/ 5 w 11"/>
                <a:gd name="T1" fmla="*/ 0 h 5"/>
                <a:gd name="T2" fmla="*/ 0 w 11"/>
                <a:gd name="T3" fmla="*/ 0 h 5"/>
                <a:gd name="T4" fmla="*/ 5 w 11"/>
                <a:gd name="T5" fmla="*/ 5 h 5"/>
                <a:gd name="T6" fmla="*/ 11 w 11"/>
                <a:gd name="T7" fmla="*/ 0 h 5"/>
                <a:gd name="T8" fmla="*/ 5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5" y="0"/>
                  </a:moveTo>
                  <a:lnTo>
                    <a:pt x="0" y="0"/>
                  </a:lnTo>
                  <a:lnTo>
                    <a:pt x="5" y="5"/>
                  </a:lnTo>
                  <a:lnTo>
                    <a:pt x="11" y="0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94">
              <a:extLst>
                <a:ext uri="{FF2B5EF4-FFF2-40B4-BE49-F238E27FC236}">
                  <a16:creationId xmlns:a16="http://schemas.microsoft.com/office/drawing/2014/main" xmlns="" id="{B0784872-AC3B-4A92-B89E-8FEB196CD8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51088" y="2093913"/>
              <a:ext cx="319088" cy="222250"/>
            </a:xfrm>
            <a:custGeom>
              <a:avLst/>
              <a:gdLst>
                <a:gd name="T0" fmla="*/ 195 w 201"/>
                <a:gd name="T1" fmla="*/ 129 h 140"/>
                <a:gd name="T2" fmla="*/ 195 w 201"/>
                <a:gd name="T3" fmla="*/ 135 h 140"/>
                <a:gd name="T4" fmla="*/ 195 w 201"/>
                <a:gd name="T5" fmla="*/ 140 h 140"/>
                <a:gd name="T6" fmla="*/ 201 w 201"/>
                <a:gd name="T7" fmla="*/ 135 h 140"/>
                <a:gd name="T8" fmla="*/ 195 w 201"/>
                <a:gd name="T9" fmla="*/ 129 h 140"/>
                <a:gd name="T10" fmla="*/ 0 w 201"/>
                <a:gd name="T11" fmla="*/ 0 h 140"/>
                <a:gd name="T12" fmla="*/ 0 w 201"/>
                <a:gd name="T13" fmla="*/ 6 h 140"/>
                <a:gd name="T14" fmla="*/ 11 w 201"/>
                <a:gd name="T15" fmla="*/ 12 h 140"/>
                <a:gd name="T16" fmla="*/ 5 w 201"/>
                <a:gd name="T17" fmla="*/ 6 h 140"/>
                <a:gd name="T18" fmla="*/ 0 w 201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140">
                  <a:moveTo>
                    <a:pt x="195" y="129"/>
                  </a:moveTo>
                  <a:lnTo>
                    <a:pt x="195" y="135"/>
                  </a:lnTo>
                  <a:lnTo>
                    <a:pt x="195" y="140"/>
                  </a:lnTo>
                  <a:lnTo>
                    <a:pt x="201" y="135"/>
                  </a:lnTo>
                  <a:lnTo>
                    <a:pt x="195" y="129"/>
                  </a:lnTo>
                  <a:close/>
                  <a:moveTo>
                    <a:pt x="0" y="0"/>
                  </a:moveTo>
                  <a:lnTo>
                    <a:pt x="0" y="6"/>
                  </a:lnTo>
                  <a:lnTo>
                    <a:pt x="11" y="12"/>
                  </a:lnTo>
                  <a:lnTo>
                    <a:pt x="5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95">
              <a:extLst>
                <a:ext uri="{FF2B5EF4-FFF2-40B4-BE49-F238E27FC236}">
                  <a16:creationId xmlns:a16="http://schemas.microsoft.com/office/drawing/2014/main" xmlns="" id="{4E411705-7CE4-4073-9574-D0FC5736DF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51088" y="2093913"/>
              <a:ext cx="319088" cy="222250"/>
            </a:xfrm>
            <a:custGeom>
              <a:avLst/>
              <a:gdLst>
                <a:gd name="T0" fmla="*/ 195 w 201"/>
                <a:gd name="T1" fmla="*/ 129 h 140"/>
                <a:gd name="T2" fmla="*/ 195 w 201"/>
                <a:gd name="T3" fmla="*/ 135 h 140"/>
                <a:gd name="T4" fmla="*/ 195 w 201"/>
                <a:gd name="T5" fmla="*/ 140 h 140"/>
                <a:gd name="T6" fmla="*/ 201 w 201"/>
                <a:gd name="T7" fmla="*/ 135 h 140"/>
                <a:gd name="T8" fmla="*/ 195 w 201"/>
                <a:gd name="T9" fmla="*/ 129 h 140"/>
                <a:gd name="T10" fmla="*/ 0 w 201"/>
                <a:gd name="T11" fmla="*/ 0 h 140"/>
                <a:gd name="T12" fmla="*/ 0 w 201"/>
                <a:gd name="T13" fmla="*/ 6 h 140"/>
                <a:gd name="T14" fmla="*/ 11 w 201"/>
                <a:gd name="T15" fmla="*/ 12 h 140"/>
                <a:gd name="T16" fmla="*/ 5 w 201"/>
                <a:gd name="T17" fmla="*/ 6 h 140"/>
                <a:gd name="T18" fmla="*/ 0 w 201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140">
                  <a:moveTo>
                    <a:pt x="195" y="129"/>
                  </a:moveTo>
                  <a:lnTo>
                    <a:pt x="195" y="135"/>
                  </a:lnTo>
                  <a:lnTo>
                    <a:pt x="195" y="140"/>
                  </a:lnTo>
                  <a:lnTo>
                    <a:pt x="201" y="135"/>
                  </a:lnTo>
                  <a:lnTo>
                    <a:pt x="195" y="129"/>
                  </a:lnTo>
                  <a:moveTo>
                    <a:pt x="0" y="0"/>
                  </a:moveTo>
                  <a:lnTo>
                    <a:pt x="0" y="6"/>
                  </a:lnTo>
                  <a:lnTo>
                    <a:pt x="11" y="12"/>
                  </a:lnTo>
                  <a:lnTo>
                    <a:pt x="5" y="6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96">
              <a:extLst>
                <a:ext uri="{FF2B5EF4-FFF2-40B4-BE49-F238E27FC236}">
                  <a16:creationId xmlns:a16="http://schemas.microsoft.com/office/drawing/2014/main" xmlns="" id="{6CBC3894-50F5-4146-952D-B958C0120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38363" y="2236788"/>
              <a:ext cx="7938" cy="7938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5 h 5"/>
                <a:gd name="T4" fmla="*/ 0 w 5"/>
                <a:gd name="T5" fmla="*/ 5 h 5"/>
                <a:gd name="T6" fmla="*/ 5 w 5"/>
                <a:gd name="T7" fmla="*/ 5 h 5"/>
                <a:gd name="T8" fmla="*/ 0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5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97">
              <a:extLst>
                <a:ext uri="{FF2B5EF4-FFF2-40B4-BE49-F238E27FC236}">
                  <a16:creationId xmlns:a16="http://schemas.microsoft.com/office/drawing/2014/main" xmlns="" id="{36C7EADA-4107-4173-983C-58951A1D423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38363" y="2236788"/>
              <a:ext cx="7938" cy="7938"/>
            </a:xfrm>
            <a:custGeom>
              <a:avLst/>
              <a:gdLst>
                <a:gd name="T0" fmla="*/ 0 w 5"/>
                <a:gd name="T1" fmla="*/ 0 h 5"/>
                <a:gd name="T2" fmla="*/ 0 w 5"/>
                <a:gd name="T3" fmla="*/ 5 h 5"/>
                <a:gd name="T4" fmla="*/ 0 w 5"/>
                <a:gd name="T5" fmla="*/ 5 h 5"/>
                <a:gd name="T6" fmla="*/ 5 w 5"/>
                <a:gd name="T7" fmla="*/ 5 h 5"/>
                <a:gd name="T8" fmla="*/ 0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5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98">
              <a:extLst>
                <a:ext uri="{FF2B5EF4-FFF2-40B4-BE49-F238E27FC236}">
                  <a16:creationId xmlns:a16="http://schemas.microsoft.com/office/drawing/2014/main" xmlns="" id="{EC1ECC9E-A631-475E-90C0-0FF6587515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75150" y="2200276"/>
              <a:ext cx="488950" cy="862013"/>
            </a:xfrm>
            <a:custGeom>
              <a:avLst/>
              <a:gdLst>
                <a:gd name="T0" fmla="*/ 56 w 308"/>
                <a:gd name="T1" fmla="*/ 107 h 543"/>
                <a:gd name="T2" fmla="*/ 0 w 308"/>
                <a:gd name="T3" fmla="*/ 521 h 543"/>
                <a:gd name="T4" fmla="*/ 0 w 308"/>
                <a:gd name="T5" fmla="*/ 537 h 543"/>
                <a:gd name="T6" fmla="*/ 0 w 308"/>
                <a:gd name="T7" fmla="*/ 537 h 543"/>
                <a:gd name="T8" fmla="*/ 11 w 308"/>
                <a:gd name="T9" fmla="*/ 543 h 543"/>
                <a:gd name="T10" fmla="*/ 11 w 308"/>
                <a:gd name="T11" fmla="*/ 543 h 543"/>
                <a:gd name="T12" fmla="*/ 23 w 308"/>
                <a:gd name="T13" fmla="*/ 543 h 543"/>
                <a:gd name="T14" fmla="*/ 185 w 308"/>
                <a:gd name="T15" fmla="*/ 532 h 543"/>
                <a:gd name="T16" fmla="*/ 190 w 308"/>
                <a:gd name="T17" fmla="*/ 532 h 543"/>
                <a:gd name="T18" fmla="*/ 296 w 308"/>
                <a:gd name="T19" fmla="*/ 526 h 543"/>
                <a:gd name="T20" fmla="*/ 308 w 308"/>
                <a:gd name="T21" fmla="*/ 515 h 543"/>
                <a:gd name="T22" fmla="*/ 190 w 308"/>
                <a:gd name="T23" fmla="*/ 526 h 543"/>
                <a:gd name="T24" fmla="*/ 185 w 308"/>
                <a:gd name="T25" fmla="*/ 526 h 543"/>
                <a:gd name="T26" fmla="*/ 23 w 308"/>
                <a:gd name="T27" fmla="*/ 537 h 543"/>
                <a:gd name="T28" fmla="*/ 11 w 308"/>
                <a:gd name="T29" fmla="*/ 537 h 543"/>
                <a:gd name="T30" fmla="*/ 6 w 308"/>
                <a:gd name="T31" fmla="*/ 537 h 543"/>
                <a:gd name="T32" fmla="*/ 6 w 308"/>
                <a:gd name="T33" fmla="*/ 537 h 543"/>
                <a:gd name="T34" fmla="*/ 6 w 308"/>
                <a:gd name="T35" fmla="*/ 521 h 543"/>
                <a:gd name="T36" fmla="*/ 62 w 308"/>
                <a:gd name="T37" fmla="*/ 107 h 543"/>
                <a:gd name="T38" fmla="*/ 56 w 308"/>
                <a:gd name="T39" fmla="*/ 107 h 543"/>
                <a:gd name="T40" fmla="*/ 67 w 308"/>
                <a:gd name="T41" fmla="*/ 51 h 543"/>
                <a:gd name="T42" fmla="*/ 62 w 308"/>
                <a:gd name="T43" fmla="*/ 51 h 543"/>
                <a:gd name="T44" fmla="*/ 56 w 308"/>
                <a:gd name="T45" fmla="*/ 96 h 543"/>
                <a:gd name="T46" fmla="*/ 62 w 308"/>
                <a:gd name="T47" fmla="*/ 101 h 543"/>
                <a:gd name="T48" fmla="*/ 67 w 308"/>
                <a:gd name="T49" fmla="*/ 51 h 543"/>
                <a:gd name="T50" fmla="*/ 73 w 308"/>
                <a:gd name="T51" fmla="*/ 0 h 543"/>
                <a:gd name="T52" fmla="*/ 67 w 308"/>
                <a:gd name="T53" fmla="*/ 6 h 543"/>
                <a:gd name="T54" fmla="*/ 62 w 308"/>
                <a:gd name="T55" fmla="*/ 45 h 543"/>
                <a:gd name="T56" fmla="*/ 67 w 308"/>
                <a:gd name="T57" fmla="*/ 45 h 543"/>
                <a:gd name="T58" fmla="*/ 73 w 308"/>
                <a:gd name="T5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8" h="543">
                  <a:moveTo>
                    <a:pt x="56" y="107"/>
                  </a:moveTo>
                  <a:lnTo>
                    <a:pt x="0" y="521"/>
                  </a:lnTo>
                  <a:lnTo>
                    <a:pt x="0" y="537"/>
                  </a:lnTo>
                  <a:lnTo>
                    <a:pt x="0" y="537"/>
                  </a:lnTo>
                  <a:lnTo>
                    <a:pt x="11" y="543"/>
                  </a:lnTo>
                  <a:lnTo>
                    <a:pt x="11" y="543"/>
                  </a:lnTo>
                  <a:lnTo>
                    <a:pt x="23" y="543"/>
                  </a:lnTo>
                  <a:lnTo>
                    <a:pt x="185" y="532"/>
                  </a:lnTo>
                  <a:lnTo>
                    <a:pt x="190" y="532"/>
                  </a:lnTo>
                  <a:lnTo>
                    <a:pt x="296" y="526"/>
                  </a:lnTo>
                  <a:lnTo>
                    <a:pt x="308" y="515"/>
                  </a:lnTo>
                  <a:lnTo>
                    <a:pt x="190" y="526"/>
                  </a:lnTo>
                  <a:lnTo>
                    <a:pt x="185" y="526"/>
                  </a:lnTo>
                  <a:lnTo>
                    <a:pt x="23" y="537"/>
                  </a:lnTo>
                  <a:lnTo>
                    <a:pt x="11" y="537"/>
                  </a:lnTo>
                  <a:lnTo>
                    <a:pt x="6" y="537"/>
                  </a:lnTo>
                  <a:lnTo>
                    <a:pt x="6" y="537"/>
                  </a:lnTo>
                  <a:lnTo>
                    <a:pt x="6" y="521"/>
                  </a:lnTo>
                  <a:lnTo>
                    <a:pt x="62" y="107"/>
                  </a:lnTo>
                  <a:lnTo>
                    <a:pt x="56" y="107"/>
                  </a:lnTo>
                  <a:close/>
                  <a:moveTo>
                    <a:pt x="67" y="51"/>
                  </a:moveTo>
                  <a:lnTo>
                    <a:pt x="62" y="51"/>
                  </a:lnTo>
                  <a:lnTo>
                    <a:pt x="56" y="96"/>
                  </a:lnTo>
                  <a:lnTo>
                    <a:pt x="62" y="101"/>
                  </a:lnTo>
                  <a:lnTo>
                    <a:pt x="67" y="51"/>
                  </a:lnTo>
                  <a:close/>
                  <a:moveTo>
                    <a:pt x="73" y="0"/>
                  </a:moveTo>
                  <a:lnTo>
                    <a:pt x="67" y="6"/>
                  </a:lnTo>
                  <a:lnTo>
                    <a:pt x="62" y="45"/>
                  </a:lnTo>
                  <a:lnTo>
                    <a:pt x="67" y="45"/>
                  </a:lnTo>
                  <a:lnTo>
                    <a:pt x="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499">
              <a:extLst>
                <a:ext uri="{FF2B5EF4-FFF2-40B4-BE49-F238E27FC236}">
                  <a16:creationId xmlns:a16="http://schemas.microsoft.com/office/drawing/2014/main" xmlns="" id="{8CFFDF2A-BFFD-4645-B8D7-2A868ABB18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75150" y="2200276"/>
              <a:ext cx="488950" cy="862013"/>
            </a:xfrm>
            <a:custGeom>
              <a:avLst/>
              <a:gdLst>
                <a:gd name="T0" fmla="*/ 56 w 308"/>
                <a:gd name="T1" fmla="*/ 107 h 543"/>
                <a:gd name="T2" fmla="*/ 0 w 308"/>
                <a:gd name="T3" fmla="*/ 521 h 543"/>
                <a:gd name="T4" fmla="*/ 0 w 308"/>
                <a:gd name="T5" fmla="*/ 537 h 543"/>
                <a:gd name="T6" fmla="*/ 0 w 308"/>
                <a:gd name="T7" fmla="*/ 537 h 543"/>
                <a:gd name="T8" fmla="*/ 11 w 308"/>
                <a:gd name="T9" fmla="*/ 543 h 543"/>
                <a:gd name="T10" fmla="*/ 11 w 308"/>
                <a:gd name="T11" fmla="*/ 543 h 543"/>
                <a:gd name="T12" fmla="*/ 23 w 308"/>
                <a:gd name="T13" fmla="*/ 543 h 543"/>
                <a:gd name="T14" fmla="*/ 185 w 308"/>
                <a:gd name="T15" fmla="*/ 532 h 543"/>
                <a:gd name="T16" fmla="*/ 190 w 308"/>
                <a:gd name="T17" fmla="*/ 532 h 543"/>
                <a:gd name="T18" fmla="*/ 296 w 308"/>
                <a:gd name="T19" fmla="*/ 526 h 543"/>
                <a:gd name="T20" fmla="*/ 308 w 308"/>
                <a:gd name="T21" fmla="*/ 515 h 543"/>
                <a:gd name="T22" fmla="*/ 190 w 308"/>
                <a:gd name="T23" fmla="*/ 526 h 543"/>
                <a:gd name="T24" fmla="*/ 185 w 308"/>
                <a:gd name="T25" fmla="*/ 526 h 543"/>
                <a:gd name="T26" fmla="*/ 23 w 308"/>
                <a:gd name="T27" fmla="*/ 537 h 543"/>
                <a:gd name="T28" fmla="*/ 11 w 308"/>
                <a:gd name="T29" fmla="*/ 537 h 543"/>
                <a:gd name="T30" fmla="*/ 6 w 308"/>
                <a:gd name="T31" fmla="*/ 537 h 543"/>
                <a:gd name="T32" fmla="*/ 6 w 308"/>
                <a:gd name="T33" fmla="*/ 537 h 543"/>
                <a:gd name="T34" fmla="*/ 6 w 308"/>
                <a:gd name="T35" fmla="*/ 521 h 543"/>
                <a:gd name="T36" fmla="*/ 62 w 308"/>
                <a:gd name="T37" fmla="*/ 107 h 543"/>
                <a:gd name="T38" fmla="*/ 56 w 308"/>
                <a:gd name="T39" fmla="*/ 107 h 543"/>
                <a:gd name="T40" fmla="*/ 67 w 308"/>
                <a:gd name="T41" fmla="*/ 51 h 543"/>
                <a:gd name="T42" fmla="*/ 62 w 308"/>
                <a:gd name="T43" fmla="*/ 51 h 543"/>
                <a:gd name="T44" fmla="*/ 56 w 308"/>
                <a:gd name="T45" fmla="*/ 96 h 543"/>
                <a:gd name="T46" fmla="*/ 62 w 308"/>
                <a:gd name="T47" fmla="*/ 101 h 543"/>
                <a:gd name="T48" fmla="*/ 67 w 308"/>
                <a:gd name="T49" fmla="*/ 51 h 543"/>
                <a:gd name="T50" fmla="*/ 73 w 308"/>
                <a:gd name="T51" fmla="*/ 0 h 543"/>
                <a:gd name="T52" fmla="*/ 67 w 308"/>
                <a:gd name="T53" fmla="*/ 6 h 543"/>
                <a:gd name="T54" fmla="*/ 62 w 308"/>
                <a:gd name="T55" fmla="*/ 45 h 543"/>
                <a:gd name="T56" fmla="*/ 67 w 308"/>
                <a:gd name="T57" fmla="*/ 45 h 543"/>
                <a:gd name="T58" fmla="*/ 73 w 308"/>
                <a:gd name="T59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8" h="543">
                  <a:moveTo>
                    <a:pt x="56" y="107"/>
                  </a:moveTo>
                  <a:lnTo>
                    <a:pt x="0" y="521"/>
                  </a:lnTo>
                  <a:lnTo>
                    <a:pt x="0" y="537"/>
                  </a:lnTo>
                  <a:lnTo>
                    <a:pt x="0" y="537"/>
                  </a:lnTo>
                  <a:lnTo>
                    <a:pt x="11" y="543"/>
                  </a:lnTo>
                  <a:lnTo>
                    <a:pt x="11" y="543"/>
                  </a:lnTo>
                  <a:lnTo>
                    <a:pt x="23" y="543"/>
                  </a:lnTo>
                  <a:lnTo>
                    <a:pt x="185" y="532"/>
                  </a:lnTo>
                  <a:lnTo>
                    <a:pt x="190" y="532"/>
                  </a:lnTo>
                  <a:lnTo>
                    <a:pt x="296" y="526"/>
                  </a:lnTo>
                  <a:lnTo>
                    <a:pt x="308" y="515"/>
                  </a:lnTo>
                  <a:lnTo>
                    <a:pt x="190" y="526"/>
                  </a:lnTo>
                  <a:lnTo>
                    <a:pt x="185" y="526"/>
                  </a:lnTo>
                  <a:lnTo>
                    <a:pt x="23" y="537"/>
                  </a:lnTo>
                  <a:lnTo>
                    <a:pt x="11" y="537"/>
                  </a:lnTo>
                  <a:lnTo>
                    <a:pt x="6" y="537"/>
                  </a:lnTo>
                  <a:lnTo>
                    <a:pt x="6" y="537"/>
                  </a:lnTo>
                  <a:lnTo>
                    <a:pt x="6" y="521"/>
                  </a:lnTo>
                  <a:lnTo>
                    <a:pt x="62" y="107"/>
                  </a:lnTo>
                  <a:lnTo>
                    <a:pt x="56" y="107"/>
                  </a:lnTo>
                  <a:moveTo>
                    <a:pt x="67" y="51"/>
                  </a:moveTo>
                  <a:lnTo>
                    <a:pt x="62" y="51"/>
                  </a:lnTo>
                  <a:lnTo>
                    <a:pt x="56" y="96"/>
                  </a:lnTo>
                  <a:lnTo>
                    <a:pt x="62" y="101"/>
                  </a:lnTo>
                  <a:lnTo>
                    <a:pt x="67" y="51"/>
                  </a:lnTo>
                  <a:moveTo>
                    <a:pt x="73" y="0"/>
                  </a:moveTo>
                  <a:lnTo>
                    <a:pt x="67" y="6"/>
                  </a:lnTo>
                  <a:lnTo>
                    <a:pt x="62" y="45"/>
                  </a:lnTo>
                  <a:lnTo>
                    <a:pt x="67" y="45"/>
                  </a:lnTo>
                  <a:lnTo>
                    <a:pt x="7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00">
              <a:extLst>
                <a:ext uri="{FF2B5EF4-FFF2-40B4-BE49-F238E27FC236}">
                  <a16:creationId xmlns:a16="http://schemas.microsoft.com/office/drawing/2014/main" xmlns="" id="{48DB0DE8-9655-4DE7-97B2-8DB3EA54E4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286250" y="2192338"/>
              <a:ext cx="26988" cy="177800"/>
            </a:xfrm>
            <a:custGeom>
              <a:avLst/>
              <a:gdLst>
                <a:gd name="T0" fmla="*/ 0 w 17"/>
                <a:gd name="T1" fmla="*/ 101 h 112"/>
                <a:gd name="T2" fmla="*/ 0 w 17"/>
                <a:gd name="T3" fmla="*/ 112 h 112"/>
                <a:gd name="T4" fmla="*/ 6 w 17"/>
                <a:gd name="T5" fmla="*/ 112 h 112"/>
                <a:gd name="T6" fmla="*/ 6 w 17"/>
                <a:gd name="T7" fmla="*/ 106 h 112"/>
                <a:gd name="T8" fmla="*/ 0 w 17"/>
                <a:gd name="T9" fmla="*/ 101 h 112"/>
                <a:gd name="T10" fmla="*/ 17 w 17"/>
                <a:gd name="T11" fmla="*/ 0 h 112"/>
                <a:gd name="T12" fmla="*/ 11 w 17"/>
                <a:gd name="T13" fmla="*/ 5 h 112"/>
                <a:gd name="T14" fmla="*/ 11 w 17"/>
                <a:gd name="T15" fmla="*/ 11 h 112"/>
                <a:gd name="T16" fmla="*/ 17 w 17"/>
                <a:gd name="T17" fmla="*/ 5 h 112"/>
                <a:gd name="T18" fmla="*/ 17 w 17"/>
                <a:gd name="T1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12">
                  <a:moveTo>
                    <a:pt x="0" y="101"/>
                  </a:moveTo>
                  <a:lnTo>
                    <a:pt x="0" y="112"/>
                  </a:lnTo>
                  <a:lnTo>
                    <a:pt x="6" y="112"/>
                  </a:lnTo>
                  <a:lnTo>
                    <a:pt x="6" y="106"/>
                  </a:lnTo>
                  <a:lnTo>
                    <a:pt x="0" y="101"/>
                  </a:lnTo>
                  <a:close/>
                  <a:moveTo>
                    <a:pt x="17" y="0"/>
                  </a:moveTo>
                  <a:lnTo>
                    <a:pt x="11" y="5"/>
                  </a:lnTo>
                  <a:lnTo>
                    <a:pt x="11" y="11"/>
                  </a:lnTo>
                  <a:lnTo>
                    <a:pt x="17" y="5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01">
              <a:extLst>
                <a:ext uri="{FF2B5EF4-FFF2-40B4-BE49-F238E27FC236}">
                  <a16:creationId xmlns:a16="http://schemas.microsoft.com/office/drawing/2014/main" xmlns="" id="{4E114784-EF43-4955-ABFB-68A371A102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286250" y="2192338"/>
              <a:ext cx="26988" cy="177800"/>
            </a:xfrm>
            <a:custGeom>
              <a:avLst/>
              <a:gdLst>
                <a:gd name="T0" fmla="*/ 0 w 17"/>
                <a:gd name="T1" fmla="*/ 101 h 112"/>
                <a:gd name="T2" fmla="*/ 0 w 17"/>
                <a:gd name="T3" fmla="*/ 112 h 112"/>
                <a:gd name="T4" fmla="*/ 6 w 17"/>
                <a:gd name="T5" fmla="*/ 112 h 112"/>
                <a:gd name="T6" fmla="*/ 6 w 17"/>
                <a:gd name="T7" fmla="*/ 106 h 112"/>
                <a:gd name="T8" fmla="*/ 0 w 17"/>
                <a:gd name="T9" fmla="*/ 101 h 112"/>
                <a:gd name="T10" fmla="*/ 17 w 17"/>
                <a:gd name="T11" fmla="*/ 0 h 112"/>
                <a:gd name="T12" fmla="*/ 11 w 17"/>
                <a:gd name="T13" fmla="*/ 5 h 112"/>
                <a:gd name="T14" fmla="*/ 11 w 17"/>
                <a:gd name="T15" fmla="*/ 11 h 112"/>
                <a:gd name="T16" fmla="*/ 17 w 17"/>
                <a:gd name="T17" fmla="*/ 5 h 112"/>
                <a:gd name="T18" fmla="*/ 17 w 17"/>
                <a:gd name="T1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12">
                  <a:moveTo>
                    <a:pt x="0" y="101"/>
                  </a:moveTo>
                  <a:lnTo>
                    <a:pt x="0" y="112"/>
                  </a:lnTo>
                  <a:lnTo>
                    <a:pt x="6" y="112"/>
                  </a:lnTo>
                  <a:lnTo>
                    <a:pt x="6" y="106"/>
                  </a:lnTo>
                  <a:lnTo>
                    <a:pt x="0" y="101"/>
                  </a:lnTo>
                  <a:moveTo>
                    <a:pt x="17" y="0"/>
                  </a:moveTo>
                  <a:lnTo>
                    <a:pt x="11" y="5"/>
                  </a:lnTo>
                  <a:lnTo>
                    <a:pt x="11" y="11"/>
                  </a:lnTo>
                  <a:lnTo>
                    <a:pt x="17" y="5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02">
              <a:extLst>
                <a:ext uri="{FF2B5EF4-FFF2-40B4-BE49-F238E27FC236}">
                  <a16:creationId xmlns:a16="http://schemas.microsoft.com/office/drawing/2014/main" xmlns="" id="{79B228AA-C07E-47AF-927E-43F4474239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276725" y="2271713"/>
              <a:ext cx="7938" cy="9525"/>
            </a:xfrm>
            <a:custGeom>
              <a:avLst/>
              <a:gdLst>
                <a:gd name="T0" fmla="*/ 5 w 5"/>
                <a:gd name="T1" fmla="*/ 6 h 6"/>
                <a:gd name="T2" fmla="*/ 0 w 5"/>
                <a:gd name="T3" fmla="*/ 6 h 6"/>
                <a:gd name="T4" fmla="*/ 0 w 5"/>
                <a:gd name="T5" fmla="*/ 6 h 6"/>
                <a:gd name="T6" fmla="*/ 5 w 5"/>
                <a:gd name="T7" fmla="*/ 6 h 6"/>
                <a:gd name="T8" fmla="*/ 5 w 5"/>
                <a:gd name="T9" fmla="*/ 6 h 6"/>
                <a:gd name="T10" fmla="*/ 5 w 5"/>
                <a:gd name="T11" fmla="*/ 0 h 6"/>
                <a:gd name="T12" fmla="*/ 0 w 5"/>
                <a:gd name="T13" fmla="*/ 0 h 6"/>
                <a:gd name="T14" fmla="*/ 0 w 5"/>
                <a:gd name="T15" fmla="*/ 0 h 6"/>
                <a:gd name="T16" fmla="*/ 5 w 5"/>
                <a:gd name="T17" fmla="*/ 0 h 6"/>
                <a:gd name="T18" fmla="*/ 5 w 5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5" y="6"/>
                  </a:lnTo>
                  <a:lnTo>
                    <a:pt x="5" y="6"/>
                  </a:lnTo>
                  <a:close/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03">
              <a:extLst>
                <a:ext uri="{FF2B5EF4-FFF2-40B4-BE49-F238E27FC236}">
                  <a16:creationId xmlns:a16="http://schemas.microsoft.com/office/drawing/2014/main" xmlns="" id="{68242287-6EF4-410B-BDF5-45C42BF0D8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276725" y="2271713"/>
              <a:ext cx="7938" cy="9525"/>
            </a:xfrm>
            <a:custGeom>
              <a:avLst/>
              <a:gdLst>
                <a:gd name="T0" fmla="*/ 5 w 5"/>
                <a:gd name="T1" fmla="*/ 6 h 6"/>
                <a:gd name="T2" fmla="*/ 0 w 5"/>
                <a:gd name="T3" fmla="*/ 6 h 6"/>
                <a:gd name="T4" fmla="*/ 0 w 5"/>
                <a:gd name="T5" fmla="*/ 6 h 6"/>
                <a:gd name="T6" fmla="*/ 5 w 5"/>
                <a:gd name="T7" fmla="*/ 6 h 6"/>
                <a:gd name="T8" fmla="*/ 5 w 5"/>
                <a:gd name="T9" fmla="*/ 6 h 6"/>
                <a:gd name="T10" fmla="*/ 5 w 5"/>
                <a:gd name="T11" fmla="*/ 0 h 6"/>
                <a:gd name="T12" fmla="*/ 0 w 5"/>
                <a:gd name="T13" fmla="*/ 0 h 6"/>
                <a:gd name="T14" fmla="*/ 0 w 5"/>
                <a:gd name="T15" fmla="*/ 0 h 6"/>
                <a:gd name="T16" fmla="*/ 5 w 5"/>
                <a:gd name="T17" fmla="*/ 0 h 6"/>
                <a:gd name="T18" fmla="*/ 5 w 5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5" y="6"/>
                  </a:lnTo>
                  <a:lnTo>
                    <a:pt x="5" y="6"/>
                  </a:lnTo>
                  <a:moveTo>
                    <a:pt x="5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504">
              <a:extLst>
                <a:ext uri="{FF2B5EF4-FFF2-40B4-BE49-F238E27FC236}">
                  <a16:creationId xmlns:a16="http://schemas.microsoft.com/office/drawing/2014/main" xmlns="" id="{5C82ED63-F936-42C1-ACC4-91EA655A9E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276725" y="2271713"/>
              <a:ext cx="7938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505">
              <a:extLst>
                <a:ext uri="{FF2B5EF4-FFF2-40B4-BE49-F238E27FC236}">
                  <a16:creationId xmlns:a16="http://schemas.microsoft.com/office/drawing/2014/main" xmlns="" id="{A7D01796-551F-4579-AF64-23C1CDC97B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276725" y="2271713"/>
              <a:ext cx="7938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06">
              <a:extLst>
                <a:ext uri="{FF2B5EF4-FFF2-40B4-BE49-F238E27FC236}">
                  <a16:creationId xmlns:a16="http://schemas.microsoft.com/office/drawing/2014/main" xmlns="" id="{4FD5D5EC-3418-4BBE-8D96-BBC441D878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544638" y="2636838"/>
              <a:ext cx="231775" cy="212725"/>
            </a:xfrm>
            <a:custGeom>
              <a:avLst/>
              <a:gdLst>
                <a:gd name="T0" fmla="*/ 25 w 26"/>
                <a:gd name="T1" fmla="*/ 22 h 24"/>
                <a:gd name="T2" fmla="*/ 15 w 26"/>
                <a:gd name="T3" fmla="*/ 22 h 24"/>
                <a:gd name="T4" fmla="*/ 13 w 26"/>
                <a:gd name="T5" fmla="*/ 24 h 24"/>
                <a:gd name="T6" fmla="*/ 25 w 26"/>
                <a:gd name="T7" fmla="*/ 23 h 24"/>
                <a:gd name="T8" fmla="*/ 25 w 26"/>
                <a:gd name="T9" fmla="*/ 22 h 24"/>
                <a:gd name="T10" fmla="*/ 23 w 26"/>
                <a:gd name="T11" fmla="*/ 15 h 24"/>
                <a:gd name="T12" fmla="*/ 22 w 26"/>
                <a:gd name="T13" fmla="*/ 16 h 24"/>
                <a:gd name="T14" fmla="*/ 26 w 26"/>
                <a:gd name="T15" fmla="*/ 18 h 24"/>
                <a:gd name="T16" fmla="*/ 26 w 26"/>
                <a:gd name="T17" fmla="*/ 17 h 24"/>
                <a:gd name="T18" fmla="*/ 23 w 26"/>
                <a:gd name="T19" fmla="*/ 15 h 24"/>
                <a:gd name="T20" fmla="*/ 0 w 26"/>
                <a:gd name="T21" fmla="*/ 0 h 24"/>
                <a:gd name="T22" fmla="*/ 0 w 26"/>
                <a:gd name="T23" fmla="*/ 1 h 24"/>
                <a:gd name="T24" fmla="*/ 21 w 26"/>
                <a:gd name="T25" fmla="*/ 15 h 24"/>
                <a:gd name="T26" fmla="*/ 22 w 26"/>
                <a:gd name="T27" fmla="*/ 14 h 24"/>
                <a:gd name="T28" fmla="*/ 0 w 26"/>
                <a:gd name="T2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24">
                  <a:moveTo>
                    <a:pt x="25" y="22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2"/>
                    <a:pt x="25" y="22"/>
                    <a:pt x="25" y="22"/>
                  </a:cubicBezTo>
                  <a:moveTo>
                    <a:pt x="23" y="15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7"/>
                    <a:pt x="26" y="17"/>
                  </a:cubicBezTo>
                  <a:cubicBezTo>
                    <a:pt x="23" y="15"/>
                    <a:pt x="23" y="15"/>
                    <a:pt x="23" y="15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07">
              <a:extLst>
                <a:ext uri="{FF2B5EF4-FFF2-40B4-BE49-F238E27FC236}">
                  <a16:creationId xmlns:a16="http://schemas.microsoft.com/office/drawing/2014/main" xmlns="" id="{FA161F70-F2AA-45AC-ABD2-9822AD2E2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57313" y="2760663"/>
              <a:ext cx="17463" cy="17463"/>
            </a:xfrm>
            <a:custGeom>
              <a:avLst/>
              <a:gdLst>
                <a:gd name="T0" fmla="*/ 5 w 11"/>
                <a:gd name="T1" fmla="*/ 0 h 11"/>
                <a:gd name="T2" fmla="*/ 0 w 11"/>
                <a:gd name="T3" fmla="*/ 5 h 11"/>
                <a:gd name="T4" fmla="*/ 5 w 11"/>
                <a:gd name="T5" fmla="*/ 11 h 11"/>
                <a:gd name="T6" fmla="*/ 11 w 11"/>
                <a:gd name="T7" fmla="*/ 5 h 11"/>
                <a:gd name="T8" fmla="*/ 5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0" y="5"/>
                  </a:lnTo>
                  <a:lnTo>
                    <a:pt x="5" y="11"/>
                  </a:lnTo>
                  <a:lnTo>
                    <a:pt x="11" y="5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08">
              <a:extLst>
                <a:ext uri="{FF2B5EF4-FFF2-40B4-BE49-F238E27FC236}">
                  <a16:creationId xmlns:a16="http://schemas.microsoft.com/office/drawing/2014/main" xmlns="" id="{874A1FF9-D086-48B7-AD55-F78E6B8E0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57313" y="2760663"/>
              <a:ext cx="17463" cy="17463"/>
            </a:xfrm>
            <a:custGeom>
              <a:avLst/>
              <a:gdLst>
                <a:gd name="T0" fmla="*/ 5 w 11"/>
                <a:gd name="T1" fmla="*/ 0 h 11"/>
                <a:gd name="T2" fmla="*/ 0 w 11"/>
                <a:gd name="T3" fmla="*/ 5 h 11"/>
                <a:gd name="T4" fmla="*/ 5 w 11"/>
                <a:gd name="T5" fmla="*/ 11 h 11"/>
                <a:gd name="T6" fmla="*/ 11 w 11"/>
                <a:gd name="T7" fmla="*/ 5 h 11"/>
                <a:gd name="T8" fmla="*/ 5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5" y="0"/>
                  </a:moveTo>
                  <a:lnTo>
                    <a:pt x="0" y="5"/>
                  </a:lnTo>
                  <a:lnTo>
                    <a:pt x="5" y="11"/>
                  </a:lnTo>
                  <a:lnTo>
                    <a:pt x="11" y="5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09">
              <a:extLst>
                <a:ext uri="{FF2B5EF4-FFF2-40B4-BE49-F238E27FC236}">
                  <a16:creationId xmlns:a16="http://schemas.microsoft.com/office/drawing/2014/main" xmlns="" id="{F5EB3507-0B4D-4D9F-B2B3-387E22228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52575" y="2627313"/>
              <a:ext cx="7938" cy="17463"/>
            </a:xfrm>
            <a:custGeom>
              <a:avLst/>
              <a:gdLst>
                <a:gd name="T0" fmla="*/ 0 w 5"/>
                <a:gd name="T1" fmla="*/ 0 h 11"/>
                <a:gd name="T2" fmla="*/ 0 w 5"/>
                <a:gd name="T3" fmla="*/ 6 h 11"/>
                <a:gd name="T4" fmla="*/ 5 w 5"/>
                <a:gd name="T5" fmla="*/ 11 h 11"/>
                <a:gd name="T6" fmla="*/ 5 w 5"/>
                <a:gd name="T7" fmla="*/ 6 h 11"/>
                <a:gd name="T8" fmla="*/ 0 w 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lnTo>
                    <a:pt x="0" y="6"/>
                  </a:lnTo>
                  <a:lnTo>
                    <a:pt x="5" y="11"/>
                  </a:lnTo>
                  <a:lnTo>
                    <a:pt x="5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10">
              <a:extLst>
                <a:ext uri="{FF2B5EF4-FFF2-40B4-BE49-F238E27FC236}">
                  <a16:creationId xmlns:a16="http://schemas.microsoft.com/office/drawing/2014/main" xmlns="" id="{D1A7566D-8183-4913-9C55-E32F92E74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52575" y="2627313"/>
              <a:ext cx="7938" cy="17463"/>
            </a:xfrm>
            <a:custGeom>
              <a:avLst/>
              <a:gdLst>
                <a:gd name="T0" fmla="*/ 0 w 5"/>
                <a:gd name="T1" fmla="*/ 0 h 11"/>
                <a:gd name="T2" fmla="*/ 0 w 5"/>
                <a:gd name="T3" fmla="*/ 6 h 11"/>
                <a:gd name="T4" fmla="*/ 5 w 5"/>
                <a:gd name="T5" fmla="*/ 11 h 11"/>
                <a:gd name="T6" fmla="*/ 5 w 5"/>
                <a:gd name="T7" fmla="*/ 6 h 11"/>
                <a:gd name="T8" fmla="*/ 0 w 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lnTo>
                    <a:pt x="0" y="6"/>
                  </a:lnTo>
                  <a:lnTo>
                    <a:pt x="5" y="11"/>
                  </a:lnTo>
                  <a:lnTo>
                    <a:pt x="5" y="6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11">
              <a:extLst>
                <a:ext uri="{FF2B5EF4-FFF2-40B4-BE49-F238E27FC236}">
                  <a16:creationId xmlns:a16="http://schemas.microsoft.com/office/drawing/2014/main" xmlns="" id="{0C53E7B6-945B-4B76-8335-209899C1D2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916113" y="2840038"/>
              <a:ext cx="487363" cy="44450"/>
            </a:xfrm>
            <a:custGeom>
              <a:avLst/>
              <a:gdLst>
                <a:gd name="T0" fmla="*/ 111 w 307"/>
                <a:gd name="T1" fmla="*/ 11 h 28"/>
                <a:gd name="T2" fmla="*/ 72 w 307"/>
                <a:gd name="T3" fmla="*/ 17 h 28"/>
                <a:gd name="T4" fmla="*/ 67 w 307"/>
                <a:gd name="T5" fmla="*/ 17 h 28"/>
                <a:gd name="T6" fmla="*/ 0 w 307"/>
                <a:gd name="T7" fmla="*/ 23 h 28"/>
                <a:gd name="T8" fmla="*/ 0 w 307"/>
                <a:gd name="T9" fmla="*/ 28 h 28"/>
                <a:gd name="T10" fmla="*/ 61 w 307"/>
                <a:gd name="T11" fmla="*/ 23 h 28"/>
                <a:gd name="T12" fmla="*/ 67 w 307"/>
                <a:gd name="T13" fmla="*/ 23 h 28"/>
                <a:gd name="T14" fmla="*/ 111 w 307"/>
                <a:gd name="T15" fmla="*/ 17 h 28"/>
                <a:gd name="T16" fmla="*/ 111 w 307"/>
                <a:gd name="T17" fmla="*/ 11 h 28"/>
                <a:gd name="T18" fmla="*/ 257 w 307"/>
                <a:gd name="T19" fmla="*/ 0 h 28"/>
                <a:gd name="T20" fmla="*/ 117 w 307"/>
                <a:gd name="T21" fmla="*/ 11 h 28"/>
                <a:gd name="T22" fmla="*/ 122 w 307"/>
                <a:gd name="T23" fmla="*/ 17 h 28"/>
                <a:gd name="T24" fmla="*/ 257 w 307"/>
                <a:gd name="T25" fmla="*/ 6 h 28"/>
                <a:gd name="T26" fmla="*/ 257 w 307"/>
                <a:gd name="T27" fmla="*/ 0 h 28"/>
                <a:gd name="T28" fmla="*/ 307 w 307"/>
                <a:gd name="T29" fmla="*/ 0 h 28"/>
                <a:gd name="T30" fmla="*/ 262 w 307"/>
                <a:gd name="T31" fmla="*/ 0 h 28"/>
                <a:gd name="T32" fmla="*/ 262 w 307"/>
                <a:gd name="T33" fmla="*/ 6 h 28"/>
                <a:gd name="T34" fmla="*/ 296 w 307"/>
                <a:gd name="T35" fmla="*/ 6 h 28"/>
                <a:gd name="T36" fmla="*/ 307 w 307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7" h="28">
                  <a:moveTo>
                    <a:pt x="111" y="11"/>
                  </a:moveTo>
                  <a:lnTo>
                    <a:pt x="72" y="17"/>
                  </a:lnTo>
                  <a:lnTo>
                    <a:pt x="67" y="17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61" y="23"/>
                  </a:lnTo>
                  <a:lnTo>
                    <a:pt x="67" y="23"/>
                  </a:lnTo>
                  <a:lnTo>
                    <a:pt x="111" y="17"/>
                  </a:lnTo>
                  <a:lnTo>
                    <a:pt x="111" y="11"/>
                  </a:lnTo>
                  <a:close/>
                  <a:moveTo>
                    <a:pt x="257" y="0"/>
                  </a:moveTo>
                  <a:lnTo>
                    <a:pt x="117" y="11"/>
                  </a:lnTo>
                  <a:lnTo>
                    <a:pt x="122" y="17"/>
                  </a:lnTo>
                  <a:lnTo>
                    <a:pt x="257" y="6"/>
                  </a:lnTo>
                  <a:lnTo>
                    <a:pt x="257" y="0"/>
                  </a:lnTo>
                  <a:close/>
                  <a:moveTo>
                    <a:pt x="307" y="0"/>
                  </a:moveTo>
                  <a:lnTo>
                    <a:pt x="262" y="0"/>
                  </a:lnTo>
                  <a:lnTo>
                    <a:pt x="262" y="6"/>
                  </a:lnTo>
                  <a:lnTo>
                    <a:pt x="296" y="6"/>
                  </a:lnTo>
                  <a:lnTo>
                    <a:pt x="30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512">
              <a:extLst>
                <a:ext uri="{FF2B5EF4-FFF2-40B4-BE49-F238E27FC236}">
                  <a16:creationId xmlns:a16="http://schemas.microsoft.com/office/drawing/2014/main" xmlns="" id="{158BA357-5370-4F67-9CA2-047F4A3A0D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1916113" y="2840038"/>
              <a:ext cx="487363" cy="44450"/>
            </a:xfrm>
            <a:custGeom>
              <a:avLst/>
              <a:gdLst>
                <a:gd name="T0" fmla="*/ 111 w 307"/>
                <a:gd name="T1" fmla="*/ 11 h 28"/>
                <a:gd name="T2" fmla="*/ 72 w 307"/>
                <a:gd name="T3" fmla="*/ 17 h 28"/>
                <a:gd name="T4" fmla="*/ 67 w 307"/>
                <a:gd name="T5" fmla="*/ 17 h 28"/>
                <a:gd name="T6" fmla="*/ 0 w 307"/>
                <a:gd name="T7" fmla="*/ 23 h 28"/>
                <a:gd name="T8" fmla="*/ 0 w 307"/>
                <a:gd name="T9" fmla="*/ 28 h 28"/>
                <a:gd name="T10" fmla="*/ 61 w 307"/>
                <a:gd name="T11" fmla="*/ 23 h 28"/>
                <a:gd name="T12" fmla="*/ 67 w 307"/>
                <a:gd name="T13" fmla="*/ 23 h 28"/>
                <a:gd name="T14" fmla="*/ 111 w 307"/>
                <a:gd name="T15" fmla="*/ 17 h 28"/>
                <a:gd name="T16" fmla="*/ 111 w 307"/>
                <a:gd name="T17" fmla="*/ 11 h 28"/>
                <a:gd name="T18" fmla="*/ 257 w 307"/>
                <a:gd name="T19" fmla="*/ 0 h 28"/>
                <a:gd name="T20" fmla="*/ 117 w 307"/>
                <a:gd name="T21" fmla="*/ 11 h 28"/>
                <a:gd name="T22" fmla="*/ 122 w 307"/>
                <a:gd name="T23" fmla="*/ 17 h 28"/>
                <a:gd name="T24" fmla="*/ 257 w 307"/>
                <a:gd name="T25" fmla="*/ 6 h 28"/>
                <a:gd name="T26" fmla="*/ 257 w 307"/>
                <a:gd name="T27" fmla="*/ 0 h 28"/>
                <a:gd name="T28" fmla="*/ 307 w 307"/>
                <a:gd name="T29" fmla="*/ 0 h 28"/>
                <a:gd name="T30" fmla="*/ 262 w 307"/>
                <a:gd name="T31" fmla="*/ 0 h 28"/>
                <a:gd name="T32" fmla="*/ 262 w 307"/>
                <a:gd name="T33" fmla="*/ 6 h 28"/>
                <a:gd name="T34" fmla="*/ 296 w 307"/>
                <a:gd name="T35" fmla="*/ 6 h 28"/>
                <a:gd name="T36" fmla="*/ 307 w 307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7" h="28">
                  <a:moveTo>
                    <a:pt x="111" y="11"/>
                  </a:moveTo>
                  <a:lnTo>
                    <a:pt x="72" y="17"/>
                  </a:lnTo>
                  <a:lnTo>
                    <a:pt x="67" y="17"/>
                  </a:lnTo>
                  <a:lnTo>
                    <a:pt x="0" y="23"/>
                  </a:lnTo>
                  <a:lnTo>
                    <a:pt x="0" y="28"/>
                  </a:lnTo>
                  <a:lnTo>
                    <a:pt x="61" y="23"/>
                  </a:lnTo>
                  <a:lnTo>
                    <a:pt x="67" y="23"/>
                  </a:lnTo>
                  <a:lnTo>
                    <a:pt x="111" y="17"/>
                  </a:lnTo>
                  <a:lnTo>
                    <a:pt x="111" y="11"/>
                  </a:lnTo>
                  <a:moveTo>
                    <a:pt x="257" y="0"/>
                  </a:moveTo>
                  <a:lnTo>
                    <a:pt x="117" y="11"/>
                  </a:lnTo>
                  <a:lnTo>
                    <a:pt x="122" y="17"/>
                  </a:lnTo>
                  <a:lnTo>
                    <a:pt x="257" y="6"/>
                  </a:lnTo>
                  <a:lnTo>
                    <a:pt x="257" y="0"/>
                  </a:lnTo>
                  <a:moveTo>
                    <a:pt x="307" y="0"/>
                  </a:moveTo>
                  <a:lnTo>
                    <a:pt x="262" y="0"/>
                  </a:lnTo>
                  <a:lnTo>
                    <a:pt x="262" y="6"/>
                  </a:lnTo>
                  <a:lnTo>
                    <a:pt x="296" y="6"/>
                  </a:lnTo>
                  <a:lnTo>
                    <a:pt x="30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13">
              <a:extLst>
                <a:ext uri="{FF2B5EF4-FFF2-40B4-BE49-F238E27FC236}">
                  <a16:creationId xmlns:a16="http://schemas.microsoft.com/office/drawing/2014/main" xmlns="" id="{FE529505-A671-4C5A-9BE5-6A57E5117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46213" y="2832101"/>
              <a:ext cx="34925" cy="17463"/>
            </a:xfrm>
            <a:custGeom>
              <a:avLst/>
              <a:gdLst>
                <a:gd name="T0" fmla="*/ 22 w 22"/>
                <a:gd name="T1" fmla="*/ 0 h 11"/>
                <a:gd name="T2" fmla="*/ 11 w 22"/>
                <a:gd name="T3" fmla="*/ 5 h 11"/>
                <a:gd name="T4" fmla="*/ 0 w 22"/>
                <a:gd name="T5" fmla="*/ 11 h 11"/>
                <a:gd name="T6" fmla="*/ 11 w 22"/>
                <a:gd name="T7" fmla="*/ 11 h 11"/>
                <a:gd name="T8" fmla="*/ 22 w 2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">
                  <a:moveTo>
                    <a:pt x="22" y="0"/>
                  </a:moveTo>
                  <a:lnTo>
                    <a:pt x="11" y="5"/>
                  </a:lnTo>
                  <a:lnTo>
                    <a:pt x="0" y="11"/>
                  </a:lnTo>
                  <a:lnTo>
                    <a:pt x="11" y="11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14">
              <a:extLst>
                <a:ext uri="{FF2B5EF4-FFF2-40B4-BE49-F238E27FC236}">
                  <a16:creationId xmlns:a16="http://schemas.microsoft.com/office/drawing/2014/main" xmlns="" id="{A4415DBE-AD3B-449A-A3C6-950D5102F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446213" y="2832101"/>
              <a:ext cx="34925" cy="17463"/>
            </a:xfrm>
            <a:custGeom>
              <a:avLst/>
              <a:gdLst>
                <a:gd name="T0" fmla="*/ 22 w 22"/>
                <a:gd name="T1" fmla="*/ 0 h 11"/>
                <a:gd name="T2" fmla="*/ 11 w 22"/>
                <a:gd name="T3" fmla="*/ 5 h 11"/>
                <a:gd name="T4" fmla="*/ 0 w 22"/>
                <a:gd name="T5" fmla="*/ 11 h 11"/>
                <a:gd name="T6" fmla="*/ 11 w 22"/>
                <a:gd name="T7" fmla="*/ 11 h 11"/>
                <a:gd name="T8" fmla="*/ 22 w 2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1">
                  <a:moveTo>
                    <a:pt x="22" y="0"/>
                  </a:moveTo>
                  <a:lnTo>
                    <a:pt x="11" y="5"/>
                  </a:lnTo>
                  <a:lnTo>
                    <a:pt x="0" y="11"/>
                  </a:lnTo>
                  <a:lnTo>
                    <a:pt x="11" y="11"/>
                  </a:lnTo>
                  <a:lnTo>
                    <a:pt x="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15">
              <a:extLst>
                <a:ext uri="{FF2B5EF4-FFF2-40B4-BE49-F238E27FC236}">
                  <a16:creationId xmlns:a16="http://schemas.microsoft.com/office/drawing/2014/main" xmlns="" id="{144EC3BD-2233-4BA8-A466-18FB03158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39900" y="2857501"/>
              <a:ext cx="17463" cy="9525"/>
            </a:xfrm>
            <a:custGeom>
              <a:avLst/>
              <a:gdLst>
                <a:gd name="T0" fmla="*/ 6 w 11"/>
                <a:gd name="T1" fmla="*/ 0 h 6"/>
                <a:gd name="T2" fmla="*/ 0 w 11"/>
                <a:gd name="T3" fmla="*/ 0 h 6"/>
                <a:gd name="T4" fmla="*/ 0 w 11"/>
                <a:gd name="T5" fmla="*/ 6 h 6"/>
                <a:gd name="T6" fmla="*/ 11 w 11"/>
                <a:gd name="T7" fmla="*/ 6 h 6"/>
                <a:gd name="T8" fmla="*/ 6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6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11" y="6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16">
              <a:extLst>
                <a:ext uri="{FF2B5EF4-FFF2-40B4-BE49-F238E27FC236}">
                  <a16:creationId xmlns:a16="http://schemas.microsoft.com/office/drawing/2014/main" xmlns="" id="{D003B7AF-FF06-4912-89EB-9136C56B3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39900" y="2857501"/>
              <a:ext cx="17463" cy="9525"/>
            </a:xfrm>
            <a:custGeom>
              <a:avLst/>
              <a:gdLst>
                <a:gd name="T0" fmla="*/ 6 w 11"/>
                <a:gd name="T1" fmla="*/ 0 h 6"/>
                <a:gd name="T2" fmla="*/ 0 w 11"/>
                <a:gd name="T3" fmla="*/ 0 h 6"/>
                <a:gd name="T4" fmla="*/ 0 w 11"/>
                <a:gd name="T5" fmla="*/ 6 h 6"/>
                <a:gd name="T6" fmla="*/ 11 w 11"/>
                <a:gd name="T7" fmla="*/ 6 h 6"/>
                <a:gd name="T8" fmla="*/ 6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6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11" y="6"/>
                  </a:lnTo>
                  <a:lnTo>
                    <a:pt x="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517">
              <a:extLst>
                <a:ext uri="{FF2B5EF4-FFF2-40B4-BE49-F238E27FC236}">
                  <a16:creationId xmlns:a16="http://schemas.microsoft.com/office/drawing/2014/main" xmlns="" id="{06C5B54E-26A0-413D-ADA1-B166AD971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08125" y="2840038"/>
              <a:ext cx="7938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518">
              <a:extLst>
                <a:ext uri="{FF2B5EF4-FFF2-40B4-BE49-F238E27FC236}">
                  <a16:creationId xmlns:a16="http://schemas.microsoft.com/office/drawing/2014/main" xmlns="" id="{2D8ABC35-8A13-418F-9F0B-8F3DE6940B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08125" y="2840038"/>
              <a:ext cx="7938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19">
              <a:extLst>
                <a:ext uri="{FF2B5EF4-FFF2-40B4-BE49-F238E27FC236}">
                  <a16:creationId xmlns:a16="http://schemas.microsoft.com/office/drawing/2014/main" xmlns="" id="{79D64F59-6DDD-417B-908A-67499348C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20900" y="2876551"/>
              <a:ext cx="195263" cy="17463"/>
            </a:xfrm>
            <a:custGeom>
              <a:avLst/>
              <a:gdLst>
                <a:gd name="T0" fmla="*/ 123 w 123"/>
                <a:gd name="T1" fmla="*/ 0 h 11"/>
                <a:gd name="T2" fmla="*/ 28 w 123"/>
                <a:gd name="T3" fmla="*/ 5 h 11"/>
                <a:gd name="T4" fmla="*/ 22 w 123"/>
                <a:gd name="T5" fmla="*/ 5 h 11"/>
                <a:gd name="T6" fmla="*/ 22 w 123"/>
                <a:gd name="T7" fmla="*/ 5 h 11"/>
                <a:gd name="T8" fmla="*/ 0 w 123"/>
                <a:gd name="T9" fmla="*/ 5 h 11"/>
                <a:gd name="T10" fmla="*/ 0 w 123"/>
                <a:gd name="T11" fmla="*/ 11 h 11"/>
                <a:gd name="T12" fmla="*/ 17 w 123"/>
                <a:gd name="T13" fmla="*/ 11 h 11"/>
                <a:gd name="T14" fmla="*/ 17 w 123"/>
                <a:gd name="T15" fmla="*/ 11 h 11"/>
                <a:gd name="T16" fmla="*/ 28 w 123"/>
                <a:gd name="T17" fmla="*/ 11 h 11"/>
                <a:gd name="T18" fmla="*/ 123 w 123"/>
                <a:gd name="T19" fmla="*/ 5 h 11"/>
                <a:gd name="T20" fmla="*/ 123 w 123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1">
                  <a:moveTo>
                    <a:pt x="123" y="0"/>
                  </a:moveTo>
                  <a:lnTo>
                    <a:pt x="28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0" y="5"/>
                  </a:lnTo>
                  <a:lnTo>
                    <a:pt x="0" y="11"/>
                  </a:lnTo>
                  <a:lnTo>
                    <a:pt x="17" y="11"/>
                  </a:lnTo>
                  <a:lnTo>
                    <a:pt x="17" y="11"/>
                  </a:lnTo>
                  <a:lnTo>
                    <a:pt x="28" y="11"/>
                  </a:lnTo>
                  <a:lnTo>
                    <a:pt x="123" y="5"/>
                  </a:ln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20">
              <a:extLst>
                <a:ext uri="{FF2B5EF4-FFF2-40B4-BE49-F238E27FC236}">
                  <a16:creationId xmlns:a16="http://schemas.microsoft.com/office/drawing/2014/main" xmlns="" id="{9FE683D7-3E02-4C8F-A877-B5B635D6F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120900" y="2876551"/>
              <a:ext cx="195263" cy="17463"/>
            </a:xfrm>
            <a:custGeom>
              <a:avLst/>
              <a:gdLst>
                <a:gd name="T0" fmla="*/ 123 w 123"/>
                <a:gd name="T1" fmla="*/ 0 h 11"/>
                <a:gd name="T2" fmla="*/ 28 w 123"/>
                <a:gd name="T3" fmla="*/ 5 h 11"/>
                <a:gd name="T4" fmla="*/ 22 w 123"/>
                <a:gd name="T5" fmla="*/ 5 h 11"/>
                <a:gd name="T6" fmla="*/ 22 w 123"/>
                <a:gd name="T7" fmla="*/ 5 h 11"/>
                <a:gd name="T8" fmla="*/ 0 w 123"/>
                <a:gd name="T9" fmla="*/ 5 h 11"/>
                <a:gd name="T10" fmla="*/ 0 w 123"/>
                <a:gd name="T11" fmla="*/ 11 h 11"/>
                <a:gd name="T12" fmla="*/ 17 w 123"/>
                <a:gd name="T13" fmla="*/ 11 h 11"/>
                <a:gd name="T14" fmla="*/ 17 w 123"/>
                <a:gd name="T15" fmla="*/ 11 h 11"/>
                <a:gd name="T16" fmla="*/ 28 w 123"/>
                <a:gd name="T17" fmla="*/ 11 h 11"/>
                <a:gd name="T18" fmla="*/ 123 w 123"/>
                <a:gd name="T19" fmla="*/ 5 h 11"/>
                <a:gd name="T20" fmla="*/ 123 w 123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1">
                  <a:moveTo>
                    <a:pt x="123" y="0"/>
                  </a:moveTo>
                  <a:lnTo>
                    <a:pt x="28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0" y="5"/>
                  </a:lnTo>
                  <a:lnTo>
                    <a:pt x="0" y="11"/>
                  </a:lnTo>
                  <a:lnTo>
                    <a:pt x="17" y="11"/>
                  </a:lnTo>
                  <a:lnTo>
                    <a:pt x="17" y="11"/>
                  </a:lnTo>
                  <a:lnTo>
                    <a:pt x="28" y="11"/>
                  </a:lnTo>
                  <a:lnTo>
                    <a:pt x="123" y="5"/>
                  </a:lnTo>
                  <a:lnTo>
                    <a:pt x="1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521">
              <a:extLst>
                <a:ext uri="{FF2B5EF4-FFF2-40B4-BE49-F238E27FC236}">
                  <a16:creationId xmlns:a16="http://schemas.microsoft.com/office/drawing/2014/main" xmlns="" id="{5A41A22F-E81E-4CD2-BBEF-BC05EDF9EC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925638" y="2876551"/>
              <a:ext cx="952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522">
              <a:extLst>
                <a:ext uri="{FF2B5EF4-FFF2-40B4-BE49-F238E27FC236}">
                  <a16:creationId xmlns:a16="http://schemas.microsoft.com/office/drawing/2014/main" xmlns="" id="{99361F00-7EAA-4438-B691-44DEFEE6E9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925638" y="2876551"/>
              <a:ext cx="952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23">
              <a:extLst>
                <a:ext uri="{FF2B5EF4-FFF2-40B4-BE49-F238E27FC236}">
                  <a16:creationId xmlns:a16="http://schemas.microsoft.com/office/drawing/2014/main" xmlns="" id="{1D82ABBF-0280-46FA-B875-4911D3AF5C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733675" y="2884488"/>
              <a:ext cx="603250" cy="61913"/>
            </a:xfrm>
            <a:custGeom>
              <a:avLst/>
              <a:gdLst>
                <a:gd name="T0" fmla="*/ 213 w 380"/>
                <a:gd name="T1" fmla="*/ 17 h 39"/>
                <a:gd name="T2" fmla="*/ 157 w 380"/>
                <a:gd name="T3" fmla="*/ 17 h 39"/>
                <a:gd name="T4" fmla="*/ 151 w 380"/>
                <a:gd name="T5" fmla="*/ 23 h 39"/>
                <a:gd name="T6" fmla="*/ 6 w 380"/>
                <a:gd name="T7" fmla="*/ 28 h 39"/>
                <a:gd name="T8" fmla="*/ 0 w 380"/>
                <a:gd name="T9" fmla="*/ 39 h 39"/>
                <a:gd name="T10" fmla="*/ 151 w 380"/>
                <a:gd name="T11" fmla="*/ 28 h 39"/>
                <a:gd name="T12" fmla="*/ 157 w 380"/>
                <a:gd name="T13" fmla="*/ 28 h 39"/>
                <a:gd name="T14" fmla="*/ 213 w 380"/>
                <a:gd name="T15" fmla="*/ 23 h 39"/>
                <a:gd name="T16" fmla="*/ 213 w 380"/>
                <a:gd name="T17" fmla="*/ 17 h 39"/>
                <a:gd name="T18" fmla="*/ 229 w 380"/>
                <a:gd name="T19" fmla="*/ 11 h 39"/>
                <a:gd name="T20" fmla="*/ 224 w 380"/>
                <a:gd name="T21" fmla="*/ 17 h 39"/>
                <a:gd name="T22" fmla="*/ 218 w 380"/>
                <a:gd name="T23" fmla="*/ 23 h 39"/>
                <a:gd name="T24" fmla="*/ 235 w 380"/>
                <a:gd name="T25" fmla="*/ 17 h 39"/>
                <a:gd name="T26" fmla="*/ 229 w 380"/>
                <a:gd name="T27" fmla="*/ 11 h 39"/>
                <a:gd name="T28" fmla="*/ 380 w 380"/>
                <a:gd name="T29" fmla="*/ 0 h 39"/>
                <a:gd name="T30" fmla="*/ 241 w 380"/>
                <a:gd name="T31" fmla="*/ 11 h 39"/>
                <a:gd name="T32" fmla="*/ 246 w 380"/>
                <a:gd name="T33" fmla="*/ 17 h 39"/>
                <a:gd name="T34" fmla="*/ 380 w 380"/>
                <a:gd name="T35" fmla="*/ 11 h 39"/>
                <a:gd name="T36" fmla="*/ 380 w 380"/>
                <a:gd name="T3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0" h="39">
                  <a:moveTo>
                    <a:pt x="213" y="17"/>
                  </a:moveTo>
                  <a:lnTo>
                    <a:pt x="157" y="17"/>
                  </a:lnTo>
                  <a:lnTo>
                    <a:pt x="151" y="23"/>
                  </a:lnTo>
                  <a:lnTo>
                    <a:pt x="6" y="28"/>
                  </a:lnTo>
                  <a:lnTo>
                    <a:pt x="0" y="39"/>
                  </a:lnTo>
                  <a:lnTo>
                    <a:pt x="151" y="28"/>
                  </a:lnTo>
                  <a:lnTo>
                    <a:pt x="157" y="28"/>
                  </a:lnTo>
                  <a:lnTo>
                    <a:pt x="213" y="23"/>
                  </a:lnTo>
                  <a:lnTo>
                    <a:pt x="213" y="17"/>
                  </a:lnTo>
                  <a:close/>
                  <a:moveTo>
                    <a:pt x="229" y="11"/>
                  </a:moveTo>
                  <a:lnTo>
                    <a:pt x="224" y="17"/>
                  </a:lnTo>
                  <a:lnTo>
                    <a:pt x="218" y="23"/>
                  </a:lnTo>
                  <a:lnTo>
                    <a:pt x="235" y="17"/>
                  </a:lnTo>
                  <a:lnTo>
                    <a:pt x="229" y="11"/>
                  </a:lnTo>
                  <a:close/>
                  <a:moveTo>
                    <a:pt x="380" y="0"/>
                  </a:moveTo>
                  <a:lnTo>
                    <a:pt x="241" y="11"/>
                  </a:lnTo>
                  <a:lnTo>
                    <a:pt x="246" y="17"/>
                  </a:lnTo>
                  <a:lnTo>
                    <a:pt x="380" y="11"/>
                  </a:lnTo>
                  <a:lnTo>
                    <a:pt x="3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24">
              <a:extLst>
                <a:ext uri="{FF2B5EF4-FFF2-40B4-BE49-F238E27FC236}">
                  <a16:creationId xmlns:a16="http://schemas.microsoft.com/office/drawing/2014/main" xmlns="" id="{0EED4DF6-110C-40A9-9DAC-6DA8CF1DAC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733675" y="2884488"/>
              <a:ext cx="603250" cy="61913"/>
            </a:xfrm>
            <a:custGeom>
              <a:avLst/>
              <a:gdLst>
                <a:gd name="T0" fmla="*/ 213 w 380"/>
                <a:gd name="T1" fmla="*/ 17 h 39"/>
                <a:gd name="T2" fmla="*/ 157 w 380"/>
                <a:gd name="T3" fmla="*/ 17 h 39"/>
                <a:gd name="T4" fmla="*/ 151 w 380"/>
                <a:gd name="T5" fmla="*/ 23 h 39"/>
                <a:gd name="T6" fmla="*/ 6 w 380"/>
                <a:gd name="T7" fmla="*/ 28 h 39"/>
                <a:gd name="T8" fmla="*/ 0 w 380"/>
                <a:gd name="T9" fmla="*/ 39 h 39"/>
                <a:gd name="T10" fmla="*/ 151 w 380"/>
                <a:gd name="T11" fmla="*/ 28 h 39"/>
                <a:gd name="T12" fmla="*/ 157 w 380"/>
                <a:gd name="T13" fmla="*/ 28 h 39"/>
                <a:gd name="T14" fmla="*/ 213 w 380"/>
                <a:gd name="T15" fmla="*/ 23 h 39"/>
                <a:gd name="T16" fmla="*/ 213 w 380"/>
                <a:gd name="T17" fmla="*/ 17 h 39"/>
                <a:gd name="T18" fmla="*/ 229 w 380"/>
                <a:gd name="T19" fmla="*/ 11 h 39"/>
                <a:gd name="T20" fmla="*/ 224 w 380"/>
                <a:gd name="T21" fmla="*/ 17 h 39"/>
                <a:gd name="T22" fmla="*/ 218 w 380"/>
                <a:gd name="T23" fmla="*/ 23 h 39"/>
                <a:gd name="T24" fmla="*/ 235 w 380"/>
                <a:gd name="T25" fmla="*/ 17 h 39"/>
                <a:gd name="T26" fmla="*/ 229 w 380"/>
                <a:gd name="T27" fmla="*/ 11 h 39"/>
                <a:gd name="T28" fmla="*/ 380 w 380"/>
                <a:gd name="T29" fmla="*/ 0 h 39"/>
                <a:gd name="T30" fmla="*/ 241 w 380"/>
                <a:gd name="T31" fmla="*/ 11 h 39"/>
                <a:gd name="T32" fmla="*/ 246 w 380"/>
                <a:gd name="T33" fmla="*/ 17 h 39"/>
                <a:gd name="T34" fmla="*/ 380 w 380"/>
                <a:gd name="T35" fmla="*/ 11 h 39"/>
                <a:gd name="T36" fmla="*/ 380 w 380"/>
                <a:gd name="T3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0" h="39">
                  <a:moveTo>
                    <a:pt x="213" y="17"/>
                  </a:moveTo>
                  <a:lnTo>
                    <a:pt x="157" y="17"/>
                  </a:lnTo>
                  <a:lnTo>
                    <a:pt x="151" y="23"/>
                  </a:lnTo>
                  <a:lnTo>
                    <a:pt x="6" y="28"/>
                  </a:lnTo>
                  <a:lnTo>
                    <a:pt x="0" y="39"/>
                  </a:lnTo>
                  <a:lnTo>
                    <a:pt x="151" y="28"/>
                  </a:lnTo>
                  <a:lnTo>
                    <a:pt x="157" y="28"/>
                  </a:lnTo>
                  <a:lnTo>
                    <a:pt x="213" y="23"/>
                  </a:lnTo>
                  <a:lnTo>
                    <a:pt x="213" y="17"/>
                  </a:lnTo>
                  <a:moveTo>
                    <a:pt x="229" y="11"/>
                  </a:moveTo>
                  <a:lnTo>
                    <a:pt x="224" y="17"/>
                  </a:lnTo>
                  <a:lnTo>
                    <a:pt x="218" y="23"/>
                  </a:lnTo>
                  <a:lnTo>
                    <a:pt x="235" y="17"/>
                  </a:lnTo>
                  <a:lnTo>
                    <a:pt x="229" y="11"/>
                  </a:lnTo>
                  <a:moveTo>
                    <a:pt x="380" y="0"/>
                  </a:moveTo>
                  <a:lnTo>
                    <a:pt x="241" y="11"/>
                  </a:lnTo>
                  <a:lnTo>
                    <a:pt x="246" y="17"/>
                  </a:lnTo>
                  <a:lnTo>
                    <a:pt x="380" y="11"/>
                  </a:lnTo>
                  <a:lnTo>
                    <a:pt x="38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525">
              <a:extLst>
                <a:ext uri="{FF2B5EF4-FFF2-40B4-BE49-F238E27FC236}">
                  <a16:creationId xmlns:a16="http://schemas.microsoft.com/office/drawing/2014/main" xmlns="" id="{94964591-4ABF-4DDE-8FA9-D447CFF3EF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130425" y="2884488"/>
              <a:ext cx="1588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526">
              <a:extLst>
                <a:ext uri="{FF2B5EF4-FFF2-40B4-BE49-F238E27FC236}">
                  <a16:creationId xmlns:a16="http://schemas.microsoft.com/office/drawing/2014/main" xmlns="" id="{7A1B03D8-5A6D-45E6-80E2-340427B5C0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130425" y="2884488"/>
              <a:ext cx="1588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27">
              <a:extLst>
                <a:ext uri="{FF2B5EF4-FFF2-40B4-BE49-F238E27FC236}">
                  <a16:creationId xmlns:a16="http://schemas.microsoft.com/office/drawing/2014/main" xmlns="" id="{6B3E7661-5C8C-4BAD-AA64-E2954BB26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70138" y="2901951"/>
              <a:ext cx="26988" cy="9525"/>
            </a:xfrm>
            <a:custGeom>
              <a:avLst/>
              <a:gdLst>
                <a:gd name="T0" fmla="*/ 12 w 17"/>
                <a:gd name="T1" fmla="*/ 0 h 6"/>
                <a:gd name="T2" fmla="*/ 0 w 17"/>
                <a:gd name="T3" fmla="*/ 0 h 6"/>
                <a:gd name="T4" fmla="*/ 6 w 17"/>
                <a:gd name="T5" fmla="*/ 6 h 6"/>
                <a:gd name="T6" fmla="*/ 17 w 17"/>
                <a:gd name="T7" fmla="*/ 6 h 6"/>
                <a:gd name="T8" fmla="*/ 12 w 1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12" y="0"/>
                  </a:moveTo>
                  <a:lnTo>
                    <a:pt x="0" y="0"/>
                  </a:lnTo>
                  <a:lnTo>
                    <a:pt x="6" y="6"/>
                  </a:lnTo>
                  <a:lnTo>
                    <a:pt x="17" y="6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28">
              <a:extLst>
                <a:ext uri="{FF2B5EF4-FFF2-40B4-BE49-F238E27FC236}">
                  <a16:creationId xmlns:a16="http://schemas.microsoft.com/office/drawing/2014/main" xmlns="" id="{8E0D8F1B-7CA7-44B6-B56D-556069727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70138" y="2901951"/>
              <a:ext cx="26988" cy="9525"/>
            </a:xfrm>
            <a:custGeom>
              <a:avLst/>
              <a:gdLst>
                <a:gd name="T0" fmla="*/ 12 w 17"/>
                <a:gd name="T1" fmla="*/ 0 h 6"/>
                <a:gd name="T2" fmla="*/ 0 w 17"/>
                <a:gd name="T3" fmla="*/ 0 h 6"/>
                <a:gd name="T4" fmla="*/ 6 w 17"/>
                <a:gd name="T5" fmla="*/ 6 h 6"/>
                <a:gd name="T6" fmla="*/ 17 w 17"/>
                <a:gd name="T7" fmla="*/ 6 h 6"/>
                <a:gd name="T8" fmla="*/ 12 w 1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12" y="0"/>
                  </a:moveTo>
                  <a:lnTo>
                    <a:pt x="0" y="0"/>
                  </a:lnTo>
                  <a:lnTo>
                    <a:pt x="6" y="6"/>
                  </a:lnTo>
                  <a:lnTo>
                    <a:pt x="17" y="6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29">
              <a:extLst>
                <a:ext uri="{FF2B5EF4-FFF2-40B4-BE49-F238E27FC236}">
                  <a16:creationId xmlns:a16="http://schemas.microsoft.com/office/drawing/2014/main" xmlns="" id="{9A66E2F0-7E8D-4E94-BD4D-D141645A41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95538" y="2884488"/>
              <a:ext cx="274638" cy="36513"/>
            </a:xfrm>
            <a:custGeom>
              <a:avLst/>
              <a:gdLst>
                <a:gd name="T0" fmla="*/ 11 w 173"/>
                <a:gd name="T1" fmla="*/ 17 h 23"/>
                <a:gd name="T2" fmla="*/ 0 w 173"/>
                <a:gd name="T3" fmla="*/ 17 h 23"/>
                <a:gd name="T4" fmla="*/ 0 w 173"/>
                <a:gd name="T5" fmla="*/ 23 h 23"/>
                <a:gd name="T6" fmla="*/ 5 w 173"/>
                <a:gd name="T7" fmla="*/ 23 h 23"/>
                <a:gd name="T8" fmla="*/ 11 w 173"/>
                <a:gd name="T9" fmla="*/ 17 h 23"/>
                <a:gd name="T10" fmla="*/ 173 w 173"/>
                <a:gd name="T11" fmla="*/ 0 h 23"/>
                <a:gd name="T12" fmla="*/ 167 w 173"/>
                <a:gd name="T13" fmla="*/ 0 h 23"/>
                <a:gd name="T14" fmla="*/ 167 w 173"/>
                <a:gd name="T15" fmla="*/ 11 h 23"/>
                <a:gd name="T16" fmla="*/ 173 w 173"/>
                <a:gd name="T17" fmla="*/ 6 h 23"/>
                <a:gd name="T18" fmla="*/ 173 w 173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23">
                  <a:moveTo>
                    <a:pt x="11" y="17"/>
                  </a:moveTo>
                  <a:lnTo>
                    <a:pt x="0" y="17"/>
                  </a:lnTo>
                  <a:lnTo>
                    <a:pt x="0" y="23"/>
                  </a:lnTo>
                  <a:lnTo>
                    <a:pt x="5" y="23"/>
                  </a:lnTo>
                  <a:lnTo>
                    <a:pt x="11" y="17"/>
                  </a:lnTo>
                  <a:close/>
                  <a:moveTo>
                    <a:pt x="173" y="0"/>
                  </a:moveTo>
                  <a:lnTo>
                    <a:pt x="167" y="0"/>
                  </a:lnTo>
                  <a:lnTo>
                    <a:pt x="167" y="11"/>
                  </a:lnTo>
                  <a:lnTo>
                    <a:pt x="173" y="6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30">
              <a:extLst>
                <a:ext uri="{FF2B5EF4-FFF2-40B4-BE49-F238E27FC236}">
                  <a16:creationId xmlns:a16="http://schemas.microsoft.com/office/drawing/2014/main" xmlns="" id="{782967FE-9FE4-4717-94B7-BE9363C7D8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2395538" y="2884488"/>
              <a:ext cx="274638" cy="36513"/>
            </a:xfrm>
            <a:custGeom>
              <a:avLst/>
              <a:gdLst>
                <a:gd name="T0" fmla="*/ 11 w 173"/>
                <a:gd name="T1" fmla="*/ 17 h 23"/>
                <a:gd name="T2" fmla="*/ 0 w 173"/>
                <a:gd name="T3" fmla="*/ 17 h 23"/>
                <a:gd name="T4" fmla="*/ 0 w 173"/>
                <a:gd name="T5" fmla="*/ 23 h 23"/>
                <a:gd name="T6" fmla="*/ 5 w 173"/>
                <a:gd name="T7" fmla="*/ 23 h 23"/>
                <a:gd name="T8" fmla="*/ 11 w 173"/>
                <a:gd name="T9" fmla="*/ 17 h 23"/>
                <a:gd name="T10" fmla="*/ 173 w 173"/>
                <a:gd name="T11" fmla="*/ 0 h 23"/>
                <a:gd name="T12" fmla="*/ 167 w 173"/>
                <a:gd name="T13" fmla="*/ 0 h 23"/>
                <a:gd name="T14" fmla="*/ 167 w 173"/>
                <a:gd name="T15" fmla="*/ 11 h 23"/>
                <a:gd name="T16" fmla="*/ 173 w 173"/>
                <a:gd name="T17" fmla="*/ 6 h 23"/>
                <a:gd name="T18" fmla="*/ 173 w 173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23">
                  <a:moveTo>
                    <a:pt x="11" y="17"/>
                  </a:moveTo>
                  <a:lnTo>
                    <a:pt x="0" y="17"/>
                  </a:lnTo>
                  <a:lnTo>
                    <a:pt x="0" y="23"/>
                  </a:lnTo>
                  <a:lnTo>
                    <a:pt x="5" y="23"/>
                  </a:lnTo>
                  <a:lnTo>
                    <a:pt x="11" y="17"/>
                  </a:lnTo>
                  <a:moveTo>
                    <a:pt x="173" y="0"/>
                  </a:moveTo>
                  <a:lnTo>
                    <a:pt x="167" y="0"/>
                  </a:lnTo>
                  <a:lnTo>
                    <a:pt x="167" y="11"/>
                  </a:lnTo>
                  <a:lnTo>
                    <a:pt x="173" y="6"/>
                  </a:lnTo>
                  <a:lnTo>
                    <a:pt x="17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31">
              <a:extLst>
                <a:ext uri="{FF2B5EF4-FFF2-40B4-BE49-F238E27FC236}">
                  <a16:creationId xmlns:a16="http://schemas.microsoft.com/office/drawing/2014/main" xmlns="" id="{74CED675-53FC-4315-89B5-F50E454D9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3070225" y="2938463"/>
              <a:ext cx="336550" cy="26988"/>
            </a:xfrm>
            <a:custGeom>
              <a:avLst/>
              <a:gdLst>
                <a:gd name="T0" fmla="*/ 212 w 212"/>
                <a:gd name="T1" fmla="*/ 0 h 17"/>
                <a:gd name="T2" fmla="*/ 84 w 212"/>
                <a:gd name="T3" fmla="*/ 5 h 17"/>
                <a:gd name="T4" fmla="*/ 78 w 212"/>
                <a:gd name="T5" fmla="*/ 5 h 17"/>
                <a:gd name="T6" fmla="*/ 0 w 212"/>
                <a:gd name="T7" fmla="*/ 11 h 17"/>
                <a:gd name="T8" fmla="*/ 17 w 212"/>
                <a:gd name="T9" fmla="*/ 17 h 17"/>
                <a:gd name="T10" fmla="*/ 78 w 212"/>
                <a:gd name="T11" fmla="*/ 11 h 17"/>
                <a:gd name="T12" fmla="*/ 84 w 212"/>
                <a:gd name="T13" fmla="*/ 11 h 17"/>
                <a:gd name="T14" fmla="*/ 207 w 212"/>
                <a:gd name="T15" fmla="*/ 5 h 17"/>
                <a:gd name="T16" fmla="*/ 212 w 21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7">
                  <a:moveTo>
                    <a:pt x="212" y="0"/>
                  </a:moveTo>
                  <a:lnTo>
                    <a:pt x="84" y="5"/>
                  </a:lnTo>
                  <a:lnTo>
                    <a:pt x="78" y="5"/>
                  </a:lnTo>
                  <a:lnTo>
                    <a:pt x="0" y="11"/>
                  </a:lnTo>
                  <a:lnTo>
                    <a:pt x="17" y="17"/>
                  </a:lnTo>
                  <a:lnTo>
                    <a:pt x="78" y="11"/>
                  </a:lnTo>
                  <a:lnTo>
                    <a:pt x="84" y="11"/>
                  </a:lnTo>
                  <a:lnTo>
                    <a:pt x="207" y="5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32">
              <a:extLst>
                <a:ext uri="{FF2B5EF4-FFF2-40B4-BE49-F238E27FC236}">
                  <a16:creationId xmlns:a16="http://schemas.microsoft.com/office/drawing/2014/main" xmlns="" id="{0E5BE535-6217-49D3-AE11-CB6258257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-3070225" y="2938463"/>
              <a:ext cx="336550" cy="26988"/>
            </a:xfrm>
            <a:custGeom>
              <a:avLst/>
              <a:gdLst>
                <a:gd name="T0" fmla="*/ 212 w 212"/>
                <a:gd name="T1" fmla="*/ 0 h 17"/>
                <a:gd name="T2" fmla="*/ 84 w 212"/>
                <a:gd name="T3" fmla="*/ 5 h 17"/>
                <a:gd name="T4" fmla="*/ 78 w 212"/>
                <a:gd name="T5" fmla="*/ 5 h 17"/>
                <a:gd name="T6" fmla="*/ 0 w 212"/>
                <a:gd name="T7" fmla="*/ 11 h 17"/>
                <a:gd name="T8" fmla="*/ 17 w 212"/>
                <a:gd name="T9" fmla="*/ 17 h 17"/>
                <a:gd name="T10" fmla="*/ 78 w 212"/>
                <a:gd name="T11" fmla="*/ 11 h 17"/>
                <a:gd name="T12" fmla="*/ 84 w 212"/>
                <a:gd name="T13" fmla="*/ 11 h 17"/>
                <a:gd name="T14" fmla="*/ 207 w 212"/>
                <a:gd name="T15" fmla="*/ 5 h 17"/>
                <a:gd name="T16" fmla="*/ 212 w 21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7">
                  <a:moveTo>
                    <a:pt x="212" y="0"/>
                  </a:moveTo>
                  <a:lnTo>
                    <a:pt x="84" y="5"/>
                  </a:lnTo>
                  <a:lnTo>
                    <a:pt x="78" y="5"/>
                  </a:lnTo>
                  <a:lnTo>
                    <a:pt x="0" y="11"/>
                  </a:lnTo>
                  <a:lnTo>
                    <a:pt x="17" y="17"/>
                  </a:lnTo>
                  <a:lnTo>
                    <a:pt x="78" y="11"/>
                  </a:lnTo>
                  <a:lnTo>
                    <a:pt x="84" y="11"/>
                  </a:lnTo>
                  <a:lnTo>
                    <a:pt x="207" y="5"/>
                  </a:lnTo>
                  <a:lnTo>
                    <a:pt x="2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33">
              <a:extLst>
                <a:ext uri="{FF2B5EF4-FFF2-40B4-BE49-F238E27FC236}">
                  <a16:creationId xmlns:a16="http://schemas.microsoft.com/office/drawing/2014/main" xmlns="" id="{05B9A076-DEDC-4A34-8130-474C5E904B5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41613" y="2928938"/>
              <a:ext cx="17463" cy="17463"/>
            </a:xfrm>
            <a:custGeom>
              <a:avLst/>
              <a:gdLst>
                <a:gd name="T0" fmla="*/ 11 w 11"/>
                <a:gd name="T1" fmla="*/ 0 h 11"/>
                <a:gd name="T2" fmla="*/ 5 w 11"/>
                <a:gd name="T3" fmla="*/ 6 h 11"/>
                <a:gd name="T4" fmla="*/ 0 w 11"/>
                <a:gd name="T5" fmla="*/ 11 h 11"/>
                <a:gd name="T6" fmla="*/ 5 w 11"/>
                <a:gd name="T7" fmla="*/ 11 h 11"/>
                <a:gd name="T8" fmla="*/ 11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lnTo>
                    <a:pt x="5" y="6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34">
              <a:extLst>
                <a:ext uri="{FF2B5EF4-FFF2-40B4-BE49-F238E27FC236}">
                  <a16:creationId xmlns:a16="http://schemas.microsoft.com/office/drawing/2014/main" xmlns="" id="{F1238BCE-4A3C-45EE-A261-F9813B5A4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41613" y="2928938"/>
              <a:ext cx="17463" cy="17463"/>
            </a:xfrm>
            <a:custGeom>
              <a:avLst/>
              <a:gdLst>
                <a:gd name="T0" fmla="*/ 11 w 11"/>
                <a:gd name="T1" fmla="*/ 0 h 11"/>
                <a:gd name="T2" fmla="*/ 5 w 11"/>
                <a:gd name="T3" fmla="*/ 6 h 11"/>
                <a:gd name="T4" fmla="*/ 0 w 11"/>
                <a:gd name="T5" fmla="*/ 11 h 11"/>
                <a:gd name="T6" fmla="*/ 5 w 11"/>
                <a:gd name="T7" fmla="*/ 11 h 11"/>
                <a:gd name="T8" fmla="*/ 11 w 1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lnTo>
                    <a:pt x="5" y="6"/>
                  </a:lnTo>
                  <a:lnTo>
                    <a:pt x="0" y="11"/>
                  </a:lnTo>
                  <a:lnTo>
                    <a:pt x="5" y="11"/>
                  </a:lnTo>
                  <a:lnTo>
                    <a:pt x="1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35">
              <a:extLst>
                <a:ext uri="{FF2B5EF4-FFF2-40B4-BE49-F238E27FC236}">
                  <a16:creationId xmlns:a16="http://schemas.microsoft.com/office/drawing/2014/main" xmlns="" id="{64B07F0D-8231-4AFB-9D98-DCFFE3D6E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51225" y="2965451"/>
              <a:ext cx="381000" cy="34925"/>
            </a:xfrm>
            <a:custGeom>
              <a:avLst/>
              <a:gdLst>
                <a:gd name="T0" fmla="*/ 229 w 240"/>
                <a:gd name="T1" fmla="*/ 0 h 22"/>
                <a:gd name="T2" fmla="*/ 95 w 240"/>
                <a:gd name="T3" fmla="*/ 5 h 22"/>
                <a:gd name="T4" fmla="*/ 83 w 240"/>
                <a:gd name="T5" fmla="*/ 5 h 22"/>
                <a:gd name="T6" fmla="*/ 0 w 240"/>
                <a:gd name="T7" fmla="*/ 16 h 22"/>
                <a:gd name="T8" fmla="*/ 5 w 240"/>
                <a:gd name="T9" fmla="*/ 22 h 22"/>
                <a:gd name="T10" fmla="*/ 89 w 240"/>
                <a:gd name="T11" fmla="*/ 16 h 22"/>
                <a:gd name="T12" fmla="*/ 100 w 240"/>
                <a:gd name="T13" fmla="*/ 11 h 22"/>
                <a:gd name="T14" fmla="*/ 240 w 240"/>
                <a:gd name="T15" fmla="*/ 0 h 22"/>
                <a:gd name="T16" fmla="*/ 229 w 240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22">
                  <a:moveTo>
                    <a:pt x="229" y="0"/>
                  </a:moveTo>
                  <a:lnTo>
                    <a:pt x="95" y="5"/>
                  </a:lnTo>
                  <a:lnTo>
                    <a:pt x="83" y="5"/>
                  </a:lnTo>
                  <a:lnTo>
                    <a:pt x="0" y="16"/>
                  </a:lnTo>
                  <a:lnTo>
                    <a:pt x="5" y="22"/>
                  </a:lnTo>
                  <a:lnTo>
                    <a:pt x="89" y="16"/>
                  </a:lnTo>
                  <a:lnTo>
                    <a:pt x="100" y="11"/>
                  </a:lnTo>
                  <a:lnTo>
                    <a:pt x="240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36">
              <a:extLst>
                <a:ext uri="{FF2B5EF4-FFF2-40B4-BE49-F238E27FC236}">
                  <a16:creationId xmlns:a16="http://schemas.microsoft.com/office/drawing/2014/main" xmlns="" id="{5C1737F7-5BD0-4141-805D-59ADAD9FA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51225" y="2965451"/>
              <a:ext cx="381000" cy="34925"/>
            </a:xfrm>
            <a:custGeom>
              <a:avLst/>
              <a:gdLst>
                <a:gd name="T0" fmla="*/ 229 w 240"/>
                <a:gd name="T1" fmla="*/ 0 h 22"/>
                <a:gd name="T2" fmla="*/ 95 w 240"/>
                <a:gd name="T3" fmla="*/ 5 h 22"/>
                <a:gd name="T4" fmla="*/ 83 w 240"/>
                <a:gd name="T5" fmla="*/ 5 h 22"/>
                <a:gd name="T6" fmla="*/ 0 w 240"/>
                <a:gd name="T7" fmla="*/ 16 h 22"/>
                <a:gd name="T8" fmla="*/ 5 w 240"/>
                <a:gd name="T9" fmla="*/ 22 h 22"/>
                <a:gd name="T10" fmla="*/ 89 w 240"/>
                <a:gd name="T11" fmla="*/ 16 h 22"/>
                <a:gd name="T12" fmla="*/ 100 w 240"/>
                <a:gd name="T13" fmla="*/ 11 h 22"/>
                <a:gd name="T14" fmla="*/ 240 w 240"/>
                <a:gd name="T15" fmla="*/ 0 h 22"/>
                <a:gd name="T16" fmla="*/ 229 w 240"/>
                <a:gd name="T1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22">
                  <a:moveTo>
                    <a:pt x="229" y="0"/>
                  </a:moveTo>
                  <a:lnTo>
                    <a:pt x="95" y="5"/>
                  </a:lnTo>
                  <a:lnTo>
                    <a:pt x="83" y="5"/>
                  </a:lnTo>
                  <a:lnTo>
                    <a:pt x="0" y="16"/>
                  </a:lnTo>
                  <a:lnTo>
                    <a:pt x="5" y="22"/>
                  </a:lnTo>
                  <a:lnTo>
                    <a:pt x="89" y="16"/>
                  </a:lnTo>
                  <a:lnTo>
                    <a:pt x="100" y="11"/>
                  </a:lnTo>
                  <a:lnTo>
                    <a:pt x="240" y="0"/>
                  </a:lnTo>
                  <a:lnTo>
                    <a:pt x="22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537">
              <a:extLst>
                <a:ext uri="{FF2B5EF4-FFF2-40B4-BE49-F238E27FC236}">
                  <a16:creationId xmlns:a16="http://schemas.microsoft.com/office/drawing/2014/main" xmlns="" id="{7B2139F6-AD86-4BBE-A402-B20A08150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087688" y="2955926"/>
              <a:ext cx="44450" cy="9525"/>
            </a:xfrm>
            <a:custGeom>
              <a:avLst/>
              <a:gdLst>
                <a:gd name="T0" fmla="*/ 11 w 28"/>
                <a:gd name="T1" fmla="*/ 0 h 6"/>
                <a:gd name="T2" fmla="*/ 0 w 28"/>
                <a:gd name="T3" fmla="*/ 6 h 6"/>
                <a:gd name="T4" fmla="*/ 11 w 28"/>
                <a:gd name="T5" fmla="*/ 6 h 6"/>
                <a:gd name="T6" fmla="*/ 28 w 28"/>
                <a:gd name="T7" fmla="*/ 6 h 6"/>
                <a:gd name="T8" fmla="*/ 11 w 2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">
                  <a:moveTo>
                    <a:pt x="11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8" y="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38">
              <a:extLst>
                <a:ext uri="{FF2B5EF4-FFF2-40B4-BE49-F238E27FC236}">
                  <a16:creationId xmlns:a16="http://schemas.microsoft.com/office/drawing/2014/main" xmlns="" id="{929FFDFE-C9CE-4713-9E4B-7A23F7391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3087688" y="2955926"/>
              <a:ext cx="44450" cy="9525"/>
            </a:xfrm>
            <a:custGeom>
              <a:avLst/>
              <a:gdLst>
                <a:gd name="T0" fmla="*/ 11 w 28"/>
                <a:gd name="T1" fmla="*/ 0 h 6"/>
                <a:gd name="T2" fmla="*/ 0 w 28"/>
                <a:gd name="T3" fmla="*/ 6 h 6"/>
                <a:gd name="T4" fmla="*/ 11 w 28"/>
                <a:gd name="T5" fmla="*/ 6 h 6"/>
                <a:gd name="T6" fmla="*/ 28 w 28"/>
                <a:gd name="T7" fmla="*/ 6 h 6"/>
                <a:gd name="T8" fmla="*/ 11 w 2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">
                  <a:moveTo>
                    <a:pt x="11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28" y="6"/>
                  </a:lnTo>
                  <a:lnTo>
                    <a:pt x="1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539">
              <a:extLst>
                <a:ext uri="{FF2B5EF4-FFF2-40B4-BE49-F238E27FC236}">
                  <a16:creationId xmlns:a16="http://schemas.microsoft.com/office/drawing/2014/main" xmlns="" id="{CCEA53DE-F36F-4736-90A9-E9FABC314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594100" y="2990851"/>
              <a:ext cx="133350" cy="17463"/>
            </a:xfrm>
            <a:custGeom>
              <a:avLst/>
              <a:gdLst>
                <a:gd name="T0" fmla="*/ 84 w 84"/>
                <a:gd name="T1" fmla="*/ 0 h 11"/>
                <a:gd name="T2" fmla="*/ 67 w 84"/>
                <a:gd name="T3" fmla="*/ 0 h 11"/>
                <a:gd name="T4" fmla="*/ 62 w 84"/>
                <a:gd name="T5" fmla="*/ 0 h 11"/>
                <a:gd name="T6" fmla="*/ 0 w 84"/>
                <a:gd name="T7" fmla="*/ 6 h 11"/>
                <a:gd name="T8" fmla="*/ 0 w 84"/>
                <a:gd name="T9" fmla="*/ 11 h 11"/>
                <a:gd name="T10" fmla="*/ 62 w 84"/>
                <a:gd name="T11" fmla="*/ 6 h 11"/>
                <a:gd name="T12" fmla="*/ 67 w 84"/>
                <a:gd name="T13" fmla="*/ 6 h 11"/>
                <a:gd name="T14" fmla="*/ 84 w 84"/>
                <a:gd name="T15" fmla="*/ 6 h 11"/>
                <a:gd name="T16" fmla="*/ 84 w 84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11">
                  <a:moveTo>
                    <a:pt x="84" y="0"/>
                  </a:moveTo>
                  <a:lnTo>
                    <a:pt x="67" y="0"/>
                  </a:lnTo>
                  <a:lnTo>
                    <a:pt x="62" y="0"/>
                  </a:lnTo>
                  <a:lnTo>
                    <a:pt x="0" y="6"/>
                  </a:lnTo>
                  <a:lnTo>
                    <a:pt x="0" y="11"/>
                  </a:lnTo>
                  <a:lnTo>
                    <a:pt x="62" y="6"/>
                  </a:lnTo>
                  <a:lnTo>
                    <a:pt x="67" y="6"/>
                  </a:lnTo>
                  <a:lnTo>
                    <a:pt x="84" y="6"/>
                  </a:ln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540">
              <a:extLst>
                <a:ext uri="{FF2B5EF4-FFF2-40B4-BE49-F238E27FC236}">
                  <a16:creationId xmlns:a16="http://schemas.microsoft.com/office/drawing/2014/main" xmlns="" id="{F69C13C6-3914-4888-AF8D-79B920F22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-3594100" y="2990851"/>
              <a:ext cx="133350" cy="17463"/>
            </a:xfrm>
            <a:custGeom>
              <a:avLst/>
              <a:gdLst>
                <a:gd name="T0" fmla="*/ 84 w 84"/>
                <a:gd name="T1" fmla="*/ 0 h 11"/>
                <a:gd name="T2" fmla="*/ 67 w 84"/>
                <a:gd name="T3" fmla="*/ 0 h 11"/>
                <a:gd name="T4" fmla="*/ 62 w 84"/>
                <a:gd name="T5" fmla="*/ 0 h 11"/>
                <a:gd name="T6" fmla="*/ 0 w 84"/>
                <a:gd name="T7" fmla="*/ 6 h 11"/>
                <a:gd name="T8" fmla="*/ 0 w 84"/>
                <a:gd name="T9" fmla="*/ 11 h 11"/>
                <a:gd name="T10" fmla="*/ 62 w 84"/>
                <a:gd name="T11" fmla="*/ 6 h 11"/>
                <a:gd name="T12" fmla="*/ 67 w 84"/>
                <a:gd name="T13" fmla="*/ 6 h 11"/>
                <a:gd name="T14" fmla="*/ 84 w 84"/>
                <a:gd name="T15" fmla="*/ 6 h 11"/>
                <a:gd name="T16" fmla="*/ 84 w 84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11">
                  <a:moveTo>
                    <a:pt x="84" y="0"/>
                  </a:moveTo>
                  <a:lnTo>
                    <a:pt x="67" y="0"/>
                  </a:lnTo>
                  <a:lnTo>
                    <a:pt x="62" y="0"/>
                  </a:lnTo>
                  <a:lnTo>
                    <a:pt x="0" y="6"/>
                  </a:lnTo>
                  <a:lnTo>
                    <a:pt x="0" y="11"/>
                  </a:lnTo>
                  <a:lnTo>
                    <a:pt x="62" y="6"/>
                  </a:lnTo>
                  <a:lnTo>
                    <a:pt x="67" y="6"/>
                  </a:lnTo>
                  <a:lnTo>
                    <a:pt x="84" y="6"/>
                  </a:lnTo>
                  <a:lnTo>
                    <a:pt x="8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541">
              <a:extLst>
                <a:ext uri="{FF2B5EF4-FFF2-40B4-BE49-F238E27FC236}">
                  <a16:creationId xmlns:a16="http://schemas.microsoft.com/office/drawing/2014/main" xmlns="" id="{786E7269-638D-4714-B03B-439B0E830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60750" y="2990851"/>
              <a:ext cx="17463" cy="9525"/>
            </a:xfrm>
            <a:custGeom>
              <a:avLst/>
              <a:gdLst>
                <a:gd name="T0" fmla="*/ 6 w 11"/>
                <a:gd name="T1" fmla="*/ 0 h 6"/>
                <a:gd name="T2" fmla="*/ 0 w 11"/>
                <a:gd name="T3" fmla="*/ 0 h 6"/>
                <a:gd name="T4" fmla="*/ 0 w 11"/>
                <a:gd name="T5" fmla="*/ 6 h 6"/>
                <a:gd name="T6" fmla="*/ 11 w 11"/>
                <a:gd name="T7" fmla="*/ 6 h 6"/>
                <a:gd name="T8" fmla="*/ 6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6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11" y="6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542">
              <a:extLst>
                <a:ext uri="{FF2B5EF4-FFF2-40B4-BE49-F238E27FC236}">
                  <a16:creationId xmlns:a16="http://schemas.microsoft.com/office/drawing/2014/main" xmlns="" id="{1726FF68-E203-41A6-AFCE-FBC4BAF48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60750" y="2990851"/>
              <a:ext cx="17463" cy="9525"/>
            </a:xfrm>
            <a:custGeom>
              <a:avLst/>
              <a:gdLst>
                <a:gd name="T0" fmla="*/ 6 w 11"/>
                <a:gd name="T1" fmla="*/ 0 h 6"/>
                <a:gd name="T2" fmla="*/ 0 w 11"/>
                <a:gd name="T3" fmla="*/ 0 h 6"/>
                <a:gd name="T4" fmla="*/ 0 w 11"/>
                <a:gd name="T5" fmla="*/ 6 h 6"/>
                <a:gd name="T6" fmla="*/ 11 w 11"/>
                <a:gd name="T7" fmla="*/ 6 h 6"/>
                <a:gd name="T8" fmla="*/ 6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6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11" y="6"/>
                  </a:lnTo>
                  <a:lnTo>
                    <a:pt x="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543">
              <a:extLst>
                <a:ext uri="{FF2B5EF4-FFF2-40B4-BE49-F238E27FC236}">
                  <a16:creationId xmlns:a16="http://schemas.microsoft.com/office/drawing/2014/main" xmlns="" id="{721D76E7-B70E-4683-BBFA-39060D72A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86200" y="3000376"/>
              <a:ext cx="282575" cy="26988"/>
            </a:xfrm>
            <a:custGeom>
              <a:avLst/>
              <a:gdLst>
                <a:gd name="T0" fmla="*/ 178 w 178"/>
                <a:gd name="T1" fmla="*/ 0 h 17"/>
                <a:gd name="T2" fmla="*/ 11 w 178"/>
                <a:gd name="T3" fmla="*/ 11 h 17"/>
                <a:gd name="T4" fmla="*/ 0 w 178"/>
                <a:gd name="T5" fmla="*/ 17 h 17"/>
                <a:gd name="T6" fmla="*/ 178 w 178"/>
                <a:gd name="T7" fmla="*/ 5 h 17"/>
                <a:gd name="T8" fmla="*/ 178 w 17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">
                  <a:moveTo>
                    <a:pt x="178" y="0"/>
                  </a:moveTo>
                  <a:lnTo>
                    <a:pt x="11" y="11"/>
                  </a:lnTo>
                  <a:lnTo>
                    <a:pt x="0" y="17"/>
                  </a:lnTo>
                  <a:lnTo>
                    <a:pt x="178" y="5"/>
                  </a:lnTo>
                  <a:lnTo>
                    <a:pt x="1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544">
              <a:extLst>
                <a:ext uri="{FF2B5EF4-FFF2-40B4-BE49-F238E27FC236}">
                  <a16:creationId xmlns:a16="http://schemas.microsoft.com/office/drawing/2014/main" xmlns="" id="{9B9CE8C5-AAEB-4CCA-9672-5729D7A46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86200" y="3000376"/>
              <a:ext cx="282575" cy="26988"/>
            </a:xfrm>
            <a:custGeom>
              <a:avLst/>
              <a:gdLst>
                <a:gd name="T0" fmla="*/ 178 w 178"/>
                <a:gd name="T1" fmla="*/ 0 h 17"/>
                <a:gd name="T2" fmla="*/ 11 w 178"/>
                <a:gd name="T3" fmla="*/ 11 h 17"/>
                <a:gd name="T4" fmla="*/ 0 w 178"/>
                <a:gd name="T5" fmla="*/ 17 h 17"/>
                <a:gd name="T6" fmla="*/ 178 w 178"/>
                <a:gd name="T7" fmla="*/ 5 h 17"/>
                <a:gd name="T8" fmla="*/ 178 w 17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">
                  <a:moveTo>
                    <a:pt x="178" y="0"/>
                  </a:moveTo>
                  <a:lnTo>
                    <a:pt x="11" y="11"/>
                  </a:lnTo>
                  <a:lnTo>
                    <a:pt x="0" y="17"/>
                  </a:lnTo>
                  <a:lnTo>
                    <a:pt x="178" y="5"/>
                  </a:lnTo>
                  <a:lnTo>
                    <a:pt x="17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Rectangle 545">
              <a:extLst>
                <a:ext uri="{FF2B5EF4-FFF2-40B4-BE49-F238E27FC236}">
                  <a16:creationId xmlns:a16="http://schemas.microsoft.com/office/drawing/2014/main" xmlns="" id="{52E1F827-163E-4D70-AD2D-F422EBD37F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603625" y="3000376"/>
              <a:ext cx="952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546">
              <a:extLst>
                <a:ext uri="{FF2B5EF4-FFF2-40B4-BE49-F238E27FC236}">
                  <a16:creationId xmlns:a16="http://schemas.microsoft.com/office/drawing/2014/main" xmlns="" id="{DED8B7A2-663F-4437-9D91-9A030892CE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603625" y="3000376"/>
              <a:ext cx="952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547">
              <a:extLst>
                <a:ext uri="{FF2B5EF4-FFF2-40B4-BE49-F238E27FC236}">
                  <a16:creationId xmlns:a16="http://schemas.microsoft.com/office/drawing/2014/main" xmlns="" id="{0F76B5C8-E43C-422D-8F66-D2A485592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05250" y="3017838"/>
              <a:ext cx="36513" cy="17463"/>
            </a:xfrm>
            <a:custGeom>
              <a:avLst/>
              <a:gdLst>
                <a:gd name="T0" fmla="*/ 23 w 23"/>
                <a:gd name="T1" fmla="*/ 0 h 11"/>
                <a:gd name="T2" fmla="*/ 12 w 23"/>
                <a:gd name="T3" fmla="*/ 0 h 11"/>
                <a:gd name="T4" fmla="*/ 0 w 23"/>
                <a:gd name="T5" fmla="*/ 11 h 11"/>
                <a:gd name="T6" fmla="*/ 12 w 23"/>
                <a:gd name="T7" fmla="*/ 6 h 11"/>
                <a:gd name="T8" fmla="*/ 23 w 2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23" y="0"/>
                  </a:moveTo>
                  <a:lnTo>
                    <a:pt x="12" y="0"/>
                  </a:lnTo>
                  <a:lnTo>
                    <a:pt x="0" y="11"/>
                  </a:lnTo>
                  <a:lnTo>
                    <a:pt x="12" y="6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548">
              <a:extLst>
                <a:ext uri="{FF2B5EF4-FFF2-40B4-BE49-F238E27FC236}">
                  <a16:creationId xmlns:a16="http://schemas.microsoft.com/office/drawing/2014/main" xmlns="" id="{5980E484-13DB-47DF-8AAF-79D0F889E6ED}"/>
                </a:ext>
              </a:extLst>
            </p:cNvPr>
            <p:cNvSpPr>
              <a:spLocks/>
            </p:cNvSpPr>
            <p:nvPr/>
          </p:nvSpPr>
          <p:spPr bwMode="auto">
            <a:xfrm>
              <a:off x="-3905250" y="3017838"/>
              <a:ext cx="36513" cy="17463"/>
            </a:xfrm>
            <a:custGeom>
              <a:avLst/>
              <a:gdLst>
                <a:gd name="T0" fmla="*/ 23 w 23"/>
                <a:gd name="T1" fmla="*/ 0 h 11"/>
                <a:gd name="T2" fmla="*/ 12 w 23"/>
                <a:gd name="T3" fmla="*/ 0 h 11"/>
                <a:gd name="T4" fmla="*/ 0 w 23"/>
                <a:gd name="T5" fmla="*/ 11 h 11"/>
                <a:gd name="T6" fmla="*/ 12 w 23"/>
                <a:gd name="T7" fmla="*/ 6 h 11"/>
                <a:gd name="T8" fmla="*/ 23 w 2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1">
                  <a:moveTo>
                    <a:pt x="23" y="0"/>
                  </a:moveTo>
                  <a:lnTo>
                    <a:pt x="12" y="0"/>
                  </a:lnTo>
                  <a:lnTo>
                    <a:pt x="0" y="11"/>
                  </a:lnTo>
                  <a:lnTo>
                    <a:pt x="12" y="6"/>
                  </a:lnTo>
                  <a:lnTo>
                    <a:pt x="2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549">
              <a:extLst>
                <a:ext uri="{FF2B5EF4-FFF2-40B4-BE49-F238E27FC236}">
                  <a16:creationId xmlns:a16="http://schemas.microsoft.com/office/drawing/2014/main" xmlns="" id="{36C5D1CB-CDF1-4B02-A29A-A7081D1DA7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83088" y="1347788"/>
              <a:ext cx="1135063" cy="1724025"/>
            </a:xfrm>
            <a:custGeom>
              <a:avLst/>
              <a:gdLst>
                <a:gd name="T0" fmla="*/ 1 w 128"/>
                <a:gd name="T1" fmla="*/ 193 h 194"/>
                <a:gd name="T2" fmla="*/ 1 w 128"/>
                <a:gd name="T3" fmla="*/ 193 h 194"/>
                <a:gd name="T4" fmla="*/ 0 w 128"/>
                <a:gd name="T5" fmla="*/ 194 h 194"/>
                <a:gd name="T6" fmla="*/ 1 w 128"/>
                <a:gd name="T7" fmla="*/ 194 h 194"/>
                <a:gd name="T8" fmla="*/ 1 w 128"/>
                <a:gd name="T9" fmla="*/ 193 h 194"/>
                <a:gd name="T10" fmla="*/ 92 w 128"/>
                <a:gd name="T11" fmla="*/ 1 h 194"/>
                <a:gd name="T12" fmla="*/ 16 w 128"/>
                <a:gd name="T13" fmla="*/ 77 h 194"/>
                <a:gd name="T14" fmla="*/ 15 w 128"/>
                <a:gd name="T15" fmla="*/ 78 h 194"/>
                <a:gd name="T16" fmla="*/ 15 w 128"/>
                <a:gd name="T17" fmla="*/ 78 h 194"/>
                <a:gd name="T18" fmla="*/ 15 w 128"/>
                <a:gd name="T19" fmla="*/ 78 h 194"/>
                <a:gd name="T20" fmla="*/ 15 w 128"/>
                <a:gd name="T21" fmla="*/ 82 h 194"/>
                <a:gd name="T22" fmla="*/ 13 w 128"/>
                <a:gd name="T23" fmla="*/ 96 h 194"/>
                <a:gd name="T24" fmla="*/ 14 w 128"/>
                <a:gd name="T25" fmla="*/ 95 h 194"/>
                <a:gd name="T26" fmla="*/ 16 w 128"/>
                <a:gd name="T27" fmla="*/ 82 h 194"/>
                <a:gd name="T28" fmla="*/ 16 w 128"/>
                <a:gd name="T29" fmla="*/ 82 h 194"/>
                <a:gd name="T30" fmla="*/ 16 w 128"/>
                <a:gd name="T31" fmla="*/ 78 h 194"/>
                <a:gd name="T32" fmla="*/ 17 w 128"/>
                <a:gd name="T33" fmla="*/ 78 h 194"/>
                <a:gd name="T34" fmla="*/ 92 w 128"/>
                <a:gd name="T35" fmla="*/ 2 h 194"/>
                <a:gd name="T36" fmla="*/ 92 w 128"/>
                <a:gd name="T37" fmla="*/ 1 h 194"/>
                <a:gd name="T38" fmla="*/ 104 w 128"/>
                <a:gd name="T39" fmla="*/ 0 h 194"/>
                <a:gd name="T40" fmla="*/ 103 w 128"/>
                <a:gd name="T41" fmla="*/ 1 h 194"/>
                <a:gd name="T42" fmla="*/ 126 w 128"/>
                <a:gd name="T43" fmla="*/ 17 h 194"/>
                <a:gd name="T44" fmla="*/ 128 w 128"/>
                <a:gd name="T45" fmla="*/ 16 h 194"/>
                <a:gd name="T46" fmla="*/ 104 w 128"/>
                <a:gd name="T4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8" h="194">
                  <a:moveTo>
                    <a:pt x="1" y="193"/>
                  </a:moveTo>
                  <a:cubicBezTo>
                    <a:pt x="1" y="193"/>
                    <a:pt x="1" y="193"/>
                    <a:pt x="1" y="19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1" y="194"/>
                    <a:pt x="1" y="194"/>
                    <a:pt x="1" y="194"/>
                  </a:cubicBezTo>
                  <a:cubicBezTo>
                    <a:pt x="1" y="193"/>
                    <a:pt x="1" y="193"/>
                    <a:pt x="1" y="193"/>
                  </a:cubicBezTo>
                  <a:moveTo>
                    <a:pt x="92" y="1"/>
                  </a:moveTo>
                  <a:cubicBezTo>
                    <a:pt x="16" y="77"/>
                    <a:pt x="16" y="77"/>
                    <a:pt x="16" y="77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2" y="2"/>
                    <a:pt x="92" y="2"/>
                    <a:pt x="92" y="1"/>
                  </a:cubicBezTo>
                  <a:moveTo>
                    <a:pt x="104" y="0"/>
                  </a:moveTo>
                  <a:cubicBezTo>
                    <a:pt x="103" y="1"/>
                    <a:pt x="103" y="1"/>
                    <a:pt x="103" y="1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04" y="0"/>
                    <a:pt x="104" y="0"/>
                    <a:pt x="10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550">
              <a:extLst>
                <a:ext uri="{FF2B5EF4-FFF2-40B4-BE49-F238E27FC236}">
                  <a16:creationId xmlns:a16="http://schemas.microsoft.com/office/drawing/2014/main" xmlns="" id="{017DBA03-68F8-438B-8516-CEB63D49BA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83088" y="3052763"/>
              <a:ext cx="514350" cy="266700"/>
            </a:xfrm>
            <a:custGeom>
              <a:avLst/>
              <a:gdLst>
                <a:gd name="T0" fmla="*/ 156 w 324"/>
                <a:gd name="T1" fmla="*/ 79 h 168"/>
                <a:gd name="T2" fmla="*/ 145 w 324"/>
                <a:gd name="T3" fmla="*/ 84 h 168"/>
                <a:gd name="T4" fmla="*/ 212 w 324"/>
                <a:gd name="T5" fmla="*/ 112 h 168"/>
                <a:gd name="T6" fmla="*/ 218 w 324"/>
                <a:gd name="T7" fmla="*/ 118 h 168"/>
                <a:gd name="T8" fmla="*/ 307 w 324"/>
                <a:gd name="T9" fmla="*/ 168 h 168"/>
                <a:gd name="T10" fmla="*/ 324 w 324"/>
                <a:gd name="T11" fmla="*/ 168 h 168"/>
                <a:gd name="T12" fmla="*/ 218 w 324"/>
                <a:gd name="T13" fmla="*/ 112 h 168"/>
                <a:gd name="T14" fmla="*/ 206 w 324"/>
                <a:gd name="T15" fmla="*/ 107 h 168"/>
                <a:gd name="T16" fmla="*/ 156 w 324"/>
                <a:gd name="T17" fmla="*/ 79 h 168"/>
                <a:gd name="T18" fmla="*/ 0 w 324"/>
                <a:gd name="T19" fmla="*/ 0 h 168"/>
                <a:gd name="T20" fmla="*/ 0 w 324"/>
                <a:gd name="T21" fmla="*/ 0 h 168"/>
                <a:gd name="T22" fmla="*/ 0 w 324"/>
                <a:gd name="T23" fmla="*/ 6 h 168"/>
                <a:gd name="T24" fmla="*/ 5 w 324"/>
                <a:gd name="T25" fmla="*/ 6 h 168"/>
                <a:gd name="T26" fmla="*/ 5 w 324"/>
                <a:gd name="T27" fmla="*/ 12 h 168"/>
                <a:gd name="T28" fmla="*/ 11 w 324"/>
                <a:gd name="T29" fmla="*/ 28 h 168"/>
                <a:gd name="T30" fmla="*/ 55 w 324"/>
                <a:gd name="T31" fmla="*/ 129 h 168"/>
                <a:gd name="T32" fmla="*/ 61 w 324"/>
                <a:gd name="T33" fmla="*/ 124 h 168"/>
                <a:gd name="T34" fmla="*/ 16 w 324"/>
                <a:gd name="T35" fmla="*/ 28 h 168"/>
                <a:gd name="T36" fmla="*/ 11 w 324"/>
                <a:gd name="T37" fmla="*/ 12 h 168"/>
                <a:gd name="T38" fmla="*/ 139 w 324"/>
                <a:gd name="T39" fmla="*/ 79 h 168"/>
                <a:gd name="T40" fmla="*/ 145 w 324"/>
                <a:gd name="T41" fmla="*/ 73 h 168"/>
                <a:gd name="T42" fmla="*/ 16 w 324"/>
                <a:gd name="T43" fmla="*/ 6 h 168"/>
                <a:gd name="T44" fmla="*/ 5 w 324"/>
                <a:gd name="T45" fmla="*/ 0 h 168"/>
                <a:gd name="T46" fmla="*/ 5 w 324"/>
                <a:gd name="T47" fmla="*/ 0 h 168"/>
                <a:gd name="T48" fmla="*/ 0 w 324"/>
                <a:gd name="T4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4" h="168">
                  <a:moveTo>
                    <a:pt x="156" y="79"/>
                  </a:moveTo>
                  <a:lnTo>
                    <a:pt x="145" y="84"/>
                  </a:lnTo>
                  <a:lnTo>
                    <a:pt x="212" y="112"/>
                  </a:lnTo>
                  <a:lnTo>
                    <a:pt x="218" y="118"/>
                  </a:lnTo>
                  <a:lnTo>
                    <a:pt x="307" y="168"/>
                  </a:lnTo>
                  <a:lnTo>
                    <a:pt x="324" y="168"/>
                  </a:lnTo>
                  <a:lnTo>
                    <a:pt x="218" y="112"/>
                  </a:lnTo>
                  <a:lnTo>
                    <a:pt x="206" y="107"/>
                  </a:lnTo>
                  <a:lnTo>
                    <a:pt x="156" y="79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5" y="6"/>
                  </a:lnTo>
                  <a:lnTo>
                    <a:pt x="5" y="12"/>
                  </a:lnTo>
                  <a:lnTo>
                    <a:pt x="11" y="28"/>
                  </a:lnTo>
                  <a:lnTo>
                    <a:pt x="55" y="129"/>
                  </a:lnTo>
                  <a:lnTo>
                    <a:pt x="61" y="124"/>
                  </a:lnTo>
                  <a:lnTo>
                    <a:pt x="16" y="28"/>
                  </a:lnTo>
                  <a:lnTo>
                    <a:pt x="11" y="12"/>
                  </a:lnTo>
                  <a:lnTo>
                    <a:pt x="139" y="79"/>
                  </a:lnTo>
                  <a:lnTo>
                    <a:pt x="145" y="73"/>
                  </a:lnTo>
                  <a:lnTo>
                    <a:pt x="16" y="6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551">
              <a:extLst>
                <a:ext uri="{FF2B5EF4-FFF2-40B4-BE49-F238E27FC236}">
                  <a16:creationId xmlns:a16="http://schemas.microsoft.com/office/drawing/2014/main" xmlns="" id="{E30D5315-E985-410A-8925-97486AC4F0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383088" y="3052763"/>
              <a:ext cx="514350" cy="266700"/>
            </a:xfrm>
            <a:custGeom>
              <a:avLst/>
              <a:gdLst>
                <a:gd name="T0" fmla="*/ 156 w 324"/>
                <a:gd name="T1" fmla="*/ 79 h 168"/>
                <a:gd name="T2" fmla="*/ 145 w 324"/>
                <a:gd name="T3" fmla="*/ 84 h 168"/>
                <a:gd name="T4" fmla="*/ 212 w 324"/>
                <a:gd name="T5" fmla="*/ 112 h 168"/>
                <a:gd name="T6" fmla="*/ 218 w 324"/>
                <a:gd name="T7" fmla="*/ 118 h 168"/>
                <a:gd name="T8" fmla="*/ 307 w 324"/>
                <a:gd name="T9" fmla="*/ 168 h 168"/>
                <a:gd name="T10" fmla="*/ 324 w 324"/>
                <a:gd name="T11" fmla="*/ 168 h 168"/>
                <a:gd name="T12" fmla="*/ 218 w 324"/>
                <a:gd name="T13" fmla="*/ 112 h 168"/>
                <a:gd name="T14" fmla="*/ 206 w 324"/>
                <a:gd name="T15" fmla="*/ 107 h 168"/>
                <a:gd name="T16" fmla="*/ 156 w 324"/>
                <a:gd name="T17" fmla="*/ 79 h 168"/>
                <a:gd name="T18" fmla="*/ 0 w 324"/>
                <a:gd name="T19" fmla="*/ 0 h 168"/>
                <a:gd name="T20" fmla="*/ 0 w 324"/>
                <a:gd name="T21" fmla="*/ 0 h 168"/>
                <a:gd name="T22" fmla="*/ 0 w 324"/>
                <a:gd name="T23" fmla="*/ 6 h 168"/>
                <a:gd name="T24" fmla="*/ 5 w 324"/>
                <a:gd name="T25" fmla="*/ 6 h 168"/>
                <a:gd name="T26" fmla="*/ 5 w 324"/>
                <a:gd name="T27" fmla="*/ 12 h 168"/>
                <a:gd name="T28" fmla="*/ 11 w 324"/>
                <a:gd name="T29" fmla="*/ 28 h 168"/>
                <a:gd name="T30" fmla="*/ 55 w 324"/>
                <a:gd name="T31" fmla="*/ 129 h 168"/>
                <a:gd name="T32" fmla="*/ 61 w 324"/>
                <a:gd name="T33" fmla="*/ 124 h 168"/>
                <a:gd name="T34" fmla="*/ 16 w 324"/>
                <a:gd name="T35" fmla="*/ 28 h 168"/>
                <a:gd name="T36" fmla="*/ 11 w 324"/>
                <a:gd name="T37" fmla="*/ 12 h 168"/>
                <a:gd name="T38" fmla="*/ 139 w 324"/>
                <a:gd name="T39" fmla="*/ 79 h 168"/>
                <a:gd name="T40" fmla="*/ 145 w 324"/>
                <a:gd name="T41" fmla="*/ 73 h 168"/>
                <a:gd name="T42" fmla="*/ 16 w 324"/>
                <a:gd name="T43" fmla="*/ 6 h 168"/>
                <a:gd name="T44" fmla="*/ 5 w 324"/>
                <a:gd name="T45" fmla="*/ 0 h 168"/>
                <a:gd name="T46" fmla="*/ 5 w 324"/>
                <a:gd name="T47" fmla="*/ 0 h 168"/>
                <a:gd name="T48" fmla="*/ 0 w 324"/>
                <a:gd name="T4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4" h="168">
                  <a:moveTo>
                    <a:pt x="156" y="79"/>
                  </a:moveTo>
                  <a:lnTo>
                    <a:pt x="145" y="84"/>
                  </a:lnTo>
                  <a:lnTo>
                    <a:pt x="212" y="112"/>
                  </a:lnTo>
                  <a:lnTo>
                    <a:pt x="218" y="118"/>
                  </a:lnTo>
                  <a:lnTo>
                    <a:pt x="307" y="168"/>
                  </a:lnTo>
                  <a:lnTo>
                    <a:pt x="324" y="168"/>
                  </a:lnTo>
                  <a:lnTo>
                    <a:pt x="218" y="112"/>
                  </a:lnTo>
                  <a:lnTo>
                    <a:pt x="206" y="107"/>
                  </a:lnTo>
                  <a:lnTo>
                    <a:pt x="156" y="79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5" y="6"/>
                  </a:lnTo>
                  <a:lnTo>
                    <a:pt x="5" y="12"/>
                  </a:lnTo>
                  <a:lnTo>
                    <a:pt x="11" y="28"/>
                  </a:lnTo>
                  <a:lnTo>
                    <a:pt x="55" y="129"/>
                  </a:lnTo>
                  <a:lnTo>
                    <a:pt x="61" y="124"/>
                  </a:lnTo>
                  <a:lnTo>
                    <a:pt x="16" y="28"/>
                  </a:lnTo>
                  <a:lnTo>
                    <a:pt x="11" y="12"/>
                  </a:lnTo>
                  <a:lnTo>
                    <a:pt x="139" y="79"/>
                  </a:lnTo>
                  <a:lnTo>
                    <a:pt x="145" y="73"/>
                  </a:lnTo>
                  <a:lnTo>
                    <a:pt x="16" y="6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552">
              <a:extLst>
                <a:ext uri="{FF2B5EF4-FFF2-40B4-BE49-F238E27FC236}">
                  <a16:creationId xmlns:a16="http://schemas.microsoft.com/office/drawing/2014/main" xmlns="" id="{881DC6A8-27DF-4E9A-8CB1-0038E425D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4162425" y="3168651"/>
              <a:ext cx="26988" cy="17463"/>
            </a:xfrm>
            <a:custGeom>
              <a:avLst/>
              <a:gdLst>
                <a:gd name="T0" fmla="*/ 6 w 17"/>
                <a:gd name="T1" fmla="*/ 0 h 11"/>
                <a:gd name="T2" fmla="*/ 0 w 17"/>
                <a:gd name="T3" fmla="*/ 6 h 11"/>
                <a:gd name="T4" fmla="*/ 6 w 17"/>
                <a:gd name="T5" fmla="*/ 11 h 11"/>
                <a:gd name="T6" fmla="*/ 17 w 17"/>
                <a:gd name="T7" fmla="*/ 6 h 11"/>
                <a:gd name="T8" fmla="*/ 6 w 1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6" y="0"/>
                  </a:moveTo>
                  <a:lnTo>
                    <a:pt x="0" y="6"/>
                  </a:lnTo>
                  <a:lnTo>
                    <a:pt x="6" y="11"/>
                  </a:lnTo>
                  <a:lnTo>
                    <a:pt x="17" y="6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53">
              <a:extLst>
                <a:ext uri="{FF2B5EF4-FFF2-40B4-BE49-F238E27FC236}">
                  <a16:creationId xmlns:a16="http://schemas.microsoft.com/office/drawing/2014/main" xmlns="" id="{6FC20E25-AEBE-462F-8378-315BF4517A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4162425" y="3168651"/>
              <a:ext cx="26988" cy="17463"/>
            </a:xfrm>
            <a:custGeom>
              <a:avLst/>
              <a:gdLst>
                <a:gd name="T0" fmla="*/ 6 w 17"/>
                <a:gd name="T1" fmla="*/ 0 h 11"/>
                <a:gd name="T2" fmla="*/ 0 w 17"/>
                <a:gd name="T3" fmla="*/ 6 h 11"/>
                <a:gd name="T4" fmla="*/ 6 w 17"/>
                <a:gd name="T5" fmla="*/ 11 h 11"/>
                <a:gd name="T6" fmla="*/ 17 w 17"/>
                <a:gd name="T7" fmla="*/ 6 h 11"/>
                <a:gd name="T8" fmla="*/ 6 w 1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6" y="0"/>
                  </a:moveTo>
                  <a:lnTo>
                    <a:pt x="0" y="6"/>
                  </a:lnTo>
                  <a:lnTo>
                    <a:pt x="6" y="11"/>
                  </a:lnTo>
                  <a:lnTo>
                    <a:pt x="17" y="6"/>
                  </a:lnTo>
                  <a:lnTo>
                    <a:pt x="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554">
              <a:extLst>
                <a:ext uri="{FF2B5EF4-FFF2-40B4-BE49-F238E27FC236}">
                  <a16:creationId xmlns:a16="http://schemas.microsoft.com/office/drawing/2014/main" xmlns="" id="{42526963-53C4-4952-972A-17CAB2122B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878263" y="3328988"/>
              <a:ext cx="266700" cy="292100"/>
            </a:xfrm>
            <a:custGeom>
              <a:avLst/>
              <a:gdLst>
                <a:gd name="T0" fmla="*/ 140 w 168"/>
                <a:gd name="T1" fmla="*/ 61 h 184"/>
                <a:gd name="T2" fmla="*/ 140 w 168"/>
                <a:gd name="T3" fmla="*/ 67 h 184"/>
                <a:gd name="T4" fmla="*/ 146 w 168"/>
                <a:gd name="T5" fmla="*/ 73 h 184"/>
                <a:gd name="T6" fmla="*/ 162 w 168"/>
                <a:gd name="T7" fmla="*/ 84 h 184"/>
                <a:gd name="T8" fmla="*/ 157 w 168"/>
                <a:gd name="T9" fmla="*/ 101 h 184"/>
                <a:gd name="T10" fmla="*/ 123 w 168"/>
                <a:gd name="T11" fmla="*/ 162 h 184"/>
                <a:gd name="T12" fmla="*/ 123 w 168"/>
                <a:gd name="T13" fmla="*/ 184 h 184"/>
                <a:gd name="T14" fmla="*/ 162 w 168"/>
                <a:gd name="T15" fmla="*/ 101 h 184"/>
                <a:gd name="T16" fmla="*/ 168 w 168"/>
                <a:gd name="T17" fmla="*/ 84 h 184"/>
                <a:gd name="T18" fmla="*/ 168 w 168"/>
                <a:gd name="T19" fmla="*/ 84 h 184"/>
                <a:gd name="T20" fmla="*/ 168 w 168"/>
                <a:gd name="T21" fmla="*/ 84 h 184"/>
                <a:gd name="T22" fmla="*/ 168 w 168"/>
                <a:gd name="T23" fmla="*/ 84 h 184"/>
                <a:gd name="T24" fmla="*/ 168 w 168"/>
                <a:gd name="T25" fmla="*/ 78 h 184"/>
                <a:gd name="T26" fmla="*/ 168 w 168"/>
                <a:gd name="T27" fmla="*/ 78 h 184"/>
                <a:gd name="T28" fmla="*/ 168 w 168"/>
                <a:gd name="T29" fmla="*/ 78 h 184"/>
                <a:gd name="T30" fmla="*/ 140 w 168"/>
                <a:gd name="T31" fmla="*/ 61 h 184"/>
                <a:gd name="T32" fmla="*/ 0 w 168"/>
                <a:gd name="T33" fmla="*/ 0 h 184"/>
                <a:gd name="T34" fmla="*/ 118 w 168"/>
                <a:gd name="T35" fmla="*/ 61 h 184"/>
                <a:gd name="T36" fmla="*/ 134 w 168"/>
                <a:gd name="T37" fmla="*/ 67 h 184"/>
                <a:gd name="T38" fmla="*/ 134 w 168"/>
                <a:gd name="T39" fmla="*/ 61 h 184"/>
                <a:gd name="T40" fmla="*/ 17 w 168"/>
                <a:gd name="T41" fmla="*/ 0 h 184"/>
                <a:gd name="T42" fmla="*/ 0 w 168"/>
                <a:gd name="T4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8" h="184">
                  <a:moveTo>
                    <a:pt x="140" y="61"/>
                  </a:moveTo>
                  <a:lnTo>
                    <a:pt x="140" y="67"/>
                  </a:lnTo>
                  <a:lnTo>
                    <a:pt x="146" y="73"/>
                  </a:lnTo>
                  <a:lnTo>
                    <a:pt x="162" y="84"/>
                  </a:lnTo>
                  <a:lnTo>
                    <a:pt x="157" y="101"/>
                  </a:lnTo>
                  <a:lnTo>
                    <a:pt x="123" y="162"/>
                  </a:lnTo>
                  <a:lnTo>
                    <a:pt x="123" y="184"/>
                  </a:lnTo>
                  <a:lnTo>
                    <a:pt x="162" y="101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78"/>
                  </a:lnTo>
                  <a:lnTo>
                    <a:pt x="168" y="78"/>
                  </a:lnTo>
                  <a:lnTo>
                    <a:pt x="168" y="78"/>
                  </a:lnTo>
                  <a:lnTo>
                    <a:pt x="140" y="61"/>
                  </a:lnTo>
                  <a:close/>
                  <a:moveTo>
                    <a:pt x="0" y="0"/>
                  </a:moveTo>
                  <a:lnTo>
                    <a:pt x="118" y="61"/>
                  </a:lnTo>
                  <a:lnTo>
                    <a:pt x="134" y="67"/>
                  </a:lnTo>
                  <a:lnTo>
                    <a:pt x="134" y="61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55">
              <a:extLst>
                <a:ext uri="{FF2B5EF4-FFF2-40B4-BE49-F238E27FC236}">
                  <a16:creationId xmlns:a16="http://schemas.microsoft.com/office/drawing/2014/main" xmlns="" id="{3BF40016-DCCA-4084-8CF8-78CCAD6B29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878263" y="3328988"/>
              <a:ext cx="266700" cy="292100"/>
            </a:xfrm>
            <a:custGeom>
              <a:avLst/>
              <a:gdLst>
                <a:gd name="T0" fmla="*/ 140 w 168"/>
                <a:gd name="T1" fmla="*/ 61 h 184"/>
                <a:gd name="T2" fmla="*/ 140 w 168"/>
                <a:gd name="T3" fmla="*/ 67 h 184"/>
                <a:gd name="T4" fmla="*/ 146 w 168"/>
                <a:gd name="T5" fmla="*/ 73 h 184"/>
                <a:gd name="T6" fmla="*/ 162 w 168"/>
                <a:gd name="T7" fmla="*/ 84 h 184"/>
                <a:gd name="T8" fmla="*/ 157 w 168"/>
                <a:gd name="T9" fmla="*/ 101 h 184"/>
                <a:gd name="T10" fmla="*/ 123 w 168"/>
                <a:gd name="T11" fmla="*/ 162 h 184"/>
                <a:gd name="T12" fmla="*/ 123 w 168"/>
                <a:gd name="T13" fmla="*/ 184 h 184"/>
                <a:gd name="T14" fmla="*/ 162 w 168"/>
                <a:gd name="T15" fmla="*/ 101 h 184"/>
                <a:gd name="T16" fmla="*/ 168 w 168"/>
                <a:gd name="T17" fmla="*/ 84 h 184"/>
                <a:gd name="T18" fmla="*/ 168 w 168"/>
                <a:gd name="T19" fmla="*/ 84 h 184"/>
                <a:gd name="T20" fmla="*/ 168 w 168"/>
                <a:gd name="T21" fmla="*/ 84 h 184"/>
                <a:gd name="T22" fmla="*/ 168 w 168"/>
                <a:gd name="T23" fmla="*/ 84 h 184"/>
                <a:gd name="T24" fmla="*/ 168 w 168"/>
                <a:gd name="T25" fmla="*/ 78 h 184"/>
                <a:gd name="T26" fmla="*/ 168 w 168"/>
                <a:gd name="T27" fmla="*/ 78 h 184"/>
                <a:gd name="T28" fmla="*/ 168 w 168"/>
                <a:gd name="T29" fmla="*/ 78 h 184"/>
                <a:gd name="T30" fmla="*/ 140 w 168"/>
                <a:gd name="T31" fmla="*/ 61 h 184"/>
                <a:gd name="T32" fmla="*/ 0 w 168"/>
                <a:gd name="T33" fmla="*/ 0 h 184"/>
                <a:gd name="T34" fmla="*/ 118 w 168"/>
                <a:gd name="T35" fmla="*/ 61 h 184"/>
                <a:gd name="T36" fmla="*/ 134 w 168"/>
                <a:gd name="T37" fmla="*/ 67 h 184"/>
                <a:gd name="T38" fmla="*/ 134 w 168"/>
                <a:gd name="T39" fmla="*/ 61 h 184"/>
                <a:gd name="T40" fmla="*/ 17 w 168"/>
                <a:gd name="T41" fmla="*/ 0 h 184"/>
                <a:gd name="T42" fmla="*/ 0 w 168"/>
                <a:gd name="T4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8" h="184">
                  <a:moveTo>
                    <a:pt x="140" y="61"/>
                  </a:moveTo>
                  <a:lnTo>
                    <a:pt x="140" y="67"/>
                  </a:lnTo>
                  <a:lnTo>
                    <a:pt x="146" y="73"/>
                  </a:lnTo>
                  <a:lnTo>
                    <a:pt x="162" y="84"/>
                  </a:lnTo>
                  <a:lnTo>
                    <a:pt x="157" y="101"/>
                  </a:lnTo>
                  <a:lnTo>
                    <a:pt x="123" y="162"/>
                  </a:lnTo>
                  <a:lnTo>
                    <a:pt x="123" y="184"/>
                  </a:lnTo>
                  <a:lnTo>
                    <a:pt x="162" y="101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84"/>
                  </a:lnTo>
                  <a:lnTo>
                    <a:pt x="168" y="78"/>
                  </a:lnTo>
                  <a:lnTo>
                    <a:pt x="168" y="78"/>
                  </a:lnTo>
                  <a:lnTo>
                    <a:pt x="168" y="78"/>
                  </a:lnTo>
                  <a:lnTo>
                    <a:pt x="140" y="61"/>
                  </a:lnTo>
                  <a:moveTo>
                    <a:pt x="0" y="0"/>
                  </a:moveTo>
                  <a:lnTo>
                    <a:pt x="118" y="61"/>
                  </a:lnTo>
                  <a:lnTo>
                    <a:pt x="134" y="67"/>
                  </a:lnTo>
                  <a:lnTo>
                    <a:pt x="134" y="61"/>
                  </a:lnTo>
                  <a:lnTo>
                    <a:pt x="17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56">
              <a:extLst>
                <a:ext uri="{FF2B5EF4-FFF2-40B4-BE49-F238E27FC236}">
                  <a16:creationId xmlns:a16="http://schemas.microsoft.com/office/drawing/2014/main" xmlns="" id="{EA2C7508-3C2A-4B62-82BA-5F2C5B90D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95725" y="3319463"/>
              <a:ext cx="44450" cy="9525"/>
            </a:xfrm>
            <a:custGeom>
              <a:avLst/>
              <a:gdLst>
                <a:gd name="T0" fmla="*/ 0 w 28"/>
                <a:gd name="T1" fmla="*/ 0 h 6"/>
                <a:gd name="T2" fmla="*/ 11 w 28"/>
                <a:gd name="T3" fmla="*/ 6 h 6"/>
                <a:gd name="T4" fmla="*/ 28 w 28"/>
                <a:gd name="T5" fmla="*/ 6 h 6"/>
                <a:gd name="T6" fmla="*/ 17 w 28"/>
                <a:gd name="T7" fmla="*/ 0 h 6"/>
                <a:gd name="T8" fmla="*/ 0 w 2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">
                  <a:moveTo>
                    <a:pt x="0" y="0"/>
                  </a:moveTo>
                  <a:lnTo>
                    <a:pt x="11" y="6"/>
                  </a:lnTo>
                  <a:lnTo>
                    <a:pt x="28" y="6"/>
                  </a:lnTo>
                  <a:lnTo>
                    <a:pt x="1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57">
              <a:extLst>
                <a:ext uri="{FF2B5EF4-FFF2-40B4-BE49-F238E27FC236}">
                  <a16:creationId xmlns:a16="http://schemas.microsoft.com/office/drawing/2014/main" xmlns="" id="{87404955-71B1-42F6-9501-813BC58C5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95725" y="3319463"/>
              <a:ext cx="44450" cy="9525"/>
            </a:xfrm>
            <a:custGeom>
              <a:avLst/>
              <a:gdLst>
                <a:gd name="T0" fmla="*/ 0 w 28"/>
                <a:gd name="T1" fmla="*/ 0 h 6"/>
                <a:gd name="T2" fmla="*/ 11 w 28"/>
                <a:gd name="T3" fmla="*/ 6 h 6"/>
                <a:gd name="T4" fmla="*/ 28 w 28"/>
                <a:gd name="T5" fmla="*/ 6 h 6"/>
                <a:gd name="T6" fmla="*/ 17 w 28"/>
                <a:gd name="T7" fmla="*/ 0 h 6"/>
                <a:gd name="T8" fmla="*/ 0 w 2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">
                  <a:moveTo>
                    <a:pt x="0" y="0"/>
                  </a:moveTo>
                  <a:lnTo>
                    <a:pt x="11" y="6"/>
                  </a:lnTo>
                  <a:lnTo>
                    <a:pt x="28" y="6"/>
                  </a:lnTo>
                  <a:lnTo>
                    <a:pt x="17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Rectangle 558">
              <a:extLst>
                <a:ext uri="{FF2B5EF4-FFF2-40B4-BE49-F238E27FC236}">
                  <a16:creationId xmlns:a16="http://schemas.microsoft.com/office/drawing/2014/main" xmlns="" id="{7BC58835-B1AA-433B-B8FB-1C130A20FC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665538" y="3425826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Rectangle 559">
              <a:extLst>
                <a:ext uri="{FF2B5EF4-FFF2-40B4-BE49-F238E27FC236}">
                  <a16:creationId xmlns:a16="http://schemas.microsoft.com/office/drawing/2014/main" xmlns="" id="{B78F5338-506D-455C-BAA1-6F968FFA5B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665538" y="3425826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560">
              <a:extLst>
                <a:ext uri="{FF2B5EF4-FFF2-40B4-BE49-F238E27FC236}">
                  <a16:creationId xmlns:a16="http://schemas.microsoft.com/office/drawing/2014/main" xmlns="" id="{CEAA4E51-C39F-464E-8E82-98EA3259DF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286250" y="3257551"/>
              <a:ext cx="425450" cy="844550"/>
            </a:xfrm>
            <a:custGeom>
              <a:avLst/>
              <a:gdLst>
                <a:gd name="T0" fmla="*/ 140 w 268"/>
                <a:gd name="T1" fmla="*/ 313 h 532"/>
                <a:gd name="T2" fmla="*/ 229 w 268"/>
                <a:gd name="T3" fmla="*/ 504 h 532"/>
                <a:gd name="T4" fmla="*/ 235 w 268"/>
                <a:gd name="T5" fmla="*/ 520 h 532"/>
                <a:gd name="T6" fmla="*/ 240 w 268"/>
                <a:gd name="T7" fmla="*/ 526 h 532"/>
                <a:gd name="T8" fmla="*/ 240 w 268"/>
                <a:gd name="T9" fmla="*/ 532 h 532"/>
                <a:gd name="T10" fmla="*/ 240 w 268"/>
                <a:gd name="T11" fmla="*/ 526 h 532"/>
                <a:gd name="T12" fmla="*/ 246 w 268"/>
                <a:gd name="T13" fmla="*/ 520 h 532"/>
                <a:gd name="T14" fmla="*/ 246 w 268"/>
                <a:gd name="T15" fmla="*/ 520 h 532"/>
                <a:gd name="T16" fmla="*/ 252 w 268"/>
                <a:gd name="T17" fmla="*/ 504 h 532"/>
                <a:gd name="T18" fmla="*/ 268 w 268"/>
                <a:gd name="T19" fmla="*/ 476 h 532"/>
                <a:gd name="T20" fmla="*/ 263 w 268"/>
                <a:gd name="T21" fmla="*/ 470 h 532"/>
                <a:gd name="T22" fmla="*/ 246 w 268"/>
                <a:gd name="T23" fmla="*/ 498 h 532"/>
                <a:gd name="T24" fmla="*/ 240 w 268"/>
                <a:gd name="T25" fmla="*/ 509 h 532"/>
                <a:gd name="T26" fmla="*/ 240 w 268"/>
                <a:gd name="T27" fmla="*/ 515 h 532"/>
                <a:gd name="T28" fmla="*/ 235 w 268"/>
                <a:gd name="T29" fmla="*/ 498 h 532"/>
                <a:gd name="T30" fmla="*/ 235 w 268"/>
                <a:gd name="T31" fmla="*/ 498 h 532"/>
                <a:gd name="T32" fmla="*/ 157 w 268"/>
                <a:gd name="T33" fmla="*/ 336 h 532"/>
                <a:gd name="T34" fmla="*/ 140 w 268"/>
                <a:gd name="T35" fmla="*/ 313 h 532"/>
                <a:gd name="T36" fmla="*/ 56 w 268"/>
                <a:gd name="T37" fmla="*/ 129 h 532"/>
                <a:gd name="T38" fmla="*/ 129 w 268"/>
                <a:gd name="T39" fmla="*/ 285 h 532"/>
                <a:gd name="T40" fmla="*/ 145 w 268"/>
                <a:gd name="T41" fmla="*/ 308 h 532"/>
                <a:gd name="T42" fmla="*/ 67 w 268"/>
                <a:gd name="T43" fmla="*/ 140 h 532"/>
                <a:gd name="T44" fmla="*/ 56 w 268"/>
                <a:gd name="T45" fmla="*/ 129 h 532"/>
                <a:gd name="T46" fmla="*/ 17 w 268"/>
                <a:gd name="T47" fmla="*/ 39 h 532"/>
                <a:gd name="T48" fmla="*/ 50 w 268"/>
                <a:gd name="T49" fmla="*/ 118 h 532"/>
                <a:gd name="T50" fmla="*/ 62 w 268"/>
                <a:gd name="T51" fmla="*/ 129 h 532"/>
                <a:gd name="T52" fmla="*/ 22 w 268"/>
                <a:gd name="T53" fmla="*/ 39 h 532"/>
                <a:gd name="T54" fmla="*/ 17 w 268"/>
                <a:gd name="T55" fmla="*/ 39 h 532"/>
                <a:gd name="T56" fmla="*/ 6 w 268"/>
                <a:gd name="T57" fmla="*/ 0 h 532"/>
                <a:gd name="T58" fmla="*/ 0 w 268"/>
                <a:gd name="T59" fmla="*/ 6 h 532"/>
                <a:gd name="T60" fmla="*/ 17 w 268"/>
                <a:gd name="T61" fmla="*/ 34 h 532"/>
                <a:gd name="T62" fmla="*/ 22 w 268"/>
                <a:gd name="T63" fmla="*/ 34 h 532"/>
                <a:gd name="T64" fmla="*/ 6 w 268"/>
                <a:gd name="T65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8" h="532">
                  <a:moveTo>
                    <a:pt x="140" y="313"/>
                  </a:moveTo>
                  <a:lnTo>
                    <a:pt x="229" y="504"/>
                  </a:lnTo>
                  <a:lnTo>
                    <a:pt x="235" y="520"/>
                  </a:lnTo>
                  <a:lnTo>
                    <a:pt x="240" y="526"/>
                  </a:lnTo>
                  <a:lnTo>
                    <a:pt x="240" y="532"/>
                  </a:lnTo>
                  <a:lnTo>
                    <a:pt x="240" y="526"/>
                  </a:lnTo>
                  <a:lnTo>
                    <a:pt x="246" y="520"/>
                  </a:lnTo>
                  <a:lnTo>
                    <a:pt x="246" y="520"/>
                  </a:lnTo>
                  <a:lnTo>
                    <a:pt x="252" y="504"/>
                  </a:lnTo>
                  <a:lnTo>
                    <a:pt x="268" y="476"/>
                  </a:lnTo>
                  <a:lnTo>
                    <a:pt x="263" y="470"/>
                  </a:lnTo>
                  <a:lnTo>
                    <a:pt x="246" y="498"/>
                  </a:lnTo>
                  <a:lnTo>
                    <a:pt x="240" y="509"/>
                  </a:lnTo>
                  <a:lnTo>
                    <a:pt x="240" y="515"/>
                  </a:lnTo>
                  <a:lnTo>
                    <a:pt x="235" y="498"/>
                  </a:lnTo>
                  <a:lnTo>
                    <a:pt x="235" y="498"/>
                  </a:lnTo>
                  <a:lnTo>
                    <a:pt x="157" y="336"/>
                  </a:lnTo>
                  <a:lnTo>
                    <a:pt x="140" y="313"/>
                  </a:lnTo>
                  <a:close/>
                  <a:moveTo>
                    <a:pt x="56" y="129"/>
                  </a:moveTo>
                  <a:lnTo>
                    <a:pt x="129" y="285"/>
                  </a:lnTo>
                  <a:lnTo>
                    <a:pt x="145" y="308"/>
                  </a:lnTo>
                  <a:lnTo>
                    <a:pt x="67" y="140"/>
                  </a:lnTo>
                  <a:lnTo>
                    <a:pt x="56" y="129"/>
                  </a:lnTo>
                  <a:close/>
                  <a:moveTo>
                    <a:pt x="17" y="39"/>
                  </a:moveTo>
                  <a:lnTo>
                    <a:pt x="50" y="118"/>
                  </a:lnTo>
                  <a:lnTo>
                    <a:pt x="62" y="129"/>
                  </a:lnTo>
                  <a:lnTo>
                    <a:pt x="22" y="39"/>
                  </a:lnTo>
                  <a:lnTo>
                    <a:pt x="17" y="39"/>
                  </a:lnTo>
                  <a:close/>
                  <a:moveTo>
                    <a:pt x="6" y="0"/>
                  </a:moveTo>
                  <a:lnTo>
                    <a:pt x="0" y="6"/>
                  </a:lnTo>
                  <a:lnTo>
                    <a:pt x="17" y="34"/>
                  </a:lnTo>
                  <a:lnTo>
                    <a:pt x="22" y="34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561">
              <a:extLst>
                <a:ext uri="{FF2B5EF4-FFF2-40B4-BE49-F238E27FC236}">
                  <a16:creationId xmlns:a16="http://schemas.microsoft.com/office/drawing/2014/main" xmlns="" id="{A0125C57-2740-4309-A7BE-6FE2F8D1EE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286250" y="3257551"/>
              <a:ext cx="425450" cy="844550"/>
            </a:xfrm>
            <a:custGeom>
              <a:avLst/>
              <a:gdLst>
                <a:gd name="T0" fmla="*/ 140 w 268"/>
                <a:gd name="T1" fmla="*/ 313 h 532"/>
                <a:gd name="T2" fmla="*/ 229 w 268"/>
                <a:gd name="T3" fmla="*/ 504 h 532"/>
                <a:gd name="T4" fmla="*/ 235 w 268"/>
                <a:gd name="T5" fmla="*/ 520 h 532"/>
                <a:gd name="T6" fmla="*/ 240 w 268"/>
                <a:gd name="T7" fmla="*/ 526 h 532"/>
                <a:gd name="T8" fmla="*/ 240 w 268"/>
                <a:gd name="T9" fmla="*/ 532 h 532"/>
                <a:gd name="T10" fmla="*/ 240 w 268"/>
                <a:gd name="T11" fmla="*/ 526 h 532"/>
                <a:gd name="T12" fmla="*/ 246 w 268"/>
                <a:gd name="T13" fmla="*/ 520 h 532"/>
                <a:gd name="T14" fmla="*/ 246 w 268"/>
                <a:gd name="T15" fmla="*/ 520 h 532"/>
                <a:gd name="T16" fmla="*/ 252 w 268"/>
                <a:gd name="T17" fmla="*/ 504 h 532"/>
                <a:gd name="T18" fmla="*/ 268 w 268"/>
                <a:gd name="T19" fmla="*/ 476 h 532"/>
                <a:gd name="T20" fmla="*/ 263 w 268"/>
                <a:gd name="T21" fmla="*/ 470 h 532"/>
                <a:gd name="T22" fmla="*/ 246 w 268"/>
                <a:gd name="T23" fmla="*/ 498 h 532"/>
                <a:gd name="T24" fmla="*/ 240 w 268"/>
                <a:gd name="T25" fmla="*/ 509 h 532"/>
                <a:gd name="T26" fmla="*/ 240 w 268"/>
                <a:gd name="T27" fmla="*/ 515 h 532"/>
                <a:gd name="T28" fmla="*/ 235 w 268"/>
                <a:gd name="T29" fmla="*/ 498 h 532"/>
                <a:gd name="T30" fmla="*/ 235 w 268"/>
                <a:gd name="T31" fmla="*/ 498 h 532"/>
                <a:gd name="T32" fmla="*/ 157 w 268"/>
                <a:gd name="T33" fmla="*/ 336 h 532"/>
                <a:gd name="T34" fmla="*/ 140 w 268"/>
                <a:gd name="T35" fmla="*/ 313 h 532"/>
                <a:gd name="T36" fmla="*/ 56 w 268"/>
                <a:gd name="T37" fmla="*/ 129 h 532"/>
                <a:gd name="T38" fmla="*/ 129 w 268"/>
                <a:gd name="T39" fmla="*/ 285 h 532"/>
                <a:gd name="T40" fmla="*/ 145 w 268"/>
                <a:gd name="T41" fmla="*/ 308 h 532"/>
                <a:gd name="T42" fmla="*/ 67 w 268"/>
                <a:gd name="T43" fmla="*/ 140 h 532"/>
                <a:gd name="T44" fmla="*/ 56 w 268"/>
                <a:gd name="T45" fmla="*/ 129 h 532"/>
                <a:gd name="T46" fmla="*/ 17 w 268"/>
                <a:gd name="T47" fmla="*/ 39 h 532"/>
                <a:gd name="T48" fmla="*/ 50 w 268"/>
                <a:gd name="T49" fmla="*/ 118 h 532"/>
                <a:gd name="T50" fmla="*/ 62 w 268"/>
                <a:gd name="T51" fmla="*/ 129 h 532"/>
                <a:gd name="T52" fmla="*/ 22 w 268"/>
                <a:gd name="T53" fmla="*/ 39 h 532"/>
                <a:gd name="T54" fmla="*/ 17 w 268"/>
                <a:gd name="T55" fmla="*/ 39 h 532"/>
                <a:gd name="T56" fmla="*/ 6 w 268"/>
                <a:gd name="T57" fmla="*/ 0 h 532"/>
                <a:gd name="T58" fmla="*/ 0 w 268"/>
                <a:gd name="T59" fmla="*/ 6 h 532"/>
                <a:gd name="T60" fmla="*/ 17 w 268"/>
                <a:gd name="T61" fmla="*/ 34 h 532"/>
                <a:gd name="T62" fmla="*/ 22 w 268"/>
                <a:gd name="T63" fmla="*/ 34 h 532"/>
                <a:gd name="T64" fmla="*/ 6 w 268"/>
                <a:gd name="T65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8" h="532">
                  <a:moveTo>
                    <a:pt x="140" y="313"/>
                  </a:moveTo>
                  <a:lnTo>
                    <a:pt x="229" y="504"/>
                  </a:lnTo>
                  <a:lnTo>
                    <a:pt x="235" y="520"/>
                  </a:lnTo>
                  <a:lnTo>
                    <a:pt x="240" y="526"/>
                  </a:lnTo>
                  <a:lnTo>
                    <a:pt x="240" y="532"/>
                  </a:lnTo>
                  <a:lnTo>
                    <a:pt x="240" y="526"/>
                  </a:lnTo>
                  <a:lnTo>
                    <a:pt x="246" y="520"/>
                  </a:lnTo>
                  <a:lnTo>
                    <a:pt x="246" y="520"/>
                  </a:lnTo>
                  <a:lnTo>
                    <a:pt x="252" y="504"/>
                  </a:lnTo>
                  <a:lnTo>
                    <a:pt x="268" y="476"/>
                  </a:lnTo>
                  <a:lnTo>
                    <a:pt x="263" y="470"/>
                  </a:lnTo>
                  <a:lnTo>
                    <a:pt x="246" y="498"/>
                  </a:lnTo>
                  <a:lnTo>
                    <a:pt x="240" y="509"/>
                  </a:lnTo>
                  <a:lnTo>
                    <a:pt x="240" y="515"/>
                  </a:lnTo>
                  <a:lnTo>
                    <a:pt x="235" y="498"/>
                  </a:lnTo>
                  <a:lnTo>
                    <a:pt x="235" y="498"/>
                  </a:lnTo>
                  <a:lnTo>
                    <a:pt x="157" y="336"/>
                  </a:lnTo>
                  <a:lnTo>
                    <a:pt x="140" y="313"/>
                  </a:lnTo>
                  <a:moveTo>
                    <a:pt x="56" y="129"/>
                  </a:moveTo>
                  <a:lnTo>
                    <a:pt x="129" y="285"/>
                  </a:lnTo>
                  <a:lnTo>
                    <a:pt x="145" y="308"/>
                  </a:lnTo>
                  <a:lnTo>
                    <a:pt x="67" y="140"/>
                  </a:lnTo>
                  <a:lnTo>
                    <a:pt x="56" y="129"/>
                  </a:lnTo>
                  <a:moveTo>
                    <a:pt x="17" y="39"/>
                  </a:moveTo>
                  <a:lnTo>
                    <a:pt x="50" y="118"/>
                  </a:lnTo>
                  <a:lnTo>
                    <a:pt x="62" y="129"/>
                  </a:lnTo>
                  <a:lnTo>
                    <a:pt x="22" y="39"/>
                  </a:lnTo>
                  <a:lnTo>
                    <a:pt x="17" y="39"/>
                  </a:lnTo>
                  <a:moveTo>
                    <a:pt x="6" y="0"/>
                  </a:moveTo>
                  <a:lnTo>
                    <a:pt x="0" y="6"/>
                  </a:lnTo>
                  <a:lnTo>
                    <a:pt x="17" y="34"/>
                  </a:lnTo>
                  <a:lnTo>
                    <a:pt x="22" y="34"/>
                  </a:lnTo>
                  <a:lnTo>
                    <a:pt x="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Rectangle 562">
              <a:extLst>
                <a:ext uri="{FF2B5EF4-FFF2-40B4-BE49-F238E27FC236}">
                  <a16:creationId xmlns:a16="http://schemas.microsoft.com/office/drawing/2014/main" xmlns="" id="{B39C5FEE-4EAC-4BCF-8458-A5211F0BD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259263" y="3311526"/>
              <a:ext cx="7938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Rectangle 563">
              <a:extLst>
                <a:ext uri="{FF2B5EF4-FFF2-40B4-BE49-F238E27FC236}">
                  <a16:creationId xmlns:a16="http://schemas.microsoft.com/office/drawing/2014/main" xmlns="" id="{D42F4057-F493-42BA-A404-804D045D0F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259263" y="3311526"/>
              <a:ext cx="7938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564">
              <a:extLst>
                <a:ext uri="{FF2B5EF4-FFF2-40B4-BE49-F238E27FC236}">
                  <a16:creationId xmlns:a16="http://schemas.microsoft.com/office/drawing/2014/main" xmlns="" id="{91AF2F5B-C7D7-4A05-AB9A-6A54E4301A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295775" y="3249613"/>
              <a:ext cx="115888" cy="230188"/>
            </a:xfrm>
            <a:custGeom>
              <a:avLst/>
              <a:gdLst>
                <a:gd name="T0" fmla="*/ 56 w 73"/>
                <a:gd name="T1" fmla="*/ 123 h 145"/>
                <a:gd name="T2" fmla="*/ 62 w 73"/>
                <a:gd name="T3" fmla="*/ 134 h 145"/>
                <a:gd name="T4" fmla="*/ 73 w 73"/>
                <a:gd name="T5" fmla="*/ 145 h 145"/>
                <a:gd name="T6" fmla="*/ 68 w 73"/>
                <a:gd name="T7" fmla="*/ 134 h 145"/>
                <a:gd name="T8" fmla="*/ 56 w 73"/>
                <a:gd name="T9" fmla="*/ 123 h 145"/>
                <a:gd name="T10" fmla="*/ 6 w 73"/>
                <a:gd name="T11" fmla="*/ 0 h 145"/>
                <a:gd name="T12" fmla="*/ 0 w 73"/>
                <a:gd name="T13" fmla="*/ 5 h 145"/>
                <a:gd name="T14" fmla="*/ 6 w 73"/>
                <a:gd name="T15" fmla="*/ 11 h 145"/>
                <a:gd name="T16" fmla="*/ 12 w 73"/>
                <a:gd name="T17" fmla="*/ 5 h 145"/>
                <a:gd name="T18" fmla="*/ 6 w 73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45">
                  <a:moveTo>
                    <a:pt x="56" y="123"/>
                  </a:moveTo>
                  <a:lnTo>
                    <a:pt x="62" y="134"/>
                  </a:lnTo>
                  <a:lnTo>
                    <a:pt x="73" y="145"/>
                  </a:lnTo>
                  <a:lnTo>
                    <a:pt x="68" y="134"/>
                  </a:lnTo>
                  <a:lnTo>
                    <a:pt x="56" y="123"/>
                  </a:lnTo>
                  <a:close/>
                  <a:moveTo>
                    <a:pt x="6" y="0"/>
                  </a:moveTo>
                  <a:lnTo>
                    <a:pt x="0" y="5"/>
                  </a:lnTo>
                  <a:lnTo>
                    <a:pt x="6" y="11"/>
                  </a:lnTo>
                  <a:lnTo>
                    <a:pt x="12" y="5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565">
              <a:extLst>
                <a:ext uri="{FF2B5EF4-FFF2-40B4-BE49-F238E27FC236}">
                  <a16:creationId xmlns:a16="http://schemas.microsoft.com/office/drawing/2014/main" xmlns="" id="{66F77B84-C01A-4E3D-82D7-CC56C6AD5F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295775" y="3249613"/>
              <a:ext cx="115888" cy="230188"/>
            </a:xfrm>
            <a:custGeom>
              <a:avLst/>
              <a:gdLst>
                <a:gd name="T0" fmla="*/ 56 w 73"/>
                <a:gd name="T1" fmla="*/ 123 h 145"/>
                <a:gd name="T2" fmla="*/ 62 w 73"/>
                <a:gd name="T3" fmla="*/ 134 h 145"/>
                <a:gd name="T4" fmla="*/ 73 w 73"/>
                <a:gd name="T5" fmla="*/ 145 h 145"/>
                <a:gd name="T6" fmla="*/ 68 w 73"/>
                <a:gd name="T7" fmla="*/ 134 h 145"/>
                <a:gd name="T8" fmla="*/ 56 w 73"/>
                <a:gd name="T9" fmla="*/ 123 h 145"/>
                <a:gd name="T10" fmla="*/ 6 w 73"/>
                <a:gd name="T11" fmla="*/ 0 h 145"/>
                <a:gd name="T12" fmla="*/ 0 w 73"/>
                <a:gd name="T13" fmla="*/ 5 h 145"/>
                <a:gd name="T14" fmla="*/ 6 w 73"/>
                <a:gd name="T15" fmla="*/ 11 h 145"/>
                <a:gd name="T16" fmla="*/ 12 w 73"/>
                <a:gd name="T17" fmla="*/ 5 h 145"/>
                <a:gd name="T18" fmla="*/ 6 w 73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45">
                  <a:moveTo>
                    <a:pt x="56" y="123"/>
                  </a:moveTo>
                  <a:lnTo>
                    <a:pt x="62" y="134"/>
                  </a:lnTo>
                  <a:lnTo>
                    <a:pt x="73" y="145"/>
                  </a:lnTo>
                  <a:lnTo>
                    <a:pt x="68" y="134"/>
                  </a:lnTo>
                  <a:lnTo>
                    <a:pt x="56" y="123"/>
                  </a:lnTo>
                  <a:moveTo>
                    <a:pt x="6" y="0"/>
                  </a:moveTo>
                  <a:lnTo>
                    <a:pt x="0" y="5"/>
                  </a:lnTo>
                  <a:lnTo>
                    <a:pt x="6" y="11"/>
                  </a:lnTo>
                  <a:lnTo>
                    <a:pt x="12" y="5"/>
                  </a:lnTo>
                  <a:lnTo>
                    <a:pt x="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566">
              <a:extLst>
                <a:ext uri="{FF2B5EF4-FFF2-40B4-BE49-F238E27FC236}">
                  <a16:creationId xmlns:a16="http://schemas.microsoft.com/office/drawing/2014/main" xmlns="" id="{B279E7B3-2E92-40F9-8EE8-19015CECA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81463" y="3709988"/>
              <a:ext cx="44450" cy="80963"/>
            </a:xfrm>
            <a:custGeom>
              <a:avLst/>
              <a:gdLst>
                <a:gd name="T0" fmla="*/ 0 w 28"/>
                <a:gd name="T1" fmla="*/ 0 h 51"/>
                <a:gd name="T2" fmla="*/ 11 w 28"/>
                <a:gd name="T3" fmla="*/ 28 h 51"/>
                <a:gd name="T4" fmla="*/ 28 w 28"/>
                <a:gd name="T5" fmla="*/ 51 h 51"/>
                <a:gd name="T6" fmla="*/ 16 w 28"/>
                <a:gd name="T7" fmla="*/ 23 h 51"/>
                <a:gd name="T8" fmla="*/ 0 w 28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1">
                  <a:moveTo>
                    <a:pt x="0" y="0"/>
                  </a:moveTo>
                  <a:lnTo>
                    <a:pt x="11" y="28"/>
                  </a:lnTo>
                  <a:lnTo>
                    <a:pt x="28" y="51"/>
                  </a:lnTo>
                  <a:lnTo>
                    <a:pt x="16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567">
              <a:extLst>
                <a:ext uri="{FF2B5EF4-FFF2-40B4-BE49-F238E27FC236}">
                  <a16:creationId xmlns:a16="http://schemas.microsoft.com/office/drawing/2014/main" xmlns="" id="{965C5B89-F6FA-45B4-9287-C85D8A04655E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81463" y="3709988"/>
              <a:ext cx="44450" cy="80963"/>
            </a:xfrm>
            <a:custGeom>
              <a:avLst/>
              <a:gdLst>
                <a:gd name="T0" fmla="*/ 0 w 28"/>
                <a:gd name="T1" fmla="*/ 0 h 51"/>
                <a:gd name="T2" fmla="*/ 11 w 28"/>
                <a:gd name="T3" fmla="*/ 28 h 51"/>
                <a:gd name="T4" fmla="*/ 28 w 28"/>
                <a:gd name="T5" fmla="*/ 51 h 51"/>
                <a:gd name="T6" fmla="*/ 16 w 28"/>
                <a:gd name="T7" fmla="*/ 23 h 51"/>
                <a:gd name="T8" fmla="*/ 0 w 28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1">
                  <a:moveTo>
                    <a:pt x="0" y="0"/>
                  </a:moveTo>
                  <a:lnTo>
                    <a:pt x="11" y="28"/>
                  </a:lnTo>
                  <a:lnTo>
                    <a:pt x="28" y="51"/>
                  </a:lnTo>
                  <a:lnTo>
                    <a:pt x="16" y="2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568">
              <a:extLst>
                <a:ext uri="{FF2B5EF4-FFF2-40B4-BE49-F238E27FC236}">
                  <a16:creationId xmlns:a16="http://schemas.microsoft.com/office/drawing/2014/main" xmlns="" id="{FB046A9E-1037-47D7-A08F-95D60D25BE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868738" y="3613151"/>
              <a:ext cx="177800" cy="390525"/>
            </a:xfrm>
            <a:custGeom>
              <a:avLst/>
              <a:gdLst>
                <a:gd name="T0" fmla="*/ 67 w 112"/>
                <a:gd name="T1" fmla="*/ 101 h 246"/>
                <a:gd name="T2" fmla="*/ 0 w 112"/>
                <a:gd name="T3" fmla="*/ 240 h 246"/>
                <a:gd name="T4" fmla="*/ 5 w 112"/>
                <a:gd name="T5" fmla="*/ 246 h 246"/>
                <a:gd name="T6" fmla="*/ 72 w 112"/>
                <a:gd name="T7" fmla="*/ 106 h 246"/>
                <a:gd name="T8" fmla="*/ 67 w 112"/>
                <a:gd name="T9" fmla="*/ 101 h 246"/>
                <a:gd name="T10" fmla="*/ 112 w 112"/>
                <a:gd name="T11" fmla="*/ 0 h 246"/>
                <a:gd name="T12" fmla="*/ 67 w 112"/>
                <a:gd name="T13" fmla="*/ 95 h 246"/>
                <a:gd name="T14" fmla="*/ 72 w 112"/>
                <a:gd name="T15" fmla="*/ 101 h 246"/>
                <a:gd name="T16" fmla="*/ 106 w 112"/>
                <a:gd name="T17" fmla="*/ 22 h 246"/>
                <a:gd name="T18" fmla="*/ 112 w 112"/>
                <a:gd name="T1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246">
                  <a:moveTo>
                    <a:pt x="67" y="101"/>
                  </a:moveTo>
                  <a:lnTo>
                    <a:pt x="0" y="240"/>
                  </a:lnTo>
                  <a:lnTo>
                    <a:pt x="5" y="246"/>
                  </a:lnTo>
                  <a:lnTo>
                    <a:pt x="72" y="106"/>
                  </a:lnTo>
                  <a:lnTo>
                    <a:pt x="67" y="101"/>
                  </a:lnTo>
                  <a:close/>
                  <a:moveTo>
                    <a:pt x="112" y="0"/>
                  </a:moveTo>
                  <a:lnTo>
                    <a:pt x="67" y="95"/>
                  </a:lnTo>
                  <a:lnTo>
                    <a:pt x="72" y="101"/>
                  </a:lnTo>
                  <a:lnTo>
                    <a:pt x="106" y="22"/>
                  </a:lnTo>
                  <a:lnTo>
                    <a:pt x="1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569">
              <a:extLst>
                <a:ext uri="{FF2B5EF4-FFF2-40B4-BE49-F238E27FC236}">
                  <a16:creationId xmlns:a16="http://schemas.microsoft.com/office/drawing/2014/main" xmlns="" id="{59F2C43A-99DE-41CF-A011-C34DBE1DFD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868738" y="3613151"/>
              <a:ext cx="177800" cy="390525"/>
            </a:xfrm>
            <a:custGeom>
              <a:avLst/>
              <a:gdLst>
                <a:gd name="T0" fmla="*/ 67 w 112"/>
                <a:gd name="T1" fmla="*/ 101 h 246"/>
                <a:gd name="T2" fmla="*/ 0 w 112"/>
                <a:gd name="T3" fmla="*/ 240 h 246"/>
                <a:gd name="T4" fmla="*/ 5 w 112"/>
                <a:gd name="T5" fmla="*/ 246 h 246"/>
                <a:gd name="T6" fmla="*/ 72 w 112"/>
                <a:gd name="T7" fmla="*/ 106 h 246"/>
                <a:gd name="T8" fmla="*/ 67 w 112"/>
                <a:gd name="T9" fmla="*/ 101 h 246"/>
                <a:gd name="T10" fmla="*/ 112 w 112"/>
                <a:gd name="T11" fmla="*/ 0 h 246"/>
                <a:gd name="T12" fmla="*/ 67 w 112"/>
                <a:gd name="T13" fmla="*/ 95 h 246"/>
                <a:gd name="T14" fmla="*/ 72 w 112"/>
                <a:gd name="T15" fmla="*/ 101 h 246"/>
                <a:gd name="T16" fmla="*/ 106 w 112"/>
                <a:gd name="T17" fmla="*/ 22 h 246"/>
                <a:gd name="T18" fmla="*/ 112 w 112"/>
                <a:gd name="T1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246">
                  <a:moveTo>
                    <a:pt x="67" y="101"/>
                  </a:moveTo>
                  <a:lnTo>
                    <a:pt x="0" y="240"/>
                  </a:lnTo>
                  <a:lnTo>
                    <a:pt x="5" y="246"/>
                  </a:lnTo>
                  <a:lnTo>
                    <a:pt x="72" y="106"/>
                  </a:lnTo>
                  <a:lnTo>
                    <a:pt x="67" y="101"/>
                  </a:lnTo>
                  <a:moveTo>
                    <a:pt x="112" y="0"/>
                  </a:moveTo>
                  <a:lnTo>
                    <a:pt x="67" y="95"/>
                  </a:lnTo>
                  <a:lnTo>
                    <a:pt x="72" y="101"/>
                  </a:lnTo>
                  <a:lnTo>
                    <a:pt x="106" y="22"/>
                  </a:lnTo>
                  <a:lnTo>
                    <a:pt x="1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570">
              <a:extLst>
                <a:ext uri="{FF2B5EF4-FFF2-40B4-BE49-F238E27FC236}">
                  <a16:creationId xmlns:a16="http://schemas.microsoft.com/office/drawing/2014/main" xmlns="" id="{E42D2537-0635-40F7-A5B8-520507097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3700463" y="3586163"/>
              <a:ext cx="17463" cy="61913"/>
            </a:xfrm>
            <a:custGeom>
              <a:avLst/>
              <a:gdLst>
                <a:gd name="T0" fmla="*/ 11 w 11"/>
                <a:gd name="T1" fmla="*/ 0 h 39"/>
                <a:gd name="T2" fmla="*/ 6 w 11"/>
                <a:gd name="T3" fmla="*/ 17 h 39"/>
                <a:gd name="T4" fmla="*/ 0 w 11"/>
                <a:gd name="T5" fmla="*/ 39 h 39"/>
                <a:gd name="T6" fmla="*/ 11 w 11"/>
                <a:gd name="T7" fmla="*/ 22 h 39"/>
                <a:gd name="T8" fmla="*/ 11 w 11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9">
                  <a:moveTo>
                    <a:pt x="11" y="0"/>
                  </a:moveTo>
                  <a:lnTo>
                    <a:pt x="6" y="17"/>
                  </a:lnTo>
                  <a:lnTo>
                    <a:pt x="0" y="39"/>
                  </a:lnTo>
                  <a:lnTo>
                    <a:pt x="11" y="22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571">
              <a:extLst>
                <a:ext uri="{FF2B5EF4-FFF2-40B4-BE49-F238E27FC236}">
                  <a16:creationId xmlns:a16="http://schemas.microsoft.com/office/drawing/2014/main" xmlns="" id="{0C67F9DA-3DCD-4F84-AF9C-4EFFF3D2A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-3700463" y="3586163"/>
              <a:ext cx="17463" cy="61913"/>
            </a:xfrm>
            <a:custGeom>
              <a:avLst/>
              <a:gdLst>
                <a:gd name="T0" fmla="*/ 11 w 11"/>
                <a:gd name="T1" fmla="*/ 0 h 39"/>
                <a:gd name="T2" fmla="*/ 6 w 11"/>
                <a:gd name="T3" fmla="*/ 17 h 39"/>
                <a:gd name="T4" fmla="*/ 0 w 11"/>
                <a:gd name="T5" fmla="*/ 39 h 39"/>
                <a:gd name="T6" fmla="*/ 11 w 11"/>
                <a:gd name="T7" fmla="*/ 22 h 39"/>
                <a:gd name="T8" fmla="*/ 11 w 11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9">
                  <a:moveTo>
                    <a:pt x="11" y="0"/>
                  </a:moveTo>
                  <a:lnTo>
                    <a:pt x="6" y="17"/>
                  </a:lnTo>
                  <a:lnTo>
                    <a:pt x="0" y="39"/>
                  </a:lnTo>
                  <a:lnTo>
                    <a:pt x="11" y="22"/>
                  </a:lnTo>
                  <a:lnTo>
                    <a:pt x="1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572">
              <a:extLst>
                <a:ext uri="{FF2B5EF4-FFF2-40B4-BE49-F238E27FC236}">
                  <a16:creationId xmlns:a16="http://schemas.microsoft.com/office/drawing/2014/main" xmlns="" id="{F54E54B6-FEBA-431F-8A54-54F9FCBB4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762375" y="3763963"/>
              <a:ext cx="7938" cy="17463"/>
            </a:xfrm>
            <a:custGeom>
              <a:avLst/>
              <a:gdLst>
                <a:gd name="T0" fmla="*/ 0 w 5"/>
                <a:gd name="T1" fmla="*/ 0 h 11"/>
                <a:gd name="T2" fmla="*/ 0 w 5"/>
                <a:gd name="T3" fmla="*/ 6 h 11"/>
                <a:gd name="T4" fmla="*/ 5 w 5"/>
                <a:gd name="T5" fmla="*/ 11 h 11"/>
                <a:gd name="T6" fmla="*/ 5 w 5"/>
                <a:gd name="T7" fmla="*/ 6 h 11"/>
                <a:gd name="T8" fmla="*/ 0 w 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lnTo>
                    <a:pt x="0" y="6"/>
                  </a:lnTo>
                  <a:lnTo>
                    <a:pt x="5" y="11"/>
                  </a:lnTo>
                  <a:lnTo>
                    <a:pt x="5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573">
              <a:extLst>
                <a:ext uri="{FF2B5EF4-FFF2-40B4-BE49-F238E27FC236}">
                  <a16:creationId xmlns:a16="http://schemas.microsoft.com/office/drawing/2014/main" xmlns="" id="{CF3CAFDA-A892-4741-A891-38F39863FFB7}"/>
                </a:ext>
              </a:extLst>
            </p:cNvPr>
            <p:cNvSpPr>
              <a:spLocks/>
            </p:cNvSpPr>
            <p:nvPr/>
          </p:nvSpPr>
          <p:spPr bwMode="auto">
            <a:xfrm>
              <a:off x="-3762375" y="3763963"/>
              <a:ext cx="7938" cy="17463"/>
            </a:xfrm>
            <a:custGeom>
              <a:avLst/>
              <a:gdLst>
                <a:gd name="T0" fmla="*/ 0 w 5"/>
                <a:gd name="T1" fmla="*/ 0 h 11"/>
                <a:gd name="T2" fmla="*/ 0 w 5"/>
                <a:gd name="T3" fmla="*/ 6 h 11"/>
                <a:gd name="T4" fmla="*/ 5 w 5"/>
                <a:gd name="T5" fmla="*/ 11 h 11"/>
                <a:gd name="T6" fmla="*/ 5 w 5"/>
                <a:gd name="T7" fmla="*/ 6 h 11"/>
                <a:gd name="T8" fmla="*/ 0 w 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lnTo>
                    <a:pt x="0" y="6"/>
                  </a:lnTo>
                  <a:lnTo>
                    <a:pt x="5" y="11"/>
                  </a:lnTo>
                  <a:lnTo>
                    <a:pt x="5" y="6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574">
              <a:extLst>
                <a:ext uri="{FF2B5EF4-FFF2-40B4-BE49-F238E27FC236}">
                  <a16:creationId xmlns:a16="http://schemas.microsoft.com/office/drawing/2014/main" xmlns="" id="{66A0020C-CE04-4C72-A8C8-6B221D0205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68738" y="3994151"/>
              <a:ext cx="7938" cy="19050"/>
            </a:xfrm>
            <a:custGeom>
              <a:avLst/>
              <a:gdLst>
                <a:gd name="T0" fmla="*/ 0 w 5"/>
                <a:gd name="T1" fmla="*/ 0 h 12"/>
                <a:gd name="T2" fmla="*/ 0 w 5"/>
                <a:gd name="T3" fmla="*/ 6 h 12"/>
                <a:gd name="T4" fmla="*/ 5 w 5"/>
                <a:gd name="T5" fmla="*/ 12 h 12"/>
                <a:gd name="T6" fmla="*/ 5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lnTo>
                    <a:pt x="0" y="6"/>
                  </a:lnTo>
                  <a:lnTo>
                    <a:pt x="5" y="12"/>
                  </a:lnTo>
                  <a:lnTo>
                    <a:pt x="5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575">
              <a:extLst>
                <a:ext uri="{FF2B5EF4-FFF2-40B4-BE49-F238E27FC236}">
                  <a16:creationId xmlns:a16="http://schemas.microsoft.com/office/drawing/2014/main" xmlns="" id="{224E1621-5B21-4063-B198-D67F419CE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3868738" y="3994151"/>
              <a:ext cx="7938" cy="19050"/>
            </a:xfrm>
            <a:custGeom>
              <a:avLst/>
              <a:gdLst>
                <a:gd name="T0" fmla="*/ 0 w 5"/>
                <a:gd name="T1" fmla="*/ 0 h 12"/>
                <a:gd name="T2" fmla="*/ 0 w 5"/>
                <a:gd name="T3" fmla="*/ 6 h 12"/>
                <a:gd name="T4" fmla="*/ 5 w 5"/>
                <a:gd name="T5" fmla="*/ 12 h 12"/>
                <a:gd name="T6" fmla="*/ 5 w 5"/>
                <a:gd name="T7" fmla="*/ 6 h 12"/>
                <a:gd name="T8" fmla="*/ 0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0" y="0"/>
                  </a:moveTo>
                  <a:lnTo>
                    <a:pt x="0" y="6"/>
                  </a:lnTo>
                  <a:lnTo>
                    <a:pt x="5" y="12"/>
                  </a:lnTo>
                  <a:lnTo>
                    <a:pt x="5" y="6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576">
              <a:extLst>
                <a:ext uri="{FF2B5EF4-FFF2-40B4-BE49-F238E27FC236}">
                  <a16:creationId xmlns:a16="http://schemas.microsoft.com/office/drawing/2014/main" xmlns="" id="{5C741131-9FCF-47FA-B686-F206479A4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-3584575" y="1250951"/>
              <a:ext cx="133350" cy="133350"/>
            </a:xfrm>
            <a:custGeom>
              <a:avLst/>
              <a:gdLst>
                <a:gd name="T0" fmla="*/ 7 w 15"/>
                <a:gd name="T1" fmla="*/ 0 h 15"/>
                <a:gd name="T2" fmla="*/ 0 w 15"/>
                <a:gd name="T3" fmla="*/ 8 h 15"/>
                <a:gd name="T4" fmla="*/ 2 w 15"/>
                <a:gd name="T5" fmla="*/ 12 h 15"/>
                <a:gd name="T6" fmla="*/ 2 w 15"/>
                <a:gd name="T7" fmla="*/ 12 h 15"/>
                <a:gd name="T8" fmla="*/ 2 w 15"/>
                <a:gd name="T9" fmla="*/ 13 h 15"/>
                <a:gd name="T10" fmla="*/ 7 w 15"/>
                <a:gd name="T11" fmla="*/ 8 h 15"/>
                <a:gd name="T12" fmla="*/ 2 w 15"/>
                <a:gd name="T13" fmla="*/ 13 h 15"/>
                <a:gd name="T14" fmla="*/ 7 w 15"/>
                <a:gd name="T15" fmla="*/ 15 h 15"/>
                <a:gd name="T16" fmla="*/ 8 w 15"/>
                <a:gd name="T17" fmla="*/ 15 h 15"/>
                <a:gd name="T18" fmla="*/ 9 w 15"/>
                <a:gd name="T19" fmla="*/ 15 h 15"/>
                <a:gd name="T20" fmla="*/ 13 w 15"/>
                <a:gd name="T21" fmla="*/ 12 h 15"/>
                <a:gd name="T22" fmla="*/ 14 w 15"/>
                <a:gd name="T23" fmla="*/ 11 h 15"/>
                <a:gd name="T24" fmla="*/ 14 w 15"/>
                <a:gd name="T25" fmla="*/ 9 h 15"/>
                <a:gd name="T26" fmla="*/ 14 w 15"/>
                <a:gd name="T27" fmla="*/ 8 h 15"/>
                <a:gd name="T28" fmla="*/ 15 w 15"/>
                <a:gd name="T29" fmla="*/ 8 h 15"/>
                <a:gd name="T30" fmla="*/ 7 w 15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5">
                  <a:moveTo>
                    <a:pt x="7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4"/>
                    <a:pt x="5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14"/>
                    <a:pt x="12" y="13"/>
                    <a:pt x="13" y="12"/>
                  </a:cubicBezTo>
                  <a:cubicBezTo>
                    <a:pt x="13" y="12"/>
                    <a:pt x="13" y="12"/>
                    <a:pt x="14" y="11"/>
                  </a:cubicBezTo>
                  <a:cubicBezTo>
                    <a:pt x="14" y="11"/>
                    <a:pt x="14" y="10"/>
                    <a:pt x="14" y="9"/>
                  </a:cubicBezTo>
                  <a:cubicBezTo>
                    <a:pt x="14" y="9"/>
                    <a:pt x="14" y="8"/>
                    <a:pt x="14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4"/>
                    <a:pt x="11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577">
              <a:extLst>
                <a:ext uri="{FF2B5EF4-FFF2-40B4-BE49-F238E27FC236}">
                  <a16:creationId xmlns:a16="http://schemas.microsoft.com/office/drawing/2014/main" xmlns="" id="{59036FB6-1D97-4018-B4C9-82E7FDF0D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39988" y="1411288"/>
              <a:ext cx="133350" cy="133350"/>
            </a:xfrm>
            <a:custGeom>
              <a:avLst/>
              <a:gdLst>
                <a:gd name="T0" fmla="*/ 7 w 15"/>
                <a:gd name="T1" fmla="*/ 0 h 15"/>
                <a:gd name="T2" fmla="*/ 0 w 15"/>
                <a:gd name="T3" fmla="*/ 6 h 15"/>
                <a:gd name="T4" fmla="*/ 0 w 15"/>
                <a:gd name="T5" fmla="*/ 7 h 15"/>
                <a:gd name="T6" fmla="*/ 0 w 15"/>
                <a:gd name="T7" fmla="*/ 7 h 15"/>
                <a:gd name="T8" fmla="*/ 1 w 15"/>
                <a:gd name="T9" fmla="*/ 12 h 15"/>
                <a:gd name="T10" fmla="*/ 1 w 15"/>
                <a:gd name="T11" fmla="*/ 12 h 15"/>
                <a:gd name="T12" fmla="*/ 2 w 15"/>
                <a:gd name="T13" fmla="*/ 12 h 15"/>
                <a:gd name="T14" fmla="*/ 2 w 15"/>
                <a:gd name="T15" fmla="*/ 12 h 15"/>
                <a:gd name="T16" fmla="*/ 6 w 15"/>
                <a:gd name="T17" fmla="*/ 15 h 15"/>
                <a:gd name="T18" fmla="*/ 7 w 15"/>
                <a:gd name="T19" fmla="*/ 15 h 15"/>
                <a:gd name="T20" fmla="*/ 7 w 15"/>
                <a:gd name="T21" fmla="*/ 15 h 15"/>
                <a:gd name="T22" fmla="*/ 11 w 15"/>
                <a:gd name="T23" fmla="*/ 13 h 15"/>
                <a:gd name="T24" fmla="*/ 12 w 15"/>
                <a:gd name="T25" fmla="*/ 13 h 15"/>
                <a:gd name="T26" fmla="*/ 14 w 15"/>
                <a:gd name="T27" fmla="*/ 10 h 15"/>
                <a:gd name="T28" fmla="*/ 14 w 15"/>
                <a:gd name="T29" fmla="*/ 9 h 15"/>
                <a:gd name="T30" fmla="*/ 15 w 15"/>
                <a:gd name="T31" fmla="*/ 7 h 15"/>
                <a:gd name="T32" fmla="*/ 7 w 15"/>
                <a:gd name="T3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5">
                  <a:moveTo>
                    <a:pt x="7" y="0"/>
                  </a:moveTo>
                  <a:cubicBezTo>
                    <a:pt x="4" y="0"/>
                    <a:pt x="1" y="2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0" y="10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4"/>
                    <a:pt x="5" y="14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9" y="15"/>
                    <a:pt x="10" y="14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2"/>
                    <a:pt x="14" y="11"/>
                    <a:pt x="14" y="10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4" y="9"/>
                    <a:pt x="15" y="8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578">
              <a:extLst>
                <a:ext uri="{FF2B5EF4-FFF2-40B4-BE49-F238E27FC236}">
                  <a16:creationId xmlns:a16="http://schemas.microsoft.com/office/drawing/2014/main" xmlns="" id="{7F1834AB-7A09-4953-A0CF-3EBFAD043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44638" y="1739901"/>
              <a:ext cx="133350" cy="131763"/>
            </a:xfrm>
            <a:custGeom>
              <a:avLst/>
              <a:gdLst>
                <a:gd name="T0" fmla="*/ 8 w 15"/>
                <a:gd name="T1" fmla="*/ 0 h 15"/>
                <a:gd name="T2" fmla="*/ 1 w 15"/>
                <a:gd name="T3" fmla="*/ 5 h 15"/>
                <a:gd name="T4" fmla="*/ 1 w 15"/>
                <a:gd name="T5" fmla="*/ 6 h 15"/>
                <a:gd name="T6" fmla="*/ 0 w 15"/>
                <a:gd name="T7" fmla="*/ 8 h 15"/>
                <a:gd name="T8" fmla="*/ 4 w 15"/>
                <a:gd name="T9" fmla="*/ 14 h 15"/>
                <a:gd name="T10" fmla="*/ 4 w 15"/>
                <a:gd name="T11" fmla="*/ 14 h 15"/>
                <a:gd name="T12" fmla="*/ 5 w 15"/>
                <a:gd name="T13" fmla="*/ 14 h 15"/>
                <a:gd name="T14" fmla="*/ 5 w 15"/>
                <a:gd name="T15" fmla="*/ 15 h 15"/>
                <a:gd name="T16" fmla="*/ 6 w 15"/>
                <a:gd name="T17" fmla="*/ 15 h 15"/>
                <a:gd name="T18" fmla="*/ 8 w 15"/>
                <a:gd name="T19" fmla="*/ 15 h 15"/>
                <a:gd name="T20" fmla="*/ 9 w 15"/>
                <a:gd name="T21" fmla="*/ 15 h 15"/>
                <a:gd name="T22" fmla="*/ 10 w 15"/>
                <a:gd name="T23" fmla="*/ 15 h 15"/>
                <a:gd name="T24" fmla="*/ 15 w 15"/>
                <a:gd name="T25" fmla="*/ 8 h 15"/>
                <a:gd name="T26" fmla="*/ 8 w 15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15">
                  <a:moveTo>
                    <a:pt x="8" y="0"/>
                  </a:moveTo>
                  <a:cubicBezTo>
                    <a:pt x="5" y="0"/>
                    <a:pt x="2" y="2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10"/>
                    <a:pt x="2" y="12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5" y="14"/>
                    <a:pt x="5" y="14"/>
                    <a:pt x="5" y="15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6" y="15"/>
                    <a:pt x="7" y="15"/>
                    <a:pt x="8" y="15"/>
                  </a:cubicBezTo>
                  <a:cubicBezTo>
                    <a:pt x="8" y="15"/>
                    <a:pt x="8" y="15"/>
                    <a:pt x="9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3" y="14"/>
                    <a:pt x="15" y="11"/>
                    <a:pt x="15" y="8"/>
                  </a:cubicBezTo>
                  <a:cubicBezTo>
                    <a:pt x="15" y="4"/>
                    <a:pt x="12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579">
              <a:extLst>
                <a:ext uri="{FF2B5EF4-FFF2-40B4-BE49-F238E27FC236}">
                  <a16:creationId xmlns:a16="http://schemas.microsoft.com/office/drawing/2014/main" xmlns="" id="{A4FC7A66-A39E-4858-92F8-8BAD9C7AA4E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322388" y="2760663"/>
              <a:ext cx="133350" cy="133350"/>
            </a:xfrm>
            <a:custGeom>
              <a:avLst/>
              <a:gdLst>
                <a:gd name="T0" fmla="*/ 7 w 15"/>
                <a:gd name="T1" fmla="*/ 0 h 15"/>
                <a:gd name="T2" fmla="*/ 6 w 15"/>
                <a:gd name="T3" fmla="*/ 0 h 15"/>
                <a:gd name="T4" fmla="*/ 5 w 15"/>
                <a:gd name="T5" fmla="*/ 1 h 15"/>
                <a:gd name="T6" fmla="*/ 3 w 15"/>
                <a:gd name="T7" fmla="*/ 2 h 15"/>
                <a:gd name="T8" fmla="*/ 2 w 15"/>
                <a:gd name="T9" fmla="*/ 2 h 15"/>
                <a:gd name="T10" fmla="*/ 1 w 15"/>
                <a:gd name="T11" fmla="*/ 3 h 15"/>
                <a:gd name="T12" fmla="*/ 1 w 15"/>
                <a:gd name="T13" fmla="*/ 4 h 15"/>
                <a:gd name="T14" fmla="*/ 0 w 15"/>
                <a:gd name="T15" fmla="*/ 5 h 15"/>
                <a:gd name="T16" fmla="*/ 0 w 15"/>
                <a:gd name="T17" fmla="*/ 6 h 15"/>
                <a:gd name="T18" fmla="*/ 0 w 15"/>
                <a:gd name="T19" fmla="*/ 8 h 15"/>
                <a:gd name="T20" fmla="*/ 0 w 15"/>
                <a:gd name="T21" fmla="*/ 8 h 15"/>
                <a:gd name="T22" fmla="*/ 0 w 15"/>
                <a:gd name="T23" fmla="*/ 9 h 15"/>
                <a:gd name="T24" fmla="*/ 0 w 15"/>
                <a:gd name="T25" fmla="*/ 9 h 15"/>
                <a:gd name="T26" fmla="*/ 0 w 15"/>
                <a:gd name="T27" fmla="*/ 10 h 15"/>
                <a:gd name="T28" fmla="*/ 1 w 15"/>
                <a:gd name="T29" fmla="*/ 11 h 15"/>
                <a:gd name="T30" fmla="*/ 2 w 15"/>
                <a:gd name="T31" fmla="*/ 12 h 15"/>
                <a:gd name="T32" fmla="*/ 3 w 15"/>
                <a:gd name="T33" fmla="*/ 13 h 15"/>
                <a:gd name="T34" fmla="*/ 4 w 15"/>
                <a:gd name="T35" fmla="*/ 14 h 15"/>
                <a:gd name="T36" fmla="*/ 5 w 15"/>
                <a:gd name="T37" fmla="*/ 15 h 15"/>
                <a:gd name="T38" fmla="*/ 5 w 15"/>
                <a:gd name="T39" fmla="*/ 15 h 15"/>
                <a:gd name="T40" fmla="*/ 6 w 15"/>
                <a:gd name="T41" fmla="*/ 15 h 15"/>
                <a:gd name="T42" fmla="*/ 6 w 15"/>
                <a:gd name="T43" fmla="*/ 15 h 15"/>
                <a:gd name="T44" fmla="*/ 7 w 15"/>
                <a:gd name="T45" fmla="*/ 15 h 15"/>
                <a:gd name="T46" fmla="*/ 12 w 15"/>
                <a:gd name="T47" fmla="*/ 13 h 15"/>
                <a:gd name="T48" fmla="*/ 14 w 15"/>
                <a:gd name="T49" fmla="*/ 11 h 15"/>
                <a:gd name="T50" fmla="*/ 15 w 15"/>
                <a:gd name="T51" fmla="*/ 8 h 15"/>
                <a:gd name="T52" fmla="*/ 14 w 15"/>
                <a:gd name="T53" fmla="*/ 7 h 15"/>
                <a:gd name="T54" fmla="*/ 14 w 15"/>
                <a:gd name="T55" fmla="*/ 4 h 15"/>
                <a:gd name="T56" fmla="*/ 12 w 15"/>
                <a:gd name="T57" fmla="*/ 2 h 15"/>
                <a:gd name="T58" fmla="*/ 11 w 15"/>
                <a:gd name="T59" fmla="*/ 1 h 15"/>
                <a:gd name="T60" fmla="*/ 7 w 15"/>
                <a:gd name="T6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" h="15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" y="12"/>
                    <a:pt x="1" y="12"/>
                    <a:pt x="2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9" y="15"/>
                    <a:pt x="11" y="14"/>
                    <a:pt x="12" y="13"/>
                  </a:cubicBezTo>
                  <a:cubicBezTo>
                    <a:pt x="13" y="13"/>
                    <a:pt x="13" y="12"/>
                    <a:pt x="14" y="11"/>
                  </a:cubicBezTo>
                  <a:cubicBezTo>
                    <a:pt x="14" y="10"/>
                    <a:pt x="15" y="9"/>
                    <a:pt x="15" y="8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14" y="6"/>
                    <a:pt x="14" y="5"/>
                    <a:pt x="14" y="4"/>
                  </a:cubicBezTo>
                  <a:cubicBezTo>
                    <a:pt x="13" y="3"/>
                    <a:pt x="13" y="2"/>
                    <a:pt x="12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580">
              <a:extLst>
                <a:ext uri="{FF2B5EF4-FFF2-40B4-BE49-F238E27FC236}">
                  <a16:creationId xmlns:a16="http://schemas.microsoft.com/office/drawing/2014/main" xmlns="" id="{20798378-ED17-4023-98D7-B731A471F5E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17650" y="3763963"/>
              <a:ext cx="133350" cy="123825"/>
            </a:xfrm>
            <a:custGeom>
              <a:avLst/>
              <a:gdLst>
                <a:gd name="T0" fmla="*/ 7 w 15"/>
                <a:gd name="T1" fmla="*/ 0 h 14"/>
                <a:gd name="T2" fmla="*/ 0 w 15"/>
                <a:gd name="T3" fmla="*/ 6 h 14"/>
                <a:gd name="T4" fmla="*/ 0 w 15"/>
                <a:gd name="T5" fmla="*/ 7 h 14"/>
                <a:gd name="T6" fmla="*/ 0 w 15"/>
                <a:gd name="T7" fmla="*/ 7 h 14"/>
                <a:gd name="T8" fmla="*/ 0 w 15"/>
                <a:gd name="T9" fmla="*/ 9 h 14"/>
                <a:gd name="T10" fmla="*/ 1 w 15"/>
                <a:gd name="T11" fmla="*/ 10 h 14"/>
                <a:gd name="T12" fmla="*/ 1 w 15"/>
                <a:gd name="T13" fmla="*/ 11 h 14"/>
                <a:gd name="T14" fmla="*/ 1 w 15"/>
                <a:gd name="T15" fmla="*/ 12 h 14"/>
                <a:gd name="T16" fmla="*/ 7 w 15"/>
                <a:gd name="T17" fmla="*/ 14 h 14"/>
                <a:gd name="T18" fmla="*/ 15 w 15"/>
                <a:gd name="T19" fmla="*/ 7 h 14"/>
                <a:gd name="T20" fmla="*/ 9 w 15"/>
                <a:gd name="T21" fmla="*/ 0 h 14"/>
                <a:gd name="T22" fmla="*/ 8 w 15"/>
                <a:gd name="T23" fmla="*/ 0 h 14"/>
                <a:gd name="T24" fmla="*/ 7 w 15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cubicBezTo>
                    <a:pt x="4" y="0"/>
                    <a:pt x="1" y="2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2"/>
                  </a:cubicBezTo>
                  <a:cubicBezTo>
                    <a:pt x="3" y="13"/>
                    <a:pt x="5" y="14"/>
                    <a:pt x="7" y="14"/>
                  </a:cubicBezTo>
                  <a:cubicBezTo>
                    <a:pt x="11" y="14"/>
                    <a:pt x="15" y="11"/>
                    <a:pt x="15" y="7"/>
                  </a:cubicBezTo>
                  <a:cubicBezTo>
                    <a:pt x="15" y="4"/>
                    <a:pt x="12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581">
              <a:extLst>
                <a:ext uri="{FF2B5EF4-FFF2-40B4-BE49-F238E27FC236}">
                  <a16:creationId xmlns:a16="http://schemas.microsoft.com/office/drawing/2014/main" xmlns="" id="{5058BC7C-46C4-442C-98A9-81CEE6716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51088" y="4314826"/>
              <a:ext cx="123825" cy="133350"/>
            </a:xfrm>
            <a:custGeom>
              <a:avLst/>
              <a:gdLst>
                <a:gd name="T0" fmla="*/ 7 w 14"/>
                <a:gd name="T1" fmla="*/ 0 h 15"/>
                <a:gd name="T2" fmla="*/ 6 w 14"/>
                <a:gd name="T3" fmla="*/ 1 h 15"/>
                <a:gd name="T4" fmla="*/ 2 w 14"/>
                <a:gd name="T5" fmla="*/ 3 h 15"/>
                <a:gd name="T6" fmla="*/ 1 w 14"/>
                <a:gd name="T7" fmla="*/ 3 h 15"/>
                <a:gd name="T8" fmla="*/ 1 w 14"/>
                <a:gd name="T9" fmla="*/ 4 h 15"/>
                <a:gd name="T10" fmla="*/ 1 w 14"/>
                <a:gd name="T11" fmla="*/ 5 h 15"/>
                <a:gd name="T12" fmla="*/ 0 w 14"/>
                <a:gd name="T13" fmla="*/ 6 h 15"/>
                <a:gd name="T14" fmla="*/ 0 w 14"/>
                <a:gd name="T15" fmla="*/ 7 h 15"/>
                <a:gd name="T16" fmla="*/ 0 w 14"/>
                <a:gd name="T17" fmla="*/ 8 h 15"/>
                <a:gd name="T18" fmla="*/ 0 w 14"/>
                <a:gd name="T19" fmla="*/ 8 h 15"/>
                <a:gd name="T20" fmla="*/ 0 w 14"/>
                <a:gd name="T21" fmla="*/ 9 h 15"/>
                <a:gd name="T22" fmla="*/ 7 w 14"/>
                <a:gd name="T23" fmla="*/ 15 h 15"/>
                <a:gd name="T24" fmla="*/ 14 w 14"/>
                <a:gd name="T25" fmla="*/ 8 h 15"/>
                <a:gd name="T26" fmla="*/ 14 w 14"/>
                <a:gd name="T27" fmla="*/ 4 h 15"/>
                <a:gd name="T28" fmla="*/ 13 w 14"/>
                <a:gd name="T29" fmla="*/ 3 h 15"/>
                <a:gd name="T30" fmla="*/ 12 w 14"/>
                <a:gd name="T31" fmla="*/ 2 h 15"/>
                <a:gd name="T32" fmla="*/ 11 w 14"/>
                <a:gd name="T33" fmla="*/ 1 h 15"/>
                <a:gd name="T34" fmla="*/ 10 w 14"/>
                <a:gd name="T35" fmla="*/ 1 h 15"/>
                <a:gd name="T36" fmla="*/ 9 w 14"/>
                <a:gd name="T37" fmla="*/ 1 h 15"/>
                <a:gd name="T38" fmla="*/ 9 w 14"/>
                <a:gd name="T39" fmla="*/ 1 h 15"/>
                <a:gd name="T40" fmla="*/ 7 w 14"/>
                <a:gd name="T4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cubicBezTo>
                    <a:pt x="7" y="0"/>
                    <a:pt x="7" y="1"/>
                    <a:pt x="6" y="1"/>
                  </a:cubicBezTo>
                  <a:cubicBezTo>
                    <a:pt x="5" y="1"/>
                    <a:pt x="3" y="2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4" y="12"/>
                    <a:pt x="14" y="8"/>
                  </a:cubicBezTo>
                  <a:cubicBezTo>
                    <a:pt x="14" y="7"/>
                    <a:pt x="14" y="5"/>
                    <a:pt x="14" y="4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3" y="3"/>
                    <a:pt x="12" y="2"/>
                    <a:pt x="12" y="2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582">
              <a:extLst>
                <a:ext uri="{FF2B5EF4-FFF2-40B4-BE49-F238E27FC236}">
                  <a16:creationId xmlns:a16="http://schemas.microsoft.com/office/drawing/2014/main" xmlns="" id="{A3B1D073-A066-4406-90C3-6AE72B2521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824288" y="4065588"/>
              <a:ext cx="133350" cy="133350"/>
            </a:xfrm>
            <a:custGeom>
              <a:avLst/>
              <a:gdLst>
                <a:gd name="T0" fmla="*/ 9 w 15"/>
                <a:gd name="T1" fmla="*/ 8 h 15"/>
                <a:gd name="T2" fmla="*/ 9 w 15"/>
                <a:gd name="T3" fmla="*/ 8 h 15"/>
                <a:gd name="T4" fmla="*/ 5 w 15"/>
                <a:gd name="T5" fmla="*/ 8 h 15"/>
                <a:gd name="T6" fmla="*/ 5 w 15"/>
                <a:gd name="T7" fmla="*/ 8 h 15"/>
                <a:gd name="T8" fmla="*/ 8 w 15"/>
                <a:gd name="T9" fmla="*/ 0 h 15"/>
                <a:gd name="T10" fmla="*/ 8 w 15"/>
                <a:gd name="T11" fmla="*/ 0 h 15"/>
                <a:gd name="T12" fmla="*/ 3 w 15"/>
                <a:gd name="T13" fmla="*/ 2 h 15"/>
                <a:gd name="T14" fmla="*/ 2 w 15"/>
                <a:gd name="T15" fmla="*/ 3 h 15"/>
                <a:gd name="T16" fmla="*/ 2 w 15"/>
                <a:gd name="T17" fmla="*/ 4 h 15"/>
                <a:gd name="T18" fmla="*/ 1 w 15"/>
                <a:gd name="T19" fmla="*/ 5 h 15"/>
                <a:gd name="T20" fmla="*/ 1 w 15"/>
                <a:gd name="T21" fmla="*/ 5 h 15"/>
                <a:gd name="T22" fmla="*/ 0 w 15"/>
                <a:gd name="T23" fmla="*/ 6 h 15"/>
                <a:gd name="T24" fmla="*/ 0 w 15"/>
                <a:gd name="T25" fmla="*/ 8 h 15"/>
                <a:gd name="T26" fmla="*/ 8 w 15"/>
                <a:gd name="T27" fmla="*/ 15 h 15"/>
                <a:gd name="T28" fmla="*/ 14 w 15"/>
                <a:gd name="T29" fmla="*/ 11 h 15"/>
                <a:gd name="T30" fmla="*/ 14 w 15"/>
                <a:gd name="T31" fmla="*/ 11 h 15"/>
                <a:gd name="T32" fmla="*/ 15 w 15"/>
                <a:gd name="T33" fmla="*/ 10 h 15"/>
                <a:gd name="T34" fmla="*/ 15 w 15"/>
                <a:gd name="T35" fmla="*/ 10 h 15"/>
                <a:gd name="T36" fmla="*/ 15 w 15"/>
                <a:gd name="T37" fmla="*/ 8 h 15"/>
                <a:gd name="T38" fmla="*/ 15 w 15"/>
                <a:gd name="T39" fmla="*/ 7 h 15"/>
                <a:gd name="T40" fmla="*/ 15 w 15"/>
                <a:gd name="T41" fmla="*/ 6 h 15"/>
                <a:gd name="T42" fmla="*/ 15 w 15"/>
                <a:gd name="T43" fmla="*/ 6 h 15"/>
                <a:gd name="T44" fmla="*/ 15 w 15"/>
                <a:gd name="T45" fmla="*/ 6 h 15"/>
                <a:gd name="T46" fmla="*/ 14 w 15"/>
                <a:gd name="T47" fmla="*/ 5 h 15"/>
                <a:gd name="T48" fmla="*/ 14 w 15"/>
                <a:gd name="T49" fmla="*/ 5 h 15"/>
                <a:gd name="T50" fmla="*/ 14 w 15"/>
                <a:gd name="T51" fmla="*/ 5 h 15"/>
                <a:gd name="T52" fmla="*/ 12 w 15"/>
                <a:gd name="T53" fmla="*/ 2 h 15"/>
                <a:gd name="T54" fmla="*/ 12 w 15"/>
                <a:gd name="T55" fmla="*/ 2 h 15"/>
                <a:gd name="T56" fmla="*/ 9 w 15"/>
                <a:gd name="T57" fmla="*/ 1 h 15"/>
                <a:gd name="T58" fmla="*/ 8 w 15"/>
                <a:gd name="T5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" h="15"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3" y="2"/>
                    <a:pt x="3" y="2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12"/>
                    <a:pt x="4" y="15"/>
                    <a:pt x="8" y="15"/>
                  </a:cubicBezTo>
                  <a:cubicBezTo>
                    <a:pt x="11" y="15"/>
                    <a:pt x="13" y="13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5" y="7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3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583">
              <a:extLst>
                <a:ext uri="{FF2B5EF4-FFF2-40B4-BE49-F238E27FC236}">
                  <a16:creationId xmlns:a16="http://schemas.microsoft.com/office/drawing/2014/main" xmlns="" id="{19BD90F8-E7F4-4657-96A9-C0B2D3F3774B}"/>
                </a:ext>
              </a:extLst>
            </p:cNvPr>
            <p:cNvSpPr>
              <a:spLocks/>
            </p:cNvSpPr>
            <p:nvPr/>
          </p:nvSpPr>
          <p:spPr bwMode="auto">
            <a:xfrm>
              <a:off x="-4454525" y="3257551"/>
              <a:ext cx="133350" cy="123825"/>
            </a:xfrm>
            <a:custGeom>
              <a:avLst/>
              <a:gdLst>
                <a:gd name="T0" fmla="*/ 7 w 15"/>
                <a:gd name="T1" fmla="*/ 0 h 14"/>
                <a:gd name="T2" fmla="*/ 7 w 15"/>
                <a:gd name="T3" fmla="*/ 0 h 14"/>
                <a:gd name="T4" fmla="*/ 7 w 15"/>
                <a:gd name="T5" fmla="*/ 7 h 14"/>
                <a:gd name="T6" fmla="*/ 7 w 15"/>
                <a:gd name="T7" fmla="*/ 0 h 14"/>
                <a:gd name="T8" fmla="*/ 0 w 15"/>
                <a:gd name="T9" fmla="*/ 7 h 14"/>
                <a:gd name="T10" fmla="*/ 7 w 15"/>
                <a:gd name="T11" fmla="*/ 14 h 14"/>
                <a:gd name="T12" fmla="*/ 11 w 15"/>
                <a:gd name="T13" fmla="*/ 13 h 14"/>
                <a:gd name="T14" fmla="*/ 12 w 15"/>
                <a:gd name="T15" fmla="*/ 12 h 14"/>
                <a:gd name="T16" fmla="*/ 13 w 15"/>
                <a:gd name="T17" fmla="*/ 12 h 14"/>
                <a:gd name="T18" fmla="*/ 13 w 15"/>
                <a:gd name="T19" fmla="*/ 11 h 14"/>
                <a:gd name="T20" fmla="*/ 14 w 15"/>
                <a:gd name="T21" fmla="*/ 7 h 14"/>
                <a:gd name="T22" fmla="*/ 15 w 15"/>
                <a:gd name="T23" fmla="*/ 7 h 14"/>
                <a:gd name="T24" fmla="*/ 14 w 15"/>
                <a:gd name="T25" fmla="*/ 6 h 14"/>
                <a:gd name="T26" fmla="*/ 14 w 15"/>
                <a:gd name="T27" fmla="*/ 4 h 14"/>
                <a:gd name="T28" fmla="*/ 13 w 15"/>
                <a:gd name="T29" fmla="*/ 3 h 14"/>
                <a:gd name="T30" fmla="*/ 8 w 15"/>
                <a:gd name="T31" fmla="*/ 0 h 14"/>
                <a:gd name="T32" fmla="*/ 7 w 15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9" y="14"/>
                    <a:pt x="10" y="14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0"/>
                    <a:pt x="14" y="9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4" y="5"/>
                    <a:pt x="14" y="5"/>
                    <a:pt x="14" y="4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1"/>
                    <a:pt x="10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584">
              <a:extLst>
                <a:ext uri="{FF2B5EF4-FFF2-40B4-BE49-F238E27FC236}">
                  <a16:creationId xmlns:a16="http://schemas.microsoft.com/office/drawing/2014/main" xmlns="" id="{0D49099B-2CD0-4886-A316-BEFBD9BC3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954338" y="4367213"/>
              <a:ext cx="131763" cy="133350"/>
            </a:xfrm>
            <a:custGeom>
              <a:avLst/>
              <a:gdLst>
                <a:gd name="T0" fmla="*/ 7 w 15"/>
                <a:gd name="T1" fmla="*/ 0 h 15"/>
                <a:gd name="T2" fmla="*/ 5 w 15"/>
                <a:gd name="T3" fmla="*/ 1 h 15"/>
                <a:gd name="T4" fmla="*/ 4 w 15"/>
                <a:gd name="T5" fmla="*/ 1 h 15"/>
                <a:gd name="T6" fmla="*/ 3 w 15"/>
                <a:gd name="T7" fmla="*/ 1 h 15"/>
                <a:gd name="T8" fmla="*/ 3 w 15"/>
                <a:gd name="T9" fmla="*/ 1 h 15"/>
                <a:gd name="T10" fmla="*/ 3 w 15"/>
                <a:gd name="T11" fmla="*/ 2 h 15"/>
                <a:gd name="T12" fmla="*/ 3 w 15"/>
                <a:gd name="T13" fmla="*/ 2 h 15"/>
                <a:gd name="T14" fmla="*/ 1 w 15"/>
                <a:gd name="T15" fmla="*/ 5 h 15"/>
                <a:gd name="T16" fmla="*/ 0 w 15"/>
                <a:gd name="T17" fmla="*/ 6 h 15"/>
                <a:gd name="T18" fmla="*/ 0 w 15"/>
                <a:gd name="T19" fmla="*/ 7 h 15"/>
                <a:gd name="T20" fmla="*/ 0 w 15"/>
                <a:gd name="T21" fmla="*/ 7 h 15"/>
                <a:gd name="T22" fmla="*/ 0 w 15"/>
                <a:gd name="T23" fmla="*/ 8 h 15"/>
                <a:gd name="T24" fmla="*/ 7 w 15"/>
                <a:gd name="T25" fmla="*/ 15 h 15"/>
                <a:gd name="T26" fmla="*/ 12 w 15"/>
                <a:gd name="T27" fmla="*/ 13 h 15"/>
                <a:gd name="T28" fmla="*/ 13 w 15"/>
                <a:gd name="T29" fmla="*/ 12 h 15"/>
                <a:gd name="T30" fmla="*/ 15 w 15"/>
                <a:gd name="T31" fmla="*/ 9 h 15"/>
                <a:gd name="T32" fmla="*/ 15 w 15"/>
                <a:gd name="T33" fmla="*/ 8 h 15"/>
                <a:gd name="T34" fmla="*/ 15 w 15"/>
                <a:gd name="T35" fmla="*/ 7 h 15"/>
                <a:gd name="T36" fmla="*/ 15 w 15"/>
                <a:gd name="T37" fmla="*/ 7 h 15"/>
                <a:gd name="T38" fmla="*/ 15 w 15"/>
                <a:gd name="T39" fmla="*/ 6 h 15"/>
                <a:gd name="T40" fmla="*/ 14 w 15"/>
                <a:gd name="T41" fmla="*/ 5 h 15"/>
                <a:gd name="T42" fmla="*/ 14 w 15"/>
                <a:gd name="T43" fmla="*/ 4 h 15"/>
                <a:gd name="T44" fmla="*/ 11 w 15"/>
                <a:gd name="T45" fmla="*/ 1 h 15"/>
                <a:gd name="T46" fmla="*/ 10 w 15"/>
                <a:gd name="T47" fmla="*/ 0 h 15"/>
                <a:gd name="T48" fmla="*/ 7 w 15"/>
                <a:gd name="T4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" h="15">
                  <a:moveTo>
                    <a:pt x="7" y="0"/>
                  </a:moveTo>
                  <a:cubicBezTo>
                    <a:pt x="6" y="0"/>
                    <a:pt x="6" y="0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1" y="3"/>
                    <a:pt x="1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5"/>
                    <a:pt x="7" y="15"/>
                  </a:cubicBezTo>
                  <a:cubicBezTo>
                    <a:pt x="9" y="15"/>
                    <a:pt x="11" y="14"/>
                    <a:pt x="12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1"/>
                    <a:pt x="14" y="10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6"/>
                  </a:cubicBezTo>
                  <a:cubicBezTo>
                    <a:pt x="15" y="6"/>
                    <a:pt x="14" y="5"/>
                    <a:pt x="14" y="5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3" y="3"/>
                    <a:pt x="12" y="2"/>
                    <a:pt x="11" y="1"/>
                  </a:cubicBezTo>
                  <a:cubicBezTo>
                    <a:pt x="11" y="1"/>
                    <a:pt x="10" y="1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585">
              <a:extLst>
                <a:ext uri="{FF2B5EF4-FFF2-40B4-BE49-F238E27FC236}">
                  <a16:creationId xmlns:a16="http://schemas.microsoft.com/office/drawing/2014/main" xmlns="" id="{2B346AB7-9C7B-43A2-932A-65DEE7A9B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-4454525" y="2236788"/>
              <a:ext cx="133350" cy="123825"/>
            </a:xfrm>
            <a:custGeom>
              <a:avLst/>
              <a:gdLst>
                <a:gd name="T0" fmla="*/ 7 w 15"/>
                <a:gd name="T1" fmla="*/ 0 h 14"/>
                <a:gd name="T2" fmla="*/ 0 w 15"/>
                <a:gd name="T3" fmla="*/ 7 h 14"/>
                <a:gd name="T4" fmla="*/ 7 w 15"/>
                <a:gd name="T5" fmla="*/ 14 h 14"/>
                <a:gd name="T6" fmla="*/ 7 w 15"/>
                <a:gd name="T7" fmla="*/ 7 h 14"/>
                <a:gd name="T8" fmla="*/ 7 w 15"/>
                <a:gd name="T9" fmla="*/ 14 h 14"/>
                <a:gd name="T10" fmla="*/ 7 w 15"/>
                <a:gd name="T11" fmla="*/ 14 h 14"/>
                <a:gd name="T12" fmla="*/ 8 w 15"/>
                <a:gd name="T13" fmla="*/ 14 h 14"/>
                <a:gd name="T14" fmla="*/ 13 w 15"/>
                <a:gd name="T15" fmla="*/ 11 h 14"/>
                <a:gd name="T16" fmla="*/ 14 w 15"/>
                <a:gd name="T17" fmla="*/ 10 h 14"/>
                <a:gd name="T18" fmla="*/ 15 w 15"/>
                <a:gd name="T19" fmla="*/ 7 h 14"/>
                <a:gd name="T20" fmla="*/ 14 w 15"/>
                <a:gd name="T21" fmla="*/ 6 h 14"/>
                <a:gd name="T22" fmla="*/ 14 w 15"/>
                <a:gd name="T23" fmla="*/ 6 h 14"/>
                <a:gd name="T24" fmla="*/ 14 w 15"/>
                <a:gd name="T25" fmla="*/ 5 h 14"/>
                <a:gd name="T26" fmla="*/ 14 w 15"/>
                <a:gd name="T27" fmla="*/ 5 h 14"/>
                <a:gd name="T28" fmla="*/ 13 w 15"/>
                <a:gd name="T29" fmla="*/ 3 h 14"/>
                <a:gd name="T30" fmla="*/ 13 w 15"/>
                <a:gd name="T31" fmla="*/ 2 h 14"/>
                <a:gd name="T32" fmla="*/ 7 w 15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10" y="14"/>
                    <a:pt x="12" y="13"/>
                    <a:pt x="13" y="11"/>
                  </a:cubicBezTo>
                  <a:cubicBezTo>
                    <a:pt x="13" y="11"/>
                    <a:pt x="14" y="11"/>
                    <a:pt x="14" y="10"/>
                  </a:cubicBezTo>
                  <a:cubicBezTo>
                    <a:pt x="14" y="9"/>
                    <a:pt x="15" y="8"/>
                    <a:pt x="15" y="7"/>
                  </a:cubicBezTo>
                  <a:cubicBezTo>
                    <a:pt x="15" y="7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1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9" name="PA_图片 68">
            <a:extLst>
              <a:ext uri="{FF2B5EF4-FFF2-40B4-BE49-F238E27FC236}">
                <a16:creationId xmlns:a16="http://schemas.microsoft.com/office/drawing/2014/main" xmlns="" id="{85C89F78-388C-4E94-967D-2346909FCDB2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0976" y="1583929"/>
            <a:ext cx="3075438" cy="3429007"/>
          </a:xfrm>
          <a:prstGeom prst="rect">
            <a:avLst/>
          </a:prstGeom>
        </p:spPr>
      </p:pic>
      <p:grpSp>
        <p:nvGrpSpPr>
          <p:cNvPr id="131" name="PA_组合 130">
            <a:extLst>
              <a:ext uri="{FF2B5EF4-FFF2-40B4-BE49-F238E27FC236}">
                <a16:creationId xmlns:a16="http://schemas.microsoft.com/office/drawing/2014/main" xmlns="" id="{84930EB5-CBE6-4DF5-A6E6-3C86577C69E4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>
            <a:off x="5829300" y="3153613"/>
            <a:ext cx="533400" cy="523800"/>
            <a:chOff x="2201511" y="730251"/>
            <a:chExt cx="617538" cy="606426"/>
          </a:xfrm>
          <a:solidFill>
            <a:schemeClr val="bg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135" name="Freeform 43">
              <a:extLst>
                <a:ext uri="{FF2B5EF4-FFF2-40B4-BE49-F238E27FC236}">
                  <a16:creationId xmlns:a16="http://schemas.microsoft.com/office/drawing/2014/main" xmlns="" id="{3CF94622-9F25-457F-A0B0-30860A88D9FC}"/>
                </a:ext>
              </a:extLst>
            </p:cNvPr>
            <p:cNvSpPr/>
            <p:nvPr/>
          </p:nvSpPr>
          <p:spPr bwMode="auto">
            <a:xfrm>
              <a:off x="2201511" y="730251"/>
              <a:ext cx="328613" cy="606425"/>
            </a:xfrm>
            <a:custGeom>
              <a:avLst/>
              <a:gdLst>
                <a:gd name="T0" fmla="*/ 0 w 207"/>
                <a:gd name="T1" fmla="*/ 0 h 382"/>
                <a:gd name="T2" fmla="*/ 0 w 207"/>
                <a:gd name="T3" fmla="*/ 382 h 382"/>
                <a:gd name="T4" fmla="*/ 207 w 207"/>
                <a:gd name="T5" fmla="*/ 0 h 382"/>
                <a:gd name="T6" fmla="*/ 0 w 207"/>
                <a:gd name="T7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" h="382">
                  <a:moveTo>
                    <a:pt x="0" y="0"/>
                  </a:moveTo>
                  <a:lnTo>
                    <a:pt x="0" y="382"/>
                  </a:lnTo>
                  <a:lnTo>
                    <a:pt x="20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44">
              <a:extLst>
                <a:ext uri="{FF2B5EF4-FFF2-40B4-BE49-F238E27FC236}">
                  <a16:creationId xmlns:a16="http://schemas.microsoft.com/office/drawing/2014/main" xmlns="" id="{50AB2C0C-0997-4750-B500-906D8A5F8CDB}"/>
                </a:ext>
              </a:extLst>
            </p:cNvPr>
            <p:cNvSpPr/>
            <p:nvPr/>
          </p:nvSpPr>
          <p:spPr bwMode="auto">
            <a:xfrm>
              <a:off x="2347561" y="776289"/>
              <a:ext cx="471488" cy="560388"/>
            </a:xfrm>
            <a:custGeom>
              <a:avLst/>
              <a:gdLst>
                <a:gd name="T0" fmla="*/ 173 w 297"/>
                <a:gd name="T1" fmla="*/ 0 h 353"/>
                <a:gd name="T2" fmla="*/ 115 w 297"/>
                <a:gd name="T3" fmla="*/ 102 h 353"/>
                <a:gd name="T4" fmla="*/ 163 w 297"/>
                <a:gd name="T5" fmla="*/ 166 h 353"/>
                <a:gd name="T6" fmla="*/ 67 w 297"/>
                <a:gd name="T7" fmla="*/ 195 h 353"/>
                <a:gd name="T8" fmla="*/ 0 w 297"/>
                <a:gd name="T9" fmla="*/ 314 h 353"/>
                <a:gd name="T10" fmla="*/ 132 w 297"/>
                <a:gd name="T11" fmla="*/ 267 h 353"/>
                <a:gd name="T12" fmla="*/ 191 w 297"/>
                <a:gd name="T13" fmla="*/ 353 h 353"/>
                <a:gd name="T14" fmla="*/ 181 w 297"/>
                <a:gd name="T15" fmla="*/ 251 h 353"/>
                <a:gd name="T16" fmla="*/ 297 w 297"/>
                <a:gd name="T17" fmla="*/ 212 h 353"/>
                <a:gd name="T18" fmla="*/ 173 w 297"/>
                <a:gd name="T19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353">
                  <a:moveTo>
                    <a:pt x="173" y="0"/>
                  </a:moveTo>
                  <a:lnTo>
                    <a:pt x="115" y="102"/>
                  </a:lnTo>
                  <a:lnTo>
                    <a:pt x="163" y="166"/>
                  </a:lnTo>
                  <a:lnTo>
                    <a:pt x="67" y="195"/>
                  </a:lnTo>
                  <a:lnTo>
                    <a:pt x="0" y="314"/>
                  </a:lnTo>
                  <a:lnTo>
                    <a:pt x="132" y="267"/>
                  </a:lnTo>
                  <a:lnTo>
                    <a:pt x="191" y="353"/>
                  </a:lnTo>
                  <a:lnTo>
                    <a:pt x="181" y="251"/>
                  </a:lnTo>
                  <a:lnTo>
                    <a:pt x="297" y="21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629" name="PA_直接连接符 628">
            <a:extLst>
              <a:ext uri="{FF2B5EF4-FFF2-40B4-BE49-F238E27FC236}">
                <a16:creationId xmlns:a16="http://schemas.microsoft.com/office/drawing/2014/main" xmlns="" id="{55D830D4-8402-4E8A-8D1B-5C4C4D5A4D60}"/>
              </a:ext>
            </a:extLst>
          </p:cNvPr>
          <p:cNvCxnSpPr>
            <a:cxnSpLocks/>
          </p:cNvCxnSpPr>
          <p:nvPr>
            <p:custDataLst>
              <p:tags r:id="rId17"/>
            </p:custDataLst>
          </p:nvPr>
        </p:nvCxnSpPr>
        <p:spPr>
          <a:xfrm flipV="1">
            <a:off x="2286503" y="5834441"/>
            <a:ext cx="968827" cy="782937"/>
          </a:xfrm>
          <a:prstGeom prst="line">
            <a:avLst/>
          </a:prstGeom>
          <a:ln cap="rnd">
            <a:gradFill>
              <a:gsLst>
                <a:gs pos="0">
                  <a:srgbClr val="3C96C7"/>
                </a:gs>
                <a:gs pos="100000">
                  <a:srgbClr val="3C96C7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0" name="PA_直接连接符 629">
            <a:extLst>
              <a:ext uri="{FF2B5EF4-FFF2-40B4-BE49-F238E27FC236}">
                <a16:creationId xmlns:a16="http://schemas.microsoft.com/office/drawing/2014/main" xmlns="" id="{233C7C53-8479-4F2C-8356-0CC6D22F8000}"/>
              </a:ext>
            </a:extLst>
          </p:cNvPr>
          <p:cNvCxnSpPr>
            <a:cxnSpLocks/>
          </p:cNvCxnSpPr>
          <p:nvPr>
            <p:custDataLst>
              <p:tags r:id="rId18"/>
            </p:custDataLst>
          </p:nvPr>
        </p:nvCxnSpPr>
        <p:spPr>
          <a:xfrm flipV="1">
            <a:off x="945630" y="6386453"/>
            <a:ext cx="819108" cy="661945"/>
          </a:xfrm>
          <a:prstGeom prst="line">
            <a:avLst/>
          </a:prstGeom>
          <a:ln cap="rnd">
            <a:gradFill>
              <a:gsLst>
                <a:gs pos="0">
                  <a:srgbClr val="3C96C7"/>
                </a:gs>
                <a:gs pos="100000">
                  <a:srgbClr val="3C96C7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1" name="PA_直接连接符 630">
            <a:extLst>
              <a:ext uri="{FF2B5EF4-FFF2-40B4-BE49-F238E27FC236}">
                <a16:creationId xmlns:a16="http://schemas.microsoft.com/office/drawing/2014/main" xmlns="" id="{AE2AB407-D408-4372-91E6-DFE9F8F50E30}"/>
              </a:ext>
            </a:extLst>
          </p:cNvPr>
          <p:cNvCxnSpPr>
            <a:cxnSpLocks/>
          </p:cNvCxnSpPr>
          <p:nvPr>
            <p:custDataLst>
              <p:tags r:id="rId19"/>
            </p:custDataLst>
          </p:nvPr>
        </p:nvCxnSpPr>
        <p:spPr>
          <a:xfrm flipV="1">
            <a:off x="7752285" y="875182"/>
            <a:ext cx="672201" cy="543226"/>
          </a:xfrm>
          <a:prstGeom prst="line">
            <a:avLst/>
          </a:prstGeom>
          <a:ln cap="rnd">
            <a:gradFill>
              <a:gsLst>
                <a:gs pos="0">
                  <a:srgbClr val="3C96C7"/>
                </a:gs>
                <a:gs pos="100000">
                  <a:srgbClr val="3C96C7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2" name="PA_直接连接符 631">
            <a:extLst>
              <a:ext uri="{FF2B5EF4-FFF2-40B4-BE49-F238E27FC236}">
                <a16:creationId xmlns:a16="http://schemas.microsoft.com/office/drawing/2014/main" xmlns="" id="{4A158FC8-DE99-4806-BC97-E31EB60BF40A}"/>
              </a:ext>
            </a:extLst>
          </p:cNvPr>
          <p:cNvCxnSpPr>
            <a:cxnSpLocks/>
          </p:cNvCxnSpPr>
          <p:nvPr>
            <p:custDataLst>
              <p:tags r:id="rId20"/>
            </p:custDataLst>
          </p:nvPr>
        </p:nvCxnSpPr>
        <p:spPr>
          <a:xfrm flipV="1">
            <a:off x="9153869" y="400756"/>
            <a:ext cx="557206" cy="450295"/>
          </a:xfrm>
          <a:prstGeom prst="line">
            <a:avLst/>
          </a:prstGeom>
          <a:ln cap="rnd">
            <a:gradFill>
              <a:gsLst>
                <a:gs pos="0">
                  <a:srgbClr val="3C96C7"/>
                </a:gs>
                <a:gs pos="100000">
                  <a:srgbClr val="3C96C7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3" name="PA_直接连接符 632">
            <a:extLst>
              <a:ext uri="{FF2B5EF4-FFF2-40B4-BE49-F238E27FC236}">
                <a16:creationId xmlns:a16="http://schemas.microsoft.com/office/drawing/2014/main" xmlns="" id="{83026549-73C9-4EE0-AE74-20CCE1ED81CA}"/>
              </a:ext>
            </a:extLst>
          </p:cNvPr>
          <p:cNvCxnSpPr>
            <a:cxnSpLocks/>
          </p:cNvCxnSpPr>
          <p:nvPr>
            <p:custDataLst>
              <p:tags r:id="rId21"/>
            </p:custDataLst>
          </p:nvPr>
        </p:nvCxnSpPr>
        <p:spPr>
          <a:xfrm flipV="1">
            <a:off x="3542228" y="7084672"/>
            <a:ext cx="968748" cy="782873"/>
          </a:xfrm>
          <a:prstGeom prst="line">
            <a:avLst/>
          </a:prstGeom>
          <a:ln cap="rnd">
            <a:gradFill>
              <a:gsLst>
                <a:gs pos="0">
                  <a:srgbClr val="3C96C7"/>
                </a:gs>
                <a:gs pos="100000">
                  <a:srgbClr val="3C96C7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4" name="PA_直接连接符 633">
            <a:extLst>
              <a:ext uri="{FF2B5EF4-FFF2-40B4-BE49-F238E27FC236}">
                <a16:creationId xmlns:a16="http://schemas.microsoft.com/office/drawing/2014/main" xmlns="" id="{9DC53074-89D4-4FE4-A945-981123E80CEF}"/>
              </a:ext>
            </a:extLst>
          </p:cNvPr>
          <p:cNvCxnSpPr>
            <a:cxnSpLocks/>
          </p:cNvCxnSpPr>
          <p:nvPr>
            <p:custDataLst>
              <p:tags r:id="rId22"/>
            </p:custDataLst>
          </p:nvPr>
        </p:nvCxnSpPr>
        <p:spPr>
          <a:xfrm flipV="1">
            <a:off x="-83617" y="7110688"/>
            <a:ext cx="559023" cy="451762"/>
          </a:xfrm>
          <a:prstGeom prst="line">
            <a:avLst/>
          </a:prstGeom>
          <a:ln cap="rnd">
            <a:gradFill>
              <a:gsLst>
                <a:gs pos="0">
                  <a:srgbClr val="3C96C7"/>
                </a:gs>
                <a:gs pos="100000">
                  <a:srgbClr val="3C96C7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338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3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3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3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3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3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indefinite" autoRev="1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5" grpId="0" animBg="1"/>
      <p:bldP spid="56" grpId="0" animBg="1"/>
      <p:bldP spid="49" grpId="0" animBg="1"/>
      <p:bldP spid="4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矩形 102">
            <a:extLst>
              <a:ext uri="{FF2B5EF4-FFF2-40B4-BE49-F238E27FC236}">
                <a16:creationId xmlns:a16="http://schemas.microsoft.com/office/drawing/2014/main" xmlns="" id="{6A3DDC29-748C-4CB8-A173-DF0930273FE8}"/>
              </a:ext>
            </a:extLst>
          </p:cNvPr>
          <p:cNvSpPr/>
          <p:nvPr/>
        </p:nvSpPr>
        <p:spPr>
          <a:xfrm>
            <a:off x="-114300" y="5186081"/>
            <a:ext cx="123063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500" kern="1500" spc="150" dirty="0">
                <a:gradFill flip="none" rotWithShape="1">
                  <a:gsLst>
                    <a:gs pos="49000">
                      <a:srgbClr val="06162D">
                        <a:alpha val="20000"/>
                      </a:srgbClr>
                    </a:gs>
                    <a:gs pos="0">
                      <a:srgbClr val="06162D">
                        <a:alpha val="50000"/>
                      </a:srgbClr>
                    </a:gs>
                    <a:gs pos="81000">
                      <a:srgbClr val="06162D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  <a:ea typeface="Roboto Th" pitchFamily="2" charset="0"/>
                <a:cs typeface="Arial" panose="020B0604020202020204" pitchFamily="34" charset="0"/>
              </a:rPr>
              <a:t>RAPIDESIGN</a:t>
            </a:r>
            <a:endParaRPr lang="zh-CN" altLang="en-US" sz="11500" kern="1500" spc="150" dirty="0">
              <a:gradFill flip="none" rotWithShape="1">
                <a:gsLst>
                  <a:gs pos="49000">
                    <a:srgbClr val="06162D">
                      <a:alpha val="20000"/>
                    </a:srgbClr>
                  </a:gs>
                  <a:gs pos="0">
                    <a:srgbClr val="06162D">
                      <a:alpha val="50000"/>
                    </a:srgbClr>
                  </a:gs>
                  <a:gs pos="81000">
                    <a:srgbClr val="06162D">
                      <a:alpha val="0"/>
                    </a:srgbClr>
                  </a:gs>
                </a:gsLst>
                <a:lin ang="540000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658E817-E3D8-4B1A-B7D3-1D531C098AED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6BAED3D-0501-4FBA-ADD0-D25C58AE19B0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C44BABF9-80CB-41FA-A2DA-CAF7492C3419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9E3E2FDD-5C2E-43B7-97CF-AD02EDC7C3C5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E5504307-C7C2-4172-AF61-90D92672320E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37" name="Freeform 43">
                <a:extLst>
                  <a:ext uri="{FF2B5EF4-FFF2-40B4-BE49-F238E27FC236}">
                    <a16:creationId xmlns:a16="http://schemas.microsoft.com/office/drawing/2014/main" xmlns="" id="{A9E75B3F-AC4B-4027-91DB-7551DA705AC2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44">
                <a:extLst>
                  <a:ext uri="{FF2B5EF4-FFF2-40B4-BE49-F238E27FC236}">
                    <a16:creationId xmlns:a16="http://schemas.microsoft.com/office/drawing/2014/main" xmlns="" id="{C93FBD18-11BF-4C34-B891-1F5B2D7110EF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D0B63D93-99D4-453C-A2AD-81201D78F82E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35" name="弧形 34">
                <a:extLst>
                  <a:ext uri="{FF2B5EF4-FFF2-40B4-BE49-F238E27FC236}">
                    <a16:creationId xmlns:a16="http://schemas.microsoft.com/office/drawing/2014/main" xmlns="" id="{50F9DA1E-713F-4C70-9C09-75DC6D196378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弧形 35">
                <a:extLst>
                  <a:ext uri="{FF2B5EF4-FFF2-40B4-BE49-F238E27FC236}">
                    <a16:creationId xmlns:a16="http://schemas.microsoft.com/office/drawing/2014/main" xmlns="" id="{7B34313F-BFEB-4834-827F-B0FB012B9388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9BD41AB-8CBC-498E-AE28-13E6EB52A74B}"/>
              </a:ext>
            </a:extLst>
          </p:cNvPr>
          <p:cNvGrpSpPr/>
          <p:nvPr/>
        </p:nvGrpSpPr>
        <p:grpSpPr>
          <a:xfrm>
            <a:off x="669196" y="3040566"/>
            <a:ext cx="3146782" cy="1743232"/>
            <a:chOff x="669196" y="3040566"/>
            <a:chExt cx="3146782" cy="1743232"/>
          </a:xfrm>
        </p:grpSpPr>
        <p:sp>
          <p:nvSpPr>
            <p:cNvPr id="95" name="矩形 94">
              <a:extLst>
                <a:ext uri="{FF2B5EF4-FFF2-40B4-BE49-F238E27FC236}">
                  <a16:creationId xmlns:a16="http://schemas.microsoft.com/office/drawing/2014/main" xmlns="" id="{C7764960-22C6-4777-9780-07468E1A5156}"/>
                </a:ext>
              </a:extLst>
            </p:cNvPr>
            <p:cNvSpPr/>
            <p:nvPr/>
          </p:nvSpPr>
          <p:spPr>
            <a:xfrm>
              <a:off x="732711" y="3105151"/>
              <a:ext cx="3012687" cy="1598692"/>
            </a:xfrm>
            <a:prstGeom prst="rect">
              <a:avLst/>
            </a:prstGeom>
            <a:solidFill>
              <a:srgbClr val="3C96C7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50820CEE-EBC2-4EE0-B60A-ECA130494A6D}"/>
                </a:ext>
              </a:extLst>
            </p:cNvPr>
            <p:cNvGrpSpPr/>
            <p:nvPr/>
          </p:nvGrpSpPr>
          <p:grpSpPr>
            <a:xfrm>
              <a:off x="669196" y="3040566"/>
              <a:ext cx="3146782" cy="1743232"/>
              <a:chOff x="669196" y="3040566"/>
              <a:chExt cx="3146782" cy="1743232"/>
            </a:xfrm>
          </p:grpSpPr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xmlns="" id="{A4A575D6-5712-459C-9E3E-1CFD651D38D2}"/>
                  </a:ext>
                </a:extLst>
              </p:cNvPr>
              <p:cNvGrpSpPr/>
              <p:nvPr/>
            </p:nvGrpSpPr>
            <p:grpSpPr>
              <a:xfrm>
                <a:off x="670924" y="3040566"/>
                <a:ext cx="303372" cy="303372"/>
                <a:chOff x="6026150" y="-3175"/>
                <a:chExt cx="992188" cy="992188"/>
              </a:xfrm>
              <a:solidFill>
                <a:srgbClr val="71EEEE"/>
              </a:solidFill>
              <a:effectLst>
                <a:outerShdw blurRad="101600" dist="38100" algn="ctr" rotWithShape="0">
                  <a:srgbClr val="71EEEE">
                    <a:alpha val="40000"/>
                  </a:srgbClr>
                </a:outerShdw>
              </a:effectLst>
            </p:grpSpPr>
            <p:sp>
              <p:nvSpPr>
                <p:cNvPr id="78" name="Rectangle 13">
                  <a:extLst>
                    <a:ext uri="{FF2B5EF4-FFF2-40B4-BE49-F238E27FC236}">
                      <a16:creationId xmlns:a16="http://schemas.microsoft.com/office/drawing/2014/main" xmlns="" id="{83EE6C6A-A1DD-465F-9464-164F2A303F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9538" y="17463"/>
                  <a:ext cx="558800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Rectangle 14">
                  <a:extLst>
                    <a:ext uri="{FF2B5EF4-FFF2-40B4-BE49-F238E27FC236}">
                      <a16:creationId xmlns:a16="http://schemas.microsoft.com/office/drawing/2014/main" xmlns="" id="{5C1D1C54-CD45-4CB9-AAD9-4316505F6C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46788" y="430213"/>
                  <a:ext cx="15875" cy="5588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15">
                  <a:extLst>
                    <a:ext uri="{FF2B5EF4-FFF2-40B4-BE49-F238E27FC236}">
                      <a16:creationId xmlns:a16="http://schemas.microsoft.com/office/drawing/2014/main" xmlns="" id="{D9C62A24-C1CE-4670-AAC8-B8582118A1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6150" y="-3175"/>
                  <a:ext cx="419100" cy="419100"/>
                </a:xfrm>
                <a:custGeom>
                  <a:avLst/>
                  <a:gdLst>
                    <a:gd name="T0" fmla="*/ 32 w 264"/>
                    <a:gd name="T1" fmla="*/ 32 h 264"/>
                    <a:gd name="T2" fmla="*/ 264 w 264"/>
                    <a:gd name="T3" fmla="*/ 32 h 264"/>
                    <a:gd name="T4" fmla="*/ 264 w 264"/>
                    <a:gd name="T5" fmla="*/ 0 h 264"/>
                    <a:gd name="T6" fmla="*/ 0 w 264"/>
                    <a:gd name="T7" fmla="*/ 0 h 264"/>
                    <a:gd name="T8" fmla="*/ 0 w 264"/>
                    <a:gd name="T9" fmla="*/ 264 h 264"/>
                    <a:gd name="T10" fmla="*/ 32 w 264"/>
                    <a:gd name="T11" fmla="*/ 264 h 264"/>
                    <a:gd name="T12" fmla="*/ 32 w 264"/>
                    <a:gd name="T13" fmla="*/ 32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4" h="264">
                      <a:moveTo>
                        <a:pt x="32" y="32"/>
                      </a:moveTo>
                      <a:lnTo>
                        <a:pt x="264" y="32"/>
                      </a:lnTo>
                      <a:lnTo>
                        <a:pt x="264" y="0"/>
                      </a:lnTo>
                      <a:lnTo>
                        <a:pt x="0" y="0"/>
                      </a:lnTo>
                      <a:lnTo>
                        <a:pt x="0" y="264"/>
                      </a:lnTo>
                      <a:lnTo>
                        <a:pt x="32" y="264"/>
                      </a:lnTo>
                      <a:lnTo>
                        <a:pt x="32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xmlns="" id="{2A2D94F5-AEA5-4610-A223-3E9A4DF6CCE0}"/>
                  </a:ext>
                </a:extLst>
              </p:cNvPr>
              <p:cNvGrpSpPr/>
              <p:nvPr/>
            </p:nvGrpSpPr>
            <p:grpSpPr>
              <a:xfrm>
                <a:off x="3515518" y="3040566"/>
                <a:ext cx="300460" cy="302402"/>
                <a:chOff x="7319963" y="0"/>
                <a:chExt cx="982663" cy="989013"/>
              </a:xfrm>
              <a:solidFill>
                <a:srgbClr val="71EEEE"/>
              </a:solidFill>
              <a:effectLst>
                <a:outerShdw blurRad="101600" dist="38100" algn="ctr" rotWithShape="0">
                  <a:srgbClr val="71EEEE">
                    <a:alpha val="40000"/>
                  </a:srgbClr>
                </a:outerShdw>
              </a:effectLst>
            </p:grpSpPr>
            <p:sp>
              <p:nvSpPr>
                <p:cNvPr id="81" name="Freeform 16">
                  <a:extLst>
                    <a:ext uri="{FF2B5EF4-FFF2-40B4-BE49-F238E27FC236}">
                      <a16:creationId xmlns:a16="http://schemas.microsoft.com/office/drawing/2014/main" xmlns="" id="{503DC563-2A96-4B11-8351-E07EDE4B41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85113" y="0"/>
                  <a:ext cx="417513" cy="419100"/>
                </a:xfrm>
                <a:custGeom>
                  <a:avLst/>
                  <a:gdLst>
                    <a:gd name="T0" fmla="*/ 231 w 263"/>
                    <a:gd name="T1" fmla="*/ 32 h 264"/>
                    <a:gd name="T2" fmla="*/ 231 w 263"/>
                    <a:gd name="T3" fmla="*/ 264 h 264"/>
                    <a:gd name="T4" fmla="*/ 263 w 263"/>
                    <a:gd name="T5" fmla="*/ 264 h 264"/>
                    <a:gd name="T6" fmla="*/ 263 w 263"/>
                    <a:gd name="T7" fmla="*/ 0 h 264"/>
                    <a:gd name="T8" fmla="*/ 0 w 263"/>
                    <a:gd name="T9" fmla="*/ 0 h 264"/>
                    <a:gd name="T10" fmla="*/ 0 w 263"/>
                    <a:gd name="T11" fmla="*/ 32 h 264"/>
                    <a:gd name="T12" fmla="*/ 231 w 263"/>
                    <a:gd name="T13" fmla="*/ 32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3" h="264">
                      <a:moveTo>
                        <a:pt x="231" y="32"/>
                      </a:moveTo>
                      <a:lnTo>
                        <a:pt x="231" y="264"/>
                      </a:lnTo>
                      <a:lnTo>
                        <a:pt x="263" y="264"/>
                      </a:lnTo>
                      <a:lnTo>
                        <a:pt x="263" y="0"/>
                      </a:lnTo>
                      <a:lnTo>
                        <a:pt x="0" y="0"/>
                      </a:lnTo>
                      <a:lnTo>
                        <a:pt x="0" y="32"/>
                      </a:lnTo>
                      <a:lnTo>
                        <a:pt x="231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Rectangle 17">
                  <a:extLst>
                    <a:ext uri="{FF2B5EF4-FFF2-40B4-BE49-F238E27FC236}">
                      <a16:creationId xmlns:a16="http://schemas.microsoft.com/office/drawing/2014/main" xmlns="" id="{35B04EDA-D3B3-44B5-987A-82FD2671F5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319963" y="17463"/>
                  <a:ext cx="555625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Rectangle 18">
                  <a:extLst>
                    <a:ext uri="{FF2B5EF4-FFF2-40B4-BE49-F238E27FC236}">
                      <a16:creationId xmlns:a16="http://schemas.microsoft.com/office/drawing/2014/main" xmlns="" id="{AC740F6C-4265-4421-932F-9BC6AB7A31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272463" y="430213"/>
                  <a:ext cx="17463" cy="5588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" name="组合 92">
                <a:extLst>
                  <a:ext uri="{FF2B5EF4-FFF2-40B4-BE49-F238E27FC236}">
                    <a16:creationId xmlns:a16="http://schemas.microsoft.com/office/drawing/2014/main" xmlns="" id="{F17CF8C0-138F-4895-A49F-E46F63E831A0}"/>
                  </a:ext>
                </a:extLst>
              </p:cNvPr>
              <p:cNvGrpSpPr/>
              <p:nvPr/>
            </p:nvGrpSpPr>
            <p:grpSpPr>
              <a:xfrm>
                <a:off x="669196" y="4482366"/>
                <a:ext cx="302402" cy="301432"/>
                <a:chOff x="6029325" y="1292225"/>
                <a:chExt cx="989013" cy="985838"/>
              </a:xfrm>
              <a:solidFill>
                <a:srgbClr val="71EEEE"/>
              </a:solidFill>
              <a:effectLst>
                <a:outerShdw blurRad="101600" dist="38100" algn="ctr" rotWithShape="0">
                  <a:srgbClr val="71EEEE">
                    <a:alpha val="40000"/>
                  </a:srgbClr>
                </a:outerShdw>
              </a:effectLst>
            </p:grpSpPr>
            <p:sp>
              <p:nvSpPr>
                <p:cNvPr id="84" name="Freeform 19">
                  <a:extLst>
                    <a:ext uri="{FF2B5EF4-FFF2-40B4-BE49-F238E27FC236}">
                      <a16:creationId xmlns:a16="http://schemas.microsoft.com/office/drawing/2014/main" xmlns="" id="{0DC319B1-1A64-444F-891D-56F56D0BB2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9325" y="1858963"/>
                  <a:ext cx="417513" cy="419100"/>
                </a:xfrm>
                <a:custGeom>
                  <a:avLst/>
                  <a:gdLst>
                    <a:gd name="T0" fmla="*/ 32 w 263"/>
                    <a:gd name="T1" fmla="*/ 232 h 264"/>
                    <a:gd name="T2" fmla="*/ 32 w 263"/>
                    <a:gd name="T3" fmla="*/ 0 h 264"/>
                    <a:gd name="T4" fmla="*/ 0 w 263"/>
                    <a:gd name="T5" fmla="*/ 0 h 264"/>
                    <a:gd name="T6" fmla="*/ 0 w 263"/>
                    <a:gd name="T7" fmla="*/ 264 h 264"/>
                    <a:gd name="T8" fmla="*/ 263 w 263"/>
                    <a:gd name="T9" fmla="*/ 264 h 264"/>
                    <a:gd name="T10" fmla="*/ 263 w 263"/>
                    <a:gd name="T11" fmla="*/ 232 h 264"/>
                    <a:gd name="T12" fmla="*/ 32 w 263"/>
                    <a:gd name="T13" fmla="*/ 232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3" h="264">
                      <a:moveTo>
                        <a:pt x="32" y="232"/>
                      </a:moveTo>
                      <a:lnTo>
                        <a:pt x="32" y="0"/>
                      </a:lnTo>
                      <a:lnTo>
                        <a:pt x="0" y="0"/>
                      </a:lnTo>
                      <a:lnTo>
                        <a:pt x="0" y="264"/>
                      </a:lnTo>
                      <a:lnTo>
                        <a:pt x="263" y="264"/>
                      </a:lnTo>
                      <a:lnTo>
                        <a:pt x="263" y="232"/>
                      </a:lnTo>
                      <a:lnTo>
                        <a:pt x="32" y="2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Rectangle 20">
                  <a:extLst>
                    <a:ext uri="{FF2B5EF4-FFF2-40B4-BE49-F238E27FC236}">
                      <a16:creationId xmlns:a16="http://schemas.microsoft.com/office/drawing/2014/main" xmlns="" id="{26ED5A27-CABC-48A4-91AC-3838E378C5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9538" y="2247900"/>
                  <a:ext cx="558800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Rectangle 21">
                  <a:extLst>
                    <a:ext uri="{FF2B5EF4-FFF2-40B4-BE49-F238E27FC236}">
                      <a16:creationId xmlns:a16="http://schemas.microsoft.com/office/drawing/2014/main" xmlns="" id="{66BBE5D5-50D3-4CFF-8101-0A3F5DC505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46788" y="1292225"/>
                  <a:ext cx="15875" cy="5556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xmlns="" id="{6B060E57-CA42-48C5-B4D1-19E6DCFEFFD0}"/>
                  </a:ext>
                </a:extLst>
              </p:cNvPr>
              <p:cNvGrpSpPr/>
              <p:nvPr/>
            </p:nvGrpSpPr>
            <p:grpSpPr>
              <a:xfrm>
                <a:off x="3505086" y="4482366"/>
                <a:ext cx="300462" cy="301432"/>
                <a:chOff x="7319963" y="1292225"/>
                <a:chExt cx="982663" cy="985838"/>
              </a:xfrm>
              <a:solidFill>
                <a:srgbClr val="71EEEE"/>
              </a:solidFill>
              <a:effectLst>
                <a:outerShdw blurRad="101600" dist="38100" algn="ctr" rotWithShape="0">
                  <a:srgbClr val="71EEEE">
                    <a:alpha val="40000"/>
                  </a:srgbClr>
                </a:outerShdw>
              </a:effectLst>
            </p:grpSpPr>
            <p:sp>
              <p:nvSpPr>
                <p:cNvPr id="87" name="Freeform 22">
                  <a:extLst>
                    <a:ext uri="{FF2B5EF4-FFF2-40B4-BE49-F238E27FC236}">
                      <a16:creationId xmlns:a16="http://schemas.microsoft.com/office/drawing/2014/main" xmlns="" id="{355C30ED-91F6-4FAE-BF5C-2C47178D71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85113" y="1858963"/>
                  <a:ext cx="417513" cy="419100"/>
                </a:xfrm>
                <a:custGeom>
                  <a:avLst/>
                  <a:gdLst>
                    <a:gd name="T0" fmla="*/ 231 w 263"/>
                    <a:gd name="T1" fmla="*/ 232 h 264"/>
                    <a:gd name="T2" fmla="*/ 0 w 263"/>
                    <a:gd name="T3" fmla="*/ 232 h 264"/>
                    <a:gd name="T4" fmla="*/ 0 w 263"/>
                    <a:gd name="T5" fmla="*/ 264 h 264"/>
                    <a:gd name="T6" fmla="*/ 263 w 263"/>
                    <a:gd name="T7" fmla="*/ 264 h 264"/>
                    <a:gd name="T8" fmla="*/ 263 w 263"/>
                    <a:gd name="T9" fmla="*/ 0 h 264"/>
                    <a:gd name="T10" fmla="*/ 231 w 263"/>
                    <a:gd name="T11" fmla="*/ 0 h 264"/>
                    <a:gd name="T12" fmla="*/ 231 w 263"/>
                    <a:gd name="T13" fmla="*/ 232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3" h="264">
                      <a:moveTo>
                        <a:pt x="231" y="232"/>
                      </a:moveTo>
                      <a:lnTo>
                        <a:pt x="0" y="232"/>
                      </a:lnTo>
                      <a:lnTo>
                        <a:pt x="0" y="264"/>
                      </a:lnTo>
                      <a:lnTo>
                        <a:pt x="263" y="264"/>
                      </a:lnTo>
                      <a:lnTo>
                        <a:pt x="263" y="0"/>
                      </a:lnTo>
                      <a:lnTo>
                        <a:pt x="231" y="0"/>
                      </a:lnTo>
                      <a:lnTo>
                        <a:pt x="231" y="2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8" name="Rectangle 23">
                  <a:extLst>
                    <a:ext uri="{FF2B5EF4-FFF2-40B4-BE49-F238E27FC236}">
                      <a16:creationId xmlns:a16="http://schemas.microsoft.com/office/drawing/2014/main" xmlns="" id="{3623C54D-1834-4D53-8314-F0B9512331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272463" y="1292225"/>
                  <a:ext cx="17463" cy="5556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Rectangle 24">
                  <a:extLst>
                    <a:ext uri="{FF2B5EF4-FFF2-40B4-BE49-F238E27FC236}">
                      <a16:creationId xmlns:a16="http://schemas.microsoft.com/office/drawing/2014/main" xmlns="" id="{DB3B6470-D0D9-48C4-8F1F-DE8F293147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319963" y="2247900"/>
                  <a:ext cx="555625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DAEFF2FB-99E2-4A8F-B409-B4A0500F22B8}"/>
                </a:ext>
              </a:extLst>
            </p:cNvPr>
            <p:cNvSpPr txBox="1"/>
            <p:nvPr/>
          </p:nvSpPr>
          <p:spPr>
            <a:xfrm>
              <a:off x="1039069" y="3153718"/>
              <a:ext cx="2499278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深度策划</a:t>
              </a:r>
            </a:p>
            <a:p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深度策划犹如您的专职编剧，通过与您展开深度对话，瞬间提升内容感染力</a:t>
              </a:r>
            </a:p>
          </p:txBody>
        </p:sp>
      </p:grpSp>
      <p:sp>
        <p:nvSpPr>
          <p:cNvPr id="64" name="TextBox 22">
            <a:extLst>
              <a:ext uri="{FF2B5EF4-FFF2-40B4-BE49-F238E27FC236}">
                <a16:creationId xmlns:a16="http://schemas.microsoft.com/office/drawing/2014/main" xmlns="" id="{FE3AA538-4246-4E9D-98E3-E4B1A7245D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5461928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/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一场演示从未</a:t>
            </a:r>
          </a:p>
          <a:p>
            <a:pPr algn="l"/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如此深入人心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B8FD081-EE14-4899-9011-C6B026CF22DF}"/>
              </a:ext>
            </a:extLst>
          </p:cNvPr>
          <p:cNvGrpSpPr/>
          <p:nvPr/>
        </p:nvGrpSpPr>
        <p:grpSpPr>
          <a:xfrm>
            <a:off x="4529996" y="3040566"/>
            <a:ext cx="3146782" cy="1743232"/>
            <a:chOff x="4529996" y="3040566"/>
            <a:chExt cx="3146782" cy="1743232"/>
          </a:xfrm>
        </p:grpSpPr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7F6797CA-7EC3-4B1F-B364-C49A9FFE1802}"/>
                </a:ext>
              </a:extLst>
            </p:cNvPr>
            <p:cNvSpPr/>
            <p:nvPr/>
          </p:nvSpPr>
          <p:spPr>
            <a:xfrm>
              <a:off x="4593511" y="3105151"/>
              <a:ext cx="3012687" cy="1598692"/>
            </a:xfrm>
            <a:prstGeom prst="rect">
              <a:avLst/>
            </a:prstGeom>
            <a:solidFill>
              <a:srgbClr val="3C96C7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xmlns="" id="{DA8958AA-301B-42A6-A231-8B1607D0DBA3}"/>
                </a:ext>
              </a:extLst>
            </p:cNvPr>
            <p:cNvSpPr txBox="1"/>
            <p:nvPr/>
          </p:nvSpPr>
          <p:spPr>
            <a:xfrm>
              <a:off x="4717372" y="3153718"/>
              <a:ext cx="277023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设计美化</a:t>
              </a:r>
              <a:endParaRPr lang="en-US" altLang="zh-CN" sz="1100" b="1" dirty="0">
                <a:solidFill>
                  <a:srgbClr val="71EEE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  <a:p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基于客户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VI</a:t>
              </a: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体系进行定制已是标配，匠心打磨每一份策划案，每一次的动画、图形都将精雕细琢，只为呈现更优美的演示        </a:t>
              </a:r>
            </a:p>
          </p:txBody>
        </p: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xmlns="" id="{B3796326-8659-40B8-B1F2-07D86BE7352E}"/>
                </a:ext>
              </a:extLst>
            </p:cNvPr>
            <p:cNvGrpSpPr/>
            <p:nvPr/>
          </p:nvGrpSpPr>
          <p:grpSpPr>
            <a:xfrm>
              <a:off x="4529996" y="3040566"/>
              <a:ext cx="3146782" cy="1743232"/>
              <a:chOff x="669196" y="3040566"/>
              <a:chExt cx="3146782" cy="1743232"/>
            </a:xfrm>
          </p:grpSpPr>
          <p:grpSp>
            <p:nvGrpSpPr>
              <p:cNvPr id="129" name="组合 128">
                <a:extLst>
                  <a:ext uri="{FF2B5EF4-FFF2-40B4-BE49-F238E27FC236}">
                    <a16:creationId xmlns:a16="http://schemas.microsoft.com/office/drawing/2014/main" xmlns="" id="{44556EF0-E06D-426E-9643-DE532AD03B69}"/>
                  </a:ext>
                </a:extLst>
              </p:cNvPr>
              <p:cNvGrpSpPr/>
              <p:nvPr/>
            </p:nvGrpSpPr>
            <p:grpSpPr>
              <a:xfrm>
                <a:off x="670924" y="3040566"/>
                <a:ext cx="303372" cy="303372"/>
                <a:chOff x="6026150" y="-3175"/>
                <a:chExt cx="992188" cy="992188"/>
              </a:xfrm>
              <a:solidFill>
                <a:srgbClr val="71EEEE"/>
              </a:solidFill>
              <a:effectLst>
                <a:outerShdw blurRad="101600" dist="38100" algn="ctr" rotWithShape="0">
                  <a:srgbClr val="71EEEE">
                    <a:alpha val="40000"/>
                  </a:srgbClr>
                </a:outerShdw>
              </a:effectLst>
            </p:grpSpPr>
            <p:sp>
              <p:nvSpPr>
                <p:cNvPr id="142" name="Rectangle 13">
                  <a:extLst>
                    <a:ext uri="{FF2B5EF4-FFF2-40B4-BE49-F238E27FC236}">
                      <a16:creationId xmlns:a16="http://schemas.microsoft.com/office/drawing/2014/main" xmlns="" id="{EA45DBDB-5751-4EF8-94DF-80746BD79F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9538" y="17463"/>
                  <a:ext cx="558800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3" name="Rectangle 14">
                  <a:extLst>
                    <a:ext uri="{FF2B5EF4-FFF2-40B4-BE49-F238E27FC236}">
                      <a16:creationId xmlns:a16="http://schemas.microsoft.com/office/drawing/2014/main" xmlns="" id="{F00CAE98-3B3D-4EBC-8BC3-6E5C2D002FC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46788" y="430213"/>
                  <a:ext cx="15875" cy="5588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4" name="Freeform 15">
                  <a:extLst>
                    <a:ext uri="{FF2B5EF4-FFF2-40B4-BE49-F238E27FC236}">
                      <a16:creationId xmlns:a16="http://schemas.microsoft.com/office/drawing/2014/main" xmlns="" id="{A1B87DC3-4C1C-438A-80F1-4046F4A167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6150" y="-3175"/>
                  <a:ext cx="419100" cy="419100"/>
                </a:xfrm>
                <a:custGeom>
                  <a:avLst/>
                  <a:gdLst>
                    <a:gd name="T0" fmla="*/ 32 w 264"/>
                    <a:gd name="T1" fmla="*/ 32 h 264"/>
                    <a:gd name="T2" fmla="*/ 264 w 264"/>
                    <a:gd name="T3" fmla="*/ 32 h 264"/>
                    <a:gd name="T4" fmla="*/ 264 w 264"/>
                    <a:gd name="T5" fmla="*/ 0 h 264"/>
                    <a:gd name="T6" fmla="*/ 0 w 264"/>
                    <a:gd name="T7" fmla="*/ 0 h 264"/>
                    <a:gd name="T8" fmla="*/ 0 w 264"/>
                    <a:gd name="T9" fmla="*/ 264 h 264"/>
                    <a:gd name="T10" fmla="*/ 32 w 264"/>
                    <a:gd name="T11" fmla="*/ 264 h 264"/>
                    <a:gd name="T12" fmla="*/ 32 w 264"/>
                    <a:gd name="T13" fmla="*/ 32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4" h="264">
                      <a:moveTo>
                        <a:pt x="32" y="32"/>
                      </a:moveTo>
                      <a:lnTo>
                        <a:pt x="264" y="32"/>
                      </a:lnTo>
                      <a:lnTo>
                        <a:pt x="264" y="0"/>
                      </a:lnTo>
                      <a:lnTo>
                        <a:pt x="0" y="0"/>
                      </a:lnTo>
                      <a:lnTo>
                        <a:pt x="0" y="264"/>
                      </a:lnTo>
                      <a:lnTo>
                        <a:pt x="32" y="264"/>
                      </a:lnTo>
                      <a:lnTo>
                        <a:pt x="32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0" name="组合 129">
                <a:extLst>
                  <a:ext uri="{FF2B5EF4-FFF2-40B4-BE49-F238E27FC236}">
                    <a16:creationId xmlns:a16="http://schemas.microsoft.com/office/drawing/2014/main" xmlns="" id="{C54C2025-C7E8-48D3-9DE9-DBFC5596CB10}"/>
                  </a:ext>
                </a:extLst>
              </p:cNvPr>
              <p:cNvGrpSpPr/>
              <p:nvPr/>
            </p:nvGrpSpPr>
            <p:grpSpPr>
              <a:xfrm>
                <a:off x="3515518" y="3040566"/>
                <a:ext cx="300460" cy="302402"/>
                <a:chOff x="7319963" y="0"/>
                <a:chExt cx="982663" cy="989013"/>
              </a:xfrm>
              <a:solidFill>
                <a:srgbClr val="71EEEE"/>
              </a:solidFill>
              <a:effectLst>
                <a:outerShdw blurRad="101600" dist="38100" algn="ctr" rotWithShape="0">
                  <a:srgbClr val="71EEEE">
                    <a:alpha val="40000"/>
                  </a:srgbClr>
                </a:outerShdw>
              </a:effectLst>
            </p:grpSpPr>
            <p:sp>
              <p:nvSpPr>
                <p:cNvPr id="139" name="Freeform 16">
                  <a:extLst>
                    <a:ext uri="{FF2B5EF4-FFF2-40B4-BE49-F238E27FC236}">
                      <a16:creationId xmlns:a16="http://schemas.microsoft.com/office/drawing/2014/main" xmlns="" id="{0C059984-7AE1-406E-BBA0-E0F85BCD67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85113" y="0"/>
                  <a:ext cx="417513" cy="419100"/>
                </a:xfrm>
                <a:custGeom>
                  <a:avLst/>
                  <a:gdLst>
                    <a:gd name="T0" fmla="*/ 231 w 263"/>
                    <a:gd name="T1" fmla="*/ 32 h 264"/>
                    <a:gd name="T2" fmla="*/ 231 w 263"/>
                    <a:gd name="T3" fmla="*/ 264 h 264"/>
                    <a:gd name="T4" fmla="*/ 263 w 263"/>
                    <a:gd name="T5" fmla="*/ 264 h 264"/>
                    <a:gd name="T6" fmla="*/ 263 w 263"/>
                    <a:gd name="T7" fmla="*/ 0 h 264"/>
                    <a:gd name="T8" fmla="*/ 0 w 263"/>
                    <a:gd name="T9" fmla="*/ 0 h 264"/>
                    <a:gd name="T10" fmla="*/ 0 w 263"/>
                    <a:gd name="T11" fmla="*/ 32 h 264"/>
                    <a:gd name="T12" fmla="*/ 231 w 263"/>
                    <a:gd name="T13" fmla="*/ 32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3" h="264">
                      <a:moveTo>
                        <a:pt x="231" y="32"/>
                      </a:moveTo>
                      <a:lnTo>
                        <a:pt x="231" y="264"/>
                      </a:lnTo>
                      <a:lnTo>
                        <a:pt x="263" y="264"/>
                      </a:lnTo>
                      <a:lnTo>
                        <a:pt x="263" y="0"/>
                      </a:lnTo>
                      <a:lnTo>
                        <a:pt x="0" y="0"/>
                      </a:lnTo>
                      <a:lnTo>
                        <a:pt x="0" y="32"/>
                      </a:lnTo>
                      <a:lnTo>
                        <a:pt x="231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Rectangle 17">
                  <a:extLst>
                    <a:ext uri="{FF2B5EF4-FFF2-40B4-BE49-F238E27FC236}">
                      <a16:creationId xmlns:a16="http://schemas.microsoft.com/office/drawing/2014/main" xmlns="" id="{40779AE6-B5CE-4333-8EFD-6EFD44BB70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319963" y="17463"/>
                  <a:ext cx="555625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Rectangle 18">
                  <a:extLst>
                    <a:ext uri="{FF2B5EF4-FFF2-40B4-BE49-F238E27FC236}">
                      <a16:creationId xmlns:a16="http://schemas.microsoft.com/office/drawing/2014/main" xmlns="" id="{E9198B07-F7B7-417D-8466-F7EFC8DD3B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272463" y="430213"/>
                  <a:ext cx="17463" cy="5588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1" name="组合 130">
                <a:extLst>
                  <a:ext uri="{FF2B5EF4-FFF2-40B4-BE49-F238E27FC236}">
                    <a16:creationId xmlns:a16="http://schemas.microsoft.com/office/drawing/2014/main" xmlns="" id="{CA8924F2-1596-498F-B5D4-59EB7154E5BA}"/>
                  </a:ext>
                </a:extLst>
              </p:cNvPr>
              <p:cNvGrpSpPr/>
              <p:nvPr/>
            </p:nvGrpSpPr>
            <p:grpSpPr>
              <a:xfrm>
                <a:off x="669196" y="4482366"/>
                <a:ext cx="302402" cy="301432"/>
                <a:chOff x="6029325" y="1292225"/>
                <a:chExt cx="989013" cy="985838"/>
              </a:xfrm>
              <a:solidFill>
                <a:srgbClr val="71EEEE"/>
              </a:solidFill>
              <a:effectLst>
                <a:outerShdw blurRad="101600" dist="38100" algn="ctr" rotWithShape="0">
                  <a:srgbClr val="71EEEE">
                    <a:alpha val="40000"/>
                  </a:srgbClr>
                </a:outerShdw>
              </a:effectLst>
            </p:grpSpPr>
            <p:sp>
              <p:nvSpPr>
                <p:cNvPr id="136" name="Freeform 19">
                  <a:extLst>
                    <a:ext uri="{FF2B5EF4-FFF2-40B4-BE49-F238E27FC236}">
                      <a16:creationId xmlns:a16="http://schemas.microsoft.com/office/drawing/2014/main" xmlns="" id="{7C910D2B-B06F-4DB1-9542-4D531E4A0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9325" y="1858963"/>
                  <a:ext cx="417513" cy="419100"/>
                </a:xfrm>
                <a:custGeom>
                  <a:avLst/>
                  <a:gdLst>
                    <a:gd name="T0" fmla="*/ 32 w 263"/>
                    <a:gd name="T1" fmla="*/ 232 h 264"/>
                    <a:gd name="T2" fmla="*/ 32 w 263"/>
                    <a:gd name="T3" fmla="*/ 0 h 264"/>
                    <a:gd name="T4" fmla="*/ 0 w 263"/>
                    <a:gd name="T5" fmla="*/ 0 h 264"/>
                    <a:gd name="T6" fmla="*/ 0 w 263"/>
                    <a:gd name="T7" fmla="*/ 264 h 264"/>
                    <a:gd name="T8" fmla="*/ 263 w 263"/>
                    <a:gd name="T9" fmla="*/ 264 h 264"/>
                    <a:gd name="T10" fmla="*/ 263 w 263"/>
                    <a:gd name="T11" fmla="*/ 232 h 264"/>
                    <a:gd name="T12" fmla="*/ 32 w 263"/>
                    <a:gd name="T13" fmla="*/ 232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3" h="264">
                      <a:moveTo>
                        <a:pt x="32" y="232"/>
                      </a:moveTo>
                      <a:lnTo>
                        <a:pt x="32" y="0"/>
                      </a:lnTo>
                      <a:lnTo>
                        <a:pt x="0" y="0"/>
                      </a:lnTo>
                      <a:lnTo>
                        <a:pt x="0" y="264"/>
                      </a:lnTo>
                      <a:lnTo>
                        <a:pt x="263" y="264"/>
                      </a:lnTo>
                      <a:lnTo>
                        <a:pt x="263" y="232"/>
                      </a:lnTo>
                      <a:lnTo>
                        <a:pt x="32" y="2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Rectangle 20">
                  <a:extLst>
                    <a:ext uri="{FF2B5EF4-FFF2-40B4-BE49-F238E27FC236}">
                      <a16:creationId xmlns:a16="http://schemas.microsoft.com/office/drawing/2014/main" xmlns="" id="{BB400C71-949C-4919-817E-AC29C9341C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9538" y="2247900"/>
                  <a:ext cx="558800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Rectangle 21">
                  <a:extLst>
                    <a:ext uri="{FF2B5EF4-FFF2-40B4-BE49-F238E27FC236}">
                      <a16:creationId xmlns:a16="http://schemas.microsoft.com/office/drawing/2014/main" xmlns="" id="{D748BBD6-64C3-481B-BC79-B2C04750EC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46788" y="1292225"/>
                  <a:ext cx="15875" cy="5556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2" name="组合 131">
                <a:extLst>
                  <a:ext uri="{FF2B5EF4-FFF2-40B4-BE49-F238E27FC236}">
                    <a16:creationId xmlns:a16="http://schemas.microsoft.com/office/drawing/2014/main" xmlns="" id="{C347FB84-021A-478E-A163-ABE4F4DDC637}"/>
                  </a:ext>
                </a:extLst>
              </p:cNvPr>
              <p:cNvGrpSpPr/>
              <p:nvPr/>
            </p:nvGrpSpPr>
            <p:grpSpPr>
              <a:xfrm>
                <a:off x="3505086" y="4482366"/>
                <a:ext cx="300462" cy="301432"/>
                <a:chOff x="7319963" y="1292225"/>
                <a:chExt cx="982663" cy="985838"/>
              </a:xfrm>
              <a:solidFill>
                <a:srgbClr val="71EEEE"/>
              </a:solidFill>
              <a:effectLst>
                <a:outerShdw blurRad="101600" dist="38100" algn="ctr" rotWithShape="0">
                  <a:srgbClr val="71EEEE">
                    <a:alpha val="40000"/>
                  </a:srgbClr>
                </a:outerShdw>
              </a:effectLst>
            </p:grpSpPr>
            <p:sp>
              <p:nvSpPr>
                <p:cNvPr id="133" name="Freeform 22">
                  <a:extLst>
                    <a:ext uri="{FF2B5EF4-FFF2-40B4-BE49-F238E27FC236}">
                      <a16:creationId xmlns:a16="http://schemas.microsoft.com/office/drawing/2014/main" xmlns="" id="{97F47758-E898-4E0F-A267-D7009B2D9A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85113" y="1858963"/>
                  <a:ext cx="417513" cy="419100"/>
                </a:xfrm>
                <a:custGeom>
                  <a:avLst/>
                  <a:gdLst>
                    <a:gd name="T0" fmla="*/ 231 w 263"/>
                    <a:gd name="T1" fmla="*/ 232 h 264"/>
                    <a:gd name="T2" fmla="*/ 0 w 263"/>
                    <a:gd name="T3" fmla="*/ 232 h 264"/>
                    <a:gd name="T4" fmla="*/ 0 w 263"/>
                    <a:gd name="T5" fmla="*/ 264 h 264"/>
                    <a:gd name="T6" fmla="*/ 263 w 263"/>
                    <a:gd name="T7" fmla="*/ 264 h 264"/>
                    <a:gd name="T8" fmla="*/ 263 w 263"/>
                    <a:gd name="T9" fmla="*/ 0 h 264"/>
                    <a:gd name="T10" fmla="*/ 231 w 263"/>
                    <a:gd name="T11" fmla="*/ 0 h 264"/>
                    <a:gd name="T12" fmla="*/ 231 w 263"/>
                    <a:gd name="T13" fmla="*/ 232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3" h="264">
                      <a:moveTo>
                        <a:pt x="231" y="232"/>
                      </a:moveTo>
                      <a:lnTo>
                        <a:pt x="0" y="232"/>
                      </a:lnTo>
                      <a:lnTo>
                        <a:pt x="0" y="264"/>
                      </a:lnTo>
                      <a:lnTo>
                        <a:pt x="263" y="264"/>
                      </a:lnTo>
                      <a:lnTo>
                        <a:pt x="263" y="0"/>
                      </a:lnTo>
                      <a:lnTo>
                        <a:pt x="231" y="0"/>
                      </a:lnTo>
                      <a:lnTo>
                        <a:pt x="231" y="2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Rectangle 23">
                  <a:extLst>
                    <a:ext uri="{FF2B5EF4-FFF2-40B4-BE49-F238E27FC236}">
                      <a16:creationId xmlns:a16="http://schemas.microsoft.com/office/drawing/2014/main" xmlns="" id="{13F0F8C1-02F9-4377-A55D-9D4A4C098E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272463" y="1292225"/>
                  <a:ext cx="17463" cy="5556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Rectangle 24">
                  <a:extLst>
                    <a:ext uri="{FF2B5EF4-FFF2-40B4-BE49-F238E27FC236}">
                      <a16:creationId xmlns:a16="http://schemas.microsoft.com/office/drawing/2014/main" xmlns="" id="{89EE875D-426F-4AF9-85AC-914346A2EF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319963" y="2247900"/>
                  <a:ext cx="555625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2424C3B-CBF8-4723-AD23-2823FD1BA817}"/>
              </a:ext>
            </a:extLst>
          </p:cNvPr>
          <p:cNvGrpSpPr/>
          <p:nvPr/>
        </p:nvGrpSpPr>
        <p:grpSpPr>
          <a:xfrm>
            <a:off x="8390796" y="3040566"/>
            <a:ext cx="3146782" cy="1743232"/>
            <a:chOff x="8390796" y="3040566"/>
            <a:chExt cx="3146782" cy="1743232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xmlns="" id="{EF4AB1DC-EC7C-47F3-96E6-B6DCD197FA1F}"/>
                </a:ext>
              </a:extLst>
            </p:cNvPr>
            <p:cNvSpPr/>
            <p:nvPr/>
          </p:nvSpPr>
          <p:spPr>
            <a:xfrm>
              <a:off x="8454311" y="3105151"/>
              <a:ext cx="3012687" cy="1598692"/>
            </a:xfrm>
            <a:prstGeom prst="rect">
              <a:avLst/>
            </a:prstGeom>
            <a:solidFill>
              <a:srgbClr val="3C96C7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5B2BE440-DD6A-4108-A80E-7A9A707A01FE}"/>
                </a:ext>
              </a:extLst>
            </p:cNvPr>
            <p:cNvSpPr txBox="1"/>
            <p:nvPr/>
          </p:nvSpPr>
          <p:spPr>
            <a:xfrm>
              <a:off x="8654988" y="3153718"/>
              <a:ext cx="2726736" cy="143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71EEE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专业配音</a:t>
              </a:r>
            </a:p>
            <a:p>
              <a:endParaRPr lang="en-US" altLang="zh-CN" sz="12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  <a:p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专业的策划以及设计团队，令你的演示已然卓越。配合后期配音，避免了低影响力解读，让您的演示更显澎湃</a:t>
              </a:r>
            </a:p>
            <a:p>
              <a:endParaRPr lang="zh-CN" altLang="en-US" sz="1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xmlns="" id="{D986B726-4FAA-4AA3-9188-0D62835FC330}"/>
                </a:ext>
              </a:extLst>
            </p:cNvPr>
            <p:cNvGrpSpPr/>
            <p:nvPr/>
          </p:nvGrpSpPr>
          <p:grpSpPr>
            <a:xfrm>
              <a:off x="8390796" y="3040566"/>
              <a:ext cx="3146782" cy="1743232"/>
              <a:chOff x="669196" y="3040566"/>
              <a:chExt cx="3146782" cy="1743232"/>
            </a:xfrm>
          </p:grpSpPr>
          <p:grpSp>
            <p:nvGrpSpPr>
              <p:cNvPr id="146" name="组合 145">
                <a:extLst>
                  <a:ext uri="{FF2B5EF4-FFF2-40B4-BE49-F238E27FC236}">
                    <a16:creationId xmlns:a16="http://schemas.microsoft.com/office/drawing/2014/main" xmlns="" id="{4DFC1AA2-81AF-4DA1-8746-420480F8DED3}"/>
                  </a:ext>
                </a:extLst>
              </p:cNvPr>
              <p:cNvGrpSpPr/>
              <p:nvPr/>
            </p:nvGrpSpPr>
            <p:grpSpPr>
              <a:xfrm>
                <a:off x="670924" y="3040566"/>
                <a:ext cx="303372" cy="303372"/>
                <a:chOff x="6026150" y="-3175"/>
                <a:chExt cx="992188" cy="992188"/>
              </a:xfrm>
              <a:solidFill>
                <a:srgbClr val="71EEEE"/>
              </a:solidFill>
              <a:effectLst>
                <a:outerShdw blurRad="101600" dist="38100" algn="ctr" rotWithShape="0">
                  <a:srgbClr val="71EEEE">
                    <a:alpha val="40000"/>
                  </a:srgbClr>
                </a:outerShdw>
              </a:effectLst>
            </p:grpSpPr>
            <p:sp>
              <p:nvSpPr>
                <p:cNvPr id="159" name="Rectangle 13">
                  <a:extLst>
                    <a:ext uri="{FF2B5EF4-FFF2-40B4-BE49-F238E27FC236}">
                      <a16:creationId xmlns:a16="http://schemas.microsoft.com/office/drawing/2014/main" xmlns="" id="{C81ACAA0-F2BE-445F-91A8-107B092786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9538" y="17463"/>
                  <a:ext cx="558800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0" name="Rectangle 14">
                  <a:extLst>
                    <a:ext uri="{FF2B5EF4-FFF2-40B4-BE49-F238E27FC236}">
                      <a16:creationId xmlns:a16="http://schemas.microsoft.com/office/drawing/2014/main" xmlns="" id="{8FB56401-EF75-4D51-9424-23784FFEAA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46788" y="430213"/>
                  <a:ext cx="15875" cy="5588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1" name="Freeform 15">
                  <a:extLst>
                    <a:ext uri="{FF2B5EF4-FFF2-40B4-BE49-F238E27FC236}">
                      <a16:creationId xmlns:a16="http://schemas.microsoft.com/office/drawing/2014/main" xmlns="" id="{A89E21F3-76F5-45F2-9335-C552F009A3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6150" y="-3175"/>
                  <a:ext cx="419100" cy="419100"/>
                </a:xfrm>
                <a:custGeom>
                  <a:avLst/>
                  <a:gdLst>
                    <a:gd name="T0" fmla="*/ 32 w 264"/>
                    <a:gd name="T1" fmla="*/ 32 h 264"/>
                    <a:gd name="T2" fmla="*/ 264 w 264"/>
                    <a:gd name="T3" fmla="*/ 32 h 264"/>
                    <a:gd name="T4" fmla="*/ 264 w 264"/>
                    <a:gd name="T5" fmla="*/ 0 h 264"/>
                    <a:gd name="T6" fmla="*/ 0 w 264"/>
                    <a:gd name="T7" fmla="*/ 0 h 264"/>
                    <a:gd name="T8" fmla="*/ 0 w 264"/>
                    <a:gd name="T9" fmla="*/ 264 h 264"/>
                    <a:gd name="T10" fmla="*/ 32 w 264"/>
                    <a:gd name="T11" fmla="*/ 264 h 264"/>
                    <a:gd name="T12" fmla="*/ 32 w 264"/>
                    <a:gd name="T13" fmla="*/ 32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4" h="264">
                      <a:moveTo>
                        <a:pt x="32" y="32"/>
                      </a:moveTo>
                      <a:lnTo>
                        <a:pt x="264" y="32"/>
                      </a:lnTo>
                      <a:lnTo>
                        <a:pt x="264" y="0"/>
                      </a:lnTo>
                      <a:lnTo>
                        <a:pt x="0" y="0"/>
                      </a:lnTo>
                      <a:lnTo>
                        <a:pt x="0" y="264"/>
                      </a:lnTo>
                      <a:lnTo>
                        <a:pt x="32" y="264"/>
                      </a:lnTo>
                      <a:lnTo>
                        <a:pt x="32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7" name="组合 146">
                <a:extLst>
                  <a:ext uri="{FF2B5EF4-FFF2-40B4-BE49-F238E27FC236}">
                    <a16:creationId xmlns:a16="http://schemas.microsoft.com/office/drawing/2014/main" xmlns="" id="{B054813B-4F00-431A-AFCA-A01F2B804D26}"/>
                  </a:ext>
                </a:extLst>
              </p:cNvPr>
              <p:cNvGrpSpPr/>
              <p:nvPr/>
            </p:nvGrpSpPr>
            <p:grpSpPr>
              <a:xfrm>
                <a:off x="3515518" y="3040566"/>
                <a:ext cx="300460" cy="302402"/>
                <a:chOff x="7319963" y="0"/>
                <a:chExt cx="982663" cy="989013"/>
              </a:xfrm>
              <a:solidFill>
                <a:srgbClr val="71EEEE"/>
              </a:solidFill>
              <a:effectLst>
                <a:outerShdw blurRad="101600" dist="38100" algn="ctr" rotWithShape="0">
                  <a:srgbClr val="71EEEE">
                    <a:alpha val="40000"/>
                  </a:srgbClr>
                </a:outerShdw>
              </a:effectLst>
            </p:grpSpPr>
            <p:sp>
              <p:nvSpPr>
                <p:cNvPr id="156" name="Freeform 16">
                  <a:extLst>
                    <a:ext uri="{FF2B5EF4-FFF2-40B4-BE49-F238E27FC236}">
                      <a16:creationId xmlns:a16="http://schemas.microsoft.com/office/drawing/2014/main" xmlns="" id="{0FEDAE1E-9205-4512-9EEB-E95B106138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85113" y="0"/>
                  <a:ext cx="417513" cy="419100"/>
                </a:xfrm>
                <a:custGeom>
                  <a:avLst/>
                  <a:gdLst>
                    <a:gd name="T0" fmla="*/ 231 w 263"/>
                    <a:gd name="T1" fmla="*/ 32 h 264"/>
                    <a:gd name="T2" fmla="*/ 231 w 263"/>
                    <a:gd name="T3" fmla="*/ 264 h 264"/>
                    <a:gd name="T4" fmla="*/ 263 w 263"/>
                    <a:gd name="T5" fmla="*/ 264 h 264"/>
                    <a:gd name="T6" fmla="*/ 263 w 263"/>
                    <a:gd name="T7" fmla="*/ 0 h 264"/>
                    <a:gd name="T8" fmla="*/ 0 w 263"/>
                    <a:gd name="T9" fmla="*/ 0 h 264"/>
                    <a:gd name="T10" fmla="*/ 0 w 263"/>
                    <a:gd name="T11" fmla="*/ 32 h 264"/>
                    <a:gd name="T12" fmla="*/ 231 w 263"/>
                    <a:gd name="T13" fmla="*/ 32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3" h="264">
                      <a:moveTo>
                        <a:pt x="231" y="32"/>
                      </a:moveTo>
                      <a:lnTo>
                        <a:pt x="231" y="264"/>
                      </a:lnTo>
                      <a:lnTo>
                        <a:pt x="263" y="264"/>
                      </a:lnTo>
                      <a:lnTo>
                        <a:pt x="263" y="0"/>
                      </a:lnTo>
                      <a:lnTo>
                        <a:pt x="0" y="0"/>
                      </a:lnTo>
                      <a:lnTo>
                        <a:pt x="0" y="32"/>
                      </a:lnTo>
                      <a:lnTo>
                        <a:pt x="231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7" name="Rectangle 17">
                  <a:extLst>
                    <a:ext uri="{FF2B5EF4-FFF2-40B4-BE49-F238E27FC236}">
                      <a16:creationId xmlns:a16="http://schemas.microsoft.com/office/drawing/2014/main" xmlns="" id="{27A5EA21-960D-4E1B-9916-10783AF439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319963" y="17463"/>
                  <a:ext cx="555625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Rectangle 18">
                  <a:extLst>
                    <a:ext uri="{FF2B5EF4-FFF2-40B4-BE49-F238E27FC236}">
                      <a16:creationId xmlns:a16="http://schemas.microsoft.com/office/drawing/2014/main" xmlns="" id="{46BF152E-99CB-4896-904A-CE04879814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272463" y="430213"/>
                  <a:ext cx="17463" cy="5588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8" name="组合 147">
                <a:extLst>
                  <a:ext uri="{FF2B5EF4-FFF2-40B4-BE49-F238E27FC236}">
                    <a16:creationId xmlns:a16="http://schemas.microsoft.com/office/drawing/2014/main" xmlns="" id="{0FB3D088-D1A2-4614-9498-08F1E7B4DA8E}"/>
                  </a:ext>
                </a:extLst>
              </p:cNvPr>
              <p:cNvGrpSpPr/>
              <p:nvPr/>
            </p:nvGrpSpPr>
            <p:grpSpPr>
              <a:xfrm>
                <a:off x="669196" y="4482366"/>
                <a:ext cx="302402" cy="301432"/>
                <a:chOff x="6029325" y="1292225"/>
                <a:chExt cx="989013" cy="985838"/>
              </a:xfrm>
              <a:solidFill>
                <a:srgbClr val="71EEEE"/>
              </a:solidFill>
              <a:effectLst>
                <a:outerShdw blurRad="101600" dist="38100" algn="ctr" rotWithShape="0">
                  <a:srgbClr val="71EEEE">
                    <a:alpha val="40000"/>
                  </a:srgbClr>
                </a:outerShdw>
              </a:effectLst>
            </p:grpSpPr>
            <p:sp>
              <p:nvSpPr>
                <p:cNvPr id="153" name="Freeform 19">
                  <a:extLst>
                    <a:ext uri="{FF2B5EF4-FFF2-40B4-BE49-F238E27FC236}">
                      <a16:creationId xmlns:a16="http://schemas.microsoft.com/office/drawing/2014/main" xmlns="" id="{9A573985-D03F-4255-B65D-8075D9EF22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29325" y="1858963"/>
                  <a:ext cx="417513" cy="419100"/>
                </a:xfrm>
                <a:custGeom>
                  <a:avLst/>
                  <a:gdLst>
                    <a:gd name="T0" fmla="*/ 32 w 263"/>
                    <a:gd name="T1" fmla="*/ 232 h 264"/>
                    <a:gd name="T2" fmla="*/ 32 w 263"/>
                    <a:gd name="T3" fmla="*/ 0 h 264"/>
                    <a:gd name="T4" fmla="*/ 0 w 263"/>
                    <a:gd name="T5" fmla="*/ 0 h 264"/>
                    <a:gd name="T6" fmla="*/ 0 w 263"/>
                    <a:gd name="T7" fmla="*/ 264 h 264"/>
                    <a:gd name="T8" fmla="*/ 263 w 263"/>
                    <a:gd name="T9" fmla="*/ 264 h 264"/>
                    <a:gd name="T10" fmla="*/ 263 w 263"/>
                    <a:gd name="T11" fmla="*/ 232 h 264"/>
                    <a:gd name="T12" fmla="*/ 32 w 263"/>
                    <a:gd name="T13" fmla="*/ 232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3" h="264">
                      <a:moveTo>
                        <a:pt x="32" y="232"/>
                      </a:moveTo>
                      <a:lnTo>
                        <a:pt x="32" y="0"/>
                      </a:lnTo>
                      <a:lnTo>
                        <a:pt x="0" y="0"/>
                      </a:lnTo>
                      <a:lnTo>
                        <a:pt x="0" y="264"/>
                      </a:lnTo>
                      <a:lnTo>
                        <a:pt x="263" y="264"/>
                      </a:lnTo>
                      <a:lnTo>
                        <a:pt x="263" y="232"/>
                      </a:lnTo>
                      <a:lnTo>
                        <a:pt x="32" y="2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" name="Rectangle 20">
                  <a:extLst>
                    <a:ext uri="{FF2B5EF4-FFF2-40B4-BE49-F238E27FC236}">
                      <a16:creationId xmlns:a16="http://schemas.microsoft.com/office/drawing/2014/main" xmlns="" id="{F2386BB7-2190-46C1-BEB0-021A739B39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9538" y="2247900"/>
                  <a:ext cx="558800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5" name="Rectangle 21">
                  <a:extLst>
                    <a:ext uri="{FF2B5EF4-FFF2-40B4-BE49-F238E27FC236}">
                      <a16:creationId xmlns:a16="http://schemas.microsoft.com/office/drawing/2014/main" xmlns="" id="{1C722EE4-06A6-4C32-A52D-27E60E9A22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46788" y="1292225"/>
                  <a:ext cx="15875" cy="5556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9" name="组合 148">
                <a:extLst>
                  <a:ext uri="{FF2B5EF4-FFF2-40B4-BE49-F238E27FC236}">
                    <a16:creationId xmlns:a16="http://schemas.microsoft.com/office/drawing/2014/main" xmlns="" id="{DCC73D33-3002-4834-A593-EC6DC53744E1}"/>
                  </a:ext>
                </a:extLst>
              </p:cNvPr>
              <p:cNvGrpSpPr/>
              <p:nvPr/>
            </p:nvGrpSpPr>
            <p:grpSpPr>
              <a:xfrm>
                <a:off x="3505086" y="4482366"/>
                <a:ext cx="300462" cy="301432"/>
                <a:chOff x="7319963" y="1292225"/>
                <a:chExt cx="982663" cy="985838"/>
              </a:xfrm>
              <a:solidFill>
                <a:srgbClr val="71EEEE"/>
              </a:solidFill>
              <a:effectLst>
                <a:outerShdw blurRad="101600" dist="38100" algn="ctr" rotWithShape="0">
                  <a:srgbClr val="71EEEE">
                    <a:alpha val="40000"/>
                  </a:srgbClr>
                </a:outerShdw>
              </a:effectLst>
            </p:grpSpPr>
            <p:sp>
              <p:nvSpPr>
                <p:cNvPr id="150" name="Freeform 22">
                  <a:extLst>
                    <a:ext uri="{FF2B5EF4-FFF2-40B4-BE49-F238E27FC236}">
                      <a16:creationId xmlns:a16="http://schemas.microsoft.com/office/drawing/2014/main" xmlns="" id="{FF8E882D-389A-4CA5-8674-617480F95F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885113" y="1858963"/>
                  <a:ext cx="417513" cy="419100"/>
                </a:xfrm>
                <a:custGeom>
                  <a:avLst/>
                  <a:gdLst>
                    <a:gd name="T0" fmla="*/ 231 w 263"/>
                    <a:gd name="T1" fmla="*/ 232 h 264"/>
                    <a:gd name="T2" fmla="*/ 0 w 263"/>
                    <a:gd name="T3" fmla="*/ 232 h 264"/>
                    <a:gd name="T4" fmla="*/ 0 w 263"/>
                    <a:gd name="T5" fmla="*/ 264 h 264"/>
                    <a:gd name="T6" fmla="*/ 263 w 263"/>
                    <a:gd name="T7" fmla="*/ 264 h 264"/>
                    <a:gd name="T8" fmla="*/ 263 w 263"/>
                    <a:gd name="T9" fmla="*/ 0 h 264"/>
                    <a:gd name="T10" fmla="*/ 231 w 263"/>
                    <a:gd name="T11" fmla="*/ 0 h 264"/>
                    <a:gd name="T12" fmla="*/ 231 w 263"/>
                    <a:gd name="T13" fmla="*/ 232 h 2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3" h="264">
                      <a:moveTo>
                        <a:pt x="231" y="232"/>
                      </a:moveTo>
                      <a:lnTo>
                        <a:pt x="0" y="232"/>
                      </a:lnTo>
                      <a:lnTo>
                        <a:pt x="0" y="264"/>
                      </a:lnTo>
                      <a:lnTo>
                        <a:pt x="263" y="264"/>
                      </a:lnTo>
                      <a:lnTo>
                        <a:pt x="263" y="0"/>
                      </a:lnTo>
                      <a:lnTo>
                        <a:pt x="231" y="0"/>
                      </a:lnTo>
                      <a:lnTo>
                        <a:pt x="231" y="2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1" name="Rectangle 23">
                  <a:extLst>
                    <a:ext uri="{FF2B5EF4-FFF2-40B4-BE49-F238E27FC236}">
                      <a16:creationId xmlns:a16="http://schemas.microsoft.com/office/drawing/2014/main" xmlns="" id="{AC0C64E1-F9DE-4102-95D5-0140CF348B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272463" y="1292225"/>
                  <a:ext cx="17463" cy="5556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2" name="Rectangle 24">
                  <a:extLst>
                    <a:ext uri="{FF2B5EF4-FFF2-40B4-BE49-F238E27FC236}">
                      <a16:creationId xmlns:a16="http://schemas.microsoft.com/office/drawing/2014/main" xmlns="" id="{8CC9108D-2A31-431E-9430-1138FCE682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319963" y="2247900"/>
                  <a:ext cx="555625" cy="158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72632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6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entr" presetSubtype="0" fill="hold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1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entr" presetSubtype="0" fill="hold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6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D4F80C3-3078-42C9-BEFB-7B62B5318A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63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B709C96-D71E-4A1D-A34F-2DF382D120CD}"/>
              </a:ext>
            </a:extLst>
          </p:cNvPr>
          <p:cNvSpPr/>
          <p:nvPr/>
        </p:nvSpPr>
        <p:spPr>
          <a:xfrm>
            <a:off x="0" y="0"/>
            <a:ext cx="12192000" cy="3098800"/>
          </a:xfrm>
          <a:prstGeom prst="rect">
            <a:avLst/>
          </a:prstGeom>
          <a:gradFill flip="none" rotWithShape="1">
            <a:gsLst>
              <a:gs pos="100000">
                <a:srgbClr val="06162D">
                  <a:alpha val="0"/>
                </a:srgbClr>
              </a:gs>
              <a:gs pos="0">
                <a:srgbClr val="06162D">
                  <a:alpha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C68698D-1349-4C99-A423-A4C0C1603B44}"/>
              </a:ext>
            </a:extLst>
          </p:cNvPr>
          <p:cNvSpPr/>
          <p:nvPr/>
        </p:nvSpPr>
        <p:spPr>
          <a:xfrm>
            <a:off x="466725" y="578001"/>
            <a:ext cx="123825" cy="1346049"/>
          </a:xfrm>
          <a:prstGeom prst="rect">
            <a:avLst/>
          </a:prstGeom>
          <a:solidFill>
            <a:srgbClr val="BC1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8A388A0-809D-483E-8CC5-BC601D04ED00}"/>
              </a:ext>
            </a:extLst>
          </p:cNvPr>
          <p:cNvSpPr txBox="1"/>
          <p:nvPr/>
        </p:nvSpPr>
        <p:spPr>
          <a:xfrm>
            <a:off x="233962" y="537996"/>
            <a:ext cx="400110" cy="16594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RAPIDESIGN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TextBox 22">
            <a:extLst>
              <a:ext uri="{FF2B5EF4-FFF2-40B4-BE49-F238E27FC236}">
                <a16:creationId xmlns:a16="http://schemas.microsoft.com/office/drawing/2014/main" xmlns="" id="{AEDA52E1-C774-447C-B6BF-D519197D01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072" y="439053"/>
            <a:ext cx="4699928" cy="1569660"/>
          </a:xfrm>
          <a:prstGeom prst="rect">
            <a:avLst/>
          </a:prstGeom>
          <a:noFill/>
          <a:effectLst/>
          <a:extLst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汉仪大宋简" panose="02010609000101010101" pitchFamily="49" charset="-122"/>
                <a:ea typeface="汉仪大宋简" panose="02010609000101010101" pitchFamily="49" charset="-122"/>
              </a:defRPr>
            </a:lvl1pPr>
          </a:lstStyle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演示传播</a:t>
            </a:r>
            <a:endParaRPr lang="en-US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l">
              <a:buClr>
                <a:srgbClr val="C00000"/>
              </a:buClr>
            </a:pPr>
            <a:r>
              <a:rPr lang="zh-CN" altLang="en-US" sz="4800" b="1" kern="1500" spc="150" dirty="0">
                <a:solidFill>
                  <a:schemeClr val="bg1"/>
                </a:solidFill>
                <a:effectLst>
                  <a:outerShdw blurRad="152400" dist="152400" dir="1200000" algn="l" rotWithShape="0">
                    <a:srgbClr val="06162D">
                      <a:alpha val="60000"/>
                    </a:srgbClr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机构</a:t>
            </a:r>
            <a:endParaRPr lang="zh-CN" altLang="zh-CN" sz="4800" b="1" kern="1500" spc="150" dirty="0">
              <a:solidFill>
                <a:schemeClr val="bg1"/>
              </a:solidFill>
              <a:effectLst>
                <a:outerShdw blurRad="152400" dist="152400" dir="1200000" algn="l" rotWithShape="0">
                  <a:srgbClr val="06162D">
                    <a:alpha val="60000"/>
                  </a:srgbClr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2E9C2E46-9F12-4935-8552-B5CCACA3B52D}"/>
              </a:ext>
            </a:extLst>
          </p:cNvPr>
          <p:cNvGrpSpPr/>
          <p:nvPr/>
        </p:nvGrpSpPr>
        <p:grpSpPr>
          <a:xfrm>
            <a:off x="11207750" y="320826"/>
            <a:ext cx="571500" cy="571500"/>
            <a:chOff x="5810250" y="3829080"/>
            <a:chExt cx="571500" cy="57150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E91B7A64-BBEE-42BF-B98F-B1E583E502E7}"/>
                </a:ext>
              </a:extLst>
            </p:cNvPr>
            <p:cNvSpPr/>
            <p:nvPr/>
          </p:nvSpPr>
          <p:spPr>
            <a:xfrm>
              <a:off x="5810250" y="3829080"/>
              <a:ext cx="571500" cy="571500"/>
            </a:xfrm>
            <a:prstGeom prst="ellipse">
              <a:avLst/>
            </a:prstGeom>
            <a:gradFill>
              <a:gsLst>
                <a:gs pos="64000">
                  <a:srgbClr val="06162D">
                    <a:alpha val="50000"/>
                  </a:srgbClr>
                </a:gs>
                <a:gs pos="0">
                  <a:srgbClr val="06162D">
                    <a:alpha val="90000"/>
                  </a:srgbClr>
                </a:gs>
                <a:gs pos="100000">
                  <a:srgbClr val="06162D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7ED28131-9231-4A8D-A34D-A8FCC6C4916E}"/>
                </a:ext>
              </a:extLst>
            </p:cNvPr>
            <p:cNvGrpSpPr/>
            <p:nvPr/>
          </p:nvGrpSpPr>
          <p:grpSpPr>
            <a:xfrm>
              <a:off x="5984224" y="3991037"/>
              <a:ext cx="252126" cy="247588"/>
              <a:chOff x="2201511" y="730251"/>
              <a:chExt cx="617538" cy="606426"/>
            </a:xfrm>
            <a:solidFill>
              <a:schemeClr val="bg1"/>
            </a:solidFill>
          </p:grpSpPr>
          <p:sp>
            <p:nvSpPr>
              <p:cNvPr id="43" name="Freeform 43">
                <a:extLst>
                  <a:ext uri="{FF2B5EF4-FFF2-40B4-BE49-F238E27FC236}">
                    <a16:creationId xmlns:a16="http://schemas.microsoft.com/office/drawing/2014/main" xmlns="" id="{6F053563-CD1F-49AC-BDB2-A78E2BD6B276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44">
                <a:extLst>
                  <a:ext uri="{FF2B5EF4-FFF2-40B4-BE49-F238E27FC236}">
                    <a16:creationId xmlns:a16="http://schemas.microsoft.com/office/drawing/2014/main" xmlns="" id="{91DC40DA-FEF9-4BFF-BF52-C55440B1E131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D647E33D-CA04-4C47-9214-925A792598D0}"/>
                </a:ext>
              </a:extLst>
            </p:cNvPr>
            <p:cNvGrpSpPr/>
            <p:nvPr/>
          </p:nvGrpSpPr>
          <p:grpSpPr>
            <a:xfrm>
              <a:off x="5826919" y="3845276"/>
              <a:ext cx="538160" cy="538160"/>
              <a:chOff x="5805484" y="3823841"/>
              <a:chExt cx="581030" cy="581030"/>
            </a:xfrm>
          </p:grpSpPr>
          <p:sp>
            <p:nvSpPr>
              <p:cNvPr id="41" name="弧形 40">
                <a:extLst>
                  <a:ext uri="{FF2B5EF4-FFF2-40B4-BE49-F238E27FC236}">
                    <a16:creationId xmlns:a16="http://schemas.microsoft.com/office/drawing/2014/main" xmlns="" id="{96F17448-A941-479E-9E2A-9918018580AC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4680742"/>
                  <a:gd name="adj2" fmla="val 11201323"/>
                </a:avLst>
              </a:prstGeom>
              <a:ln cap="rnd">
                <a:gradFill flip="none" rotWithShape="1"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弧形 41">
                <a:extLst>
                  <a:ext uri="{FF2B5EF4-FFF2-40B4-BE49-F238E27FC236}">
                    <a16:creationId xmlns:a16="http://schemas.microsoft.com/office/drawing/2014/main" xmlns="" id="{CDA1BC1C-2EF5-4515-92CE-BE369274E603}"/>
                  </a:ext>
                </a:extLst>
              </p:cNvPr>
              <p:cNvSpPr/>
              <p:nvPr/>
            </p:nvSpPr>
            <p:spPr>
              <a:xfrm>
                <a:off x="5805484" y="3823841"/>
                <a:ext cx="581030" cy="581030"/>
              </a:xfrm>
              <a:prstGeom prst="arc">
                <a:avLst>
                  <a:gd name="adj1" fmla="val 16200000"/>
                  <a:gd name="adj2" fmla="val 1546427"/>
                </a:avLst>
              </a:prstGeom>
              <a:ln cap="rnd">
                <a:gradFill>
                  <a:gsLst>
                    <a:gs pos="0">
                      <a:srgbClr val="3CB4E7">
                        <a:alpha val="0"/>
                      </a:srgbClr>
                    </a:gs>
                    <a:gs pos="100000">
                      <a:srgbClr val="71EEEE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E47A5611-B10C-45AE-AFFE-2EC41537DDD2}"/>
              </a:ext>
            </a:extLst>
          </p:cNvPr>
          <p:cNvSpPr/>
          <p:nvPr/>
        </p:nvSpPr>
        <p:spPr>
          <a:xfrm>
            <a:off x="0" y="4061343"/>
            <a:ext cx="12192000" cy="2053707"/>
          </a:xfrm>
          <a:prstGeom prst="rect">
            <a:avLst/>
          </a:prstGeom>
          <a:solidFill>
            <a:srgbClr val="06162D">
              <a:alpha val="80000"/>
            </a:srgbClr>
          </a:solidFill>
          <a:ln>
            <a:noFill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F85B6BF1-8FF1-4E3F-8157-76D02A270EA3}"/>
              </a:ext>
            </a:extLst>
          </p:cNvPr>
          <p:cNvSpPr txBox="1"/>
          <p:nvPr/>
        </p:nvSpPr>
        <p:spPr>
          <a:xfrm>
            <a:off x="5420989" y="4512159"/>
            <a:ext cx="2742100" cy="11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拥有成熟的专业演示设计和培训团队、 超百万人气的在线演示交流社区，以及火爆的演示设计交易平台。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2939DDA9-3C48-40BA-A5AB-41705E5B81FE}"/>
              </a:ext>
            </a:extLst>
          </p:cNvPr>
          <p:cNvSpPr txBox="1"/>
          <p:nvPr/>
        </p:nvSpPr>
        <p:spPr>
          <a:xfrm>
            <a:off x="8773789" y="4512159"/>
            <a:ext cx="2742100" cy="1172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拥有成熟的专业演示设计和培训团队、 超百万人气的在线演示交流社区，以及火爆的演示设计交易平台。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66F9066E-D801-4D75-A9AD-0A78DBFA7D65}"/>
              </a:ext>
            </a:extLst>
          </p:cNvPr>
          <p:cNvCxnSpPr>
            <a:cxnSpLocks/>
          </p:cNvCxnSpPr>
          <p:nvPr/>
        </p:nvCxnSpPr>
        <p:spPr>
          <a:xfrm>
            <a:off x="5515139" y="4372914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06F3F664-CD0D-4E2A-8689-AA92DAD350B2}"/>
              </a:ext>
            </a:extLst>
          </p:cNvPr>
          <p:cNvCxnSpPr>
            <a:cxnSpLocks/>
          </p:cNvCxnSpPr>
          <p:nvPr/>
        </p:nvCxnSpPr>
        <p:spPr>
          <a:xfrm>
            <a:off x="8865217" y="4372914"/>
            <a:ext cx="692150" cy="0"/>
          </a:xfrm>
          <a:prstGeom prst="line">
            <a:avLst/>
          </a:prstGeom>
          <a:ln w="25400" cap="rnd">
            <a:solidFill>
              <a:srgbClr val="35C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70689F6-89A7-4043-8E52-CC2AC59A6599}"/>
              </a:ext>
            </a:extLst>
          </p:cNvPr>
          <p:cNvGrpSpPr/>
          <p:nvPr/>
        </p:nvGrpSpPr>
        <p:grpSpPr>
          <a:xfrm>
            <a:off x="875133" y="4712935"/>
            <a:ext cx="684314" cy="684314"/>
            <a:chOff x="875133" y="4712935"/>
            <a:chExt cx="684314" cy="684314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8E2A2E55-2E99-4918-8158-A67DA3F23391}"/>
                </a:ext>
              </a:extLst>
            </p:cNvPr>
            <p:cNvSpPr/>
            <p:nvPr/>
          </p:nvSpPr>
          <p:spPr>
            <a:xfrm>
              <a:off x="875133" y="4712935"/>
              <a:ext cx="684314" cy="684314"/>
            </a:xfrm>
            <a:prstGeom prst="ellipse">
              <a:avLst/>
            </a:prstGeom>
            <a:solidFill>
              <a:srgbClr val="06162D">
                <a:alpha val="80000"/>
              </a:srgbClr>
            </a:solidFill>
            <a:ln>
              <a:solidFill>
                <a:srgbClr val="4BFFEE"/>
              </a:soli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424B0522-A59F-43C5-8315-FCCC796ACD4F}"/>
                </a:ext>
              </a:extLst>
            </p:cNvPr>
            <p:cNvGrpSpPr/>
            <p:nvPr/>
          </p:nvGrpSpPr>
          <p:grpSpPr>
            <a:xfrm>
              <a:off x="1044510" y="4894663"/>
              <a:ext cx="360057" cy="313823"/>
              <a:chOff x="2542292" y="4407569"/>
              <a:chExt cx="355951" cy="310245"/>
            </a:xfrm>
            <a:solidFill>
              <a:srgbClr val="4BFFEE"/>
            </a:solidFill>
          </p:grpSpPr>
          <p:sp>
            <p:nvSpPr>
              <p:cNvPr id="23" name="Shape 2111">
                <a:extLst>
                  <a:ext uri="{FF2B5EF4-FFF2-40B4-BE49-F238E27FC236}">
                    <a16:creationId xmlns:a16="http://schemas.microsoft.com/office/drawing/2014/main" xmlns="" id="{D5545C97-E712-4B60-95F9-9B5686F51068}"/>
                  </a:ext>
                </a:extLst>
              </p:cNvPr>
              <p:cNvSpPr/>
              <p:nvPr/>
            </p:nvSpPr>
            <p:spPr>
              <a:xfrm>
                <a:off x="2624553" y="4407569"/>
                <a:ext cx="138873" cy="3102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15341"/>
                    </a:lnTo>
                    <a:lnTo>
                      <a:pt x="1680" y="14074"/>
                    </a:lnTo>
                    <a:lnTo>
                      <a:pt x="18160" y="18778"/>
                    </a:lnTo>
                    <a:lnTo>
                      <a:pt x="18160" y="2822"/>
                    </a:lnTo>
                    <a:lnTo>
                      <a:pt x="1680" y="7489"/>
                    </a:lnTo>
                    <a:lnTo>
                      <a:pt x="0" y="6259"/>
                    </a:lnTo>
                    <a:lnTo>
                      <a:pt x="21600" y="0"/>
                    </a:lnTo>
                    <a:lnTo>
                      <a:pt x="21600" y="21600"/>
                    </a:ln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  <p:sp>
            <p:nvSpPr>
              <p:cNvPr id="24" name="Shape 2112">
                <a:extLst>
                  <a:ext uri="{FF2B5EF4-FFF2-40B4-BE49-F238E27FC236}">
                    <a16:creationId xmlns:a16="http://schemas.microsoft.com/office/drawing/2014/main" xmlns="" id="{E26EFF39-EBE5-4886-8D4E-3BFD1198AF6F}"/>
                  </a:ext>
                </a:extLst>
              </p:cNvPr>
              <p:cNvSpPr/>
              <p:nvPr/>
            </p:nvSpPr>
            <p:spPr>
              <a:xfrm>
                <a:off x="2647403" y="4505825"/>
                <a:ext cx="65757" cy="520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726" y="14824"/>
                    </a:moveTo>
                    <a:lnTo>
                      <a:pt x="3684" y="21600"/>
                    </a:lnTo>
                    <a:lnTo>
                      <a:pt x="0" y="13765"/>
                    </a:lnTo>
                    <a:lnTo>
                      <a:pt x="17916" y="0"/>
                    </a:lnTo>
                    <a:lnTo>
                      <a:pt x="21600" y="7835"/>
                    </a:lnTo>
                    <a:lnTo>
                      <a:pt x="12726" y="14824"/>
                    </a:ln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  <p:sp>
            <p:nvSpPr>
              <p:cNvPr id="25" name="Shape 2113">
                <a:extLst>
                  <a:ext uri="{FF2B5EF4-FFF2-40B4-BE49-F238E27FC236}">
                    <a16:creationId xmlns:a16="http://schemas.microsoft.com/office/drawing/2014/main" xmlns="" id="{4325CE15-2266-45C3-ACB8-818B38B32EE1}"/>
                  </a:ext>
                </a:extLst>
              </p:cNvPr>
              <p:cNvSpPr/>
              <p:nvPr/>
            </p:nvSpPr>
            <p:spPr>
              <a:xfrm>
                <a:off x="2542292" y="4494400"/>
                <a:ext cx="65757" cy="1343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0" y="21600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21600"/>
                    </a:lnTo>
                    <a:close/>
                    <a:moveTo>
                      <a:pt x="7200" y="18028"/>
                    </a:moveTo>
                    <a:lnTo>
                      <a:pt x="14400" y="18028"/>
                    </a:lnTo>
                    <a:lnTo>
                      <a:pt x="14400" y="3655"/>
                    </a:lnTo>
                    <a:lnTo>
                      <a:pt x="7200" y="3655"/>
                    </a:lnTo>
                    <a:lnTo>
                      <a:pt x="7200" y="18028"/>
                    </a:lnTo>
                    <a:close/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  <p:sp>
            <p:nvSpPr>
              <p:cNvPr id="26" name="Shape 2114">
                <a:extLst>
                  <a:ext uri="{FF2B5EF4-FFF2-40B4-BE49-F238E27FC236}">
                    <a16:creationId xmlns:a16="http://schemas.microsoft.com/office/drawing/2014/main" xmlns="" id="{1E3D3AF2-AEA6-4317-9CB4-E300397FF33D}"/>
                  </a:ext>
                </a:extLst>
              </p:cNvPr>
              <p:cNvSpPr/>
              <p:nvPr/>
            </p:nvSpPr>
            <p:spPr>
              <a:xfrm>
                <a:off x="2786790" y="4494400"/>
                <a:ext cx="68028" cy="1343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18028"/>
                    </a:lnTo>
                    <a:cubicBezTo>
                      <a:pt x="7975" y="18028"/>
                      <a:pt x="14455" y="14705"/>
                      <a:pt x="14455" y="10800"/>
                    </a:cubicBezTo>
                    <a:cubicBezTo>
                      <a:pt x="14455" y="6812"/>
                      <a:pt x="7975" y="3655"/>
                      <a:pt x="0" y="3655"/>
                    </a:cubicBezTo>
                    <a:lnTo>
                      <a:pt x="0" y="0"/>
                    </a:lnTo>
                    <a:cubicBezTo>
                      <a:pt x="11963" y="0"/>
                      <a:pt x="21600" y="4818"/>
                      <a:pt x="21600" y="10800"/>
                    </a:cubicBezTo>
                    <a:cubicBezTo>
                      <a:pt x="21600" y="16698"/>
                      <a:pt x="11963" y="21600"/>
                      <a:pt x="0" y="21600"/>
                    </a:cubicBez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  <p:sp>
            <p:nvSpPr>
              <p:cNvPr id="27" name="Shape 2115">
                <a:extLst>
                  <a:ext uri="{FF2B5EF4-FFF2-40B4-BE49-F238E27FC236}">
                    <a16:creationId xmlns:a16="http://schemas.microsoft.com/office/drawing/2014/main" xmlns="" id="{C2FE3615-B3D6-4E70-802C-5FFB04786032}"/>
                  </a:ext>
                </a:extLst>
              </p:cNvPr>
              <p:cNvSpPr/>
              <p:nvPr/>
            </p:nvSpPr>
            <p:spPr>
              <a:xfrm>
                <a:off x="2786790" y="4448700"/>
                <a:ext cx="111453" cy="2234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19450"/>
                    </a:lnTo>
                    <a:cubicBezTo>
                      <a:pt x="9456" y="19450"/>
                      <a:pt x="17220" y="15550"/>
                      <a:pt x="17220" y="10800"/>
                    </a:cubicBezTo>
                    <a:cubicBezTo>
                      <a:pt x="17220" y="6050"/>
                      <a:pt x="9456" y="2150"/>
                      <a:pt x="0" y="2150"/>
                    </a:cubicBezTo>
                    <a:lnTo>
                      <a:pt x="0" y="0"/>
                    </a:lnTo>
                    <a:cubicBezTo>
                      <a:pt x="11845" y="0"/>
                      <a:pt x="21600" y="4850"/>
                      <a:pt x="21600" y="10800"/>
                    </a:cubicBezTo>
                    <a:cubicBezTo>
                      <a:pt x="21600" y="16750"/>
                      <a:pt x="11845" y="21600"/>
                      <a:pt x="0" y="21600"/>
                    </a:cubicBez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  <p:sp>
            <p:nvSpPr>
              <p:cNvPr id="28" name="Shape 2116">
                <a:extLst>
                  <a:ext uri="{FF2B5EF4-FFF2-40B4-BE49-F238E27FC236}">
                    <a16:creationId xmlns:a16="http://schemas.microsoft.com/office/drawing/2014/main" xmlns="" id="{BA976C32-2456-41CB-93CA-C4351535A63D}"/>
                  </a:ext>
                </a:extLst>
              </p:cNvPr>
              <p:cNvSpPr/>
              <p:nvPr/>
            </p:nvSpPr>
            <p:spPr>
              <a:xfrm>
                <a:off x="2786790" y="4537816"/>
                <a:ext cx="22343" cy="451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0"/>
                    </a:lnTo>
                    <a:cubicBezTo>
                      <a:pt x="11782" y="0"/>
                      <a:pt x="21600" y="4772"/>
                      <a:pt x="21600" y="10800"/>
                    </a:cubicBezTo>
                    <a:cubicBezTo>
                      <a:pt x="21600" y="16828"/>
                      <a:pt x="11782" y="21600"/>
                      <a:pt x="0" y="21600"/>
                    </a:cubicBez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3FAC282-5BD0-4899-9476-6AE346266223}"/>
              </a:ext>
            </a:extLst>
          </p:cNvPr>
          <p:cNvGrpSpPr/>
          <p:nvPr/>
        </p:nvGrpSpPr>
        <p:grpSpPr>
          <a:xfrm>
            <a:off x="3094808" y="4712935"/>
            <a:ext cx="684314" cy="684314"/>
            <a:chOff x="3094808" y="4712935"/>
            <a:chExt cx="684314" cy="684314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54A52281-2288-4455-920B-F5E416BB2FA7}"/>
                </a:ext>
              </a:extLst>
            </p:cNvPr>
            <p:cNvSpPr/>
            <p:nvPr/>
          </p:nvSpPr>
          <p:spPr>
            <a:xfrm>
              <a:off x="3094808" y="4712935"/>
              <a:ext cx="684314" cy="684314"/>
            </a:xfrm>
            <a:prstGeom prst="ellipse">
              <a:avLst/>
            </a:prstGeom>
            <a:solidFill>
              <a:srgbClr val="06162D">
                <a:alpha val="80000"/>
              </a:srgbClr>
            </a:solidFill>
            <a:ln>
              <a:solidFill>
                <a:srgbClr val="4BFFEE"/>
              </a:soli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Shape 2370">
              <a:extLst>
                <a:ext uri="{FF2B5EF4-FFF2-40B4-BE49-F238E27FC236}">
                  <a16:creationId xmlns:a16="http://schemas.microsoft.com/office/drawing/2014/main" xmlns="" id="{466E0FAD-A656-4D84-9ED0-465CC51FF4BD}"/>
                </a:ext>
              </a:extLst>
            </p:cNvPr>
            <p:cNvSpPr/>
            <p:nvPr/>
          </p:nvSpPr>
          <p:spPr>
            <a:xfrm>
              <a:off x="3239391" y="4891452"/>
              <a:ext cx="355430" cy="3554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65" y="21600"/>
                  </a:moveTo>
                  <a:lnTo>
                    <a:pt x="8812" y="16319"/>
                  </a:lnTo>
                  <a:lnTo>
                    <a:pt x="8812" y="18037"/>
                  </a:lnTo>
                  <a:lnTo>
                    <a:pt x="9034" y="17814"/>
                  </a:lnTo>
                  <a:lnTo>
                    <a:pt x="9989" y="18864"/>
                  </a:lnTo>
                  <a:lnTo>
                    <a:pt x="7444" y="21346"/>
                  </a:lnTo>
                  <a:lnTo>
                    <a:pt x="7444" y="13202"/>
                  </a:lnTo>
                  <a:lnTo>
                    <a:pt x="13965" y="19119"/>
                  </a:lnTo>
                  <a:lnTo>
                    <a:pt x="19405" y="2195"/>
                  </a:lnTo>
                  <a:lnTo>
                    <a:pt x="2481" y="8271"/>
                  </a:lnTo>
                  <a:lnTo>
                    <a:pt x="6140" y="11770"/>
                  </a:lnTo>
                  <a:lnTo>
                    <a:pt x="13138" y="6458"/>
                  </a:lnTo>
                  <a:lnTo>
                    <a:pt x="13965" y="7571"/>
                  </a:lnTo>
                  <a:lnTo>
                    <a:pt x="6076" y="13615"/>
                  </a:lnTo>
                  <a:lnTo>
                    <a:pt x="0" y="7698"/>
                  </a:lnTo>
                  <a:lnTo>
                    <a:pt x="21600" y="0"/>
                  </a:lnTo>
                  <a:lnTo>
                    <a:pt x="14665" y="21600"/>
                  </a:lnTo>
                </a:path>
              </a:pathLst>
            </a:custGeom>
            <a:solidFill>
              <a:srgbClr val="4BFFEE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l" defTabSz="457200">
                <a:lnSpc>
                  <a:spcPct val="93000"/>
                </a:lnSpc>
                <a:defRPr sz="1800">
                  <a:latin typeface="+mj-lt"/>
                  <a:ea typeface="+mj-ea"/>
                  <a:cs typeface="+mj-cs"/>
                  <a:sym typeface="Open Sans"/>
                </a:defRPr>
              </a:pPr>
              <a:endParaRPr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109869A-101D-4256-9F42-2FC3E5B1464C}"/>
              </a:ext>
            </a:extLst>
          </p:cNvPr>
          <p:cNvGrpSpPr/>
          <p:nvPr/>
        </p:nvGrpSpPr>
        <p:grpSpPr>
          <a:xfrm>
            <a:off x="1984971" y="4712935"/>
            <a:ext cx="684314" cy="684314"/>
            <a:chOff x="1984971" y="4712935"/>
            <a:chExt cx="684314" cy="684314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40455C5A-FA2E-4DB8-9870-40623ACE999F}"/>
                </a:ext>
              </a:extLst>
            </p:cNvPr>
            <p:cNvSpPr/>
            <p:nvPr/>
          </p:nvSpPr>
          <p:spPr>
            <a:xfrm>
              <a:off x="1984971" y="4712935"/>
              <a:ext cx="684314" cy="684314"/>
            </a:xfrm>
            <a:prstGeom prst="ellipse">
              <a:avLst/>
            </a:prstGeom>
            <a:solidFill>
              <a:srgbClr val="06162D">
                <a:alpha val="80000"/>
              </a:srgbClr>
            </a:solidFill>
            <a:ln>
              <a:solidFill>
                <a:srgbClr val="4BFFEE"/>
              </a:solidFill>
            </a:ln>
            <a:effectLst>
              <a:outerShdw blurRad="508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61F150D1-0C15-4D49-B231-ED038F3F39E5}"/>
                </a:ext>
              </a:extLst>
            </p:cNvPr>
            <p:cNvGrpSpPr/>
            <p:nvPr/>
          </p:nvGrpSpPr>
          <p:grpSpPr>
            <a:xfrm>
              <a:off x="2152295" y="4885102"/>
              <a:ext cx="362366" cy="362363"/>
              <a:chOff x="21483474" y="8057896"/>
              <a:chExt cx="358233" cy="358232"/>
            </a:xfrm>
            <a:solidFill>
              <a:srgbClr val="4BFFEE"/>
            </a:solidFill>
          </p:grpSpPr>
          <p:sp>
            <p:nvSpPr>
              <p:cNvPr id="30" name="Shape 2958">
                <a:extLst>
                  <a:ext uri="{FF2B5EF4-FFF2-40B4-BE49-F238E27FC236}">
                    <a16:creationId xmlns:a16="http://schemas.microsoft.com/office/drawing/2014/main" xmlns="" id="{05D58452-DB3C-46F3-8A85-AF5007066FED}"/>
                  </a:ext>
                </a:extLst>
              </p:cNvPr>
              <p:cNvSpPr/>
              <p:nvPr/>
            </p:nvSpPr>
            <p:spPr>
              <a:xfrm>
                <a:off x="21652565" y="8057896"/>
                <a:ext cx="189142" cy="1914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29" y="21600"/>
                    </a:moveTo>
                    <a:lnTo>
                      <a:pt x="9005" y="19839"/>
                    </a:lnTo>
                    <a:lnTo>
                      <a:pt x="19069" y="9802"/>
                    </a:lnTo>
                    <a:lnTo>
                      <a:pt x="19069" y="2583"/>
                    </a:lnTo>
                    <a:lnTo>
                      <a:pt x="11830" y="2583"/>
                    </a:lnTo>
                    <a:lnTo>
                      <a:pt x="1766" y="12561"/>
                    </a:lnTo>
                    <a:lnTo>
                      <a:pt x="0" y="10800"/>
                    </a:lnTo>
                    <a:lnTo>
                      <a:pt x="10829" y="0"/>
                    </a:lnTo>
                    <a:lnTo>
                      <a:pt x="21600" y="0"/>
                    </a:lnTo>
                    <a:lnTo>
                      <a:pt x="21600" y="10800"/>
                    </a:lnTo>
                    <a:lnTo>
                      <a:pt x="10829" y="21600"/>
                    </a:ln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  <p:sp>
            <p:nvSpPr>
              <p:cNvPr id="31" name="Shape 2959">
                <a:extLst>
                  <a:ext uri="{FF2B5EF4-FFF2-40B4-BE49-F238E27FC236}">
                    <a16:creationId xmlns:a16="http://schemas.microsoft.com/office/drawing/2014/main" xmlns="" id="{D3E71BFD-13C9-44C3-9499-E5C7A1C89B75}"/>
                  </a:ext>
                </a:extLst>
              </p:cNvPr>
              <p:cNvSpPr/>
              <p:nvPr/>
            </p:nvSpPr>
            <p:spPr>
              <a:xfrm>
                <a:off x="21520033" y="8172147"/>
                <a:ext cx="207422" cy="2074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301" y="21600"/>
                    </a:moveTo>
                    <a:lnTo>
                      <a:pt x="0" y="4299"/>
                    </a:lnTo>
                    <a:lnTo>
                      <a:pt x="11821" y="0"/>
                    </a:lnTo>
                    <a:lnTo>
                      <a:pt x="12627" y="2203"/>
                    </a:lnTo>
                    <a:lnTo>
                      <a:pt x="4137" y="5212"/>
                    </a:lnTo>
                    <a:lnTo>
                      <a:pt x="16334" y="17409"/>
                    </a:lnTo>
                    <a:lnTo>
                      <a:pt x="19397" y="8919"/>
                    </a:lnTo>
                    <a:lnTo>
                      <a:pt x="21600" y="9779"/>
                    </a:lnTo>
                    <a:lnTo>
                      <a:pt x="17301" y="21600"/>
                    </a:ln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  <p:sp>
            <p:nvSpPr>
              <p:cNvPr id="32" name="Shape 2960">
                <a:extLst>
                  <a:ext uri="{FF2B5EF4-FFF2-40B4-BE49-F238E27FC236}">
                    <a16:creationId xmlns:a16="http://schemas.microsoft.com/office/drawing/2014/main" xmlns="" id="{95F17D2F-E7D0-4D00-9494-22F08D3F7D92}"/>
                  </a:ext>
                </a:extLst>
              </p:cNvPr>
              <p:cNvSpPr/>
              <p:nvPr/>
            </p:nvSpPr>
            <p:spPr>
              <a:xfrm>
                <a:off x="21483474" y="8288683"/>
                <a:ext cx="127447" cy="1274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9707" y="0"/>
                    </a:lnTo>
                    <a:lnTo>
                      <a:pt x="13117" y="1493"/>
                    </a:lnTo>
                    <a:lnTo>
                      <a:pt x="7608" y="14049"/>
                    </a:lnTo>
                    <a:lnTo>
                      <a:pt x="20113" y="8517"/>
                    </a:lnTo>
                    <a:lnTo>
                      <a:pt x="21600" y="11941"/>
                    </a:lnTo>
                    <a:lnTo>
                      <a:pt x="0" y="21600"/>
                    </a:ln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  <p:sp>
            <p:nvSpPr>
              <p:cNvPr id="33" name="Shape 2961">
                <a:extLst>
                  <a:ext uri="{FF2B5EF4-FFF2-40B4-BE49-F238E27FC236}">
                    <a16:creationId xmlns:a16="http://schemas.microsoft.com/office/drawing/2014/main" xmlns="" id="{47BE73F6-A6D2-4A7F-9394-40ABEA2E554A}"/>
                  </a:ext>
                </a:extLst>
              </p:cNvPr>
              <p:cNvSpPr/>
              <p:nvPr/>
            </p:nvSpPr>
            <p:spPr>
              <a:xfrm>
                <a:off x="21602295" y="8217848"/>
                <a:ext cx="77181" cy="79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017" y="12960"/>
                    </a:moveTo>
                    <a:lnTo>
                      <a:pt x="4434" y="21600"/>
                    </a:lnTo>
                    <a:lnTo>
                      <a:pt x="0" y="17419"/>
                    </a:lnTo>
                    <a:lnTo>
                      <a:pt x="17166" y="0"/>
                    </a:lnTo>
                    <a:lnTo>
                      <a:pt x="21600" y="4181"/>
                    </a:lnTo>
                    <a:lnTo>
                      <a:pt x="13017" y="12960"/>
                    </a:lnTo>
                  </a:path>
                </a:pathLst>
              </a:custGeom>
              <a:grpFill/>
              <a:ln w="12700">
                <a:miter lim="400000"/>
              </a:ln>
            </p:spPr>
            <p:txBody>
              <a:bodyPr lIns="45719" rIns="45719" anchor="ctr"/>
              <a:lstStyle/>
              <a:p>
                <a:pPr algn="l" defTabSz="457200">
                  <a:lnSpc>
                    <a:spcPct val="93000"/>
                  </a:lnSpc>
                  <a:defRPr sz="1800">
                    <a:latin typeface="+mj-lt"/>
                    <a:ea typeface="+mj-ea"/>
                    <a:cs typeface="+mj-cs"/>
                    <a:sym typeface="Open Sans"/>
                  </a:defRPr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573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+.1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+.1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+.1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+.1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5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F81A6D3-5368-4D0E-B2DA-B3D8D9E1A6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624" b="100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F58C20A-B2BE-4B62-BD8A-0DA4B7471233}"/>
              </a:ext>
            </a:extLst>
          </p:cNvPr>
          <p:cNvSpPr/>
          <p:nvPr/>
        </p:nvSpPr>
        <p:spPr>
          <a:xfrm rot="10800000">
            <a:off x="0" y="-1"/>
            <a:ext cx="11944350" cy="6858000"/>
          </a:xfrm>
          <a:prstGeom prst="rect">
            <a:avLst/>
          </a:prstGeom>
          <a:gradFill flip="none" rotWithShape="1">
            <a:gsLst>
              <a:gs pos="0">
                <a:srgbClr val="06162D"/>
              </a:gs>
              <a:gs pos="84000">
                <a:srgbClr val="06162D">
                  <a:alpha val="0"/>
                </a:srgb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B165D9D-82CE-4AAA-A52A-AF837DA7C38E}"/>
              </a:ext>
            </a:extLst>
          </p:cNvPr>
          <p:cNvSpPr/>
          <p:nvPr/>
        </p:nvSpPr>
        <p:spPr>
          <a:xfrm>
            <a:off x="1303485" y="3846763"/>
            <a:ext cx="3625810" cy="455782"/>
          </a:xfrm>
          <a:prstGeom prst="rect">
            <a:avLst/>
          </a:prstGeom>
          <a:solidFill>
            <a:srgbClr val="BC121A"/>
          </a:solidFill>
          <a:ln>
            <a:noFill/>
          </a:ln>
          <a:effectLst>
            <a:outerShdw blurRad="50800" dist="635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AA6C461-F668-485F-A593-3C24FAAE3D9F}"/>
              </a:ext>
            </a:extLst>
          </p:cNvPr>
          <p:cNvSpPr/>
          <p:nvPr/>
        </p:nvSpPr>
        <p:spPr>
          <a:xfrm>
            <a:off x="1163088" y="3365500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演示设计培训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30633FB-D17B-40E8-95EC-C49B15E36E8E}"/>
              </a:ext>
            </a:extLst>
          </p:cNvPr>
          <p:cNvSpPr/>
          <p:nvPr/>
        </p:nvSpPr>
        <p:spPr>
          <a:xfrm rot="16200000">
            <a:off x="-3073562" y="2921170"/>
            <a:ext cx="69071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6000" kern="1500" spc="150" dirty="0">
                <a:gradFill flip="none" rotWithShape="1">
                  <a:gsLst>
                    <a:gs pos="49000">
                      <a:schemeClr val="bg1">
                        <a:alpha val="5000"/>
                      </a:schemeClr>
                    </a:gs>
                    <a:gs pos="0">
                      <a:schemeClr val="bg1">
                        <a:alpha val="25000"/>
                      </a:schemeClr>
                    </a:gs>
                    <a:gs pos="91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" panose="020B0604020202020204" pitchFamily="34" charset="0"/>
                <a:ea typeface="Roboto Th" pitchFamily="2" charset="0"/>
                <a:cs typeface="Arial" panose="020B0604020202020204" pitchFamily="34" charset="0"/>
              </a:rPr>
              <a:t>RAPIDESIGN</a:t>
            </a:r>
            <a:endParaRPr lang="zh-CN" altLang="en-US" sz="6000" kern="1500" spc="150" dirty="0">
              <a:gradFill flip="none" rotWithShape="1">
                <a:gsLst>
                  <a:gs pos="49000">
                    <a:schemeClr val="bg1">
                      <a:alpha val="5000"/>
                    </a:schemeClr>
                  </a:gs>
                  <a:gs pos="0">
                    <a:schemeClr val="bg1">
                      <a:alpha val="25000"/>
                    </a:schemeClr>
                  </a:gs>
                  <a:gs pos="91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472367B-7EB5-441B-814D-D6F6033287C3}"/>
              </a:ext>
            </a:extLst>
          </p:cNvPr>
          <p:cNvSpPr txBox="1"/>
          <p:nvPr/>
        </p:nvSpPr>
        <p:spPr>
          <a:xfrm>
            <a:off x="2562102" y="1926261"/>
            <a:ext cx="250081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500" kern="1500" spc="150" dirty="0">
                <a:gradFill flip="none" rotWithShape="1">
                  <a:gsLst>
                    <a:gs pos="47000">
                      <a:schemeClr val="bg1">
                        <a:alpha val="55000"/>
                      </a:schemeClr>
                    </a:gs>
                    <a:gs pos="20000">
                      <a:schemeClr val="bg1"/>
                    </a:gs>
                    <a:gs pos="82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Arial Black" panose="020B0A04020102020204" pitchFamily="34" charset="0"/>
                <a:ea typeface="Roboto Th" pitchFamily="2" charset="0"/>
                <a:cs typeface="Arial" panose="020B0604020202020204" pitchFamily="34" charset="0"/>
              </a:rPr>
              <a:t>02</a:t>
            </a:r>
            <a:endParaRPr lang="zh-CN" altLang="en-US" sz="11500" kern="1500" spc="150" dirty="0">
              <a:gradFill flip="none" rotWithShape="1">
                <a:gsLst>
                  <a:gs pos="47000">
                    <a:schemeClr val="bg1">
                      <a:alpha val="55000"/>
                    </a:schemeClr>
                  </a:gs>
                  <a:gs pos="20000">
                    <a:schemeClr val="bg1"/>
                  </a:gs>
                  <a:gs pos="82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35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2549</TotalTime>
  <Words>3279</Words>
  <Application>Microsoft Office PowerPoint</Application>
  <PresentationFormat>宽屏</PresentationFormat>
  <Paragraphs>244</Paragraphs>
  <Slides>34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3" baseType="lpstr">
      <vt:lpstr>Gill Sans</vt:lpstr>
      <vt:lpstr>Helvetica Light</vt:lpstr>
      <vt:lpstr>微软雅黑</vt:lpstr>
      <vt:lpstr>Poppins</vt:lpstr>
      <vt:lpstr>Roboto Th</vt:lpstr>
      <vt:lpstr>Arial</vt:lpstr>
      <vt:lpstr>Montserrat</vt:lpstr>
      <vt:lpstr>Arial Black</vt:lpstr>
      <vt:lpstr>等线 Light</vt:lpstr>
      <vt:lpstr>等线</vt:lpstr>
      <vt:lpstr>Lato</vt:lpstr>
      <vt:lpstr>黑体</vt:lpstr>
      <vt:lpstr>Times New Roman</vt:lpstr>
      <vt:lpstr>Open Sans</vt:lpstr>
      <vt:lpstr>张海山锐谐体</vt:lpstr>
      <vt:lpstr> 汉仪良品线简</vt:lpstr>
      <vt:lpstr>Montserrat-Regular</vt:lpstr>
      <vt:lpstr>仿宋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666</dc:creator>
  <cp:lastModifiedBy>YANGS</cp:lastModifiedBy>
  <cp:revision>94</cp:revision>
  <dcterms:created xsi:type="dcterms:W3CDTF">2017-06-26T10:12:02Z</dcterms:created>
  <dcterms:modified xsi:type="dcterms:W3CDTF">2017-11-30T14:34:55Z</dcterms:modified>
</cp:coreProperties>
</file>